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22"/>
  </p:notesMasterIdLst>
  <p:sldIdLst>
    <p:sldId id="256" r:id="rId2"/>
    <p:sldId id="257" r:id="rId3"/>
    <p:sldId id="258" r:id="rId4"/>
    <p:sldId id="262" r:id="rId5"/>
    <p:sldId id="285" r:id="rId6"/>
    <p:sldId id="282" r:id="rId7"/>
    <p:sldId id="288" r:id="rId8"/>
    <p:sldId id="259" r:id="rId9"/>
    <p:sldId id="281" r:id="rId10"/>
    <p:sldId id="278" r:id="rId11"/>
    <p:sldId id="289" r:id="rId12"/>
    <p:sldId id="263" r:id="rId13"/>
    <p:sldId id="291" r:id="rId14"/>
    <p:sldId id="293" r:id="rId15"/>
    <p:sldId id="292" r:id="rId16"/>
    <p:sldId id="267" r:id="rId17"/>
    <p:sldId id="290" r:id="rId18"/>
    <p:sldId id="274" r:id="rId19"/>
    <p:sldId id="283" r:id="rId20"/>
    <p:sldId id="276"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21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638725-3DE6-4E09-8F34-7B9DA15769D7}">
  <a:tblStyle styleId="{08638725-3DE6-4E09-8F34-7B9DA15769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44" y="3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9"/>
        <p:cNvGrpSpPr/>
        <p:nvPr/>
      </p:nvGrpSpPr>
      <p:grpSpPr>
        <a:xfrm>
          <a:off x="0" y="0"/>
          <a:ext cx="0" cy="0"/>
          <a:chOff x="0" y="0"/>
          <a:chExt cx="0" cy="0"/>
        </a:xfrm>
      </p:grpSpPr>
      <p:sp>
        <p:nvSpPr>
          <p:cNvPr id="8750" name="Google Shape;875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1" name="Google Shape;875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6">
          <a:extLst>
            <a:ext uri="{FF2B5EF4-FFF2-40B4-BE49-F238E27FC236}">
              <a16:creationId xmlns:a16="http://schemas.microsoft.com/office/drawing/2014/main" id="{6F75C8A2-3170-46BE-85C2-6289A46A7283}"/>
            </a:ext>
          </a:extLst>
        </p:cNvPr>
        <p:cNvGrpSpPr/>
        <p:nvPr/>
      </p:nvGrpSpPr>
      <p:grpSpPr>
        <a:xfrm>
          <a:off x="0" y="0"/>
          <a:ext cx="0" cy="0"/>
          <a:chOff x="0" y="0"/>
          <a:chExt cx="0" cy="0"/>
        </a:xfrm>
      </p:grpSpPr>
      <p:sp>
        <p:nvSpPr>
          <p:cNvPr id="9847" name="Google Shape;9847;ge1d838b627_4_0:notes">
            <a:extLst>
              <a:ext uri="{FF2B5EF4-FFF2-40B4-BE49-F238E27FC236}">
                <a16:creationId xmlns:a16="http://schemas.microsoft.com/office/drawing/2014/main" id="{6A70119C-B0EF-2F75-869F-15D27B7874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8" name="Google Shape;9848;ge1d838b627_4_0:notes">
            <a:extLst>
              <a:ext uri="{FF2B5EF4-FFF2-40B4-BE49-F238E27FC236}">
                <a16:creationId xmlns:a16="http://schemas.microsoft.com/office/drawing/2014/main" id="{7C5E9F35-5DA8-927D-F136-287509DA08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28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2"/>
        <p:cNvGrpSpPr/>
        <p:nvPr/>
      </p:nvGrpSpPr>
      <p:grpSpPr>
        <a:xfrm>
          <a:off x="0" y="0"/>
          <a:ext cx="0" cy="0"/>
          <a:chOff x="0" y="0"/>
          <a:chExt cx="0" cy="0"/>
        </a:xfrm>
      </p:grpSpPr>
      <p:sp>
        <p:nvSpPr>
          <p:cNvPr id="12093" name="Google Shape;12093;g214ec94a133_1_1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4" name="Google Shape;12094;g214ec94a133_1_1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2">
          <a:extLst>
            <a:ext uri="{FF2B5EF4-FFF2-40B4-BE49-F238E27FC236}">
              <a16:creationId xmlns:a16="http://schemas.microsoft.com/office/drawing/2014/main" id="{73DE1F8F-4EAA-E238-D404-985D1536EFA9}"/>
            </a:ext>
          </a:extLst>
        </p:cNvPr>
        <p:cNvGrpSpPr/>
        <p:nvPr/>
      </p:nvGrpSpPr>
      <p:grpSpPr>
        <a:xfrm>
          <a:off x="0" y="0"/>
          <a:ext cx="0" cy="0"/>
          <a:chOff x="0" y="0"/>
          <a:chExt cx="0" cy="0"/>
        </a:xfrm>
      </p:grpSpPr>
      <p:sp>
        <p:nvSpPr>
          <p:cNvPr id="12093" name="Google Shape;12093;g214ec94a133_1_1836:notes">
            <a:extLst>
              <a:ext uri="{FF2B5EF4-FFF2-40B4-BE49-F238E27FC236}">
                <a16:creationId xmlns:a16="http://schemas.microsoft.com/office/drawing/2014/main" id="{63FCB443-1A1A-D1A4-A7DC-FC18874769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4" name="Google Shape;12094;g214ec94a133_1_1836:notes">
            <a:extLst>
              <a:ext uri="{FF2B5EF4-FFF2-40B4-BE49-F238E27FC236}">
                <a16:creationId xmlns:a16="http://schemas.microsoft.com/office/drawing/2014/main" id="{F25C7A0E-0835-3CE6-D971-F8CEF54014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2557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6">
          <a:extLst>
            <a:ext uri="{FF2B5EF4-FFF2-40B4-BE49-F238E27FC236}">
              <a16:creationId xmlns:a16="http://schemas.microsoft.com/office/drawing/2014/main" id="{EC3371AC-4E37-83CE-2345-5FD1C0B77246}"/>
            </a:ext>
          </a:extLst>
        </p:cNvPr>
        <p:cNvGrpSpPr/>
        <p:nvPr/>
      </p:nvGrpSpPr>
      <p:grpSpPr>
        <a:xfrm>
          <a:off x="0" y="0"/>
          <a:ext cx="0" cy="0"/>
          <a:chOff x="0" y="0"/>
          <a:chExt cx="0" cy="0"/>
        </a:xfrm>
      </p:grpSpPr>
      <p:sp>
        <p:nvSpPr>
          <p:cNvPr id="12727" name="Google Shape;12727;g214ec94a133_1_3598:notes">
            <a:extLst>
              <a:ext uri="{FF2B5EF4-FFF2-40B4-BE49-F238E27FC236}">
                <a16:creationId xmlns:a16="http://schemas.microsoft.com/office/drawing/2014/main" id="{E7E0B507-D1FC-178C-F51A-F31189A3C6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8" name="Google Shape;12728;g214ec94a133_1_3598:notes">
            <a:extLst>
              <a:ext uri="{FF2B5EF4-FFF2-40B4-BE49-F238E27FC236}">
                <a16:creationId xmlns:a16="http://schemas.microsoft.com/office/drawing/2014/main" id="{563564A9-AA6B-0893-FE32-D05B986FD8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353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2">
          <a:extLst>
            <a:ext uri="{FF2B5EF4-FFF2-40B4-BE49-F238E27FC236}">
              <a16:creationId xmlns:a16="http://schemas.microsoft.com/office/drawing/2014/main" id="{01401C6A-BC6F-5DBB-6882-E2A9332A8B5F}"/>
            </a:ext>
          </a:extLst>
        </p:cNvPr>
        <p:cNvGrpSpPr/>
        <p:nvPr/>
      </p:nvGrpSpPr>
      <p:grpSpPr>
        <a:xfrm>
          <a:off x="0" y="0"/>
          <a:ext cx="0" cy="0"/>
          <a:chOff x="0" y="0"/>
          <a:chExt cx="0" cy="0"/>
        </a:xfrm>
      </p:grpSpPr>
      <p:sp>
        <p:nvSpPr>
          <p:cNvPr id="12093" name="Google Shape;12093;g214ec94a133_1_1836:notes">
            <a:extLst>
              <a:ext uri="{FF2B5EF4-FFF2-40B4-BE49-F238E27FC236}">
                <a16:creationId xmlns:a16="http://schemas.microsoft.com/office/drawing/2014/main" id="{165338F4-D271-E5E5-0058-DE072AB981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4" name="Google Shape;12094;g214ec94a133_1_1836:notes">
            <a:extLst>
              <a:ext uri="{FF2B5EF4-FFF2-40B4-BE49-F238E27FC236}">
                <a16:creationId xmlns:a16="http://schemas.microsoft.com/office/drawing/2014/main" id="{A19CE750-1662-92F2-F3F5-52226E9A02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391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6"/>
        <p:cNvGrpSpPr/>
        <p:nvPr/>
      </p:nvGrpSpPr>
      <p:grpSpPr>
        <a:xfrm>
          <a:off x="0" y="0"/>
          <a:ext cx="0" cy="0"/>
          <a:chOff x="0" y="0"/>
          <a:chExt cx="0" cy="0"/>
        </a:xfrm>
      </p:grpSpPr>
      <p:sp>
        <p:nvSpPr>
          <p:cNvPr id="12727" name="Google Shape;12727;g214ec94a133_1_3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8" name="Google Shape;12728;g214ec94a133_1_3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3">
          <a:extLst>
            <a:ext uri="{FF2B5EF4-FFF2-40B4-BE49-F238E27FC236}">
              <a16:creationId xmlns:a16="http://schemas.microsoft.com/office/drawing/2014/main" id="{BC907622-917C-5390-58CD-B1839C6434B2}"/>
            </a:ext>
          </a:extLst>
        </p:cNvPr>
        <p:cNvGrpSpPr/>
        <p:nvPr/>
      </p:nvGrpSpPr>
      <p:grpSpPr>
        <a:xfrm>
          <a:off x="0" y="0"/>
          <a:ext cx="0" cy="0"/>
          <a:chOff x="0" y="0"/>
          <a:chExt cx="0" cy="0"/>
        </a:xfrm>
      </p:grpSpPr>
      <p:sp>
        <p:nvSpPr>
          <p:cNvPr id="13754" name="Google Shape;13754;ge207fd22f2_0_434:notes">
            <a:extLst>
              <a:ext uri="{FF2B5EF4-FFF2-40B4-BE49-F238E27FC236}">
                <a16:creationId xmlns:a16="http://schemas.microsoft.com/office/drawing/2014/main" id="{84765572-B5C7-E24D-7680-02806C7DFF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5" name="Google Shape;13755;ge207fd22f2_0_434:notes">
            <a:extLst>
              <a:ext uri="{FF2B5EF4-FFF2-40B4-BE49-F238E27FC236}">
                <a16:creationId xmlns:a16="http://schemas.microsoft.com/office/drawing/2014/main" id="{ACDBA266-9684-E154-FD92-99B74EF6D8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426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6"/>
        <p:cNvGrpSpPr/>
        <p:nvPr/>
      </p:nvGrpSpPr>
      <p:grpSpPr>
        <a:xfrm>
          <a:off x="0" y="0"/>
          <a:ext cx="0" cy="0"/>
          <a:chOff x="0" y="0"/>
          <a:chExt cx="0" cy="0"/>
        </a:xfrm>
      </p:grpSpPr>
      <p:sp>
        <p:nvSpPr>
          <p:cNvPr id="13277" name="Google Shape;13277;g214ec94a133_1_11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8" name="Google Shape;13278;g214ec94a133_1_11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6">
          <a:extLst>
            <a:ext uri="{FF2B5EF4-FFF2-40B4-BE49-F238E27FC236}">
              <a16:creationId xmlns:a16="http://schemas.microsoft.com/office/drawing/2014/main" id="{1586BFA3-61DD-797B-F398-8584913E7DE5}"/>
            </a:ext>
          </a:extLst>
        </p:cNvPr>
        <p:cNvGrpSpPr/>
        <p:nvPr/>
      </p:nvGrpSpPr>
      <p:grpSpPr>
        <a:xfrm>
          <a:off x="0" y="0"/>
          <a:ext cx="0" cy="0"/>
          <a:chOff x="0" y="0"/>
          <a:chExt cx="0" cy="0"/>
        </a:xfrm>
      </p:grpSpPr>
      <p:sp>
        <p:nvSpPr>
          <p:cNvPr id="13277" name="Google Shape;13277;g214ec94a133_1_11396:notes">
            <a:extLst>
              <a:ext uri="{FF2B5EF4-FFF2-40B4-BE49-F238E27FC236}">
                <a16:creationId xmlns:a16="http://schemas.microsoft.com/office/drawing/2014/main" id="{ADDBC2E0-EE49-4EED-EC7A-5B5CE4FE4A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8" name="Google Shape;13278;g214ec94a133_1_11396:notes">
            <a:extLst>
              <a:ext uri="{FF2B5EF4-FFF2-40B4-BE49-F238E27FC236}">
                <a16:creationId xmlns:a16="http://schemas.microsoft.com/office/drawing/2014/main" id="{AC651967-AEA7-6529-0A07-B56051083E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705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3"/>
        <p:cNvGrpSpPr/>
        <p:nvPr/>
      </p:nvGrpSpPr>
      <p:grpSpPr>
        <a:xfrm>
          <a:off x="0" y="0"/>
          <a:ext cx="0" cy="0"/>
          <a:chOff x="0" y="0"/>
          <a:chExt cx="0" cy="0"/>
        </a:xfrm>
      </p:grpSpPr>
      <p:sp>
        <p:nvSpPr>
          <p:cNvPr id="13754" name="Google Shape;13754;ge207fd22f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5" name="Google Shape;13755;ge207fd22f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3"/>
        <p:cNvGrpSpPr/>
        <p:nvPr/>
      </p:nvGrpSpPr>
      <p:grpSpPr>
        <a:xfrm>
          <a:off x="0" y="0"/>
          <a:ext cx="0" cy="0"/>
          <a:chOff x="0" y="0"/>
          <a:chExt cx="0" cy="0"/>
        </a:xfrm>
      </p:grpSpPr>
      <p:sp>
        <p:nvSpPr>
          <p:cNvPr id="9834" name="Google Shape;9834;g214e216465b_0_4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5" name="Google Shape;9835;g214e216465b_0_4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6"/>
        <p:cNvGrpSpPr/>
        <p:nvPr/>
      </p:nvGrpSpPr>
      <p:grpSpPr>
        <a:xfrm>
          <a:off x="0" y="0"/>
          <a:ext cx="0" cy="0"/>
          <a:chOff x="0" y="0"/>
          <a:chExt cx="0" cy="0"/>
        </a:xfrm>
      </p:grpSpPr>
      <p:sp>
        <p:nvSpPr>
          <p:cNvPr id="9847" name="Google Shape;9847;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8" name="Google Shape;9848;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4"/>
        <p:cNvGrpSpPr/>
        <p:nvPr/>
      </p:nvGrpSpPr>
      <p:grpSpPr>
        <a:xfrm>
          <a:off x="0" y="0"/>
          <a:ext cx="0" cy="0"/>
          <a:chOff x="0" y="0"/>
          <a:chExt cx="0" cy="0"/>
        </a:xfrm>
      </p:grpSpPr>
      <p:sp>
        <p:nvSpPr>
          <p:cNvPr id="11005" name="Google Shape;11005;g214ec94a133_1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6" name="Google Shape;11006;g214ec94a133_1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4">
          <a:extLst>
            <a:ext uri="{FF2B5EF4-FFF2-40B4-BE49-F238E27FC236}">
              <a16:creationId xmlns:a16="http://schemas.microsoft.com/office/drawing/2014/main" id="{BEDAB70F-E241-2AF5-FBAD-E5908080E233}"/>
            </a:ext>
          </a:extLst>
        </p:cNvPr>
        <p:cNvGrpSpPr/>
        <p:nvPr/>
      </p:nvGrpSpPr>
      <p:grpSpPr>
        <a:xfrm>
          <a:off x="0" y="0"/>
          <a:ext cx="0" cy="0"/>
          <a:chOff x="0" y="0"/>
          <a:chExt cx="0" cy="0"/>
        </a:xfrm>
      </p:grpSpPr>
      <p:sp>
        <p:nvSpPr>
          <p:cNvPr id="11005" name="Google Shape;11005;g214ec94a133_1_741:notes">
            <a:extLst>
              <a:ext uri="{FF2B5EF4-FFF2-40B4-BE49-F238E27FC236}">
                <a16:creationId xmlns:a16="http://schemas.microsoft.com/office/drawing/2014/main" id="{54A73745-8C0B-0793-4034-1F02734305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6" name="Google Shape;11006;g214ec94a133_1_741:notes">
            <a:extLst>
              <a:ext uri="{FF2B5EF4-FFF2-40B4-BE49-F238E27FC236}">
                <a16:creationId xmlns:a16="http://schemas.microsoft.com/office/drawing/2014/main" id="{452E62A0-E137-7E87-1B24-726412AB81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430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3">
          <a:extLst>
            <a:ext uri="{FF2B5EF4-FFF2-40B4-BE49-F238E27FC236}">
              <a16:creationId xmlns:a16="http://schemas.microsoft.com/office/drawing/2014/main" id="{61369B31-8009-8922-7265-1038A531F424}"/>
            </a:ext>
          </a:extLst>
        </p:cNvPr>
        <p:cNvGrpSpPr/>
        <p:nvPr/>
      </p:nvGrpSpPr>
      <p:grpSpPr>
        <a:xfrm>
          <a:off x="0" y="0"/>
          <a:ext cx="0" cy="0"/>
          <a:chOff x="0" y="0"/>
          <a:chExt cx="0" cy="0"/>
        </a:xfrm>
      </p:grpSpPr>
      <p:sp>
        <p:nvSpPr>
          <p:cNvPr id="13754" name="Google Shape;13754;ge207fd22f2_0_434:notes">
            <a:extLst>
              <a:ext uri="{FF2B5EF4-FFF2-40B4-BE49-F238E27FC236}">
                <a16:creationId xmlns:a16="http://schemas.microsoft.com/office/drawing/2014/main" id="{E893120A-19F7-ED8A-1EC5-4CF0E8EA3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5" name="Google Shape;13755;ge207fd22f2_0_434:notes">
            <a:extLst>
              <a:ext uri="{FF2B5EF4-FFF2-40B4-BE49-F238E27FC236}">
                <a16:creationId xmlns:a16="http://schemas.microsoft.com/office/drawing/2014/main" id="{46B4E210-6BAC-65C9-CBD2-DAAF1C9D94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4101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4"/>
        <p:cNvGrpSpPr/>
        <p:nvPr/>
      </p:nvGrpSpPr>
      <p:grpSpPr>
        <a:xfrm>
          <a:off x="0" y="0"/>
          <a:ext cx="0" cy="0"/>
          <a:chOff x="0" y="0"/>
          <a:chExt cx="0" cy="0"/>
        </a:xfrm>
      </p:grpSpPr>
      <p:sp>
        <p:nvSpPr>
          <p:cNvPr id="10935" name="Google Shape;10935;g214e216465b_0_5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6" name="Google Shape;10936;g214e216465b_0_5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1">
          <a:extLst>
            <a:ext uri="{FF2B5EF4-FFF2-40B4-BE49-F238E27FC236}">
              <a16:creationId xmlns:a16="http://schemas.microsoft.com/office/drawing/2014/main" id="{4300AFA8-3857-DDAE-E398-20F3771F0FEB}"/>
            </a:ext>
          </a:extLst>
        </p:cNvPr>
        <p:cNvGrpSpPr/>
        <p:nvPr/>
      </p:nvGrpSpPr>
      <p:grpSpPr>
        <a:xfrm>
          <a:off x="0" y="0"/>
          <a:ext cx="0" cy="0"/>
          <a:chOff x="0" y="0"/>
          <a:chExt cx="0" cy="0"/>
        </a:xfrm>
      </p:grpSpPr>
      <p:sp>
        <p:nvSpPr>
          <p:cNvPr id="10942" name="Google Shape;10942;ge207fd22f2_0_25013:notes">
            <a:extLst>
              <a:ext uri="{FF2B5EF4-FFF2-40B4-BE49-F238E27FC236}">
                <a16:creationId xmlns:a16="http://schemas.microsoft.com/office/drawing/2014/main" id="{2C16AC5F-1D4E-42AA-B9CF-9651119713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3" name="Google Shape;10943;ge207fd22f2_0_25013:notes">
            <a:extLst>
              <a:ext uri="{FF2B5EF4-FFF2-40B4-BE49-F238E27FC236}">
                <a16:creationId xmlns:a16="http://schemas.microsoft.com/office/drawing/2014/main" id="{E60C13DA-9AB0-6D40-89F2-BB8B998817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1433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1">
          <a:extLst>
            <a:ext uri="{FF2B5EF4-FFF2-40B4-BE49-F238E27FC236}">
              <a16:creationId xmlns:a16="http://schemas.microsoft.com/office/drawing/2014/main" id="{2840DB4E-63DB-5BE3-35FC-D0C70E71DF7B}"/>
            </a:ext>
          </a:extLst>
        </p:cNvPr>
        <p:cNvGrpSpPr/>
        <p:nvPr/>
      </p:nvGrpSpPr>
      <p:grpSpPr>
        <a:xfrm>
          <a:off x="0" y="0"/>
          <a:ext cx="0" cy="0"/>
          <a:chOff x="0" y="0"/>
          <a:chExt cx="0" cy="0"/>
        </a:xfrm>
      </p:grpSpPr>
      <p:sp>
        <p:nvSpPr>
          <p:cNvPr id="10942" name="Google Shape;10942;ge207fd22f2_0_25013:notes">
            <a:extLst>
              <a:ext uri="{FF2B5EF4-FFF2-40B4-BE49-F238E27FC236}">
                <a16:creationId xmlns:a16="http://schemas.microsoft.com/office/drawing/2014/main" id="{98ACDFC9-78C9-011E-4F0F-154BC128CA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3" name="Google Shape;10943;ge207fd22f2_0_25013:notes">
            <a:extLst>
              <a:ext uri="{FF2B5EF4-FFF2-40B4-BE49-F238E27FC236}">
                <a16:creationId xmlns:a16="http://schemas.microsoft.com/office/drawing/2014/main" id="{91C43457-883E-BD99-A5B1-892C2F10C2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9436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02300" y="1052075"/>
            <a:ext cx="59394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2_1">
    <p:spTree>
      <p:nvGrpSpPr>
        <p:cNvPr id="1" name="Shape 49"/>
        <p:cNvGrpSpPr/>
        <p:nvPr/>
      </p:nvGrpSpPr>
      <p:grpSpPr>
        <a:xfrm>
          <a:off x="0" y="0"/>
          <a:ext cx="0" cy="0"/>
          <a:chOff x="0" y="0"/>
          <a:chExt cx="0" cy="0"/>
        </a:xfrm>
      </p:grpSpPr>
      <p:pic>
        <p:nvPicPr>
          <p:cNvPr id="50" name="Google Shape;50;p13"/>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51" name="Google Shape;51;p13"/>
          <p:cNvSpPr txBox="1">
            <a:spLocks noGrp="1"/>
          </p:cNvSpPr>
          <p:nvPr>
            <p:ph type="title" hasCustomPrompt="1"/>
          </p:nvPr>
        </p:nvSpPr>
        <p:spPr>
          <a:xfrm>
            <a:off x="1028231" y="1613500"/>
            <a:ext cx="977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title" idx="2" hasCustomPrompt="1"/>
          </p:nvPr>
        </p:nvSpPr>
        <p:spPr>
          <a:xfrm>
            <a:off x="1028231" y="2985100"/>
            <a:ext cx="977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title" idx="3" hasCustomPrompt="1"/>
          </p:nvPr>
        </p:nvSpPr>
        <p:spPr>
          <a:xfrm>
            <a:off x="1028231" y="2299300"/>
            <a:ext cx="977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4" hasCustomPrompt="1"/>
          </p:nvPr>
        </p:nvSpPr>
        <p:spPr>
          <a:xfrm>
            <a:off x="1028231" y="3670900"/>
            <a:ext cx="977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2774869" y="1652565"/>
            <a:ext cx="5340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2000">
                <a:latin typeface="Poppins SemiBold"/>
                <a:ea typeface="Poppins SemiBold"/>
                <a:cs typeface="Poppins SemiBold"/>
                <a:sym typeface="Poppins SemiBold"/>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6" name="Google Shape;56;p13"/>
          <p:cNvSpPr txBox="1">
            <a:spLocks noGrp="1"/>
          </p:cNvSpPr>
          <p:nvPr>
            <p:ph type="subTitle" idx="5"/>
          </p:nvPr>
        </p:nvSpPr>
        <p:spPr>
          <a:xfrm>
            <a:off x="2774869" y="2338365"/>
            <a:ext cx="5340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2000">
                <a:latin typeface="Poppins SemiBold"/>
                <a:ea typeface="Poppins SemiBold"/>
                <a:cs typeface="Poppins SemiBold"/>
                <a:sym typeface="Poppins SemiBold"/>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7" name="Google Shape;57;p13"/>
          <p:cNvSpPr txBox="1">
            <a:spLocks noGrp="1"/>
          </p:cNvSpPr>
          <p:nvPr>
            <p:ph type="subTitle" idx="6"/>
          </p:nvPr>
        </p:nvSpPr>
        <p:spPr>
          <a:xfrm>
            <a:off x="2774869" y="3024165"/>
            <a:ext cx="5340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2000">
                <a:latin typeface="Poppins SemiBold"/>
                <a:ea typeface="Poppins SemiBold"/>
                <a:cs typeface="Poppins SemiBold"/>
                <a:sym typeface="Poppins SemiBold"/>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8" name="Google Shape;58;p13"/>
          <p:cNvSpPr txBox="1">
            <a:spLocks noGrp="1"/>
          </p:cNvSpPr>
          <p:nvPr>
            <p:ph type="subTitle" idx="7"/>
          </p:nvPr>
        </p:nvSpPr>
        <p:spPr>
          <a:xfrm>
            <a:off x="2774869" y="3709965"/>
            <a:ext cx="5340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2000">
                <a:latin typeface="Poppins SemiBold"/>
                <a:ea typeface="Poppins SemiBold"/>
                <a:cs typeface="Poppins SemiBold"/>
                <a:sym typeface="Poppins SemiBold"/>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9" name="Google Shape;59;p13"/>
          <p:cNvSpPr txBox="1">
            <a:spLocks noGrp="1"/>
          </p:cNvSpPr>
          <p:nvPr>
            <p:ph type="title" idx="8"/>
          </p:nvPr>
        </p:nvSpPr>
        <p:spPr>
          <a:xfrm>
            <a:off x="720000" y="55757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5471"/>
        <p:cNvGrpSpPr/>
        <p:nvPr/>
      </p:nvGrpSpPr>
      <p:grpSpPr>
        <a:xfrm>
          <a:off x="0" y="0"/>
          <a:ext cx="0" cy="0"/>
          <a:chOff x="0" y="0"/>
          <a:chExt cx="0" cy="0"/>
        </a:xfrm>
      </p:grpSpPr>
      <p:pic>
        <p:nvPicPr>
          <p:cNvPr id="5472" name="Google Shape;5472;p18"/>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5473" name="Google Shape;5473;p18"/>
          <p:cNvSpPr txBox="1">
            <a:spLocks noGrp="1"/>
          </p:cNvSpPr>
          <p:nvPr>
            <p:ph type="body" idx="1"/>
          </p:nvPr>
        </p:nvSpPr>
        <p:spPr>
          <a:xfrm>
            <a:off x="3544975" y="2275024"/>
            <a:ext cx="4885800" cy="1978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
        <p:nvSpPr>
          <p:cNvPr id="5474" name="Google Shape;5474;p18"/>
          <p:cNvSpPr>
            <a:spLocks noGrp="1"/>
          </p:cNvSpPr>
          <p:nvPr>
            <p:ph type="pic" idx="2"/>
          </p:nvPr>
        </p:nvSpPr>
        <p:spPr>
          <a:xfrm>
            <a:off x="713225" y="1510563"/>
            <a:ext cx="2743200" cy="2743200"/>
          </a:xfrm>
          <a:prstGeom prst="ellipse">
            <a:avLst/>
          </a:prstGeom>
          <a:noFill/>
          <a:ln>
            <a:noFill/>
          </a:ln>
        </p:spPr>
      </p:sp>
      <p:sp>
        <p:nvSpPr>
          <p:cNvPr id="5475" name="Google Shape;5475;p18"/>
          <p:cNvSpPr txBox="1">
            <a:spLocks noGrp="1"/>
          </p:cNvSpPr>
          <p:nvPr>
            <p:ph type="title"/>
          </p:nvPr>
        </p:nvSpPr>
        <p:spPr>
          <a:xfrm>
            <a:off x="3544975" y="1074475"/>
            <a:ext cx="5001000" cy="1200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5476"/>
        <p:cNvGrpSpPr/>
        <p:nvPr/>
      </p:nvGrpSpPr>
      <p:grpSpPr>
        <a:xfrm>
          <a:off x="0" y="0"/>
          <a:ext cx="0" cy="0"/>
          <a:chOff x="0" y="0"/>
          <a:chExt cx="0" cy="0"/>
        </a:xfrm>
      </p:grpSpPr>
      <p:pic>
        <p:nvPicPr>
          <p:cNvPr id="5477" name="Google Shape;5477;p19"/>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5478" name="Google Shape;5478;p19"/>
          <p:cNvSpPr txBox="1">
            <a:spLocks noGrp="1"/>
          </p:cNvSpPr>
          <p:nvPr>
            <p:ph type="subTitle" idx="1"/>
          </p:nvPr>
        </p:nvSpPr>
        <p:spPr>
          <a:xfrm>
            <a:off x="4762050" y="2035780"/>
            <a:ext cx="3668700" cy="19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79" name="Google Shape;5479;p19"/>
          <p:cNvSpPr txBox="1">
            <a:spLocks noGrp="1"/>
          </p:cNvSpPr>
          <p:nvPr>
            <p:ph type="title"/>
          </p:nvPr>
        </p:nvSpPr>
        <p:spPr>
          <a:xfrm>
            <a:off x="4762075" y="1272944"/>
            <a:ext cx="3668700" cy="594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CUSTOM_1_1_2">
    <p:spTree>
      <p:nvGrpSpPr>
        <p:cNvPr id="1" name="Shape 5484"/>
        <p:cNvGrpSpPr/>
        <p:nvPr/>
      </p:nvGrpSpPr>
      <p:grpSpPr>
        <a:xfrm>
          <a:off x="0" y="0"/>
          <a:ext cx="0" cy="0"/>
          <a:chOff x="0" y="0"/>
          <a:chExt cx="0" cy="0"/>
        </a:xfrm>
      </p:grpSpPr>
      <p:pic>
        <p:nvPicPr>
          <p:cNvPr id="5485" name="Google Shape;5485;p21"/>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5486" name="Google Shape;5486;p21"/>
          <p:cNvSpPr txBox="1">
            <a:spLocks noGrp="1"/>
          </p:cNvSpPr>
          <p:nvPr>
            <p:ph type="subTitle" idx="1"/>
          </p:nvPr>
        </p:nvSpPr>
        <p:spPr>
          <a:xfrm>
            <a:off x="4762050" y="2375816"/>
            <a:ext cx="3668700" cy="115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87" name="Google Shape;5487;p21"/>
          <p:cNvSpPr txBox="1">
            <a:spLocks noGrp="1"/>
          </p:cNvSpPr>
          <p:nvPr>
            <p:ph type="title"/>
          </p:nvPr>
        </p:nvSpPr>
        <p:spPr>
          <a:xfrm>
            <a:off x="4762075" y="1612984"/>
            <a:ext cx="3668700" cy="762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502"/>
        <p:cNvGrpSpPr/>
        <p:nvPr/>
      </p:nvGrpSpPr>
      <p:grpSpPr>
        <a:xfrm>
          <a:off x="0" y="0"/>
          <a:ext cx="0" cy="0"/>
          <a:chOff x="0" y="0"/>
          <a:chExt cx="0" cy="0"/>
        </a:xfrm>
      </p:grpSpPr>
      <p:pic>
        <p:nvPicPr>
          <p:cNvPr id="5503" name="Google Shape;5503;p25"/>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grpSp>
        <p:nvGrpSpPr>
          <p:cNvPr id="5504" name="Google Shape;5504;p25"/>
          <p:cNvGrpSpPr/>
          <p:nvPr/>
        </p:nvGrpSpPr>
        <p:grpSpPr>
          <a:xfrm>
            <a:off x="2914081" y="539700"/>
            <a:ext cx="533175" cy="533175"/>
            <a:chOff x="2717238" y="3752575"/>
            <a:chExt cx="533175" cy="533175"/>
          </a:xfrm>
        </p:grpSpPr>
        <p:sp>
          <p:nvSpPr>
            <p:cNvPr id="5505" name="Google Shape;5505;p25"/>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25"/>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25"/>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25"/>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25"/>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25"/>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25"/>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25"/>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25"/>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25"/>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25"/>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25"/>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25"/>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25"/>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25"/>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25"/>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25"/>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25"/>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25"/>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25"/>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25"/>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25"/>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25"/>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25"/>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25"/>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25"/>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25"/>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25"/>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25"/>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25"/>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25"/>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25"/>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25"/>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25"/>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25"/>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25"/>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25"/>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25"/>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25"/>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25"/>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25"/>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25"/>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25"/>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25"/>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25"/>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25"/>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25"/>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25"/>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25"/>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25"/>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25"/>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25"/>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25"/>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25"/>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25"/>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25"/>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25"/>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25"/>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25"/>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25"/>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25"/>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25"/>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25"/>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25"/>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25"/>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25"/>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25"/>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25"/>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25"/>
          <p:cNvGrpSpPr/>
          <p:nvPr/>
        </p:nvGrpSpPr>
        <p:grpSpPr>
          <a:xfrm>
            <a:off x="4769681" y="539500"/>
            <a:ext cx="533575" cy="533575"/>
            <a:chOff x="598238" y="3752575"/>
            <a:chExt cx="533575" cy="533575"/>
          </a:xfrm>
        </p:grpSpPr>
        <p:sp>
          <p:nvSpPr>
            <p:cNvPr id="5574" name="Google Shape;5574;p25"/>
            <p:cNvSpPr/>
            <p:nvPr/>
          </p:nvSpPr>
          <p:spPr>
            <a:xfrm>
              <a:off x="904563" y="3790975"/>
              <a:ext cx="48500" cy="17475"/>
            </a:xfrm>
            <a:custGeom>
              <a:avLst/>
              <a:gdLst/>
              <a:ahLst/>
              <a:cxnLst/>
              <a:rect l="l" t="t" r="r" b="b"/>
              <a:pathLst>
                <a:path w="1940" h="699" extrusionOk="0">
                  <a:moveTo>
                    <a:pt x="311" y="0"/>
                  </a:moveTo>
                  <a:cubicBezTo>
                    <a:pt x="156" y="0"/>
                    <a:pt x="47" y="31"/>
                    <a:pt x="16" y="93"/>
                  </a:cubicBezTo>
                  <a:lnTo>
                    <a:pt x="16" y="124"/>
                  </a:lnTo>
                  <a:cubicBezTo>
                    <a:pt x="1" y="326"/>
                    <a:pt x="140" y="481"/>
                    <a:pt x="326" y="543"/>
                  </a:cubicBezTo>
                  <a:cubicBezTo>
                    <a:pt x="675" y="639"/>
                    <a:pt x="1033" y="698"/>
                    <a:pt x="1385" y="698"/>
                  </a:cubicBezTo>
                  <a:cubicBezTo>
                    <a:pt x="1488" y="698"/>
                    <a:pt x="1590" y="693"/>
                    <a:pt x="1691" y="683"/>
                  </a:cubicBezTo>
                  <a:cubicBezTo>
                    <a:pt x="1769" y="683"/>
                    <a:pt x="1862" y="667"/>
                    <a:pt x="1893" y="636"/>
                  </a:cubicBezTo>
                  <a:cubicBezTo>
                    <a:pt x="1939" y="574"/>
                    <a:pt x="1862" y="435"/>
                    <a:pt x="1769" y="357"/>
                  </a:cubicBezTo>
                  <a:cubicBezTo>
                    <a:pt x="1381" y="31"/>
                    <a:pt x="792" y="0"/>
                    <a:pt x="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25"/>
            <p:cNvSpPr/>
            <p:nvPr/>
          </p:nvSpPr>
          <p:spPr>
            <a:xfrm>
              <a:off x="930163" y="4220200"/>
              <a:ext cx="39950" cy="19650"/>
            </a:xfrm>
            <a:custGeom>
              <a:avLst/>
              <a:gdLst/>
              <a:ahLst/>
              <a:cxnLst/>
              <a:rect l="l" t="t" r="r" b="b"/>
              <a:pathLst>
                <a:path w="1598" h="786" extrusionOk="0">
                  <a:moveTo>
                    <a:pt x="1287" y="0"/>
                  </a:moveTo>
                  <a:cubicBezTo>
                    <a:pt x="1241" y="0"/>
                    <a:pt x="1210" y="0"/>
                    <a:pt x="1179" y="16"/>
                  </a:cubicBezTo>
                  <a:cubicBezTo>
                    <a:pt x="791" y="140"/>
                    <a:pt x="450" y="295"/>
                    <a:pt x="124" y="528"/>
                  </a:cubicBezTo>
                  <a:cubicBezTo>
                    <a:pt x="47" y="590"/>
                    <a:pt x="0" y="621"/>
                    <a:pt x="0" y="667"/>
                  </a:cubicBezTo>
                  <a:cubicBezTo>
                    <a:pt x="0" y="698"/>
                    <a:pt x="93" y="760"/>
                    <a:pt x="202" y="776"/>
                  </a:cubicBezTo>
                  <a:cubicBezTo>
                    <a:pt x="248" y="783"/>
                    <a:pt x="294" y="786"/>
                    <a:pt x="341" y="786"/>
                  </a:cubicBezTo>
                  <a:cubicBezTo>
                    <a:pt x="730" y="786"/>
                    <a:pt x="1120" y="567"/>
                    <a:pt x="1412" y="373"/>
                  </a:cubicBezTo>
                  <a:cubicBezTo>
                    <a:pt x="1536" y="295"/>
                    <a:pt x="1598" y="233"/>
                    <a:pt x="1567" y="171"/>
                  </a:cubicBezTo>
                  <a:cubicBezTo>
                    <a:pt x="1567" y="171"/>
                    <a:pt x="1567" y="156"/>
                    <a:pt x="1551" y="156"/>
                  </a:cubicBezTo>
                  <a:cubicBezTo>
                    <a:pt x="1520" y="62"/>
                    <a:pt x="1396"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25"/>
            <p:cNvSpPr/>
            <p:nvPr/>
          </p:nvSpPr>
          <p:spPr>
            <a:xfrm>
              <a:off x="865413" y="3752575"/>
              <a:ext cx="266400" cy="533175"/>
            </a:xfrm>
            <a:custGeom>
              <a:avLst/>
              <a:gdLst/>
              <a:ahLst/>
              <a:cxnLst/>
              <a:rect l="l" t="t" r="r" b="b"/>
              <a:pathLst>
                <a:path w="10656" h="21327" extrusionOk="0">
                  <a:moveTo>
                    <a:pt x="574" y="1660"/>
                  </a:moveTo>
                  <a:cubicBezTo>
                    <a:pt x="620" y="1660"/>
                    <a:pt x="651" y="1660"/>
                    <a:pt x="698" y="1691"/>
                  </a:cubicBezTo>
                  <a:cubicBezTo>
                    <a:pt x="745" y="1707"/>
                    <a:pt x="791" y="1769"/>
                    <a:pt x="807" y="1816"/>
                  </a:cubicBezTo>
                  <a:cubicBezTo>
                    <a:pt x="838" y="1878"/>
                    <a:pt x="807" y="1955"/>
                    <a:pt x="776" y="2002"/>
                  </a:cubicBezTo>
                  <a:cubicBezTo>
                    <a:pt x="729" y="2048"/>
                    <a:pt x="667" y="2079"/>
                    <a:pt x="620" y="2079"/>
                  </a:cubicBezTo>
                  <a:cubicBezTo>
                    <a:pt x="543" y="2079"/>
                    <a:pt x="481" y="2048"/>
                    <a:pt x="434" y="2017"/>
                  </a:cubicBezTo>
                  <a:cubicBezTo>
                    <a:pt x="357" y="1940"/>
                    <a:pt x="357" y="1784"/>
                    <a:pt x="434" y="1691"/>
                  </a:cubicBezTo>
                  <a:lnTo>
                    <a:pt x="465" y="1660"/>
                  </a:lnTo>
                  <a:close/>
                  <a:moveTo>
                    <a:pt x="2001" y="1242"/>
                  </a:moveTo>
                  <a:cubicBezTo>
                    <a:pt x="2420" y="1242"/>
                    <a:pt x="3055" y="1273"/>
                    <a:pt x="3521" y="1660"/>
                  </a:cubicBezTo>
                  <a:cubicBezTo>
                    <a:pt x="3722" y="1847"/>
                    <a:pt x="3846" y="2110"/>
                    <a:pt x="3691" y="2327"/>
                  </a:cubicBezTo>
                  <a:cubicBezTo>
                    <a:pt x="3598" y="2482"/>
                    <a:pt x="3428" y="2513"/>
                    <a:pt x="3273" y="2513"/>
                  </a:cubicBezTo>
                  <a:lnTo>
                    <a:pt x="3040" y="2513"/>
                  </a:lnTo>
                  <a:cubicBezTo>
                    <a:pt x="2637" y="2513"/>
                    <a:pt x="2218" y="2467"/>
                    <a:pt x="1815" y="2343"/>
                  </a:cubicBezTo>
                  <a:cubicBezTo>
                    <a:pt x="1489" y="2250"/>
                    <a:pt x="1272" y="1971"/>
                    <a:pt x="1287" y="1660"/>
                  </a:cubicBezTo>
                  <a:cubicBezTo>
                    <a:pt x="1287" y="1629"/>
                    <a:pt x="1318" y="1567"/>
                    <a:pt x="1349" y="1505"/>
                  </a:cubicBezTo>
                  <a:cubicBezTo>
                    <a:pt x="1442" y="1242"/>
                    <a:pt x="1784" y="1242"/>
                    <a:pt x="1892" y="1242"/>
                  </a:cubicBezTo>
                  <a:close/>
                  <a:moveTo>
                    <a:pt x="5006" y="3273"/>
                  </a:moveTo>
                  <a:cubicBezTo>
                    <a:pt x="5073" y="3273"/>
                    <a:pt x="5118" y="3294"/>
                    <a:pt x="5149" y="3335"/>
                  </a:cubicBezTo>
                  <a:cubicBezTo>
                    <a:pt x="5165" y="3366"/>
                    <a:pt x="5196" y="3413"/>
                    <a:pt x="5196" y="3444"/>
                  </a:cubicBezTo>
                  <a:cubicBezTo>
                    <a:pt x="5196" y="3506"/>
                    <a:pt x="5165" y="3568"/>
                    <a:pt x="5134" y="3599"/>
                  </a:cubicBezTo>
                  <a:cubicBezTo>
                    <a:pt x="5072" y="3646"/>
                    <a:pt x="5010" y="3677"/>
                    <a:pt x="4932" y="3677"/>
                  </a:cubicBezTo>
                  <a:cubicBezTo>
                    <a:pt x="4901" y="3677"/>
                    <a:pt x="4855" y="3661"/>
                    <a:pt x="4824" y="3646"/>
                  </a:cubicBezTo>
                  <a:lnTo>
                    <a:pt x="4808" y="3630"/>
                  </a:lnTo>
                  <a:cubicBezTo>
                    <a:pt x="4762" y="3522"/>
                    <a:pt x="4762" y="3397"/>
                    <a:pt x="4839" y="3320"/>
                  </a:cubicBezTo>
                  <a:lnTo>
                    <a:pt x="4870" y="3289"/>
                  </a:lnTo>
                  <a:lnTo>
                    <a:pt x="4886" y="3289"/>
                  </a:lnTo>
                  <a:cubicBezTo>
                    <a:pt x="4932" y="3279"/>
                    <a:pt x="4972" y="3273"/>
                    <a:pt x="5006" y="3273"/>
                  </a:cubicBezTo>
                  <a:close/>
                  <a:moveTo>
                    <a:pt x="3804" y="3474"/>
                  </a:moveTo>
                  <a:cubicBezTo>
                    <a:pt x="3844" y="3474"/>
                    <a:pt x="3881" y="3484"/>
                    <a:pt x="3909" y="3506"/>
                  </a:cubicBezTo>
                  <a:lnTo>
                    <a:pt x="3940" y="3553"/>
                  </a:lnTo>
                  <a:cubicBezTo>
                    <a:pt x="3940" y="3661"/>
                    <a:pt x="3893" y="3754"/>
                    <a:pt x="3831" y="3832"/>
                  </a:cubicBezTo>
                  <a:lnTo>
                    <a:pt x="3815" y="3863"/>
                  </a:lnTo>
                  <a:lnTo>
                    <a:pt x="3691" y="3863"/>
                  </a:lnTo>
                  <a:cubicBezTo>
                    <a:pt x="3660" y="3863"/>
                    <a:pt x="3614" y="3832"/>
                    <a:pt x="3598" y="3816"/>
                  </a:cubicBezTo>
                  <a:cubicBezTo>
                    <a:pt x="3567" y="3801"/>
                    <a:pt x="3536" y="3754"/>
                    <a:pt x="3536" y="3723"/>
                  </a:cubicBezTo>
                  <a:cubicBezTo>
                    <a:pt x="3536" y="3661"/>
                    <a:pt x="3567" y="3599"/>
                    <a:pt x="3598" y="3568"/>
                  </a:cubicBezTo>
                  <a:cubicBezTo>
                    <a:pt x="3648" y="3508"/>
                    <a:pt x="3731" y="3474"/>
                    <a:pt x="3804" y="3474"/>
                  </a:cubicBezTo>
                  <a:close/>
                  <a:moveTo>
                    <a:pt x="6065" y="2731"/>
                  </a:moveTo>
                  <a:cubicBezTo>
                    <a:pt x="6090" y="2731"/>
                    <a:pt x="6116" y="2736"/>
                    <a:pt x="6142" y="2746"/>
                  </a:cubicBezTo>
                  <a:cubicBezTo>
                    <a:pt x="6173" y="2746"/>
                    <a:pt x="6762" y="3118"/>
                    <a:pt x="7259" y="3646"/>
                  </a:cubicBezTo>
                  <a:cubicBezTo>
                    <a:pt x="7321" y="3708"/>
                    <a:pt x="7321" y="3801"/>
                    <a:pt x="7259" y="3863"/>
                  </a:cubicBezTo>
                  <a:cubicBezTo>
                    <a:pt x="7243" y="3878"/>
                    <a:pt x="7212" y="3894"/>
                    <a:pt x="7166" y="3894"/>
                  </a:cubicBezTo>
                  <a:cubicBezTo>
                    <a:pt x="7134" y="3894"/>
                    <a:pt x="7088" y="3894"/>
                    <a:pt x="7072" y="3863"/>
                  </a:cubicBezTo>
                  <a:cubicBezTo>
                    <a:pt x="6592" y="3351"/>
                    <a:pt x="6002" y="3010"/>
                    <a:pt x="6002" y="3010"/>
                  </a:cubicBezTo>
                  <a:cubicBezTo>
                    <a:pt x="5940" y="2948"/>
                    <a:pt x="5925" y="2870"/>
                    <a:pt x="5940" y="2793"/>
                  </a:cubicBezTo>
                  <a:cubicBezTo>
                    <a:pt x="5971" y="2751"/>
                    <a:pt x="6016" y="2731"/>
                    <a:pt x="6065" y="2731"/>
                  </a:cubicBezTo>
                  <a:close/>
                  <a:moveTo>
                    <a:pt x="5149" y="3971"/>
                  </a:moveTo>
                  <a:lnTo>
                    <a:pt x="5149" y="4018"/>
                  </a:lnTo>
                  <a:cubicBezTo>
                    <a:pt x="5164" y="4008"/>
                    <a:pt x="5178" y="4005"/>
                    <a:pt x="5193" y="4005"/>
                  </a:cubicBezTo>
                  <a:cubicBezTo>
                    <a:pt x="5225" y="4005"/>
                    <a:pt x="5257" y="4023"/>
                    <a:pt x="5289" y="4033"/>
                  </a:cubicBezTo>
                  <a:lnTo>
                    <a:pt x="5320" y="4064"/>
                  </a:lnTo>
                  <a:cubicBezTo>
                    <a:pt x="5366" y="4126"/>
                    <a:pt x="5351" y="4204"/>
                    <a:pt x="5289" y="4266"/>
                  </a:cubicBezTo>
                  <a:cubicBezTo>
                    <a:pt x="5242" y="4297"/>
                    <a:pt x="5196" y="4328"/>
                    <a:pt x="5149" y="4328"/>
                  </a:cubicBezTo>
                  <a:cubicBezTo>
                    <a:pt x="5118" y="4328"/>
                    <a:pt x="5087" y="4328"/>
                    <a:pt x="5072" y="4297"/>
                  </a:cubicBezTo>
                  <a:cubicBezTo>
                    <a:pt x="5010" y="4266"/>
                    <a:pt x="4979" y="4188"/>
                    <a:pt x="4994" y="4111"/>
                  </a:cubicBezTo>
                  <a:cubicBezTo>
                    <a:pt x="5010" y="4033"/>
                    <a:pt x="5072" y="3971"/>
                    <a:pt x="5149" y="3971"/>
                  </a:cubicBezTo>
                  <a:close/>
                  <a:moveTo>
                    <a:pt x="2202" y="3987"/>
                  </a:moveTo>
                  <a:cubicBezTo>
                    <a:pt x="2218" y="3987"/>
                    <a:pt x="2264" y="4018"/>
                    <a:pt x="2296" y="4018"/>
                  </a:cubicBezTo>
                  <a:lnTo>
                    <a:pt x="2327" y="4018"/>
                  </a:lnTo>
                  <a:lnTo>
                    <a:pt x="2342" y="4033"/>
                  </a:lnTo>
                  <a:cubicBezTo>
                    <a:pt x="2389" y="4095"/>
                    <a:pt x="2404" y="4173"/>
                    <a:pt x="2358" y="4251"/>
                  </a:cubicBezTo>
                  <a:cubicBezTo>
                    <a:pt x="2327" y="4297"/>
                    <a:pt x="2264" y="4344"/>
                    <a:pt x="2202" y="4359"/>
                  </a:cubicBezTo>
                  <a:cubicBezTo>
                    <a:pt x="2202" y="4367"/>
                    <a:pt x="2199" y="4371"/>
                    <a:pt x="2195" y="4371"/>
                  </a:cubicBezTo>
                  <a:cubicBezTo>
                    <a:pt x="2191" y="4371"/>
                    <a:pt x="2187" y="4367"/>
                    <a:pt x="2187" y="4359"/>
                  </a:cubicBezTo>
                  <a:cubicBezTo>
                    <a:pt x="2109" y="4359"/>
                    <a:pt x="2047" y="4313"/>
                    <a:pt x="2016" y="4235"/>
                  </a:cubicBezTo>
                  <a:cubicBezTo>
                    <a:pt x="1970" y="4188"/>
                    <a:pt x="1985" y="4126"/>
                    <a:pt x="2032" y="4064"/>
                  </a:cubicBezTo>
                  <a:cubicBezTo>
                    <a:pt x="2063" y="4018"/>
                    <a:pt x="2125" y="3987"/>
                    <a:pt x="2202" y="3987"/>
                  </a:cubicBezTo>
                  <a:close/>
                  <a:moveTo>
                    <a:pt x="8435" y="5357"/>
                  </a:moveTo>
                  <a:cubicBezTo>
                    <a:pt x="8463" y="5357"/>
                    <a:pt x="8486" y="5361"/>
                    <a:pt x="8499" y="5367"/>
                  </a:cubicBezTo>
                  <a:cubicBezTo>
                    <a:pt x="8592" y="5429"/>
                    <a:pt x="8608" y="5476"/>
                    <a:pt x="8561" y="5553"/>
                  </a:cubicBezTo>
                  <a:cubicBezTo>
                    <a:pt x="8530" y="5615"/>
                    <a:pt x="8484" y="5662"/>
                    <a:pt x="8422" y="5662"/>
                  </a:cubicBezTo>
                  <a:lnTo>
                    <a:pt x="8406" y="5662"/>
                  </a:lnTo>
                  <a:cubicBezTo>
                    <a:pt x="8344" y="5646"/>
                    <a:pt x="8313" y="5584"/>
                    <a:pt x="8313" y="5507"/>
                  </a:cubicBezTo>
                  <a:cubicBezTo>
                    <a:pt x="8313" y="5491"/>
                    <a:pt x="8329" y="5460"/>
                    <a:pt x="8329" y="5445"/>
                  </a:cubicBezTo>
                  <a:lnTo>
                    <a:pt x="8313" y="5383"/>
                  </a:lnTo>
                  <a:cubicBezTo>
                    <a:pt x="8350" y="5365"/>
                    <a:pt x="8397" y="5357"/>
                    <a:pt x="8435" y="5357"/>
                  </a:cubicBezTo>
                  <a:close/>
                  <a:moveTo>
                    <a:pt x="4234" y="4064"/>
                  </a:moveTo>
                  <a:cubicBezTo>
                    <a:pt x="4312" y="4064"/>
                    <a:pt x="4389" y="4126"/>
                    <a:pt x="4389" y="4204"/>
                  </a:cubicBezTo>
                  <a:lnTo>
                    <a:pt x="4451" y="4762"/>
                  </a:lnTo>
                  <a:cubicBezTo>
                    <a:pt x="4467" y="4793"/>
                    <a:pt x="4513" y="4809"/>
                    <a:pt x="4529" y="4824"/>
                  </a:cubicBezTo>
                  <a:cubicBezTo>
                    <a:pt x="4746" y="4809"/>
                    <a:pt x="4932" y="4793"/>
                    <a:pt x="5134" y="4762"/>
                  </a:cubicBezTo>
                  <a:cubicBezTo>
                    <a:pt x="5211" y="4762"/>
                    <a:pt x="5289" y="4824"/>
                    <a:pt x="5289" y="4902"/>
                  </a:cubicBezTo>
                  <a:cubicBezTo>
                    <a:pt x="5289" y="4979"/>
                    <a:pt x="5227" y="5057"/>
                    <a:pt x="5149" y="5057"/>
                  </a:cubicBezTo>
                  <a:cubicBezTo>
                    <a:pt x="5072" y="5057"/>
                    <a:pt x="4994" y="5073"/>
                    <a:pt x="4917" y="5073"/>
                  </a:cubicBezTo>
                  <a:cubicBezTo>
                    <a:pt x="5010" y="5150"/>
                    <a:pt x="5134" y="5228"/>
                    <a:pt x="5242" y="5290"/>
                  </a:cubicBezTo>
                  <a:cubicBezTo>
                    <a:pt x="5320" y="5336"/>
                    <a:pt x="5351" y="5414"/>
                    <a:pt x="5304" y="5491"/>
                  </a:cubicBezTo>
                  <a:cubicBezTo>
                    <a:pt x="5289" y="5538"/>
                    <a:pt x="5242" y="5569"/>
                    <a:pt x="5196" y="5569"/>
                  </a:cubicBezTo>
                  <a:cubicBezTo>
                    <a:pt x="5149" y="5569"/>
                    <a:pt x="5134" y="5569"/>
                    <a:pt x="5118" y="5538"/>
                  </a:cubicBezTo>
                  <a:cubicBezTo>
                    <a:pt x="4901" y="5429"/>
                    <a:pt x="4699" y="5290"/>
                    <a:pt x="4513" y="5150"/>
                  </a:cubicBezTo>
                  <a:lnTo>
                    <a:pt x="4513" y="5150"/>
                  </a:lnTo>
                  <a:lnTo>
                    <a:pt x="4575" y="5615"/>
                  </a:lnTo>
                  <a:cubicBezTo>
                    <a:pt x="4575" y="5693"/>
                    <a:pt x="4513" y="5770"/>
                    <a:pt x="4436" y="5770"/>
                  </a:cubicBezTo>
                  <a:lnTo>
                    <a:pt x="4420" y="5770"/>
                  </a:lnTo>
                  <a:cubicBezTo>
                    <a:pt x="4358" y="5770"/>
                    <a:pt x="4281" y="5724"/>
                    <a:pt x="4281" y="5646"/>
                  </a:cubicBezTo>
                  <a:lnTo>
                    <a:pt x="4219" y="5119"/>
                  </a:lnTo>
                  <a:cubicBezTo>
                    <a:pt x="3986" y="5135"/>
                    <a:pt x="3769" y="5150"/>
                    <a:pt x="3536" y="5150"/>
                  </a:cubicBezTo>
                  <a:cubicBezTo>
                    <a:pt x="3459" y="5150"/>
                    <a:pt x="3412" y="5104"/>
                    <a:pt x="3412" y="5026"/>
                  </a:cubicBezTo>
                  <a:cubicBezTo>
                    <a:pt x="3412" y="4948"/>
                    <a:pt x="3459" y="4871"/>
                    <a:pt x="3536" y="4871"/>
                  </a:cubicBezTo>
                  <a:cubicBezTo>
                    <a:pt x="3722" y="4840"/>
                    <a:pt x="3909" y="4840"/>
                    <a:pt x="4110" y="4824"/>
                  </a:cubicBezTo>
                  <a:cubicBezTo>
                    <a:pt x="3893" y="4669"/>
                    <a:pt x="3691" y="4514"/>
                    <a:pt x="3521" y="4344"/>
                  </a:cubicBezTo>
                  <a:cubicBezTo>
                    <a:pt x="3459" y="4282"/>
                    <a:pt x="3459" y="4188"/>
                    <a:pt x="3521" y="4126"/>
                  </a:cubicBezTo>
                  <a:cubicBezTo>
                    <a:pt x="3552" y="4095"/>
                    <a:pt x="3591" y="4080"/>
                    <a:pt x="3629" y="4080"/>
                  </a:cubicBezTo>
                  <a:cubicBezTo>
                    <a:pt x="3668" y="4080"/>
                    <a:pt x="3707" y="4095"/>
                    <a:pt x="3738" y="4126"/>
                  </a:cubicBezTo>
                  <a:cubicBezTo>
                    <a:pt x="3877" y="4266"/>
                    <a:pt x="4002" y="4375"/>
                    <a:pt x="4157" y="4499"/>
                  </a:cubicBezTo>
                  <a:lnTo>
                    <a:pt x="4126" y="4219"/>
                  </a:lnTo>
                  <a:cubicBezTo>
                    <a:pt x="4110" y="4142"/>
                    <a:pt x="4157" y="4064"/>
                    <a:pt x="4234" y="4064"/>
                  </a:cubicBezTo>
                  <a:close/>
                  <a:moveTo>
                    <a:pt x="1400" y="6131"/>
                  </a:moveTo>
                  <a:cubicBezTo>
                    <a:pt x="1439" y="6131"/>
                    <a:pt x="1474" y="6140"/>
                    <a:pt x="1505" y="6158"/>
                  </a:cubicBezTo>
                  <a:lnTo>
                    <a:pt x="1520" y="6189"/>
                  </a:lnTo>
                  <a:cubicBezTo>
                    <a:pt x="1567" y="6267"/>
                    <a:pt x="1567" y="6344"/>
                    <a:pt x="1520" y="6422"/>
                  </a:cubicBezTo>
                  <a:cubicBezTo>
                    <a:pt x="1489" y="6499"/>
                    <a:pt x="1427" y="6530"/>
                    <a:pt x="1349" y="6530"/>
                  </a:cubicBezTo>
                  <a:cubicBezTo>
                    <a:pt x="1272" y="6530"/>
                    <a:pt x="1194" y="6468"/>
                    <a:pt x="1179" y="6391"/>
                  </a:cubicBezTo>
                  <a:cubicBezTo>
                    <a:pt x="1163" y="6313"/>
                    <a:pt x="1179" y="6236"/>
                    <a:pt x="1210" y="6189"/>
                  </a:cubicBezTo>
                  <a:cubicBezTo>
                    <a:pt x="1276" y="6152"/>
                    <a:pt x="1341" y="6131"/>
                    <a:pt x="1400" y="6131"/>
                  </a:cubicBezTo>
                  <a:close/>
                  <a:moveTo>
                    <a:pt x="4064" y="6468"/>
                  </a:moveTo>
                  <a:cubicBezTo>
                    <a:pt x="4157" y="6468"/>
                    <a:pt x="4265" y="6515"/>
                    <a:pt x="4327" y="6592"/>
                  </a:cubicBezTo>
                  <a:cubicBezTo>
                    <a:pt x="4374" y="6670"/>
                    <a:pt x="4389" y="6810"/>
                    <a:pt x="4327" y="6903"/>
                  </a:cubicBezTo>
                  <a:lnTo>
                    <a:pt x="4296" y="6918"/>
                  </a:lnTo>
                  <a:lnTo>
                    <a:pt x="4281" y="6918"/>
                  </a:lnTo>
                  <a:cubicBezTo>
                    <a:pt x="4126" y="6903"/>
                    <a:pt x="3986" y="6779"/>
                    <a:pt x="3909" y="6654"/>
                  </a:cubicBezTo>
                  <a:cubicBezTo>
                    <a:pt x="3893" y="6623"/>
                    <a:pt x="3893" y="6608"/>
                    <a:pt x="3893" y="6561"/>
                  </a:cubicBezTo>
                  <a:cubicBezTo>
                    <a:pt x="3893" y="6530"/>
                    <a:pt x="3909" y="6484"/>
                    <a:pt x="3955" y="6484"/>
                  </a:cubicBezTo>
                  <a:cubicBezTo>
                    <a:pt x="3971" y="6468"/>
                    <a:pt x="4033" y="6468"/>
                    <a:pt x="4064" y="6468"/>
                  </a:cubicBezTo>
                  <a:close/>
                  <a:moveTo>
                    <a:pt x="2968" y="6618"/>
                  </a:moveTo>
                  <a:cubicBezTo>
                    <a:pt x="3043" y="6618"/>
                    <a:pt x="3120" y="6638"/>
                    <a:pt x="3180" y="6686"/>
                  </a:cubicBezTo>
                  <a:cubicBezTo>
                    <a:pt x="3273" y="6748"/>
                    <a:pt x="3288" y="6856"/>
                    <a:pt x="3257" y="6949"/>
                  </a:cubicBezTo>
                  <a:lnTo>
                    <a:pt x="3226" y="6996"/>
                  </a:lnTo>
                  <a:lnTo>
                    <a:pt x="3195" y="6996"/>
                  </a:lnTo>
                  <a:cubicBezTo>
                    <a:pt x="3118" y="6996"/>
                    <a:pt x="3024" y="6980"/>
                    <a:pt x="2962" y="6918"/>
                  </a:cubicBezTo>
                  <a:cubicBezTo>
                    <a:pt x="2885" y="6856"/>
                    <a:pt x="2823" y="6763"/>
                    <a:pt x="2869" y="6670"/>
                  </a:cubicBezTo>
                  <a:lnTo>
                    <a:pt x="2869" y="6623"/>
                  </a:lnTo>
                  <a:lnTo>
                    <a:pt x="2900" y="6623"/>
                  </a:lnTo>
                  <a:cubicBezTo>
                    <a:pt x="2922" y="6620"/>
                    <a:pt x="2945" y="6618"/>
                    <a:pt x="2968" y="6618"/>
                  </a:cubicBezTo>
                  <a:close/>
                  <a:moveTo>
                    <a:pt x="9021" y="6073"/>
                  </a:moveTo>
                  <a:cubicBezTo>
                    <a:pt x="9063" y="6073"/>
                    <a:pt x="9102" y="6098"/>
                    <a:pt x="9120" y="6143"/>
                  </a:cubicBezTo>
                  <a:cubicBezTo>
                    <a:pt x="9151" y="6158"/>
                    <a:pt x="9616" y="6934"/>
                    <a:pt x="9818" y="7818"/>
                  </a:cubicBezTo>
                  <a:cubicBezTo>
                    <a:pt x="9849" y="7895"/>
                    <a:pt x="9802" y="7973"/>
                    <a:pt x="9725" y="7988"/>
                  </a:cubicBezTo>
                  <a:lnTo>
                    <a:pt x="9694" y="7988"/>
                  </a:lnTo>
                  <a:cubicBezTo>
                    <a:pt x="9632" y="7988"/>
                    <a:pt x="9570" y="7926"/>
                    <a:pt x="9554" y="7864"/>
                  </a:cubicBezTo>
                  <a:cubicBezTo>
                    <a:pt x="9352" y="7042"/>
                    <a:pt x="8887" y="6282"/>
                    <a:pt x="8887" y="6282"/>
                  </a:cubicBezTo>
                  <a:cubicBezTo>
                    <a:pt x="8856" y="6205"/>
                    <a:pt x="8872" y="6112"/>
                    <a:pt x="8934" y="6112"/>
                  </a:cubicBezTo>
                  <a:cubicBezTo>
                    <a:pt x="8960" y="6086"/>
                    <a:pt x="8991" y="6073"/>
                    <a:pt x="9021" y="6073"/>
                  </a:cubicBezTo>
                  <a:close/>
                  <a:moveTo>
                    <a:pt x="8959" y="8040"/>
                  </a:moveTo>
                  <a:cubicBezTo>
                    <a:pt x="9015" y="8040"/>
                    <a:pt x="9065" y="8064"/>
                    <a:pt x="9104" y="8112"/>
                  </a:cubicBezTo>
                  <a:cubicBezTo>
                    <a:pt x="9151" y="8159"/>
                    <a:pt x="9151" y="8205"/>
                    <a:pt x="9151" y="8252"/>
                  </a:cubicBezTo>
                  <a:cubicBezTo>
                    <a:pt x="9151" y="8299"/>
                    <a:pt x="9120" y="8361"/>
                    <a:pt x="9089" y="8376"/>
                  </a:cubicBezTo>
                  <a:cubicBezTo>
                    <a:pt x="9042" y="8392"/>
                    <a:pt x="9011" y="8407"/>
                    <a:pt x="8965" y="8407"/>
                  </a:cubicBezTo>
                  <a:cubicBezTo>
                    <a:pt x="8918" y="8407"/>
                    <a:pt x="8841" y="8376"/>
                    <a:pt x="8794" y="8330"/>
                  </a:cubicBezTo>
                  <a:cubicBezTo>
                    <a:pt x="8732" y="8283"/>
                    <a:pt x="8716" y="8221"/>
                    <a:pt x="8763" y="8159"/>
                  </a:cubicBezTo>
                  <a:cubicBezTo>
                    <a:pt x="8763" y="8112"/>
                    <a:pt x="8794" y="8081"/>
                    <a:pt x="8856" y="8066"/>
                  </a:cubicBezTo>
                  <a:cubicBezTo>
                    <a:pt x="8891" y="8048"/>
                    <a:pt x="8926" y="8040"/>
                    <a:pt x="8959" y="8040"/>
                  </a:cubicBezTo>
                  <a:close/>
                  <a:moveTo>
                    <a:pt x="9888" y="8327"/>
                  </a:moveTo>
                  <a:cubicBezTo>
                    <a:pt x="9957" y="8327"/>
                    <a:pt x="10018" y="8384"/>
                    <a:pt x="10004" y="8454"/>
                  </a:cubicBezTo>
                  <a:cubicBezTo>
                    <a:pt x="10019" y="8485"/>
                    <a:pt x="10128" y="9353"/>
                    <a:pt x="10112" y="9818"/>
                  </a:cubicBezTo>
                  <a:cubicBezTo>
                    <a:pt x="10112" y="9912"/>
                    <a:pt x="10050" y="9958"/>
                    <a:pt x="9973" y="9958"/>
                  </a:cubicBezTo>
                  <a:cubicBezTo>
                    <a:pt x="9895" y="9958"/>
                    <a:pt x="9849" y="9880"/>
                    <a:pt x="9849" y="9803"/>
                  </a:cubicBezTo>
                  <a:cubicBezTo>
                    <a:pt x="9880" y="9369"/>
                    <a:pt x="9740" y="8485"/>
                    <a:pt x="9740" y="8485"/>
                  </a:cubicBezTo>
                  <a:cubicBezTo>
                    <a:pt x="9725" y="8407"/>
                    <a:pt x="9787" y="8361"/>
                    <a:pt x="9864" y="8330"/>
                  </a:cubicBezTo>
                  <a:cubicBezTo>
                    <a:pt x="9872" y="8328"/>
                    <a:pt x="9880" y="8327"/>
                    <a:pt x="9888" y="8327"/>
                  </a:cubicBezTo>
                  <a:close/>
                  <a:moveTo>
                    <a:pt x="9151" y="9412"/>
                  </a:moveTo>
                  <a:cubicBezTo>
                    <a:pt x="9227" y="9412"/>
                    <a:pt x="9325" y="9458"/>
                    <a:pt x="9352" y="9539"/>
                  </a:cubicBezTo>
                  <a:cubicBezTo>
                    <a:pt x="9399" y="9617"/>
                    <a:pt x="9399" y="9694"/>
                    <a:pt x="9399" y="9772"/>
                  </a:cubicBezTo>
                  <a:cubicBezTo>
                    <a:pt x="9399" y="9927"/>
                    <a:pt x="9383" y="10098"/>
                    <a:pt x="9321" y="10253"/>
                  </a:cubicBezTo>
                  <a:lnTo>
                    <a:pt x="9306" y="10299"/>
                  </a:lnTo>
                  <a:lnTo>
                    <a:pt x="9259" y="10299"/>
                  </a:lnTo>
                  <a:cubicBezTo>
                    <a:pt x="9151" y="10299"/>
                    <a:pt x="9089" y="10160"/>
                    <a:pt x="9089" y="10020"/>
                  </a:cubicBezTo>
                  <a:cubicBezTo>
                    <a:pt x="9073" y="9849"/>
                    <a:pt x="9089" y="9648"/>
                    <a:pt x="9089" y="9477"/>
                  </a:cubicBezTo>
                  <a:lnTo>
                    <a:pt x="9089" y="9446"/>
                  </a:lnTo>
                  <a:lnTo>
                    <a:pt x="9120" y="9415"/>
                  </a:lnTo>
                  <a:cubicBezTo>
                    <a:pt x="9130" y="9413"/>
                    <a:pt x="9140" y="9412"/>
                    <a:pt x="9151" y="9412"/>
                  </a:cubicBezTo>
                  <a:close/>
                  <a:moveTo>
                    <a:pt x="4777" y="11556"/>
                  </a:moveTo>
                  <a:lnTo>
                    <a:pt x="4839" y="11618"/>
                  </a:lnTo>
                  <a:lnTo>
                    <a:pt x="4901" y="11618"/>
                  </a:lnTo>
                  <a:cubicBezTo>
                    <a:pt x="4932" y="11602"/>
                    <a:pt x="4955" y="11594"/>
                    <a:pt x="4977" y="11594"/>
                  </a:cubicBezTo>
                  <a:cubicBezTo>
                    <a:pt x="4998" y="11594"/>
                    <a:pt x="5017" y="11602"/>
                    <a:pt x="5041" y="11618"/>
                  </a:cubicBezTo>
                  <a:cubicBezTo>
                    <a:pt x="5134" y="11649"/>
                    <a:pt x="5149" y="11742"/>
                    <a:pt x="5103" y="11881"/>
                  </a:cubicBezTo>
                  <a:lnTo>
                    <a:pt x="5103" y="11897"/>
                  </a:lnTo>
                  <a:lnTo>
                    <a:pt x="5072" y="11897"/>
                  </a:lnTo>
                  <a:cubicBezTo>
                    <a:pt x="5056" y="11928"/>
                    <a:pt x="5010" y="11928"/>
                    <a:pt x="4979" y="11928"/>
                  </a:cubicBezTo>
                  <a:cubicBezTo>
                    <a:pt x="4917" y="11928"/>
                    <a:pt x="4855" y="11897"/>
                    <a:pt x="4808" y="11866"/>
                  </a:cubicBezTo>
                  <a:cubicBezTo>
                    <a:pt x="4731" y="11804"/>
                    <a:pt x="4715" y="11695"/>
                    <a:pt x="4746" y="11618"/>
                  </a:cubicBezTo>
                  <a:lnTo>
                    <a:pt x="4777" y="11556"/>
                  </a:lnTo>
                  <a:close/>
                  <a:moveTo>
                    <a:pt x="10081" y="10470"/>
                  </a:moveTo>
                  <a:cubicBezTo>
                    <a:pt x="10159" y="10470"/>
                    <a:pt x="10236" y="10532"/>
                    <a:pt x="10205" y="10578"/>
                  </a:cubicBezTo>
                  <a:cubicBezTo>
                    <a:pt x="10205" y="10625"/>
                    <a:pt x="10205" y="11587"/>
                    <a:pt x="10112" y="11959"/>
                  </a:cubicBezTo>
                  <a:cubicBezTo>
                    <a:pt x="10097" y="12036"/>
                    <a:pt x="10035" y="12083"/>
                    <a:pt x="9973" y="12083"/>
                  </a:cubicBezTo>
                  <a:lnTo>
                    <a:pt x="9942" y="12083"/>
                  </a:lnTo>
                  <a:cubicBezTo>
                    <a:pt x="9864" y="12052"/>
                    <a:pt x="9818" y="11974"/>
                    <a:pt x="9849" y="11897"/>
                  </a:cubicBezTo>
                  <a:cubicBezTo>
                    <a:pt x="9926" y="11633"/>
                    <a:pt x="9942" y="10873"/>
                    <a:pt x="9942" y="10609"/>
                  </a:cubicBezTo>
                  <a:cubicBezTo>
                    <a:pt x="9942" y="10532"/>
                    <a:pt x="10004" y="10470"/>
                    <a:pt x="10081" y="10470"/>
                  </a:cubicBezTo>
                  <a:close/>
                  <a:moveTo>
                    <a:pt x="8869" y="13236"/>
                  </a:moveTo>
                  <a:cubicBezTo>
                    <a:pt x="8885" y="13236"/>
                    <a:pt x="8902" y="13239"/>
                    <a:pt x="8918" y="13246"/>
                  </a:cubicBezTo>
                  <a:cubicBezTo>
                    <a:pt x="8996" y="13262"/>
                    <a:pt x="9027" y="13339"/>
                    <a:pt x="9011" y="13417"/>
                  </a:cubicBezTo>
                  <a:cubicBezTo>
                    <a:pt x="8841" y="13975"/>
                    <a:pt x="8406" y="14518"/>
                    <a:pt x="8391" y="14533"/>
                  </a:cubicBezTo>
                  <a:cubicBezTo>
                    <a:pt x="8344" y="14580"/>
                    <a:pt x="8313" y="14595"/>
                    <a:pt x="8267" y="14595"/>
                  </a:cubicBezTo>
                  <a:cubicBezTo>
                    <a:pt x="8236" y="14595"/>
                    <a:pt x="8205" y="14580"/>
                    <a:pt x="8174" y="14564"/>
                  </a:cubicBezTo>
                  <a:cubicBezTo>
                    <a:pt x="8112" y="14502"/>
                    <a:pt x="8096" y="14425"/>
                    <a:pt x="8174" y="14363"/>
                  </a:cubicBezTo>
                  <a:cubicBezTo>
                    <a:pt x="8174" y="14363"/>
                    <a:pt x="8592" y="13866"/>
                    <a:pt x="8747" y="13339"/>
                  </a:cubicBezTo>
                  <a:cubicBezTo>
                    <a:pt x="8760" y="13278"/>
                    <a:pt x="8810" y="13236"/>
                    <a:pt x="8869" y="13236"/>
                  </a:cubicBezTo>
                  <a:close/>
                  <a:moveTo>
                    <a:pt x="6855" y="15883"/>
                  </a:moveTo>
                  <a:cubicBezTo>
                    <a:pt x="6948" y="15883"/>
                    <a:pt x="7010" y="15914"/>
                    <a:pt x="7057" y="15991"/>
                  </a:cubicBezTo>
                  <a:cubicBezTo>
                    <a:pt x="7072" y="16053"/>
                    <a:pt x="7072" y="16131"/>
                    <a:pt x="7026" y="16193"/>
                  </a:cubicBezTo>
                  <a:cubicBezTo>
                    <a:pt x="6995" y="16239"/>
                    <a:pt x="6933" y="16286"/>
                    <a:pt x="6855" y="16286"/>
                  </a:cubicBezTo>
                  <a:lnTo>
                    <a:pt x="6793" y="16286"/>
                  </a:lnTo>
                  <a:cubicBezTo>
                    <a:pt x="6747" y="16270"/>
                    <a:pt x="6700" y="16224"/>
                    <a:pt x="6685" y="16193"/>
                  </a:cubicBezTo>
                  <a:cubicBezTo>
                    <a:pt x="6638" y="16146"/>
                    <a:pt x="6638" y="16069"/>
                    <a:pt x="6669" y="15991"/>
                  </a:cubicBezTo>
                  <a:cubicBezTo>
                    <a:pt x="6685" y="15914"/>
                    <a:pt x="6762" y="15883"/>
                    <a:pt x="6855" y="15883"/>
                  </a:cubicBezTo>
                  <a:close/>
                  <a:moveTo>
                    <a:pt x="9121" y="14685"/>
                  </a:moveTo>
                  <a:cubicBezTo>
                    <a:pt x="9131" y="14685"/>
                    <a:pt x="9141" y="14686"/>
                    <a:pt x="9151" y="14688"/>
                  </a:cubicBezTo>
                  <a:cubicBezTo>
                    <a:pt x="9228" y="14719"/>
                    <a:pt x="9259" y="14797"/>
                    <a:pt x="9244" y="14875"/>
                  </a:cubicBezTo>
                  <a:cubicBezTo>
                    <a:pt x="9089" y="15448"/>
                    <a:pt x="8189" y="16581"/>
                    <a:pt x="8158" y="16612"/>
                  </a:cubicBezTo>
                  <a:cubicBezTo>
                    <a:pt x="8112" y="16658"/>
                    <a:pt x="8081" y="16674"/>
                    <a:pt x="8034" y="16674"/>
                  </a:cubicBezTo>
                  <a:cubicBezTo>
                    <a:pt x="8003" y="16674"/>
                    <a:pt x="7957" y="16658"/>
                    <a:pt x="7941" y="16627"/>
                  </a:cubicBezTo>
                  <a:cubicBezTo>
                    <a:pt x="7863" y="16581"/>
                    <a:pt x="7863" y="16503"/>
                    <a:pt x="7941" y="16441"/>
                  </a:cubicBezTo>
                  <a:cubicBezTo>
                    <a:pt x="7941" y="16441"/>
                    <a:pt x="8810" y="15309"/>
                    <a:pt x="8980" y="14797"/>
                  </a:cubicBezTo>
                  <a:cubicBezTo>
                    <a:pt x="8994" y="14729"/>
                    <a:pt x="9054" y="14685"/>
                    <a:pt x="9121" y="14685"/>
                  </a:cubicBezTo>
                  <a:close/>
                  <a:moveTo>
                    <a:pt x="4917" y="16705"/>
                  </a:moveTo>
                  <a:lnTo>
                    <a:pt x="4932" y="16751"/>
                  </a:lnTo>
                  <a:cubicBezTo>
                    <a:pt x="4979" y="16860"/>
                    <a:pt x="4932" y="16984"/>
                    <a:pt x="4839" y="17046"/>
                  </a:cubicBezTo>
                  <a:cubicBezTo>
                    <a:pt x="4777" y="17092"/>
                    <a:pt x="4684" y="17139"/>
                    <a:pt x="4591" y="17139"/>
                  </a:cubicBezTo>
                  <a:lnTo>
                    <a:pt x="4544" y="17139"/>
                  </a:lnTo>
                  <a:cubicBezTo>
                    <a:pt x="4498" y="17139"/>
                    <a:pt x="4436" y="17092"/>
                    <a:pt x="4389" y="17046"/>
                  </a:cubicBezTo>
                  <a:cubicBezTo>
                    <a:pt x="4374" y="16999"/>
                    <a:pt x="4374" y="16968"/>
                    <a:pt x="4389" y="16922"/>
                  </a:cubicBezTo>
                  <a:cubicBezTo>
                    <a:pt x="4436" y="16860"/>
                    <a:pt x="4498" y="16844"/>
                    <a:pt x="4544" y="16844"/>
                  </a:cubicBezTo>
                  <a:lnTo>
                    <a:pt x="4591" y="16844"/>
                  </a:lnTo>
                  <a:cubicBezTo>
                    <a:pt x="4653" y="16844"/>
                    <a:pt x="4684" y="16782"/>
                    <a:pt x="4684" y="16751"/>
                  </a:cubicBezTo>
                  <a:lnTo>
                    <a:pt x="4684" y="16705"/>
                  </a:lnTo>
                  <a:close/>
                  <a:moveTo>
                    <a:pt x="6437" y="17061"/>
                  </a:moveTo>
                  <a:lnTo>
                    <a:pt x="6468" y="17077"/>
                  </a:lnTo>
                  <a:cubicBezTo>
                    <a:pt x="6473" y="17082"/>
                    <a:pt x="6480" y="17084"/>
                    <a:pt x="6488" y="17084"/>
                  </a:cubicBezTo>
                  <a:cubicBezTo>
                    <a:pt x="6504" y="17084"/>
                    <a:pt x="6524" y="17077"/>
                    <a:pt x="6545" y="17077"/>
                  </a:cubicBezTo>
                  <a:cubicBezTo>
                    <a:pt x="6576" y="17069"/>
                    <a:pt x="6607" y="17065"/>
                    <a:pt x="6634" y="17065"/>
                  </a:cubicBezTo>
                  <a:cubicBezTo>
                    <a:pt x="6661" y="17065"/>
                    <a:pt x="6685" y="17069"/>
                    <a:pt x="6700" y="17077"/>
                  </a:cubicBezTo>
                  <a:cubicBezTo>
                    <a:pt x="6747" y="17092"/>
                    <a:pt x="6778" y="17139"/>
                    <a:pt x="6778" y="17201"/>
                  </a:cubicBezTo>
                  <a:cubicBezTo>
                    <a:pt x="6778" y="17248"/>
                    <a:pt x="6762" y="17310"/>
                    <a:pt x="6716" y="17341"/>
                  </a:cubicBezTo>
                  <a:cubicBezTo>
                    <a:pt x="6669" y="17372"/>
                    <a:pt x="6623" y="17387"/>
                    <a:pt x="6561" y="17387"/>
                  </a:cubicBezTo>
                  <a:cubicBezTo>
                    <a:pt x="6530" y="17387"/>
                    <a:pt x="6468" y="17387"/>
                    <a:pt x="6437" y="17372"/>
                  </a:cubicBezTo>
                  <a:lnTo>
                    <a:pt x="6406" y="17372"/>
                  </a:lnTo>
                  <a:lnTo>
                    <a:pt x="6406" y="17341"/>
                  </a:lnTo>
                  <a:cubicBezTo>
                    <a:pt x="6375" y="17279"/>
                    <a:pt x="6375" y="17170"/>
                    <a:pt x="6406" y="17092"/>
                  </a:cubicBezTo>
                  <a:lnTo>
                    <a:pt x="6437" y="17061"/>
                  </a:lnTo>
                  <a:close/>
                  <a:moveTo>
                    <a:pt x="7112" y="17617"/>
                  </a:moveTo>
                  <a:cubicBezTo>
                    <a:pt x="7124" y="17617"/>
                    <a:pt x="7137" y="17618"/>
                    <a:pt x="7150" y="17620"/>
                  </a:cubicBezTo>
                  <a:lnTo>
                    <a:pt x="7181" y="17620"/>
                  </a:lnTo>
                  <a:lnTo>
                    <a:pt x="7181" y="17666"/>
                  </a:lnTo>
                  <a:cubicBezTo>
                    <a:pt x="7212" y="17775"/>
                    <a:pt x="7228" y="17899"/>
                    <a:pt x="7166" y="17992"/>
                  </a:cubicBezTo>
                  <a:cubicBezTo>
                    <a:pt x="7134" y="18070"/>
                    <a:pt x="7026" y="18132"/>
                    <a:pt x="6948" y="18132"/>
                  </a:cubicBezTo>
                  <a:cubicBezTo>
                    <a:pt x="6917" y="18132"/>
                    <a:pt x="6871" y="18101"/>
                    <a:pt x="6840" y="18085"/>
                  </a:cubicBezTo>
                  <a:lnTo>
                    <a:pt x="6824" y="18070"/>
                  </a:lnTo>
                  <a:cubicBezTo>
                    <a:pt x="6762" y="17976"/>
                    <a:pt x="6762" y="17837"/>
                    <a:pt x="6840" y="17744"/>
                  </a:cubicBezTo>
                  <a:cubicBezTo>
                    <a:pt x="6909" y="17674"/>
                    <a:pt x="7004" y="17617"/>
                    <a:pt x="7112" y="17617"/>
                  </a:cubicBezTo>
                  <a:close/>
                  <a:moveTo>
                    <a:pt x="6448" y="18066"/>
                  </a:moveTo>
                  <a:cubicBezTo>
                    <a:pt x="6477" y="18066"/>
                    <a:pt x="6506" y="18073"/>
                    <a:pt x="6530" y="18085"/>
                  </a:cubicBezTo>
                  <a:cubicBezTo>
                    <a:pt x="6592" y="18132"/>
                    <a:pt x="6607" y="18225"/>
                    <a:pt x="6545" y="18302"/>
                  </a:cubicBezTo>
                  <a:cubicBezTo>
                    <a:pt x="6266" y="18690"/>
                    <a:pt x="5304" y="19357"/>
                    <a:pt x="5273" y="19388"/>
                  </a:cubicBezTo>
                  <a:cubicBezTo>
                    <a:pt x="5258" y="19403"/>
                    <a:pt x="5211" y="19403"/>
                    <a:pt x="5196" y="19403"/>
                  </a:cubicBezTo>
                  <a:cubicBezTo>
                    <a:pt x="5149" y="19403"/>
                    <a:pt x="5103" y="19388"/>
                    <a:pt x="5072" y="19341"/>
                  </a:cubicBezTo>
                  <a:cubicBezTo>
                    <a:pt x="5041" y="19295"/>
                    <a:pt x="5056" y="19186"/>
                    <a:pt x="5118" y="19155"/>
                  </a:cubicBezTo>
                  <a:cubicBezTo>
                    <a:pt x="5118" y="19140"/>
                    <a:pt x="6064" y="18473"/>
                    <a:pt x="6328" y="18132"/>
                  </a:cubicBezTo>
                  <a:cubicBezTo>
                    <a:pt x="6357" y="18084"/>
                    <a:pt x="6402" y="18066"/>
                    <a:pt x="6448" y="18066"/>
                  </a:cubicBezTo>
                  <a:close/>
                  <a:moveTo>
                    <a:pt x="3881" y="18417"/>
                  </a:moveTo>
                  <a:cubicBezTo>
                    <a:pt x="4106" y="18417"/>
                    <a:pt x="4311" y="18523"/>
                    <a:pt x="4420" y="18705"/>
                  </a:cubicBezTo>
                  <a:cubicBezTo>
                    <a:pt x="4436" y="18767"/>
                    <a:pt x="4451" y="18799"/>
                    <a:pt x="4451" y="18845"/>
                  </a:cubicBezTo>
                  <a:cubicBezTo>
                    <a:pt x="4467" y="19016"/>
                    <a:pt x="4374" y="19171"/>
                    <a:pt x="4157" y="19279"/>
                  </a:cubicBezTo>
                  <a:cubicBezTo>
                    <a:pt x="3831" y="19496"/>
                    <a:pt x="3412" y="19745"/>
                    <a:pt x="2916" y="19745"/>
                  </a:cubicBezTo>
                  <a:cubicBezTo>
                    <a:pt x="2869" y="19745"/>
                    <a:pt x="2807" y="19729"/>
                    <a:pt x="2745" y="19729"/>
                  </a:cubicBezTo>
                  <a:cubicBezTo>
                    <a:pt x="2513" y="19714"/>
                    <a:pt x="2280" y="19558"/>
                    <a:pt x="2296" y="19326"/>
                  </a:cubicBezTo>
                  <a:cubicBezTo>
                    <a:pt x="2296" y="19171"/>
                    <a:pt x="2420" y="19047"/>
                    <a:pt x="2528" y="18969"/>
                  </a:cubicBezTo>
                  <a:cubicBezTo>
                    <a:pt x="2885" y="18752"/>
                    <a:pt x="3273" y="18550"/>
                    <a:pt x="3691" y="18442"/>
                  </a:cubicBezTo>
                  <a:cubicBezTo>
                    <a:pt x="3755" y="18425"/>
                    <a:pt x="3819" y="18417"/>
                    <a:pt x="3881" y="18417"/>
                  </a:cubicBezTo>
                  <a:close/>
                  <a:moveTo>
                    <a:pt x="1849" y="20362"/>
                  </a:moveTo>
                  <a:cubicBezTo>
                    <a:pt x="1907" y="20362"/>
                    <a:pt x="1959" y="20402"/>
                    <a:pt x="1970" y="20458"/>
                  </a:cubicBezTo>
                  <a:cubicBezTo>
                    <a:pt x="1985" y="20536"/>
                    <a:pt x="1954" y="20613"/>
                    <a:pt x="1877" y="20644"/>
                  </a:cubicBezTo>
                  <a:cubicBezTo>
                    <a:pt x="1567" y="20768"/>
                    <a:pt x="869" y="20784"/>
                    <a:pt x="838" y="20784"/>
                  </a:cubicBezTo>
                  <a:cubicBezTo>
                    <a:pt x="760" y="20784"/>
                    <a:pt x="698" y="20722"/>
                    <a:pt x="698" y="20644"/>
                  </a:cubicBezTo>
                  <a:cubicBezTo>
                    <a:pt x="698" y="20567"/>
                    <a:pt x="760" y="20489"/>
                    <a:pt x="838" y="20489"/>
                  </a:cubicBezTo>
                  <a:cubicBezTo>
                    <a:pt x="1008" y="20489"/>
                    <a:pt x="1551" y="20458"/>
                    <a:pt x="1784" y="20380"/>
                  </a:cubicBezTo>
                  <a:cubicBezTo>
                    <a:pt x="1805" y="20368"/>
                    <a:pt x="1828" y="20362"/>
                    <a:pt x="1849" y="20362"/>
                  </a:cubicBezTo>
                  <a:close/>
                  <a:moveTo>
                    <a:pt x="0" y="1"/>
                  </a:moveTo>
                  <a:lnTo>
                    <a:pt x="0" y="575"/>
                  </a:lnTo>
                  <a:cubicBezTo>
                    <a:pt x="279" y="575"/>
                    <a:pt x="589" y="575"/>
                    <a:pt x="807" y="606"/>
                  </a:cubicBezTo>
                  <a:cubicBezTo>
                    <a:pt x="884" y="621"/>
                    <a:pt x="946" y="699"/>
                    <a:pt x="931" y="776"/>
                  </a:cubicBezTo>
                  <a:cubicBezTo>
                    <a:pt x="931" y="854"/>
                    <a:pt x="853" y="885"/>
                    <a:pt x="791" y="885"/>
                  </a:cubicBezTo>
                  <a:lnTo>
                    <a:pt x="745" y="885"/>
                  </a:lnTo>
                  <a:cubicBezTo>
                    <a:pt x="558" y="854"/>
                    <a:pt x="264" y="854"/>
                    <a:pt x="0" y="854"/>
                  </a:cubicBezTo>
                  <a:lnTo>
                    <a:pt x="0" y="19729"/>
                  </a:lnTo>
                  <a:cubicBezTo>
                    <a:pt x="155" y="19791"/>
                    <a:pt x="248" y="19931"/>
                    <a:pt x="248" y="20086"/>
                  </a:cubicBezTo>
                  <a:cubicBezTo>
                    <a:pt x="248" y="20117"/>
                    <a:pt x="248" y="20163"/>
                    <a:pt x="233" y="20194"/>
                  </a:cubicBezTo>
                  <a:cubicBezTo>
                    <a:pt x="186" y="20303"/>
                    <a:pt x="93" y="20349"/>
                    <a:pt x="0" y="20380"/>
                  </a:cubicBezTo>
                  <a:lnTo>
                    <a:pt x="0" y="21327"/>
                  </a:lnTo>
                  <a:cubicBezTo>
                    <a:pt x="5894" y="21327"/>
                    <a:pt x="10655" y="16550"/>
                    <a:pt x="10655" y="10656"/>
                  </a:cubicBezTo>
                  <a:cubicBezTo>
                    <a:pt x="10655" y="4762"/>
                    <a:pt x="5894" y="1"/>
                    <a:pt x="0" y="1"/>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25"/>
            <p:cNvSpPr/>
            <p:nvPr/>
          </p:nvSpPr>
          <p:spPr>
            <a:xfrm>
              <a:off x="897188" y="3784000"/>
              <a:ext cx="64000" cy="32200"/>
            </a:xfrm>
            <a:custGeom>
              <a:avLst/>
              <a:gdLst/>
              <a:ahLst/>
              <a:cxnLst/>
              <a:rect l="l" t="t" r="r" b="b"/>
              <a:pathLst>
                <a:path w="2560" h="1288" extrusionOk="0">
                  <a:moveTo>
                    <a:pt x="699" y="279"/>
                  </a:moveTo>
                  <a:cubicBezTo>
                    <a:pt x="1087" y="279"/>
                    <a:pt x="1676" y="310"/>
                    <a:pt x="2064" y="636"/>
                  </a:cubicBezTo>
                  <a:cubicBezTo>
                    <a:pt x="2157" y="714"/>
                    <a:pt x="2234" y="853"/>
                    <a:pt x="2203" y="915"/>
                  </a:cubicBezTo>
                  <a:cubicBezTo>
                    <a:pt x="2157" y="946"/>
                    <a:pt x="2064" y="962"/>
                    <a:pt x="1986" y="962"/>
                  </a:cubicBezTo>
                  <a:cubicBezTo>
                    <a:pt x="1885" y="972"/>
                    <a:pt x="1783" y="977"/>
                    <a:pt x="1680" y="977"/>
                  </a:cubicBezTo>
                  <a:cubicBezTo>
                    <a:pt x="1328" y="977"/>
                    <a:pt x="970" y="918"/>
                    <a:pt x="621" y="822"/>
                  </a:cubicBezTo>
                  <a:cubicBezTo>
                    <a:pt x="435" y="760"/>
                    <a:pt x="311" y="605"/>
                    <a:pt x="311" y="434"/>
                  </a:cubicBezTo>
                  <a:lnTo>
                    <a:pt x="311" y="372"/>
                  </a:lnTo>
                  <a:cubicBezTo>
                    <a:pt x="342" y="310"/>
                    <a:pt x="451" y="279"/>
                    <a:pt x="606" y="279"/>
                  </a:cubicBezTo>
                  <a:close/>
                  <a:moveTo>
                    <a:pt x="606" y="0"/>
                  </a:moveTo>
                  <a:cubicBezTo>
                    <a:pt x="513" y="0"/>
                    <a:pt x="171" y="16"/>
                    <a:pt x="63" y="279"/>
                  </a:cubicBezTo>
                  <a:cubicBezTo>
                    <a:pt x="47" y="310"/>
                    <a:pt x="16" y="357"/>
                    <a:pt x="16" y="403"/>
                  </a:cubicBezTo>
                  <a:cubicBezTo>
                    <a:pt x="1" y="714"/>
                    <a:pt x="218" y="1008"/>
                    <a:pt x="528" y="1101"/>
                  </a:cubicBezTo>
                  <a:cubicBezTo>
                    <a:pt x="916" y="1225"/>
                    <a:pt x="1335" y="1287"/>
                    <a:pt x="1753" y="1287"/>
                  </a:cubicBezTo>
                  <a:lnTo>
                    <a:pt x="1986" y="1287"/>
                  </a:lnTo>
                  <a:cubicBezTo>
                    <a:pt x="2110" y="1256"/>
                    <a:pt x="2312" y="1241"/>
                    <a:pt x="2405" y="1086"/>
                  </a:cubicBezTo>
                  <a:cubicBezTo>
                    <a:pt x="2560" y="869"/>
                    <a:pt x="2420" y="605"/>
                    <a:pt x="2234" y="434"/>
                  </a:cubicBezTo>
                  <a:cubicBezTo>
                    <a:pt x="1769" y="47"/>
                    <a:pt x="1149"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25"/>
            <p:cNvSpPr/>
            <p:nvPr/>
          </p:nvSpPr>
          <p:spPr>
            <a:xfrm>
              <a:off x="922013" y="4213325"/>
              <a:ext cx="54700" cy="33650"/>
            </a:xfrm>
            <a:custGeom>
              <a:avLst/>
              <a:gdLst/>
              <a:ahLst/>
              <a:cxnLst/>
              <a:rect l="l" t="t" r="r" b="b"/>
              <a:pathLst>
                <a:path w="2188" h="1346" extrusionOk="0">
                  <a:moveTo>
                    <a:pt x="1613" y="275"/>
                  </a:moveTo>
                  <a:cubicBezTo>
                    <a:pt x="1722" y="275"/>
                    <a:pt x="1815" y="337"/>
                    <a:pt x="1877" y="431"/>
                  </a:cubicBezTo>
                  <a:cubicBezTo>
                    <a:pt x="1893" y="431"/>
                    <a:pt x="1893" y="446"/>
                    <a:pt x="1893" y="446"/>
                  </a:cubicBezTo>
                  <a:cubicBezTo>
                    <a:pt x="1893" y="508"/>
                    <a:pt x="1846" y="570"/>
                    <a:pt x="1738" y="648"/>
                  </a:cubicBezTo>
                  <a:cubicBezTo>
                    <a:pt x="1446" y="842"/>
                    <a:pt x="1056" y="1061"/>
                    <a:pt x="667" y="1061"/>
                  </a:cubicBezTo>
                  <a:cubicBezTo>
                    <a:pt x="620" y="1061"/>
                    <a:pt x="574" y="1058"/>
                    <a:pt x="528" y="1051"/>
                  </a:cubicBezTo>
                  <a:cubicBezTo>
                    <a:pt x="419" y="1035"/>
                    <a:pt x="326" y="973"/>
                    <a:pt x="326" y="942"/>
                  </a:cubicBezTo>
                  <a:cubicBezTo>
                    <a:pt x="326" y="896"/>
                    <a:pt x="373" y="865"/>
                    <a:pt x="450" y="803"/>
                  </a:cubicBezTo>
                  <a:cubicBezTo>
                    <a:pt x="776" y="570"/>
                    <a:pt x="1117" y="415"/>
                    <a:pt x="1505" y="291"/>
                  </a:cubicBezTo>
                  <a:cubicBezTo>
                    <a:pt x="1536" y="275"/>
                    <a:pt x="1567" y="275"/>
                    <a:pt x="1613" y="275"/>
                  </a:cubicBezTo>
                  <a:close/>
                  <a:moveTo>
                    <a:pt x="1615" y="0"/>
                  </a:moveTo>
                  <a:cubicBezTo>
                    <a:pt x="1549" y="0"/>
                    <a:pt x="1480" y="9"/>
                    <a:pt x="1412" y="27"/>
                  </a:cubicBezTo>
                  <a:cubicBezTo>
                    <a:pt x="993" y="136"/>
                    <a:pt x="605" y="322"/>
                    <a:pt x="249" y="570"/>
                  </a:cubicBezTo>
                  <a:cubicBezTo>
                    <a:pt x="156" y="648"/>
                    <a:pt x="16" y="741"/>
                    <a:pt x="16" y="911"/>
                  </a:cubicBezTo>
                  <a:cubicBezTo>
                    <a:pt x="0" y="1144"/>
                    <a:pt x="233" y="1299"/>
                    <a:pt x="466" y="1330"/>
                  </a:cubicBezTo>
                  <a:cubicBezTo>
                    <a:pt x="528" y="1346"/>
                    <a:pt x="574" y="1346"/>
                    <a:pt x="636" y="1346"/>
                  </a:cubicBezTo>
                  <a:cubicBezTo>
                    <a:pt x="1102" y="1346"/>
                    <a:pt x="1551" y="1097"/>
                    <a:pt x="1877" y="880"/>
                  </a:cubicBezTo>
                  <a:cubicBezTo>
                    <a:pt x="2094" y="741"/>
                    <a:pt x="2187" y="586"/>
                    <a:pt x="2172" y="415"/>
                  </a:cubicBezTo>
                  <a:cubicBezTo>
                    <a:pt x="2172" y="353"/>
                    <a:pt x="2156" y="322"/>
                    <a:pt x="2125" y="275"/>
                  </a:cubicBezTo>
                  <a:cubicBezTo>
                    <a:pt x="2030" y="97"/>
                    <a:pt x="1834" y="0"/>
                    <a:pt x="1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25"/>
            <p:cNvSpPr/>
            <p:nvPr/>
          </p:nvSpPr>
          <p:spPr>
            <a:xfrm>
              <a:off x="865788" y="4245800"/>
              <a:ext cx="6225" cy="15525"/>
            </a:xfrm>
            <a:custGeom>
              <a:avLst/>
              <a:gdLst/>
              <a:ahLst/>
              <a:cxnLst/>
              <a:rect l="l" t="t" r="r" b="b"/>
              <a:pathLst>
                <a:path w="249" h="621" extrusionOk="0">
                  <a:moveTo>
                    <a:pt x="1" y="0"/>
                  </a:moveTo>
                  <a:lnTo>
                    <a:pt x="1" y="620"/>
                  </a:lnTo>
                  <a:cubicBezTo>
                    <a:pt x="78" y="620"/>
                    <a:pt x="171" y="574"/>
                    <a:pt x="233" y="465"/>
                  </a:cubicBezTo>
                  <a:cubicBezTo>
                    <a:pt x="249" y="434"/>
                    <a:pt x="249" y="388"/>
                    <a:pt x="249" y="357"/>
                  </a:cubicBezTo>
                  <a:cubicBezTo>
                    <a:pt x="249" y="202"/>
                    <a:pt x="156" y="6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25"/>
            <p:cNvSpPr/>
            <p:nvPr/>
          </p:nvSpPr>
          <p:spPr>
            <a:xfrm>
              <a:off x="949938" y="3854950"/>
              <a:ext cx="48475" cy="42675"/>
            </a:xfrm>
            <a:custGeom>
              <a:avLst/>
              <a:gdLst/>
              <a:ahLst/>
              <a:cxnLst/>
              <a:rect l="l" t="t" r="r" b="b"/>
              <a:pathLst>
                <a:path w="1939" h="1707" extrusionOk="0">
                  <a:moveTo>
                    <a:pt x="838" y="0"/>
                  </a:moveTo>
                  <a:cubicBezTo>
                    <a:pt x="760" y="0"/>
                    <a:pt x="698" y="78"/>
                    <a:pt x="698" y="156"/>
                  </a:cubicBezTo>
                  <a:lnTo>
                    <a:pt x="745" y="419"/>
                  </a:lnTo>
                  <a:cubicBezTo>
                    <a:pt x="621" y="280"/>
                    <a:pt x="465" y="171"/>
                    <a:pt x="341" y="47"/>
                  </a:cubicBezTo>
                  <a:cubicBezTo>
                    <a:pt x="310" y="24"/>
                    <a:pt x="272" y="12"/>
                    <a:pt x="233" y="12"/>
                  </a:cubicBezTo>
                  <a:cubicBezTo>
                    <a:pt x="194" y="12"/>
                    <a:pt x="155" y="24"/>
                    <a:pt x="124" y="47"/>
                  </a:cubicBezTo>
                  <a:cubicBezTo>
                    <a:pt x="62" y="109"/>
                    <a:pt x="62" y="202"/>
                    <a:pt x="124" y="264"/>
                  </a:cubicBezTo>
                  <a:cubicBezTo>
                    <a:pt x="295" y="435"/>
                    <a:pt x="496" y="590"/>
                    <a:pt x="698" y="745"/>
                  </a:cubicBezTo>
                  <a:cubicBezTo>
                    <a:pt x="512" y="776"/>
                    <a:pt x="310" y="776"/>
                    <a:pt x="140" y="791"/>
                  </a:cubicBezTo>
                  <a:cubicBezTo>
                    <a:pt x="62" y="791"/>
                    <a:pt x="0" y="869"/>
                    <a:pt x="0" y="946"/>
                  </a:cubicBezTo>
                  <a:cubicBezTo>
                    <a:pt x="0" y="1024"/>
                    <a:pt x="62" y="1086"/>
                    <a:pt x="140" y="1086"/>
                  </a:cubicBezTo>
                  <a:cubicBezTo>
                    <a:pt x="372" y="1086"/>
                    <a:pt x="590" y="1055"/>
                    <a:pt x="822" y="1040"/>
                  </a:cubicBezTo>
                  <a:lnTo>
                    <a:pt x="884" y="1567"/>
                  </a:lnTo>
                  <a:cubicBezTo>
                    <a:pt x="884" y="1644"/>
                    <a:pt x="962" y="1706"/>
                    <a:pt x="1008" y="1706"/>
                  </a:cubicBezTo>
                  <a:lnTo>
                    <a:pt x="1039" y="1706"/>
                  </a:lnTo>
                  <a:cubicBezTo>
                    <a:pt x="1117" y="1706"/>
                    <a:pt x="1163" y="1629"/>
                    <a:pt x="1163" y="1551"/>
                  </a:cubicBezTo>
                  <a:lnTo>
                    <a:pt x="1117" y="1086"/>
                  </a:lnTo>
                  <a:lnTo>
                    <a:pt x="1117" y="1086"/>
                  </a:lnTo>
                  <a:cubicBezTo>
                    <a:pt x="1303" y="1210"/>
                    <a:pt x="1505" y="1350"/>
                    <a:pt x="1722" y="1474"/>
                  </a:cubicBezTo>
                  <a:cubicBezTo>
                    <a:pt x="1737" y="1489"/>
                    <a:pt x="1753" y="1489"/>
                    <a:pt x="1784" y="1489"/>
                  </a:cubicBezTo>
                  <a:cubicBezTo>
                    <a:pt x="1846" y="1489"/>
                    <a:pt x="1892" y="1474"/>
                    <a:pt x="1908" y="1412"/>
                  </a:cubicBezTo>
                  <a:cubicBezTo>
                    <a:pt x="1939"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25"/>
            <p:cNvSpPr/>
            <p:nvPr/>
          </p:nvSpPr>
          <p:spPr>
            <a:xfrm>
              <a:off x="865788" y="3766550"/>
              <a:ext cx="23675" cy="8925"/>
            </a:xfrm>
            <a:custGeom>
              <a:avLst/>
              <a:gdLst/>
              <a:ahLst/>
              <a:cxnLst/>
              <a:rect l="l" t="t" r="r" b="b"/>
              <a:pathLst>
                <a:path w="947" h="357" extrusionOk="0">
                  <a:moveTo>
                    <a:pt x="1" y="0"/>
                  </a:moveTo>
                  <a:lnTo>
                    <a:pt x="1" y="295"/>
                  </a:lnTo>
                  <a:cubicBezTo>
                    <a:pt x="249" y="310"/>
                    <a:pt x="543" y="310"/>
                    <a:pt x="761" y="357"/>
                  </a:cubicBezTo>
                  <a:lnTo>
                    <a:pt x="792" y="357"/>
                  </a:lnTo>
                  <a:cubicBezTo>
                    <a:pt x="854" y="357"/>
                    <a:pt x="931" y="310"/>
                    <a:pt x="931" y="233"/>
                  </a:cubicBezTo>
                  <a:cubicBezTo>
                    <a:pt x="947" y="155"/>
                    <a:pt x="885" y="78"/>
                    <a:pt x="807" y="62"/>
                  </a:cubicBezTo>
                  <a:cubicBezTo>
                    <a:pt x="574" y="16"/>
                    <a:pt x="29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25"/>
            <p:cNvSpPr/>
            <p:nvPr/>
          </p:nvSpPr>
          <p:spPr>
            <a:xfrm>
              <a:off x="1013513" y="3820825"/>
              <a:ext cx="34925" cy="29100"/>
            </a:xfrm>
            <a:custGeom>
              <a:avLst/>
              <a:gdLst/>
              <a:ahLst/>
              <a:cxnLst/>
              <a:rect l="l" t="t" r="r" b="b"/>
              <a:pathLst>
                <a:path w="1397" h="1164" extrusionOk="0">
                  <a:moveTo>
                    <a:pt x="141" y="1"/>
                  </a:moveTo>
                  <a:cubicBezTo>
                    <a:pt x="92" y="1"/>
                    <a:pt x="47" y="21"/>
                    <a:pt x="16" y="63"/>
                  </a:cubicBezTo>
                  <a:cubicBezTo>
                    <a:pt x="1" y="140"/>
                    <a:pt x="16" y="218"/>
                    <a:pt x="78" y="280"/>
                  </a:cubicBezTo>
                  <a:cubicBezTo>
                    <a:pt x="78" y="280"/>
                    <a:pt x="668" y="621"/>
                    <a:pt x="1148" y="1133"/>
                  </a:cubicBezTo>
                  <a:cubicBezTo>
                    <a:pt x="1164" y="1164"/>
                    <a:pt x="1210" y="1164"/>
                    <a:pt x="1242" y="1164"/>
                  </a:cubicBezTo>
                  <a:cubicBezTo>
                    <a:pt x="1288" y="1164"/>
                    <a:pt x="1319" y="1148"/>
                    <a:pt x="1335" y="1133"/>
                  </a:cubicBezTo>
                  <a:cubicBezTo>
                    <a:pt x="1397" y="1071"/>
                    <a:pt x="1397" y="978"/>
                    <a:pt x="1335" y="916"/>
                  </a:cubicBezTo>
                  <a:cubicBezTo>
                    <a:pt x="838" y="388"/>
                    <a:pt x="249" y="16"/>
                    <a:pt x="218" y="16"/>
                  </a:cubicBezTo>
                  <a:cubicBezTo>
                    <a:pt x="192" y="6"/>
                    <a:pt x="16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25"/>
            <p:cNvSpPr/>
            <p:nvPr/>
          </p:nvSpPr>
          <p:spPr>
            <a:xfrm>
              <a:off x="1086413" y="3904400"/>
              <a:ext cx="25225" cy="47900"/>
            </a:xfrm>
            <a:custGeom>
              <a:avLst/>
              <a:gdLst/>
              <a:ahLst/>
              <a:cxnLst/>
              <a:rect l="l" t="t" r="r" b="b"/>
              <a:pathLst>
                <a:path w="1009" h="1916" extrusionOk="0">
                  <a:moveTo>
                    <a:pt x="181" y="0"/>
                  </a:moveTo>
                  <a:cubicBezTo>
                    <a:pt x="151" y="0"/>
                    <a:pt x="120" y="13"/>
                    <a:pt x="94" y="39"/>
                  </a:cubicBezTo>
                  <a:cubicBezTo>
                    <a:pt x="32" y="70"/>
                    <a:pt x="1" y="163"/>
                    <a:pt x="47" y="225"/>
                  </a:cubicBezTo>
                  <a:cubicBezTo>
                    <a:pt x="47" y="225"/>
                    <a:pt x="47" y="225"/>
                    <a:pt x="47" y="225"/>
                  </a:cubicBezTo>
                  <a:cubicBezTo>
                    <a:pt x="56" y="225"/>
                    <a:pt x="514" y="977"/>
                    <a:pt x="714" y="1791"/>
                  </a:cubicBezTo>
                  <a:cubicBezTo>
                    <a:pt x="730" y="1853"/>
                    <a:pt x="792" y="1915"/>
                    <a:pt x="854" y="1915"/>
                  </a:cubicBezTo>
                  <a:lnTo>
                    <a:pt x="885" y="1915"/>
                  </a:lnTo>
                  <a:cubicBezTo>
                    <a:pt x="962"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25"/>
            <p:cNvSpPr/>
            <p:nvPr/>
          </p:nvSpPr>
          <p:spPr>
            <a:xfrm>
              <a:off x="1108513" y="3961125"/>
              <a:ext cx="10100" cy="40800"/>
            </a:xfrm>
            <a:custGeom>
              <a:avLst/>
              <a:gdLst/>
              <a:ahLst/>
              <a:cxnLst/>
              <a:rect l="l" t="t" r="r" b="b"/>
              <a:pathLst>
                <a:path w="404" h="1632" extrusionOk="0">
                  <a:moveTo>
                    <a:pt x="148" y="1"/>
                  </a:moveTo>
                  <a:cubicBezTo>
                    <a:pt x="141" y="1"/>
                    <a:pt x="133" y="1"/>
                    <a:pt x="125" y="3"/>
                  </a:cubicBezTo>
                  <a:cubicBezTo>
                    <a:pt x="63" y="19"/>
                    <a:pt x="1" y="96"/>
                    <a:pt x="16" y="174"/>
                  </a:cubicBezTo>
                  <a:cubicBezTo>
                    <a:pt x="16" y="174"/>
                    <a:pt x="156" y="1042"/>
                    <a:pt x="125" y="1492"/>
                  </a:cubicBezTo>
                  <a:cubicBezTo>
                    <a:pt x="125" y="1570"/>
                    <a:pt x="171" y="1632"/>
                    <a:pt x="249" y="1632"/>
                  </a:cubicBezTo>
                  <a:cubicBezTo>
                    <a:pt x="326" y="1632"/>
                    <a:pt x="388" y="1585"/>
                    <a:pt x="388" y="1507"/>
                  </a:cubicBezTo>
                  <a:cubicBezTo>
                    <a:pt x="404" y="1042"/>
                    <a:pt x="295"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25"/>
            <p:cNvSpPr/>
            <p:nvPr/>
          </p:nvSpPr>
          <p:spPr>
            <a:xfrm>
              <a:off x="1110838" y="4013525"/>
              <a:ext cx="9725" cy="41125"/>
            </a:xfrm>
            <a:custGeom>
              <a:avLst/>
              <a:gdLst/>
              <a:ahLst/>
              <a:cxnLst/>
              <a:rect l="l" t="t" r="r" b="b"/>
              <a:pathLst>
                <a:path w="389" h="1645" extrusionOk="0">
                  <a:moveTo>
                    <a:pt x="264" y="1"/>
                  </a:moveTo>
                  <a:cubicBezTo>
                    <a:pt x="187" y="1"/>
                    <a:pt x="125" y="94"/>
                    <a:pt x="125" y="171"/>
                  </a:cubicBezTo>
                  <a:cubicBezTo>
                    <a:pt x="125" y="435"/>
                    <a:pt x="109" y="1195"/>
                    <a:pt x="32" y="1459"/>
                  </a:cubicBezTo>
                  <a:cubicBezTo>
                    <a:pt x="1" y="1536"/>
                    <a:pt x="47" y="1614"/>
                    <a:pt x="125" y="1645"/>
                  </a:cubicBezTo>
                  <a:lnTo>
                    <a:pt x="156" y="1645"/>
                  </a:lnTo>
                  <a:cubicBezTo>
                    <a:pt x="218" y="1645"/>
                    <a:pt x="280" y="1598"/>
                    <a:pt x="295" y="1521"/>
                  </a:cubicBezTo>
                  <a:cubicBezTo>
                    <a:pt x="388" y="1149"/>
                    <a:pt x="388" y="187"/>
                    <a:pt x="388" y="140"/>
                  </a:cubicBezTo>
                  <a:cubicBezTo>
                    <a:pt x="388" y="63"/>
                    <a:pt x="342"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25"/>
            <p:cNvSpPr/>
            <p:nvPr/>
          </p:nvSpPr>
          <p:spPr>
            <a:xfrm>
              <a:off x="1061988" y="4119700"/>
              <a:ext cx="34525" cy="49725"/>
            </a:xfrm>
            <a:custGeom>
              <a:avLst/>
              <a:gdLst/>
              <a:ahLst/>
              <a:cxnLst/>
              <a:rect l="l" t="t" r="r" b="b"/>
              <a:pathLst>
                <a:path w="1381" h="1989" extrusionOk="0">
                  <a:moveTo>
                    <a:pt x="1242" y="0"/>
                  </a:moveTo>
                  <a:cubicBezTo>
                    <a:pt x="1175" y="0"/>
                    <a:pt x="1113" y="44"/>
                    <a:pt x="1086" y="112"/>
                  </a:cubicBezTo>
                  <a:cubicBezTo>
                    <a:pt x="931" y="624"/>
                    <a:pt x="62" y="1756"/>
                    <a:pt x="62" y="1756"/>
                  </a:cubicBezTo>
                  <a:cubicBezTo>
                    <a:pt x="0" y="1818"/>
                    <a:pt x="31" y="1911"/>
                    <a:pt x="78" y="1942"/>
                  </a:cubicBezTo>
                  <a:cubicBezTo>
                    <a:pt x="94" y="1973"/>
                    <a:pt x="140" y="1989"/>
                    <a:pt x="156" y="1989"/>
                  </a:cubicBezTo>
                  <a:cubicBezTo>
                    <a:pt x="202" y="1989"/>
                    <a:pt x="233" y="1973"/>
                    <a:pt x="280" y="1927"/>
                  </a:cubicBezTo>
                  <a:cubicBezTo>
                    <a:pt x="311" y="1896"/>
                    <a:pt x="1210" y="763"/>
                    <a:pt x="1365" y="190"/>
                  </a:cubicBezTo>
                  <a:cubicBezTo>
                    <a:pt x="1381" y="112"/>
                    <a:pt x="1334"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25"/>
            <p:cNvSpPr/>
            <p:nvPr/>
          </p:nvSpPr>
          <p:spPr>
            <a:xfrm>
              <a:off x="991413" y="4203825"/>
              <a:ext cx="38800" cy="33450"/>
            </a:xfrm>
            <a:custGeom>
              <a:avLst/>
              <a:gdLst/>
              <a:ahLst/>
              <a:cxnLst/>
              <a:rect l="l" t="t" r="r" b="b"/>
              <a:pathLst>
                <a:path w="1552" h="1338" extrusionOk="0">
                  <a:moveTo>
                    <a:pt x="1402" y="0"/>
                  </a:moveTo>
                  <a:cubicBezTo>
                    <a:pt x="1361" y="0"/>
                    <a:pt x="1316" y="23"/>
                    <a:pt x="1288" y="51"/>
                  </a:cubicBezTo>
                  <a:cubicBezTo>
                    <a:pt x="1024" y="407"/>
                    <a:pt x="78" y="1059"/>
                    <a:pt x="78" y="1090"/>
                  </a:cubicBezTo>
                  <a:cubicBezTo>
                    <a:pt x="16" y="1121"/>
                    <a:pt x="1" y="1214"/>
                    <a:pt x="32" y="1276"/>
                  </a:cubicBezTo>
                  <a:cubicBezTo>
                    <a:pt x="63" y="1322"/>
                    <a:pt x="109" y="1338"/>
                    <a:pt x="156" y="1338"/>
                  </a:cubicBezTo>
                  <a:cubicBezTo>
                    <a:pt x="171" y="1338"/>
                    <a:pt x="218" y="1338"/>
                    <a:pt x="233" y="1307"/>
                  </a:cubicBezTo>
                  <a:cubicBezTo>
                    <a:pt x="264" y="1291"/>
                    <a:pt x="1226" y="609"/>
                    <a:pt x="1505" y="221"/>
                  </a:cubicBezTo>
                  <a:cubicBezTo>
                    <a:pt x="1552" y="175"/>
                    <a:pt x="1552" y="66"/>
                    <a:pt x="1474" y="35"/>
                  </a:cubicBezTo>
                  <a:cubicBezTo>
                    <a:pt x="1456" y="10"/>
                    <a:pt x="1429" y="0"/>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25"/>
            <p:cNvSpPr/>
            <p:nvPr/>
          </p:nvSpPr>
          <p:spPr>
            <a:xfrm>
              <a:off x="1068588" y="4082875"/>
              <a:ext cx="22500" cy="34200"/>
            </a:xfrm>
            <a:custGeom>
              <a:avLst/>
              <a:gdLst/>
              <a:ahLst/>
              <a:cxnLst/>
              <a:rect l="l" t="t" r="r" b="b"/>
              <a:pathLst>
                <a:path w="900" h="1368" extrusionOk="0">
                  <a:moveTo>
                    <a:pt x="761" y="0"/>
                  </a:moveTo>
                  <a:cubicBezTo>
                    <a:pt x="695" y="0"/>
                    <a:pt x="634" y="44"/>
                    <a:pt x="620" y="112"/>
                  </a:cubicBezTo>
                  <a:cubicBezTo>
                    <a:pt x="465" y="623"/>
                    <a:pt x="47" y="1135"/>
                    <a:pt x="47" y="1135"/>
                  </a:cubicBezTo>
                  <a:cubicBezTo>
                    <a:pt x="0" y="1197"/>
                    <a:pt x="16" y="1290"/>
                    <a:pt x="78" y="1321"/>
                  </a:cubicBezTo>
                  <a:cubicBezTo>
                    <a:pt x="93" y="1368"/>
                    <a:pt x="109" y="1368"/>
                    <a:pt x="140" y="1368"/>
                  </a:cubicBezTo>
                  <a:cubicBezTo>
                    <a:pt x="186" y="1368"/>
                    <a:pt x="217" y="1352"/>
                    <a:pt x="264" y="1306"/>
                  </a:cubicBezTo>
                  <a:cubicBezTo>
                    <a:pt x="279" y="1290"/>
                    <a:pt x="714" y="748"/>
                    <a:pt x="884" y="189"/>
                  </a:cubicBezTo>
                  <a:cubicBezTo>
                    <a:pt x="900" y="112"/>
                    <a:pt x="869" y="34"/>
                    <a:pt x="791" y="3"/>
                  </a:cubicBezTo>
                  <a:cubicBezTo>
                    <a:pt x="781" y="1"/>
                    <a:pt x="771"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25"/>
            <p:cNvSpPr/>
            <p:nvPr/>
          </p:nvSpPr>
          <p:spPr>
            <a:xfrm>
              <a:off x="88286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62"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25"/>
            <p:cNvSpPr/>
            <p:nvPr/>
          </p:nvSpPr>
          <p:spPr>
            <a:xfrm>
              <a:off x="962713" y="3914275"/>
              <a:ext cx="12450" cy="11275"/>
            </a:xfrm>
            <a:custGeom>
              <a:avLst/>
              <a:gdLst/>
              <a:ahLst/>
              <a:cxnLst/>
              <a:rect l="l" t="t" r="r" b="b"/>
              <a:pathLst>
                <a:path w="498" h="451" extrusionOk="0">
                  <a:moveTo>
                    <a:pt x="172" y="0"/>
                  </a:moveTo>
                  <a:cubicBezTo>
                    <a:pt x="141" y="0"/>
                    <a:pt x="79" y="0"/>
                    <a:pt x="63" y="16"/>
                  </a:cubicBezTo>
                  <a:cubicBezTo>
                    <a:pt x="17" y="16"/>
                    <a:pt x="1" y="62"/>
                    <a:pt x="1" y="93"/>
                  </a:cubicBezTo>
                  <a:cubicBezTo>
                    <a:pt x="1" y="140"/>
                    <a:pt x="17" y="155"/>
                    <a:pt x="32" y="171"/>
                  </a:cubicBezTo>
                  <a:cubicBezTo>
                    <a:pt x="94" y="311"/>
                    <a:pt x="234" y="435"/>
                    <a:pt x="389" y="450"/>
                  </a:cubicBezTo>
                  <a:lnTo>
                    <a:pt x="404" y="450"/>
                  </a:lnTo>
                  <a:lnTo>
                    <a:pt x="435" y="435"/>
                  </a:lnTo>
                  <a:cubicBezTo>
                    <a:pt x="497" y="342"/>
                    <a:pt x="482" y="202"/>
                    <a:pt x="435" y="124"/>
                  </a:cubicBezTo>
                  <a:cubicBezTo>
                    <a:pt x="373" y="47"/>
                    <a:pt x="265"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25"/>
            <p:cNvSpPr/>
            <p:nvPr/>
          </p:nvSpPr>
          <p:spPr>
            <a:xfrm>
              <a:off x="936363" y="3918000"/>
              <a:ext cx="11275" cy="9475"/>
            </a:xfrm>
            <a:custGeom>
              <a:avLst/>
              <a:gdLst/>
              <a:ahLst/>
              <a:cxnLst/>
              <a:rect l="l" t="t" r="r" b="b"/>
              <a:pathLst>
                <a:path w="451" h="379" extrusionOk="0">
                  <a:moveTo>
                    <a:pt x="130" y="1"/>
                  </a:moveTo>
                  <a:cubicBezTo>
                    <a:pt x="107" y="1"/>
                    <a:pt x="84" y="3"/>
                    <a:pt x="62" y="6"/>
                  </a:cubicBezTo>
                  <a:lnTo>
                    <a:pt x="31" y="6"/>
                  </a:lnTo>
                  <a:lnTo>
                    <a:pt x="31" y="53"/>
                  </a:lnTo>
                  <a:cubicBezTo>
                    <a:pt x="0" y="146"/>
                    <a:pt x="62" y="239"/>
                    <a:pt x="124" y="301"/>
                  </a:cubicBezTo>
                  <a:cubicBezTo>
                    <a:pt x="186" y="348"/>
                    <a:pt x="280" y="363"/>
                    <a:pt x="357" y="379"/>
                  </a:cubicBezTo>
                  <a:lnTo>
                    <a:pt x="388" y="379"/>
                  </a:lnTo>
                  <a:lnTo>
                    <a:pt x="419" y="348"/>
                  </a:lnTo>
                  <a:cubicBezTo>
                    <a:pt x="450" y="239"/>
                    <a:pt x="435" y="131"/>
                    <a:pt x="342" y="69"/>
                  </a:cubicBezTo>
                  <a:cubicBezTo>
                    <a:pt x="282" y="21"/>
                    <a:pt x="20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25"/>
            <p:cNvSpPr/>
            <p:nvPr/>
          </p:nvSpPr>
          <p:spPr>
            <a:xfrm>
              <a:off x="1092238" y="3987875"/>
              <a:ext cx="8150" cy="22200"/>
            </a:xfrm>
            <a:custGeom>
              <a:avLst/>
              <a:gdLst/>
              <a:ahLst/>
              <a:cxnLst/>
              <a:rect l="l" t="t" r="r" b="b"/>
              <a:pathLst>
                <a:path w="326" h="888" extrusionOk="0">
                  <a:moveTo>
                    <a:pt x="87" y="0"/>
                  </a:moveTo>
                  <a:cubicBezTo>
                    <a:pt x="74" y="0"/>
                    <a:pt x="61" y="1"/>
                    <a:pt x="47" y="3"/>
                  </a:cubicBezTo>
                  <a:lnTo>
                    <a:pt x="16" y="34"/>
                  </a:lnTo>
                  <a:lnTo>
                    <a:pt x="16" y="65"/>
                  </a:lnTo>
                  <a:cubicBezTo>
                    <a:pt x="16" y="236"/>
                    <a:pt x="0" y="437"/>
                    <a:pt x="16" y="608"/>
                  </a:cubicBezTo>
                  <a:cubicBezTo>
                    <a:pt x="16" y="748"/>
                    <a:pt x="78" y="887"/>
                    <a:pt x="186" y="887"/>
                  </a:cubicBezTo>
                  <a:lnTo>
                    <a:pt x="233" y="887"/>
                  </a:lnTo>
                  <a:lnTo>
                    <a:pt x="248" y="841"/>
                  </a:lnTo>
                  <a:cubicBezTo>
                    <a:pt x="310" y="686"/>
                    <a:pt x="326" y="500"/>
                    <a:pt x="326" y="360"/>
                  </a:cubicBezTo>
                  <a:cubicBezTo>
                    <a:pt x="326" y="282"/>
                    <a:pt x="326" y="205"/>
                    <a:pt x="279" y="127"/>
                  </a:cubicBezTo>
                  <a:cubicBezTo>
                    <a:pt x="252" y="46"/>
                    <a:pt x="178"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25"/>
            <p:cNvSpPr/>
            <p:nvPr/>
          </p:nvSpPr>
          <p:spPr>
            <a:xfrm>
              <a:off x="975138" y="4170950"/>
              <a:ext cx="14750" cy="10500"/>
            </a:xfrm>
            <a:custGeom>
              <a:avLst/>
              <a:gdLst/>
              <a:ahLst/>
              <a:cxnLst/>
              <a:rect l="l" t="t" r="r" b="b"/>
              <a:pathLst>
                <a:path w="590" h="420" extrusionOk="0">
                  <a:moveTo>
                    <a:pt x="310" y="1"/>
                  </a:moveTo>
                  <a:lnTo>
                    <a:pt x="310" y="32"/>
                  </a:lnTo>
                  <a:cubicBezTo>
                    <a:pt x="310" y="78"/>
                    <a:pt x="279" y="125"/>
                    <a:pt x="217" y="125"/>
                  </a:cubicBezTo>
                  <a:lnTo>
                    <a:pt x="186" y="125"/>
                  </a:lnTo>
                  <a:cubicBezTo>
                    <a:pt x="124" y="125"/>
                    <a:pt x="62" y="156"/>
                    <a:pt x="31" y="202"/>
                  </a:cubicBezTo>
                  <a:cubicBezTo>
                    <a:pt x="0" y="249"/>
                    <a:pt x="0" y="280"/>
                    <a:pt x="31" y="326"/>
                  </a:cubicBezTo>
                  <a:cubicBezTo>
                    <a:pt x="62" y="388"/>
                    <a:pt x="124" y="419"/>
                    <a:pt x="186" y="419"/>
                  </a:cubicBezTo>
                  <a:lnTo>
                    <a:pt x="217" y="419"/>
                  </a:lnTo>
                  <a:cubicBezTo>
                    <a:pt x="310" y="419"/>
                    <a:pt x="419" y="388"/>
                    <a:pt x="466" y="326"/>
                  </a:cubicBezTo>
                  <a:cubicBezTo>
                    <a:pt x="543" y="249"/>
                    <a:pt x="590"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25"/>
            <p:cNvSpPr/>
            <p:nvPr/>
          </p:nvSpPr>
          <p:spPr>
            <a:xfrm>
              <a:off x="1083688" y="3953550"/>
              <a:ext cx="10500" cy="9225"/>
            </a:xfrm>
            <a:custGeom>
              <a:avLst/>
              <a:gdLst/>
              <a:ahLst/>
              <a:cxnLst/>
              <a:rect l="l" t="t" r="r" b="b"/>
              <a:pathLst>
                <a:path w="420" h="369" extrusionOk="0">
                  <a:moveTo>
                    <a:pt x="228" y="1"/>
                  </a:moveTo>
                  <a:cubicBezTo>
                    <a:pt x="195" y="1"/>
                    <a:pt x="160" y="9"/>
                    <a:pt x="125" y="27"/>
                  </a:cubicBezTo>
                  <a:cubicBezTo>
                    <a:pt x="63" y="42"/>
                    <a:pt x="32" y="73"/>
                    <a:pt x="32" y="120"/>
                  </a:cubicBezTo>
                  <a:cubicBezTo>
                    <a:pt x="1" y="182"/>
                    <a:pt x="32" y="244"/>
                    <a:pt x="63" y="291"/>
                  </a:cubicBezTo>
                  <a:cubicBezTo>
                    <a:pt x="110" y="353"/>
                    <a:pt x="156" y="368"/>
                    <a:pt x="234" y="368"/>
                  </a:cubicBezTo>
                  <a:cubicBezTo>
                    <a:pt x="280" y="368"/>
                    <a:pt x="311" y="353"/>
                    <a:pt x="358" y="337"/>
                  </a:cubicBezTo>
                  <a:cubicBezTo>
                    <a:pt x="389" y="322"/>
                    <a:pt x="420" y="260"/>
                    <a:pt x="420" y="213"/>
                  </a:cubicBezTo>
                  <a:cubicBezTo>
                    <a:pt x="420" y="166"/>
                    <a:pt x="420" y="120"/>
                    <a:pt x="373" y="73"/>
                  </a:cubicBezTo>
                  <a:cubicBezTo>
                    <a:pt x="334" y="25"/>
                    <a:pt x="284"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25"/>
            <p:cNvSpPr/>
            <p:nvPr/>
          </p:nvSpPr>
          <p:spPr>
            <a:xfrm>
              <a:off x="894488" y="3906225"/>
              <a:ext cx="10500" cy="10000"/>
            </a:xfrm>
            <a:custGeom>
              <a:avLst/>
              <a:gdLst/>
              <a:ahLst/>
              <a:cxnLst/>
              <a:rect l="l" t="t" r="r" b="b"/>
              <a:pathLst>
                <a:path w="420" h="400" extrusionOk="0">
                  <a:moveTo>
                    <a:pt x="254" y="1"/>
                  </a:moveTo>
                  <a:cubicBezTo>
                    <a:pt x="196" y="1"/>
                    <a:pt x="134" y="21"/>
                    <a:pt x="78" y="59"/>
                  </a:cubicBezTo>
                  <a:cubicBezTo>
                    <a:pt x="16" y="90"/>
                    <a:pt x="0" y="167"/>
                    <a:pt x="16" y="276"/>
                  </a:cubicBezTo>
                  <a:cubicBezTo>
                    <a:pt x="47" y="353"/>
                    <a:pt x="124" y="400"/>
                    <a:pt x="202" y="400"/>
                  </a:cubicBezTo>
                  <a:cubicBezTo>
                    <a:pt x="279" y="400"/>
                    <a:pt x="342" y="369"/>
                    <a:pt x="388" y="291"/>
                  </a:cubicBezTo>
                  <a:cubicBezTo>
                    <a:pt x="419" y="214"/>
                    <a:pt x="419" y="136"/>
                    <a:pt x="388" y="59"/>
                  </a:cubicBezTo>
                  <a:lnTo>
                    <a:pt x="357" y="28"/>
                  </a:lnTo>
                  <a:cubicBezTo>
                    <a:pt x="326" y="9"/>
                    <a:pt x="291"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25"/>
            <p:cNvSpPr/>
            <p:nvPr/>
          </p:nvSpPr>
          <p:spPr>
            <a:xfrm>
              <a:off x="1034463" y="4193375"/>
              <a:ext cx="11650" cy="12900"/>
            </a:xfrm>
            <a:custGeom>
              <a:avLst/>
              <a:gdLst/>
              <a:ahLst/>
              <a:cxnLst/>
              <a:rect l="l" t="t" r="r" b="b"/>
              <a:pathLst>
                <a:path w="466" h="516" extrusionOk="0">
                  <a:moveTo>
                    <a:pt x="350" y="1"/>
                  </a:moveTo>
                  <a:cubicBezTo>
                    <a:pt x="242" y="1"/>
                    <a:pt x="147" y="58"/>
                    <a:pt x="78" y="127"/>
                  </a:cubicBezTo>
                  <a:cubicBezTo>
                    <a:pt x="0" y="220"/>
                    <a:pt x="0" y="360"/>
                    <a:pt x="62" y="453"/>
                  </a:cubicBezTo>
                  <a:lnTo>
                    <a:pt x="78" y="469"/>
                  </a:lnTo>
                  <a:cubicBezTo>
                    <a:pt x="109" y="500"/>
                    <a:pt x="155" y="515"/>
                    <a:pt x="186" y="515"/>
                  </a:cubicBezTo>
                  <a:cubicBezTo>
                    <a:pt x="264" y="515"/>
                    <a:pt x="372" y="453"/>
                    <a:pt x="404" y="376"/>
                  </a:cubicBezTo>
                  <a:cubicBezTo>
                    <a:pt x="466" y="282"/>
                    <a:pt x="450" y="158"/>
                    <a:pt x="435" y="50"/>
                  </a:cubicBezTo>
                  <a:lnTo>
                    <a:pt x="419" y="3"/>
                  </a:lnTo>
                  <a:lnTo>
                    <a:pt x="388" y="3"/>
                  </a:lnTo>
                  <a:cubicBezTo>
                    <a:pt x="375" y="2"/>
                    <a:pt x="362"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25"/>
            <p:cNvSpPr/>
            <p:nvPr/>
          </p:nvSpPr>
          <p:spPr>
            <a:xfrm>
              <a:off x="874313" y="3794075"/>
              <a:ext cx="11675" cy="10500"/>
            </a:xfrm>
            <a:custGeom>
              <a:avLst/>
              <a:gdLst/>
              <a:ahLst/>
              <a:cxnLst/>
              <a:rect l="l" t="t" r="r" b="b"/>
              <a:pathLst>
                <a:path w="467" h="420" extrusionOk="0">
                  <a:moveTo>
                    <a:pt x="109" y="0"/>
                  </a:moveTo>
                  <a:lnTo>
                    <a:pt x="78" y="31"/>
                  </a:lnTo>
                  <a:cubicBezTo>
                    <a:pt x="1" y="124"/>
                    <a:pt x="1" y="280"/>
                    <a:pt x="78" y="357"/>
                  </a:cubicBezTo>
                  <a:cubicBezTo>
                    <a:pt x="125" y="388"/>
                    <a:pt x="187" y="419"/>
                    <a:pt x="264" y="419"/>
                  </a:cubicBezTo>
                  <a:cubicBezTo>
                    <a:pt x="311" y="419"/>
                    <a:pt x="373" y="388"/>
                    <a:pt x="420" y="342"/>
                  </a:cubicBezTo>
                  <a:cubicBezTo>
                    <a:pt x="451" y="295"/>
                    <a:pt x="466" y="218"/>
                    <a:pt x="451" y="156"/>
                  </a:cubicBezTo>
                  <a:cubicBezTo>
                    <a:pt x="435" y="109"/>
                    <a:pt x="389" y="47"/>
                    <a:pt x="342" y="31"/>
                  </a:cubicBezTo>
                  <a:cubicBezTo>
                    <a:pt x="295" y="0"/>
                    <a:pt x="264"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25"/>
            <p:cNvSpPr/>
            <p:nvPr/>
          </p:nvSpPr>
          <p:spPr>
            <a:xfrm>
              <a:off x="1072063" y="3885875"/>
              <a:ext cx="8550" cy="8250"/>
            </a:xfrm>
            <a:custGeom>
              <a:avLst/>
              <a:gdLst/>
              <a:ahLst/>
              <a:cxnLst/>
              <a:rect l="l" t="t" r="r" b="b"/>
              <a:pathLst>
                <a:path w="342" h="330" extrusionOk="0">
                  <a:moveTo>
                    <a:pt x="117" y="0"/>
                  </a:moveTo>
                  <a:cubicBezTo>
                    <a:pt x="78" y="0"/>
                    <a:pt x="39" y="12"/>
                    <a:pt x="1" y="35"/>
                  </a:cubicBezTo>
                  <a:lnTo>
                    <a:pt x="32" y="97"/>
                  </a:lnTo>
                  <a:cubicBezTo>
                    <a:pt x="63" y="128"/>
                    <a:pt x="47" y="159"/>
                    <a:pt x="47" y="175"/>
                  </a:cubicBezTo>
                  <a:cubicBezTo>
                    <a:pt x="47" y="252"/>
                    <a:pt x="78" y="314"/>
                    <a:pt x="140" y="330"/>
                  </a:cubicBezTo>
                  <a:lnTo>
                    <a:pt x="156" y="330"/>
                  </a:lnTo>
                  <a:cubicBezTo>
                    <a:pt x="218" y="330"/>
                    <a:pt x="264" y="283"/>
                    <a:pt x="295" y="237"/>
                  </a:cubicBezTo>
                  <a:cubicBezTo>
                    <a:pt x="342" y="159"/>
                    <a:pt x="326" y="97"/>
                    <a:pt x="233" y="35"/>
                  </a:cubicBezTo>
                  <a:cubicBezTo>
                    <a:pt x="195" y="12"/>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25"/>
            <p:cNvSpPr/>
            <p:nvPr/>
          </p:nvSpPr>
          <p:spPr>
            <a:xfrm>
              <a:off x="1031363" y="4149625"/>
              <a:ext cx="10875" cy="10100"/>
            </a:xfrm>
            <a:custGeom>
              <a:avLst/>
              <a:gdLst/>
              <a:ahLst/>
              <a:cxnLst/>
              <a:rect l="l" t="t" r="r" b="b"/>
              <a:pathLst>
                <a:path w="435" h="404" extrusionOk="0">
                  <a:moveTo>
                    <a:pt x="217" y="1"/>
                  </a:moveTo>
                  <a:cubicBezTo>
                    <a:pt x="124" y="1"/>
                    <a:pt x="47" y="32"/>
                    <a:pt x="31" y="109"/>
                  </a:cubicBezTo>
                  <a:cubicBezTo>
                    <a:pt x="0" y="171"/>
                    <a:pt x="0" y="249"/>
                    <a:pt x="47" y="311"/>
                  </a:cubicBezTo>
                  <a:cubicBezTo>
                    <a:pt x="62" y="357"/>
                    <a:pt x="109" y="388"/>
                    <a:pt x="155" y="404"/>
                  </a:cubicBezTo>
                  <a:lnTo>
                    <a:pt x="217" y="404"/>
                  </a:lnTo>
                  <a:cubicBezTo>
                    <a:pt x="295" y="404"/>
                    <a:pt x="357" y="357"/>
                    <a:pt x="388" y="311"/>
                  </a:cubicBezTo>
                  <a:cubicBezTo>
                    <a:pt x="434" y="249"/>
                    <a:pt x="434" y="171"/>
                    <a:pt x="419"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25"/>
            <p:cNvSpPr/>
            <p:nvPr/>
          </p:nvSpPr>
          <p:spPr>
            <a:xfrm>
              <a:off x="983663" y="4041075"/>
              <a:ext cx="10500" cy="9475"/>
            </a:xfrm>
            <a:custGeom>
              <a:avLst/>
              <a:gdLst/>
              <a:ahLst/>
              <a:cxnLst/>
              <a:rect l="l" t="t" r="r" b="b"/>
              <a:pathLst>
                <a:path w="420" h="379" extrusionOk="0">
                  <a:moveTo>
                    <a:pt x="78" y="0"/>
                  </a:moveTo>
                  <a:lnTo>
                    <a:pt x="32" y="47"/>
                  </a:lnTo>
                  <a:cubicBezTo>
                    <a:pt x="1" y="124"/>
                    <a:pt x="16" y="248"/>
                    <a:pt x="94" y="310"/>
                  </a:cubicBezTo>
                  <a:cubicBezTo>
                    <a:pt x="125" y="341"/>
                    <a:pt x="187" y="357"/>
                    <a:pt x="249" y="357"/>
                  </a:cubicBezTo>
                  <a:cubicBezTo>
                    <a:pt x="263" y="371"/>
                    <a:pt x="280" y="378"/>
                    <a:pt x="297" y="378"/>
                  </a:cubicBezTo>
                  <a:cubicBezTo>
                    <a:pt x="318" y="378"/>
                    <a:pt x="340" y="367"/>
                    <a:pt x="357" y="341"/>
                  </a:cubicBezTo>
                  <a:cubicBezTo>
                    <a:pt x="419" y="186"/>
                    <a:pt x="404" y="93"/>
                    <a:pt x="326" y="47"/>
                  </a:cubicBezTo>
                  <a:cubicBezTo>
                    <a:pt x="303" y="39"/>
                    <a:pt x="284" y="35"/>
                    <a:pt x="262" y="35"/>
                  </a:cubicBezTo>
                  <a:cubicBezTo>
                    <a:pt x="241" y="35"/>
                    <a:pt x="218" y="39"/>
                    <a:pt x="187" y="47"/>
                  </a:cubicBezTo>
                  <a:lnTo>
                    <a:pt x="125"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25"/>
            <p:cNvSpPr/>
            <p:nvPr/>
          </p:nvSpPr>
          <p:spPr>
            <a:xfrm>
              <a:off x="1024763" y="4179100"/>
              <a:ext cx="10500" cy="8175"/>
            </a:xfrm>
            <a:custGeom>
              <a:avLst/>
              <a:gdLst/>
              <a:ahLst/>
              <a:cxnLst/>
              <a:rect l="l" t="t" r="r" b="b"/>
              <a:pathLst>
                <a:path w="420" h="327" extrusionOk="0">
                  <a:moveTo>
                    <a:pt x="63" y="0"/>
                  </a:moveTo>
                  <a:lnTo>
                    <a:pt x="32" y="31"/>
                  </a:lnTo>
                  <a:cubicBezTo>
                    <a:pt x="1" y="109"/>
                    <a:pt x="1" y="218"/>
                    <a:pt x="32" y="295"/>
                  </a:cubicBezTo>
                  <a:lnTo>
                    <a:pt x="32" y="311"/>
                  </a:lnTo>
                  <a:lnTo>
                    <a:pt x="63" y="311"/>
                  </a:lnTo>
                  <a:cubicBezTo>
                    <a:pt x="94" y="326"/>
                    <a:pt x="156" y="326"/>
                    <a:pt x="187" y="326"/>
                  </a:cubicBezTo>
                  <a:cubicBezTo>
                    <a:pt x="249" y="326"/>
                    <a:pt x="295" y="311"/>
                    <a:pt x="342" y="295"/>
                  </a:cubicBezTo>
                  <a:cubicBezTo>
                    <a:pt x="388" y="249"/>
                    <a:pt x="419" y="187"/>
                    <a:pt x="404" y="109"/>
                  </a:cubicBezTo>
                  <a:cubicBezTo>
                    <a:pt x="404" y="78"/>
                    <a:pt x="373" y="31"/>
                    <a:pt x="326" y="16"/>
                  </a:cubicBezTo>
                  <a:cubicBezTo>
                    <a:pt x="311" y="8"/>
                    <a:pt x="287" y="4"/>
                    <a:pt x="260" y="4"/>
                  </a:cubicBezTo>
                  <a:cubicBezTo>
                    <a:pt x="233" y="4"/>
                    <a:pt x="202" y="8"/>
                    <a:pt x="171" y="16"/>
                  </a:cubicBezTo>
                  <a:cubicBezTo>
                    <a:pt x="150" y="16"/>
                    <a:pt x="130" y="23"/>
                    <a:pt x="114" y="23"/>
                  </a:cubicBezTo>
                  <a:cubicBezTo>
                    <a:pt x="106" y="23"/>
                    <a:pt x="99" y="21"/>
                    <a:pt x="94" y="16"/>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25"/>
            <p:cNvSpPr/>
            <p:nvPr/>
          </p:nvSpPr>
          <p:spPr>
            <a:xfrm>
              <a:off x="984438" y="3834400"/>
              <a:ext cx="10100" cy="10100"/>
            </a:xfrm>
            <a:custGeom>
              <a:avLst/>
              <a:gdLst/>
              <a:ahLst/>
              <a:cxnLst/>
              <a:rect l="l" t="t" r="r" b="b"/>
              <a:pathLst>
                <a:path w="404" h="404" extrusionOk="0">
                  <a:moveTo>
                    <a:pt x="219" y="0"/>
                  </a:moveTo>
                  <a:cubicBezTo>
                    <a:pt x="187" y="0"/>
                    <a:pt x="150" y="6"/>
                    <a:pt x="109" y="16"/>
                  </a:cubicBezTo>
                  <a:lnTo>
                    <a:pt x="78" y="16"/>
                  </a:lnTo>
                  <a:lnTo>
                    <a:pt x="63" y="47"/>
                  </a:lnTo>
                  <a:cubicBezTo>
                    <a:pt x="1" y="124"/>
                    <a:pt x="1" y="249"/>
                    <a:pt x="47" y="373"/>
                  </a:cubicBezTo>
                  <a:cubicBezTo>
                    <a:pt x="78" y="388"/>
                    <a:pt x="125" y="404"/>
                    <a:pt x="156" y="404"/>
                  </a:cubicBezTo>
                  <a:cubicBezTo>
                    <a:pt x="233" y="404"/>
                    <a:pt x="295" y="373"/>
                    <a:pt x="357" y="326"/>
                  </a:cubicBezTo>
                  <a:cubicBezTo>
                    <a:pt x="388" y="295"/>
                    <a:pt x="404" y="233"/>
                    <a:pt x="404" y="171"/>
                  </a:cubicBezTo>
                  <a:cubicBezTo>
                    <a:pt x="404" y="140"/>
                    <a:pt x="388" y="93"/>
                    <a:pt x="373" y="62"/>
                  </a:cubicBezTo>
                  <a:cubicBezTo>
                    <a:pt x="331" y="21"/>
                    <a:pt x="283" y="0"/>
                    <a:pt x="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25"/>
            <p:cNvSpPr/>
            <p:nvPr/>
          </p:nvSpPr>
          <p:spPr>
            <a:xfrm>
              <a:off x="953813" y="3839400"/>
              <a:ext cx="10100" cy="9750"/>
            </a:xfrm>
            <a:custGeom>
              <a:avLst/>
              <a:gdLst/>
              <a:ahLst/>
              <a:cxnLst/>
              <a:rect l="l" t="t" r="r" b="b"/>
              <a:pathLst>
                <a:path w="404" h="390" extrusionOk="0">
                  <a:moveTo>
                    <a:pt x="261" y="1"/>
                  </a:moveTo>
                  <a:cubicBezTo>
                    <a:pt x="188" y="1"/>
                    <a:pt x="112" y="35"/>
                    <a:pt x="62" y="95"/>
                  </a:cubicBezTo>
                  <a:cubicBezTo>
                    <a:pt x="31" y="126"/>
                    <a:pt x="0" y="188"/>
                    <a:pt x="0" y="250"/>
                  </a:cubicBezTo>
                  <a:cubicBezTo>
                    <a:pt x="0" y="281"/>
                    <a:pt x="31" y="328"/>
                    <a:pt x="62" y="343"/>
                  </a:cubicBezTo>
                  <a:cubicBezTo>
                    <a:pt x="78" y="359"/>
                    <a:pt x="124" y="390"/>
                    <a:pt x="155" y="390"/>
                  </a:cubicBezTo>
                  <a:lnTo>
                    <a:pt x="279" y="390"/>
                  </a:lnTo>
                  <a:lnTo>
                    <a:pt x="295" y="359"/>
                  </a:lnTo>
                  <a:cubicBezTo>
                    <a:pt x="357" y="281"/>
                    <a:pt x="404" y="188"/>
                    <a:pt x="404" y="80"/>
                  </a:cubicBezTo>
                  <a:lnTo>
                    <a:pt x="404" y="49"/>
                  </a:lnTo>
                  <a:lnTo>
                    <a:pt x="373" y="33"/>
                  </a:lnTo>
                  <a:cubicBezTo>
                    <a:pt x="340" y="11"/>
                    <a:pt x="301"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25"/>
            <p:cNvSpPr/>
            <p:nvPr/>
          </p:nvSpPr>
          <p:spPr>
            <a:xfrm>
              <a:off x="98948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24" y="357"/>
                    <a:pt x="171" y="357"/>
                  </a:cubicBezTo>
                  <a:cubicBezTo>
                    <a:pt x="202" y="357"/>
                    <a:pt x="264" y="326"/>
                    <a:pt x="310" y="295"/>
                  </a:cubicBezTo>
                  <a:cubicBezTo>
                    <a:pt x="357" y="233"/>
                    <a:pt x="388" y="155"/>
                    <a:pt x="341" y="93"/>
                  </a:cubicBezTo>
                  <a:lnTo>
                    <a:pt x="341" y="78"/>
                  </a:lnTo>
                  <a:lnTo>
                    <a:pt x="326" y="78"/>
                  </a:lnTo>
                  <a:cubicBezTo>
                    <a:pt x="293" y="67"/>
                    <a:pt x="260" y="56"/>
                    <a:pt x="227" y="56"/>
                  </a:cubicBezTo>
                  <a:cubicBezTo>
                    <a:pt x="214"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25"/>
            <p:cNvSpPr/>
            <p:nvPr/>
          </p:nvSpPr>
          <p:spPr>
            <a:xfrm>
              <a:off x="914638" y="3852225"/>
              <a:ext cx="10900" cy="9350"/>
            </a:xfrm>
            <a:custGeom>
              <a:avLst/>
              <a:gdLst/>
              <a:ahLst/>
              <a:cxnLst/>
              <a:rect l="l" t="t" r="r" b="b"/>
              <a:pathLst>
                <a:path w="436" h="374" extrusionOk="0">
                  <a:moveTo>
                    <a:pt x="233" y="1"/>
                  </a:moveTo>
                  <a:cubicBezTo>
                    <a:pt x="156" y="1"/>
                    <a:pt x="94" y="32"/>
                    <a:pt x="63" y="78"/>
                  </a:cubicBezTo>
                  <a:cubicBezTo>
                    <a:pt x="16" y="140"/>
                    <a:pt x="1" y="202"/>
                    <a:pt x="47" y="249"/>
                  </a:cubicBezTo>
                  <a:cubicBezTo>
                    <a:pt x="78" y="327"/>
                    <a:pt x="140" y="373"/>
                    <a:pt x="218" y="373"/>
                  </a:cubicBezTo>
                  <a:lnTo>
                    <a:pt x="233" y="373"/>
                  </a:lnTo>
                  <a:cubicBezTo>
                    <a:pt x="311" y="373"/>
                    <a:pt x="373" y="342"/>
                    <a:pt x="389" y="265"/>
                  </a:cubicBezTo>
                  <a:cubicBezTo>
                    <a:pt x="435" y="187"/>
                    <a:pt x="420" y="109"/>
                    <a:pt x="373" y="47"/>
                  </a:cubicBezTo>
                  <a:lnTo>
                    <a:pt x="358" y="32"/>
                  </a:lnTo>
                  <a:lnTo>
                    <a:pt x="327" y="32"/>
                  </a:lnTo>
                  <a:cubicBezTo>
                    <a:pt x="295" y="32"/>
                    <a:pt x="249"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25"/>
            <p:cNvSpPr/>
            <p:nvPr/>
          </p:nvSpPr>
          <p:spPr>
            <a:xfrm>
              <a:off x="598638" y="3752575"/>
              <a:ext cx="266800" cy="533175"/>
            </a:xfrm>
            <a:custGeom>
              <a:avLst/>
              <a:gdLst/>
              <a:ahLst/>
              <a:cxnLst/>
              <a:rect l="l" t="t" r="r" b="b"/>
              <a:pathLst>
                <a:path w="10672" h="21327" extrusionOk="0">
                  <a:moveTo>
                    <a:pt x="10671" y="1"/>
                  </a:moveTo>
                  <a:cubicBezTo>
                    <a:pt x="4777" y="1"/>
                    <a:pt x="0" y="4762"/>
                    <a:pt x="0" y="10656"/>
                  </a:cubicBezTo>
                  <a:cubicBezTo>
                    <a:pt x="0" y="4762"/>
                    <a:pt x="4793" y="1"/>
                    <a:pt x="10671" y="1"/>
                  </a:cubicBezTo>
                  <a:close/>
                  <a:moveTo>
                    <a:pt x="0" y="10661"/>
                  </a:moveTo>
                  <a:lnTo>
                    <a:pt x="0" y="10661"/>
                  </a:lnTo>
                  <a:cubicBezTo>
                    <a:pt x="3" y="16552"/>
                    <a:pt x="4779" y="21327"/>
                    <a:pt x="10671" y="21327"/>
                  </a:cubicBezTo>
                  <a:cubicBezTo>
                    <a:pt x="4795" y="21327"/>
                    <a:pt x="3" y="16552"/>
                    <a:pt x="0" y="106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25"/>
            <p:cNvSpPr/>
            <p:nvPr/>
          </p:nvSpPr>
          <p:spPr>
            <a:xfrm>
              <a:off x="598238" y="3752575"/>
              <a:ext cx="267200" cy="533575"/>
            </a:xfrm>
            <a:custGeom>
              <a:avLst/>
              <a:gdLst/>
              <a:ahLst/>
              <a:cxnLst/>
              <a:rect l="l" t="t" r="r" b="b"/>
              <a:pathLst>
                <a:path w="10688" h="21343" extrusionOk="0">
                  <a:moveTo>
                    <a:pt x="7911" y="838"/>
                  </a:moveTo>
                  <a:lnTo>
                    <a:pt x="7988" y="854"/>
                  </a:lnTo>
                  <a:cubicBezTo>
                    <a:pt x="8112" y="869"/>
                    <a:pt x="8268" y="916"/>
                    <a:pt x="8299" y="1040"/>
                  </a:cubicBezTo>
                  <a:cubicBezTo>
                    <a:pt x="8314" y="1087"/>
                    <a:pt x="8299" y="1149"/>
                    <a:pt x="8283" y="1180"/>
                  </a:cubicBezTo>
                  <a:cubicBezTo>
                    <a:pt x="8237" y="1226"/>
                    <a:pt x="8190" y="1257"/>
                    <a:pt x="8128" y="1273"/>
                  </a:cubicBezTo>
                  <a:lnTo>
                    <a:pt x="8066" y="1273"/>
                  </a:lnTo>
                  <a:cubicBezTo>
                    <a:pt x="8004" y="1273"/>
                    <a:pt x="7926" y="1242"/>
                    <a:pt x="7849" y="1195"/>
                  </a:cubicBezTo>
                  <a:lnTo>
                    <a:pt x="7833" y="1180"/>
                  </a:lnTo>
                  <a:lnTo>
                    <a:pt x="7818" y="931"/>
                  </a:lnTo>
                  <a:lnTo>
                    <a:pt x="7880" y="931"/>
                  </a:lnTo>
                  <a:cubicBezTo>
                    <a:pt x="7895" y="931"/>
                    <a:pt x="7911" y="916"/>
                    <a:pt x="7911" y="885"/>
                  </a:cubicBezTo>
                  <a:lnTo>
                    <a:pt x="7911" y="838"/>
                  </a:lnTo>
                  <a:close/>
                  <a:moveTo>
                    <a:pt x="9028" y="1164"/>
                  </a:moveTo>
                  <a:cubicBezTo>
                    <a:pt x="9090" y="1180"/>
                    <a:pt x="9136" y="1226"/>
                    <a:pt x="9152" y="1242"/>
                  </a:cubicBezTo>
                  <a:cubicBezTo>
                    <a:pt x="9214" y="1335"/>
                    <a:pt x="9214" y="1474"/>
                    <a:pt x="9136" y="1567"/>
                  </a:cubicBezTo>
                  <a:cubicBezTo>
                    <a:pt x="9090" y="1629"/>
                    <a:pt x="9012" y="1660"/>
                    <a:pt x="8935" y="1660"/>
                  </a:cubicBezTo>
                  <a:cubicBezTo>
                    <a:pt x="8903" y="1660"/>
                    <a:pt x="8857" y="1660"/>
                    <a:pt x="8795" y="1629"/>
                  </a:cubicBezTo>
                  <a:cubicBezTo>
                    <a:pt x="8764" y="1567"/>
                    <a:pt x="8764" y="1474"/>
                    <a:pt x="8764" y="1381"/>
                  </a:cubicBezTo>
                  <a:cubicBezTo>
                    <a:pt x="8779" y="1273"/>
                    <a:pt x="8841" y="1226"/>
                    <a:pt x="8903" y="1180"/>
                  </a:cubicBezTo>
                  <a:cubicBezTo>
                    <a:pt x="8935" y="1164"/>
                    <a:pt x="8997" y="1164"/>
                    <a:pt x="9028" y="1164"/>
                  </a:cubicBezTo>
                  <a:close/>
                  <a:moveTo>
                    <a:pt x="5817" y="1800"/>
                  </a:moveTo>
                  <a:lnTo>
                    <a:pt x="5833" y="1816"/>
                  </a:lnTo>
                  <a:cubicBezTo>
                    <a:pt x="5879" y="1893"/>
                    <a:pt x="5848" y="1971"/>
                    <a:pt x="5802" y="2033"/>
                  </a:cubicBezTo>
                  <a:cubicBezTo>
                    <a:pt x="5755" y="2048"/>
                    <a:pt x="5724" y="2079"/>
                    <a:pt x="5677" y="2079"/>
                  </a:cubicBezTo>
                  <a:cubicBezTo>
                    <a:pt x="5662" y="2079"/>
                    <a:pt x="5615" y="2048"/>
                    <a:pt x="5600" y="2048"/>
                  </a:cubicBezTo>
                  <a:lnTo>
                    <a:pt x="5569" y="2033"/>
                  </a:lnTo>
                  <a:lnTo>
                    <a:pt x="5569" y="1847"/>
                  </a:lnTo>
                  <a:lnTo>
                    <a:pt x="5615" y="1862"/>
                  </a:lnTo>
                  <a:lnTo>
                    <a:pt x="5615" y="1800"/>
                  </a:lnTo>
                  <a:close/>
                  <a:moveTo>
                    <a:pt x="9858" y="2095"/>
                  </a:moveTo>
                  <a:cubicBezTo>
                    <a:pt x="9914" y="2095"/>
                    <a:pt x="9978" y="2119"/>
                    <a:pt x="10020" y="2172"/>
                  </a:cubicBezTo>
                  <a:cubicBezTo>
                    <a:pt x="10067" y="2203"/>
                    <a:pt x="10067" y="2250"/>
                    <a:pt x="10067" y="2312"/>
                  </a:cubicBezTo>
                  <a:cubicBezTo>
                    <a:pt x="10036" y="2405"/>
                    <a:pt x="9943" y="2467"/>
                    <a:pt x="9865" y="2467"/>
                  </a:cubicBezTo>
                  <a:cubicBezTo>
                    <a:pt x="9803" y="2467"/>
                    <a:pt x="9772" y="2436"/>
                    <a:pt x="9725" y="2405"/>
                  </a:cubicBezTo>
                  <a:cubicBezTo>
                    <a:pt x="9694" y="2358"/>
                    <a:pt x="9694" y="2312"/>
                    <a:pt x="9694" y="2250"/>
                  </a:cubicBezTo>
                  <a:cubicBezTo>
                    <a:pt x="9710" y="2188"/>
                    <a:pt x="9725" y="2157"/>
                    <a:pt x="9788" y="2110"/>
                  </a:cubicBezTo>
                  <a:cubicBezTo>
                    <a:pt x="9807" y="2100"/>
                    <a:pt x="9831" y="2095"/>
                    <a:pt x="9858" y="2095"/>
                  </a:cubicBezTo>
                  <a:close/>
                  <a:moveTo>
                    <a:pt x="4949" y="2188"/>
                  </a:moveTo>
                  <a:cubicBezTo>
                    <a:pt x="5042" y="2188"/>
                    <a:pt x="5150" y="2250"/>
                    <a:pt x="5197" y="2327"/>
                  </a:cubicBezTo>
                  <a:cubicBezTo>
                    <a:pt x="5212" y="2358"/>
                    <a:pt x="5212" y="2436"/>
                    <a:pt x="5197" y="2498"/>
                  </a:cubicBezTo>
                  <a:cubicBezTo>
                    <a:pt x="5181" y="2560"/>
                    <a:pt x="5135" y="2591"/>
                    <a:pt x="5073" y="2606"/>
                  </a:cubicBezTo>
                  <a:lnTo>
                    <a:pt x="5057" y="2606"/>
                  </a:lnTo>
                  <a:lnTo>
                    <a:pt x="4747" y="2513"/>
                  </a:lnTo>
                  <a:lnTo>
                    <a:pt x="4762" y="2467"/>
                  </a:lnTo>
                  <a:lnTo>
                    <a:pt x="4762" y="2405"/>
                  </a:lnTo>
                  <a:cubicBezTo>
                    <a:pt x="4762" y="2343"/>
                    <a:pt x="4747" y="2281"/>
                    <a:pt x="4809" y="2219"/>
                  </a:cubicBezTo>
                  <a:cubicBezTo>
                    <a:pt x="4824" y="2203"/>
                    <a:pt x="4871" y="2188"/>
                    <a:pt x="4918" y="2188"/>
                  </a:cubicBezTo>
                  <a:close/>
                  <a:moveTo>
                    <a:pt x="7015" y="2963"/>
                  </a:moveTo>
                  <a:cubicBezTo>
                    <a:pt x="7075" y="2963"/>
                    <a:pt x="7136" y="2968"/>
                    <a:pt x="7197" y="2979"/>
                  </a:cubicBezTo>
                  <a:cubicBezTo>
                    <a:pt x="7399" y="3025"/>
                    <a:pt x="7601" y="3149"/>
                    <a:pt x="7585" y="3366"/>
                  </a:cubicBezTo>
                  <a:cubicBezTo>
                    <a:pt x="7585" y="3537"/>
                    <a:pt x="7430" y="3646"/>
                    <a:pt x="7368" y="3677"/>
                  </a:cubicBezTo>
                  <a:cubicBezTo>
                    <a:pt x="7073" y="3878"/>
                    <a:pt x="6748" y="4033"/>
                    <a:pt x="6391" y="4111"/>
                  </a:cubicBezTo>
                  <a:cubicBezTo>
                    <a:pt x="6360" y="4126"/>
                    <a:pt x="6298" y="4126"/>
                    <a:pt x="6267" y="4126"/>
                  </a:cubicBezTo>
                  <a:cubicBezTo>
                    <a:pt x="6065" y="4126"/>
                    <a:pt x="5895" y="4033"/>
                    <a:pt x="5802" y="3863"/>
                  </a:cubicBezTo>
                  <a:cubicBezTo>
                    <a:pt x="5771" y="3816"/>
                    <a:pt x="5755" y="3785"/>
                    <a:pt x="5755" y="3739"/>
                  </a:cubicBezTo>
                  <a:cubicBezTo>
                    <a:pt x="5740" y="3584"/>
                    <a:pt x="5817" y="3444"/>
                    <a:pt x="5988" y="3320"/>
                  </a:cubicBezTo>
                  <a:cubicBezTo>
                    <a:pt x="6256" y="3159"/>
                    <a:pt x="6628" y="2963"/>
                    <a:pt x="7015" y="2963"/>
                  </a:cubicBezTo>
                  <a:close/>
                  <a:moveTo>
                    <a:pt x="4129" y="2928"/>
                  </a:moveTo>
                  <a:cubicBezTo>
                    <a:pt x="4171" y="2928"/>
                    <a:pt x="4213" y="2951"/>
                    <a:pt x="4251" y="2979"/>
                  </a:cubicBezTo>
                  <a:cubicBezTo>
                    <a:pt x="4297" y="3041"/>
                    <a:pt x="4282" y="3118"/>
                    <a:pt x="4220" y="3180"/>
                  </a:cubicBezTo>
                  <a:cubicBezTo>
                    <a:pt x="3832" y="3491"/>
                    <a:pt x="3258" y="4204"/>
                    <a:pt x="3258" y="4204"/>
                  </a:cubicBezTo>
                  <a:cubicBezTo>
                    <a:pt x="3211" y="4251"/>
                    <a:pt x="3180" y="4266"/>
                    <a:pt x="3134" y="4266"/>
                  </a:cubicBezTo>
                  <a:cubicBezTo>
                    <a:pt x="3103" y="4266"/>
                    <a:pt x="3056" y="4251"/>
                    <a:pt x="3041" y="4219"/>
                  </a:cubicBezTo>
                  <a:cubicBezTo>
                    <a:pt x="2979" y="4188"/>
                    <a:pt x="2963" y="4095"/>
                    <a:pt x="3025" y="4033"/>
                  </a:cubicBezTo>
                  <a:cubicBezTo>
                    <a:pt x="3041" y="4018"/>
                    <a:pt x="3599" y="3289"/>
                    <a:pt x="4049" y="2963"/>
                  </a:cubicBezTo>
                  <a:cubicBezTo>
                    <a:pt x="4074" y="2938"/>
                    <a:pt x="4101" y="2928"/>
                    <a:pt x="4129" y="2928"/>
                  </a:cubicBezTo>
                  <a:close/>
                  <a:moveTo>
                    <a:pt x="8993" y="3969"/>
                  </a:moveTo>
                  <a:cubicBezTo>
                    <a:pt x="9068" y="3969"/>
                    <a:pt x="9108" y="4026"/>
                    <a:pt x="9136" y="4095"/>
                  </a:cubicBezTo>
                  <a:cubicBezTo>
                    <a:pt x="9152" y="4173"/>
                    <a:pt x="9090" y="4251"/>
                    <a:pt x="9012" y="4266"/>
                  </a:cubicBezTo>
                  <a:cubicBezTo>
                    <a:pt x="8779" y="4297"/>
                    <a:pt x="8376" y="4499"/>
                    <a:pt x="8221" y="4561"/>
                  </a:cubicBezTo>
                  <a:cubicBezTo>
                    <a:pt x="8206" y="4576"/>
                    <a:pt x="8190" y="4576"/>
                    <a:pt x="8159" y="4576"/>
                  </a:cubicBezTo>
                  <a:cubicBezTo>
                    <a:pt x="8097" y="4576"/>
                    <a:pt x="8050" y="4561"/>
                    <a:pt x="8035" y="4499"/>
                  </a:cubicBezTo>
                  <a:cubicBezTo>
                    <a:pt x="7988" y="4421"/>
                    <a:pt x="8004" y="4344"/>
                    <a:pt x="8081" y="4297"/>
                  </a:cubicBezTo>
                  <a:cubicBezTo>
                    <a:pt x="8112" y="4297"/>
                    <a:pt x="8624" y="4033"/>
                    <a:pt x="8966" y="3971"/>
                  </a:cubicBezTo>
                  <a:cubicBezTo>
                    <a:pt x="8975" y="3970"/>
                    <a:pt x="8984" y="3969"/>
                    <a:pt x="8993" y="3969"/>
                  </a:cubicBezTo>
                  <a:close/>
                  <a:moveTo>
                    <a:pt x="9524" y="4452"/>
                  </a:moveTo>
                  <a:cubicBezTo>
                    <a:pt x="9601" y="4452"/>
                    <a:pt x="9679" y="4514"/>
                    <a:pt x="9694" y="4592"/>
                  </a:cubicBezTo>
                  <a:cubicBezTo>
                    <a:pt x="9710" y="4685"/>
                    <a:pt x="9648" y="4747"/>
                    <a:pt x="9586" y="4762"/>
                  </a:cubicBezTo>
                  <a:cubicBezTo>
                    <a:pt x="9400" y="4809"/>
                    <a:pt x="9229" y="4840"/>
                    <a:pt x="9074" y="4902"/>
                  </a:cubicBezTo>
                  <a:lnTo>
                    <a:pt x="9012" y="4902"/>
                  </a:lnTo>
                  <a:cubicBezTo>
                    <a:pt x="8950" y="4902"/>
                    <a:pt x="8903" y="4871"/>
                    <a:pt x="8872" y="4809"/>
                  </a:cubicBezTo>
                  <a:cubicBezTo>
                    <a:pt x="8841" y="4731"/>
                    <a:pt x="8872" y="4638"/>
                    <a:pt x="8950" y="4607"/>
                  </a:cubicBezTo>
                  <a:cubicBezTo>
                    <a:pt x="9136" y="4530"/>
                    <a:pt x="9322" y="4499"/>
                    <a:pt x="9524" y="4452"/>
                  </a:cubicBezTo>
                  <a:close/>
                  <a:moveTo>
                    <a:pt x="4251" y="3957"/>
                  </a:moveTo>
                  <a:cubicBezTo>
                    <a:pt x="4286" y="3957"/>
                    <a:pt x="4325" y="3970"/>
                    <a:pt x="4359" y="3987"/>
                  </a:cubicBezTo>
                  <a:cubicBezTo>
                    <a:pt x="4406" y="4064"/>
                    <a:pt x="4406" y="4142"/>
                    <a:pt x="4344" y="4204"/>
                  </a:cubicBezTo>
                  <a:cubicBezTo>
                    <a:pt x="4096" y="4437"/>
                    <a:pt x="3553" y="4979"/>
                    <a:pt x="3553" y="4979"/>
                  </a:cubicBezTo>
                  <a:cubicBezTo>
                    <a:pt x="3522" y="4995"/>
                    <a:pt x="3491" y="5026"/>
                    <a:pt x="3444" y="5026"/>
                  </a:cubicBezTo>
                  <a:cubicBezTo>
                    <a:pt x="3413" y="5026"/>
                    <a:pt x="3382" y="4995"/>
                    <a:pt x="3351" y="4979"/>
                  </a:cubicBezTo>
                  <a:cubicBezTo>
                    <a:pt x="3289" y="4917"/>
                    <a:pt x="3289" y="4824"/>
                    <a:pt x="3351" y="4762"/>
                  </a:cubicBezTo>
                  <a:cubicBezTo>
                    <a:pt x="3367" y="4747"/>
                    <a:pt x="3894" y="4219"/>
                    <a:pt x="4173" y="3987"/>
                  </a:cubicBezTo>
                  <a:cubicBezTo>
                    <a:pt x="4194" y="3966"/>
                    <a:pt x="4221" y="3957"/>
                    <a:pt x="4251" y="3957"/>
                  </a:cubicBezTo>
                  <a:close/>
                  <a:moveTo>
                    <a:pt x="2591" y="4557"/>
                  </a:moveTo>
                  <a:cubicBezTo>
                    <a:pt x="2621" y="4557"/>
                    <a:pt x="2650" y="4567"/>
                    <a:pt x="2669" y="4592"/>
                  </a:cubicBezTo>
                  <a:cubicBezTo>
                    <a:pt x="2731" y="4654"/>
                    <a:pt x="2746" y="4747"/>
                    <a:pt x="2700" y="4809"/>
                  </a:cubicBezTo>
                  <a:cubicBezTo>
                    <a:pt x="2358" y="5197"/>
                    <a:pt x="1971" y="5848"/>
                    <a:pt x="1971" y="5848"/>
                  </a:cubicBezTo>
                  <a:cubicBezTo>
                    <a:pt x="1955" y="5910"/>
                    <a:pt x="1924" y="5926"/>
                    <a:pt x="1862" y="5926"/>
                  </a:cubicBezTo>
                  <a:cubicBezTo>
                    <a:pt x="1816" y="5926"/>
                    <a:pt x="1800" y="5926"/>
                    <a:pt x="1785" y="5910"/>
                  </a:cubicBezTo>
                  <a:cubicBezTo>
                    <a:pt x="1723" y="5848"/>
                    <a:pt x="1692" y="5770"/>
                    <a:pt x="1707" y="5693"/>
                  </a:cubicBezTo>
                  <a:cubicBezTo>
                    <a:pt x="1723" y="5677"/>
                    <a:pt x="2110" y="5026"/>
                    <a:pt x="2467" y="4607"/>
                  </a:cubicBezTo>
                  <a:cubicBezTo>
                    <a:pt x="2495" y="4579"/>
                    <a:pt x="2545" y="4557"/>
                    <a:pt x="2591" y="4557"/>
                  </a:cubicBezTo>
                  <a:close/>
                  <a:moveTo>
                    <a:pt x="5197" y="5808"/>
                  </a:moveTo>
                  <a:cubicBezTo>
                    <a:pt x="5232" y="5808"/>
                    <a:pt x="5264" y="5815"/>
                    <a:pt x="5290" y="5832"/>
                  </a:cubicBezTo>
                  <a:cubicBezTo>
                    <a:pt x="5352" y="5879"/>
                    <a:pt x="5383" y="5926"/>
                    <a:pt x="5414" y="5972"/>
                  </a:cubicBezTo>
                  <a:cubicBezTo>
                    <a:pt x="5429" y="6034"/>
                    <a:pt x="5414" y="6112"/>
                    <a:pt x="5367" y="6158"/>
                  </a:cubicBezTo>
                  <a:cubicBezTo>
                    <a:pt x="5321" y="6220"/>
                    <a:pt x="5228" y="6267"/>
                    <a:pt x="5150" y="6267"/>
                  </a:cubicBezTo>
                  <a:cubicBezTo>
                    <a:pt x="5104" y="6267"/>
                    <a:pt x="5042" y="6236"/>
                    <a:pt x="4995" y="6220"/>
                  </a:cubicBezTo>
                  <a:cubicBezTo>
                    <a:pt x="4949" y="6189"/>
                    <a:pt x="4902" y="6112"/>
                    <a:pt x="4902" y="6050"/>
                  </a:cubicBezTo>
                  <a:cubicBezTo>
                    <a:pt x="4902" y="6003"/>
                    <a:pt x="4902" y="5972"/>
                    <a:pt x="4949" y="5926"/>
                  </a:cubicBezTo>
                  <a:cubicBezTo>
                    <a:pt x="5004" y="5858"/>
                    <a:pt x="5109" y="5808"/>
                    <a:pt x="5197" y="5808"/>
                  </a:cubicBezTo>
                  <a:close/>
                  <a:moveTo>
                    <a:pt x="1509" y="6332"/>
                  </a:moveTo>
                  <a:cubicBezTo>
                    <a:pt x="1595" y="6332"/>
                    <a:pt x="1685" y="6374"/>
                    <a:pt x="1738" y="6437"/>
                  </a:cubicBezTo>
                  <a:cubicBezTo>
                    <a:pt x="1816" y="6530"/>
                    <a:pt x="1800" y="6701"/>
                    <a:pt x="1692" y="6779"/>
                  </a:cubicBezTo>
                  <a:lnTo>
                    <a:pt x="1614" y="6779"/>
                  </a:lnTo>
                  <a:cubicBezTo>
                    <a:pt x="1505" y="6779"/>
                    <a:pt x="1428" y="6748"/>
                    <a:pt x="1381" y="6670"/>
                  </a:cubicBezTo>
                  <a:cubicBezTo>
                    <a:pt x="1319" y="6577"/>
                    <a:pt x="1319" y="6453"/>
                    <a:pt x="1381" y="6375"/>
                  </a:cubicBezTo>
                  <a:lnTo>
                    <a:pt x="1397" y="6360"/>
                  </a:lnTo>
                  <a:cubicBezTo>
                    <a:pt x="1431" y="6340"/>
                    <a:pt x="1470" y="6332"/>
                    <a:pt x="1509" y="6332"/>
                  </a:cubicBezTo>
                  <a:close/>
                  <a:moveTo>
                    <a:pt x="2653" y="6701"/>
                  </a:moveTo>
                  <a:lnTo>
                    <a:pt x="2653" y="6748"/>
                  </a:lnTo>
                  <a:cubicBezTo>
                    <a:pt x="2669" y="6825"/>
                    <a:pt x="2669" y="6872"/>
                    <a:pt x="2653" y="6949"/>
                  </a:cubicBezTo>
                  <a:cubicBezTo>
                    <a:pt x="2622" y="7011"/>
                    <a:pt x="2560" y="7073"/>
                    <a:pt x="2483" y="7073"/>
                  </a:cubicBezTo>
                  <a:lnTo>
                    <a:pt x="2436" y="7073"/>
                  </a:lnTo>
                  <a:cubicBezTo>
                    <a:pt x="2343" y="7058"/>
                    <a:pt x="2312" y="6949"/>
                    <a:pt x="2327" y="6872"/>
                  </a:cubicBezTo>
                  <a:cubicBezTo>
                    <a:pt x="2343" y="6825"/>
                    <a:pt x="2358" y="6779"/>
                    <a:pt x="2420" y="6732"/>
                  </a:cubicBezTo>
                  <a:lnTo>
                    <a:pt x="2436" y="6701"/>
                  </a:lnTo>
                  <a:close/>
                  <a:moveTo>
                    <a:pt x="7191" y="6760"/>
                  </a:moveTo>
                  <a:cubicBezTo>
                    <a:pt x="7252" y="6760"/>
                    <a:pt x="7314" y="6776"/>
                    <a:pt x="7368" y="6810"/>
                  </a:cubicBezTo>
                  <a:lnTo>
                    <a:pt x="7384" y="6825"/>
                  </a:lnTo>
                  <a:lnTo>
                    <a:pt x="7384" y="6841"/>
                  </a:lnTo>
                  <a:cubicBezTo>
                    <a:pt x="7415" y="6965"/>
                    <a:pt x="7368" y="7073"/>
                    <a:pt x="7259" y="7151"/>
                  </a:cubicBezTo>
                  <a:cubicBezTo>
                    <a:pt x="7151" y="7213"/>
                    <a:pt x="7042" y="7228"/>
                    <a:pt x="6934" y="7244"/>
                  </a:cubicBezTo>
                  <a:lnTo>
                    <a:pt x="6903" y="7244"/>
                  </a:lnTo>
                  <a:lnTo>
                    <a:pt x="6887" y="7213"/>
                  </a:lnTo>
                  <a:cubicBezTo>
                    <a:pt x="6825" y="7073"/>
                    <a:pt x="6856" y="6918"/>
                    <a:pt x="6980" y="6841"/>
                  </a:cubicBezTo>
                  <a:cubicBezTo>
                    <a:pt x="7033" y="6788"/>
                    <a:pt x="7111" y="6760"/>
                    <a:pt x="7191" y="6760"/>
                  </a:cubicBezTo>
                  <a:close/>
                  <a:moveTo>
                    <a:pt x="1893" y="7709"/>
                  </a:moveTo>
                  <a:cubicBezTo>
                    <a:pt x="1971" y="7709"/>
                    <a:pt x="2033" y="7725"/>
                    <a:pt x="2079" y="7771"/>
                  </a:cubicBezTo>
                  <a:cubicBezTo>
                    <a:pt x="2110" y="7818"/>
                    <a:pt x="2126" y="7864"/>
                    <a:pt x="2126" y="7911"/>
                  </a:cubicBezTo>
                  <a:cubicBezTo>
                    <a:pt x="2126" y="8004"/>
                    <a:pt x="2033" y="8081"/>
                    <a:pt x="1940" y="8097"/>
                  </a:cubicBezTo>
                  <a:lnTo>
                    <a:pt x="1878" y="8097"/>
                  </a:lnTo>
                  <a:cubicBezTo>
                    <a:pt x="1800" y="8097"/>
                    <a:pt x="1754" y="8081"/>
                    <a:pt x="1692" y="8066"/>
                  </a:cubicBezTo>
                  <a:lnTo>
                    <a:pt x="1645" y="8050"/>
                  </a:lnTo>
                  <a:lnTo>
                    <a:pt x="1692" y="7756"/>
                  </a:lnTo>
                  <a:lnTo>
                    <a:pt x="1723" y="7756"/>
                  </a:lnTo>
                  <a:cubicBezTo>
                    <a:pt x="1785" y="7740"/>
                    <a:pt x="1847" y="7709"/>
                    <a:pt x="1893" y="7709"/>
                  </a:cubicBezTo>
                  <a:close/>
                  <a:moveTo>
                    <a:pt x="766" y="9671"/>
                  </a:moveTo>
                  <a:cubicBezTo>
                    <a:pt x="780" y="9671"/>
                    <a:pt x="794" y="9673"/>
                    <a:pt x="807" y="9679"/>
                  </a:cubicBezTo>
                  <a:cubicBezTo>
                    <a:pt x="885" y="9694"/>
                    <a:pt x="947" y="9772"/>
                    <a:pt x="932" y="9849"/>
                  </a:cubicBezTo>
                  <a:cubicBezTo>
                    <a:pt x="932" y="9849"/>
                    <a:pt x="807" y="10578"/>
                    <a:pt x="870" y="11075"/>
                  </a:cubicBezTo>
                  <a:cubicBezTo>
                    <a:pt x="885" y="11152"/>
                    <a:pt x="839" y="11230"/>
                    <a:pt x="761" y="11230"/>
                  </a:cubicBezTo>
                  <a:cubicBezTo>
                    <a:pt x="652" y="11230"/>
                    <a:pt x="606" y="11168"/>
                    <a:pt x="575" y="11090"/>
                  </a:cubicBezTo>
                  <a:cubicBezTo>
                    <a:pt x="497" y="10563"/>
                    <a:pt x="637" y="9834"/>
                    <a:pt x="637" y="9787"/>
                  </a:cubicBezTo>
                  <a:cubicBezTo>
                    <a:pt x="650" y="9724"/>
                    <a:pt x="704" y="9671"/>
                    <a:pt x="766" y="9671"/>
                  </a:cubicBezTo>
                  <a:close/>
                  <a:moveTo>
                    <a:pt x="6608" y="11106"/>
                  </a:moveTo>
                  <a:lnTo>
                    <a:pt x="6841" y="11168"/>
                  </a:lnTo>
                  <a:cubicBezTo>
                    <a:pt x="6918" y="11168"/>
                    <a:pt x="6965" y="11230"/>
                    <a:pt x="6934" y="11307"/>
                  </a:cubicBezTo>
                  <a:cubicBezTo>
                    <a:pt x="6934" y="11385"/>
                    <a:pt x="6918" y="11431"/>
                    <a:pt x="6903" y="11509"/>
                  </a:cubicBezTo>
                  <a:lnTo>
                    <a:pt x="6887" y="11556"/>
                  </a:lnTo>
                  <a:lnTo>
                    <a:pt x="6655" y="11478"/>
                  </a:lnTo>
                  <a:cubicBezTo>
                    <a:pt x="6608" y="11462"/>
                    <a:pt x="6577" y="11431"/>
                    <a:pt x="6531" y="11400"/>
                  </a:cubicBezTo>
                  <a:cubicBezTo>
                    <a:pt x="6515" y="11354"/>
                    <a:pt x="6468" y="11261"/>
                    <a:pt x="6593" y="11121"/>
                  </a:cubicBezTo>
                  <a:lnTo>
                    <a:pt x="6608" y="11106"/>
                  </a:lnTo>
                  <a:close/>
                  <a:moveTo>
                    <a:pt x="1893" y="10578"/>
                  </a:moveTo>
                  <a:cubicBezTo>
                    <a:pt x="1971" y="10578"/>
                    <a:pt x="2033" y="10656"/>
                    <a:pt x="2033" y="10734"/>
                  </a:cubicBezTo>
                  <a:cubicBezTo>
                    <a:pt x="2033" y="10734"/>
                    <a:pt x="2002" y="11168"/>
                    <a:pt x="2110" y="11416"/>
                  </a:cubicBezTo>
                  <a:cubicBezTo>
                    <a:pt x="2126" y="11493"/>
                    <a:pt x="2110" y="11587"/>
                    <a:pt x="2033" y="11618"/>
                  </a:cubicBezTo>
                  <a:cubicBezTo>
                    <a:pt x="2017" y="11633"/>
                    <a:pt x="2002" y="11633"/>
                    <a:pt x="1971" y="11633"/>
                  </a:cubicBezTo>
                  <a:cubicBezTo>
                    <a:pt x="1924" y="11633"/>
                    <a:pt x="1862" y="11618"/>
                    <a:pt x="1847" y="11556"/>
                  </a:cubicBezTo>
                  <a:cubicBezTo>
                    <a:pt x="1707" y="11230"/>
                    <a:pt x="1738" y="10734"/>
                    <a:pt x="1738" y="10718"/>
                  </a:cubicBezTo>
                  <a:cubicBezTo>
                    <a:pt x="1738" y="10640"/>
                    <a:pt x="1831" y="10578"/>
                    <a:pt x="1893" y="10578"/>
                  </a:cubicBezTo>
                  <a:close/>
                  <a:moveTo>
                    <a:pt x="3001" y="13151"/>
                  </a:moveTo>
                  <a:cubicBezTo>
                    <a:pt x="3038" y="13151"/>
                    <a:pt x="3074" y="13161"/>
                    <a:pt x="3103" y="13184"/>
                  </a:cubicBezTo>
                  <a:lnTo>
                    <a:pt x="3118" y="13200"/>
                  </a:lnTo>
                  <a:lnTo>
                    <a:pt x="3118" y="13215"/>
                  </a:lnTo>
                  <a:cubicBezTo>
                    <a:pt x="3134" y="13293"/>
                    <a:pt x="3165" y="13370"/>
                    <a:pt x="3118" y="13448"/>
                  </a:cubicBezTo>
                  <a:cubicBezTo>
                    <a:pt x="3103" y="13510"/>
                    <a:pt x="3025" y="13556"/>
                    <a:pt x="2963" y="13556"/>
                  </a:cubicBezTo>
                  <a:cubicBezTo>
                    <a:pt x="2948" y="13556"/>
                    <a:pt x="2901" y="13556"/>
                    <a:pt x="2886" y="13525"/>
                  </a:cubicBezTo>
                  <a:cubicBezTo>
                    <a:pt x="2824" y="13432"/>
                    <a:pt x="2808" y="13339"/>
                    <a:pt x="2855" y="13231"/>
                  </a:cubicBezTo>
                  <a:cubicBezTo>
                    <a:pt x="2874" y="13181"/>
                    <a:pt x="2938" y="13151"/>
                    <a:pt x="3001" y="13151"/>
                  </a:cubicBezTo>
                  <a:close/>
                  <a:moveTo>
                    <a:pt x="1328" y="11801"/>
                  </a:moveTo>
                  <a:cubicBezTo>
                    <a:pt x="1345" y="11801"/>
                    <a:pt x="1363" y="11802"/>
                    <a:pt x="1381" y="11804"/>
                  </a:cubicBezTo>
                  <a:cubicBezTo>
                    <a:pt x="1536" y="11850"/>
                    <a:pt x="1629" y="11974"/>
                    <a:pt x="1692" y="12098"/>
                  </a:cubicBezTo>
                  <a:cubicBezTo>
                    <a:pt x="1893" y="12502"/>
                    <a:pt x="2017" y="12905"/>
                    <a:pt x="2079" y="13355"/>
                  </a:cubicBezTo>
                  <a:cubicBezTo>
                    <a:pt x="2110" y="13649"/>
                    <a:pt x="1955" y="13944"/>
                    <a:pt x="1692" y="14037"/>
                  </a:cubicBezTo>
                  <a:cubicBezTo>
                    <a:pt x="1645" y="14053"/>
                    <a:pt x="1583" y="14053"/>
                    <a:pt x="1552" y="14053"/>
                  </a:cubicBezTo>
                  <a:cubicBezTo>
                    <a:pt x="1381" y="14053"/>
                    <a:pt x="1242" y="13913"/>
                    <a:pt x="1118" y="13680"/>
                  </a:cubicBezTo>
                  <a:cubicBezTo>
                    <a:pt x="947" y="13277"/>
                    <a:pt x="730" y="12734"/>
                    <a:pt x="885" y="12191"/>
                  </a:cubicBezTo>
                  <a:cubicBezTo>
                    <a:pt x="943" y="11989"/>
                    <a:pt x="1095" y="11801"/>
                    <a:pt x="1328" y="11801"/>
                  </a:cubicBezTo>
                  <a:close/>
                  <a:moveTo>
                    <a:pt x="1428" y="14533"/>
                  </a:moveTo>
                  <a:lnTo>
                    <a:pt x="1723" y="14580"/>
                  </a:lnTo>
                  <a:lnTo>
                    <a:pt x="1723" y="14611"/>
                  </a:lnTo>
                  <a:cubicBezTo>
                    <a:pt x="1723" y="14673"/>
                    <a:pt x="1738" y="14750"/>
                    <a:pt x="1723" y="14813"/>
                  </a:cubicBezTo>
                  <a:cubicBezTo>
                    <a:pt x="1692" y="14890"/>
                    <a:pt x="1629" y="14952"/>
                    <a:pt x="1552" y="14952"/>
                  </a:cubicBezTo>
                  <a:lnTo>
                    <a:pt x="1536" y="14952"/>
                  </a:lnTo>
                  <a:cubicBezTo>
                    <a:pt x="1428" y="14921"/>
                    <a:pt x="1397" y="14844"/>
                    <a:pt x="1381" y="14766"/>
                  </a:cubicBezTo>
                  <a:cubicBezTo>
                    <a:pt x="1381" y="14688"/>
                    <a:pt x="1397" y="14626"/>
                    <a:pt x="1412" y="14580"/>
                  </a:cubicBezTo>
                  <a:lnTo>
                    <a:pt x="1428" y="14533"/>
                  </a:lnTo>
                  <a:close/>
                  <a:moveTo>
                    <a:pt x="2700" y="14332"/>
                  </a:moveTo>
                  <a:cubicBezTo>
                    <a:pt x="2808" y="14533"/>
                    <a:pt x="2932" y="14750"/>
                    <a:pt x="3025" y="14968"/>
                  </a:cubicBezTo>
                  <a:lnTo>
                    <a:pt x="3211" y="14533"/>
                  </a:lnTo>
                  <a:cubicBezTo>
                    <a:pt x="3246" y="14476"/>
                    <a:pt x="3298" y="14444"/>
                    <a:pt x="3354" y="14444"/>
                  </a:cubicBezTo>
                  <a:cubicBezTo>
                    <a:pt x="3373" y="14444"/>
                    <a:pt x="3393" y="14448"/>
                    <a:pt x="3413" y="14456"/>
                  </a:cubicBezTo>
                  <a:cubicBezTo>
                    <a:pt x="3491" y="14502"/>
                    <a:pt x="3522" y="14580"/>
                    <a:pt x="3491" y="14657"/>
                  </a:cubicBezTo>
                  <a:lnTo>
                    <a:pt x="3274" y="15138"/>
                  </a:lnTo>
                  <a:cubicBezTo>
                    <a:pt x="3475" y="15231"/>
                    <a:pt x="3677" y="15355"/>
                    <a:pt x="3878" y="15448"/>
                  </a:cubicBezTo>
                  <a:cubicBezTo>
                    <a:pt x="3940" y="15495"/>
                    <a:pt x="3971" y="15573"/>
                    <a:pt x="3971" y="15666"/>
                  </a:cubicBezTo>
                  <a:cubicBezTo>
                    <a:pt x="3940" y="15728"/>
                    <a:pt x="3894" y="15743"/>
                    <a:pt x="3832" y="15743"/>
                  </a:cubicBezTo>
                  <a:cubicBezTo>
                    <a:pt x="3801" y="15743"/>
                    <a:pt x="3785" y="15743"/>
                    <a:pt x="3754" y="15728"/>
                  </a:cubicBezTo>
                  <a:cubicBezTo>
                    <a:pt x="3599" y="15650"/>
                    <a:pt x="3429" y="15541"/>
                    <a:pt x="3258" y="15464"/>
                  </a:cubicBezTo>
                  <a:lnTo>
                    <a:pt x="3258" y="15464"/>
                  </a:lnTo>
                  <a:cubicBezTo>
                    <a:pt x="3351" y="15697"/>
                    <a:pt x="3429" y="15929"/>
                    <a:pt x="3506" y="16162"/>
                  </a:cubicBezTo>
                  <a:lnTo>
                    <a:pt x="3242" y="16239"/>
                  </a:lnTo>
                  <a:cubicBezTo>
                    <a:pt x="3180" y="16069"/>
                    <a:pt x="3103" y="15898"/>
                    <a:pt x="3041" y="15728"/>
                  </a:cubicBezTo>
                  <a:lnTo>
                    <a:pt x="2932" y="15976"/>
                  </a:lnTo>
                  <a:cubicBezTo>
                    <a:pt x="2901" y="16007"/>
                    <a:pt x="2855" y="16053"/>
                    <a:pt x="2793" y="16053"/>
                  </a:cubicBezTo>
                  <a:cubicBezTo>
                    <a:pt x="2777" y="16053"/>
                    <a:pt x="2746" y="16038"/>
                    <a:pt x="2731" y="16038"/>
                  </a:cubicBezTo>
                  <a:cubicBezTo>
                    <a:pt x="2653" y="15991"/>
                    <a:pt x="2622" y="15914"/>
                    <a:pt x="2653" y="15836"/>
                  </a:cubicBezTo>
                  <a:lnTo>
                    <a:pt x="2886" y="15309"/>
                  </a:lnTo>
                  <a:cubicBezTo>
                    <a:pt x="2870" y="15293"/>
                    <a:pt x="2870" y="15262"/>
                    <a:pt x="2855" y="15231"/>
                  </a:cubicBezTo>
                  <a:cubicBezTo>
                    <a:pt x="2653" y="15154"/>
                    <a:pt x="2483" y="15061"/>
                    <a:pt x="2312" y="14983"/>
                  </a:cubicBezTo>
                  <a:cubicBezTo>
                    <a:pt x="2234" y="14952"/>
                    <a:pt x="2188" y="14875"/>
                    <a:pt x="2234" y="14797"/>
                  </a:cubicBezTo>
                  <a:cubicBezTo>
                    <a:pt x="2257" y="14741"/>
                    <a:pt x="2304" y="14701"/>
                    <a:pt x="2357" y="14701"/>
                  </a:cubicBezTo>
                  <a:cubicBezTo>
                    <a:pt x="2378" y="14701"/>
                    <a:pt x="2399" y="14707"/>
                    <a:pt x="2420" y="14719"/>
                  </a:cubicBezTo>
                  <a:cubicBezTo>
                    <a:pt x="2483" y="14735"/>
                    <a:pt x="2560" y="14766"/>
                    <a:pt x="2638" y="14813"/>
                  </a:cubicBezTo>
                  <a:cubicBezTo>
                    <a:pt x="2560" y="14688"/>
                    <a:pt x="2498" y="14580"/>
                    <a:pt x="2436" y="14456"/>
                  </a:cubicBezTo>
                  <a:lnTo>
                    <a:pt x="2700" y="14332"/>
                  </a:lnTo>
                  <a:close/>
                  <a:moveTo>
                    <a:pt x="4716" y="16441"/>
                  </a:moveTo>
                  <a:cubicBezTo>
                    <a:pt x="4762" y="16441"/>
                    <a:pt x="4824" y="16457"/>
                    <a:pt x="4871" y="16519"/>
                  </a:cubicBezTo>
                  <a:cubicBezTo>
                    <a:pt x="4902" y="16581"/>
                    <a:pt x="4933" y="16627"/>
                    <a:pt x="4902" y="16689"/>
                  </a:cubicBezTo>
                  <a:cubicBezTo>
                    <a:pt x="4887" y="16751"/>
                    <a:pt x="4824" y="16782"/>
                    <a:pt x="4762" y="16813"/>
                  </a:cubicBezTo>
                  <a:lnTo>
                    <a:pt x="4716" y="16813"/>
                  </a:lnTo>
                  <a:cubicBezTo>
                    <a:pt x="4669" y="16813"/>
                    <a:pt x="4638" y="16782"/>
                    <a:pt x="4592" y="16767"/>
                  </a:cubicBezTo>
                  <a:cubicBezTo>
                    <a:pt x="4561" y="16736"/>
                    <a:pt x="4514" y="16658"/>
                    <a:pt x="4530" y="16596"/>
                  </a:cubicBezTo>
                  <a:cubicBezTo>
                    <a:pt x="4561" y="16519"/>
                    <a:pt x="4592" y="16472"/>
                    <a:pt x="4654" y="16472"/>
                  </a:cubicBezTo>
                  <a:lnTo>
                    <a:pt x="4669" y="16519"/>
                  </a:lnTo>
                  <a:lnTo>
                    <a:pt x="4716" y="16503"/>
                  </a:lnTo>
                  <a:lnTo>
                    <a:pt x="4716" y="16441"/>
                  </a:lnTo>
                  <a:close/>
                  <a:moveTo>
                    <a:pt x="3066" y="16664"/>
                  </a:moveTo>
                  <a:cubicBezTo>
                    <a:pt x="3098" y="16664"/>
                    <a:pt x="3132" y="16669"/>
                    <a:pt x="3165" y="16689"/>
                  </a:cubicBezTo>
                  <a:cubicBezTo>
                    <a:pt x="3242" y="16736"/>
                    <a:pt x="3320" y="16813"/>
                    <a:pt x="3289" y="16906"/>
                  </a:cubicBezTo>
                  <a:cubicBezTo>
                    <a:pt x="3274" y="16968"/>
                    <a:pt x="3258" y="16999"/>
                    <a:pt x="3211" y="17046"/>
                  </a:cubicBezTo>
                  <a:cubicBezTo>
                    <a:pt x="3180" y="17061"/>
                    <a:pt x="3134" y="17077"/>
                    <a:pt x="3103" y="17077"/>
                  </a:cubicBezTo>
                  <a:cubicBezTo>
                    <a:pt x="3056" y="17077"/>
                    <a:pt x="3041" y="17061"/>
                    <a:pt x="3025" y="17061"/>
                  </a:cubicBezTo>
                  <a:cubicBezTo>
                    <a:pt x="2932" y="17015"/>
                    <a:pt x="2855" y="16922"/>
                    <a:pt x="2870" y="16829"/>
                  </a:cubicBezTo>
                  <a:lnTo>
                    <a:pt x="2901" y="16829"/>
                  </a:lnTo>
                  <a:cubicBezTo>
                    <a:pt x="2886" y="16767"/>
                    <a:pt x="2901" y="16736"/>
                    <a:pt x="2901" y="16705"/>
                  </a:cubicBezTo>
                  <a:lnTo>
                    <a:pt x="2901" y="16674"/>
                  </a:lnTo>
                  <a:lnTo>
                    <a:pt x="2948" y="16674"/>
                  </a:lnTo>
                  <a:cubicBezTo>
                    <a:pt x="2983" y="16674"/>
                    <a:pt x="3024" y="16664"/>
                    <a:pt x="3066" y="16664"/>
                  </a:cubicBezTo>
                  <a:close/>
                  <a:moveTo>
                    <a:pt x="6360" y="17899"/>
                  </a:moveTo>
                  <a:lnTo>
                    <a:pt x="6360" y="17930"/>
                  </a:lnTo>
                  <a:lnTo>
                    <a:pt x="6367" y="17900"/>
                  </a:lnTo>
                  <a:lnTo>
                    <a:pt x="6367" y="17900"/>
                  </a:lnTo>
                  <a:lnTo>
                    <a:pt x="6360" y="17899"/>
                  </a:lnTo>
                  <a:close/>
                  <a:moveTo>
                    <a:pt x="7543" y="17427"/>
                  </a:moveTo>
                  <a:cubicBezTo>
                    <a:pt x="7566" y="17427"/>
                    <a:pt x="7591" y="17434"/>
                    <a:pt x="7616" y="17449"/>
                  </a:cubicBezTo>
                  <a:cubicBezTo>
                    <a:pt x="7616" y="17449"/>
                    <a:pt x="8066" y="17682"/>
                    <a:pt x="8299" y="17821"/>
                  </a:cubicBezTo>
                  <a:cubicBezTo>
                    <a:pt x="8376" y="17852"/>
                    <a:pt x="8423" y="17930"/>
                    <a:pt x="8376" y="18008"/>
                  </a:cubicBezTo>
                  <a:cubicBezTo>
                    <a:pt x="8345" y="18054"/>
                    <a:pt x="8299" y="18085"/>
                    <a:pt x="8237" y="18085"/>
                  </a:cubicBezTo>
                  <a:cubicBezTo>
                    <a:pt x="8221" y="18085"/>
                    <a:pt x="8206" y="18070"/>
                    <a:pt x="8190" y="18070"/>
                  </a:cubicBezTo>
                  <a:cubicBezTo>
                    <a:pt x="7942" y="17945"/>
                    <a:pt x="7508" y="17713"/>
                    <a:pt x="7477" y="17697"/>
                  </a:cubicBezTo>
                  <a:cubicBezTo>
                    <a:pt x="7399" y="17666"/>
                    <a:pt x="7384" y="17589"/>
                    <a:pt x="7430" y="17511"/>
                  </a:cubicBezTo>
                  <a:cubicBezTo>
                    <a:pt x="7451" y="17459"/>
                    <a:pt x="7494" y="17427"/>
                    <a:pt x="7543" y="17427"/>
                  </a:cubicBezTo>
                  <a:close/>
                  <a:moveTo>
                    <a:pt x="6334" y="17862"/>
                  </a:moveTo>
                  <a:cubicBezTo>
                    <a:pt x="6347" y="17862"/>
                    <a:pt x="6361" y="17864"/>
                    <a:pt x="6375" y="17868"/>
                  </a:cubicBezTo>
                  <a:lnTo>
                    <a:pt x="6367" y="17900"/>
                  </a:lnTo>
                  <a:lnTo>
                    <a:pt x="6367" y="17900"/>
                  </a:lnTo>
                  <a:lnTo>
                    <a:pt x="6562" y="17930"/>
                  </a:lnTo>
                  <a:lnTo>
                    <a:pt x="6500" y="18225"/>
                  </a:lnTo>
                  <a:lnTo>
                    <a:pt x="6484" y="18240"/>
                  </a:lnTo>
                  <a:cubicBezTo>
                    <a:pt x="6453" y="18256"/>
                    <a:pt x="6437" y="18256"/>
                    <a:pt x="6406" y="18256"/>
                  </a:cubicBezTo>
                  <a:cubicBezTo>
                    <a:pt x="6313" y="18256"/>
                    <a:pt x="6220" y="18209"/>
                    <a:pt x="6189" y="18132"/>
                  </a:cubicBezTo>
                  <a:cubicBezTo>
                    <a:pt x="6158" y="18070"/>
                    <a:pt x="6189" y="17992"/>
                    <a:pt x="6220" y="17930"/>
                  </a:cubicBezTo>
                  <a:cubicBezTo>
                    <a:pt x="6256" y="17883"/>
                    <a:pt x="6291" y="17862"/>
                    <a:pt x="6334" y="17862"/>
                  </a:cubicBezTo>
                  <a:close/>
                  <a:moveTo>
                    <a:pt x="5096" y="17886"/>
                  </a:moveTo>
                  <a:cubicBezTo>
                    <a:pt x="5167" y="17886"/>
                    <a:pt x="5232" y="17928"/>
                    <a:pt x="5274" y="17992"/>
                  </a:cubicBezTo>
                  <a:cubicBezTo>
                    <a:pt x="5305" y="18054"/>
                    <a:pt x="5305" y="18085"/>
                    <a:pt x="5290" y="18147"/>
                  </a:cubicBezTo>
                  <a:cubicBezTo>
                    <a:pt x="5274" y="18209"/>
                    <a:pt x="5228" y="18240"/>
                    <a:pt x="5197" y="18256"/>
                  </a:cubicBezTo>
                  <a:cubicBezTo>
                    <a:pt x="5181" y="18287"/>
                    <a:pt x="5150" y="18287"/>
                    <a:pt x="5119" y="18287"/>
                  </a:cubicBezTo>
                  <a:cubicBezTo>
                    <a:pt x="5042" y="18287"/>
                    <a:pt x="4964" y="18240"/>
                    <a:pt x="4918" y="18178"/>
                  </a:cubicBezTo>
                  <a:cubicBezTo>
                    <a:pt x="4887" y="18085"/>
                    <a:pt x="4902" y="17976"/>
                    <a:pt x="4995" y="17914"/>
                  </a:cubicBezTo>
                  <a:cubicBezTo>
                    <a:pt x="5029" y="17895"/>
                    <a:pt x="5063" y="17886"/>
                    <a:pt x="5096" y="17886"/>
                  </a:cubicBezTo>
                  <a:close/>
                  <a:moveTo>
                    <a:pt x="4401" y="18331"/>
                  </a:moveTo>
                  <a:cubicBezTo>
                    <a:pt x="4467" y="18331"/>
                    <a:pt x="4537" y="18362"/>
                    <a:pt x="4576" y="18411"/>
                  </a:cubicBezTo>
                  <a:cubicBezTo>
                    <a:pt x="4592" y="18473"/>
                    <a:pt x="4607" y="18519"/>
                    <a:pt x="4592" y="18566"/>
                  </a:cubicBezTo>
                  <a:cubicBezTo>
                    <a:pt x="4576" y="18643"/>
                    <a:pt x="4499" y="18705"/>
                    <a:pt x="4406" y="18705"/>
                  </a:cubicBezTo>
                  <a:cubicBezTo>
                    <a:pt x="4359" y="18705"/>
                    <a:pt x="4328" y="18690"/>
                    <a:pt x="4297" y="18674"/>
                  </a:cubicBezTo>
                  <a:cubicBezTo>
                    <a:pt x="4266" y="18628"/>
                    <a:pt x="4220" y="18566"/>
                    <a:pt x="4220" y="18519"/>
                  </a:cubicBezTo>
                  <a:cubicBezTo>
                    <a:pt x="4220" y="18457"/>
                    <a:pt x="4266" y="18395"/>
                    <a:pt x="4297" y="18364"/>
                  </a:cubicBezTo>
                  <a:cubicBezTo>
                    <a:pt x="4326" y="18341"/>
                    <a:pt x="4362" y="18331"/>
                    <a:pt x="4401" y="18331"/>
                  </a:cubicBezTo>
                  <a:close/>
                  <a:moveTo>
                    <a:pt x="6694" y="18803"/>
                  </a:moveTo>
                  <a:cubicBezTo>
                    <a:pt x="6721" y="18803"/>
                    <a:pt x="6750" y="18812"/>
                    <a:pt x="6779" y="18830"/>
                  </a:cubicBezTo>
                  <a:cubicBezTo>
                    <a:pt x="6779" y="18830"/>
                    <a:pt x="7461" y="19186"/>
                    <a:pt x="7833" y="19295"/>
                  </a:cubicBezTo>
                  <a:cubicBezTo>
                    <a:pt x="7911" y="19310"/>
                    <a:pt x="7973" y="19388"/>
                    <a:pt x="7942" y="19465"/>
                  </a:cubicBezTo>
                  <a:cubicBezTo>
                    <a:pt x="7926" y="19543"/>
                    <a:pt x="7864" y="19574"/>
                    <a:pt x="7818" y="19574"/>
                  </a:cubicBezTo>
                  <a:lnTo>
                    <a:pt x="7771" y="19574"/>
                  </a:lnTo>
                  <a:cubicBezTo>
                    <a:pt x="7368" y="19465"/>
                    <a:pt x="6670" y="19093"/>
                    <a:pt x="6655" y="19078"/>
                  </a:cubicBezTo>
                  <a:cubicBezTo>
                    <a:pt x="6577" y="19031"/>
                    <a:pt x="6546" y="18954"/>
                    <a:pt x="6593" y="18876"/>
                  </a:cubicBezTo>
                  <a:cubicBezTo>
                    <a:pt x="6612" y="18828"/>
                    <a:pt x="6650" y="18803"/>
                    <a:pt x="6694" y="18803"/>
                  </a:cubicBezTo>
                  <a:close/>
                  <a:moveTo>
                    <a:pt x="5191" y="18616"/>
                  </a:moveTo>
                  <a:cubicBezTo>
                    <a:pt x="5220" y="18616"/>
                    <a:pt x="5250" y="18625"/>
                    <a:pt x="5274" y="18643"/>
                  </a:cubicBezTo>
                  <a:cubicBezTo>
                    <a:pt x="5274" y="18643"/>
                    <a:pt x="6003" y="19233"/>
                    <a:pt x="6732" y="19558"/>
                  </a:cubicBezTo>
                  <a:cubicBezTo>
                    <a:pt x="6810" y="19605"/>
                    <a:pt x="6841" y="19698"/>
                    <a:pt x="6810" y="19760"/>
                  </a:cubicBezTo>
                  <a:cubicBezTo>
                    <a:pt x="6763" y="19791"/>
                    <a:pt x="6732" y="19838"/>
                    <a:pt x="6670" y="19838"/>
                  </a:cubicBezTo>
                  <a:cubicBezTo>
                    <a:pt x="6655" y="19838"/>
                    <a:pt x="6639" y="19807"/>
                    <a:pt x="6608" y="19807"/>
                  </a:cubicBezTo>
                  <a:cubicBezTo>
                    <a:pt x="5848" y="19465"/>
                    <a:pt x="5135" y="18876"/>
                    <a:pt x="5104" y="18861"/>
                  </a:cubicBezTo>
                  <a:cubicBezTo>
                    <a:pt x="5042" y="18830"/>
                    <a:pt x="5026" y="18721"/>
                    <a:pt x="5073" y="18674"/>
                  </a:cubicBezTo>
                  <a:cubicBezTo>
                    <a:pt x="5101" y="18637"/>
                    <a:pt x="5146" y="18616"/>
                    <a:pt x="5191" y="18616"/>
                  </a:cubicBezTo>
                  <a:close/>
                  <a:moveTo>
                    <a:pt x="7568" y="20258"/>
                  </a:moveTo>
                  <a:cubicBezTo>
                    <a:pt x="7627" y="20258"/>
                    <a:pt x="7689" y="20274"/>
                    <a:pt x="7740" y="20303"/>
                  </a:cubicBezTo>
                  <a:cubicBezTo>
                    <a:pt x="7849" y="20349"/>
                    <a:pt x="7911" y="20489"/>
                    <a:pt x="7864" y="20598"/>
                  </a:cubicBezTo>
                  <a:cubicBezTo>
                    <a:pt x="7864" y="20644"/>
                    <a:pt x="7849" y="20675"/>
                    <a:pt x="7818" y="20706"/>
                  </a:cubicBezTo>
                  <a:cubicBezTo>
                    <a:pt x="7787" y="20706"/>
                    <a:pt x="7771" y="20722"/>
                    <a:pt x="7756" y="20722"/>
                  </a:cubicBezTo>
                  <a:cubicBezTo>
                    <a:pt x="7709" y="20737"/>
                    <a:pt x="7678" y="20737"/>
                    <a:pt x="7632" y="20737"/>
                  </a:cubicBezTo>
                  <a:cubicBezTo>
                    <a:pt x="7539" y="20737"/>
                    <a:pt x="7461" y="20722"/>
                    <a:pt x="7399" y="20660"/>
                  </a:cubicBezTo>
                  <a:cubicBezTo>
                    <a:pt x="7353" y="20629"/>
                    <a:pt x="7322" y="20551"/>
                    <a:pt x="7322" y="20474"/>
                  </a:cubicBezTo>
                  <a:cubicBezTo>
                    <a:pt x="7322" y="20411"/>
                    <a:pt x="7368" y="20349"/>
                    <a:pt x="7399" y="20318"/>
                  </a:cubicBezTo>
                  <a:cubicBezTo>
                    <a:pt x="7440" y="20278"/>
                    <a:pt x="7503" y="20258"/>
                    <a:pt x="7568" y="20258"/>
                  </a:cubicBezTo>
                  <a:close/>
                  <a:moveTo>
                    <a:pt x="10687" y="1"/>
                  </a:moveTo>
                  <a:cubicBezTo>
                    <a:pt x="4809" y="1"/>
                    <a:pt x="1" y="4778"/>
                    <a:pt x="1" y="10671"/>
                  </a:cubicBezTo>
                  <a:cubicBezTo>
                    <a:pt x="1" y="16565"/>
                    <a:pt x="4762" y="21342"/>
                    <a:pt x="10656" y="21342"/>
                  </a:cubicBezTo>
                  <a:lnTo>
                    <a:pt x="10656" y="20396"/>
                  </a:lnTo>
                  <a:cubicBezTo>
                    <a:pt x="10610" y="20396"/>
                    <a:pt x="10563" y="20411"/>
                    <a:pt x="10501" y="20411"/>
                  </a:cubicBezTo>
                  <a:cubicBezTo>
                    <a:pt x="10408" y="20427"/>
                    <a:pt x="10299" y="20427"/>
                    <a:pt x="10191" y="20427"/>
                  </a:cubicBezTo>
                  <a:cubicBezTo>
                    <a:pt x="9850" y="20427"/>
                    <a:pt x="9601" y="20380"/>
                    <a:pt x="9384" y="20256"/>
                  </a:cubicBezTo>
                  <a:cubicBezTo>
                    <a:pt x="9322" y="20225"/>
                    <a:pt x="9183" y="20148"/>
                    <a:pt x="9167" y="20008"/>
                  </a:cubicBezTo>
                  <a:cubicBezTo>
                    <a:pt x="9167" y="19946"/>
                    <a:pt x="9183" y="19869"/>
                    <a:pt x="9229" y="19807"/>
                  </a:cubicBezTo>
                  <a:cubicBezTo>
                    <a:pt x="9307" y="19714"/>
                    <a:pt x="9415" y="19698"/>
                    <a:pt x="9539" y="19667"/>
                  </a:cubicBezTo>
                  <a:cubicBezTo>
                    <a:pt x="9643" y="19662"/>
                    <a:pt x="9750" y="19658"/>
                    <a:pt x="9858" y="19658"/>
                  </a:cubicBezTo>
                  <a:cubicBezTo>
                    <a:pt x="10074" y="19658"/>
                    <a:pt x="10294" y="19672"/>
                    <a:pt x="10501" y="19714"/>
                  </a:cubicBezTo>
                  <a:cubicBezTo>
                    <a:pt x="10563" y="19714"/>
                    <a:pt x="10625" y="19729"/>
                    <a:pt x="10656" y="19760"/>
                  </a:cubicBezTo>
                  <a:lnTo>
                    <a:pt x="10656" y="869"/>
                  </a:lnTo>
                  <a:cubicBezTo>
                    <a:pt x="10253" y="869"/>
                    <a:pt x="9881" y="916"/>
                    <a:pt x="9881" y="916"/>
                  </a:cubicBezTo>
                  <a:cubicBezTo>
                    <a:pt x="9803" y="916"/>
                    <a:pt x="9725" y="854"/>
                    <a:pt x="9725" y="776"/>
                  </a:cubicBezTo>
                  <a:cubicBezTo>
                    <a:pt x="9725" y="699"/>
                    <a:pt x="9788" y="621"/>
                    <a:pt x="9865" y="621"/>
                  </a:cubicBezTo>
                  <a:cubicBezTo>
                    <a:pt x="9912" y="621"/>
                    <a:pt x="10268" y="575"/>
                    <a:pt x="10687" y="575"/>
                  </a:cubicBezTo>
                  <a:lnTo>
                    <a:pt x="106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25"/>
            <p:cNvSpPr/>
            <p:nvPr/>
          </p:nvSpPr>
          <p:spPr>
            <a:xfrm>
              <a:off x="749463" y="3834000"/>
              <a:ext cx="31825" cy="14425"/>
            </a:xfrm>
            <a:custGeom>
              <a:avLst/>
              <a:gdLst/>
              <a:ahLst/>
              <a:cxnLst/>
              <a:rect l="l" t="t" r="r" b="b"/>
              <a:pathLst>
                <a:path w="1273" h="577" extrusionOk="0">
                  <a:moveTo>
                    <a:pt x="1009" y="1"/>
                  </a:moveTo>
                  <a:cubicBezTo>
                    <a:pt x="683" y="1"/>
                    <a:pt x="373" y="172"/>
                    <a:pt x="140" y="311"/>
                  </a:cubicBezTo>
                  <a:cubicBezTo>
                    <a:pt x="47" y="373"/>
                    <a:pt x="1" y="420"/>
                    <a:pt x="1" y="420"/>
                  </a:cubicBezTo>
                  <a:cubicBezTo>
                    <a:pt x="24" y="524"/>
                    <a:pt x="108" y="577"/>
                    <a:pt x="201" y="577"/>
                  </a:cubicBezTo>
                  <a:cubicBezTo>
                    <a:pt x="232" y="577"/>
                    <a:pt x="264" y="571"/>
                    <a:pt x="295" y="559"/>
                  </a:cubicBezTo>
                  <a:cubicBezTo>
                    <a:pt x="606" y="482"/>
                    <a:pt x="916" y="342"/>
                    <a:pt x="1179" y="172"/>
                  </a:cubicBezTo>
                  <a:cubicBezTo>
                    <a:pt x="1257" y="109"/>
                    <a:pt x="1273" y="94"/>
                    <a:pt x="1273" y="94"/>
                  </a:cubicBezTo>
                  <a:cubicBezTo>
                    <a:pt x="1273" y="78"/>
                    <a:pt x="1226" y="32"/>
                    <a:pt x="1148"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25"/>
            <p:cNvSpPr/>
            <p:nvPr/>
          </p:nvSpPr>
          <p:spPr>
            <a:xfrm>
              <a:off x="749463" y="3834000"/>
              <a:ext cx="31825" cy="14425"/>
            </a:xfrm>
            <a:custGeom>
              <a:avLst/>
              <a:gdLst/>
              <a:ahLst/>
              <a:cxnLst/>
              <a:rect l="l" t="t" r="r" b="b"/>
              <a:pathLst>
                <a:path w="1273" h="577" extrusionOk="0">
                  <a:moveTo>
                    <a:pt x="1009" y="1"/>
                  </a:moveTo>
                  <a:cubicBezTo>
                    <a:pt x="683" y="1"/>
                    <a:pt x="373" y="172"/>
                    <a:pt x="140" y="311"/>
                  </a:cubicBezTo>
                  <a:cubicBezTo>
                    <a:pt x="47" y="373"/>
                    <a:pt x="1" y="420"/>
                    <a:pt x="1" y="420"/>
                  </a:cubicBezTo>
                  <a:cubicBezTo>
                    <a:pt x="24" y="524"/>
                    <a:pt x="108" y="577"/>
                    <a:pt x="201" y="577"/>
                  </a:cubicBezTo>
                  <a:cubicBezTo>
                    <a:pt x="232" y="577"/>
                    <a:pt x="264" y="571"/>
                    <a:pt x="295" y="559"/>
                  </a:cubicBezTo>
                  <a:cubicBezTo>
                    <a:pt x="606" y="482"/>
                    <a:pt x="916" y="342"/>
                    <a:pt x="1179" y="172"/>
                  </a:cubicBezTo>
                  <a:cubicBezTo>
                    <a:pt x="1257" y="109"/>
                    <a:pt x="1273" y="94"/>
                    <a:pt x="1273" y="94"/>
                  </a:cubicBezTo>
                  <a:cubicBezTo>
                    <a:pt x="1273" y="78"/>
                    <a:pt x="1226" y="32"/>
                    <a:pt x="1148"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25"/>
            <p:cNvSpPr/>
            <p:nvPr/>
          </p:nvSpPr>
          <p:spPr>
            <a:xfrm>
              <a:off x="836313" y="4251100"/>
              <a:ext cx="29125" cy="5175"/>
            </a:xfrm>
            <a:custGeom>
              <a:avLst/>
              <a:gdLst/>
              <a:ahLst/>
              <a:cxnLst/>
              <a:rect l="l" t="t" r="r" b="b"/>
              <a:pathLst>
                <a:path w="1165" h="207" extrusionOk="0">
                  <a:moveTo>
                    <a:pt x="438" y="0"/>
                  </a:moveTo>
                  <a:cubicBezTo>
                    <a:pt x="315" y="0"/>
                    <a:pt x="194" y="8"/>
                    <a:pt x="78" y="21"/>
                  </a:cubicBezTo>
                  <a:cubicBezTo>
                    <a:pt x="32" y="21"/>
                    <a:pt x="16" y="21"/>
                    <a:pt x="1" y="52"/>
                  </a:cubicBezTo>
                  <a:cubicBezTo>
                    <a:pt x="16" y="52"/>
                    <a:pt x="16" y="67"/>
                    <a:pt x="32" y="67"/>
                  </a:cubicBezTo>
                  <a:cubicBezTo>
                    <a:pt x="187" y="160"/>
                    <a:pt x="420" y="207"/>
                    <a:pt x="714" y="207"/>
                  </a:cubicBezTo>
                  <a:cubicBezTo>
                    <a:pt x="807" y="207"/>
                    <a:pt x="900" y="207"/>
                    <a:pt x="1009" y="176"/>
                  </a:cubicBezTo>
                  <a:cubicBezTo>
                    <a:pt x="1133" y="176"/>
                    <a:pt x="1164" y="145"/>
                    <a:pt x="1164" y="145"/>
                  </a:cubicBezTo>
                  <a:cubicBezTo>
                    <a:pt x="1133" y="98"/>
                    <a:pt x="1056" y="67"/>
                    <a:pt x="962" y="52"/>
                  </a:cubicBezTo>
                  <a:cubicBezTo>
                    <a:pt x="790" y="15"/>
                    <a:pt x="612" y="0"/>
                    <a:pt x="4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25"/>
            <p:cNvSpPr/>
            <p:nvPr/>
          </p:nvSpPr>
          <p:spPr>
            <a:xfrm>
              <a:off x="836313" y="4251100"/>
              <a:ext cx="29125" cy="5175"/>
            </a:xfrm>
            <a:custGeom>
              <a:avLst/>
              <a:gdLst/>
              <a:ahLst/>
              <a:cxnLst/>
              <a:rect l="l" t="t" r="r" b="b"/>
              <a:pathLst>
                <a:path w="1165" h="207" extrusionOk="0">
                  <a:moveTo>
                    <a:pt x="438" y="0"/>
                  </a:moveTo>
                  <a:cubicBezTo>
                    <a:pt x="315" y="0"/>
                    <a:pt x="194" y="8"/>
                    <a:pt x="78" y="21"/>
                  </a:cubicBezTo>
                  <a:cubicBezTo>
                    <a:pt x="32" y="21"/>
                    <a:pt x="16" y="21"/>
                    <a:pt x="1" y="52"/>
                  </a:cubicBezTo>
                  <a:cubicBezTo>
                    <a:pt x="16" y="52"/>
                    <a:pt x="16" y="67"/>
                    <a:pt x="32" y="67"/>
                  </a:cubicBezTo>
                  <a:cubicBezTo>
                    <a:pt x="187" y="160"/>
                    <a:pt x="420" y="207"/>
                    <a:pt x="714" y="207"/>
                  </a:cubicBezTo>
                  <a:cubicBezTo>
                    <a:pt x="807" y="207"/>
                    <a:pt x="900" y="207"/>
                    <a:pt x="1009" y="176"/>
                  </a:cubicBezTo>
                  <a:cubicBezTo>
                    <a:pt x="1133" y="176"/>
                    <a:pt x="1164" y="145"/>
                    <a:pt x="1164" y="145"/>
                  </a:cubicBezTo>
                  <a:cubicBezTo>
                    <a:pt x="1133" y="98"/>
                    <a:pt x="1056" y="67"/>
                    <a:pt x="962" y="52"/>
                  </a:cubicBezTo>
                  <a:cubicBezTo>
                    <a:pt x="790" y="15"/>
                    <a:pt x="612" y="0"/>
                    <a:pt x="4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25"/>
            <p:cNvSpPr/>
            <p:nvPr/>
          </p:nvSpPr>
          <p:spPr>
            <a:xfrm>
              <a:off x="624238" y="4055025"/>
              <a:ext cx="19400" cy="42275"/>
            </a:xfrm>
            <a:custGeom>
              <a:avLst/>
              <a:gdLst/>
              <a:ahLst/>
              <a:cxnLst/>
              <a:rect l="l" t="t" r="r" b="b"/>
              <a:pathLst>
                <a:path w="776" h="1691" extrusionOk="0">
                  <a:moveTo>
                    <a:pt x="279" y="0"/>
                  </a:moveTo>
                  <a:cubicBezTo>
                    <a:pt x="217" y="0"/>
                    <a:pt x="155" y="78"/>
                    <a:pt x="124" y="186"/>
                  </a:cubicBezTo>
                  <a:cubicBezTo>
                    <a:pt x="0" y="636"/>
                    <a:pt x="186" y="1117"/>
                    <a:pt x="357" y="1489"/>
                  </a:cubicBezTo>
                  <a:cubicBezTo>
                    <a:pt x="419" y="1613"/>
                    <a:pt x="465" y="1691"/>
                    <a:pt x="527" y="1691"/>
                  </a:cubicBezTo>
                  <a:lnTo>
                    <a:pt x="574" y="1691"/>
                  </a:lnTo>
                  <a:cubicBezTo>
                    <a:pt x="698" y="1629"/>
                    <a:pt x="776" y="1474"/>
                    <a:pt x="760" y="1319"/>
                  </a:cubicBezTo>
                  <a:cubicBezTo>
                    <a:pt x="698" y="915"/>
                    <a:pt x="589" y="528"/>
                    <a:pt x="419" y="155"/>
                  </a:cubicBezTo>
                  <a:cubicBezTo>
                    <a:pt x="372" y="93"/>
                    <a:pt x="310"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25"/>
            <p:cNvSpPr/>
            <p:nvPr/>
          </p:nvSpPr>
          <p:spPr>
            <a:xfrm>
              <a:off x="624238" y="4055025"/>
              <a:ext cx="19400" cy="42275"/>
            </a:xfrm>
            <a:custGeom>
              <a:avLst/>
              <a:gdLst/>
              <a:ahLst/>
              <a:cxnLst/>
              <a:rect l="l" t="t" r="r" b="b"/>
              <a:pathLst>
                <a:path w="776" h="1691" extrusionOk="0">
                  <a:moveTo>
                    <a:pt x="279" y="0"/>
                  </a:moveTo>
                  <a:cubicBezTo>
                    <a:pt x="217" y="0"/>
                    <a:pt x="155" y="78"/>
                    <a:pt x="124" y="186"/>
                  </a:cubicBezTo>
                  <a:cubicBezTo>
                    <a:pt x="0" y="636"/>
                    <a:pt x="186" y="1117"/>
                    <a:pt x="357" y="1489"/>
                  </a:cubicBezTo>
                  <a:cubicBezTo>
                    <a:pt x="419" y="1613"/>
                    <a:pt x="465" y="1691"/>
                    <a:pt x="527" y="1691"/>
                  </a:cubicBezTo>
                  <a:lnTo>
                    <a:pt x="574" y="1691"/>
                  </a:lnTo>
                  <a:cubicBezTo>
                    <a:pt x="698" y="1629"/>
                    <a:pt x="776" y="1474"/>
                    <a:pt x="760" y="1319"/>
                  </a:cubicBezTo>
                  <a:cubicBezTo>
                    <a:pt x="698" y="915"/>
                    <a:pt x="589" y="528"/>
                    <a:pt x="419" y="155"/>
                  </a:cubicBezTo>
                  <a:cubicBezTo>
                    <a:pt x="372" y="93"/>
                    <a:pt x="310"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25"/>
            <p:cNvSpPr/>
            <p:nvPr/>
          </p:nvSpPr>
          <p:spPr>
            <a:xfrm>
              <a:off x="63701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25"/>
            <p:cNvSpPr/>
            <p:nvPr/>
          </p:nvSpPr>
          <p:spPr>
            <a:xfrm>
              <a:off x="63701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25"/>
            <p:cNvSpPr/>
            <p:nvPr/>
          </p:nvSpPr>
          <p:spPr>
            <a:xfrm>
              <a:off x="741713" y="3827125"/>
              <a:ext cx="47325" cy="29000"/>
            </a:xfrm>
            <a:custGeom>
              <a:avLst/>
              <a:gdLst/>
              <a:ahLst/>
              <a:cxnLst/>
              <a:rect l="l" t="t" r="r" b="b"/>
              <a:pathLst>
                <a:path w="1893" h="1160" extrusionOk="0">
                  <a:moveTo>
                    <a:pt x="1319" y="276"/>
                  </a:moveTo>
                  <a:cubicBezTo>
                    <a:pt x="1350" y="276"/>
                    <a:pt x="1412" y="291"/>
                    <a:pt x="1458" y="291"/>
                  </a:cubicBezTo>
                  <a:cubicBezTo>
                    <a:pt x="1536" y="307"/>
                    <a:pt x="1583" y="353"/>
                    <a:pt x="1583" y="369"/>
                  </a:cubicBezTo>
                  <a:cubicBezTo>
                    <a:pt x="1583" y="369"/>
                    <a:pt x="1567" y="384"/>
                    <a:pt x="1489" y="447"/>
                  </a:cubicBezTo>
                  <a:cubicBezTo>
                    <a:pt x="1226" y="617"/>
                    <a:pt x="916" y="757"/>
                    <a:pt x="605" y="834"/>
                  </a:cubicBezTo>
                  <a:cubicBezTo>
                    <a:pt x="573" y="846"/>
                    <a:pt x="542" y="852"/>
                    <a:pt x="512" y="852"/>
                  </a:cubicBezTo>
                  <a:cubicBezTo>
                    <a:pt x="428" y="852"/>
                    <a:pt x="357" y="806"/>
                    <a:pt x="311" y="726"/>
                  </a:cubicBezTo>
                  <a:cubicBezTo>
                    <a:pt x="311" y="695"/>
                    <a:pt x="326" y="664"/>
                    <a:pt x="450" y="586"/>
                  </a:cubicBezTo>
                  <a:cubicBezTo>
                    <a:pt x="683" y="447"/>
                    <a:pt x="993" y="276"/>
                    <a:pt x="1319" y="276"/>
                  </a:cubicBezTo>
                  <a:close/>
                  <a:moveTo>
                    <a:pt x="1317" y="1"/>
                  </a:moveTo>
                  <a:cubicBezTo>
                    <a:pt x="921" y="1"/>
                    <a:pt x="566" y="177"/>
                    <a:pt x="295" y="353"/>
                  </a:cubicBezTo>
                  <a:cubicBezTo>
                    <a:pt x="94" y="462"/>
                    <a:pt x="1" y="602"/>
                    <a:pt x="16" y="757"/>
                  </a:cubicBezTo>
                  <a:cubicBezTo>
                    <a:pt x="16" y="803"/>
                    <a:pt x="32" y="834"/>
                    <a:pt x="94" y="896"/>
                  </a:cubicBezTo>
                  <a:cubicBezTo>
                    <a:pt x="171" y="1067"/>
                    <a:pt x="373" y="1160"/>
                    <a:pt x="559" y="1160"/>
                  </a:cubicBezTo>
                  <a:cubicBezTo>
                    <a:pt x="605" y="1160"/>
                    <a:pt x="652" y="1160"/>
                    <a:pt x="698" y="1144"/>
                  </a:cubicBezTo>
                  <a:cubicBezTo>
                    <a:pt x="1040" y="1051"/>
                    <a:pt x="1381" y="912"/>
                    <a:pt x="1660" y="726"/>
                  </a:cubicBezTo>
                  <a:cubicBezTo>
                    <a:pt x="1722" y="679"/>
                    <a:pt x="1862" y="586"/>
                    <a:pt x="1877" y="400"/>
                  </a:cubicBezTo>
                  <a:cubicBezTo>
                    <a:pt x="1893" y="198"/>
                    <a:pt x="1707" y="59"/>
                    <a:pt x="1489" y="12"/>
                  </a:cubicBezTo>
                  <a:cubicBezTo>
                    <a:pt x="1431" y="4"/>
                    <a:pt x="1373" y="1"/>
                    <a:pt x="1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25"/>
            <p:cNvSpPr/>
            <p:nvPr/>
          </p:nvSpPr>
          <p:spPr>
            <a:xfrm>
              <a:off x="741713" y="3827125"/>
              <a:ext cx="47325" cy="29000"/>
            </a:xfrm>
            <a:custGeom>
              <a:avLst/>
              <a:gdLst/>
              <a:ahLst/>
              <a:cxnLst/>
              <a:rect l="l" t="t" r="r" b="b"/>
              <a:pathLst>
                <a:path w="1893" h="1160" extrusionOk="0">
                  <a:moveTo>
                    <a:pt x="1319" y="276"/>
                  </a:moveTo>
                  <a:cubicBezTo>
                    <a:pt x="1350" y="276"/>
                    <a:pt x="1412" y="291"/>
                    <a:pt x="1458" y="291"/>
                  </a:cubicBezTo>
                  <a:cubicBezTo>
                    <a:pt x="1536" y="307"/>
                    <a:pt x="1583" y="353"/>
                    <a:pt x="1583" y="369"/>
                  </a:cubicBezTo>
                  <a:cubicBezTo>
                    <a:pt x="1583" y="369"/>
                    <a:pt x="1567" y="384"/>
                    <a:pt x="1489" y="447"/>
                  </a:cubicBezTo>
                  <a:cubicBezTo>
                    <a:pt x="1226" y="617"/>
                    <a:pt x="916" y="757"/>
                    <a:pt x="605" y="834"/>
                  </a:cubicBezTo>
                  <a:cubicBezTo>
                    <a:pt x="573" y="846"/>
                    <a:pt x="542" y="852"/>
                    <a:pt x="512" y="852"/>
                  </a:cubicBezTo>
                  <a:cubicBezTo>
                    <a:pt x="428" y="852"/>
                    <a:pt x="357" y="806"/>
                    <a:pt x="311" y="726"/>
                  </a:cubicBezTo>
                  <a:cubicBezTo>
                    <a:pt x="311" y="695"/>
                    <a:pt x="326" y="664"/>
                    <a:pt x="450" y="586"/>
                  </a:cubicBezTo>
                  <a:cubicBezTo>
                    <a:pt x="683" y="447"/>
                    <a:pt x="993" y="276"/>
                    <a:pt x="1319" y="276"/>
                  </a:cubicBezTo>
                  <a:close/>
                  <a:moveTo>
                    <a:pt x="1317" y="1"/>
                  </a:moveTo>
                  <a:cubicBezTo>
                    <a:pt x="921" y="1"/>
                    <a:pt x="566" y="177"/>
                    <a:pt x="295" y="353"/>
                  </a:cubicBezTo>
                  <a:cubicBezTo>
                    <a:pt x="94" y="462"/>
                    <a:pt x="1" y="602"/>
                    <a:pt x="16" y="757"/>
                  </a:cubicBezTo>
                  <a:cubicBezTo>
                    <a:pt x="16" y="803"/>
                    <a:pt x="32" y="834"/>
                    <a:pt x="94" y="896"/>
                  </a:cubicBezTo>
                  <a:cubicBezTo>
                    <a:pt x="171" y="1067"/>
                    <a:pt x="373" y="1160"/>
                    <a:pt x="559" y="1160"/>
                  </a:cubicBezTo>
                  <a:cubicBezTo>
                    <a:pt x="605" y="1160"/>
                    <a:pt x="652" y="1160"/>
                    <a:pt x="698" y="1144"/>
                  </a:cubicBezTo>
                  <a:cubicBezTo>
                    <a:pt x="1040" y="1051"/>
                    <a:pt x="1381" y="912"/>
                    <a:pt x="1660" y="726"/>
                  </a:cubicBezTo>
                  <a:cubicBezTo>
                    <a:pt x="1722" y="679"/>
                    <a:pt x="1862" y="586"/>
                    <a:pt x="1877" y="400"/>
                  </a:cubicBezTo>
                  <a:cubicBezTo>
                    <a:pt x="1893" y="198"/>
                    <a:pt x="1707" y="59"/>
                    <a:pt x="1489" y="12"/>
                  </a:cubicBezTo>
                  <a:cubicBezTo>
                    <a:pt x="1431" y="4"/>
                    <a:pt x="1373" y="1"/>
                    <a:pt x="1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25"/>
            <p:cNvSpPr/>
            <p:nvPr/>
          </p:nvSpPr>
          <p:spPr>
            <a:xfrm>
              <a:off x="827413" y="4243075"/>
              <a:ext cx="38025" cy="19400"/>
            </a:xfrm>
            <a:custGeom>
              <a:avLst/>
              <a:gdLst/>
              <a:ahLst/>
              <a:cxnLst/>
              <a:rect l="l" t="t" r="r" b="b"/>
              <a:pathLst>
                <a:path w="1521" h="776" extrusionOk="0">
                  <a:moveTo>
                    <a:pt x="825" y="305"/>
                  </a:moveTo>
                  <a:cubicBezTo>
                    <a:pt x="989" y="305"/>
                    <a:pt x="1156" y="316"/>
                    <a:pt x="1318" y="342"/>
                  </a:cubicBezTo>
                  <a:cubicBezTo>
                    <a:pt x="1412" y="373"/>
                    <a:pt x="1489" y="419"/>
                    <a:pt x="1489" y="450"/>
                  </a:cubicBezTo>
                  <a:cubicBezTo>
                    <a:pt x="1489" y="466"/>
                    <a:pt x="1474" y="481"/>
                    <a:pt x="1365" y="481"/>
                  </a:cubicBezTo>
                  <a:cubicBezTo>
                    <a:pt x="1256" y="497"/>
                    <a:pt x="1163" y="497"/>
                    <a:pt x="1070" y="497"/>
                  </a:cubicBezTo>
                  <a:cubicBezTo>
                    <a:pt x="776" y="497"/>
                    <a:pt x="543" y="466"/>
                    <a:pt x="388" y="373"/>
                  </a:cubicBezTo>
                  <a:cubicBezTo>
                    <a:pt x="372" y="373"/>
                    <a:pt x="372" y="342"/>
                    <a:pt x="357" y="342"/>
                  </a:cubicBezTo>
                  <a:cubicBezTo>
                    <a:pt x="372" y="326"/>
                    <a:pt x="388" y="326"/>
                    <a:pt x="434" y="326"/>
                  </a:cubicBezTo>
                  <a:cubicBezTo>
                    <a:pt x="560" y="312"/>
                    <a:pt x="692" y="305"/>
                    <a:pt x="825" y="305"/>
                  </a:cubicBezTo>
                  <a:close/>
                  <a:moveTo>
                    <a:pt x="717" y="1"/>
                  </a:moveTo>
                  <a:cubicBezTo>
                    <a:pt x="607" y="1"/>
                    <a:pt x="496" y="6"/>
                    <a:pt x="388" y="16"/>
                  </a:cubicBezTo>
                  <a:cubicBezTo>
                    <a:pt x="279" y="32"/>
                    <a:pt x="155" y="63"/>
                    <a:pt x="78" y="156"/>
                  </a:cubicBezTo>
                  <a:cubicBezTo>
                    <a:pt x="16" y="218"/>
                    <a:pt x="0" y="264"/>
                    <a:pt x="16" y="342"/>
                  </a:cubicBezTo>
                  <a:cubicBezTo>
                    <a:pt x="62" y="481"/>
                    <a:pt x="171" y="559"/>
                    <a:pt x="233" y="605"/>
                  </a:cubicBezTo>
                  <a:cubicBezTo>
                    <a:pt x="450" y="714"/>
                    <a:pt x="714" y="776"/>
                    <a:pt x="1055" y="776"/>
                  </a:cubicBezTo>
                  <a:cubicBezTo>
                    <a:pt x="1163" y="776"/>
                    <a:pt x="1256" y="760"/>
                    <a:pt x="1365" y="760"/>
                  </a:cubicBezTo>
                  <a:cubicBezTo>
                    <a:pt x="1396" y="760"/>
                    <a:pt x="1458" y="760"/>
                    <a:pt x="1520" y="729"/>
                  </a:cubicBezTo>
                  <a:lnTo>
                    <a:pt x="1520" y="109"/>
                  </a:lnTo>
                  <a:cubicBezTo>
                    <a:pt x="1474" y="94"/>
                    <a:pt x="1412" y="78"/>
                    <a:pt x="1365" y="63"/>
                  </a:cubicBezTo>
                  <a:cubicBezTo>
                    <a:pt x="1158" y="21"/>
                    <a:pt x="938" y="1"/>
                    <a:pt x="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25"/>
            <p:cNvSpPr/>
            <p:nvPr/>
          </p:nvSpPr>
          <p:spPr>
            <a:xfrm>
              <a:off x="827413" y="4243075"/>
              <a:ext cx="38025" cy="19400"/>
            </a:xfrm>
            <a:custGeom>
              <a:avLst/>
              <a:gdLst/>
              <a:ahLst/>
              <a:cxnLst/>
              <a:rect l="l" t="t" r="r" b="b"/>
              <a:pathLst>
                <a:path w="1521" h="776" extrusionOk="0">
                  <a:moveTo>
                    <a:pt x="825" y="305"/>
                  </a:moveTo>
                  <a:cubicBezTo>
                    <a:pt x="989" y="305"/>
                    <a:pt x="1156" y="316"/>
                    <a:pt x="1318" y="342"/>
                  </a:cubicBezTo>
                  <a:cubicBezTo>
                    <a:pt x="1412" y="373"/>
                    <a:pt x="1489" y="419"/>
                    <a:pt x="1489" y="450"/>
                  </a:cubicBezTo>
                  <a:cubicBezTo>
                    <a:pt x="1489" y="466"/>
                    <a:pt x="1474" y="481"/>
                    <a:pt x="1365" y="481"/>
                  </a:cubicBezTo>
                  <a:cubicBezTo>
                    <a:pt x="1256" y="497"/>
                    <a:pt x="1163" y="497"/>
                    <a:pt x="1070" y="497"/>
                  </a:cubicBezTo>
                  <a:cubicBezTo>
                    <a:pt x="776" y="497"/>
                    <a:pt x="543" y="466"/>
                    <a:pt x="388" y="373"/>
                  </a:cubicBezTo>
                  <a:cubicBezTo>
                    <a:pt x="372" y="373"/>
                    <a:pt x="372" y="342"/>
                    <a:pt x="357" y="342"/>
                  </a:cubicBezTo>
                  <a:cubicBezTo>
                    <a:pt x="372" y="326"/>
                    <a:pt x="388" y="326"/>
                    <a:pt x="434" y="326"/>
                  </a:cubicBezTo>
                  <a:cubicBezTo>
                    <a:pt x="560" y="312"/>
                    <a:pt x="692" y="305"/>
                    <a:pt x="825" y="305"/>
                  </a:cubicBezTo>
                  <a:close/>
                  <a:moveTo>
                    <a:pt x="717" y="1"/>
                  </a:moveTo>
                  <a:cubicBezTo>
                    <a:pt x="607" y="1"/>
                    <a:pt x="496" y="6"/>
                    <a:pt x="388" y="16"/>
                  </a:cubicBezTo>
                  <a:cubicBezTo>
                    <a:pt x="279" y="32"/>
                    <a:pt x="155" y="63"/>
                    <a:pt x="78" y="156"/>
                  </a:cubicBezTo>
                  <a:cubicBezTo>
                    <a:pt x="16" y="218"/>
                    <a:pt x="0" y="264"/>
                    <a:pt x="16" y="342"/>
                  </a:cubicBezTo>
                  <a:cubicBezTo>
                    <a:pt x="62" y="481"/>
                    <a:pt x="171" y="559"/>
                    <a:pt x="233" y="605"/>
                  </a:cubicBezTo>
                  <a:cubicBezTo>
                    <a:pt x="450" y="714"/>
                    <a:pt x="714" y="776"/>
                    <a:pt x="1055" y="776"/>
                  </a:cubicBezTo>
                  <a:cubicBezTo>
                    <a:pt x="1163" y="776"/>
                    <a:pt x="1256" y="760"/>
                    <a:pt x="1365" y="760"/>
                  </a:cubicBezTo>
                  <a:cubicBezTo>
                    <a:pt x="1396" y="760"/>
                    <a:pt x="1458" y="760"/>
                    <a:pt x="1520" y="729"/>
                  </a:cubicBezTo>
                  <a:lnTo>
                    <a:pt x="1520" y="109"/>
                  </a:lnTo>
                  <a:cubicBezTo>
                    <a:pt x="1474" y="94"/>
                    <a:pt x="1412" y="78"/>
                    <a:pt x="1365" y="63"/>
                  </a:cubicBezTo>
                  <a:cubicBezTo>
                    <a:pt x="1158" y="21"/>
                    <a:pt x="938" y="1"/>
                    <a:pt x="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25"/>
            <p:cNvSpPr/>
            <p:nvPr/>
          </p:nvSpPr>
          <p:spPr>
            <a:xfrm>
              <a:off x="617238" y="4047400"/>
              <a:ext cx="33775" cy="56500"/>
            </a:xfrm>
            <a:custGeom>
              <a:avLst/>
              <a:gdLst/>
              <a:ahLst/>
              <a:cxnLst/>
              <a:rect l="l" t="t" r="r" b="b"/>
              <a:pathLst>
                <a:path w="1351" h="2260" extrusionOk="0">
                  <a:moveTo>
                    <a:pt x="559" y="305"/>
                  </a:moveTo>
                  <a:cubicBezTo>
                    <a:pt x="621" y="305"/>
                    <a:pt x="652" y="398"/>
                    <a:pt x="668" y="445"/>
                  </a:cubicBezTo>
                  <a:cubicBezTo>
                    <a:pt x="854" y="802"/>
                    <a:pt x="963" y="1189"/>
                    <a:pt x="1025" y="1608"/>
                  </a:cubicBezTo>
                  <a:cubicBezTo>
                    <a:pt x="1040" y="1763"/>
                    <a:pt x="963" y="1918"/>
                    <a:pt x="854" y="1996"/>
                  </a:cubicBezTo>
                  <a:lnTo>
                    <a:pt x="807" y="1996"/>
                  </a:lnTo>
                  <a:cubicBezTo>
                    <a:pt x="745" y="1996"/>
                    <a:pt x="699" y="1918"/>
                    <a:pt x="637" y="1794"/>
                  </a:cubicBezTo>
                  <a:cubicBezTo>
                    <a:pt x="466" y="1422"/>
                    <a:pt x="280" y="941"/>
                    <a:pt x="404" y="491"/>
                  </a:cubicBezTo>
                  <a:cubicBezTo>
                    <a:pt x="435" y="383"/>
                    <a:pt x="497" y="305"/>
                    <a:pt x="559" y="305"/>
                  </a:cubicBezTo>
                  <a:close/>
                  <a:moveTo>
                    <a:pt x="561" y="0"/>
                  </a:moveTo>
                  <a:cubicBezTo>
                    <a:pt x="364" y="0"/>
                    <a:pt x="211" y="206"/>
                    <a:pt x="156" y="398"/>
                  </a:cubicBezTo>
                  <a:cubicBezTo>
                    <a:pt x="1" y="926"/>
                    <a:pt x="187" y="1484"/>
                    <a:pt x="389" y="1887"/>
                  </a:cubicBezTo>
                  <a:cubicBezTo>
                    <a:pt x="497" y="2151"/>
                    <a:pt x="637" y="2260"/>
                    <a:pt x="807" y="2260"/>
                  </a:cubicBezTo>
                  <a:cubicBezTo>
                    <a:pt x="854" y="2260"/>
                    <a:pt x="901" y="2260"/>
                    <a:pt x="947" y="2244"/>
                  </a:cubicBezTo>
                  <a:cubicBezTo>
                    <a:pt x="1195" y="2151"/>
                    <a:pt x="1350" y="1856"/>
                    <a:pt x="1319" y="1562"/>
                  </a:cubicBezTo>
                  <a:cubicBezTo>
                    <a:pt x="1257" y="1112"/>
                    <a:pt x="1118" y="693"/>
                    <a:pt x="947" y="305"/>
                  </a:cubicBezTo>
                  <a:cubicBezTo>
                    <a:pt x="885" y="181"/>
                    <a:pt x="807" y="57"/>
                    <a:pt x="637" y="11"/>
                  </a:cubicBezTo>
                  <a:cubicBezTo>
                    <a:pt x="611" y="4"/>
                    <a:pt x="585"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25"/>
            <p:cNvSpPr/>
            <p:nvPr/>
          </p:nvSpPr>
          <p:spPr>
            <a:xfrm>
              <a:off x="617238" y="4047400"/>
              <a:ext cx="33775" cy="56500"/>
            </a:xfrm>
            <a:custGeom>
              <a:avLst/>
              <a:gdLst/>
              <a:ahLst/>
              <a:cxnLst/>
              <a:rect l="l" t="t" r="r" b="b"/>
              <a:pathLst>
                <a:path w="1351" h="2260" extrusionOk="0">
                  <a:moveTo>
                    <a:pt x="559" y="305"/>
                  </a:moveTo>
                  <a:cubicBezTo>
                    <a:pt x="621" y="305"/>
                    <a:pt x="652" y="398"/>
                    <a:pt x="668" y="445"/>
                  </a:cubicBezTo>
                  <a:cubicBezTo>
                    <a:pt x="854" y="802"/>
                    <a:pt x="963" y="1189"/>
                    <a:pt x="1025" y="1608"/>
                  </a:cubicBezTo>
                  <a:cubicBezTo>
                    <a:pt x="1040" y="1763"/>
                    <a:pt x="963" y="1918"/>
                    <a:pt x="854" y="1996"/>
                  </a:cubicBezTo>
                  <a:lnTo>
                    <a:pt x="807" y="1996"/>
                  </a:lnTo>
                  <a:cubicBezTo>
                    <a:pt x="745" y="1996"/>
                    <a:pt x="699" y="1918"/>
                    <a:pt x="637" y="1794"/>
                  </a:cubicBezTo>
                  <a:cubicBezTo>
                    <a:pt x="466" y="1422"/>
                    <a:pt x="280" y="941"/>
                    <a:pt x="404" y="491"/>
                  </a:cubicBezTo>
                  <a:cubicBezTo>
                    <a:pt x="435" y="383"/>
                    <a:pt x="497" y="305"/>
                    <a:pt x="559" y="305"/>
                  </a:cubicBezTo>
                  <a:close/>
                  <a:moveTo>
                    <a:pt x="561" y="0"/>
                  </a:moveTo>
                  <a:cubicBezTo>
                    <a:pt x="364" y="0"/>
                    <a:pt x="211" y="206"/>
                    <a:pt x="156" y="398"/>
                  </a:cubicBezTo>
                  <a:cubicBezTo>
                    <a:pt x="1" y="926"/>
                    <a:pt x="187" y="1484"/>
                    <a:pt x="389" y="1887"/>
                  </a:cubicBezTo>
                  <a:cubicBezTo>
                    <a:pt x="497" y="2151"/>
                    <a:pt x="637" y="2260"/>
                    <a:pt x="807" y="2260"/>
                  </a:cubicBezTo>
                  <a:cubicBezTo>
                    <a:pt x="854" y="2260"/>
                    <a:pt x="901" y="2260"/>
                    <a:pt x="947" y="2244"/>
                  </a:cubicBezTo>
                  <a:cubicBezTo>
                    <a:pt x="1195" y="2151"/>
                    <a:pt x="1350" y="1856"/>
                    <a:pt x="1319" y="1562"/>
                  </a:cubicBezTo>
                  <a:cubicBezTo>
                    <a:pt x="1257" y="1112"/>
                    <a:pt x="1118" y="693"/>
                    <a:pt x="947" y="305"/>
                  </a:cubicBezTo>
                  <a:cubicBezTo>
                    <a:pt x="885" y="181"/>
                    <a:pt x="807" y="57"/>
                    <a:pt x="637" y="11"/>
                  </a:cubicBezTo>
                  <a:cubicBezTo>
                    <a:pt x="611" y="4"/>
                    <a:pt x="585"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25"/>
            <p:cNvSpPr/>
            <p:nvPr/>
          </p:nvSpPr>
          <p:spPr>
            <a:xfrm>
              <a:off x="652913" y="4110850"/>
              <a:ext cx="44625" cy="47725"/>
            </a:xfrm>
            <a:custGeom>
              <a:avLst/>
              <a:gdLst/>
              <a:ahLst/>
              <a:cxnLst/>
              <a:rect l="l" t="t" r="r" b="b"/>
              <a:pathLst>
                <a:path w="1785" h="1909" extrusionOk="0">
                  <a:moveTo>
                    <a:pt x="513" y="1"/>
                  </a:moveTo>
                  <a:lnTo>
                    <a:pt x="249" y="125"/>
                  </a:lnTo>
                  <a:cubicBezTo>
                    <a:pt x="311" y="249"/>
                    <a:pt x="373" y="357"/>
                    <a:pt x="451" y="482"/>
                  </a:cubicBezTo>
                  <a:cubicBezTo>
                    <a:pt x="373" y="435"/>
                    <a:pt x="296" y="404"/>
                    <a:pt x="233" y="388"/>
                  </a:cubicBezTo>
                  <a:cubicBezTo>
                    <a:pt x="212" y="376"/>
                    <a:pt x="191" y="370"/>
                    <a:pt x="170" y="370"/>
                  </a:cubicBezTo>
                  <a:cubicBezTo>
                    <a:pt x="117" y="370"/>
                    <a:pt x="70" y="410"/>
                    <a:pt x="47" y="466"/>
                  </a:cubicBezTo>
                  <a:cubicBezTo>
                    <a:pt x="1" y="544"/>
                    <a:pt x="47" y="621"/>
                    <a:pt x="125" y="652"/>
                  </a:cubicBezTo>
                  <a:cubicBezTo>
                    <a:pt x="296" y="730"/>
                    <a:pt x="466" y="823"/>
                    <a:pt x="668" y="900"/>
                  </a:cubicBezTo>
                  <a:cubicBezTo>
                    <a:pt x="683" y="931"/>
                    <a:pt x="683" y="962"/>
                    <a:pt x="699" y="978"/>
                  </a:cubicBezTo>
                  <a:lnTo>
                    <a:pt x="466" y="1505"/>
                  </a:lnTo>
                  <a:cubicBezTo>
                    <a:pt x="435" y="1583"/>
                    <a:pt x="466" y="1660"/>
                    <a:pt x="544" y="1707"/>
                  </a:cubicBezTo>
                  <a:cubicBezTo>
                    <a:pt x="559" y="1707"/>
                    <a:pt x="590" y="1722"/>
                    <a:pt x="606" y="1722"/>
                  </a:cubicBezTo>
                  <a:cubicBezTo>
                    <a:pt x="668" y="1722"/>
                    <a:pt x="714" y="1676"/>
                    <a:pt x="745" y="1645"/>
                  </a:cubicBezTo>
                  <a:lnTo>
                    <a:pt x="854" y="1397"/>
                  </a:lnTo>
                  <a:cubicBezTo>
                    <a:pt x="916" y="1567"/>
                    <a:pt x="993" y="1738"/>
                    <a:pt x="1055" y="1908"/>
                  </a:cubicBezTo>
                  <a:lnTo>
                    <a:pt x="1319" y="1831"/>
                  </a:lnTo>
                  <a:cubicBezTo>
                    <a:pt x="1242" y="1598"/>
                    <a:pt x="1164" y="1366"/>
                    <a:pt x="1071" y="1133"/>
                  </a:cubicBezTo>
                  <a:lnTo>
                    <a:pt x="1071" y="1133"/>
                  </a:lnTo>
                  <a:cubicBezTo>
                    <a:pt x="1242" y="1210"/>
                    <a:pt x="1412" y="1319"/>
                    <a:pt x="1567" y="1397"/>
                  </a:cubicBezTo>
                  <a:cubicBezTo>
                    <a:pt x="1598" y="1412"/>
                    <a:pt x="1614" y="1412"/>
                    <a:pt x="1645" y="1412"/>
                  </a:cubicBezTo>
                  <a:cubicBezTo>
                    <a:pt x="1707" y="1412"/>
                    <a:pt x="1753" y="1397"/>
                    <a:pt x="1784" y="1335"/>
                  </a:cubicBezTo>
                  <a:cubicBezTo>
                    <a:pt x="1784" y="1242"/>
                    <a:pt x="1753" y="1164"/>
                    <a:pt x="1691" y="1117"/>
                  </a:cubicBezTo>
                  <a:cubicBezTo>
                    <a:pt x="1490" y="1024"/>
                    <a:pt x="1288" y="900"/>
                    <a:pt x="1087" y="807"/>
                  </a:cubicBezTo>
                  <a:lnTo>
                    <a:pt x="1304" y="326"/>
                  </a:lnTo>
                  <a:cubicBezTo>
                    <a:pt x="1335" y="249"/>
                    <a:pt x="1304" y="171"/>
                    <a:pt x="1226" y="125"/>
                  </a:cubicBezTo>
                  <a:cubicBezTo>
                    <a:pt x="1206" y="117"/>
                    <a:pt x="1186" y="113"/>
                    <a:pt x="1167" y="113"/>
                  </a:cubicBezTo>
                  <a:cubicBezTo>
                    <a:pt x="1111" y="113"/>
                    <a:pt x="1059" y="145"/>
                    <a:pt x="1024" y="202"/>
                  </a:cubicBezTo>
                  <a:lnTo>
                    <a:pt x="838" y="637"/>
                  </a:lnTo>
                  <a:cubicBezTo>
                    <a:pt x="745" y="419"/>
                    <a:pt x="621" y="202"/>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25"/>
            <p:cNvSpPr/>
            <p:nvPr/>
          </p:nvSpPr>
          <p:spPr>
            <a:xfrm>
              <a:off x="652913" y="4110850"/>
              <a:ext cx="44625" cy="47725"/>
            </a:xfrm>
            <a:custGeom>
              <a:avLst/>
              <a:gdLst/>
              <a:ahLst/>
              <a:cxnLst/>
              <a:rect l="l" t="t" r="r" b="b"/>
              <a:pathLst>
                <a:path w="1785" h="1909" extrusionOk="0">
                  <a:moveTo>
                    <a:pt x="513" y="1"/>
                  </a:moveTo>
                  <a:lnTo>
                    <a:pt x="249" y="125"/>
                  </a:lnTo>
                  <a:cubicBezTo>
                    <a:pt x="311" y="249"/>
                    <a:pt x="373" y="357"/>
                    <a:pt x="451" y="482"/>
                  </a:cubicBezTo>
                  <a:cubicBezTo>
                    <a:pt x="373" y="435"/>
                    <a:pt x="296" y="404"/>
                    <a:pt x="233" y="388"/>
                  </a:cubicBezTo>
                  <a:cubicBezTo>
                    <a:pt x="212" y="376"/>
                    <a:pt x="191" y="370"/>
                    <a:pt x="170" y="370"/>
                  </a:cubicBezTo>
                  <a:cubicBezTo>
                    <a:pt x="117" y="370"/>
                    <a:pt x="70" y="410"/>
                    <a:pt x="47" y="466"/>
                  </a:cubicBezTo>
                  <a:cubicBezTo>
                    <a:pt x="1" y="544"/>
                    <a:pt x="47" y="621"/>
                    <a:pt x="125" y="652"/>
                  </a:cubicBezTo>
                  <a:cubicBezTo>
                    <a:pt x="296" y="730"/>
                    <a:pt x="466" y="823"/>
                    <a:pt x="668" y="900"/>
                  </a:cubicBezTo>
                  <a:cubicBezTo>
                    <a:pt x="683" y="931"/>
                    <a:pt x="683" y="962"/>
                    <a:pt x="699" y="978"/>
                  </a:cubicBezTo>
                  <a:lnTo>
                    <a:pt x="466" y="1505"/>
                  </a:lnTo>
                  <a:cubicBezTo>
                    <a:pt x="435" y="1583"/>
                    <a:pt x="466" y="1660"/>
                    <a:pt x="544" y="1707"/>
                  </a:cubicBezTo>
                  <a:cubicBezTo>
                    <a:pt x="559" y="1707"/>
                    <a:pt x="590" y="1722"/>
                    <a:pt x="606" y="1722"/>
                  </a:cubicBezTo>
                  <a:cubicBezTo>
                    <a:pt x="668" y="1722"/>
                    <a:pt x="714" y="1676"/>
                    <a:pt x="745" y="1645"/>
                  </a:cubicBezTo>
                  <a:lnTo>
                    <a:pt x="854" y="1397"/>
                  </a:lnTo>
                  <a:cubicBezTo>
                    <a:pt x="916" y="1567"/>
                    <a:pt x="993" y="1738"/>
                    <a:pt x="1055" y="1908"/>
                  </a:cubicBezTo>
                  <a:lnTo>
                    <a:pt x="1319" y="1831"/>
                  </a:lnTo>
                  <a:cubicBezTo>
                    <a:pt x="1242" y="1598"/>
                    <a:pt x="1164" y="1366"/>
                    <a:pt x="1071" y="1133"/>
                  </a:cubicBezTo>
                  <a:lnTo>
                    <a:pt x="1071" y="1133"/>
                  </a:lnTo>
                  <a:cubicBezTo>
                    <a:pt x="1242" y="1210"/>
                    <a:pt x="1412" y="1319"/>
                    <a:pt x="1567" y="1397"/>
                  </a:cubicBezTo>
                  <a:cubicBezTo>
                    <a:pt x="1598" y="1412"/>
                    <a:pt x="1614" y="1412"/>
                    <a:pt x="1645" y="1412"/>
                  </a:cubicBezTo>
                  <a:cubicBezTo>
                    <a:pt x="1707" y="1412"/>
                    <a:pt x="1753" y="1397"/>
                    <a:pt x="1784" y="1335"/>
                  </a:cubicBezTo>
                  <a:cubicBezTo>
                    <a:pt x="1784" y="1242"/>
                    <a:pt x="1753" y="1164"/>
                    <a:pt x="1691" y="1117"/>
                  </a:cubicBezTo>
                  <a:cubicBezTo>
                    <a:pt x="1490" y="1024"/>
                    <a:pt x="1288" y="900"/>
                    <a:pt x="1087" y="807"/>
                  </a:cubicBezTo>
                  <a:lnTo>
                    <a:pt x="1304" y="326"/>
                  </a:lnTo>
                  <a:cubicBezTo>
                    <a:pt x="1335" y="249"/>
                    <a:pt x="1304" y="171"/>
                    <a:pt x="1226" y="125"/>
                  </a:cubicBezTo>
                  <a:cubicBezTo>
                    <a:pt x="1206" y="117"/>
                    <a:pt x="1186" y="113"/>
                    <a:pt x="1167" y="113"/>
                  </a:cubicBezTo>
                  <a:cubicBezTo>
                    <a:pt x="1111" y="113"/>
                    <a:pt x="1059" y="145"/>
                    <a:pt x="1024" y="202"/>
                  </a:cubicBezTo>
                  <a:lnTo>
                    <a:pt x="838" y="637"/>
                  </a:lnTo>
                  <a:cubicBezTo>
                    <a:pt x="745" y="419"/>
                    <a:pt x="621" y="202"/>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25"/>
            <p:cNvSpPr/>
            <p:nvPr/>
          </p:nvSpPr>
          <p:spPr>
            <a:xfrm>
              <a:off x="640513" y="3866475"/>
              <a:ext cx="26400" cy="34250"/>
            </a:xfrm>
            <a:custGeom>
              <a:avLst/>
              <a:gdLst/>
              <a:ahLst/>
              <a:cxnLst/>
              <a:rect l="l" t="t" r="r" b="b"/>
              <a:pathLst>
                <a:path w="1056" h="1370" extrusionOk="0">
                  <a:moveTo>
                    <a:pt x="900" y="1"/>
                  </a:moveTo>
                  <a:cubicBezTo>
                    <a:pt x="854" y="1"/>
                    <a:pt x="804" y="23"/>
                    <a:pt x="776" y="51"/>
                  </a:cubicBezTo>
                  <a:cubicBezTo>
                    <a:pt x="419" y="470"/>
                    <a:pt x="32" y="1121"/>
                    <a:pt x="16" y="1137"/>
                  </a:cubicBezTo>
                  <a:cubicBezTo>
                    <a:pt x="1" y="1214"/>
                    <a:pt x="32" y="1292"/>
                    <a:pt x="94" y="1354"/>
                  </a:cubicBezTo>
                  <a:cubicBezTo>
                    <a:pt x="109" y="1370"/>
                    <a:pt x="125" y="1370"/>
                    <a:pt x="171" y="1370"/>
                  </a:cubicBezTo>
                  <a:cubicBezTo>
                    <a:pt x="233" y="1370"/>
                    <a:pt x="264" y="1354"/>
                    <a:pt x="280" y="1292"/>
                  </a:cubicBezTo>
                  <a:cubicBezTo>
                    <a:pt x="280" y="1292"/>
                    <a:pt x="667" y="641"/>
                    <a:pt x="1009" y="253"/>
                  </a:cubicBezTo>
                  <a:cubicBezTo>
                    <a:pt x="1055" y="191"/>
                    <a:pt x="1040" y="98"/>
                    <a:pt x="978" y="36"/>
                  </a:cubicBezTo>
                  <a:cubicBezTo>
                    <a:pt x="959" y="11"/>
                    <a:pt x="930"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25"/>
            <p:cNvSpPr/>
            <p:nvPr/>
          </p:nvSpPr>
          <p:spPr>
            <a:xfrm>
              <a:off x="640513" y="3866475"/>
              <a:ext cx="26400" cy="34250"/>
            </a:xfrm>
            <a:custGeom>
              <a:avLst/>
              <a:gdLst/>
              <a:ahLst/>
              <a:cxnLst/>
              <a:rect l="l" t="t" r="r" b="b"/>
              <a:pathLst>
                <a:path w="1056" h="1370" extrusionOk="0">
                  <a:moveTo>
                    <a:pt x="900" y="1"/>
                  </a:moveTo>
                  <a:cubicBezTo>
                    <a:pt x="854" y="1"/>
                    <a:pt x="804" y="23"/>
                    <a:pt x="776" y="51"/>
                  </a:cubicBezTo>
                  <a:cubicBezTo>
                    <a:pt x="419" y="470"/>
                    <a:pt x="32" y="1121"/>
                    <a:pt x="16" y="1137"/>
                  </a:cubicBezTo>
                  <a:cubicBezTo>
                    <a:pt x="1" y="1214"/>
                    <a:pt x="32" y="1292"/>
                    <a:pt x="94" y="1354"/>
                  </a:cubicBezTo>
                  <a:cubicBezTo>
                    <a:pt x="109" y="1370"/>
                    <a:pt x="125" y="1370"/>
                    <a:pt x="171" y="1370"/>
                  </a:cubicBezTo>
                  <a:cubicBezTo>
                    <a:pt x="233" y="1370"/>
                    <a:pt x="264" y="1354"/>
                    <a:pt x="280" y="1292"/>
                  </a:cubicBezTo>
                  <a:cubicBezTo>
                    <a:pt x="280" y="1292"/>
                    <a:pt x="667" y="641"/>
                    <a:pt x="1009" y="253"/>
                  </a:cubicBezTo>
                  <a:cubicBezTo>
                    <a:pt x="1055" y="191"/>
                    <a:pt x="1040" y="98"/>
                    <a:pt x="978" y="36"/>
                  </a:cubicBezTo>
                  <a:cubicBezTo>
                    <a:pt x="959" y="11"/>
                    <a:pt x="930"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25"/>
            <p:cNvSpPr/>
            <p:nvPr/>
          </p:nvSpPr>
          <p:spPr>
            <a:xfrm>
              <a:off x="672313" y="3826350"/>
              <a:ext cx="33375" cy="33275"/>
            </a:xfrm>
            <a:custGeom>
              <a:avLst/>
              <a:gdLst/>
              <a:ahLst/>
              <a:cxnLst/>
              <a:rect l="l" t="t" r="r" b="b"/>
              <a:pathLst>
                <a:path w="1335" h="1331" extrusionOk="0">
                  <a:moveTo>
                    <a:pt x="1165" y="1"/>
                  </a:moveTo>
                  <a:cubicBezTo>
                    <a:pt x="1137" y="1"/>
                    <a:pt x="1110" y="9"/>
                    <a:pt x="1086" y="28"/>
                  </a:cubicBezTo>
                  <a:cubicBezTo>
                    <a:pt x="683" y="384"/>
                    <a:pt x="93" y="1082"/>
                    <a:pt x="78" y="1098"/>
                  </a:cubicBezTo>
                  <a:cubicBezTo>
                    <a:pt x="0" y="1144"/>
                    <a:pt x="0" y="1237"/>
                    <a:pt x="78" y="1300"/>
                  </a:cubicBezTo>
                  <a:cubicBezTo>
                    <a:pt x="93" y="1315"/>
                    <a:pt x="140" y="1331"/>
                    <a:pt x="171" y="1331"/>
                  </a:cubicBezTo>
                  <a:cubicBezTo>
                    <a:pt x="217" y="1331"/>
                    <a:pt x="248" y="1315"/>
                    <a:pt x="295" y="1268"/>
                  </a:cubicBezTo>
                  <a:cubicBezTo>
                    <a:pt x="295" y="1268"/>
                    <a:pt x="869" y="555"/>
                    <a:pt x="1257" y="245"/>
                  </a:cubicBezTo>
                  <a:cubicBezTo>
                    <a:pt x="1319" y="183"/>
                    <a:pt x="1334" y="105"/>
                    <a:pt x="1288" y="59"/>
                  </a:cubicBezTo>
                  <a:cubicBezTo>
                    <a:pt x="1250" y="21"/>
                    <a:pt x="1207"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25"/>
            <p:cNvSpPr/>
            <p:nvPr/>
          </p:nvSpPr>
          <p:spPr>
            <a:xfrm>
              <a:off x="672313" y="3826350"/>
              <a:ext cx="33375" cy="33275"/>
            </a:xfrm>
            <a:custGeom>
              <a:avLst/>
              <a:gdLst/>
              <a:ahLst/>
              <a:cxnLst/>
              <a:rect l="l" t="t" r="r" b="b"/>
              <a:pathLst>
                <a:path w="1335" h="1331" extrusionOk="0">
                  <a:moveTo>
                    <a:pt x="1165" y="1"/>
                  </a:moveTo>
                  <a:cubicBezTo>
                    <a:pt x="1137" y="1"/>
                    <a:pt x="1110" y="9"/>
                    <a:pt x="1086" y="28"/>
                  </a:cubicBezTo>
                  <a:cubicBezTo>
                    <a:pt x="683" y="384"/>
                    <a:pt x="93" y="1082"/>
                    <a:pt x="78" y="1098"/>
                  </a:cubicBezTo>
                  <a:cubicBezTo>
                    <a:pt x="0" y="1144"/>
                    <a:pt x="0" y="1237"/>
                    <a:pt x="78" y="1300"/>
                  </a:cubicBezTo>
                  <a:cubicBezTo>
                    <a:pt x="93" y="1315"/>
                    <a:pt x="140" y="1331"/>
                    <a:pt x="171" y="1331"/>
                  </a:cubicBezTo>
                  <a:cubicBezTo>
                    <a:pt x="217" y="1331"/>
                    <a:pt x="248" y="1315"/>
                    <a:pt x="295" y="1268"/>
                  </a:cubicBezTo>
                  <a:cubicBezTo>
                    <a:pt x="295" y="1268"/>
                    <a:pt x="869" y="555"/>
                    <a:pt x="1257" y="245"/>
                  </a:cubicBezTo>
                  <a:cubicBezTo>
                    <a:pt x="1319" y="183"/>
                    <a:pt x="1334" y="105"/>
                    <a:pt x="1288" y="59"/>
                  </a:cubicBezTo>
                  <a:cubicBezTo>
                    <a:pt x="1250" y="21"/>
                    <a:pt x="1207"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25"/>
            <p:cNvSpPr/>
            <p:nvPr/>
          </p:nvSpPr>
          <p:spPr>
            <a:xfrm>
              <a:off x="680463" y="3851725"/>
              <a:ext cx="27925" cy="26900"/>
            </a:xfrm>
            <a:custGeom>
              <a:avLst/>
              <a:gdLst/>
              <a:ahLst/>
              <a:cxnLst/>
              <a:rect l="l" t="t" r="r" b="b"/>
              <a:pathLst>
                <a:path w="1117" h="1076" extrusionOk="0">
                  <a:moveTo>
                    <a:pt x="963" y="0"/>
                  </a:moveTo>
                  <a:cubicBezTo>
                    <a:pt x="933" y="0"/>
                    <a:pt x="901" y="8"/>
                    <a:pt x="869" y="21"/>
                  </a:cubicBezTo>
                  <a:cubicBezTo>
                    <a:pt x="605" y="285"/>
                    <a:pt x="78" y="781"/>
                    <a:pt x="62" y="827"/>
                  </a:cubicBezTo>
                  <a:cubicBezTo>
                    <a:pt x="0" y="874"/>
                    <a:pt x="0" y="967"/>
                    <a:pt x="62" y="1029"/>
                  </a:cubicBezTo>
                  <a:cubicBezTo>
                    <a:pt x="93" y="1060"/>
                    <a:pt x="124" y="1075"/>
                    <a:pt x="155" y="1075"/>
                  </a:cubicBezTo>
                  <a:cubicBezTo>
                    <a:pt x="202" y="1075"/>
                    <a:pt x="233" y="1060"/>
                    <a:pt x="264" y="1029"/>
                  </a:cubicBezTo>
                  <a:cubicBezTo>
                    <a:pt x="264" y="1029"/>
                    <a:pt x="807" y="486"/>
                    <a:pt x="1055" y="253"/>
                  </a:cubicBezTo>
                  <a:cubicBezTo>
                    <a:pt x="1117" y="207"/>
                    <a:pt x="1117" y="129"/>
                    <a:pt x="1070" y="52"/>
                  </a:cubicBezTo>
                  <a:cubicBezTo>
                    <a:pt x="1043" y="16"/>
                    <a:pt x="1005" y="0"/>
                    <a:pt x="9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25"/>
            <p:cNvSpPr/>
            <p:nvPr/>
          </p:nvSpPr>
          <p:spPr>
            <a:xfrm>
              <a:off x="680463" y="3851725"/>
              <a:ext cx="27925" cy="26900"/>
            </a:xfrm>
            <a:custGeom>
              <a:avLst/>
              <a:gdLst/>
              <a:ahLst/>
              <a:cxnLst/>
              <a:rect l="l" t="t" r="r" b="b"/>
              <a:pathLst>
                <a:path w="1117" h="1076" extrusionOk="0">
                  <a:moveTo>
                    <a:pt x="963" y="0"/>
                  </a:moveTo>
                  <a:cubicBezTo>
                    <a:pt x="933" y="0"/>
                    <a:pt x="901" y="8"/>
                    <a:pt x="869" y="21"/>
                  </a:cubicBezTo>
                  <a:cubicBezTo>
                    <a:pt x="605" y="285"/>
                    <a:pt x="78" y="781"/>
                    <a:pt x="62" y="827"/>
                  </a:cubicBezTo>
                  <a:cubicBezTo>
                    <a:pt x="0" y="874"/>
                    <a:pt x="0" y="967"/>
                    <a:pt x="62" y="1029"/>
                  </a:cubicBezTo>
                  <a:cubicBezTo>
                    <a:pt x="93" y="1060"/>
                    <a:pt x="124" y="1075"/>
                    <a:pt x="155" y="1075"/>
                  </a:cubicBezTo>
                  <a:cubicBezTo>
                    <a:pt x="202" y="1075"/>
                    <a:pt x="233" y="1060"/>
                    <a:pt x="264" y="1029"/>
                  </a:cubicBezTo>
                  <a:cubicBezTo>
                    <a:pt x="264" y="1029"/>
                    <a:pt x="807" y="486"/>
                    <a:pt x="1055" y="253"/>
                  </a:cubicBezTo>
                  <a:cubicBezTo>
                    <a:pt x="1117" y="207"/>
                    <a:pt x="1117" y="129"/>
                    <a:pt x="1070" y="52"/>
                  </a:cubicBezTo>
                  <a:cubicBezTo>
                    <a:pt x="1043" y="16"/>
                    <a:pt x="1005" y="0"/>
                    <a:pt x="9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25"/>
            <p:cNvSpPr/>
            <p:nvPr/>
          </p:nvSpPr>
          <p:spPr>
            <a:xfrm>
              <a:off x="842138" y="3766925"/>
              <a:ext cx="23300" cy="8550"/>
            </a:xfrm>
            <a:custGeom>
              <a:avLst/>
              <a:gdLst/>
              <a:ahLst/>
              <a:cxnLst/>
              <a:rect l="l" t="t" r="r" b="b"/>
              <a:pathLst>
                <a:path w="932" h="342" extrusionOk="0">
                  <a:moveTo>
                    <a:pt x="931" y="1"/>
                  </a:moveTo>
                  <a:cubicBezTo>
                    <a:pt x="512" y="1"/>
                    <a:pt x="156" y="47"/>
                    <a:pt x="125" y="47"/>
                  </a:cubicBezTo>
                  <a:cubicBezTo>
                    <a:pt x="47" y="47"/>
                    <a:pt x="1" y="125"/>
                    <a:pt x="1" y="202"/>
                  </a:cubicBezTo>
                  <a:cubicBezTo>
                    <a:pt x="1" y="280"/>
                    <a:pt x="78" y="342"/>
                    <a:pt x="156" y="342"/>
                  </a:cubicBezTo>
                  <a:cubicBezTo>
                    <a:pt x="156" y="342"/>
                    <a:pt x="512" y="295"/>
                    <a:pt x="931" y="295"/>
                  </a:cubicBezTo>
                  <a:lnTo>
                    <a:pt x="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25"/>
            <p:cNvSpPr/>
            <p:nvPr/>
          </p:nvSpPr>
          <p:spPr>
            <a:xfrm>
              <a:off x="842138" y="3766925"/>
              <a:ext cx="23300" cy="8550"/>
            </a:xfrm>
            <a:custGeom>
              <a:avLst/>
              <a:gdLst/>
              <a:ahLst/>
              <a:cxnLst/>
              <a:rect l="l" t="t" r="r" b="b"/>
              <a:pathLst>
                <a:path w="932" h="342" extrusionOk="0">
                  <a:moveTo>
                    <a:pt x="931" y="1"/>
                  </a:moveTo>
                  <a:cubicBezTo>
                    <a:pt x="512" y="1"/>
                    <a:pt x="156" y="47"/>
                    <a:pt x="125" y="47"/>
                  </a:cubicBezTo>
                  <a:cubicBezTo>
                    <a:pt x="47" y="47"/>
                    <a:pt x="1" y="125"/>
                    <a:pt x="1" y="202"/>
                  </a:cubicBezTo>
                  <a:cubicBezTo>
                    <a:pt x="1" y="280"/>
                    <a:pt x="78" y="342"/>
                    <a:pt x="156" y="342"/>
                  </a:cubicBezTo>
                  <a:cubicBezTo>
                    <a:pt x="156" y="342"/>
                    <a:pt x="512" y="295"/>
                    <a:pt x="931" y="295"/>
                  </a:cubicBezTo>
                  <a:lnTo>
                    <a:pt x="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25"/>
            <p:cNvSpPr/>
            <p:nvPr/>
          </p:nvSpPr>
          <p:spPr>
            <a:xfrm>
              <a:off x="723888" y="4217975"/>
              <a:ext cx="45375" cy="30550"/>
            </a:xfrm>
            <a:custGeom>
              <a:avLst/>
              <a:gdLst/>
              <a:ahLst/>
              <a:cxnLst/>
              <a:rect l="l" t="t" r="r" b="b"/>
              <a:pathLst>
                <a:path w="1815" h="1222" extrusionOk="0">
                  <a:moveTo>
                    <a:pt x="165" y="0"/>
                  </a:moveTo>
                  <a:cubicBezTo>
                    <a:pt x="120" y="0"/>
                    <a:pt x="75" y="21"/>
                    <a:pt x="47" y="58"/>
                  </a:cubicBezTo>
                  <a:cubicBezTo>
                    <a:pt x="0" y="105"/>
                    <a:pt x="16" y="214"/>
                    <a:pt x="78" y="245"/>
                  </a:cubicBezTo>
                  <a:cubicBezTo>
                    <a:pt x="109" y="260"/>
                    <a:pt x="822" y="849"/>
                    <a:pt x="1582" y="1191"/>
                  </a:cubicBezTo>
                  <a:cubicBezTo>
                    <a:pt x="1613" y="1191"/>
                    <a:pt x="1629" y="1222"/>
                    <a:pt x="1644" y="1222"/>
                  </a:cubicBezTo>
                  <a:cubicBezTo>
                    <a:pt x="1706" y="1222"/>
                    <a:pt x="1737" y="1175"/>
                    <a:pt x="1784" y="1144"/>
                  </a:cubicBezTo>
                  <a:cubicBezTo>
                    <a:pt x="1815" y="1082"/>
                    <a:pt x="1784" y="989"/>
                    <a:pt x="1706" y="942"/>
                  </a:cubicBezTo>
                  <a:cubicBezTo>
                    <a:pt x="977" y="617"/>
                    <a:pt x="248" y="27"/>
                    <a:pt x="248" y="27"/>
                  </a:cubicBezTo>
                  <a:cubicBezTo>
                    <a:pt x="224" y="9"/>
                    <a:pt x="194"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25"/>
            <p:cNvSpPr/>
            <p:nvPr/>
          </p:nvSpPr>
          <p:spPr>
            <a:xfrm>
              <a:off x="723888" y="4217975"/>
              <a:ext cx="45375" cy="30550"/>
            </a:xfrm>
            <a:custGeom>
              <a:avLst/>
              <a:gdLst/>
              <a:ahLst/>
              <a:cxnLst/>
              <a:rect l="l" t="t" r="r" b="b"/>
              <a:pathLst>
                <a:path w="1815" h="1222" extrusionOk="0">
                  <a:moveTo>
                    <a:pt x="165" y="0"/>
                  </a:moveTo>
                  <a:cubicBezTo>
                    <a:pt x="120" y="0"/>
                    <a:pt x="75" y="21"/>
                    <a:pt x="47" y="58"/>
                  </a:cubicBezTo>
                  <a:cubicBezTo>
                    <a:pt x="0" y="105"/>
                    <a:pt x="16" y="214"/>
                    <a:pt x="78" y="245"/>
                  </a:cubicBezTo>
                  <a:cubicBezTo>
                    <a:pt x="109" y="260"/>
                    <a:pt x="822" y="849"/>
                    <a:pt x="1582" y="1191"/>
                  </a:cubicBezTo>
                  <a:cubicBezTo>
                    <a:pt x="1613" y="1191"/>
                    <a:pt x="1629" y="1222"/>
                    <a:pt x="1644" y="1222"/>
                  </a:cubicBezTo>
                  <a:cubicBezTo>
                    <a:pt x="1706" y="1222"/>
                    <a:pt x="1737" y="1175"/>
                    <a:pt x="1784" y="1144"/>
                  </a:cubicBezTo>
                  <a:cubicBezTo>
                    <a:pt x="1815" y="1082"/>
                    <a:pt x="1784" y="989"/>
                    <a:pt x="1706" y="942"/>
                  </a:cubicBezTo>
                  <a:cubicBezTo>
                    <a:pt x="977" y="617"/>
                    <a:pt x="248" y="27"/>
                    <a:pt x="248" y="27"/>
                  </a:cubicBezTo>
                  <a:cubicBezTo>
                    <a:pt x="224" y="9"/>
                    <a:pt x="194"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25"/>
            <p:cNvSpPr/>
            <p:nvPr/>
          </p:nvSpPr>
          <p:spPr>
            <a:xfrm>
              <a:off x="610663" y="3994325"/>
              <a:ext cx="11275" cy="39000"/>
            </a:xfrm>
            <a:custGeom>
              <a:avLst/>
              <a:gdLst/>
              <a:ahLst/>
              <a:cxnLst/>
              <a:rect l="l" t="t" r="r" b="b"/>
              <a:pathLst>
                <a:path w="451" h="1560" extrusionOk="0">
                  <a:moveTo>
                    <a:pt x="269" y="1"/>
                  </a:moveTo>
                  <a:cubicBezTo>
                    <a:pt x="207" y="1"/>
                    <a:pt x="153" y="54"/>
                    <a:pt x="140" y="117"/>
                  </a:cubicBezTo>
                  <a:cubicBezTo>
                    <a:pt x="140" y="164"/>
                    <a:pt x="0" y="893"/>
                    <a:pt x="78" y="1420"/>
                  </a:cubicBezTo>
                  <a:cubicBezTo>
                    <a:pt x="78" y="1498"/>
                    <a:pt x="155" y="1560"/>
                    <a:pt x="217" y="1560"/>
                  </a:cubicBezTo>
                  <a:lnTo>
                    <a:pt x="233" y="1560"/>
                  </a:lnTo>
                  <a:cubicBezTo>
                    <a:pt x="342" y="1560"/>
                    <a:pt x="388" y="1482"/>
                    <a:pt x="373" y="1405"/>
                  </a:cubicBezTo>
                  <a:cubicBezTo>
                    <a:pt x="310" y="908"/>
                    <a:pt x="435" y="179"/>
                    <a:pt x="435" y="179"/>
                  </a:cubicBezTo>
                  <a:cubicBezTo>
                    <a:pt x="450" y="102"/>
                    <a:pt x="388" y="24"/>
                    <a:pt x="310"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25"/>
            <p:cNvSpPr/>
            <p:nvPr/>
          </p:nvSpPr>
          <p:spPr>
            <a:xfrm>
              <a:off x="610663" y="3994325"/>
              <a:ext cx="11275" cy="39000"/>
            </a:xfrm>
            <a:custGeom>
              <a:avLst/>
              <a:gdLst/>
              <a:ahLst/>
              <a:cxnLst/>
              <a:rect l="l" t="t" r="r" b="b"/>
              <a:pathLst>
                <a:path w="451" h="1560" extrusionOk="0">
                  <a:moveTo>
                    <a:pt x="269" y="1"/>
                  </a:moveTo>
                  <a:cubicBezTo>
                    <a:pt x="207" y="1"/>
                    <a:pt x="153" y="54"/>
                    <a:pt x="140" y="117"/>
                  </a:cubicBezTo>
                  <a:cubicBezTo>
                    <a:pt x="140" y="164"/>
                    <a:pt x="0" y="893"/>
                    <a:pt x="78" y="1420"/>
                  </a:cubicBezTo>
                  <a:cubicBezTo>
                    <a:pt x="78" y="1498"/>
                    <a:pt x="155" y="1560"/>
                    <a:pt x="217" y="1560"/>
                  </a:cubicBezTo>
                  <a:lnTo>
                    <a:pt x="233" y="1560"/>
                  </a:lnTo>
                  <a:cubicBezTo>
                    <a:pt x="342" y="1560"/>
                    <a:pt x="388" y="1482"/>
                    <a:pt x="373" y="1405"/>
                  </a:cubicBezTo>
                  <a:cubicBezTo>
                    <a:pt x="310" y="908"/>
                    <a:pt x="435" y="179"/>
                    <a:pt x="435" y="179"/>
                  </a:cubicBezTo>
                  <a:cubicBezTo>
                    <a:pt x="450" y="102"/>
                    <a:pt x="388" y="24"/>
                    <a:pt x="310"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25"/>
            <p:cNvSpPr/>
            <p:nvPr/>
          </p:nvSpPr>
          <p:spPr>
            <a:xfrm>
              <a:off x="761888" y="4222650"/>
              <a:ext cx="35675" cy="19275"/>
            </a:xfrm>
            <a:custGeom>
              <a:avLst/>
              <a:gdLst/>
              <a:ahLst/>
              <a:cxnLst/>
              <a:rect l="l" t="t" r="r" b="b"/>
              <a:pathLst>
                <a:path w="1427" h="771" extrusionOk="0">
                  <a:moveTo>
                    <a:pt x="148" y="0"/>
                  </a:moveTo>
                  <a:cubicBezTo>
                    <a:pt x="104" y="0"/>
                    <a:pt x="66" y="25"/>
                    <a:pt x="47" y="73"/>
                  </a:cubicBezTo>
                  <a:cubicBezTo>
                    <a:pt x="0" y="151"/>
                    <a:pt x="31" y="228"/>
                    <a:pt x="109" y="275"/>
                  </a:cubicBezTo>
                  <a:cubicBezTo>
                    <a:pt x="124" y="290"/>
                    <a:pt x="822" y="662"/>
                    <a:pt x="1225" y="771"/>
                  </a:cubicBezTo>
                  <a:lnTo>
                    <a:pt x="1272" y="771"/>
                  </a:lnTo>
                  <a:cubicBezTo>
                    <a:pt x="1318" y="771"/>
                    <a:pt x="1380" y="740"/>
                    <a:pt x="1396" y="662"/>
                  </a:cubicBezTo>
                  <a:cubicBezTo>
                    <a:pt x="1427" y="585"/>
                    <a:pt x="1365" y="507"/>
                    <a:pt x="1287"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25"/>
            <p:cNvSpPr/>
            <p:nvPr/>
          </p:nvSpPr>
          <p:spPr>
            <a:xfrm>
              <a:off x="761888" y="4222650"/>
              <a:ext cx="35675" cy="19275"/>
            </a:xfrm>
            <a:custGeom>
              <a:avLst/>
              <a:gdLst/>
              <a:ahLst/>
              <a:cxnLst/>
              <a:rect l="l" t="t" r="r" b="b"/>
              <a:pathLst>
                <a:path w="1427" h="771" extrusionOk="0">
                  <a:moveTo>
                    <a:pt x="148" y="0"/>
                  </a:moveTo>
                  <a:cubicBezTo>
                    <a:pt x="104" y="0"/>
                    <a:pt x="66" y="25"/>
                    <a:pt x="47" y="73"/>
                  </a:cubicBezTo>
                  <a:cubicBezTo>
                    <a:pt x="0" y="151"/>
                    <a:pt x="31" y="228"/>
                    <a:pt x="109" y="275"/>
                  </a:cubicBezTo>
                  <a:cubicBezTo>
                    <a:pt x="124" y="290"/>
                    <a:pt x="822" y="662"/>
                    <a:pt x="1225" y="771"/>
                  </a:cubicBezTo>
                  <a:lnTo>
                    <a:pt x="1272" y="771"/>
                  </a:lnTo>
                  <a:cubicBezTo>
                    <a:pt x="1318" y="771"/>
                    <a:pt x="1380" y="740"/>
                    <a:pt x="1396" y="662"/>
                  </a:cubicBezTo>
                  <a:cubicBezTo>
                    <a:pt x="1427" y="585"/>
                    <a:pt x="1365" y="507"/>
                    <a:pt x="1287"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25"/>
            <p:cNvSpPr/>
            <p:nvPr/>
          </p:nvSpPr>
          <p:spPr>
            <a:xfrm>
              <a:off x="782438" y="4188225"/>
              <a:ext cx="25600" cy="16100"/>
            </a:xfrm>
            <a:custGeom>
              <a:avLst/>
              <a:gdLst/>
              <a:ahLst/>
              <a:cxnLst/>
              <a:rect l="l" t="t" r="r" b="b"/>
              <a:pathLst>
                <a:path w="1024" h="644" extrusionOk="0">
                  <a:moveTo>
                    <a:pt x="160" y="0"/>
                  </a:moveTo>
                  <a:cubicBezTo>
                    <a:pt x="111" y="0"/>
                    <a:pt x="61" y="24"/>
                    <a:pt x="31" y="54"/>
                  </a:cubicBezTo>
                  <a:cubicBezTo>
                    <a:pt x="0" y="132"/>
                    <a:pt x="16" y="209"/>
                    <a:pt x="93" y="256"/>
                  </a:cubicBezTo>
                  <a:cubicBezTo>
                    <a:pt x="109" y="271"/>
                    <a:pt x="558" y="504"/>
                    <a:pt x="791" y="628"/>
                  </a:cubicBezTo>
                  <a:cubicBezTo>
                    <a:pt x="822" y="628"/>
                    <a:pt x="838" y="644"/>
                    <a:pt x="853" y="644"/>
                  </a:cubicBezTo>
                  <a:cubicBezTo>
                    <a:pt x="915" y="644"/>
                    <a:pt x="946" y="597"/>
                    <a:pt x="993" y="566"/>
                  </a:cubicBezTo>
                  <a:cubicBezTo>
                    <a:pt x="1024" y="488"/>
                    <a:pt x="993" y="411"/>
                    <a:pt x="915" y="364"/>
                  </a:cubicBezTo>
                  <a:cubicBezTo>
                    <a:pt x="682" y="271"/>
                    <a:pt x="233" y="23"/>
                    <a:pt x="233" y="23"/>
                  </a:cubicBezTo>
                  <a:cubicBezTo>
                    <a:pt x="211" y="7"/>
                    <a:pt x="18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25"/>
            <p:cNvSpPr/>
            <p:nvPr/>
          </p:nvSpPr>
          <p:spPr>
            <a:xfrm>
              <a:off x="782438" y="4188225"/>
              <a:ext cx="25600" cy="16100"/>
            </a:xfrm>
            <a:custGeom>
              <a:avLst/>
              <a:gdLst/>
              <a:ahLst/>
              <a:cxnLst/>
              <a:rect l="l" t="t" r="r" b="b"/>
              <a:pathLst>
                <a:path w="1024" h="644" extrusionOk="0">
                  <a:moveTo>
                    <a:pt x="160" y="0"/>
                  </a:moveTo>
                  <a:cubicBezTo>
                    <a:pt x="111" y="0"/>
                    <a:pt x="61" y="24"/>
                    <a:pt x="31" y="54"/>
                  </a:cubicBezTo>
                  <a:cubicBezTo>
                    <a:pt x="0" y="132"/>
                    <a:pt x="16" y="209"/>
                    <a:pt x="93" y="256"/>
                  </a:cubicBezTo>
                  <a:cubicBezTo>
                    <a:pt x="109" y="271"/>
                    <a:pt x="558" y="504"/>
                    <a:pt x="791" y="628"/>
                  </a:cubicBezTo>
                  <a:cubicBezTo>
                    <a:pt x="822" y="628"/>
                    <a:pt x="838" y="644"/>
                    <a:pt x="853" y="644"/>
                  </a:cubicBezTo>
                  <a:cubicBezTo>
                    <a:pt x="915" y="644"/>
                    <a:pt x="946" y="597"/>
                    <a:pt x="993" y="566"/>
                  </a:cubicBezTo>
                  <a:cubicBezTo>
                    <a:pt x="1024" y="488"/>
                    <a:pt x="993" y="411"/>
                    <a:pt x="915" y="364"/>
                  </a:cubicBezTo>
                  <a:cubicBezTo>
                    <a:pt x="682" y="271"/>
                    <a:pt x="233" y="23"/>
                    <a:pt x="233" y="23"/>
                  </a:cubicBezTo>
                  <a:cubicBezTo>
                    <a:pt x="211" y="7"/>
                    <a:pt x="18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25"/>
            <p:cNvSpPr/>
            <p:nvPr/>
          </p:nvSpPr>
          <p:spPr>
            <a:xfrm>
              <a:off x="640913" y="4017025"/>
              <a:ext cx="10475" cy="26400"/>
            </a:xfrm>
            <a:custGeom>
              <a:avLst/>
              <a:gdLst/>
              <a:ahLst/>
              <a:cxnLst/>
              <a:rect l="l" t="t" r="r" b="b"/>
              <a:pathLst>
                <a:path w="419" h="1056" extrusionOk="0">
                  <a:moveTo>
                    <a:pt x="186" y="0"/>
                  </a:moveTo>
                  <a:cubicBezTo>
                    <a:pt x="124" y="0"/>
                    <a:pt x="31" y="62"/>
                    <a:pt x="31" y="140"/>
                  </a:cubicBezTo>
                  <a:cubicBezTo>
                    <a:pt x="31" y="156"/>
                    <a:pt x="0" y="652"/>
                    <a:pt x="140" y="978"/>
                  </a:cubicBezTo>
                  <a:cubicBezTo>
                    <a:pt x="155" y="1040"/>
                    <a:pt x="217" y="1055"/>
                    <a:pt x="264" y="1055"/>
                  </a:cubicBezTo>
                  <a:cubicBezTo>
                    <a:pt x="295" y="1055"/>
                    <a:pt x="310" y="1055"/>
                    <a:pt x="326" y="1040"/>
                  </a:cubicBezTo>
                  <a:cubicBezTo>
                    <a:pt x="403" y="993"/>
                    <a:pt x="419" y="915"/>
                    <a:pt x="403" y="838"/>
                  </a:cubicBezTo>
                  <a:cubicBezTo>
                    <a:pt x="295" y="590"/>
                    <a:pt x="326" y="156"/>
                    <a:pt x="326" y="156"/>
                  </a:cubicBezTo>
                  <a:cubicBezTo>
                    <a:pt x="326" y="78"/>
                    <a:pt x="26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25"/>
            <p:cNvSpPr/>
            <p:nvPr/>
          </p:nvSpPr>
          <p:spPr>
            <a:xfrm>
              <a:off x="640913" y="4017025"/>
              <a:ext cx="10475" cy="26400"/>
            </a:xfrm>
            <a:custGeom>
              <a:avLst/>
              <a:gdLst/>
              <a:ahLst/>
              <a:cxnLst/>
              <a:rect l="l" t="t" r="r" b="b"/>
              <a:pathLst>
                <a:path w="419" h="1056" extrusionOk="0">
                  <a:moveTo>
                    <a:pt x="186" y="0"/>
                  </a:moveTo>
                  <a:cubicBezTo>
                    <a:pt x="124" y="0"/>
                    <a:pt x="31" y="62"/>
                    <a:pt x="31" y="140"/>
                  </a:cubicBezTo>
                  <a:cubicBezTo>
                    <a:pt x="31" y="156"/>
                    <a:pt x="0" y="652"/>
                    <a:pt x="140" y="978"/>
                  </a:cubicBezTo>
                  <a:cubicBezTo>
                    <a:pt x="155" y="1040"/>
                    <a:pt x="217" y="1055"/>
                    <a:pt x="264" y="1055"/>
                  </a:cubicBezTo>
                  <a:cubicBezTo>
                    <a:pt x="295" y="1055"/>
                    <a:pt x="310" y="1055"/>
                    <a:pt x="326" y="1040"/>
                  </a:cubicBezTo>
                  <a:cubicBezTo>
                    <a:pt x="403" y="993"/>
                    <a:pt x="419" y="915"/>
                    <a:pt x="403" y="838"/>
                  </a:cubicBezTo>
                  <a:cubicBezTo>
                    <a:pt x="295" y="590"/>
                    <a:pt x="326" y="156"/>
                    <a:pt x="326" y="156"/>
                  </a:cubicBezTo>
                  <a:cubicBezTo>
                    <a:pt x="326" y="78"/>
                    <a:pt x="26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25"/>
            <p:cNvSpPr/>
            <p:nvPr/>
          </p:nvSpPr>
          <p:spPr>
            <a:xfrm>
              <a:off x="797938" y="3852175"/>
              <a:ext cx="29100" cy="15200"/>
            </a:xfrm>
            <a:custGeom>
              <a:avLst/>
              <a:gdLst/>
              <a:ahLst/>
              <a:cxnLst/>
              <a:rect l="l" t="t" r="r" b="b"/>
              <a:pathLst>
                <a:path w="1164" h="608" extrusionOk="0">
                  <a:moveTo>
                    <a:pt x="994" y="0"/>
                  </a:moveTo>
                  <a:cubicBezTo>
                    <a:pt x="984" y="0"/>
                    <a:pt x="973" y="1"/>
                    <a:pt x="962" y="3"/>
                  </a:cubicBezTo>
                  <a:cubicBezTo>
                    <a:pt x="636" y="65"/>
                    <a:pt x="109" y="344"/>
                    <a:pt x="93" y="344"/>
                  </a:cubicBezTo>
                  <a:cubicBezTo>
                    <a:pt x="16" y="375"/>
                    <a:pt x="0" y="453"/>
                    <a:pt x="31" y="530"/>
                  </a:cubicBezTo>
                  <a:cubicBezTo>
                    <a:pt x="62" y="592"/>
                    <a:pt x="109" y="608"/>
                    <a:pt x="171" y="608"/>
                  </a:cubicBezTo>
                  <a:cubicBezTo>
                    <a:pt x="187" y="608"/>
                    <a:pt x="218" y="608"/>
                    <a:pt x="233" y="592"/>
                  </a:cubicBezTo>
                  <a:cubicBezTo>
                    <a:pt x="373" y="515"/>
                    <a:pt x="791" y="313"/>
                    <a:pt x="1024" y="282"/>
                  </a:cubicBezTo>
                  <a:cubicBezTo>
                    <a:pt x="1102" y="282"/>
                    <a:pt x="1164" y="204"/>
                    <a:pt x="1148" y="127"/>
                  </a:cubicBezTo>
                  <a:cubicBezTo>
                    <a:pt x="1120" y="57"/>
                    <a:pt x="1080" y="0"/>
                    <a:pt x="9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25"/>
            <p:cNvSpPr/>
            <p:nvPr/>
          </p:nvSpPr>
          <p:spPr>
            <a:xfrm>
              <a:off x="797938" y="3852175"/>
              <a:ext cx="29100" cy="15200"/>
            </a:xfrm>
            <a:custGeom>
              <a:avLst/>
              <a:gdLst/>
              <a:ahLst/>
              <a:cxnLst/>
              <a:rect l="l" t="t" r="r" b="b"/>
              <a:pathLst>
                <a:path w="1164" h="608" extrusionOk="0">
                  <a:moveTo>
                    <a:pt x="994" y="0"/>
                  </a:moveTo>
                  <a:cubicBezTo>
                    <a:pt x="984" y="0"/>
                    <a:pt x="973" y="1"/>
                    <a:pt x="962" y="3"/>
                  </a:cubicBezTo>
                  <a:cubicBezTo>
                    <a:pt x="636" y="65"/>
                    <a:pt x="109" y="344"/>
                    <a:pt x="93" y="344"/>
                  </a:cubicBezTo>
                  <a:cubicBezTo>
                    <a:pt x="16" y="375"/>
                    <a:pt x="0" y="453"/>
                    <a:pt x="31" y="530"/>
                  </a:cubicBezTo>
                  <a:cubicBezTo>
                    <a:pt x="62" y="592"/>
                    <a:pt x="109" y="608"/>
                    <a:pt x="171" y="608"/>
                  </a:cubicBezTo>
                  <a:cubicBezTo>
                    <a:pt x="187" y="608"/>
                    <a:pt x="218" y="608"/>
                    <a:pt x="233" y="592"/>
                  </a:cubicBezTo>
                  <a:cubicBezTo>
                    <a:pt x="373" y="515"/>
                    <a:pt x="791" y="313"/>
                    <a:pt x="1024" y="282"/>
                  </a:cubicBezTo>
                  <a:cubicBezTo>
                    <a:pt x="1102" y="282"/>
                    <a:pt x="1164" y="204"/>
                    <a:pt x="1148" y="127"/>
                  </a:cubicBezTo>
                  <a:cubicBezTo>
                    <a:pt x="1120" y="57"/>
                    <a:pt x="1080" y="0"/>
                    <a:pt x="9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25"/>
            <p:cNvSpPr/>
            <p:nvPr/>
          </p:nvSpPr>
          <p:spPr>
            <a:xfrm>
              <a:off x="819263" y="3864425"/>
              <a:ext cx="21725" cy="10700"/>
            </a:xfrm>
            <a:custGeom>
              <a:avLst/>
              <a:gdLst/>
              <a:ahLst/>
              <a:cxnLst/>
              <a:rect l="l" t="t" r="r" b="b"/>
              <a:pathLst>
                <a:path w="869" h="428" extrusionOk="0">
                  <a:moveTo>
                    <a:pt x="724" y="1"/>
                  </a:moveTo>
                  <a:cubicBezTo>
                    <a:pt x="711" y="1"/>
                    <a:pt x="697" y="4"/>
                    <a:pt x="683" y="9"/>
                  </a:cubicBezTo>
                  <a:cubicBezTo>
                    <a:pt x="481" y="40"/>
                    <a:pt x="295" y="71"/>
                    <a:pt x="125" y="149"/>
                  </a:cubicBezTo>
                  <a:cubicBezTo>
                    <a:pt x="31" y="164"/>
                    <a:pt x="0" y="257"/>
                    <a:pt x="31" y="335"/>
                  </a:cubicBezTo>
                  <a:cubicBezTo>
                    <a:pt x="62" y="397"/>
                    <a:pt x="109" y="428"/>
                    <a:pt x="171" y="428"/>
                  </a:cubicBezTo>
                  <a:lnTo>
                    <a:pt x="233" y="428"/>
                  </a:lnTo>
                  <a:cubicBezTo>
                    <a:pt x="388" y="366"/>
                    <a:pt x="559" y="335"/>
                    <a:pt x="745" y="288"/>
                  </a:cubicBezTo>
                  <a:cubicBezTo>
                    <a:pt x="807" y="273"/>
                    <a:pt x="869" y="211"/>
                    <a:pt x="853" y="118"/>
                  </a:cubicBezTo>
                  <a:cubicBezTo>
                    <a:pt x="841"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25"/>
            <p:cNvSpPr/>
            <p:nvPr/>
          </p:nvSpPr>
          <p:spPr>
            <a:xfrm>
              <a:off x="819263" y="3864425"/>
              <a:ext cx="21725" cy="10700"/>
            </a:xfrm>
            <a:custGeom>
              <a:avLst/>
              <a:gdLst/>
              <a:ahLst/>
              <a:cxnLst/>
              <a:rect l="l" t="t" r="r" b="b"/>
              <a:pathLst>
                <a:path w="869" h="428" extrusionOk="0">
                  <a:moveTo>
                    <a:pt x="724" y="1"/>
                  </a:moveTo>
                  <a:cubicBezTo>
                    <a:pt x="711" y="1"/>
                    <a:pt x="697" y="4"/>
                    <a:pt x="683" y="9"/>
                  </a:cubicBezTo>
                  <a:cubicBezTo>
                    <a:pt x="481" y="40"/>
                    <a:pt x="295" y="71"/>
                    <a:pt x="125" y="149"/>
                  </a:cubicBezTo>
                  <a:cubicBezTo>
                    <a:pt x="31" y="164"/>
                    <a:pt x="0" y="257"/>
                    <a:pt x="31" y="335"/>
                  </a:cubicBezTo>
                  <a:cubicBezTo>
                    <a:pt x="62" y="397"/>
                    <a:pt x="109" y="428"/>
                    <a:pt x="171" y="428"/>
                  </a:cubicBezTo>
                  <a:lnTo>
                    <a:pt x="233" y="428"/>
                  </a:lnTo>
                  <a:cubicBezTo>
                    <a:pt x="388" y="366"/>
                    <a:pt x="559" y="335"/>
                    <a:pt x="745" y="288"/>
                  </a:cubicBezTo>
                  <a:cubicBezTo>
                    <a:pt x="807" y="273"/>
                    <a:pt x="869" y="211"/>
                    <a:pt x="853" y="118"/>
                  </a:cubicBezTo>
                  <a:cubicBezTo>
                    <a:pt x="841"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25"/>
            <p:cNvSpPr/>
            <p:nvPr/>
          </p:nvSpPr>
          <p:spPr>
            <a:xfrm>
              <a:off x="769238" y="3920925"/>
              <a:ext cx="14375" cy="12375"/>
            </a:xfrm>
            <a:custGeom>
              <a:avLst/>
              <a:gdLst/>
              <a:ahLst/>
              <a:cxnLst/>
              <a:rect l="l" t="t" r="r" b="b"/>
              <a:pathLst>
                <a:path w="575" h="495" extrusionOk="0">
                  <a:moveTo>
                    <a:pt x="369" y="1"/>
                  </a:moveTo>
                  <a:cubicBezTo>
                    <a:pt x="283" y="1"/>
                    <a:pt x="197" y="34"/>
                    <a:pt x="140" y="91"/>
                  </a:cubicBezTo>
                  <a:cubicBezTo>
                    <a:pt x="47" y="184"/>
                    <a:pt x="1" y="339"/>
                    <a:pt x="47" y="463"/>
                  </a:cubicBezTo>
                  <a:lnTo>
                    <a:pt x="63" y="494"/>
                  </a:lnTo>
                  <a:lnTo>
                    <a:pt x="94" y="494"/>
                  </a:lnTo>
                  <a:cubicBezTo>
                    <a:pt x="202" y="479"/>
                    <a:pt x="311" y="463"/>
                    <a:pt x="419" y="401"/>
                  </a:cubicBezTo>
                  <a:cubicBezTo>
                    <a:pt x="528" y="324"/>
                    <a:pt x="575" y="200"/>
                    <a:pt x="544" y="91"/>
                  </a:cubicBezTo>
                  <a:lnTo>
                    <a:pt x="544"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25"/>
            <p:cNvSpPr/>
            <p:nvPr/>
          </p:nvSpPr>
          <p:spPr>
            <a:xfrm>
              <a:off x="769238" y="3920925"/>
              <a:ext cx="14375" cy="12375"/>
            </a:xfrm>
            <a:custGeom>
              <a:avLst/>
              <a:gdLst/>
              <a:ahLst/>
              <a:cxnLst/>
              <a:rect l="l" t="t" r="r" b="b"/>
              <a:pathLst>
                <a:path w="575" h="495" extrusionOk="0">
                  <a:moveTo>
                    <a:pt x="369" y="1"/>
                  </a:moveTo>
                  <a:cubicBezTo>
                    <a:pt x="283" y="1"/>
                    <a:pt x="197" y="34"/>
                    <a:pt x="140" y="91"/>
                  </a:cubicBezTo>
                  <a:cubicBezTo>
                    <a:pt x="47" y="184"/>
                    <a:pt x="1" y="339"/>
                    <a:pt x="47" y="463"/>
                  </a:cubicBezTo>
                  <a:lnTo>
                    <a:pt x="63" y="494"/>
                  </a:lnTo>
                  <a:lnTo>
                    <a:pt x="94" y="494"/>
                  </a:lnTo>
                  <a:cubicBezTo>
                    <a:pt x="202" y="479"/>
                    <a:pt x="311" y="463"/>
                    <a:pt x="419" y="401"/>
                  </a:cubicBezTo>
                  <a:cubicBezTo>
                    <a:pt x="528" y="324"/>
                    <a:pt x="575" y="200"/>
                    <a:pt x="544" y="91"/>
                  </a:cubicBezTo>
                  <a:lnTo>
                    <a:pt x="544"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25"/>
            <p:cNvSpPr/>
            <p:nvPr/>
          </p:nvSpPr>
          <p:spPr>
            <a:xfrm>
              <a:off x="656413" y="3920100"/>
              <a:ext cx="8550" cy="9325"/>
            </a:xfrm>
            <a:custGeom>
              <a:avLst/>
              <a:gdLst/>
              <a:ahLst/>
              <a:cxnLst/>
              <a:rect l="l" t="t" r="r" b="b"/>
              <a:pathLst>
                <a:path w="342" h="373" extrusionOk="0">
                  <a:moveTo>
                    <a:pt x="109" y="0"/>
                  </a:moveTo>
                  <a:cubicBezTo>
                    <a:pt x="62" y="62"/>
                    <a:pt x="31" y="109"/>
                    <a:pt x="16" y="155"/>
                  </a:cubicBezTo>
                  <a:cubicBezTo>
                    <a:pt x="0" y="264"/>
                    <a:pt x="31" y="357"/>
                    <a:pt x="109" y="372"/>
                  </a:cubicBezTo>
                  <a:lnTo>
                    <a:pt x="156" y="372"/>
                  </a:lnTo>
                  <a:cubicBezTo>
                    <a:pt x="233" y="372"/>
                    <a:pt x="295" y="310"/>
                    <a:pt x="326" y="264"/>
                  </a:cubicBezTo>
                  <a:cubicBezTo>
                    <a:pt x="342" y="186"/>
                    <a:pt x="342"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25"/>
            <p:cNvSpPr/>
            <p:nvPr/>
          </p:nvSpPr>
          <p:spPr>
            <a:xfrm>
              <a:off x="656413" y="3920100"/>
              <a:ext cx="8550" cy="9325"/>
            </a:xfrm>
            <a:custGeom>
              <a:avLst/>
              <a:gdLst/>
              <a:ahLst/>
              <a:cxnLst/>
              <a:rect l="l" t="t" r="r" b="b"/>
              <a:pathLst>
                <a:path w="342" h="373" extrusionOk="0">
                  <a:moveTo>
                    <a:pt x="109" y="0"/>
                  </a:moveTo>
                  <a:cubicBezTo>
                    <a:pt x="62" y="62"/>
                    <a:pt x="31" y="109"/>
                    <a:pt x="16" y="155"/>
                  </a:cubicBezTo>
                  <a:cubicBezTo>
                    <a:pt x="0" y="264"/>
                    <a:pt x="31" y="357"/>
                    <a:pt x="109" y="372"/>
                  </a:cubicBezTo>
                  <a:lnTo>
                    <a:pt x="156" y="372"/>
                  </a:lnTo>
                  <a:cubicBezTo>
                    <a:pt x="233" y="372"/>
                    <a:pt x="295" y="310"/>
                    <a:pt x="326" y="264"/>
                  </a:cubicBezTo>
                  <a:cubicBezTo>
                    <a:pt x="342" y="186"/>
                    <a:pt x="342"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25"/>
            <p:cNvSpPr/>
            <p:nvPr/>
          </p:nvSpPr>
          <p:spPr>
            <a:xfrm>
              <a:off x="669588" y="4169300"/>
              <a:ext cx="11675" cy="10200"/>
            </a:xfrm>
            <a:custGeom>
              <a:avLst/>
              <a:gdLst/>
              <a:ahLst/>
              <a:cxnLst/>
              <a:rect l="l" t="t" r="r" b="b"/>
              <a:pathLst>
                <a:path w="467"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6" y="392"/>
                    <a:pt x="357" y="377"/>
                  </a:cubicBezTo>
                  <a:cubicBezTo>
                    <a:pt x="404" y="346"/>
                    <a:pt x="435" y="315"/>
                    <a:pt x="435" y="253"/>
                  </a:cubicBezTo>
                  <a:cubicBezTo>
                    <a:pt x="466" y="144"/>
                    <a:pt x="388"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25"/>
            <p:cNvSpPr/>
            <p:nvPr/>
          </p:nvSpPr>
          <p:spPr>
            <a:xfrm>
              <a:off x="669588" y="4169300"/>
              <a:ext cx="11675" cy="10200"/>
            </a:xfrm>
            <a:custGeom>
              <a:avLst/>
              <a:gdLst/>
              <a:ahLst/>
              <a:cxnLst/>
              <a:rect l="l" t="t" r="r" b="b"/>
              <a:pathLst>
                <a:path w="467"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6" y="392"/>
                    <a:pt x="357" y="377"/>
                  </a:cubicBezTo>
                  <a:cubicBezTo>
                    <a:pt x="404" y="346"/>
                    <a:pt x="435" y="315"/>
                    <a:pt x="435" y="253"/>
                  </a:cubicBezTo>
                  <a:cubicBezTo>
                    <a:pt x="466" y="144"/>
                    <a:pt x="388"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25"/>
            <p:cNvSpPr/>
            <p:nvPr/>
          </p:nvSpPr>
          <p:spPr>
            <a:xfrm>
              <a:off x="703713" y="4210850"/>
              <a:ext cx="9725" cy="9375"/>
            </a:xfrm>
            <a:custGeom>
              <a:avLst/>
              <a:gdLst/>
              <a:ahLst/>
              <a:cxnLst/>
              <a:rect l="l" t="t" r="r" b="b"/>
              <a:pathLst>
                <a:path w="389" h="375" extrusionOk="0">
                  <a:moveTo>
                    <a:pt x="177" y="0"/>
                  </a:moveTo>
                  <a:cubicBezTo>
                    <a:pt x="141" y="0"/>
                    <a:pt x="107" y="10"/>
                    <a:pt x="78" y="33"/>
                  </a:cubicBezTo>
                  <a:cubicBezTo>
                    <a:pt x="47" y="64"/>
                    <a:pt x="1" y="126"/>
                    <a:pt x="1" y="173"/>
                  </a:cubicBezTo>
                  <a:cubicBezTo>
                    <a:pt x="1" y="235"/>
                    <a:pt x="47" y="297"/>
                    <a:pt x="78" y="328"/>
                  </a:cubicBezTo>
                  <a:cubicBezTo>
                    <a:pt x="109" y="359"/>
                    <a:pt x="140" y="374"/>
                    <a:pt x="187" y="374"/>
                  </a:cubicBezTo>
                  <a:cubicBezTo>
                    <a:pt x="280" y="374"/>
                    <a:pt x="357" y="312"/>
                    <a:pt x="373" y="235"/>
                  </a:cubicBezTo>
                  <a:cubicBezTo>
                    <a:pt x="388" y="173"/>
                    <a:pt x="373" y="142"/>
                    <a:pt x="342" y="80"/>
                  </a:cubicBezTo>
                  <a:cubicBezTo>
                    <a:pt x="303" y="31"/>
                    <a:pt x="23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25"/>
            <p:cNvSpPr/>
            <p:nvPr/>
          </p:nvSpPr>
          <p:spPr>
            <a:xfrm>
              <a:off x="703713" y="4210850"/>
              <a:ext cx="9725" cy="9375"/>
            </a:xfrm>
            <a:custGeom>
              <a:avLst/>
              <a:gdLst/>
              <a:ahLst/>
              <a:cxnLst/>
              <a:rect l="l" t="t" r="r" b="b"/>
              <a:pathLst>
                <a:path w="389" h="375" extrusionOk="0">
                  <a:moveTo>
                    <a:pt x="177" y="0"/>
                  </a:moveTo>
                  <a:cubicBezTo>
                    <a:pt x="141" y="0"/>
                    <a:pt x="107" y="10"/>
                    <a:pt x="78" y="33"/>
                  </a:cubicBezTo>
                  <a:cubicBezTo>
                    <a:pt x="47" y="64"/>
                    <a:pt x="1" y="126"/>
                    <a:pt x="1" y="173"/>
                  </a:cubicBezTo>
                  <a:cubicBezTo>
                    <a:pt x="1" y="235"/>
                    <a:pt x="47" y="297"/>
                    <a:pt x="78" y="328"/>
                  </a:cubicBezTo>
                  <a:cubicBezTo>
                    <a:pt x="109" y="359"/>
                    <a:pt x="140" y="374"/>
                    <a:pt x="187" y="374"/>
                  </a:cubicBezTo>
                  <a:cubicBezTo>
                    <a:pt x="280" y="374"/>
                    <a:pt x="357" y="312"/>
                    <a:pt x="373" y="235"/>
                  </a:cubicBezTo>
                  <a:cubicBezTo>
                    <a:pt x="388" y="173"/>
                    <a:pt x="373" y="142"/>
                    <a:pt x="342" y="80"/>
                  </a:cubicBezTo>
                  <a:cubicBezTo>
                    <a:pt x="303" y="31"/>
                    <a:pt x="23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25"/>
            <p:cNvSpPr/>
            <p:nvPr/>
          </p:nvSpPr>
          <p:spPr>
            <a:xfrm>
              <a:off x="720388" y="4199725"/>
              <a:ext cx="10875" cy="10025"/>
            </a:xfrm>
            <a:custGeom>
              <a:avLst/>
              <a:gdLst/>
              <a:ahLst/>
              <a:cxnLst/>
              <a:rect l="l" t="t" r="r" b="b"/>
              <a:pathLst>
                <a:path w="435" h="401" extrusionOk="0">
                  <a:moveTo>
                    <a:pt x="210" y="0"/>
                  </a:moveTo>
                  <a:cubicBezTo>
                    <a:pt x="177" y="0"/>
                    <a:pt x="143" y="9"/>
                    <a:pt x="109" y="28"/>
                  </a:cubicBezTo>
                  <a:cubicBezTo>
                    <a:pt x="16" y="90"/>
                    <a:pt x="1" y="199"/>
                    <a:pt x="47" y="292"/>
                  </a:cubicBezTo>
                  <a:cubicBezTo>
                    <a:pt x="78" y="354"/>
                    <a:pt x="140" y="401"/>
                    <a:pt x="218" y="401"/>
                  </a:cubicBezTo>
                  <a:cubicBezTo>
                    <a:pt x="249" y="401"/>
                    <a:pt x="295" y="370"/>
                    <a:pt x="311" y="370"/>
                  </a:cubicBezTo>
                  <a:cubicBezTo>
                    <a:pt x="342" y="354"/>
                    <a:pt x="388" y="323"/>
                    <a:pt x="404" y="261"/>
                  </a:cubicBezTo>
                  <a:cubicBezTo>
                    <a:pt x="435" y="199"/>
                    <a:pt x="435" y="168"/>
                    <a:pt x="388" y="106"/>
                  </a:cubicBezTo>
                  <a:cubicBezTo>
                    <a:pt x="346" y="42"/>
                    <a:pt x="281"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25"/>
            <p:cNvSpPr/>
            <p:nvPr/>
          </p:nvSpPr>
          <p:spPr>
            <a:xfrm>
              <a:off x="720388" y="4199725"/>
              <a:ext cx="10875" cy="10025"/>
            </a:xfrm>
            <a:custGeom>
              <a:avLst/>
              <a:gdLst/>
              <a:ahLst/>
              <a:cxnLst/>
              <a:rect l="l" t="t" r="r" b="b"/>
              <a:pathLst>
                <a:path w="435" h="401" extrusionOk="0">
                  <a:moveTo>
                    <a:pt x="210" y="0"/>
                  </a:moveTo>
                  <a:cubicBezTo>
                    <a:pt x="177" y="0"/>
                    <a:pt x="143" y="9"/>
                    <a:pt x="109" y="28"/>
                  </a:cubicBezTo>
                  <a:cubicBezTo>
                    <a:pt x="16" y="90"/>
                    <a:pt x="1" y="199"/>
                    <a:pt x="47" y="292"/>
                  </a:cubicBezTo>
                  <a:cubicBezTo>
                    <a:pt x="78" y="354"/>
                    <a:pt x="140" y="401"/>
                    <a:pt x="218" y="401"/>
                  </a:cubicBezTo>
                  <a:cubicBezTo>
                    <a:pt x="249" y="401"/>
                    <a:pt x="295" y="370"/>
                    <a:pt x="311" y="370"/>
                  </a:cubicBezTo>
                  <a:cubicBezTo>
                    <a:pt x="342" y="354"/>
                    <a:pt x="388" y="323"/>
                    <a:pt x="404" y="261"/>
                  </a:cubicBezTo>
                  <a:cubicBezTo>
                    <a:pt x="435" y="199"/>
                    <a:pt x="435" y="168"/>
                    <a:pt x="388" y="106"/>
                  </a:cubicBezTo>
                  <a:cubicBezTo>
                    <a:pt x="346" y="42"/>
                    <a:pt x="281"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25"/>
            <p:cNvSpPr/>
            <p:nvPr/>
          </p:nvSpPr>
          <p:spPr>
            <a:xfrm>
              <a:off x="711463" y="4163600"/>
              <a:ext cx="10125" cy="9325"/>
            </a:xfrm>
            <a:custGeom>
              <a:avLst/>
              <a:gdLst/>
              <a:ahLst/>
              <a:cxnLst/>
              <a:rect l="l" t="t" r="r" b="b"/>
              <a:pathLst>
                <a:path w="405" h="373" extrusionOk="0">
                  <a:moveTo>
                    <a:pt x="187" y="0"/>
                  </a:moveTo>
                  <a:lnTo>
                    <a:pt x="187" y="62"/>
                  </a:lnTo>
                  <a:lnTo>
                    <a:pt x="140" y="78"/>
                  </a:lnTo>
                  <a:lnTo>
                    <a:pt x="125" y="31"/>
                  </a:lnTo>
                  <a:cubicBezTo>
                    <a:pt x="63" y="62"/>
                    <a:pt x="32" y="109"/>
                    <a:pt x="32" y="171"/>
                  </a:cubicBezTo>
                  <a:cubicBezTo>
                    <a:pt x="1" y="233"/>
                    <a:pt x="47" y="310"/>
                    <a:pt x="78" y="341"/>
                  </a:cubicBezTo>
                  <a:cubicBezTo>
                    <a:pt x="109" y="341"/>
                    <a:pt x="140" y="372"/>
                    <a:pt x="187" y="372"/>
                  </a:cubicBezTo>
                  <a:lnTo>
                    <a:pt x="233" y="372"/>
                  </a:lnTo>
                  <a:cubicBezTo>
                    <a:pt x="295" y="341"/>
                    <a:pt x="358" y="310"/>
                    <a:pt x="373" y="248"/>
                  </a:cubicBezTo>
                  <a:cubicBezTo>
                    <a:pt x="404" y="186"/>
                    <a:pt x="373" y="124"/>
                    <a:pt x="342" y="78"/>
                  </a:cubicBezTo>
                  <a:cubicBezTo>
                    <a:pt x="295" y="16"/>
                    <a:pt x="233"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25"/>
            <p:cNvSpPr/>
            <p:nvPr/>
          </p:nvSpPr>
          <p:spPr>
            <a:xfrm>
              <a:off x="711463" y="4163600"/>
              <a:ext cx="10125" cy="9325"/>
            </a:xfrm>
            <a:custGeom>
              <a:avLst/>
              <a:gdLst/>
              <a:ahLst/>
              <a:cxnLst/>
              <a:rect l="l" t="t" r="r" b="b"/>
              <a:pathLst>
                <a:path w="405" h="373" extrusionOk="0">
                  <a:moveTo>
                    <a:pt x="187" y="0"/>
                  </a:moveTo>
                  <a:lnTo>
                    <a:pt x="187" y="62"/>
                  </a:lnTo>
                  <a:lnTo>
                    <a:pt x="140" y="78"/>
                  </a:lnTo>
                  <a:lnTo>
                    <a:pt x="125" y="31"/>
                  </a:lnTo>
                  <a:cubicBezTo>
                    <a:pt x="63" y="62"/>
                    <a:pt x="32" y="109"/>
                    <a:pt x="32" y="171"/>
                  </a:cubicBezTo>
                  <a:cubicBezTo>
                    <a:pt x="1" y="233"/>
                    <a:pt x="47" y="310"/>
                    <a:pt x="78" y="341"/>
                  </a:cubicBezTo>
                  <a:cubicBezTo>
                    <a:pt x="109" y="341"/>
                    <a:pt x="140" y="372"/>
                    <a:pt x="187" y="372"/>
                  </a:cubicBezTo>
                  <a:lnTo>
                    <a:pt x="233" y="372"/>
                  </a:lnTo>
                  <a:cubicBezTo>
                    <a:pt x="295" y="341"/>
                    <a:pt x="358" y="310"/>
                    <a:pt x="373" y="248"/>
                  </a:cubicBezTo>
                  <a:cubicBezTo>
                    <a:pt x="404" y="186"/>
                    <a:pt x="373" y="124"/>
                    <a:pt x="342" y="78"/>
                  </a:cubicBezTo>
                  <a:cubicBezTo>
                    <a:pt x="295" y="16"/>
                    <a:pt x="233"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25"/>
            <p:cNvSpPr/>
            <p:nvPr/>
          </p:nvSpPr>
          <p:spPr>
            <a:xfrm>
              <a:off x="751788" y="4199125"/>
              <a:ext cx="9725" cy="9850"/>
            </a:xfrm>
            <a:custGeom>
              <a:avLst/>
              <a:gdLst/>
              <a:ahLst/>
              <a:cxnLst/>
              <a:rect l="l" t="t" r="r" b="b"/>
              <a:pathLst>
                <a:path w="389" h="394" extrusionOk="0">
                  <a:moveTo>
                    <a:pt x="195" y="37"/>
                  </a:moveTo>
                  <a:lnTo>
                    <a:pt x="171" y="83"/>
                  </a:lnTo>
                  <a:lnTo>
                    <a:pt x="171" y="68"/>
                  </a:lnTo>
                  <a:lnTo>
                    <a:pt x="195" y="37"/>
                  </a:lnTo>
                  <a:close/>
                  <a:moveTo>
                    <a:pt x="174" y="0"/>
                  </a:moveTo>
                  <a:cubicBezTo>
                    <a:pt x="128" y="0"/>
                    <a:pt x="87" y="21"/>
                    <a:pt x="63" y="68"/>
                  </a:cubicBezTo>
                  <a:cubicBezTo>
                    <a:pt x="16" y="130"/>
                    <a:pt x="1" y="208"/>
                    <a:pt x="16" y="254"/>
                  </a:cubicBezTo>
                  <a:cubicBezTo>
                    <a:pt x="63" y="332"/>
                    <a:pt x="156" y="394"/>
                    <a:pt x="233" y="394"/>
                  </a:cubicBezTo>
                  <a:cubicBezTo>
                    <a:pt x="280" y="394"/>
                    <a:pt x="295" y="394"/>
                    <a:pt x="311" y="378"/>
                  </a:cubicBezTo>
                  <a:lnTo>
                    <a:pt x="342" y="363"/>
                  </a:lnTo>
                  <a:lnTo>
                    <a:pt x="389" y="68"/>
                  </a:lnTo>
                  <a:lnTo>
                    <a:pt x="206" y="22"/>
                  </a:lnTo>
                  <a:lnTo>
                    <a:pt x="206" y="22"/>
                  </a:lnTo>
                  <a:lnTo>
                    <a:pt x="218" y="6"/>
                  </a:lnTo>
                  <a:cubicBezTo>
                    <a:pt x="203" y="2"/>
                    <a:pt x="189"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25"/>
            <p:cNvSpPr/>
            <p:nvPr/>
          </p:nvSpPr>
          <p:spPr>
            <a:xfrm>
              <a:off x="751788" y="4199125"/>
              <a:ext cx="9725" cy="9850"/>
            </a:xfrm>
            <a:custGeom>
              <a:avLst/>
              <a:gdLst/>
              <a:ahLst/>
              <a:cxnLst/>
              <a:rect l="l" t="t" r="r" b="b"/>
              <a:pathLst>
                <a:path w="389" h="394" extrusionOk="0">
                  <a:moveTo>
                    <a:pt x="195" y="37"/>
                  </a:moveTo>
                  <a:lnTo>
                    <a:pt x="171" y="83"/>
                  </a:lnTo>
                  <a:lnTo>
                    <a:pt x="171" y="68"/>
                  </a:lnTo>
                  <a:lnTo>
                    <a:pt x="195" y="37"/>
                  </a:lnTo>
                  <a:close/>
                  <a:moveTo>
                    <a:pt x="174" y="0"/>
                  </a:moveTo>
                  <a:cubicBezTo>
                    <a:pt x="128" y="0"/>
                    <a:pt x="87" y="21"/>
                    <a:pt x="63" y="68"/>
                  </a:cubicBezTo>
                  <a:cubicBezTo>
                    <a:pt x="16" y="130"/>
                    <a:pt x="1" y="208"/>
                    <a:pt x="16" y="254"/>
                  </a:cubicBezTo>
                  <a:cubicBezTo>
                    <a:pt x="63" y="332"/>
                    <a:pt x="156" y="394"/>
                    <a:pt x="233" y="394"/>
                  </a:cubicBezTo>
                  <a:cubicBezTo>
                    <a:pt x="280" y="394"/>
                    <a:pt x="295" y="394"/>
                    <a:pt x="311" y="378"/>
                  </a:cubicBezTo>
                  <a:lnTo>
                    <a:pt x="342" y="363"/>
                  </a:lnTo>
                  <a:lnTo>
                    <a:pt x="389" y="68"/>
                  </a:lnTo>
                  <a:lnTo>
                    <a:pt x="206" y="22"/>
                  </a:lnTo>
                  <a:lnTo>
                    <a:pt x="206" y="22"/>
                  </a:lnTo>
                  <a:lnTo>
                    <a:pt x="218" y="6"/>
                  </a:lnTo>
                  <a:cubicBezTo>
                    <a:pt x="203" y="2"/>
                    <a:pt x="189"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25"/>
            <p:cNvSpPr/>
            <p:nvPr/>
          </p:nvSpPr>
          <p:spPr>
            <a:xfrm>
              <a:off x="720788" y="3897775"/>
              <a:ext cx="13200" cy="11875"/>
            </a:xfrm>
            <a:custGeom>
              <a:avLst/>
              <a:gdLst/>
              <a:ahLst/>
              <a:cxnLst/>
              <a:rect l="l" t="t" r="r" b="b"/>
              <a:pathLst>
                <a:path w="528" h="475" extrusionOk="0">
                  <a:moveTo>
                    <a:pt x="302" y="0"/>
                  </a:moveTo>
                  <a:cubicBezTo>
                    <a:pt x="216" y="0"/>
                    <a:pt x="115" y="58"/>
                    <a:pt x="47" y="149"/>
                  </a:cubicBezTo>
                  <a:cubicBezTo>
                    <a:pt x="0" y="180"/>
                    <a:pt x="0" y="226"/>
                    <a:pt x="0" y="257"/>
                  </a:cubicBezTo>
                  <a:cubicBezTo>
                    <a:pt x="0" y="319"/>
                    <a:pt x="47" y="397"/>
                    <a:pt x="93" y="428"/>
                  </a:cubicBezTo>
                  <a:cubicBezTo>
                    <a:pt x="140" y="459"/>
                    <a:pt x="202" y="474"/>
                    <a:pt x="248" y="474"/>
                  </a:cubicBezTo>
                  <a:cubicBezTo>
                    <a:pt x="326" y="474"/>
                    <a:pt x="419" y="428"/>
                    <a:pt x="465" y="381"/>
                  </a:cubicBezTo>
                  <a:cubicBezTo>
                    <a:pt x="512" y="319"/>
                    <a:pt x="527" y="242"/>
                    <a:pt x="512" y="180"/>
                  </a:cubicBezTo>
                  <a:cubicBezTo>
                    <a:pt x="481" y="118"/>
                    <a:pt x="450" y="71"/>
                    <a:pt x="388" y="24"/>
                  </a:cubicBezTo>
                  <a:cubicBezTo>
                    <a:pt x="363" y="8"/>
                    <a:pt x="333" y="0"/>
                    <a:pt x="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25"/>
            <p:cNvSpPr/>
            <p:nvPr/>
          </p:nvSpPr>
          <p:spPr>
            <a:xfrm>
              <a:off x="720788" y="3897775"/>
              <a:ext cx="13200" cy="11875"/>
            </a:xfrm>
            <a:custGeom>
              <a:avLst/>
              <a:gdLst/>
              <a:ahLst/>
              <a:cxnLst/>
              <a:rect l="l" t="t" r="r" b="b"/>
              <a:pathLst>
                <a:path w="528" h="475" extrusionOk="0">
                  <a:moveTo>
                    <a:pt x="302" y="0"/>
                  </a:moveTo>
                  <a:cubicBezTo>
                    <a:pt x="216" y="0"/>
                    <a:pt x="115" y="58"/>
                    <a:pt x="47" y="149"/>
                  </a:cubicBezTo>
                  <a:cubicBezTo>
                    <a:pt x="0" y="180"/>
                    <a:pt x="0" y="226"/>
                    <a:pt x="0" y="257"/>
                  </a:cubicBezTo>
                  <a:cubicBezTo>
                    <a:pt x="0" y="319"/>
                    <a:pt x="47" y="397"/>
                    <a:pt x="93" y="428"/>
                  </a:cubicBezTo>
                  <a:cubicBezTo>
                    <a:pt x="140" y="459"/>
                    <a:pt x="202" y="474"/>
                    <a:pt x="248" y="474"/>
                  </a:cubicBezTo>
                  <a:cubicBezTo>
                    <a:pt x="326" y="474"/>
                    <a:pt x="419" y="428"/>
                    <a:pt x="465" y="381"/>
                  </a:cubicBezTo>
                  <a:cubicBezTo>
                    <a:pt x="512" y="319"/>
                    <a:pt x="527" y="242"/>
                    <a:pt x="512" y="180"/>
                  </a:cubicBezTo>
                  <a:cubicBezTo>
                    <a:pt x="481" y="118"/>
                    <a:pt x="450" y="71"/>
                    <a:pt x="388" y="24"/>
                  </a:cubicBezTo>
                  <a:cubicBezTo>
                    <a:pt x="363" y="8"/>
                    <a:pt x="333" y="0"/>
                    <a:pt x="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25"/>
            <p:cNvSpPr/>
            <p:nvPr/>
          </p:nvSpPr>
          <p:spPr>
            <a:xfrm>
              <a:off x="79366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87" y="450"/>
                    <a:pt x="249" y="450"/>
                  </a:cubicBezTo>
                  <a:lnTo>
                    <a:pt x="311" y="450"/>
                  </a:lnTo>
                  <a:cubicBezTo>
                    <a:pt x="358" y="435"/>
                    <a:pt x="420" y="388"/>
                    <a:pt x="466" y="357"/>
                  </a:cubicBezTo>
                  <a:cubicBezTo>
                    <a:pt x="482" y="311"/>
                    <a:pt x="497" y="264"/>
                    <a:pt x="482" y="218"/>
                  </a:cubicBezTo>
                  <a:cubicBezTo>
                    <a:pt x="435" y="78"/>
                    <a:pt x="280" y="47"/>
                    <a:pt x="171"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25"/>
            <p:cNvSpPr/>
            <p:nvPr/>
          </p:nvSpPr>
          <p:spPr>
            <a:xfrm>
              <a:off x="79366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87" y="450"/>
                    <a:pt x="249" y="450"/>
                  </a:cubicBezTo>
                  <a:lnTo>
                    <a:pt x="311" y="450"/>
                  </a:lnTo>
                  <a:cubicBezTo>
                    <a:pt x="358" y="435"/>
                    <a:pt x="420" y="388"/>
                    <a:pt x="466" y="357"/>
                  </a:cubicBezTo>
                  <a:cubicBezTo>
                    <a:pt x="482" y="311"/>
                    <a:pt x="497" y="264"/>
                    <a:pt x="482" y="218"/>
                  </a:cubicBezTo>
                  <a:cubicBezTo>
                    <a:pt x="435" y="78"/>
                    <a:pt x="280" y="47"/>
                    <a:pt x="171"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25"/>
            <p:cNvSpPr/>
            <p:nvPr/>
          </p:nvSpPr>
          <p:spPr>
            <a:xfrm>
              <a:off x="716888" y="3806875"/>
              <a:ext cx="11675" cy="10475"/>
            </a:xfrm>
            <a:custGeom>
              <a:avLst/>
              <a:gdLst/>
              <a:ahLst/>
              <a:cxnLst/>
              <a:rect l="l" t="t" r="r" b="b"/>
              <a:pathLst>
                <a:path w="467" h="419" extrusionOk="0">
                  <a:moveTo>
                    <a:pt x="187" y="0"/>
                  </a:moveTo>
                  <a:cubicBezTo>
                    <a:pt x="125" y="0"/>
                    <a:pt x="78" y="16"/>
                    <a:pt x="63" y="31"/>
                  </a:cubicBezTo>
                  <a:cubicBezTo>
                    <a:pt x="1" y="93"/>
                    <a:pt x="16" y="155"/>
                    <a:pt x="16" y="217"/>
                  </a:cubicBezTo>
                  <a:lnTo>
                    <a:pt x="16" y="295"/>
                  </a:lnTo>
                  <a:lnTo>
                    <a:pt x="1" y="326"/>
                  </a:lnTo>
                  <a:lnTo>
                    <a:pt x="311" y="419"/>
                  </a:lnTo>
                  <a:lnTo>
                    <a:pt x="342" y="419"/>
                  </a:lnTo>
                  <a:cubicBezTo>
                    <a:pt x="389" y="403"/>
                    <a:pt x="435" y="372"/>
                    <a:pt x="451" y="310"/>
                  </a:cubicBezTo>
                  <a:cubicBezTo>
                    <a:pt x="466" y="248"/>
                    <a:pt x="466" y="171"/>
                    <a:pt x="451" y="140"/>
                  </a:cubicBezTo>
                  <a:cubicBezTo>
                    <a:pt x="420" y="62"/>
                    <a:pt x="296"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25"/>
            <p:cNvSpPr/>
            <p:nvPr/>
          </p:nvSpPr>
          <p:spPr>
            <a:xfrm>
              <a:off x="716888" y="3806875"/>
              <a:ext cx="11675" cy="10475"/>
            </a:xfrm>
            <a:custGeom>
              <a:avLst/>
              <a:gdLst/>
              <a:ahLst/>
              <a:cxnLst/>
              <a:rect l="l" t="t" r="r" b="b"/>
              <a:pathLst>
                <a:path w="467" h="419" extrusionOk="0">
                  <a:moveTo>
                    <a:pt x="187" y="0"/>
                  </a:moveTo>
                  <a:cubicBezTo>
                    <a:pt x="125" y="0"/>
                    <a:pt x="78" y="16"/>
                    <a:pt x="63" y="31"/>
                  </a:cubicBezTo>
                  <a:cubicBezTo>
                    <a:pt x="1" y="93"/>
                    <a:pt x="16" y="155"/>
                    <a:pt x="16" y="217"/>
                  </a:cubicBezTo>
                  <a:lnTo>
                    <a:pt x="16" y="295"/>
                  </a:lnTo>
                  <a:lnTo>
                    <a:pt x="1" y="326"/>
                  </a:lnTo>
                  <a:lnTo>
                    <a:pt x="311" y="419"/>
                  </a:lnTo>
                  <a:lnTo>
                    <a:pt x="342" y="419"/>
                  </a:lnTo>
                  <a:cubicBezTo>
                    <a:pt x="389" y="403"/>
                    <a:pt x="435" y="372"/>
                    <a:pt x="451" y="310"/>
                  </a:cubicBezTo>
                  <a:cubicBezTo>
                    <a:pt x="466" y="248"/>
                    <a:pt x="466" y="171"/>
                    <a:pt x="451" y="140"/>
                  </a:cubicBezTo>
                  <a:cubicBezTo>
                    <a:pt x="420" y="62"/>
                    <a:pt x="296"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25"/>
            <p:cNvSpPr/>
            <p:nvPr/>
          </p:nvSpPr>
          <p:spPr>
            <a:xfrm>
              <a:off x="760713" y="4030200"/>
              <a:ext cx="11650" cy="11275"/>
            </a:xfrm>
            <a:custGeom>
              <a:avLst/>
              <a:gdLst/>
              <a:ahLst/>
              <a:cxnLst/>
              <a:rect l="l" t="t" r="r" b="b"/>
              <a:pathLst>
                <a:path w="466" h="451" extrusionOk="0">
                  <a:moveTo>
                    <a:pt x="125" y="1"/>
                  </a:moveTo>
                  <a:lnTo>
                    <a:pt x="109" y="16"/>
                  </a:lnTo>
                  <a:cubicBezTo>
                    <a:pt x="1" y="156"/>
                    <a:pt x="32" y="249"/>
                    <a:pt x="47" y="295"/>
                  </a:cubicBezTo>
                  <a:cubicBezTo>
                    <a:pt x="94" y="326"/>
                    <a:pt x="125" y="357"/>
                    <a:pt x="171" y="373"/>
                  </a:cubicBezTo>
                  <a:lnTo>
                    <a:pt x="404" y="451"/>
                  </a:lnTo>
                  <a:lnTo>
                    <a:pt x="419" y="404"/>
                  </a:lnTo>
                  <a:cubicBezTo>
                    <a:pt x="435" y="326"/>
                    <a:pt x="466" y="264"/>
                    <a:pt x="466" y="187"/>
                  </a:cubicBezTo>
                  <a:cubicBezTo>
                    <a:pt x="466" y="140"/>
                    <a:pt x="419" y="78"/>
                    <a:pt x="342" y="63"/>
                  </a:cubicBezTo>
                  <a:lnTo>
                    <a:pt x="1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25"/>
            <p:cNvSpPr/>
            <p:nvPr/>
          </p:nvSpPr>
          <p:spPr>
            <a:xfrm>
              <a:off x="760713" y="4030200"/>
              <a:ext cx="11650" cy="11275"/>
            </a:xfrm>
            <a:custGeom>
              <a:avLst/>
              <a:gdLst/>
              <a:ahLst/>
              <a:cxnLst/>
              <a:rect l="l" t="t" r="r" b="b"/>
              <a:pathLst>
                <a:path w="466" h="451" extrusionOk="0">
                  <a:moveTo>
                    <a:pt x="125" y="1"/>
                  </a:moveTo>
                  <a:lnTo>
                    <a:pt x="109" y="16"/>
                  </a:lnTo>
                  <a:cubicBezTo>
                    <a:pt x="1" y="156"/>
                    <a:pt x="32" y="249"/>
                    <a:pt x="47" y="295"/>
                  </a:cubicBezTo>
                  <a:cubicBezTo>
                    <a:pt x="94" y="326"/>
                    <a:pt x="125" y="357"/>
                    <a:pt x="171" y="373"/>
                  </a:cubicBezTo>
                  <a:lnTo>
                    <a:pt x="404" y="451"/>
                  </a:lnTo>
                  <a:lnTo>
                    <a:pt x="419" y="404"/>
                  </a:lnTo>
                  <a:cubicBezTo>
                    <a:pt x="435" y="326"/>
                    <a:pt x="466" y="264"/>
                    <a:pt x="466" y="187"/>
                  </a:cubicBezTo>
                  <a:cubicBezTo>
                    <a:pt x="466" y="140"/>
                    <a:pt x="419" y="78"/>
                    <a:pt x="342" y="63"/>
                  </a:cubicBezTo>
                  <a:lnTo>
                    <a:pt x="1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25"/>
            <p:cNvSpPr/>
            <p:nvPr/>
          </p:nvSpPr>
          <p:spPr>
            <a:xfrm>
              <a:off x="668438" y="4081350"/>
              <a:ext cx="8925" cy="10150"/>
            </a:xfrm>
            <a:custGeom>
              <a:avLst/>
              <a:gdLst/>
              <a:ahLst/>
              <a:cxnLst/>
              <a:rect l="l" t="t" r="r" b="b"/>
              <a:pathLst>
                <a:path w="357" h="406" extrusionOk="0">
                  <a:moveTo>
                    <a:pt x="193" y="0"/>
                  </a:moveTo>
                  <a:cubicBezTo>
                    <a:pt x="130" y="0"/>
                    <a:pt x="66" y="30"/>
                    <a:pt x="47" y="80"/>
                  </a:cubicBezTo>
                  <a:cubicBezTo>
                    <a:pt x="0" y="157"/>
                    <a:pt x="0" y="281"/>
                    <a:pt x="78" y="359"/>
                  </a:cubicBezTo>
                  <a:cubicBezTo>
                    <a:pt x="93" y="405"/>
                    <a:pt x="140" y="405"/>
                    <a:pt x="155" y="405"/>
                  </a:cubicBezTo>
                  <a:cubicBezTo>
                    <a:pt x="217" y="405"/>
                    <a:pt x="295" y="359"/>
                    <a:pt x="310" y="297"/>
                  </a:cubicBezTo>
                  <a:cubicBezTo>
                    <a:pt x="357" y="219"/>
                    <a:pt x="341" y="142"/>
                    <a:pt x="310" y="64"/>
                  </a:cubicBezTo>
                  <a:lnTo>
                    <a:pt x="310" y="49"/>
                  </a:lnTo>
                  <a:lnTo>
                    <a:pt x="295" y="33"/>
                  </a:lnTo>
                  <a:cubicBezTo>
                    <a:pt x="266"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25"/>
            <p:cNvSpPr/>
            <p:nvPr/>
          </p:nvSpPr>
          <p:spPr>
            <a:xfrm>
              <a:off x="668438" y="4081350"/>
              <a:ext cx="8925" cy="10150"/>
            </a:xfrm>
            <a:custGeom>
              <a:avLst/>
              <a:gdLst/>
              <a:ahLst/>
              <a:cxnLst/>
              <a:rect l="l" t="t" r="r" b="b"/>
              <a:pathLst>
                <a:path w="357" h="406" extrusionOk="0">
                  <a:moveTo>
                    <a:pt x="193" y="0"/>
                  </a:moveTo>
                  <a:cubicBezTo>
                    <a:pt x="130" y="0"/>
                    <a:pt x="66" y="30"/>
                    <a:pt x="47" y="80"/>
                  </a:cubicBezTo>
                  <a:cubicBezTo>
                    <a:pt x="0" y="157"/>
                    <a:pt x="0" y="281"/>
                    <a:pt x="78" y="359"/>
                  </a:cubicBezTo>
                  <a:cubicBezTo>
                    <a:pt x="93" y="405"/>
                    <a:pt x="140" y="405"/>
                    <a:pt x="155" y="405"/>
                  </a:cubicBezTo>
                  <a:cubicBezTo>
                    <a:pt x="217" y="405"/>
                    <a:pt x="295" y="359"/>
                    <a:pt x="310" y="297"/>
                  </a:cubicBezTo>
                  <a:cubicBezTo>
                    <a:pt x="357" y="219"/>
                    <a:pt x="341" y="142"/>
                    <a:pt x="310" y="64"/>
                  </a:cubicBezTo>
                  <a:lnTo>
                    <a:pt x="310" y="49"/>
                  </a:lnTo>
                  <a:lnTo>
                    <a:pt x="295" y="33"/>
                  </a:lnTo>
                  <a:cubicBezTo>
                    <a:pt x="266"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25"/>
            <p:cNvSpPr/>
            <p:nvPr/>
          </p:nvSpPr>
          <p:spPr>
            <a:xfrm>
              <a:off x="817313" y="3782050"/>
              <a:ext cx="11275" cy="12825"/>
            </a:xfrm>
            <a:custGeom>
              <a:avLst/>
              <a:gdLst/>
              <a:ahLst/>
              <a:cxnLst/>
              <a:rect l="l" t="t" r="r" b="b"/>
              <a:pathLst>
                <a:path w="451" h="513" extrusionOk="0">
                  <a:moveTo>
                    <a:pt x="265" y="1"/>
                  </a:moveTo>
                  <a:cubicBezTo>
                    <a:pt x="234" y="1"/>
                    <a:pt x="172" y="1"/>
                    <a:pt x="140" y="16"/>
                  </a:cubicBezTo>
                  <a:cubicBezTo>
                    <a:pt x="78" y="63"/>
                    <a:pt x="16" y="125"/>
                    <a:pt x="1" y="218"/>
                  </a:cubicBezTo>
                  <a:cubicBezTo>
                    <a:pt x="1" y="295"/>
                    <a:pt x="1" y="388"/>
                    <a:pt x="63" y="466"/>
                  </a:cubicBezTo>
                  <a:cubicBezTo>
                    <a:pt x="94" y="481"/>
                    <a:pt x="140" y="512"/>
                    <a:pt x="172" y="512"/>
                  </a:cubicBezTo>
                  <a:cubicBezTo>
                    <a:pt x="249" y="512"/>
                    <a:pt x="327" y="466"/>
                    <a:pt x="373" y="404"/>
                  </a:cubicBezTo>
                  <a:cubicBezTo>
                    <a:pt x="451" y="311"/>
                    <a:pt x="451" y="171"/>
                    <a:pt x="389" y="78"/>
                  </a:cubicBezTo>
                  <a:cubicBezTo>
                    <a:pt x="373" y="63"/>
                    <a:pt x="327" y="16"/>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25"/>
            <p:cNvSpPr/>
            <p:nvPr/>
          </p:nvSpPr>
          <p:spPr>
            <a:xfrm>
              <a:off x="817313" y="3782050"/>
              <a:ext cx="11275" cy="12825"/>
            </a:xfrm>
            <a:custGeom>
              <a:avLst/>
              <a:gdLst/>
              <a:ahLst/>
              <a:cxnLst/>
              <a:rect l="l" t="t" r="r" b="b"/>
              <a:pathLst>
                <a:path w="451" h="513" extrusionOk="0">
                  <a:moveTo>
                    <a:pt x="265" y="1"/>
                  </a:moveTo>
                  <a:cubicBezTo>
                    <a:pt x="234" y="1"/>
                    <a:pt x="172" y="1"/>
                    <a:pt x="140" y="16"/>
                  </a:cubicBezTo>
                  <a:cubicBezTo>
                    <a:pt x="78" y="63"/>
                    <a:pt x="16" y="125"/>
                    <a:pt x="1" y="218"/>
                  </a:cubicBezTo>
                  <a:cubicBezTo>
                    <a:pt x="1" y="295"/>
                    <a:pt x="1" y="388"/>
                    <a:pt x="63" y="466"/>
                  </a:cubicBezTo>
                  <a:cubicBezTo>
                    <a:pt x="94" y="481"/>
                    <a:pt x="140" y="512"/>
                    <a:pt x="172" y="512"/>
                  </a:cubicBezTo>
                  <a:cubicBezTo>
                    <a:pt x="249" y="512"/>
                    <a:pt x="327" y="466"/>
                    <a:pt x="373" y="404"/>
                  </a:cubicBezTo>
                  <a:cubicBezTo>
                    <a:pt x="451" y="311"/>
                    <a:pt x="451" y="171"/>
                    <a:pt x="389" y="78"/>
                  </a:cubicBezTo>
                  <a:cubicBezTo>
                    <a:pt x="373" y="63"/>
                    <a:pt x="327" y="16"/>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25"/>
            <p:cNvSpPr/>
            <p:nvPr/>
          </p:nvSpPr>
          <p:spPr>
            <a:xfrm>
              <a:off x="736663" y="3797550"/>
              <a:ext cx="8575" cy="7025"/>
            </a:xfrm>
            <a:custGeom>
              <a:avLst/>
              <a:gdLst/>
              <a:ahLst/>
              <a:cxnLst/>
              <a:rect l="l" t="t" r="r" b="b"/>
              <a:pathLst>
                <a:path w="343" h="281" extrusionOk="0">
                  <a:moveTo>
                    <a:pt x="78" y="1"/>
                  </a:moveTo>
                  <a:lnTo>
                    <a:pt x="78" y="63"/>
                  </a:lnTo>
                  <a:lnTo>
                    <a:pt x="1" y="63"/>
                  </a:lnTo>
                  <a:lnTo>
                    <a:pt x="1" y="249"/>
                  </a:lnTo>
                  <a:lnTo>
                    <a:pt x="63" y="249"/>
                  </a:lnTo>
                  <a:cubicBezTo>
                    <a:pt x="78" y="249"/>
                    <a:pt x="125" y="280"/>
                    <a:pt x="140" y="280"/>
                  </a:cubicBezTo>
                  <a:cubicBezTo>
                    <a:pt x="187" y="280"/>
                    <a:pt x="218" y="249"/>
                    <a:pt x="265" y="234"/>
                  </a:cubicBezTo>
                  <a:cubicBezTo>
                    <a:pt x="311" y="172"/>
                    <a:pt x="342" y="94"/>
                    <a:pt x="296" y="17"/>
                  </a:cubicBezTo>
                  <a:lnTo>
                    <a:pt x="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25"/>
            <p:cNvSpPr/>
            <p:nvPr/>
          </p:nvSpPr>
          <p:spPr>
            <a:xfrm>
              <a:off x="736663" y="3797550"/>
              <a:ext cx="8575" cy="7025"/>
            </a:xfrm>
            <a:custGeom>
              <a:avLst/>
              <a:gdLst/>
              <a:ahLst/>
              <a:cxnLst/>
              <a:rect l="l" t="t" r="r" b="b"/>
              <a:pathLst>
                <a:path w="343" h="281" extrusionOk="0">
                  <a:moveTo>
                    <a:pt x="78" y="1"/>
                  </a:moveTo>
                  <a:lnTo>
                    <a:pt x="78" y="63"/>
                  </a:lnTo>
                  <a:lnTo>
                    <a:pt x="1" y="63"/>
                  </a:lnTo>
                  <a:lnTo>
                    <a:pt x="1" y="249"/>
                  </a:lnTo>
                  <a:lnTo>
                    <a:pt x="63" y="249"/>
                  </a:lnTo>
                  <a:cubicBezTo>
                    <a:pt x="78" y="249"/>
                    <a:pt x="125" y="280"/>
                    <a:pt x="140" y="280"/>
                  </a:cubicBezTo>
                  <a:cubicBezTo>
                    <a:pt x="187" y="280"/>
                    <a:pt x="218" y="249"/>
                    <a:pt x="265" y="234"/>
                  </a:cubicBezTo>
                  <a:cubicBezTo>
                    <a:pt x="311" y="172"/>
                    <a:pt x="342" y="94"/>
                    <a:pt x="296" y="17"/>
                  </a:cubicBezTo>
                  <a:lnTo>
                    <a:pt x="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25"/>
            <p:cNvSpPr/>
            <p:nvPr/>
          </p:nvSpPr>
          <p:spPr>
            <a:xfrm>
              <a:off x="840963" y="3804950"/>
              <a:ext cx="8950" cy="9300"/>
            </a:xfrm>
            <a:custGeom>
              <a:avLst/>
              <a:gdLst/>
              <a:ahLst/>
              <a:cxnLst/>
              <a:rect l="l" t="t" r="r" b="b"/>
              <a:pathLst>
                <a:path w="358" h="372" extrusionOk="0">
                  <a:moveTo>
                    <a:pt x="149" y="0"/>
                  </a:moveTo>
                  <a:cubicBezTo>
                    <a:pt x="122" y="0"/>
                    <a:pt x="98" y="5"/>
                    <a:pt x="79" y="15"/>
                  </a:cubicBezTo>
                  <a:cubicBezTo>
                    <a:pt x="48" y="31"/>
                    <a:pt x="1" y="93"/>
                    <a:pt x="1" y="155"/>
                  </a:cubicBezTo>
                  <a:cubicBezTo>
                    <a:pt x="1" y="217"/>
                    <a:pt x="1" y="263"/>
                    <a:pt x="48" y="310"/>
                  </a:cubicBezTo>
                  <a:cubicBezTo>
                    <a:pt x="63" y="341"/>
                    <a:pt x="94" y="372"/>
                    <a:pt x="156" y="372"/>
                  </a:cubicBezTo>
                  <a:cubicBezTo>
                    <a:pt x="234" y="372"/>
                    <a:pt x="327" y="310"/>
                    <a:pt x="358" y="217"/>
                  </a:cubicBezTo>
                  <a:cubicBezTo>
                    <a:pt x="358" y="155"/>
                    <a:pt x="358" y="108"/>
                    <a:pt x="311" y="77"/>
                  </a:cubicBezTo>
                  <a:cubicBezTo>
                    <a:pt x="269" y="24"/>
                    <a:pt x="205"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25"/>
            <p:cNvSpPr/>
            <p:nvPr/>
          </p:nvSpPr>
          <p:spPr>
            <a:xfrm>
              <a:off x="840963" y="3804950"/>
              <a:ext cx="8950" cy="9300"/>
            </a:xfrm>
            <a:custGeom>
              <a:avLst/>
              <a:gdLst/>
              <a:ahLst/>
              <a:cxnLst/>
              <a:rect l="l" t="t" r="r" b="b"/>
              <a:pathLst>
                <a:path w="358" h="372" extrusionOk="0">
                  <a:moveTo>
                    <a:pt x="149" y="0"/>
                  </a:moveTo>
                  <a:cubicBezTo>
                    <a:pt x="122" y="0"/>
                    <a:pt x="98" y="5"/>
                    <a:pt x="79" y="15"/>
                  </a:cubicBezTo>
                  <a:cubicBezTo>
                    <a:pt x="48" y="31"/>
                    <a:pt x="1" y="93"/>
                    <a:pt x="1" y="155"/>
                  </a:cubicBezTo>
                  <a:cubicBezTo>
                    <a:pt x="1" y="217"/>
                    <a:pt x="1" y="263"/>
                    <a:pt x="48" y="310"/>
                  </a:cubicBezTo>
                  <a:cubicBezTo>
                    <a:pt x="63" y="341"/>
                    <a:pt x="94" y="372"/>
                    <a:pt x="156" y="372"/>
                  </a:cubicBezTo>
                  <a:cubicBezTo>
                    <a:pt x="234" y="372"/>
                    <a:pt x="327" y="310"/>
                    <a:pt x="358" y="217"/>
                  </a:cubicBezTo>
                  <a:cubicBezTo>
                    <a:pt x="358" y="155"/>
                    <a:pt x="358" y="108"/>
                    <a:pt x="311" y="77"/>
                  </a:cubicBezTo>
                  <a:cubicBezTo>
                    <a:pt x="269" y="24"/>
                    <a:pt x="205"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25"/>
            <p:cNvSpPr/>
            <p:nvPr/>
          </p:nvSpPr>
          <p:spPr>
            <a:xfrm>
              <a:off x="781263" y="4259025"/>
              <a:ext cx="14750" cy="12000"/>
            </a:xfrm>
            <a:custGeom>
              <a:avLst/>
              <a:gdLst/>
              <a:ahLst/>
              <a:cxnLst/>
              <a:rect l="l" t="t" r="r" b="b"/>
              <a:pathLst>
                <a:path w="590" h="480" extrusionOk="0">
                  <a:moveTo>
                    <a:pt x="247"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7" y="479"/>
                    <a:pt x="388" y="479"/>
                    <a:pt x="435" y="464"/>
                  </a:cubicBezTo>
                  <a:cubicBezTo>
                    <a:pt x="450" y="464"/>
                    <a:pt x="466" y="448"/>
                    <a:pt x="497" y="448"/>
                  </a:cubicBezTo>
                  <a:cubicBezTo>
                    <a:pt x="528" y="417"/>
                    <a:pt x="543" y="386"/>
                    <a:pt x="543" y="340"/>
                  </a:cubicBezTo>
                  <a:cubicBezTo>
                    <a:pt x="590" y="231"/>
                    <a:pt x="528" y="91"/>
                    <a:pt x="419" y="45"/>
                  </a:cubicBezTo>
                  <a:cubicBezTo>
                    <a:pt x="368" y="16"/>
                    <a:pt x="306"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25"/>
            <p:cNvSpPr/>
            <p:nvPr/>
          </p:nvSpPr>
          <p:spPr>
            <a:xfrm>
              <a:off x="781263" y="4259025"/>
              <a:ext cx="14750" cy="12000"/>
            </a:xfrm>
            <a:custGeom>
              <a:avLst/>
              <a:gdLst/>
              <a:ahLst/>
              <a:cxnLst/>
              <a:rect l="l" t="t" r="r" b="b"/>
              <a:pathLst>
                <a:path w="590" h="480" extrusionOk="0">
                  <a:moveTo>
                    <a:pt x="247"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7" y="479"/>
                    <a:pt x="388" y="479"/>
                    <a:pt x="435" y="464"/>
                  </a:cubicBezTo>
                  <a:cubicBezTo>
                    <a:pt x="450" y="464"/>
                    <a:pt x="466" y="448"/>
                    <a:pt x="497" y="448"/>
                  </a:cubicBezTo>
                  <a:cubicBezTo>
                    <a:pt x="528" y="417"/>
                    <a:pt x="543" y="386"/>
                    <a:pt x="543" y="340"/>
                  </a:cubicBezTo>
                  <a:cubicBezTo>
                    <a:pt x="590" y="231"/>
                    <a:pt x="528" y="91"/>
                    <a:pt x="419" y="45"/>
                  </a:cubicBezTo>
                  <a:cubicBezTo>
                    <a:pt x="368" y="16"/>
                    <a:pt x="306"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25"/>
            <p:cNvSpPr/>
            <p:nvPr/>
          </p:nvSpPr>
          <p:spPr>
            <a:xfrm>
              <a:off x="631988" y="4115900"/>
              <a:ext cx="9725" cy="10500"/>
            </a:xfrm>
            <a:custGeom>
              <a:avLst/>
              <a:gdLst/>
              <a:ahLst/>
              <a:cxnLst/>
              <a:rect l="l" t="t" r="r" b="b"/>
              <a:pathLst>
                <a:path w="389" h="420" extrusionOk="0">
                  <a:moveTo>
                    <a:pt x="62" y="0"/>
                  </a:moveTo>
                  <a:lnTo>
                    <a:pt x="47" y="47"/>
                  </a:lnTo>
                  <a:cubicBezTo>
                    <a:pt x="31" y="109"/>
                    <a:pt x="0" y="155"/>
                    <a:pt x="0" y="233"/>
                  </a:cubicBezTo>
                  <a:cubicBezTo>
                    <a:pt x="0" y="311"/>
                    <a:pt x="62" y="419"/>
                    <a:pt x="155" y="419"/>
                  </a:cubicBezTo>
                  <a:lnTo>
                    <a:pt x="186" y="419"/>
                  </a:lnTo>
                  <a:cubicBezTo>
                    <a:pt x="264" y="419"/>
                    <a:pt x="342" y="357"/>
                    <a:pt x="357" y="280"/>
                  </a:cubicBezTo>
                  <a:cubicBezTo>
                    <a:pt x="388" y="217"/>
                    <a:pt x="373" y="140"/>
                    <a:pt x="373" y="78"/>
                  </a:cubicBezTo>
                  <a:lnTo>
                    <a:pt x="357"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25"/>
            <p:cNvSpPr/>
            <p:nvPr/>
          </p:nvSpPr>
          <p:spPr>
            <a:xfrm>
              <a:off x="631988" y="4115900"/>
              <a:ext cx="9725" cy="10500"/>
            </a:xfrm>
            <a:custGeom>
              <a:avLst/>
              <a:gdLst/>
              <a:ahLst/>
              <a:cxnLst/>
              <a:rect l="l" t="t" r="r" b="b"/>
              <a:pathLst>
                <a:path w="389" h="420" extrusionOk="0">
                  <a:moveTo>
                    <a:pt x="62" y="0"/>
                  </a:moveTo>
                  <a:lnTo>
                    <a:pt x="47" y="47"/>
                  </a:lnTo>
                  <a:cubicBezTo>
                    <a:pt x="31" y="109"/>
                    <a:pt x="0" y="155"/>
                    <a:pt x="0" y="233"/>
                  </a:cubicBezTo>
                  <a:cubicBezTo>
                    <a:pt x="0" y="311"/>
                    <a:pt x="62" y="419"/>
                    <a:pt x="155" y="419"/>
                  </a:cubicBezTo>
                  <a:lnTo>
                    <a:pt x="186" y="419"/>
                  </a:lnTo>
                  <a:cubicBezTo>
                    <a:pt x="264" y="419"/>
                    <a:pt x="342" y="357"/>
                    <a:pt x="357" y="280"/>
                  </a:cubicBezTo>
                  <a:cubicBezTo>
                    <a:pt x="388" y="217"/>
                    <a:pt x="373" y="140"/>
                    <a:pt x="373" y="78"/>
                  </a:cubicBezTo>
                  <a:lnTo>
                    <a:pt x="357"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25"/>
            <p:cNvSpPr/>
            <p:nvPr/>
          </p:nvSpPr>
          <p:spPr>
            <a:xfrm>
              <a:off x="631213" y="3910850"/>
              <a:ext cx="12825" cy="11200"/>
            </a:xfrm>
            <a:custGeom>
              <a:avLst/>
              <a:gdLst/>
              <a:ahLst/>
              <a:cxnLst/>
              <a:rect l="l" t="t" r="r" b="b"/>
              <a:pathLst>
                <a:path w="513" h="448" extrusionOk="0">
                  <a:moveTo>
                    <a:pt x="200" y="1"/>
                  </a:moveTo>
                  <a:cubicBezTo>
                    <a:pt x="159" y="1"/>
                    <a:pt x="117" y="9"/>
                    <a:pt x="78" y="29"/>
                  </a:cubicBezTo>
                  <a:lnTo>
                    <a:pt x="62" y="44"/>
                  </a:lnTo>
                  <a:cubicBezTo>
                    <a:pt x="0" y="137"/>
                    <a:pt x="0" y="261"/>
                    <a:pt x="62" y="355"/>
                  </a:cubicBezTo>
                  <a:cubicBezTo>
                    <a:pt x="109" y="401"/>
                    <a:pt x="186" y="448"/>
                    <a:pt x="295" y="448"/>
                  </a:cubicBezTo>
                  <a:lnTo>
                    <a:pt x="373" y="448"/>
                  </a:lnTo>
                  <a:cubicBezTo>
                    <a:pt x="481" y="370"/>
                    <a:pt x="512" y="199"/>
                    <a:pt x="435" y="106"/>
                  </a:cubicBezTo>
                  <a:cubicBezTo>
                    <a:pt x="381" y="43"/>
                    <a:pt x="292"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25"/>
            <p:cNvSpPr/>
            <p:nvPr/>
          </p:nvSpPr>
          <p:spPr>
            <a:xfrm>
              <a:off x="631213" y="3910850"/>
              <a:ext cx="12825" cy="11200"/>
            </a:xfrm>
            <a:custGeom>
              <a:avLst/>
              <a:gdLst/>
              <a:ahLst/>
              <a:cxnLst/>
              <a:rect l="l" t="t" r="r" b="b"/>
              <a:pathLst>
                <a:path w="513" h="448" extrusionOk="0">
                  <a:moveTo>
                    <a:pt x="200" y="1"/>
                  </a:moveTo>
                  <a:cubicBezTo>
                    <a:pt x="159" y="1"/>
                    <a:pt x="117" y="9"/>
                    <a:pt x="78" y="29"/>
                  </a:cubicBezTo>
                  <a:lnTo>
                    <a:pt x="62" y="44"/>
                  </a:lnTo>
                  <a:cubicBezTo>
                    <a:pt x="0" y="137"/>
                    <a:pt x="0" y="261"/>
                    <a:pt x="62" y="355"/>
                  </a:cubicBezTo>
                  <a:cubicBezTo>
                    <a:pt x="109" y="401"/>
                    <a:pt x="186" y="448"/>
                    <a:pt x="295" y="448"/>
                  </a:cubicBezTo>
                  <a:lnTo>
                    <a:pt x="373" y="448"/>
                  </a:lnTo>
                  <a:cubicBezTo>
                    <a:pt x="481" y="370"/>
                    <a:pt x="512" y="199"/>
                    <a:pt x="435" y="106"/>
                  </a:cubicBezTo>
                  <a:cubicBezTo>
                    <a:pt x="381" y="43"/>
                    <a:pt x="292"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25"/>
            <p:cNvSpPr/>
            <p:nvPr/>
          </p:nvSpPr>
          <p:spPr>
            <a:xfrm>
              <a:off x="639738" y="3945300"/>
              <a:ext cx="12425" cy="9700"/>
            </a:xfrm>
            <a:custGeom>
              <a:avLst/>
              <a:gdLst/>
              <a:ahLst/>
              <a:cxnLst/>
              <a:rect l="l" t="t" r="r" b="b"/>
              <a:pathLst>
                <a:path w="497" h="388" extrusionOk="0">
                  <a:moveTo>
                    <a:pt x="264" y="0"/>
                  </a:moveTo>
                  <a:cubicBezTo>
                    <a:pt x="202" y="0"/>
                    <a:pt x="140" y="31"/>
                    <a:pt x="78" y="47"/>
                  </a:cubicBezTo>
                  <a:lnTo>
                    <a:pt x="47" y="47"/>
                  </a:lnTo>
                  <a:lnTo>
                    <a:pt x="1" y="341"/>
                  </a:lnTo>
                  <a:lnTo>
                    <a:pt x="47" y="357"/>
                  </a:lnTo>
                  <a:cubicBezTo>
                    <a:pt x="109" y="372"/>
                    <a:pt x="171" y="388"/>
                    <a:pt x="233" y="388"/>
                  </a:cubicBezTo>
                  <a:lnTo>
                    <a:pt x="295" y="388"/>
                  </a:lnTo>
                  <a:cubicBezTo>
                    <a:pt x="388" y="372"/>
                    <a:pt x="497" y="295"/>
                    <a:pt x="497" y="202"/>
                  </a:cubicBezTo>
                  <a:cubicBezTo>
                    <a:pt x="497" y="155"/>
                    <a:pt x="466" y="109"/>
                    <a:pt x="435" y="62"/>
                  </a:cubicBezTo>
                  <a:cubicBezTo>
                    <a:pt x="373" y="31"/>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25"/>
            <p:cNvSpPr/>
            <p:nvPr/>
          </p:nvSpPr>
          <p:spPr>
            <a:xfrm>
              <a:off x="639738" y="3945300"/>
              <a:ext cx="12425" cy="9700"/>
            </a:xfrm>
            <a:custGeom>
              <a:avLst/>
              <a:gdLst/>
              <a:ahLst/>
              <a:cxnLst/>
              <a:rect l="l" t="t" r="r" b="b"/>
              <a:pathLst>
                <a:path w="497" h="388" extrusionOk="0">
                  <a:moveTo>
                    <a:pt x="264" y="0"/>
                  </a:moveTo>
                  <a:cubicBezTo>
                    <a:pt x="202" y="0"/>
                    <a:pt x="140" y="31"/>
                    <a:pt x="78" y="47"/>
                  </a:cubicBezTo>
                  <a:lnTo>
                    <a:pt x="47" y="47"/>
                  </a:lnTo>
                  <a:lnTo>
                    <a:pt x="1" y="341"/>
                  </a:lnTo>
                  <a:lnTo>
                    <a:pt x="47" y="357"/>
                  </a:lnTo>
                  <a:cubicBezTo>
                    <a:pt x="109" y="372"/>
                    <a:pt x="171" y="388"/>
                    <a:pt x="233" y="388"/>
                  </a:cubicBezTo>
                  <a:lnTo>
                    <a:pt x="295" y="388"/>
                  </a:lnTo>
                  <a:cubicBezTo>
                    <a:pt x="388" y="372"/>
                    <a:pt x="497" y="295"/>
                    <a:pt x="497" y="202"/>
                  </a:cubicBezTo>
                  <a:cubicBezTo>
                    <a:pt x="497" y="155"/>
                    <a:pt x="466" y="109"/>
                    <a:pt x="435" y="62"/>
                  </a:cubicBezTo>
                  <a:cubicBezTo>
                    <a:pt x="373" y="31"/>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25"/>
            <p:cNvSpPr/>
            <p:nvPr/>
          </p:nvSpPr>
          <p:spPr>
            <a:xfrm>
              <a:off x="598238" y="3752575"/>
              <a:ext cx="267200" cy="533575"/>
            </a:xfrm>
            <a:custGeom>
              <a:avLst/>
              <a:gdLst/>
              <a:ahLst/>
              <a:cxnLst/>
              <a:rect l="l" t="t" r="r" b="b"/>
              <a:pathLst>
                <a:path w="10688" h="21343" extrusionOk="0">
                  <a:moveTo>
                    <a:pt x="7911" y="838"/>
                  </a:moveTo>
                  <a:lnTo>
                    <a:pt x="7988" y="854"/>
                  </a:lnTo>
                  <a:cubicBezTo>
                    <a:pt x="8112" y="869"/>
                    <a:pt x="8268" y="916"/>
                    <a:pt x="8299" y="1040"/>
                  </a:cubicBezTo>
                  <a:cubicBezTo>
                    <a:pt x="8314" y="1087"/>
                    <a:pt x="8299" y="1149"/>
                    <a:pt x="8283" y="1180"/>
                  </a:cubicBezTo>
                  <a:cubicBezTo>
                    <a:pt x="8237" y="1226"/>
                    <a:pt x="8190" y="1257"/>
                    <a:pt x="8128" y="1273"/>
                  </a:cubicBezTo>
                  <a:lnTo>
                    <a:pt x="8066" y="1273"/>
                  </a:lnTo>
                  <a:cubicBezTo>
                    <a:pt x="8004" y="1273"/>
                    <a:pt x="7926" y="1242"/>
                    <a:pt x="7849" y="1195"/>
                  </a:cubicBezTo>
                  <a:lnTo>
                    <a:pt x="7833" y="1180"/>
                  </a:lnTo>
                  <a:lnTo>
                    <a:pt x="7818" y="931"/>
                  </a:lnTo>
                  <a:lnTo>
                    <a:pt x="7880" y="931"/>
                  </a:lnTo>
                  <a:cubicBezTo>
                    <a:pt x="7895" y="931"/>
                    <a:pt x="7911" y="916"/>
                    <a:pt x="7911" y="885"/>
                  </a:cubicBezTo>
                  <a:lnTo>
                    <a:pt x="7911" y="838"/>
                  </a:lnTo>
                  <a:close/>
                  <a:moveTo>
                    <a:pt x="9028" y="1164"/>
                  </a:moveTo>
                  <a:cubicBezTo>
                    <a:pt x="9090" y="1180"/>
                    <a:pt x="9136" y="1226"/>
                    <a:pt x="9152" y="1242"/>
                  </a:cubicBezTo>
                  <a:cubicBezTo>
                    <a:pt x="9214" y="1335"/>
                    <a:pt x="9214" y="1474"/>
                    <a:pt x="9136" y="1567"/>
                  </a:cubicBezTo>
                  <a:cubicBezTo>
                    <a:pt x="9090" y="1629"/>
                    <a:pt x="9012" y="1660"/>
                    <a:pt x="8935" y="1660"/>
                  </a:cubicBezTo>
                  <a:cubicBezTo>
                    <a:pt x="8903" y="1660"/>
                    <a:pt x="8857" y="1660"/>
                    <a:pt x="8795" y="1629"/>
                  </a:cubicBezTo>
                  <a:cubicBezTo>
                    <a:pt x="8764" y="1567"/>
                    <a:pt x="8764" y="1474"/>
                    <a:pt x="8764" y="1381"/>
                  </a:cubicBezTo>
                  <a:cubicBezTo>
                    <a:pt x="8779" y="1273"/>
                    <a:pt x="8841" y="1226"/>
                    <a:pt x="8903" y="1180"/>
                  </a:cubicBezTo>
                  <a:cubicBezTo>
                    <a:pt x="8935" y="1164"/>
                    <a:pt x="8997" y="1164"/>
                    <a:pt x="9028" y="1164"/>
                  </a:cubicBezTo>
                  <a:close/>
                  <a:moveTo>
                    <a:pt x="5817" y="1800"/>
                  </a:moveTo>
                  <a:lnTo>
                    <a:pt x="5833" y="1816"/>
                  </a:lnTo>
                  <a:cubicBezTo>
                    <a:pt x="5879" y="1893"/>
                    <a:pt x="5848" y="1971"/>
                    <a:pt x="5802" y="2033"/>
                  </a:cubicBezTo>
                  <a:cubicBezTo>
                    <a:pt x="5755" y="2048"/>
                    <a:pt x="5724" y="2079"/>
                    <a:pt x="5677" y="2079"/>
                  </a:cubicBezTo>
                  <a:cubicBezTo>
                    <a:pt x="5662" y="2079"/>
                    <a:pt x="5615" y="2048"/>
                    <a:pt x="5600" y="2048"/>
                  </a:cubicBezTo>
                  <a:lnTo>
                    <a:pt x="5569" y="2033"/>
                  </a:lnTo>
                  <a:lnTo>
                    <a:pt x="5569" y="1847"/>
                  </a:lnTo>
                  <a:lnTo>
                    <a:pt x="5615" y="1862"/>
                  </a:lnTo>
                  <a:lnTo>
                    <a:pt x="5615" y="1800"/>
                  </a:lnTo>
                  <a:close/>
                  <a:moveTo>
                    <a:pt x="9858" y="2095"/>
                  </a:moveTo>
                  <a:cubicBezTo>
                    <a:pt x="9914" y="2095"/>
                    <a:pt x="9978" y="2119"/>
                    <a:pt x="10020" y="2172"/>
                  </a:cubicBezTo>
                  <a:cubicBezTo>
                    <a:pt x="10067" y="2203"/>
                    <a:pt x="10067" y="2250"/>
                    <a:pt x="10067" y="2312"/>
                  </a:cubicBezTo>
                  <a:cubicBezTo>
                    <a:pt x="10036" y="2405"/>
                    <a:pt x="9943" y="2467"/>
                    <a:pt x="9865" y="2467"/>
                  </a:cubicBezTo>
                  <a:cubicBezTo>
                    <a:pt x="9803" y="2467"/>
                    <a:pt x="9772" y="2436"/>
                    <a:pt x="9725" y="2405"/>
                  </a:cubicBezTo>
                  <a:cubicBezTo>
                    <a:pt x="9694" y="2358"/>
                    <a:pt x="9694" y="2312"/>
                    <a:pt x="9694" y="2250"/>
                  </a:cubicBezTo>
                  <a:cubicBezTo>
                    <a:pt x="9710" y="2188"/>
                    <a:pt x="9725" y="2157"/>
                    <a:pt x="9788" y="2110"/>
                  </a:cubicBezTo>
                  <a:cubicBezTo>
                    <a:pt x="9807" y="2100"/>
                    <a:pt x="9831" y="2095"/>
                    <a:pt x="9858" y="2095"/>
                  </a:cubicBezTo>
                  <a:close/>
                  <a:moveTo>
                    <a:pt x="4949" y="2188"/>
                  </a:moveTo>
                  <a:cubicBezTo>
                    <a:pt x="5042" y="2188"/>
                    <a:pt x="5150" y="2250"/>
                    <a:pt x="5197" y="2327"/>
                  </a:cubicBezTo>
                  <a:cubicBezTo>
                    <a:pt x="5212" y="2358"/>
                    <a:pt x="5212" y="2436"/>
                    <a:pt x="5197" y="2498"/>
                  </a:cubicBezTo>
                  <a:cubicBezTo>
                    <a:pt x="5181" y="2560"/>
                    <a:pt x="5135" y="2591"/>
                    <a:pt x="5073" y="2606"/>
                  </a:cubicBezTo>
                  <a:lnTo>
                    <a:pt x="5057" y="2606"/>
                  </a:lnTo>
                  <a:lnTo>
                    <a:pt x="4747" y="2513"/>
                  </a:lnTo>
                  <a:lnTo>
                    <a:pt x="4762" y="2467"/>
                  </a:lnTo>
                  <a:lnTo>
                    <a:pt x="4762" y="2405"/>
                  </a:lnTo>
                  <a:cubicBezTo>
                    <a:pt x="4762" y="2343"/>
                    <a:pt x="4747" y="2281"/>
                    <a:pt x="4809" y="2219"/>
                  </a:cubicBezTo>
                  <a:cubicBezTo>
                    <a:pt x="4824" y="2203"/>
                    <a:pt x="4871" y="2188"/>
                    <a:pt x="4918" y="2188"/>
                  </a:cubicBezTo>
                  <a:close/>
                  <a:moveTo>
                    <a:pt x="7015" y="2963"/>
                  </a:moveTo>
                  <a:cubicBezTo>
                    <a:pt x="7075" y="2963"/>
                    <a:pt x="7136" y="2968"/>
                    <a:pt x="7197" y="2979"/>
                  </a:cubicBezTo>
                  <a:cubicBezTo>
                    <a:pt x="7399" y="3025"/>
                    <a:pt x="7601" y="3149"/>
                    <a:pt x="7585" y="3366"/>
                  </a:cubicBezTo>
                  <a:cubicBezTo>
                    <a:pt x="7585" y="3537"/>
                    <a:pt x="7430" y="3646"/>
                    <a:pt x="7368" y="3677"/>
                  </a:cubicBezTo>
                  <a:cubicBezTo>
                    <a:pt x="7073" y="3878"/>
                    <a:pt x="6748" y="4033"/>
                    <a:pt x="6391" y="4111"/>
                  </a:cubicBezTo>
                  <a:cubicBezTo>
                    <a:pt x="6360" y="4126"/>
                    <a:pt x="6298" y="4126"/>
                    <a:pt x="6267" y="4126"/>
                  </a:cubicBezTo>
                  <a:cubicBezTo>
                    <a:pt x="6065" y="4126"/>
                    <a:pt x="5895" y="4033"/>
                    <a:pt x="5802" y="3863"/>
                  </a:cubicBezTo>
                  <a:cubicBezTo>
                    <a:pt x="5771" y="3816"/>
                    <a:pt x="5755" y="3785"/>
                    <a:pt x="5755" y="3739"/>
                  </a:cubicBezTo>
                  <a:cubicBezTo>
                    <a:pt x="5740" y="3584"/>
                    <a:pt x="5817" y="3444"/>
                    <a:pt x="5988" y="3320"/>
                  </a:cubicBezTo>
                  <a:cubicBezTo>
                    <a:pt x="6256" y="3159"/>
                    <a:pt x="6628" y="2963"/>
                    <a:pt x="7015" y="2963"/>
                  </a:cubicBezTo>
                  <a:close/>
                  <a:moveTo>
                    <a:pt x="4129" y="2928"/>
                  </a:moveTo>
                  <a:cubicBezTo>
                    <a:pt x="4171" y="2928"/>
                    <a:pt x="4213" y="2951"/>
                    <a:pt x="4251" y="2979"/>
                  </a:cubicBezTo>
                  <a:cubicBezTo>
                    <a:pt x="4297" y="3041"/>
                    <a:pt x="4282" y="3118"/>
                    <a:pt x="4220" y="3180"/>
                  </a:cubicBezTo>
                  <a:cubicBezTo>
                    <a:pt x="3832" y="3491"/>
                    <a:pt x="3258" y="4204"/>
                    <a:pt x="3258" y="4204"/>
                  </a:cubicBezTo>
                  <a:cubicBezTo>
                    <a:pt x="3211" y="4251"/>
                    <a:pt x="3180" y="4266"/>
                    <a:pt x="3134" y="4266"/>
                  </a:cubicBezTo>
                  <a:cubicBezTo>
                    <a:pt x="3103" y="4266"/>
                    <a:pt x="3056" y="4251"/>
                    <a:pt x="3041" y="4219"/>
                  </a:cubicBezTo>
                  <a:cubicBezTo>
                    <a:pt x="2979" y="4188"/>
                    <a:pt x="2963" y="4095"/>
                    <a:pt x="3025" y="4033"/>
                  </a:cubicBezTo>
                  <a:cubicBezTo>
                    <a:pt x="3041" y="4018"/>
                    <a:pt x="3599" y="3289"/>
                    <a:pt x="4049" y="2963"/>
                  </a:cubicBezTo>
                  <a:cubicBezTo>
                    <a:pt x="4074" y="2938"/>
                    <a:pt x="4101" y="2928"/>
                    <a:pt x="4129" y="2928"/>
                  </a:cubicBezTo>
                  <a:close/>
                  <a:moveTo>
                    <a:pt x="8993" y="3969"/>
                  </a:moveTo>
                  <a:cubicBezTo>
                    <a:pt x="9068" y="3969"/>
                    <a:pt x="9108" y="4026"/>
                    <a:pt x="9136" y="4095"/>
                  </a:cubicBezTo>
                  <a:cubicBezTo>
                    <a:pt x="9152" y="4173"/>
                    <a:pt x="9090" y="4251"/>
                    <a:pt x="9012" y="4266"/>
                  </a:cubicBezTo>
                  <a:cubicBezTo>
                    <a:pt x="8779" y="4297"/>
                    <a:pt x="8376" y="4499"/>
                    <a:pt x="8221" y="4561"/>
                  </a:cubicBezTo>
                  <a:cubicBezTo>
                    <a:pt x="8206" y="4576"/>
                    <a:pt x="8190" y="4576"/>
                    <a:pt x="8159" y="4576"/>
                  </a:cubicBezTo>
                  <a:cubicBezTo>
                    <a:pt x="8097" y="4576"/>
                    <a:pt x="8050" y="4561"/>
                    <a:pt x="8035" y="4499"/>
                  </a:cubicBezTo>
                  <a:cubicBezTo>
                    <a:pt x="7988" y="4421"/>
                    <a:pt x="8004" y="4344"/>
                    <a:pt x="8081" y="4297"/>
                  </a:cubicBezTo>
                  <a:cubicBezTo>
                    <a:pt x="8112" y="4297"/>
                    <a:pt x="8624" y="4033"/>
                    <a:pt x="8966" y="3971"/>
                  </a:cubicBezTo>
                  <a:cubicBezTo>
                    <a:pt x="8975" y="3970"/>
                    <a:pt x="8984" y="3969"/>
                    <a:pt x="8993" y="3969"/>
                  </a:cubicBezTo>
                  <a:close/>
                  <a:moveTo>
                    <a:pt x="9524" y="4452"/>
                  </a:moveTo>
                  <a:cubicBezTo>
                    <a:pt x="9601" y="4452"/>
                    <a:pt x="9679" y="4514"/>
                    <a:pt x="9694" y="4592"/>
                  </a:cubicBezTo>
                  <a:cubicBezTo>
                    <a:pt x="9710" y="4685"/>
                    <a:pt x="9648" y="4747"/>
                    <a:pt x="9586" y="4762"/>
                  </a:cubicBezTo>
                  <a:cubicBezTo>
                    <a:pt x="9400" y="4809"/>
                    <a:pt x="9229" y="4840"/>
                    <a:pt x="9074" y="4902"/>
                  </a:cubicBezTo>
                  <a:lnTo>
                    <a:pt x="9012" y="4902"/>
                  </a:lnTo>
                  <a:cubicBezTo>
                    <a:pt x="8950" y="4902"/>
                    <a:pt x="8903" y="4871"/>
                    <a:pt x="8872" y="4809"/>
                  </a:cubicBezTo>
                  <a:cubicBezTo>
                    <a:pt x="8841" y="4731"/>
                    <a:pt x="8872" y="4638"/>
                    <a:pt x="8950" y="4607"/>
                  </a:cubicBezTo>
                  <a:cubicBezTo>
                    <a:pt x="9136" y="4530"/>
                    <a:pt x="9322" y="4499"/>
                    <a:pt x="9524" y="4452"/>
                  </a:cubicBezTo>
                  <a:close/>
                  <a:moveTo>
                    <a:pt x="4251" y="3957"/>
                  </a:moveTo>
                  <a:cubicBezTo>
                    <a:pt x="4286" y="3957"/>
                    <a:pt x="4325" y="3970"/>
                    <a:pt x="4359" y="3987"/>
                  </a:cubicBezTo>
                  <a:cubicBezTo>
                    <a:pt x="4406" y="4064"/>
                    <a:pt x="4406" y="4142"/>
                    <a:pt x="4344" y="4204"/>
                  </a:cubicBezTo>
                  <a:cubicBezTo>
                    <a:pt x="4096" y="4437"/>
                    <a:pt x="3553" y="4979"/>
                    <a:pt x="3553" y="4979"/>
                  </a:cubicBezTo>
                  <a:cubicBezTo>
                    <a:pt x="3522" y="4995"/>
                    <a:pt x="3491" y="5026"/>
                    <a:pt x="3444" y="5026"/>
                  </a:cubicBezTo>
                  <a:cubicBezTo>
                    <a:pt x="3413" y="5026"/>
                    <a:pt x="3382" y="4995"/>
                    <a:pt x="3351" y="4979"/>
                  </a:cubicBezTo>
                  <a:cubicBezTo>
                    <a:pt x="3289" y="4917"/>
                    <a:pt x="3289" y="4824"/>
                    <a:pt x="3351" y="4762"/>
                  </a:cubicBezTo>
                  <a:cubicBezTo>
                    <a:pt x="3367" y="4747"/>
                    <a:pt x="3894" y="4219"/>
                    <a:pt x="4173" y="3987"/>
                  </a:cubicBezTo>
                  <a:cubicBezTo>
                    <a:pt x="4194" y="3966"/>
                    <a:pt x="4221" y="3957"/>
                    <a:pt x="4251" y="3957"/>
                  </a:cubicBezTo>
                  <a:close/>
                  <a:moveTo>
                    <a:pt x="2591" y="4557"/>
                  </a:moveTo>
                  <a:cubicBezTo>
                    <a:pt x="2621" y="4557"/>
                    <a:pt x="2650" y="4567"/>
                    <a:pt x="2669" y="4592"/>
                  </a:cubicBezTo>
                  <a:cubicBezTo>
                    <a:pt x="2731" y="4654"/>
                    <a:pt x="2746" y="4747"/>
                    <a:pt x="2700" y="4809"/>
                  </a:cubicBezTo>
                  <a:cubicBezTo>
                    <a:pt x="2358" y="5197"/>
                    <a:pt x="1971" y="5848"/>
                    <a:pt x="1971" y="5848"/>
                  </a:cubicBezTo>
                  <a:cubicBezTo>
                    <a:pt x="1955" y="5910"/>
                    <a:pt x="1924" y="5926"/>
                    <a:pt x="1862" y="5926"/>
                  </a:cubicBezTo>
                  <a:cubicBezTo>
                    <a:pt x="1816" y="5926"/>
                    <a:pt x="1800" y="5926"/>
                    <a:pt x="1785" y="5910"/>
                  </a:cubicBezTo>
                  <a:cubicBezTo>
                    <a:pt x="1723" y="5848"/>
                    <a:pt x="1692" y="5770"/>
                    <a:pt x="1707" y="5693"/>
                  </a:cubicBezTo>
                  <a:cubicBezTo>
                    <a:pt x="1723" y="5677"/>
                    <a:pt x="2110" y="5026"/>
                    <a:pt x="2467" y="4607"/>
                  </a:cubicBezTo>
                  <a:cubicBezTo>
                    <a:pt x="2495" y="4579"/>
                    <a:pt x="2545" y="4557"/>
                    <a:pt x="2591" y="4557"/>
                  </a:cubicBezTo>
                  <a:close/>
                  <a:moveTo>
                    <a:pt x="5197" y="5808"/>
                  </a:moveTo>
                  <a:cubicBezTo>
                    <a:pt x="5232" y="5808"/>
                    <a:pt x="5264" y="5815"/>
                    <a:pt x="5290" y="5832"/>
                  </a:cubicBezTo>
                  <a:cubicBezTo>
                    <a:pt x="5352" y="5879"/>
                    <a:pt x="5383" y="5926"/>
                    <a:pt x="5414" y="5972"/>
                  </a:cubicBezTo>
                  <a:cubicBezTo>
                    <a:pt x="5429" y="6034"/>
                    <a:pt x="5414" y="6112"/>
                    <a:pt x="5367" y="6158"/>
                  </a:cubicBezTo>
                  <a:cubicBezTo>
                    <a:pt x="5321" y="6220"/>
                    <a:pt x="5228" y="6267"/>
                    <a:pt x="5150" y="6267"/>
                  </a:cubicBezTo>
                  <a:cubicBezTo>
                    <a:pt x="5104" y="6267"/>
                    <a:pt x="5042" y="6236"/>
                    <a:pt x="4995" y="6220"/>
                  </a:cubicBezTo>
                  <a:cubicBezTo>
                    <a:pt x="4949" y="6189"/>
                    <a:pt x="4902" y="6112"/>
                    <a:pt x="4902" y="6050"/>
                  </a:cubicBezTo>
                  <a:cubicBezTo>
                    <a:pt x="4902" y="6003"/>
                    <a:pt x="4902" y="5972"/>
                    <a:pt x="4949" y="5926"/>
                  </a:cubicBezTo>
                  <a:cubicBezTo>
                    <a:pt x="5004" y="5858"/>
                    <a:pt x="5109" y="5808"/>
                    <a:pt x="5197" y="5808"/>
                  </a:cubicBezTo>
                  <a:close/>
                  <a:moveTo>
                    <a:pt x="1509" y="6332"/>
                  </a:moveTo>
                  <a:cubicBezTo>
                    <a:pt x="1595" y="6332"/>
                    <a:pt x="1685" y="6374"/>
                    <a:pt x="1738" y="6437"/>
                  </a:cubicBezTo>
                  <a:cubicBezTo>
                    <a:pt x="1816" y="6530"/>
                    <a:pt x="1800" y="6701"/>
                    <a:pt x="1692" y="6779"/>
                  </a:cubicBezTo>
                  <a:lnTo>
                    <a:pt x="1614" y="6779"/>
                  </a:lnTo>
                  <a:cubicBezTo>
                    <a:pt x="1505" y="6779"/>
                    <a:pt x="1428" y="6748"/>
                    <a:pt x="1381" y="6670"/>
                  </a:cubicBezTo>
                  <a:cubicBezTo>
                    <a:pt x="1319" y="6577"/>
                    <a:pt x="1319" y="6453"/>
                    <a:pt x="1381" y="6375"/>
                  </a:cubicBezTo>
                  <a:lnTo>
                    <a:pt x="1397" y="6360"/>
                  </a:lnTo>
                  <a:cubicBezTo>
                    <a:pt x="1431" y="6340"/>
                    <a:pt x="1470" y="6332"/>
                    <a:pt x="1509" y="6332"/>
                  </a:cubicBezTo>
                  <a:close/>
                  <a:moveTo>
                    <a:pt x="2653" y="6701"/>
                  </a:moveTo>
                  <a:lnTo>
                    <a:pt x="2653" y="6748"/>
                  </a:lnTo>
                  <a:cubicBezTo>
                    <a:pt x="2669" y="6825"/>
                    <a:pt x="2669" y="6872"/>
                    <a:pt x="2653" y="6949"/>
                  </a:cubicBezTo>
                  <a:cubicBezTo>
                    <a:pt x="2622" y="7011"/>
                    <a:pt x="2560" y="7073"/>
                    <a:pt x="2483" y="7073"/>
                  </a:cubicBezTo>
                  <a:lnTo>
                    <a:pt x="2436" y="7073"/>
                  </a:lnTo>
                  <a:cubicBezTo>
                    <a:pt x="2343" y="7058"/>
                    <a:pt x="2312" y="6949"/>
                    <a:pt x="2327" y="6872"/>
                  </a:cubicBezTo>
                  <a:cubicBezTo>
                    <a:pt x="2343" y="6825"/>
                    <a:pt x="2358" y="6779"/>
                    <a:pt x="2420" y="6732"/>
                  </a:cubicBezTo>
                  <a:lnTo>
                    <a:pt x="2436" y="6701"/>
                  </a:lnTo>
                  <a:close/>
                  <a:moveTo>
                    <a:pt x="7191" y="6760"/>
                  </a:moveTo>
                  <a:cubicBezTo>
                    <a:pt x="7252" y="6760"/>
                    <a:pt x="7314" y="6776"/>
                    <a:pt x="7368" y="6810"/>
                  </a:cubicBezTo>
                  <a:lnTo>
                    <a:pt x="7384" y="6825"/>
                  </a:lnTo>
                  <a:lnTo>
                    <a:pt x="7384" y="6841"/>
                  </a:lnTo>
                  <a:cubicBezTo>
                    <a:pt x="7415" y="6965"/>
                    <a:pt x="7368" y="7073"/>
                    <a:pt x="7259" y="7151"/>
                  </a:cubicBezTo>
                  <a:cubicBezTo>
                    <a:pt x="7151" y="7213"/>
                    <a:pt x="7042" y="7228"/>
                    <a:pt x="6934" y="7244"/>
                  </a:cubicBezTo>
                  <a:lnTo>
                    <a:pt x="6903" y="7244"/>
                  </a:lnTo>
                  <a:lnTo>
                    <a:pt x="6887" y="7213"/>
                  </a:lnTo>
                  <a:cubicBezTo>
                    <a:pt x="6825" y="7073"/>
                    <a:pt x="6856" y="6918"/>
                    <a:pt x="6980" y="6841"/>
                  </a:cubicBezTo>
                  <a:cubicBezTo>
                    <a:pt x="7033" y="6788"/>
                    <a:pt x="7111" y="6760"/>
                    <a:pt x="7191" y="6760"/>
                  </a:cubicBezTo>
                  <a:close/>
                  <a:moveTo>
                    <a:pt x="1893" y="7709"/>
                  </a:moveTo>
                  <a:cubicBezTo>
                    <a:pt x="1971" y="7709"/>
                    <a:pt x="2033" y="7725"/>
                    <a:pt x="2079" y="7771"/>
                  </a:cubicBezTo>
                  <a:cubicBezTo>
                    <a:pt x="2110" y="7818"/>
                    <a:pt x="2126" y="7864"/>
                    <a:pt x="2126" y="7911"/>
                  </a:cubicBezTo>
                  <a:cubicBezTo>
                    <a:pt x="2126" y="8004"/>
                    <a:pt x="2033" y="8081"/>
                    <a:pt x="1940" y="8097"/>
                  </a:cubicBezTo>
                  <a:lnTo>
                    <a:pt x="1878" y="8097"/>
                  </a:lnTo>
                  <a:cubicBezTo>
                    <a:pt x="1800" y="8097"/>
                    <a:pt x="1754" y="8081"/>
                    <a:pt x="1692" y="8066"/>
                  </a:cubicBezTo>
                  <a:lnTo>
                    <a:pt x="1645" y="8050"/>
                  </a:lnTo>
                  <a:lnTo>
                    <a:pt x="1692" y="7756"/>
                  </a:lnTo>
                  <a:lnTo>
                    <a:pt x="1723" y="7756"/>
                  </a:lnTo>
                  <a:cubicBezTo>
                    <a:pt x="1785" y="7740"/>
                    <a:pt x="1847" y="7709"/>
                    <a:pt x="1893" y="7709"/>
                  </a:cubicBezTo>
                  <a:close/>
                  <a:moveTo>
                    <a:pt x="766" y="9671"/>
                  </a:moveTo>
                  <a:cubicBezTo>
                    <a:pt x="780" y="9671"/>
                    <a:pt x="794" y="9673"/>
                    <a:pt x="807" y="9679"/>
                  </a:cubicBezTo>
                  <a:cubicBezTo>
                    <a:pt x="885" y="9694"/>
                    <a:pt x="947" y="9772"/>
                    <a:pt x="932" y="9849"/>
                  </a:cubicBezTo>
                  <a:cubicBezTo>
                    <a:pt x="932" y="9849"/>
                    <a:pt x="807" y="10578"/>
                    <a:pt x="870" y="11075"/>
                  </a:cubicBezTo>
                  <a:cubicBezTo>
                    <a:pt x="885" y="11152"/>
                    <a:pt x="839" y="11230"/>
                    <a:pt x="761" y="11230"/>
                  </a:cubicBezTo>
                  <a:cubicBezTo>
                    <a:pt x="652" y="11230"/>
                    <a:pt x="606" y="11168"/>
                    <a:pt x="575" y="11090"/>
                  </a:cubicBezTo>
                  <a:cubicBezTo>
                    <a:pt x="497" y="10563"/>
                    <a:pt x="637" y="9834"/>
                    <a:pt x="637" y="9787"/>
                  </a:cubicBezTo>
                  <a:cubicBezTo>
                    <a:pt x="650" y="9724"/>
                    <a:pt x="704" y="9671"/>
                    <a:pt x="766" y="9671"/>
                  </a:cubicBezTo>
                  <a:close/>
                  <a:moveTo>
                    <a:pt x="6608" y="11106"/>
                  </a:moveTo>
                  <a:lnTo>
                    <a:pt x="6841" y="11168"/>
                  </a:lnTo>
                  <a:cubicBezTo>
                    <a:pt x="6918" y="11168"/>
                    <a:pt x="6965" y="11230"/>
                    <a:pt x="6934" y="11307"/>
                  </a:cubicBezTo>
                  <a:cubicBezTo>
                    <a:pt x="6934" y="11385"/>
                    <a:pt x="6918" y="11431"/>
                    <a:pt x="6903" y="11509"/>
                  </a:cubicBezTo>
                  <a:lnTo>
                    <a:pt x="6887" y="11556"/>
                  </a:lnTo>
                  <a:lnTo>
                    <a:pt x="6655" y="11478"/>
                  </a:lnTo>
                  <a:cubicBezTo>
                    <a:pt x="6608" y="11462"/>
                    <a:pt x="6577" y="11431"/>
                    <a:pt x="6531" y="11400"/>
                  </a:cubicBezTo>
                  <a:cubicBezTo>
                    <a:pt x="6515" y="11354"/>
                    <a:pt x="6468" y="11261"/>
                    <a:pt x="6593" y="11121"/>
                  </a:cubicBezTo>
                  <a:lnTo>
                    <a:pt x="6608" y="11106"/>
                  </a:lnTo>
                  <a:close/>
                  <a:moveTo>
                    <a:pt x="1893" y="10578"/>
                  </a:moveTo>
                  <a:cubicBezTo>
                    <a:pt x="1971" y="10578"/>
                    <a:pt x="2033" y="10656"/>
                    <a:pt x="2033" y="10734"/>
                  </a:cubicBezTo>
                  <a:cubicBezTo>
                    <a:pt x="2033" y="10734"/>
                    <a:pt x="2002" y="11168"/>
                    <a:pt x="2110" y="11416"/>
                  </a:cubicBezTo>
                  <a:cubicBezTo>
                    <a:pt x="2126" y="11493"/>
                    <a:pt x="2110" y="11587"/>
                    <a:pt x="2033" y="11618"/>
                  </a:cubicBezTo>
                  <a:cubicBezTo>
                    <a:pt x="2017" y="11633"/>
                    <a:pt x="2002" y="11633"/>
                    <a:pt x="1971" y="11633"/>
                  </a:cubicBezTo>
                  <a:cubicBezTo>
                    <a:pt x="1924" y="11633"/>
                    <a:pt x="1862" y="11618"/>
                    <a:pt x="1847" y="11556"/>
                  </a:cubicBezTo>
                  <a:cubicBezTo>
                    <a:pt x="1707" y="11230"/>
                    <a:pt x="1738" y="10734"/>
                    <a:pt x="1738" y="10718"/>
                  </a:cubicBezTo>
                  <a:cubicBezTo>
                    <a:pt x="1738" y="10640"/>
                    <a:pt x="1831" y="10578"/>
                    <a:pt x="1893" y="10578"/>
                  </a:cubicBezTo>
                  <a:close/>
                  <a:moveTo>
                    <a:pt x="3001" y="13151"/>
                  </a:moveTo>
                  <a:cubicBezTo>
                    <a:pt x="3038" y="13151"/>
                    <a:pt x="3074" y="13161"/>
                    <a:pt x="3103" y="13184"/>
                  </a:cubicBezTo>
                  <a:lnTo>
                    <a:pt x="3118" y="13200"/>
                  </a:lnTo>
                  <a:lnTo>
                    <a:pt x="3118" y="13215"/>
                  </a:lnTo>
                  <a:cubicBezTo>
                    <a:pt x="3134" y="13293"/>
                    <a:pt x="3165" y="13370"/>
                    <a:pt x="3118" y="13448"/>
                  </a:cubicBezTo>
                  <a:cubicBezTo>
                    <a:pt x="3103" y="13510"/>
                    <a:pt x="3025" y="13556"/>
                    <a:pt x="2963" y="13556"/>
                  </a:cubicBezTo>
                  <a:cubicBezTo>
                    <a:pt x="2948" y="13556"/>
                    <a:pt x="2901" y="13556"/>
                    <a:pt x="2886" y="13525"/>
                  </a:cubicBezTo>
                  <a:cubicBezTo>
                    <a:pt x="2824" y="13432"/>
                    <a:pt x="2808" y="13339"/>
                    <a:pt x="2855" y="13231"/>
                  </a:cubicBezTo>
                  <a:cubicBezTo>
                    <a:pt x="2874" y="13181"/>
                    <a:pt x="2938" y="13151"/>
                    <a:pt x="3001" y="13151"/>
                  </a:cubicBezTo>
                  <a:close/>
                  <a:moveTo>
                    <a:pt x="1328" y="11801"/>
                  </a:moveTo>
                  <a:cubicBezTo>
                    <a:pt x="1345" y="11801"/>
                    <a:pt x="1363" y="11802"/>
                    <a:pt x="1381" y="11804"/>
                  </a:cubicBezTo>
                  <a:cubicBezTo>
                    <a:pt x="1536" y="11850"/>
                    <a:pt x="1629" y="11974"/>
                    <a:pt x="1692" y="12098"/>
                  </a:cubicBezTo>
                  <a:cubicBezTo>
                    <a:pt x="1893" y="12502"/>
                    <a:pt x="2017" y="12905"/>
                    <a:pt x="2079" y="13355"/>
                  </a:cubicBezTo>
                  <a:cubicBezTo>
                    <a:pt x="2110" y="13649"/>
                    <a:pt x="1955" y="13944"/>
                    <a:pt x="1692" y="14037"/>
                  </a:cubicBezTo>
                  <a:cubicBezTo>
                    <a:pt x="1645" y="14053"/>
                    <a:pt x="1583" y="14053"/>
                    <a:pt x="1552" y="14053"/>
                  </a:cubicBezTo>
                  <a:cubicBezTo>
                    <a:pt x="1381" y="14053"/>
                    <a:pt x="1242" y="13913"/>
                    <a:pt x="1118" y="13680"/>
                  </a:cubicBezTo>
                  <a:cubicBezTo>
                    <a:pt x="947" y="13277"/>
                    <a:pt x="730" y="12734"/>
                    <a:pt x="885" y="12191"/>
                  </a:cubicBezTo>
                  <a:cubicBezTo>
                    <a:pt x="943" y="11989"/>
                    <a:pt x="1095" y="11801"/>
                    <a:pt x="1328" y="11801"/>
                  </a:cubicBezTo>
                  <a:close/>
                  <a:moveTo>
                    <a:pt x="1428" y="14533"/>
                  </a:moveTo>
                  <a:lnTo>
                    <a:pt x="1723" y="14580"/>
                  </a:lnTo>
                  <a:lnTo>
                    <a:pt x="1723" y="14611"/>
                  </a:lnTo>
                  <a:cubicBezTo>
                    <a:pt x="1723" y="14673"/>
                    <a:pt x="1738" y="14750"/>
                    <a:pt x="1723" y="14813"/>
                  </a:cubicBezTo>
                  <a:cubicBezTo>
                    <a:pt x="1692" y="14890"/>
                    <a:pt x="1629" y="14952"/>
                    <a:pt x="1552" y="14952"/>
                  </a:cubicBezTo>
                  <a:lnTo>
                    <a:pt x="1536" y="14952"/>
                  </a:lnTo>
                  <a:cubicBezTo>
                    <a:pt x="1428" y="14921"/>
                    <a:pt x="1397" y="14844"/>
                    <a:pt x="1381" y="14766"/>
                  </a:cubicBezTo>
                  <a:cubicBezTo>
                    <a:pt x="1381" y="14688"/>
                    <a:pt x="1397" y="14626"/>
                    <a:pt x="1412" y="14580"/>
                  </a:cubicBezTo>
                  <a:lnTo>
                    <a:pt x="1428" y="14533"/>
                  </a:lnTo>
                  <a:close/>
                  <a:moveTo>
                    <a:pt x="2700" y="14332"/>
                  </a:moveTo>
                  <a:cubicBezTo>
                    <a:pt x="2808" y="14533"/>
                    <a:pt x="2932" y="14750"/>
                    <a:pt x="3025" y="14968"/>
                  </a:cubicBezTo>
                  <a:lnTo>
                    <a:pt x="3211" y="14533"/>
                  </a:lnTo>
                  <a:cubicBezTo>
                    <a:pt x="3246" y="14476"/>
                    <a:pt x="3298" y="14444"/>
                    <a:pt x="3354" y="14444"/>
                  </a:cubicBezTo>
                  <a:cubicBezTo>
                    <a:pt x="3373" y="14444"/>
                    <a:pt x="3393" y="14448"/>
                    <a:pt x="3413" y="14456"/>
                  </a:cubicBezTo>
                  <a:cubicBezTo>
                    <a:pt x="3491" y="14502"/>
                    <a:pt x="3522" y="14580"/>
                    <a:pt x="3491" y="14657"/>
                  </a:cubicBezTo>
                  <a:lnTo>
                    <a:pt x="3274" y="15138"/>
                  </a:lnTo>
                  <a:cubicBezTo>
                    <a:pt x="3475" y="15231"/>
                    <a:pt x="3677" y="15355"/>
                    <a:pt x="3878" y="15448"/>
                  </a:cubicBezTo>
                  <a:cubicBezTo>
                    <a:pt x="3940" y="15495"/>
                    <a:pt x="3971" y="15573"/>
                    <a:pt x="3971" y="15666"/>
                  </a:cubicBezTo>
                  <a:cubicBezTo>
                    <a:pt x="3940" y="15728"/>
                    <a:pt x="3894" y="15743"/>
                    <a:pt x="3832" y="15743"/>
                  </a:cubicBezTo>
                  <a:cubicBezTo>
                    <a:pt x="3801" y="15743"/>
                    <a:pt x="3785" y="15743"/>
                    <a:pt x="3754" y="15728"/>
                  </a:cubicBezTo>
                  <a:cubicBezTo>
                    <a:pt x="3599" y="15650"/>
                    <a:pt x="3429" y="15541"/>
                    <a:pt x="3258" y="15464"/>
                  </a:cubicBezTo>
                  <a:lnTo>
                    <a:pt x="3258" y="15464"/>
                  </a:lnTo>
                  <a:cubicBezTo>
                    <a:pt x="3351" y="15697"/>
                    <a:pt x="3429" y="15929"/>
                    <a:pt x="3506" y="16162"/>
                  </a:cubicBezTo>
                  <a:lnTo>
                    <a:pt x="3242" y="16239"/>
                  </a:lnTo>
                  <a:cubicBezTo>
                    <a:pt x="3180" y="16069"/>
                    <a:pt x="3103" y="15898"/>
                    <a:pt x="3041" y="15728"/>
                  </a:cubicBezTo>
                  <a:lnTo>
                    <a:pt x="2932" y="15976"/>
                  </a:lnTo>
                  <a:cubicBezTo>
                    <a:pt x="2901" y="16007"/>
                    <a:pt x="2855" y="16053"/>
                    <a:pt x="2793" y="16053"/>
                  </a:cubicBezTo>
                  <a:cubicBezTo>
                    <a:pt x="2777" y="16053"/>
                    <a:pt x="2746" y="16038"/>
                    <a:pt x="2731" y="16038"/>
                  </a:cubicBezTo>
                  <a:cubicBezTo>
                    <a:pt x="2653" y="15991"/>
                    <a:pt x="2622" y="15914"/>
                    <a:pt x="2653" y="15836"/>
                  </a:cubicBezTo>
                  <a:lnTo>
                    <a:pt x="2886" y="15309"/>
                  </a:lnTo>
                  <a:cubicBezTo>
                    <a:pt x="2870" y="15293"/>
                    <a:pt x="2870" y="15262"/>
                    <a:pt x="2855" y="15231"/>
                  </a:cubicBezTo>
                  <a:cubicBezTo>
                    <a:pt x="2653" y="15154"/>
                    <a:pt x="2483" y="15061"/>
                    <a:pt x="2312" y="14983"/>
                  </a:cubicBezTo>
                  <a:cubicBezTo>
                    <a:pt x="2234" y="14952"/>
                    <a:pt x="2188" y="14875"/>
                    <a:pt x="2234" y="14797"/>
                  </a:cubicBezTo>
                  <a:cubicBezTo>
                    <a:pt x="2257" y="14741"/>
                    <a:pt x="2304" y="14701"/>
                    <a:pt x="2357" y="14701"/>
                  </a:cubicBezTo>
                  <a:cubicBezTo>
                    <a:pt x="2378" y="14701"/>
                    <a:pt x="2399" y="14707"/>
                    <a:pt x="2420" y="14719"/>
                  </a:cubicBezTo>
                  <a:cubicBezTo>
                    <a:pt x="2483" y="14735"/>
                    <a:pt x="2560" y="14766"/>
                    <a:pt x="2638" y="14813"/>
                  </a:cubicBezTo>
                  <a:cubicBezTo>
                    <a:pt x="2560" y="14688"/>
                    <a:pt x="2498" y="14580"/>
                    <a:pt x="2436" y="14456"/>
                  </a:cubicBezTo>
                  <a:lnTo>
                    <a:pt x="2700" y="14332"/>
                  </a:lnTo>
                  <a:close/>
                  <a:moveTo>
                    <a:pt x="4716" y="16441"/>
                  </a:moveTo>
                  <a:cubicBezTo>
                    <a:pt x="4762" y="16441"/>
                    <a:pt x="4824" y="16457"/>
                    <a:pt x="4871" y="16519"/>
                  </a:cubicBezTo>
                  <a:cubicBezTo>
                    <a:pt x="4902" y="16581"/>
                    <a:pt x="4933" y="16627"/>
                    <a:pt x="4902" y="16689"/>
                  </a:cubicBezTo>
                  <a:cubicBezTo>
                    <a:pt x="4887" y="16751"/>
                    <a:pt x="4824" y="16782"/>
                    <a:pt x="4762" y="16813"/>
                  </a:cubicBezTo>
                  <a:lnTo>
                    <a:pt x="4716" y="16813"/>
                  </a:lnTo>
                  <a:cubicBezTo>
                    <a:pt x="4669" y="16813"/>
                    <a:pt x="4638" y="16782"/>
                    <a:pt x="4592" y="16767"/>
                  </a:cubicBezTo>
                  <a:cubicBezTo>
                    <a:pt x="4561" y="16736"/>
                    <a:pt x="4514" y="16658"/>
                    <a:pt x="4530" y="16596"/>
                  </a:cubicBezTo>
                  <a:cubicBezTo>
                    <a:pt x="4561" y="16519"/>
                    <a:pt x="4592" y="16472"/>
                    <a:pt x="4654" y="16472"/>
                  </a:cubicBezTo>
                  <a:lnTo>
                    <a:pt x="4669" y="16519"/>
                  </a:lnTo>
                  <a:lnTo>
                    <a:pt x="4716" y="16503"/>
                  </a:lnTo>
                  <a:lnTo>
                    <a:pt x="4716" y="16441"/>
                  </a:lnTo>
                  <a:close/>
                  <a:moveTo>
                    <a:pt x="3066" y="16664"/>
                  </a:moveTo>
                  <a:cubicBezTo>
                    <a:pt x="3098" y="16664"/>
                    <a:pt x="3132" y="16669"/>
                    <a:pt x="3165" y="16689"/>
                  </a:cubicBezTo>
                  <a:cubicBezTo>
                    <a:pt x="3242" y="16736"/>
                    <a:pt x="3320" y="16813"/>
                    <a:pt x="3289" y="16906"/>
                  </a:cubicBezTo>
                  <a:cubicBezTo>
                    <a:pt x="3274" y="16968"/>
                    <a:pt x="3258" y="16999"/>
                    <a:pt x="3211" y="17046"/>
                  </a:cubicBezTo>
                  <a:cubicBezTo>
                    <a:pt x="3180" y="17061"/>
                    <a:pt x="3134" y="17077"/>
                    <a:pt x="3103" y="17077"/>
                  </a:cubicBezTo>
                  <a:cubicBezTo>
                    <a:pt x="3056" y="17077"/>
                    <a:pt x="3041" y="17061"/>
                    <a:pt x="3025" y="17061"/>
                  </a:cubicBezTo>
                  <a:cubicBezTo>
                    <a:pt x="2932" y="17015"/>
                    <a:pt x="2855" y="16922"/>
                    <a:pt x="2870" y="16829"/>
                  </a:cubicBezTo>
                  <a:lnTo>
                    <a:pt x="2901" y="16829"/>
                  </a:lnTo>
                  <a:cubicBezTo>
                    <a:pt x="2886" y="16767"/>
                    <a:pt x="2901" y="16736"/>
                    <a:pt x="2901" y="16705"/>
                  </a:cubicBezTo>
                  <a:lnTo>
                    <a:pt x="2901" y="16674"/>
                  </a:lnTo>
                  <a:lnTo>
                    <a:pt x="2948" y="16674"/>
                  </a:lnTo>
                  <a:cubicBezTo>
                    <a:pt x="2983" y="16674"/>
                    <a:pt x="3024" y="16664"/>
                    <a:pt x="3066" y="16664"/>
                  </a:cubicBezTo>
                  <a:close/>
                  <a:moveTo>
                    <a:pt x="6360" y="17899"/>
                  </a:moveTo>
                  <a:lnTo>
                    <a:pt x="6360" y="17930"/>
                  </a:lnTo>
                  <a:lnTo>
                    <a:pt x="6367" y="17900"/>
                  </a:lnTo>
                  <a:lnTo>
                    <a:pt x="6367" y="17900"/>
                  </a:lnTo>
                  <a:lnTo>
                    <a:pt x="6360" y="17899"/>
                  </a:lnTo>
                  <a:close/>
                  <a:moveTo>
                    <a:pt x="7543" y="17427"/>
                  </a:moveTo>
                  <a:cubicBezTo>
                    <a:pt x="7566" y="17427"/>
                    <a:pt x="7591" y="17434"/>
                    <a:pt x="7616" y="17449"/>
                  </a:cubicBezTo>
                  <a:cubicBezTo>
                    <a:pt x="7616" y="17449"/>
                    <a:pt x="8066" y="17682"/>
                    <a:pt x="8299" y="17821"/>
                  </a:cubicBezTo>
                  <a:cubicBezTo>
                    <a:pt x="8376" y="17852"/>
                    <a:pt x="8423" y="17930"/>
                    <a:pt x="8376" y="18008"/>
                  </a:cubicBezTo>
                  <a:cubicBezTo>
                    <a:pt x="8345" y="18054"/>
                    <a:pt x="8299" y="18085"/>
                    <a:pt x="8237" y="18085"/>
                  </a:cubicBezTo>
                  <a:cubicBezTo>
                    <a:pt x="8221" y="18085"/>
                    <a:pt x="8206" y="18070"/>
                    <a:pt x="8190" y="18070"/>
                  </a:cubicBezTo>
                  <a:cubicBezTo>
                    <a:pt x="7942" y="17945"/>
                    <a:pt x="7508" y="17713"/>
                    <a:pt x="7477" y="17697"/>
                  </a:cubicBezTo>
                  <a:cubicBezTo>
                    <a:pt x="7399" y="17666"/>
                    <a:pt x="7384" y="17589"/>
                    <a:pt x="7430" y="17511"/>
                  </a:cubicBezTo>
                  <a:cubicBezTo>
                    <a:pt x="7451" y="17459"/>
                    <a:pt x="7494" y="17427"/>
                    <a:pt x="7543" y="17427"/>
                  </a:cubicBezTo>
                  <a:close/>
                  <a:moveTo>
                    <a:pt x="6334" y="17862"/>
                  </a:moveTo>
                  <a:cubicBezTo>
                    <a:pt x="6347" y="17862"/>
                    <a:pt x="6361" y="17864"/>
                    <a:pt x="6375" y="17868"/>
                  </a:cubicBezTo>
                  <a:lnTo>
                    <a:pt x="6367" y="17900"/>
                  </a:lnTo>
                  <a:lnTo>
                    <a:pt x="6367" y="17900"/>
                  </a:lnTo>
                  <a:lnTo>
                    <a:pt x="6562" y="17930"/>
                  </a:lnTo>
                  <a:lnTo>
                    <a:pt x="6500" y="18225"/>
                  </a:lnTo>
                  <a:lnTo>
                    <a:pt x="6484" y="18240"/>
                  </a:lnTo>
                  <a:cubicBezTo>
                    <a:pt x="6453" y="18256"/>
                    <a:pt x="6437" y="18256"/>
                    <a:pt x="6406" y="18256"/>
                  </a:cubicBezTo>
                  <a:cubicBezTo>
                    <a:pt x="6313" y="18256"/>
                    <a:pt x="6220" y="18209"/>
                    <a:pt x="6189" y="18132"/>
                  </a:cubicBezTo>
                  <a:cubicBezTo>
                    <a:pt x="6158" y="18070"/>
                    <a:pt x="6189" y="17992"/>
                    <a:pt x="6220" y="17930"/>
                  </a:cubicBezTo>
                  <a:cubicBezTo>
                    <a:pt x="6256" y="17883"/>
                    <a:pt x="6291" y="17862"/>
                    <a:pt x="6334" y="17862"/>
                  </a:cubicBezTo>
                  <a:close/>
                  <a:moveTo>
                    <a:pt x="5096" y="17886"/>
                  </a:moveTo>
                  <a:cubicBezTo>
                    <a:pt x="5167" y="17886"/>
                    <a:pt x="5232" y="17928"/>
                    <a:pt x="5274" y="17992"/>
                  </a:cubicBezTo>
                  <a:cubicBezTo>
                    <a:pt x="5305" y="18054"/>
                    <a:pt x="5305" y="18085"/>
                    <a:pt x="5290" y="18147"/>
                  </a:cubicBezTo>
                  <a:cubicBezTo>
                    <a:pt x="5274" y="18209"/>
                    <a:pt x="5228" y="18240"/>
                    <a:pt x="5197" y="18256"/>
                  </a:cubicBezTo>
                  <a:cubicBezTo>
                    <a:pt x="5181" y="18287"/>
                    <a:pt x="5150" y="18287"/>
                    <a:pt x="5119" y="18287"/>
                  </a:cubicBezTo>
                  <a:cubicBezTo>
                    <a:pt x="5042" y="18287"/>
                    <a:pt x="4964" y="18240"/>
                    <a:pt x="4918" y="18178"/>
                  </a:cubicBezTo>
                  <a:cubicBezTo>
                    <a:pt x="4887" y="18085"/>
                    <a:pt x="4902" y="17976"/>
                    <a:pt x="4995" y="17914"/>
                  </a:cubicBezTo>
                  <a:cubicBezTo>
                    <a:pt x="5029" y="17895"/>
                    <a:pt x="5063" y="17886"/>
                    <a:pt x="5096" y="17886"/>
                  </a:cubicBezTo>
                  <a:close/>
                  <a:moveTo>
                    <a:pt x="4401" y="18331"/>
                  </a:moveTo>
                  <a:cubicBezTo>
                    <a:pt x="4467" y="18331"/>
                    <a:pt x="4537" y="18362"/>
                    <a:pt x="4576" y="18411"/>
                  </a:cubicBezTo>
                  <a:cubicBezTo>
                    <a:pt x="4592" y="18473"/>
                    <a:pt x="4607" y="18519"/>
                    <a:pt x="4592" y="18566"/>
                  </a:cubicBezTo>
                  <a:cubicBezTo>
                    <a:pt x="4576" y="18643"/>
                    <a:pt x="4499" y="18705"/>
                    <a:pt x="4406" y="18705"/>
                  </a:cubicBezTo>
                  <a:cubicBezTo>
                    <a:pt x="4359" y="18705"/>
                    <a:pt x="4328" y="18690"/>
                    <a:pt x="4297" y="18674"/>
                  </a:cubicBezTo>
                  <a:cubicBezTo>
                    <a:pt x="4266" y="18628"/>
                    <a:pt x="4220" y="18566"/>
                    <a:pt x="4220" y="18519"/>
                  </a:cubicBezTo>
                  <a:cubicBezTo>
                    <a:pt x="4220" y="18457"/>
                    <a:pt x="4266" y="18395"/>
                    <a:pt x="4297" y="18364"/>
                  </a:cubicBezTo>
                  <a:cubicBezTo>
                    <a:pt x="4326" y="18341"/>
                    <a:pt x="4362" y="18331"/>
                    <a:pt x="4401" y="18331"/>
                  </a:cubicBezTo>
                  <a:close/>
                  <a:moveTo>
                    <a:pt x="6694" y="18803"/>
                  </a:moveTo>
                  <a:cubicBezTo>
                    <a:pt x="6721" y="18803"/>
                    <a:pt x="6750" y="18812"/>
                    <a:pt x="6779" y="18830"/>
                  </a:cubicBezTo>
                  <a:cubicBezTo>
                    <a:pt x="6779" y="18830"/>
                    <a:pt x="7461" y="19186"/>
                    <a:pt x="7833" y="19295"/>
                  </a:cubicBezTo>
                  <a:cubicBezTo>
                    <a:pt x="7911" y="19310"/>
                    <a:pt x="7973" y="19388"/>
                    <a:pt x="7942" y="19465"/>
                  </a:cubicBezTo>
                  <a:cubicBezTo>
                    <a:pt x="7926" y="19543"/>
                    <a:pt x="7864" y="19574"/>
                    <a:pt x="7818" y="19574"/>
                  </a:cubicBezTo>
                  <a:lnTo>
                    <a:pt x="7771" y="19574"/>
                  </a:lnTo>
                  <a:cubicBezTo>
                    <a:pt x="7368" y="19465"/>
                    <a:pt x="6670" y="19093"/>
                    <a:pt x="6655" y="19078"/>
                  </a:cubicBezTo>
                  <a:cubicBezTo>
                    <a:pt x="6577" y="19031"/>
                    <a:pt x="6546" y="18954"/>
                    <a:pt x="6593" y="18876"/>
                  </a:cubicBezTo>
                  <a:cubicBezTo>
                    <a:pt x="6612" y="18828"/>
                    <a:pt x="6650" y="18803"/>
                    <a:pt x="6694" y="18803"/>
                  </a:cubicBezTo>
                  <a:close/>
                  <a:moveTo>
                    <a:pt x="5191" y="18616"/>
                  </a:moveTo>
                  <a:cubicBezTo>
                    <a:pt x="5220" y="18616"/>
                    <a:pt x="5250" y="18625"/>
                    <a:pt x="5274" y="18643"/>
                  </a:cubicBezTo>
                  <a:cubicBezTo>
                    <a:pt x="5274" y="18643"/>
                    <a:pt x="6003" y="19233"/>
                    <a:pt x="6732" y="19558"/>
                  </a:cubicBezTo>
                  <a:cubicBezTo>
                    <a:pt x="6810" y="19605"/>
                    <a:pt x="6841" y="19698"/>
                    <a:pt x="6810" y="19760"/>
                  </a:cubicBezTo>
                  <a:cubicBezTo>
                    <a:pt x="6763" y="19791"/>
                    <a:pt x="6732" y="19838"/>
                    <a:pt x="6670" y="19838"/>
                  </a:cubicBezTo>
                  <a:cubicBezTo>
                    <a:pt x="6655" y="19838"/>
                    <a:pt x="6639" y="19807"/>
                    <a:pt x="6608" y="19807"/>
                  </a:cubicBezTo>
                  <a:cubicBezTo>
                    <a:pt x="5848" y="19465"/>
                    <a:pt x="5135" y="18876"/>
                    <a:pt x="5104" y="18861"/>
                  </a:cubicBezTo>
                  <a:cubicBezTo>
                    <a:pt x="5042" y="18830"/>
                    <a:pt x="5026" y="18721"/>
                    <a:pt x="5073" y="18674"/>
                  </a:cubicBezTo>
                  <a:cubicBezTo>
                    <a:pt x="5101" y="18637"/>
                    <a:pt x="5146" y="18616"/>
                    <a:pt x="5191" y="18616"/>
                  </a:cubicBezTo>
                  <a:close/>
                  <a:moveTo>
                    <a:pt x="7568" y="20258"/>
                  </a:moveTo>
                  <a:cubicBezTo>
                    <a:pt x="7627" y="20258"/>
                    <a:pt x="7689" y="20274"/>
                    <a:pt x="7740" y="20303"/>
                  </a:cubicBezTo>
                  <a:cubicBezTo>
                    <a:pt x="7849" y="20349"/>
                    <a:pt x="7911" y="20489"/>
                    <a:pt x="7864" y="20598"/>
                  </a:cubicBezTo>
                  <a:cubicBezTo>
                    <a:pt x="7864" y="20644"/>
                    <a:pt x="7849" y="20675"/>
                    <a:pt x="7818" y="20706"/>
                  </a:cubicBezTo>
                  <a:cubicBezTo>
                    <a:pt x="7787" y="20706"/>
                    <a:pt x="7771" y="20722"/>
                    <a:pt x="7756" y="20722"/>
                  </a:cubicBezTo>
                  <a:cubicBezTo>
                    <a:pt x="7709" y="20737"/>
                    <a:pt x="7678" y="20737"/>
                    <a:pt x="7632" y="20737"/>
                  </a:cubicBezTo>
                  <a:cubicBezTo>
                    <a:pt x="7539" y="20737"/>
                    <a:pt x="7461" y="20722"/>
                    <a:pt x="7399" y="20660"/>
                  </a:cubicBezTo>
                  <a:cubicBezTo>
                    <a:pt x="7353" y="20629"/>
                    <a:pt x="7322" y="20551"/>
                    <a:pt x="7322" y="20474"/>
                  </a:cubicBezTo>
                  <a:cubicBezTo>
                    <a:pt x="7322" y="20411"/>
                    <a:pt x="7368" y="20349"/>
                    <a:pt x="7399" y="20318"/>
                  </a:cubicBezTo>
                  <a:cubicBezTo>
                    <a:pt x="7440" y="20278"/>
                    <a:pt x="7503" y="20258"/>
                    <a:pt x="7568" y="20258"/>
                  </a:cubicBezTo>
                  <a:close/>
                  <a:moveTo>
                    <a:pt x="10687" y="1"/>
                  </a:moveTo>
                  <a:cubicBezTo>
                    <a:pt x="4809" y="1"/>
                    <a:pt x="1" y="4778"/>
                    <a:pt x="1" y="10671"/>
                  </a:cubicBezTo>
                  <a:cubicBezTo>
                    <a:pt x="1" y="16565"/>
                    <a:pt x="4762" y="21342"/>
                    <a:pt x="10656" y="21342"/>
                  </a:cubicBezTo>
                  <a:lnTo>
                    <a:pt x="10656" y="20396"/>
                  </a:lnTo>
                  <a:cubicBezTo>
                    <a:pt x="10610" y="20396"/>
                    <a:pt x="10563" y="20411"/>
                    <a:pt x="10501" y="20411"/>
                  </a:cubicBezTo>
                  <a:cubicBezTo>
                    <a:pt x="10408" y="20427"/>
                    <a:pt x="10299" y="20427"/>
                    <a:pt x="10191" y="20427"/>
                  </a:cubicBezTo>
                  <a:cubicBezTo>
                    <a:pt x="9850" y="20427"/>
                    <a:pt x="9601" y="20380"/>
                    <a:pt x="9384" y="20256"/>
                  </a:cubicBezTo>
                  <a:cubicBezTo>
                    <a:pt x="9322" y="20225"/>
                    <a:pt x="9183" y="20148"/>
                    <a:pt x="9167" y="20008"/>
                  </a:cubicBezTo>
                  <a:cubicBezTo>
                    <a:pt x="9167" y="19946"/>
                    <a:pt x="9183" y="19869"/>
                    <a:pt x="9229" y="19807"/>
                  </a:cubicBezTo>
                  <a:cubicBezTo>
                    <a:pt x="9307" y="19714"/>
                    <a:pt x="9415" y="19698"/>
                    <a:pt x="9539" y="19667"/>
                  </a:cubicBezTo>
                  <a:cubicBezTo>
                    <a:pt x="9643" y="19662"/>
                    <a:pt x="9750" y="19658"/>
                    <a:pt x="9858" y="19658"/>
                  </a:cubicBezTo>
                  <a:cubicBezTo>
                    <a:pt x="10074" y="19658"/>
                    <a:pt x="10294" y="19672"/>
                    <a:pt x="10501" y="19714"/>
                  </a:cubicBezTo>
                  <a:cubicBezTo>
                    <a:pt x="10563" y="19714"/>
                    <a:pt x="10625" y="19729"/>
                    <a:pt x="10656" y="19760"/>
                  </a:cubicBezTo>
                  <a:lnTo>
                    <a:pt x="10656" y="869"/>
                  </a:lnTo>
                  <a:cubicBezTo>
                    <a:pt x="10253" y="869"/>
                    <a:pt x="9881" y="916"/>
                    <a:pt x="9881" y="916"/>
                  </a:cubicBezTo>
                  <a:cubicBezTo>
                    <a:pt x="9803" y="916"/>
                    <a:pt x="9725" y="854"/>
                    <a:pt x="9725" y="776"/>
                  </a:cubicBezTo>
                  <a:cubicBezTo>
                    <a:pt x="9725" y="699"/>
                    <a:pt x="9788" y="621"/>
                    <a:pt x="9865" y="621"/>
                  </a:cubicBezTo>
                  <a:cubicBezTo>
                    <a:pt x="9912" y="621"/>
                    <a:pt x="10268" y="575"/>
                    <a:pt x="10687" y="575"/>
                  </a:cubicBezTo>
                  <a:lnTo>
                    <a:pt x="10687" y="1"/>
                  </a:ln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25"/>
          <p:cNvGrpSpPr/>
          <p:nvPr/>
        </p:nvGrpSpPr>
        <p:grpSpPr>
          <a:xfrm>
            <a:off x="3841894" y="539700"/>
            <a:ext cx="533150" cy="533175"/>
            <a:chOff x="1658338" y="3752200"/>
            <a:chExt cx="533150" cy="533175"/>
          </a:xfrm>
        </p:grpSpPr>
        <p:sp>
          <p:nvSpPr>
            <p:cNvPr id="5686" name="Google Shape;5686;p25"/>
            <p:cNvSpPr/>
            <p:nvPr/>
          </p:nvSpPr>
          <p:spPr>
            <a:xfrm>
              <a:off x="1989063" y="4220200"/>
              <a:ext cx="39975" cy="19650"/>
            </a:xfrm>
            <a:custGeom>
              <a:avLst/>
              <a:gdLst/>
              <a:ahLst/>
              <a:cxnLst/>
              <a:rect l="l" t="t" r="r" b="b"/>
              <a:pathLst>
                <a:path w="1599" h="786" extrusionOk="0">
                  <a:moveTo>
                    <a:pt x="1288" y="0"/>
                  </a:moveTo>
                  <a:cubicBezTo>
                    <a:pt x="1242" y="0"/>
                    <a:pt x="1211" y="0"/>
                    <a:pt x="1195" y="16"/>
                  </a:cubicBezTo>
                  <a:cubicBezTo>
                    <a:pt x="807" y="140"/>
                    <a:pt x="451" y="295"/>
                    <a:pt x="125" y="528"/>
                  </a:cubicBezTo>
                  <a:cubicBezTo>
                    <a:pt x="47" y="590"/>
                    <a:pt x="1" y="621"/>
                    <a:pt x="1" y="667"/>
                  </a:cubicBezTo>
                  <a:cubicBezTo>
                    <a:pt x="1" y="698"/>
                    <a:pt x="109" y="760"/>
                    <a:pt x="202" y="776"/>
                  </a:cubicBezTo>
                  <a:cubicBezTo>
                    <a:pt x="250" y="783"/>
                    <a:pt x="298" y="786"/>
                    <a:pt x="345" y="786"/>
                  </a:cubicBezTo>
                  <a:cubicBezTo>
                    <a:pt x="743" y="786"/>
                    <a:pt x="1123" y="567"/>
                    <a:pt x="1428" y="373"/>
                  </a:cubicBezTo>
                  <a:cubicBezTo>
                    <a:pt x="1536" y="295"/>
                    <a:pt x="1598" y="233"/>
                    <a:pt x="1583" y="171"/>
                  </a:cubicBezTo>
                  <a:cubicBezTo>
                    <a:pt x="1583" y="171"/>
                    <a:pt x="1583" y="156"/>
                    <a:pt x="1567" y="156"/>
                  </a:cubicBezTo>
                  <a:cubicBezTo>
                    <a:pt x="1521" y="62"/>
                    <a:pt x="1397"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25"/>
            <p:cNvSpPr/>
            <p:nvPr/>
          </p:nvSpPr>
          <p:spPr>
            <a:xfrm>
              <a:off x="1963863" y="3790975"/>
              <a:ext cx="48100" cy="17475"/>
            </a:xfrm>
            <a:custGeom>
              <a:avLst/>
              <a:gdLst/>
              <a:ahLst/>
              <a:cxnLst/>
              <a:rect l="l" t="t" r="r" b="b"/>
              <a:pathLst>
                <a:path w="1924" h="699" extrusionOk="0">
                  <a:moveTo>
                    <a:pt x="295" y="0"/>
                  </a:moveTo>
                  <a:cubicBezTo>
                    <a:pt x="125" y="0"/>
                    <a:pt x="32" y="31"/>
                    <a:pt x="1" y="93"/>
                  </a:cubicBezTo>
                  <a:lnTo>
                    <a:pt x="1" y="124"/>
                  </a:lnTo>
                  <a:cubicBezTo>
                    <a:pt x="1" y="326"/>
                    <a:pt x="125" y="481"/>
                    <a:pt x="311" y="543"/>
                  </a:cubicBezTo>
                  <a:cubicBezTo>
                    <a:pt x="659" y="639"/>
                    <a:pt x="1008" y="698"/>
                    <a:pt x="1364" y="698"/>
                  </a:cubicBezTo>
                  <a:cubicBezTo>
                    <a:pt x="1467" y="698"/>
                    <a:pt x="1571" y="693"/>
                    <a:pt x="1676" y="683"/>
                  </a:cubicBezTo>
                  <a:cubicBezTo>
                    <a:pt x="1753" y="683"/>
                    <a:pt x="1846" y="667"/>
                    <a:pt x="1893"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25"/>
            <p:cNvSpPr/>
            <p:nvPr/>
          </p:nvSpPr>
          <p:spPr>
            <a:xfrm>
              <a:off x="1738213" y="3778575"/>
              <a:ext cx="451725" cy="480800"/>
            </a:xfrm>
            <a:custGeom>
              <a:avLst/>
              <a:gdLst/>
              <a:ahLst/>
              <a:cxnLst/>
              <a:rect l="l" t="t" r="r" b="b"/>
              <a:pathLst>
                <a:path w="18069" h="19232" extrusionOk="0">
                  <a:moveTo>
                    <a:pt x="8019" y="605"/>
                  </a:moveTo>
                  <a:cubicBezTo>
                    <a:pt x="8065" y="605"/>
                    <a:pt x="8096" y="605"/>
                    <a:pt x="8143" y="620"/>
                  </a:cubicBezTo>
                  <a:cubicBezTo>
                    <a:pt x="8205" y="651"/>
                    <a:pt x="8236" y="698"/>
                    <a:pt x="8251" y="760"/>
                  </a:cubicBezTo>
                  <a:cubicBezTo>
                    <a:pt x="8282" y="822"/>
                    <a:pt x="8251" y="900"/>
                    <a:pt x="8220" y="931"/>
                  </a:cubicBezTo>
                  <a:cubicBezTo>
                    <a:pt x="8174" y="993"/>
                    <a:pt x="8127" y="1008"/>
                    <a:pt x="8065" y="1008"/>
                  </a:cubicBezTo>
                  <a:cubicBezTo>
                    <a:pt x="7988" y="1008"/>
                    <a:pt x="7926" y="993"/>
                    <a:pt x="7895" y="962"/>
                  </a:cubicBezTo>
                  <a:cubicBezTo>
                    <a:pt x="7817" y="884"/>
                    <a:pt x="7817" y="729"/>
                    <a:pt x="7895" y="620"/>
                  </a:cubicBezTo>
                  <a:lnTo>
                    <a:pt x="7910" y="605"/>
                  </a:lnTo>
                  <a:close/>
                  <a:moveTo>
                    <a:pt x="6618" y="1055"/>
                  </a:moveTo>
                  <a:cubicBezTo>
                    <a:pt x="6678" y="1055"/>
                    <a:pt x="6746" y="1079"/>
                    <a:pt x="6778" y="1132"/>
                  </a:cubicBezTo>
                  <a:cubicBezTo>
                    <a:pt x="6824" y="1163"/>
                    <a:pt x="6824" y="1210"/>
                    <a:pt x="6824" y="1272"/>
                  </a:cubicBezTo>
                  <a:cubicBezTo>
                    <a:pt x="6809" y="1365"/>
                    <a:pt x="6700" y="1427"/>
                    <a:pt x="6623" y="1427"/>
                  </a:cubicBezTo>
                  <a:cubicBezTo>
                    <a:pt x="6576" y="1427"/>
                    <a:pt x="6530" y="1396"/>
                    <a:pt x="6499" y="1365"/>
                  </a:cubicBezTo>
                  <a:cubicBezTo>
                    <a:pt x="6452" y="1318"/>
                    <a:pt x="6452" y="1272"/>
                    <a:pt x="6452" y="1210"/>
                  </a:cubicBezTo>
                  <a:cubicBezTo>
                    <a:pt x="6468" y="1148"/>
                    <a:pt x="6514" y="1117"/>
                    <a:pt x="6545" y="1070"/>
                  </a:cubicBezTo>
                  <a:cubicBezTo>
                    <a:pt x="6565" y="1060"/>
                    <a:pt x="6591" y="1055"/>
                    <a:pt x="6618" y="1055"/>
                  </a:cubicBezTo>
                  <a:close/>
                  <a:moveTo>
                    <a:pt x="9446" y="202"/>
                  </a:moveTo>
                  <a:cubicBezTo>
                    <a:pt x="9864" y="202"/>
                    <a:pt x="10500" y="233"/>
                    <a:pt x="10965" y="620"/>
                  </a:cubicBezTo>
                  <a:cubicBezTo>
                    <a:pt x="11167" y="807"/>
                    <a:pt x="11307" y="1070"/>
                    <a:pt x="11152" y="1287"/>
                  </a:cubicBezTo>
                  <a:cubicBezTo>
                    <a:pt x="11043" y="1442"/>
                    <a:pt x="10872" y="1473"/>
                    <a:pt x="10717" y="1473"/>
                  </a:cubicBezTo>
                  <a:lnTo>
                    <a:pt x="10485" y="1473"/>
                  </a:lnTo>
                  <a:cubicBezTo>
                    <a:pt x="10081" y="1473"/>
                    <a:pt x="9678" y="1427"/>
                    <a:pt x="9259" y="1303"/>
                  </a:cubicBezTo>
                  <a:cubicBezTo>
                    <a:pt x="8934" y="1210"/>
                    <a:pt x="8717" y="931"/>
                    <a:pt x="8748" y="620"/>
                  </a:cubicBezTo>
                  <a:cubicBezTo>
                    <a:pt x="8748" y="589"/>
                    <a:pt x="8763" y="527"/>
                    <a:pt x="8779" y="465"/>
                  </a:cubicBezTo>
                  <a:cubicBezTo>
                    <a:pt x="8903" y="202"/>
                    <a:pt x="9228" y="202"/>
                    <a:pt x="9337" y="202"/>
                  </a:cubicBezTo>
                  <a:close/>
                  <a:moveTo>
                    <a:pt x="12450" y="2233"/>
                  </a:moveTo>
                  <a:cubicBezTo>
                    <a:pt x="12518" y="2233"/>
                    <a:pt x="12563" y="2254"/>
                    <a:pt x="12594" y="2295"/>
                  </a:cubicBezTo>
                  <a:cubicBezTo>
                    <a:pt x="12625" y="2326"/>
                    <a:pt x="12640" y="2373"/>
                    <a:pt x="12640" y="2404"/>
                  </a:cubicBezTo>
                  <a:cubicBezTo>
                    <a:pt x="12640" y="2466"/>
                    <a:pt x="12625" y="2528"/>
                    <a:pt x="12578" y="2559"/>
                  </a:cubicBezTo>
                  <a:cubicBezTo>
                    <a:pt x="12516" y="2606"/>
                    <a:pt x="12470" y="2637"/>
                    <a:pt x="12392" y="2637"/>
                  </a:cubicBezTo>
                  <a:cubicBezTo>
                    <a:pt x="12346" y="2637"/>
                    <a:pt x="12315" y="2621"/>
                    <a:pt x="12268" y="2606"/>
                  </a:cubicBezTo>
                  <a:lnTo>
                    <a:pt x="12253" y="2590"/>
                  </a:lnTo>
                  <a:cubicBezTo>
                    <a:pt x="12206" y="2482"/>
                    <a:pt x="12206" y="2357"/>
                    <a:pt x="12284" y="2280"/>
                  </a:cubicBezTo>
                  <a:lnTo>
                    <a:pt x="12315" y="2249"/>
                  </a:lnTo>
                  <a:lnTo>
                    <a:pt x="12330" y="2249"/>
                  </a:lnTo>
                  <a:cubicBezTo>
                    <a:pt x="12377" y="2239"/>
                    <a:pt x="12416" y="2233"/>
                    <a:pt x="12450" y="2233"/>
                  </a:cubicBezTo>
                  <a:close/>
                  <a:moveTo>
                    <a:pt x="11248" y="2434"/>
                  </a:moveTo>
                  <a:cubicBezTo>
                    <a:pt x="11289" y="2434"/>
                    <a:pt x="11326" y="2444"/>
                    <a:pt x="11353" y="2466"/>
                  </a:cubicBezTo>
                  <a:lnTo>
                    <a:pt x="11384" y="2513"/>
                  </a:lnTo>
                  <a:cubicBezTo>
                    <a:pt x="11384" y="2621"/>
                    <a:pt x="11338" y="2714"/>
                    <a:pt x="11276" y="2792"/>
                  </a:cubicBezTo>
                  <a:lnTo>
                    <a:pt x="11260" y="2823"/>
                  </a:lnTo>
                  <a:lnTo>
                    <a:pt x="11152" y="2823"/>
                  </a:lnTo>
                  <a:cubicBezTo>
                    <a:pt x="11105" y="2823"/>
                    <a:pt x="11074" y="2792"/>
                    <a:pt x="11043" y="2776"/>
                  </a:cubicBezTo>
                  <a:cubicBezTo>
                    <a:pt x="11012" y="2761"/>
                    <a:pt x="10996" y="2714"/>
                    <a:pt x="10996" y="2683"/>
                  </a:cubicBezTo>
                  <a:cubicBezTo>
                    <a:pt x="10996" y="2621"/>
                    <a:pt x="11012" y="2559"/>
                    <a:pt x="11043" y="2528"/>
                  </a:cubicBezTo>
                  <a:cubicBezTo>
                    <a:pt x="11093" y="2468"/>
                    <a:pt x="11175" y="2434"/>
                    <a:pt x="11248" y="2434"/>
                  </a:cubicBezTo>
                  <a:close/>
                  <a:moveTo>
                    <a:pt x="13511" y="1691"/>
                  </a:moveTo>
                  <a:cubicBezTo>
                    <a:pt x="13535" y="1691"/>
                    <a:pt x="13561" y="1696"/>
                    <a:pt x="13587" y="1706"/>
                  </a:cubicBezTo>
                  <a:cubicBezTo>
                    <a:pt x="13633" y="1706"/>
                    <a:pt x="14207" y="2078"/>
                    <a:pt x="14719" y="2606"/>
                  </a:cubicBezTo>
                  <a:cubicBezTo>
                    <a:pt x="14781" y="2668"/>
                    <a:pt x="14781" y="2761"/>
                    <a:pt x="14719" y="2823"/>
                  </a:cubicBezTo>
                  <a:cubicBezTo>
                    <a:pt x="14703" y="2838"/>
                    <a:pt x="14657" y="2854"/>
                    <a:pt x="14610" y="2854"/>
                  </a:cubicBezTo>
                  <a:cubicBezTo>
                    <a:pt x="14579" y="2854"/>
                    <a:pt x="14533" y="2854"/>
                    <a:pt x="14517" y="2823"/>
                  </a:cubicBezTo>
                  <a:cubicBezTo>
                    <a:pt x="14036" y="2311"/>
                    <a:pt x="13447" y="1970"/>
                    <a:pt x="13447" y="1970"/>
                  </a:cubicBezTo>
                  <a:cubicBezTo>
                    <a:pt x="13400" y="1908"/>
                    <a:pt x="13369" y="1830"/>
                    <a:pt x="13400" y="1753"/>
                  </a:cubicBezTo>
                  <a:cubicBezTo>
                    <a:pt x="13421" y="1711"/>
                    <a:pt x="13462" y="1691"/>
                    <a:pt x="13511" y="1691"/>
                  </a:cubicBezTo>
                  <a:close/>
                  <a:moveTo>
                    <a:pt x="12594" y="2931"/>
                  </a:moveTo>
                  <a:lnTo>
                    <a:pt x="12594" y="2978"/>
                  </a:lnTo>
                  <a:cubicBezTo>
                    <a:pt x="12608" y="2968"/>
                    <a:pt x="12624" y="2965"/>
                    <a:pt x="12640" y="2965"/>
                  </a:cubicBezTo>
                  <a:cubicBezTo>
                    <a:pt x="12676" y="2965"/>
                    <a:pt x="12712" y="2983"/>
                    <a:pt x="12734" y="2993"/>
                  </a:cubicBezTo>
                  <a:lnTo>
                    <a:pt x="12780" y="3024"/>
                  </a:lnTo>
                  <a:cubicBezTo>
                    <a:pt x="12811" y="3086"/>
                    <a:pt x="12796" y="3164"/>
                    <a:pt x="12734" y="3226"/>
                  </a:cubicBezTo>
                  <a:cubicBezTo>
                    <a:pt x="12703" y="3257"/>
                    <a:pt x="12640" y="3288"/>
                    <a:pt x="12594" y="3288"/>
                  </a:cubicBezTo>
                  <a:cubicBezTo>
                    <a:pt x="12563" y="3288"/>
                    <a:pt x="12547" y="3288"/>
                    <a:pt x="12516" y="3257"/>
                  </a:cubicBezTo>
                  <a:cubicBezTo>
                    <a:pt x="12470" y="3226"/>
                    <a:pt x="12423" y="3148"/>
                    <a:pt x="12439" y="3071"/>
                  </a:cubicBezTo>
                  <a:cubicBezTo>
                    <a:pt x="12470" y="2993"/>
                    <a:pt x="12516" y="2931"/>
                    <a:pt x="12594" y="2931"/>
                  </a:cubicBezTo>
                  <a:close/>
                  <a:moveTo>
                    <a:pt x="9678" y="2947"/>
                  </a:moveTo>
                  <a:cubicBezTo>
                    <a:pt x="9694" y="2947"/>
                    <a:pt x="9740" y="2978"/>
                    <a:pt x="9771" y="2978"/>
                  </a:cubicBezTo>
                  <a:lnTo>
                    <a:pt x="9787" y="2978"/>
                  </a:lnTo>
                  <a:lnTo>
                    <a:pt x="9818" y="2993"/>
                  </a:lnTo>
                  <a:cubicBezTo>
                    <a:pt x="9849" y="3055"/>
                    <a:pt x="9864" y="3133"/>
                    <a:pt x="9833" y="3211"/>
                  </a:cubicBezTo>
                  <a:cubicBezTo>
                    <a:pt x="9787" y="3257"/>
                    <a:pt x="9725" y="3304"/>
                    <a:pt x="9678" y="3319"/>
                  </a:cubicBezTo>
                  <a:cubicBezTo>
                    <a:pt x="9663" y="3327"/>
                    <a:pt x="9655" y="3331"/>
                    <a:pt x="9653" y="3331"/>
                  </a:cubicBezTo>
                  <a:cubicBezTo>
                    <a:pt x="9651" y="3331"/>
                    <a:pt x="9655" y="3327"/>
                    <a:pt x="9663" y="3319"/>
                  </a:cubicBezTo>
                  <a:cubicBezTo>
                    <a:pt x="9585" y="3319"/>
                    <a:pt x="9523" y="3273"/>
                    <a:pt x="9477" y="3195"/>
                  </a:cubicBezTo>
                  <a:cubicBezTo>
                    <a:pt x="9446" y="3148"/>
                    <a:pt x="9461" y="3086"/>
                    <a:pt x="9508" y="3024"/>
                  </a:cubicBezTo>
                  <a:cubicBezTo>
                    <a:pt x="9539" y="2978"/>
                    <a:pt x="9601" y="2947"/>
                    <a:pt x="9678" y="2947"/>
                  </a:cubicBezTo>
                  <a:close/>
                  <a:moveTo>
                    <a:pt x="5767" y="2929"/>
                  </a:moveTo>
                  <a:cubicBezTo>
                    <a:pt x="5844" y="2929"/>
                    <a:pt x="5895" y="2986"/>
                    <a:pt x="5909" y="3055"/>
                  </a:cubicBezTo>
                  <a:cubicBezTo>
                    <a:pt x="5925" y="3117"/>
                    <a:pt x="5878" y="3195"/>
                    <a:pt x="5801" y="3226"/>
                  </a:cubicBezTo>
                  <a:cubicBezTo>
                    <a:pt x="5568" y="3257"/>
                    <a:pt x="5134" y="3459"/>
                    <a:pt x="4994" y="3536"/>
                  </a:cubicBezTo>
                  <a:cubicBezTo>
                    <a:pt x="4979" y="3552"/>
                    <a:pt x="4963" y="3552"/>
                    <a:pt x="4948" y="3552"/>
                  </a:cubicBezTo>
                  <a:cubicBezTo>
                    <a:pt x="4886" y="3552"/>
                    <a:pt x="4824" y="3536"/>
                    <a:pt x="4808" y="3474"/>
                  </a:cubicBezTo>
                  <a:cubicBezTo>
                    <a:pt x="4762" y="3397"/>
                    <a:pt x="4793" y="3319"/>
                    <a:pt x="4870" y="3257"/>
                  </a:cubicBezTo>
                  <a:cubicBezTo>
                    <a:pt x="4886" y="3257"/>
                    <a:pt x="5413" y="2993"/>
                    <a:pt x="5739" y="2931"/>
                  </a:cubicBezTo>
                  <a:cubicBezTo>
                    <a:pt x="5748" y="2930"/>
                    <a:pt x="5758" y="2929"/>
                    <a:pt x="5767" y="2929"/>
                  </a:cubicBezTo>
                  <a:close/>
                  <a:moveTo>
                    <a:pt x="6282" y="3412"/>
                  </a:moveTo>
                  <a:cubicBezTo>
                    <a:pt x="6359" y="3412"/>
                    <a:pt x="6437" y="3474"/>
                    <a:pt x="6452" y="3552"/>
                  </a:cubicBezTo>
                  <a:cubicBezTo>
                    <a:pt x="6468" y="3645"/>
                    <a:pt x="6421" y="3707"/>
                    <a:pt x="6344" y="3722"/>
                  </a:cubicBezTo>
                  <a:cubicBezTo>
                    <a:pt x="6157" y="3769"/>
                    <a:pt x="5987" y="3800"/>
                    <a:pt x="5832" y="3862"/>
                  </a:cubicBezTo>
                  <a:lnTo>
                    <a:pt x="5770" y="3862"/>
                  </a:lnTo>
                  <a:cubicBezTo>
                    <a:pt x="5723" y="3862"/>
                    <a:pt x="5661" y="3831"/>
                    <a:pt x="5646" y="3769"/>
                  </a:cubicBezTo>
                  <a:cubicBezTo>
                    <a:pt x="5599" y="3691"/>
                    <a:pt x="5646" y="3598"/>
                    <a:pt x="5723" y="3567"/>
                  </a:cubicBezTo>
                  <a:cubicBezTo>
                    <a:pt x="5894" y="3490"/>
                    <a:pt x="6080" y="3459"/>
                    <a:pt x="6282" y="3412"/>
                  </a:cubicBezTo>
                  <a:close/>
                  <a:moveTo>
                    <a:pt x="15960" y="4312"/>
                  </a:moveTo>
                  <a:cubicBezTo>
                    <a:pt x="16037" y="4358"/>
                    <a:pt x="16053" y="4420"/>
                    <a:pt x="16006" y="4498"/>
                  </a:cubicBezTo>
                  <a:cubicBezTo>
                    <a:pt x="15975" y="4560"/>
                    <a:pt x="15944" y="4606"/>
                    <a:pt x="15882" y="4606"/>
                  </a:cubicBezTo>
                  <a:lnTo>
                    <a:pt x="15866" y="4606"/>
                  </a:lnTo>
                  <a:cubicBezTo>
                    <a:pt x="15804" y="4575"/>
                    <a:pt x="15758" y="4529"/>
                    <a:pt x="15758" y="4451"/>
                  </a:cubicBezTo>
                  <a:cubicBezTo>
                    <a:pt x="15758" y="4420"/>
                    <a:pt x="15773" y="4405"/>
                    <a:pt x="15773" y="4389"/>
                  </a:cubicBezTo>
                  <a:lnTo>
                    <a:pt x="15758" y="4343"/>
                  </a:lnTo>
                  <a:cubicBezTo>
                    <a:pt x="15835" y="4312"/>
                    <a:pt x="15913" y="4312"/>
                    <a:pt x="15960" y="4312"/>
                  </a:cubicBezTo>
                  <a:close/>
                  <a:moveTo>
                    <a:pt x="11694" y="3024"/>
                  </a:moveTo>
                  <a:cubicBezTo>
                    <a:pt x="11772" y="3024"/>
                    <a:pt x="11849" y="3086"/>
                    <a:pt x="11849" y="3164"/>
                  </a:cubicBezTo>
                  <a:lnTo>
                    <a:pt x="11896" y="3722"/>
                  </a:lnTo>
                  <a:cubicBezTo>
                    <a:pt x="11927" y="3753"/>
                    <a:pt x="11958" y="3769"/>
                    <a:pt x="11974" y="3784"/>
                  </a:cubicBezTo>
                  <a:cubicBezTo>
                    <a:pt x="12191" y="3769"/>
                    <a:pt x="12392" y="3753"/>
                    <a:pt x="12578" y="3722"/>
                  </a:cubicBezTo>
                  <a:cubicBezTo>
                    <a:pt x="12656" y="3722"/>
                    <a:pt x="12734" y="3784"/>
                    <a:pt x="12734" y="3862"/>
                  </a:cubicBezTo>
                  <a:cubicBezTo>
                    <a:pt x="12734" y="3939"/>
                    <a:pt x="12671" y="4017"/>
                    <a:pt x="12594" y="4017"/>
                  </a:cubicBezTo>
                  <a:cubicBezTo>
                    <a:pt x="12516" y="4017"/>
                    <a:pt x="12439" y="4033"/>
                    <a:pt x="12361" y="4033"/>
                  </a:cubicBezTo>
                  <a:cubicBezTo>
                    <a:pt x="12470" y="4110"/>
                    <a:pt x="12578" y="4188"/>
                    <a:pt x="12703" y="4250"/>
                  </a:cubicBezTo>
                  <a:cubicBezTo>
                    <a:pt x="12780" y="4296"/>
                    <a:pt x="12796" y="4374"/>
                    <a:pt x="12749" y="4451"/>
                  </a:cubicBezTo>
                  <a:cubicBezTo>
                    <a:pt x="12734" y="4498"/>
                    <a:pt x="12703" y="4529"/>
                    <a:pt x="12640" y="4529"/>
                  </a:cubicBezTo>
                  <a:cubicBezTo>
                    <a:pt x="12594" y="4529"/>
                    <a:pt x="12578" y="4529"/>
                    <a:pt x="12563" y="4498"/>
                  </a:cubicBezTo>
                  <a:cubicBezTo>
                    <a:pt x="12346" y="4389"/>
                    <a:pt x="12160" y="4250"/>
                    <a:pt x="11958" y="4110"/>
                  </a:cubicBezTo>
                  <a:lnTo>
                    <a:pt x="11958" y="4110"/>
                  </a:lnTo>
                  <a:lnTo>
                    <a:pt x="12020" y="4575"/>
                  </a:lnTo>
                  <a:cubicBezTo>
                    <a:pt x="12020" y="4653"/>
                    <a:pt x="11958" y="4730"/>
                    <a:pt x="11881" y="4730"/>
                  </a:cubicBezTo>
                  <a:lnTo>
                    <a:pt x="11865" y="4730"/>
                  </a:lnTo>
                  <a:cubicBezTo>
                    <a:pt x="11803" y="4730"/>
                    <a:pt x="11725" y="4684"/>
                    <a:pt x="11725" y="4606"/>
                  </a:cubicBezTo>
                  <a:lnTo>
                    <a:pt x="11663" y="4079"/>
                  </a:lnTo>
                  <a:cubicBezTo>
                    <a:pt x="11431" y="4095"/>
                    <a:pt x="11229" y="4110"/>
                    <a:pt x="10996" y="4110"/>
                  </a:cubicBezTo>
                  <a:cubicBezTo>
                    <a:pt x="10919" y="4110"/>
                    <a:pt x="10857" y="4064"/>
                    <a:pt x="10857" y="3986"/>
                  </a:cubicBezTo>
                  <a:cubicBezTo>
                    <a:pt x="10857" y="3908"/>
                    <a:pt x="10919" y="3831"/>
                    <a:pt x="10996" y="3831"/>
                  </a:cubicBezTo>
                  <a:cubicBezTo>
                    <a:pt x="11167" y="3800"/>
                    <a:pt x="11353" y="3800"/>
                    <a:pt x="11555" y="3784"/>
                  </a:cubicBezTo>
                  <a:cubicBezTo>
                    <a:pt x="11338" y="3629"/>
                    <a:pt x="11152" y="3474"/>
                    <a:pt x="10965" y="3304"/>
                  </a:cubicBezTo>
                  <a:cubicBezTo>
                    <a:pt x="10919" y="3242"/>
                    <a:pt x="10919" y="3148"/>
                    <a:pt x="10965" y="3086"/>
                  </a:cubicBezTo>
                  <a:cubicBezTo>
                    <a:pt x="10996" y="3055"/>
                    <a:pt x="11035" y="3040"/>
                    <a:pt x="11074" y="3040"/>
                  </a:cubicBezTo>
                  <a:cubicBezTo>
                    <a:pt x="11113" y="3040"/>
                    <a:pt x="11152" y="3055"/>
                    <a:pt x="11183" y="3086"/>
                  </a:cubicBezTo>
                  <a:cubicBezTo>
                    <a:pt x="11322" y="3226"/>
                    <a:pt x="11462" y="3335"/>
                    <a:pt x="11617" y="3459"/>
                  </a:cubicBezTo>
                  <a:lnTo>
                    <a:pt x="11570" y="3179"/>
                  </a:lnTo>
                  <a:cubicBezTo>
                    <a:pt x="11570" y="3102"/>
                    <a:pt x="11617" y="3024"/>
                    <a:pt x="11694" y="3024"/>
                  </a:cubicBezTo>
                  <a:close/>
                  <a:moveTo>
                    <a:pt x="1948" y="4768"/>
                  </a:moveTo>
                  <a:cubicBezTo>
                    <a:pt x="1983" y="4768"/>
                    <a:pt x="2017" y="4775"/>
                    <a:pt x="2047" y="4792"/>
                  </a:cubicBezTo>
                  <a:cubicBezTo>
                    <a:pt x="2109" y="4839"/>
                    <a:pt x="2156" y="4886"/>
                    <a:pt x="2172" y="4948"/>
                  </a:cubicBezTo>
                  <a:cubicBezTo>
                    <a:pt x="2187" y="5025"/>
                    <a:pt x="2172" y="5103"/>
                    <a:pt x="2125" y="5118"/>
                  </a:cubicBezTo>
                  <a:cubicBezTo>
                    <a:pt x="2078" y="5180"/>
                    <a:pt x="2001" y="5227"/>
                    <a:pt x="1923" y="5227"/>
                  </a:cubicBezTo>
                  <a:cubicBezTo>
                    <a:pt x="1861" y="5227"/>
                    <a:pt x="1799" y="5196"/>
                    <a:pt x="1768" y="5180"/>
                  </a:cubicBezTo>
                  <a:cubicBezTo>
                    <a:pt x="1706" y="5149"/>
                    <a:pt x="1660" y="5072"/>
                    <a:pt x="1660" y="5010"/>
                  </a:cubicBezTo>
                  <a:cubicBezTo>
                    <a:pt x="1660" y="4963"/>
                    <a:pt x="1660" y="4932"/>
                    <a:pt x="1706" y="4886"/>
                  </a:cubicBezTo>
                  <a:cubicBezTo>
                    <a:pt x="1762" y="4818"/>
                    <a:pt x="1858" y="4768"/>
                    <a:pt x="1948" y="4768"/>
                  </a:cubicBezTo>
                  <a:close/>
                  <a:moveTo>
                    <a:pt x="8865" y="5098"/>
                  </a:moveTo>
                  <a:cubicBezTo>
                    <a:pt x="8908" y="5098"/>
                    <a:pt x="8948" y="5105"/>
                    <a:pt x="8980" y="5118"/>
                  </a:cubicBezTo>
                  <a:lnTo>
                    <a:pt x="8996" y="5118"/>
                  </a:lnTo>
                  <a:lnTo>
                    <a:pt x="8996" y="5149"/>
                  </a:lnTo>
                  <a:cubicBezTo>
                    <a:pt x="9027" y="5227"/>
                    <a:pt x="9027" y="5304"/>
                    <a:pt x="8996" y="5382"/>
                  </a:cubicBezTo>
                  <a:cubicBezTo>
                    <a:pt x="8949" y="5459"/>
                    <a:pt x="8903" y="5490"/>
                    <a:pt x="8825" y="5490"/>
                  </a:cubicBezTo>
                  <a:cubicBezTo>
                    <a:pt x="8748" y="5490"/>
                    <a:pt x="8670" y="5428"/>
                    <a:pt x="8639" y="5351"/>
                  </a:cubicBezTo>
                  <a:cubicBezTo>
                    <a:pt x="8608" y="5273"/>
                    <a:pt x="8623" y="5196"/>
                    <a:pt x="8686" y="5149"/>
                  </a:cubicBezTo>
                  <a:cubicBezTo>
                    <a:pt x="8740" y="5113"/>
                    <a:pt x="8805" y="5098"/>
                    <a:pt x="8865" y="5098"/>
                  </a:cubicBezTo>
                  <a:close/>
                  <a:moveTo>
                    <a:pt x="11539" y="5428"/>
                  </a:moveTo>
                  <a:cubicBezTo>
                    <a:pt x="11632" y="5428"/>
                    <a:pt x="11725" y="5475"/>
                    <a:pt x="11787" y="5552"/>
                  </a:cubicBezTo>
                  <a:cubicBezTo>
                    <a:pt x="11849" y="5630"/>
                    <a:pt x="11865" y="5770"/>
                    <a:pt x="11787" y="5863"/>
                  </a:cubicBezTo>
                  <a:lnTo>
                    <a:pt x="11772" y="5878"/>
                  </a:lnTo>
                  <a:lnTo>
                    <a:pt x="11741" y="5878"/>
                  </a:lnTo>
                  <a:cubicBezTo>
                    <a:pt x="11586" y="5863"/>
                    <a:pt x="11462" y="5739"/>
                    <a:pt x="11384" y="5614"/>
                  </a:cubicBezTo>
                  <a:cubicBezTo>
                    <a:pt x="11338" y="5583"/>
                    <a:pt x="11338" y="5568"/>
                    <a:pt x="11353" y="5521"/>
                  </a:cubicBezTo>
                  <a:cubicBezTo>
                    <a:pt x="11353" y="5490"/>
                    <a:pt x="11384" y="5444"/>
                    <a:pt x="11415" y="5444"/>
                  </a:cubicBezTo>
                  <a:cubicBezTo>
                    <a:pt x="11431" y="5428"/>
                    <a:pt x="11493" y="5428"/>
                    <a:pt x="11539" y="5428"/>
                  </a:cubicBezTo>
                  <a:close/>
                  <a:moveTo>
                    <a:pt x="10419" y="5578"/>
                  </a:moveTo>
                  <a:cubicBezTo>
                    <a:pt x="10497" y="5578"/>
                    <a:pt x="10565" y="5598"/>
                    <a:pt x="10624" y="5646"/>
                  </a:cubicBezTo>
                  <a:cubicBezTo>
                    <a:pt x="10717" y="5708"/>
                    <a:pt x="10733" y="5816"/>
                    <a:pt x="10702" y="5909"/>
                  </a:cubicBezTo>
                  <a:lnTo>
                    <a:pt x="10686" y="5956"/>
                  </a:lnTo>
                  <a:lnTo>
                    <a:pt x="10640" y="5956"/>
                  </a:lnTo>
                  <a:cubicBezTo>
                    <a:pt x="10562" y="5956"/>
                    <a:pt x="10469" y="5940"/>
                    <a:pt x="10407" y="5878"/>
                  </a:cubicBezTo>
                  <a:cubicBezTo>
                    <a:pt x="10345" y="5816"/>
                    <a:pt x="10299" y="5723"/>
                    <a:pt x="10314" y="5630"/>
                  </a:cubicBezTo>
                  <a:lnTo>
                    <a:pt x="10314" y="5583"/>
                  </a:lnTo>
                  <a:lnTo>
                    <a:pt x="10345" y="5583"/>
                  </a:lnTo>
                  <a:cubicBezTo>
                    <a:pt x="10371" y="5580"/>
                    <a:pt x="10395" y="5578"/>
                    <a:pt x="10419" y="5578"/>
                  </a:cubicBezTo>
                  <a:close/>
                  <a:moveTo>
                    <a:pt x="3974" y="5695"/>
                  </a:moveTo>
                  <a:cubicBezTo>
                    <a:pt x="4029" y="5695"/>
                    <a:pt x="4083" y="5708"/>
                    <a:pt x="4126" y="5739"/>
                  </a:cubicBezTo>
                  <a:lnTo>
                    <a:pt x="4141" y="5770"/>
                  </a:lnTo>
                  <a:lnTo>
                    <a:pt x="4141" y="5785"/>
                  </a:lnTo>
                  <a:cubicBezTo>
                    <a:pt x="4172" y="5894"/>
                    <a:pt x="4110" y="6018"/>
                    <a:pt x="3986" y="6095"/>
                  </a:cubicBezTo>
                  <a:cubicBezTo>
                    <a:pt x="3909" y="6157"/>
                    <a:pt x="3800" y="6173"/>
                    <a:pt x="3707" y="6188"/>
                  </a:cubicBezTo>
                  <a:lnTo>
                    <a:pt x="3660" y="6188"/>
                  </a:lnTo>
                  <a:lnTo>
                    <a:pt x="3645" y="6157"/>
                  </a:lnTo>
                  <a:cubicBezTo>
                    <a:pt x="3614" y="6033"/>
                    <a:pt x="3645" y="5878"/>
                    <a:pt x="3738" y="5785"/>
                  </a:cubicBezTo>
                  <a:cubicBezTo>
                    <a:pt x="3795" y="5728"/>
                    <a:pt x="3886" y="5695"/>
                    <a:pt x="3974" y="5695"/>
                  </a:cubicBezTo>
                  <a:close/>
                  <a:moveTo>
                    <a:pt x="16467" y="5033"/>
                  </a:moveTo>
                  <a:cubicBezTo>
                    <a:pt x="16510" y="5033"/>
                    <a:pt x="16553" y="5058"/>
                    <a:pt x="16580" y="5103"/>
                  </a:cubicBezTo>
                  <a:cubicBezTo>
                    <a:pt x="16595" y="5118"/>
                    <a:pt x="17061" y="5894"/>
                    <a:pt x="17278" y="6778"/>
                  </a:cubicBezTo>
                  <a:cubicBezTo>
                    <a:pt x="17293" y="6855"/>
                    <a:pt x="17247" y="6933"/>
                    <a:pt x="17169" y="6948"/>
                  </a:cubicBezTo>
                  <a:lnTo>
                    <a:pt x="17138" y="6948"/>
                  </a:lnTo>
                  <a:cubicBezTo>
                    <a:pt x="17076" y="6948"/>
                    <a:pt x="17030" y="6886"/>
                    <a:pt x="16999" y="6824"/>
                  </a:cubicBezTo>
                  <a:cubicBezTo>
                    <a:pt x="16813" y="6002"/>
                    <a:pt x="16347" y="5242"/>
                    <a:pt x="16347" y="5242"/>
                  </a:cubicBezTo>
                  <a:cubicBezTo>
                    <a:pt x="16301" y="5165"/>
                    <a:pt x="16316" y="5072"/>
                    <a:pt x="16378" y="5072"/>
                  </a:cubicBezTo>
                  <a:cubicBezTo>
                    <a:pt x="16404" y="5046"/>
                    <a:pt x="16435" y="5033"/>
                    <a:pt x="16467" y="5033"/>
                  </a:cubicBezTo>
                  <a:close/>
                  <a:moveTo>
                    <a:pt x="16416" y="7000"/>
                  </a:moveTo>
                  <a:cubicBezTo>
                    <a:pt x="16475" y="7000"/>
                    <a:pt x="16526" y="7024"/>
                    <a:pt x="16564" y="7072"/>
                  </a:cubicBezTo>
                  <a:cubicBezTo>
                    <a:pt x="16595" y="7119"/>
                    <a:pt x="16595" y="7165"/>
                    <a:pt x="16595" y="7212"/>
                  </a:cubicBezTo>
                  <a:cubicBezTo>
                    <a:pt x="16595" y="7259"/>
                    <a:pt x="16580" y="7321"/>
                    <a:pt x="16533" y="7336"/>
                  </a:cubicBezTo>
                  <a:cubicBezTo>
                    <a:pt x="16502" y="7352"/>
                    <a:pt x="16456" y="7367"/>
                    <a:pt x="16425" y="7367"/>
                  </a:cubicBezTo>
                  <a:cubicBezTo>
                    <a:pt x="16363" y="7367"/>
                    <a:pt x="16285" y="7336"/>
                    <a:pt x="16254" y="7290"/>
                  </a:cubicBezTo>
                  <a:cubicBezTo>
                    <a:pt x="16208" y="7243"/>
                    <a:pt x="16192" y="7181"/>
                    <a:pt x="16208" y="7119"/>
                  </a:cubicBezTo>
                  <a:cubicBezTo>
                    <a:pt x="16208" y="7072"/>
                    <a:pt x="16254" y="7041"/>
                    <a:pt x="16301" y="7026"/>
                  </a:cubicBezTo>
                  <a:cubicBezTo>
                    <a:pt x="16341" y="7008"/>
                    <a:pt x="16380" y="7000"/>
                    <a:pt x="16416" y="7000"/>
                  </a:cubicBezTo>
                  <a:close/>
                  <a:moveTo>
                    <a:pt x="17341" y="7287"/>
                  </a:moveTo>
                  <a:cubicBezTo>
                    <a:pt x="17426" y="7287"/>
                    <a:pt x="17462" y="7344"/>
                    <a:pt x="17448" y="7414"/>
                  </a:cubicBezTo>
                  <a:cubicBezTo>
                    <a:pt x="17464" y="7445"/>
                    <a:pt x="17588" y="8313"/>
                    <a:pt x="17557" y="8778"/>
                  </a:cubicBezTo>
                  <a:cubicBezTo>
                    <a:pt x="17557" y="8872"/>
                    <a:pt x="17510" y="8918"/>
                    <a:pt x="17433" y="8918"/>
                  </a:cubicBezTo>
                  <a:cubicBezTo>
                    <a:pt x="17355" y="8918"/>
                    <a:pt x="17293" y="8840"/>
                    <a:pt x="17293" y="8763"/>
                  </a:cubicBezTo>
                  <a:cubicBezTo>
                    <a:pt x="17324" y="8329"/>
                    <a:pt x="17200" y="7445"/>
                    <a:pt x="17200" y="7445"/>
                  </a:cubicBezTo>
                  <a:cubicBezTo>
                    <a:pt x="17185" y="7367"/>
                    <a:pt x="17231" y="7321"/>
                    <a:pt x="17309" y="7290"/>
                  </a:cubicBezTo>
                  <a:cubicBezTo>
                    <a:pt x="17320" y="7288"/>
                    <a:pt x="17331" y="7287"/>
                    <a:pt x="17341" y="7287"/>
                  </a:cubicBezTo>
                  <a:close/>
                  <a:moveTo>
                    <a:pt x="16627" y="8372"/>
                  </a:moveTo>
                  <a:cubicBezTo>
                    <a:pt x="16703" y="8372"/>
                    <a:pt x="16801" y="8418"/>
                    <a:pt x="16828" y="8499"/>
                  </a:cubicBezTo>
                  <a:cubicBezTo>
                    <a:pt x="16859" y="8577"/>
                    <a:pt x="16859" y="8654"/>
                    <a:pt x="16859" y="8732"/>
                  </a:cubicBezTo>
                  <a:cubicBezTo>
                    <a:pt x="16844" y="8903"/>
                    <a:pt x="16844" y="9058"/>
                    <a:pt x="16797" y="9213"/>
                  </a:cubicBezTo>
                  <a:lnTo>
                    <a:pt x="16766" y="9259"/>
                  </a:lnTo>
                  <a:lnTo>
                    <a:pt x="16735" y="9259"/>
                  </a:lnTo>
                  <a:cubicBezTo>
                    <a:pt x="16611" y="9259"/>
                    <a:pt x="16564" y="9120"/>
                    <a:pt x="16564" y="8980"/>
                  </a:cubicBezTo>
                  <a:cubicBezTo>
                    <a:pt x="16533" y="8809"/>
                    <a:pt x="16564" y="8608"/>
                    <a:pt x="16564" y="8437"/>
                  </a:cubicBezTo>
                  <a:lnTo>
                    <a:pt x="16564" y="8406"/>
                  </a:lnTo>
                  <a:lnTo>
                    <a:pt x="16595" y="8375"/>
                  </a:lnTo>
                  <a:cubicBezTo>
                    <a:pt x="16605" y="8373"/>
                    <a:pt x="16616" y="8372"/>
                    <a:pt x="16627" y="8372"/>
                  </a:cubicBezTo>
                  <a:close/>
                  <a:moveTo>
                    <a:pt x="3366" y="10050"/>
                  </a:moveTo>
                  <a:lnTo>
                    <a:pt x="3598" y="10097"/>
                  </a:lnTo>
                  <a:cubicBezTo>
                    <a:pt x="3676" y="10128"/>
                    <a:pt x="3722" y="10190"/>
                    <a:pt x="3722" y="10236"/>
                  </a:cubicBezTo>
                  <a:cubicBezTo>
                    <a:pt x="3738" y="10314"/>
                    <a:pt x="3722" y="10391"/>
                    <a:pt x="3660" y="10453"/>
                  </a:cubicBezTo>
                  <a:lnTo>
                    <a:pt x="3645" y="10485"/>
                  </a:lnTo>
                  <a:lnTo>
                    <a:pt x="3412" y="10422"/>
                  </a:lnTo>
                  <a:cubicBezTo>
                    <a:pt x="3366" y="10391"/>
                    <a:pt x="3335" y="10376"/>
                    <a:pt x="3288" y="10345"/>
                  </a:cubicBezTo>
                  <a:cubicBezTo>
                    <a:pt x="3273" y="10298"/>
                    <a:pt x="3242" y="10205"/>
                    <a:pt x="3350" y="10066"/>
                  </a:cubicBezTo>
                  <a:lnTo>
                    <a:pt x="3366" y="10050"/>
                  </a:lnTo>
                  <a:close/>
                  <a:moveTo>
                    <a:pt x="12237" y="10516"/>
                  </a:moveTo>
                  <a:lnTo>
                    <a:pt x="12284" y="10578"/>
                  </a:lnTo>
                  <a:lnTo>
                    <a:pt x="12346" y="10578"/>
                  </a:lnTo>
                  <a:cubicBezTo>
                    <a:pt x="12377" y="10562"/>
                    <a:pt x="12400" y="10554"/>
                    <a:pt x="12421" y="10554"/>
                  </a:cubicBezTo>
                  <a:cubicBezTo>
                    <a:pt x="12443" y="10554"/>
                    <a:pt x="12462" y="10562"/>
                    <a:pt x="12485" y="10578"/>
                  </a:cubicBezTo>
                  <a:cubicBezTo>
                    <a:pt x="12578" y="10609"/>
                    <a:pt x="12594" y="10702"/>
                    <a:pt x="12547" y="10841"/>
                  </a:cubicBezTo>
                  <a:lnTo>
                    <a:pt x="12547" y="10857"/>
                  </a:lnTo>
                  <a:lnTo>
                    <a:pt x="12516" y="10857"/>
                  </a:lnTo>
                  <a:cubicBezTo>
                    <a:pt x="12501" y="10888"/>
                    <a:pt x="12470" y="10888"/>
                    <a:pt x="12423" y="10888"/>
                  </a:cubicBezTo>
                  <a:cubicBezTo>
                    <a:pt x="12377" y="10888"/>
                    <a:pt x="12315" y="10857"/>
                    <a:pt x="12253" y="10826"/>
                  </a:cubicBezTo>
                  <a:cubicBezTo>
                    <a:pt x="12175" y="10764"/>
                    <a:pt x="12160" y="10655"/>
                    <a:pt x="12191" y="10578"/>
                  </a:cubicBezTo>
                  <a:lnTo>
                    <a:pt x="12237" y="10516"/>
                  </a:lnTo>
                  <a:close/>
                  <a:moveTo>
                    <a:pt x="17526" y="9430"/>
                  </a:moveTo>
                  <a:cubicBezTo>
                    <a:pt x="17604" y="9430"/>
                    <a:pt x="17681" y="9492"/>
                    <a:pt x="17666" y="9569"/>
                  </a:cubicBezTo>
                  <a:cubicBezTo>
                    <a:pt x="17666" y="9600"/>
                    <a:pt x="17666" y="10578"/>
                    <a:pt x="17557" y="10934"/>
                  </a:cubicBezTo>
                  <a:cubicBezTo>
                    <a:pt x="17542" y="10996"/>
                    <a:pt x="17495" y="11043"/>
                    <a:pt x="17433" y="11043"/>
                  </a:cubicBezTo>
                  <a:lnTo>
                    <a:pt x="17386" y="11043"/>
                  </a:lnTo>
                  <a:cubicBezTo>
                    <a:pt x="17309" y="11012"/>
                    <a:pt x="17278" y="10934"/>
                    <a:pt x="17293" y="10857"/>
                  </a:cubicBezTo>
                  <a:cubicBezTo>
                    <a:pt x="17371" y="10593"/>
                    <a:pt x="17386" y="9833"/>
                    <a:pt x="17386" y="9569"/>
                  </a:cubicBezTo>
                  <a:cubicBezTo>
                    <a:pt x="17386" y="9492"/>
                    <a:pt x="17448" y="9430"/>
                    <a:pt x="17526" y="9430"/>
                  </a:cubicBezTo>
                  <a:close/>
                  <a:moveTo>
                    <a:pt x="16314" y="12196"/>
                  </a:moveTo>
                  <a:cubicBezTo>
                    <a:pt x="16330" y="12196"/>
                    <a:pt x="16346" y="12199"/>
                    <a:pt x="16363" y="12206"/>
                  </a:cubicBezTo>
                  <a:cubicBezTo>
                    <a:pt x="16440" y="12222"/>
                    <a:pt x="16471" y="12299"/>
                    <a:pt x="16456" y="12377"/>
                  </a:cubicBezTo>
                  <a:cubicBezTo>
                    <a:pt x="16285" y="12935"/>
                    <a:pt x="15851" y="13478"/>
                    <a:pt x="15835" y="13493"/>
                  </a:cubicBezTo>
                  <a:cubicBezTo>
                    <a:pt x="15804" y="13540"/>
                    <a:pt x="15758" y="13555"/>
                    <a:pt x="15727" y="13555"/>
                  </a:cubicBezTo>
                  <a:cubicBezTo>
                    <a:pt x="15680" y="13555"/>
                    <a:pt x="15649" y="13540"/>
                    <a:pt x="15618" y="13524"/>
                  </a:cubicBezTo>
                  <a:cubicBezTo>
                    <a:pt x="15572" y="13462"/>
                    <a:pt x="15572" y="13385"/>
                    <a:pt x="15618" y="13323"/>
                  </a:cubicBezTo>
                  <a:cubicBezTo>
                    <a:pt x="15618" y="13323"/>
                    <a:pt x="16037" y="12826"/>
                    <a:pt x="16192" y="12299"/>
                  </a:cubicBezTo>
                  <a:cubicBezTo>
                    <a:pt x="16204" y="12238"/>
                    <a:pt x="16255" y="12196"/>
                    <a:pt x="16314" y="12196"/>
                  </a:cubicBezTo>
                  <a:close/>
                  <a:moveTo>
                    <a:pt x="14316" y="14843"/>
                  </a:moveTo>
                  <a:cubicBezTo>
                    <a:pt x="14409" y="14843"/>
                    <a:pt x="14471" y="14874"/>
                    <a:pt x="14502" y="14951"/>
                  </a:cubicBezTo>
                  <a:cubicBezTo>
                    <a:pt x="14517" y="15013"/>
                    <a:pt x="14517" y="15091"/>
                    <a:pt x="14486" y="15153"/>
                  </a:cubicBezTo>
                  <a:cubicBezTo>
                    <a:pt x="14440" y="15199"/>
                    <a:pt x="14393" y="15246"/>
                    <a:pt x="14316" y="15246"/>
                  </a:cubicBezTo>
                  <a:lnTo>
                    <a:pt x="14253" y="15246"/>
                  </a:lnTo>
                  <a:cubicBezTo>
                    <a:pt x="14191" y="15230"/>
                    <a:pt x="14145" y="15184"/>
                    <a:pt x="14129" y="15153"/>
                  </a:cubicBezTo>
                  <a:cubicBezTo>
                    <a:pt x="14098" y="15106"/>
                    <a:pt x="14098" y="15029"/>
                    <a:pt x="14114" y="14951"/>
                  </a:cubicBezTo>
                  <a:cubicBezTo>
                    <a:pt x="14129" y="14874"/>
                    <a:pt x="14207" y="14843"/>
                    <a:pt x="14316" y="14843"/>
                  </a:cubicBezTo>
                  <a:close/>
                  <a:moveTo>
                    <a:pt x="16566" y="13645"/>
                  </a:moveTo>
                  <a:cubicBezTo>
                    <a:pt x="16575" y="13645"/>
                    <a:pt x="16585" y="13646"/>
                    <a:pt x="16595" y="13648"/>
                  </a:cubicBezTo>
                  <a:cubicBezTo>
                    <a:pt x="16673" y="13679"/>
                    <a:pt x="16704" y="13757"/>
                    <a:pt x="16688" y="13835"/>
                  </a:cubicBezTo>
                  <a:cubicBezTo>
                    <a:pt x="16533" y="14408"/>
                    <a:pt x="15649" y="15541"/>
                    <a:pt x="15603" y="15572"/>
                  </a:cubicBezTo>
                  <a:cubicBezTo>
                    <a:pt x="15572" y="15618"/>
                    <a:pt x="15525" y="15634"/>
                    <a:pt x="15494" y="15634"/>
                  </a:cubicBezTo>
                  <a:cubicBezTo>
                    <a:pt x="15448" y="15634"/>
                    <a:pt x="15417" y="15618"/>
                    <a:pt x="15386" y="15587"/>
                  </a:cubicBezTo>
                  <a:cubicBezTo>
                    <a:pt x="15339" y="15541"/>
                    <a:pt x="15308" y="15463"/>
                    <a:pt x="15386" y="15401"/>
                  </a:cubicBezTo>
                  <a:cubicBezTo>
                    <a:pt x="15386" y="15401"/>
                    <a:pt x="16270" y="14269"/>
                    <a:pt x="16425" y="13757"/>
                  </a:cubicBezTo>
                  <a:cubicBezTo>
                    <a:pt x="16438" y="13689"/>
                    <a:pt x="16499" y="13645"/>
                    <a:pt x="16566" y="13645"/>
                  </a:cubicBezTo>
                  <a:close/>
                  <a:moveTo>
                    <a:pt x="12377" y="15665"/>
                  </a:moveTo>
                  <a:lnTo>
                    <a:pt x="12392" y="15711"/>
                  </a:lnTo>
                  <a:cubicBezTo>
                    <a:pt x="12423" y="15820"/>
                    <a:pt x="12408" y="15944"/>
                    <a:pt x="12299" y="16006"/>
                  </a:cubicBezTo>
                  <a:cubicBezTo>
                    <a:pt x="12237" y="16052"/>
                    <a:pt x="12144" y="16099"/>
                    <a:pt x="12036" y="16099"/>
                  </a:cubicBezTo>
                  <a:lnTo>
                    <a:pt x="12005" y="16099"/>
                  </a:lnTo>
                  <a:cubicBezTo>
                    <a:pt x="11943" y="16099"/>
                    <a:pt x="11881" y="16052"/>
                    <a:pt x="11849" y="16006"/>
                  </a:cubicBezTo>
                  <a:cubicBezTo>
                    <a:pt x="11834" y="15959"/>
                    <a:pt x="11834" y="15928"/>
                    <a:pt x="11849" y="15882"/>
                  </a:cubicBezTo>
                  <a:cubicBezTo>
                    <a:pt x="11881" y="15820"/>
                    <a:pt x="11943" y="15804"/>
                    <a:pt x="12005" y="15804"/>
                  </a:cubicBezTo>
                  <a:lnTo>
                    <a:pt x="12036" y="15804"/>
                  </a:lnTo>
                  <a:cubicBezTo>
                    <a:pt x="12098" y="15804"/>
                    <a:pt x="12144" y="15742"/>
                    <a:pt x="12144" y="15711"/>
                  </a:cubicBezTo>
                  <a:lnTo>
                    <a:pt x="12144" y="15665"/>
                  </a:lnTo>
                  <a:close/>
                  <a:moveTo>
                    <a:pt x="13881" y="16021"/>
                  </a:moveTo>
                  <a:lnTo>
                    <a:pt x="13912" y="16037"/>
                  </a:lnTo>
                  <a:cubicBezTo>
                    <a:pt x="13923" y="16042"/>
                    <a:pt x="13931" y="16044"/>
                    <a:pt x="13939" y="16044"/>
                  </a:cubicBezTo>
                  <a:cubicBezTo>
                    <a:pt x="13955" y="16044"/>
                    <a:pt x="13969" y="16037"/>
                    <a:pt x="13990" y="16037"/>
                  </a:cubicBezTo>
                  <a:cubicBezTo>
                    <a:pt x="14021" y="16029"/>
                    <a:pt x="14052" y="16025"/>
                    <a:pt x="14079" y="16025"/>
                  </a:cubicBezTo>
                  <a:cubicBezTo>
                    <a:pt x="14106" y="16025"/>
                    <a:pt x="14129" y="16029"/>
                    <a:pt x="14145" y="16037"/>
                  </a:cubicBezTo>
                  <a:cubicBezTo>
                    <a:pt x="14191" y="16052"/>
                    <a:pt x="14222" y="16099"/>
                    <a:pt x="14222" y="16161"/>
                  </a:cubicBezTo>
                  <a:cubicBezTo>
                    <a:pt x="14253" y="16208"/>
                    <a:pt x="14207" y="16270"/>
                    <a:pt x="14176" y="16301"/>
                  </a:cubicBezTo>
                  <a:cubicBezTo>
                    <a:pt x="14114" y="16332"/>
                    <a:pt x="14067" y="16347"/>
                    <a:pt x="14021" y="16347"/>
                  </a:cubicBezTo>
                  <a:cubicBezTo>
                    <a:pt x="13974" y="16347"/>
                    <a:pt x="13912" y="16347"/>
                    <a:pt x="13881" y="16332"/>
                  </a:cubicBezTo>
                  <a:lnTo>
                    <a:pt x="13866" y="16332"/>
                  </a:lnTo>
                  <a:lnTo>
                    <a:pt x="13866" y="16301"/>
                  </a:lnTo>
                  <a:cubicBezTo>
                    <a:pt x="13819" y="16239"/>
                    <a:pt x="13819" y="16130"/>
                    <a:pt x="13866" y="16052"/>
                  </a:cubicBezTo>
                  <a:lnTo>
                    <a:pt x="13881" y="16021"/>
                  </a:lnTo>
                  <a:close/>
                  <a:moveTo>
                    <a:pt x="4301" y="16387"/>
                  </a:moveTo>
                  <a:cubicBezTo>
                    <a:pt x="4324" y="16387"/>
                    <a:pt x="4349" y="16394"/>
                    <a:pt x="4374" y="16409"/>
                  </a:cubicBezTo>
                  <a:cubicBezTo>
                    <a:pt x="4374" y="16409"/>
                    <a:pt x="4839" y="16642"/>
                    <a:pt x="5056" y="16781"/>
                  </a:cubicBezTo>
                  <a:cubicBezTo>
                    <a:pt x="5134" y="16812"/>
                    <a:pt x="5180" y="16890"/>
                    <a:pt x="5134" y="16968"/>
                  </a:cubicBezTo>
                  <a:cubicBezTo>
                    <a:pt x="5103" y="17014"/>
                    <a:pt x="5056" y="17045"/>
                    <a:pt x="4994" y="17045"/>
                  </a:cubicBezTo>
                  <a:cubicBezTo>
                    <a:pt x="4979" y="17045"/>
                    <a:pt x="4963" y="17030"/>
                    <a:pt x="4948" y="17030"/>
                  </a:cubicBezTo>
                  <a:cubicBezTo>
                    <a:pt x="4715" y="16905"/>
                    <a:pt x="4265" y="16673"/>
                    <a:pt x="4250" y="16657"/>
                  </a:cubicBezTo>
                  <a:cubicBezTo>
                    <a:pt x="4172" y="16626"/>
                    <a:pt x="4141" y="16549"/>
                    <a:pt x="4188" y="16471"/>
                  </a:cubicBezTo>
                  <a:cubicBezTo>
                    <a:pt x="4209" y="16419"/>
                    <a:pt x="4251" y="16387"/>
                    <a:pt x="4301" y="16387"/>
                  </a:cubicBezTo>
                  <a:close/>
                  <a:moveTo>
                    <a:pt x="14576" y="16577"/>
                  </a:moveTo>
                  <a:cubicBezTo>
                    <a:pt x="14588" y="16577"/>
                    <a:pt x="14599" y="16578"/>
                    <a:pt x="14610" y="16580"/>
                  </a:cubicBezTo>
                  <a:lnTo>
                    <a:pt x="14657" y="16580"/>
                  </a:lnTo>
                  <a:lnTo>
                    <a:pt x="14657" y="16626"/>
                  </a:lnTo>
                  <a:cubicBezTo>
                    <a:pt x="14657" y="16719"/>
                    <a:pt x="14672" y="16859"/>
                    <a:pt x="14641" y="16952"/>
                  </a:cubicBezTo>
                  <a:cubicBezTo>
                    <a:pt x="14595" y="17030"/>
                    <a:pt x="14502" y="17092"/>
                    <a:pt x="14424" y="17092"/>
                  </a:cubicBezTo>
                  <a:cubicBezTo>
                    <a:pt x="14393" y="17092"/>
                    <a:pt x="14347" y="17061"/>
                    <a:pt x="14316" y="17045"/>
                  </a:cubicBezTo>
                  <a:lnTo>
                    <a:pt x="14284" y="17030"/>
                  </a:lnTo>
                  <a:cubicBezTo>
                    <a:pt x="14222" y="16936"/>
                    <a:pt x="14222" y="16797"/>
                    <a:pt x="14316" y="16704"/>
                  </a:cubicBezTo>
                  <a:cubicBezTo>
                    <a:pt x="14385" y="16634"/>
                    <a:pt x="14479" y="16577"/>
                    <a:pt x="14576" y="16577"/>
                  </a:cubicBezTo>
                  <a:close/>
                  <a:moveTo>
                    <a:pt x="13868" y="17013"/>
                  </a:moveTo>
                  <a:cubicBezTo>
                    <a:pt x="13899" y="17013"/>
                    <a:pt x="13932" y="17025"/>
                    <a:pt x="13959" y="17045"/>
                  </a:cubicBezTo>
                  <a:cubicBezTo>
                    <a:pt x="14036" y="17076"/>
                    <a:pt x="14036" y="17185"/>
                    <a:pt x="14005" y="17231"/>
                  </a:cubicBezTo>
                  <a:cubicBezTo>
                    <a:pt x="13711" y="17619"/>
                    <a:pt x="12765" y="18301"/>
                    <a:pt x="12718" y="18317"/>
                  </a:cubicBezTo>
                  <a:cubicBezTo>
                    <a:pt x="12703" y="18348"/>
                    <a:pt x="12656" y="18348"/>
                    <a:pt x="12640" y="18348"/>
                  </a:cubicBezTo>
                  <a:cubicBezTo>
                    <a:pt x="12609" y="18348"/>
                    <a:pt x="12547" y="18332"/>
                    <a:pt x="12532" y="18286"/>
                  </a:cubicBezTo>
                  <a:cubicBezTo>
                    <a:pt x="12485" y="18224"/>
                    <a:pt x="12501" y="18131"/>
                    <a:pt x="12563" y="18100"/>
                  </a:cubicBezTo>
                  <a:cubicBezTo>
                    <a:pt x="12563" y="18100"/>
                    <a:pt x="13509" y="17433"/>
                    <a:pt x="13773" y="17076"/>
                  </a:cubicBezTo>
                  <a:cubicBezTo>
                    <a:pt x="13790" y="17032"/>
                    <a:pt x="13827" y="17013"/>
                    <a:pt x="13868" y="17013"/>
                  </a:cubicBezTo>
                  <a:close/>
                  <a:moveTo>
                    <a:pt x="11339" y="17392"/>
                  </a:moveTo>
                  <a:cubicBezTo>
                    <a:pt x="11560" y="17392"/>
                    <a:pt x="11756" y="17499"/>
                    <a:pt x="11865" y="17681"/>
                  </a:cubicBezTo>
                  <a:cubicBezTo>
                    <a:pt x="11881" y="17727"/>
                    <a:pt x="11896" y="17759"/>
                    <a:pt x="11896" y="17805"/>
                  </a:cubicBezTo>
                  <a:cubicBezTo>
                    <a:pt x="11927" y="17976"/>
                    <a:pt x="11818" y="18131"/>
                    <a:pt x="11617" y="18270"/>
                  </a:cubicBezTo>
                  <a:cubicBezTo>
                    <a:pt x="11291" y="18487"/>
                    <a:pt x="10857" y="18736"/>
                    <a:pt x="10376" y="18736"/>
                  </a:cubicBezTo>
                  <a:cubicBezTo>
                    <a:pt x="10314" y="18736"/>
                    <a:pt x="10252" y="18705"/>
                    <a:pt x="10205" y="18705"/>
                  </a:cubicBezTo>
                  <a:cubicBezTo>
                    <a:pt x="9973" y="18689"/>
                    <a:pt x="9740" y="18534"/>
                    <a:pt x="9756" y="18301"/>
                  </a:cubicBezTo>
                  <a:cubicBezTo>
                    <a:pt x="9756" y="18146"/>
                    <a:pt x="9864" y="18038"/>
                    <a:pt x="9988" y="17960"/>
                  </a:cubicBezTo>
                  <a:cubicBezTo>
                    <a:pt x="10330" y="17727"/>
                    <a:pt x="10717" y="17526"/>
                    <a:pt x="11152" y="17417"/>
                  </a:cubicBezTo>
                  <a:cubicBezTo>
                    <a:pt x="11215" y="17401"/>
                    <a:pt x="11278" y="17392"/>
                    <a:pt x="11339" y="17392"/>
                  </a:cubicBezTo>
                  <a:close/>
                  <a:moveTo>
                    <a:pt x="9616" y="0"/>
                  </a:moveTo>
                  <a:cubicBezTo>
                    <a:pt x="7445" y="0"/>
                    <a:pt x="5444" y="729"/>
                    <a:pt x="3831" y="1939"/>
                  </a:cubicBezTo>
                  <a:cubicBezTo>
                    <a:pt x="3878" y="1970"/>
                    <a:pt x="3940" y="1970"/>
                    <a:pt x="3971" y="1970"/>
                  </a:cubicBezTo>
                  <a:cubicBezTo>
                    <a:pt x="4188" y="1985"/>
                    <a:pt x="4374" y="2140"/>
                    <a:pt x="4327" y="2326"/>
                  </a:cubicBezTo>
                  <a:cubicBezTo>
                    <a:pt x="4327" y="2513"/>
                    <a:pt x="4172" y="2606"/>
                    <a:pt x="4110" y="2637"/>
                  </a:cubicBezTo>
                  <a:cubicBezTo>
                    <a:pt x="3816" y="2838"/>
                    <a:pt x="3490" y="2993"/>
                    <a:pt x="3133" y="3071"/>
                  </a:cubicBezTo>
                  <a:cubicBezTo>
                    <a:pt x="3102" y="3086"/>
                    <a:pt x="3040" y="3086"/>
                    <a:pt x="3009" y="3086"/>
                  </a:cubicBezTo>
                  <a:cubicBezTo>
                    <a:pt x="2885" y="3086"/>
                    <a:pt x="2776" y="3055"/>
                    <a:pt x="2683" y="2978"/>
                  </a:cubicBezTo>
                  <a:cubicBezTo>
                    <a:pt x="1024" y="4699"/>
                    <a:pt x="0" y="7041"/>
                    <a:pt x="0" y="9616"/>
                  </a:cubicBezTo>
                  <a:cubicBezTo>
                    <a:pt x="0" y="13757"/>
                    <a:pt x="2621" y="17278"/>
                    <a:pt x="6282" y="18643"/>
                  </a:cubicBezTo>
                  <a:lnTo>
                    <a:pt x="6328" y="18643"/>
                  </a:lnTo>
                  <a:cubicBezTo>
                    <a:pt x="6450" y="18630"/>
                    <a:pt x="6583" y="18622"/>
                    <a:pt x="6718" y="18622"/>
                  </a:cubicBezTo>
                  <a:cubicBezTo>
                    <a:pt x="6910" y="18622"/>
                    <a:pt x="7108" y="18637"/>
                    <a:pt x="7290" y="18674"/>
                  </a:cubicBezTo>
                  <a:cubicBezTo>
                    <a:pt x="7522" y="18720"/>
                    <a:pt x="7677" y="18875"/>
                    <a:pt x="7693" y="19046"/>
                  </a:cubicBezTo>
                  <a:cubicBezTo>
                    <a:pt x="8313" y="19185"/>
                    <a:pt x="8949" y="19232"/>
                    <a:pt x="9616" y="19232"/>
                  </a:cubicBezTo>
                  <a:cubicBezTo>
                    <a:pt x="10950" y="19232"/>
                    <a:pt x="12222" y="18953"/>
                    <a:pt x="13385" y="18456"/>
                  </a:cubicBezTo>
                  <a:cubicBezTo>
                    <a:pt x="16208" y="16549"/>
                    <a:pt x="18069" y="13307"/>
                    <a:pt x="18069" y="9616"/>
                  </a:cubicBezTo>
                  <a:cubicBezTo>
                    <a:pt x="18069" y="5940"/>
                    <a:pt x="16208" y="2699"/>
                    <a:pt x="13385" y="776"/>
                  </a:cubicBezTo>
                  <a:cubicBezTo>
                    <a:pt x="12237" y="279"/>
                    <a:pt x="10950" y="0"/>
                    <a:pt x="9616" y="0"/>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25"/>
            <p:cNvSpPr/>
            <p:nvPr/>
          </p:nvSpPr>
          <p:spPr>
            <a:xfrm>
              <a:off x="1811488" y="3834000"/>
              <a:ext cx="29100" cy="14200"/>
            </a:xfrm>
            <a:custGeom>
              <a:avLst/>
              <a:gdLst/>
              <a:ahLst/>
              <a:cxnLst/>
              <a:rect l="l" t="t" r="r" b="b"/>
              <a:pathLst>
                <a:path w="1164" h="568" extrusionOk="0">
                  <a:moveTo>
                    <a:pt x="885" y="1"/>
                  </a:moveTo>
                  <a:cubicBezTo>
                    <a:pt x="760" y="1"/>
                    <a:pt x="621" y="32"/>
                    <a:pt x="481" y="78"/>
                  </a:cubicBezTo>
                  <a:cubicBezTo>
                    <a:pt x="311" y="218"/>
                    <a:pt x="156" y="373"/>
                    <a:pt x="0" y="513"/>
                  </a:cubicBezTo>
                  <a:cubicBezTo>
                    <a:pt x="21" y="554"/>
                    <a:pt x="56" y="568"/>
                    <a:pt x="99" y="568"/>
                  </a:cubicBezTo>
                  <a:cubicBezTo>
                    <a:pt x="121" y="568"/>
                    <a:pt x="145" y="564"/>
                    <a:pt x="171" y="559"/>
                  </a:cubicBezTo>
                  <a:cubicBezTo>
                    <a:pt x="481" y="482"/>
                    <a:pt x="791" y="342"/>
                    <a:pt x="1055" y="172"/>
                  </a:cubicBezTo>
                  <a:cubicBezTo>
                    <a:pt x="1133" y="109"/>
                    <a:pt x="1164" y="94"/>
                    <a:pt x="1164" y="94"/>
                  </a:cubicBezTo>
                  <a:cubicBezTo>
                    <a:pt x="1164" y="78"/>
                    <a:pt x="1102" y="32"/>
                    <a:pt x="1024" y="16"/>
                  </a:cubicBezTo>
                  <a:cubicBezTo>
                    <a:pt x="978" y="16"/>
                    <a:pt x="931" y="1"/>
                    <a:pt x="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25"/>
            <p:cNvSpPr/>
            <p:nvPr/>
          </p:nvSpPr>
          <p:spPr>
            <a:xfrm>
              <a:off x="1956113" y="3784000"/>
              <a:ext cx="64775" cy="32200"/>
            </a:xfrm>
            <a:custGeom>
              <a:avLst/>
              <a:gdLst/>
              <a:ahLst/>
              <a:cxnLst/>
              <a:rect l="l" t="t" r="r" b="b"/>
              <a:pathLst>
                <a:path w="2591" h="1288" extrusionOk="0">
                  <a:moveTo>
                    <a:pt x="698" y="279"/>
                  </a:moveTo>
                  <a:cubicBezTo>
                    <a:pt x="1086" y="279"/>
                    <a:pt x="1676" y="310"/>
                    <a:pt x="2063" y="636"/>
                  </a:cubicBezTo>
                  <a:cubicBezTo>
                    <a:pt x="2156" y="714"/>
                    <a:pt x="2234" y="853"/>
                    <a:pt x="2203" y="915"/>
                  </a:cubicBezTo>
                  <a:cubicBezTo>
                    <a:pt x="2156" y="946"/>
                    <a:pt x="2063" y="962"/>
                    <a:pt x="1986" y="962"/>
                  </a:cubicBezTo>
                  <a:cubicBezTo>
                    <a:pt x="1881" y="972"/>
                    <a:pt x="1777" y="977"/>
                    <a:pt x="1674" y="977"/>
                  </a:cubicBezTo>
                  <a:cubicBezTo>
                    <a:pt x="1318" y="977"/>
                    <a:pt x="969" y="918"/>
                    <a:pt x="621" y="822"/>
                  </a:cubicBezTo>
                  <a:cubicBezTo>
                    <a:pt x="435" y="760"/>
                    <a:pt x="311" y="605"/>
                    <a:pt x="311" y="434"/>
                  </a:cubicBezTo>
                  <a:lnTo>
                    <a:pt x="311" y="372"/>
                  </a:lnTo>
                  <a:cubicBezTo>
                    <a:pt x="342" y="310"/>
                    <a:pt x="435" y="279"/>
                    <a:pt x="605" y="279"/>
                  </a:cubicBezTo>
                  <a:close/>
                  <a:moveTo>
                    <a:pt x="621" y="0"/>
                  </a:moveTo>
                  <a:cubicBezTo>
                    <a:pt x="512" y="0"/>
                    <a:pt x="187" y="16"/>
                    <a:pt x="63" y="279"/>
                  </a:cubicBezTo>
                  <a:cubicBezTo>
                    <a:pt x="47" y="310"/>
                    <a:pt x="32" y="357"/>
                    <a:pt x="32" y="403"/>
                  </a:cubicBezTo>
                  <a:cubicBezTo>
                    <a:pt x="1" y="714"/>
                    <a:pt x="218" y="1008"/>
                    <a:pt x="543" y="1101"/>
                  </a:cubicBezTo>
                  <a:cubicBezTo>
                    <a:pt x="931" y="1225"/>
                    <a:pt x="1365" y="1287"/>
                    <a:pt x="1769" y="1287"/>
                  </a:cubicBezTo>
                  <a:lnTo>
                    <a:pt x="2001" y="1287"/>
                  </a:lnTo>
                  <a:cubicBezTo>
                    <a:pt x="2141" y="1256"/>
                    <a:pt x="2327" y="1241"/>
                    <a:pt x="2436" y="1086"/>
                  </a:cubicBezTo>
                  <a:cubicBezTo>
                    <a:pt x="2591" y="869"/>
                    <a:pt x="2451" y="605"/>
                    <a:pt x="2249" y="434"/>
                  </a:cubicBezTo>
                  <a:cubicBezTo>
                    <a:pt x="1784" y="47"/>
                    <a:pt x="1164"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25"/>
            <p:cNvSpPr/>
            <p:nvPr/>
          </p:nvSpPr>
          <p:spPr>
            <a:xfrm>
              <a:off x="1804888" y="3827025"/>
              <a:ext cx="41900" cy="29100"/>
            </a:xfrm>
            <a:custGeom>
              <a:avLst/>
              <a:gdLst/>
              <a:ahLst/>
              <a:cxnLst/>
              <a:rect l="l" t="t" r="r" b="b"/>
              <a:pathLst>
                <a:path w="1676" h="1164" extrusionOk="0">
                  <a:moveTo>
                    <a:pt x="1133" y="1"/>
                  </a:moveTo>
                  <a:cubicBezTo>
                    <a:pt x="978" y="125"/>
                    <a:pt x="823" y="233"/>
                    <a:pt x="683" y="373"/>
                  </a:cubicBezTo>
                  <a:cubicBezTo>
                    <a:pt x="854" y="342"/>
                    <a:pt x="993" y="295"/>
                    <a:pt x="1133" y="295"/>
                  </a:cubicBezTo>
                  <a:cubicBezTo>
                    <a:pt x="1164" y="295"/>
                    <a:pt x="1226" y="295"/>
                    <a:pt x="1273" y="311"/>
                  </a:cubicBezTo>
                  <a:cubicBezTo>
                    <a:pt x="1366" y="342"/>
                    <a:pt x="1397" y="373"/>
                    <a:pt x="1397" y="388"/>
                  </a:cubicBezTo>
                  <a:cubicBezTo>
                    <a:pt x="1397" y="388"/>
                    <a:pt x="1397" y="435"/>
                    <a:pt x="1304" y="466"/>
                  </a:cubicBezTo>
                  <a:cubicBezTo>
                    <a:pt x="1040" y="652"/>
                    <a:pt x="745" y="776"/>
                    <a:pt x="420" y="854"/>
                  </a:cubicBezTo>
                  <a:cubicBezTo>
                    <a:pt x="396" y="863"/>
                    <a:pt x="373" y="867"/>
                    <a:pt x="351" y="867"/>
                  </a:cubicBezTo>
                  <a:cubicBezTo>
                    <a:pt x="304" y="867"/>
                    <a:pt x="261" y="849"/>
                    <a:pt x="218" y="838"/>
                  </a:cubicBezTo>
                  <a:lnTo>
                    <a:pt x="1" y="1055"/>
                  </a:lnTo>
                  <a:cubicBezTo>
                    <a:pt x="109" y="1133"/>
                    <a:pt x="218" y="1164"/>
                    <a:pt x="342" y="1164"/>
                  </a:cubicBezTo>
                  <a:cubicBezTo>
                    <a:pt x="373" y="1164"/>
                    <a:pt x="435" y="1164"/>
                    <a:pt x="466" y="1148"/>
                  </a:cubicBezTo>
                  <a:cubicBezTo>
                    <a:pt x="823" y="1071"/>
                    <a:pt x="1149" y="916"/>
                    <a:pt x="1443" y="730"/>
                  </a:cubicBezTo>
                  <a:cubicBezTo>
                    <a:pt x="1505" y="683"/>
                    <a:pt x="1660" y="590"/>
                    <a:pt x="1660" y="404"/>
                  </a:cubicBezTo>
                  <a:cubicBezTo>
                    <a:pt x="1676" y="202"/>
                    <a:pt x="1474" y="63"/>
                    <a:pt x="1273" y="16"/>
                  </a:cubicBezTo>
                  <a:cubicBezTo>
                    <a:pt x="1226" y="16"/>
                    <a:pt x="1164" y="16"/>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25"/>
            <p:cNvSpPr/>
            <p:nvPr/>
          </p:nvSpPr>
          <p:spPr>
            <a:xfrm>
              <a:off x="1980938" y="4213150"/>
              <a:ext cx="54700" cy="33450"/>
            </a:xfrm>
            <a:custGeom>
              <a:avLst/>
              <a:gdLst/>
              <a:ahLst/>
              <a:cxnLst/>
              <a:rect l="l" t="t" r="r" b="b"/>
              <a:pathLst>
                <a:path w="2188" h="1338" extrusionOk="0">
                  <a:moveTo>
                    <a:pt x="1613" y="282"/>
                  </a:moveTo>
                  <a:cubicBezTo>
                    <a:pt x="1722" y="282"/>
                    <a:pt x="1830" y="344"/>
                    <a:pt x="1877" y="438"/>
                  </a:cubicBezTo>
                  <a:cubicBezTo>
                    <a:pt x="1908" y="438"/>
                    <a:pt x="1908" y="453"/>
                    <a:pt x="1908" y="453"/>
                  </a:cubicBezTo>
                  <a:cubicBezTo>
                    <a:pt x="1908" y="515"/>
                    <a:pt x="1846" y="577"/>
                    <a:pt x="1753" y="655"/>
                  </a:cubicBezTo>
                  <a:cubicBezTo>
                    <a:pt x="1448" y="849"/>
                    <a:pt x="1068" y="1068"/>
                    <a:pt x="670" y="1068"/>
                  </a:cubicBezTo>
                  <a:cubicBezTo>
                    <a:pt x="623" y="1068"/>
                    <a:pt x="575" y="1065"/>
                    <a:pt x="527" y="1058"/>
                  </a:cubicBezTo>
                  <a:cubicBezTo>
                    <a:pt x="434" y="1042"/>
                    <a:pt x="326" y="980"/>
                    <a:pt x="326" y="949"/>
                  </a:cubicBezTo>
                  <a:cubicBezTo>
                    <a:pt x="326" y="903"/>
                    <a:pt x="372" y="872"/>
                    <a:pt x="450" y="810"/>
                  </a:cubicBezTo>
                  <a:cubicBezTo>
                    <a:pt x="776" y="577"/>
                    <a:pt x="1132" y="422"/>
                    <a:pt x="1520" y="298"/>
                  </a:cubicBezTo>
                  <a:cubicBezTo>
                    <a:pt x="1536" y="282"/>
                    <a:pt x="1567" y="282"/>
                    <a:pt x="1613" y="282"/>
                  </a:cubicBezTo>
                  <a:close/>
                  <a:moveTo>
                    <a:pt x="1590" y="0"/>
                  </a:moveTo>
                  <a:cubicBezTo>
                    <a:pt x="1531" y="0"/>
                    <a:pt x="1471" y="6"/>
                    <a:pt x="1412" y="19"/>
                  </a:cubicBezTo>
                  <a:cubicBezTo>
                    <a:pt x="993" y="127"/>
                    <a:pt x="605" y="298"/>
                    <a:pt x="248" y="562"/>
                  </a:cubicBezTo>
                  <a:cubicBezTo>
                    <a:pt x="155" y="639"/>
                    <a:pt x="16" y="732"/>
                    <a:pt x="16" y="903"/>
                  </a:cubicBezTo>
                  <a:cubicBezTo>
                    <a:pt x="0" y="1135"/>
                    <a:pt x="233" y="1291"/>
                    <a:pt x="465" y="1306"/>
                  </a:cubicBezTo>
                  <a:cubicBezTo>
                    <a:pt x="527" y="1337"/>
                    <a:pt x="590" y="1337"/>
                    <a:pt x="636" y="1337"/>
                  </a:cubicBezTo>
                  <a:cubicBezTo>
                    <a:pt x="1101" y="1337"/>
                    <a:pt x="1551" y="1073"/>
                    <a:pt x="1877" y="872"/>
                  </a:cubicBezTo>
                  <a:cubicBezTo>
                    <a:pt x="2094" y="732"/>
                    <a:pt x="2187" y="577"/>
                    <a:pt x="2172" y="407"/>
                  </a:cubicBezTo>
                  <a:cubicBezTo>
                    <a:pt x="2172" y="360"/>
                    <a:pt x="2156" y="329"/>
                    <a:pt x="2140" y="282"/>
                  </a:cubicBezTo>
                  <a:cubicBezTo>
                    <a:pt x="2041" y="97"/>
                    <a:pt x="1824" y="0"/>
                    <a:pt x="1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25"/>
            <p:cNvSpPr/>
            <p:nvPr/>
          </p:nvSpPr>
          <p:spPr>
            <a:xfrm>
              <a:off x="1895638" y="4243625"/>
              <a:ext cx="35300" cy="10725"/>
            </a:xfrm>
            <a:custGeom>
              <a:avLst/>
              <a:gdLst/>
              <a:ahLst/>
              <a:cxnLst/>
              <a:rect l="l" t="t" r="r" b="b"/>
              <a:pathLst>
                <a:path w="1412" h="429" extrusionOk="0">
                  <a:moveTo>
                    <a:pt x="365" y="1"/>
                  </a:moveTo>
                  <a:cubicBezTo>
                    <a:pt x="257" y="1"/>
                    <a:pt x="150" y="4"/>
                    <a:pt x="47" y="10"/>
                  </a:cubicBezTo>
                  <a:lnTo>
                    <a:pt x="0" y="10"/>
                  </a:lnTo>
                  <a:cubicBezTo>
                    <a:pt x="465" y="196"/>
                    <a:pt x="931" y="320"/>
                    <a:pt x="1411" y="428"/>
                  </a:cubicBezTo>
                  <a:cubicBezTo>
                    <a:pt x="1396" y="242"/>
                    <a:pt x="1241" y="87"/>
                    <a:pt x="1008" y="56"/>
                  </a:cubicBezTo>
                  <a:cubicBezTo>
                    <a:pt x="801" y="15"/>
                    <a:pt x="581" y="1"/>
                    <a:pt x="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25"/>
            <p:cNvSpPr/>
            <p:nvPr/>
          </p:nvSpPr>
          <p:spPr>
            <a:xfrm>
              <a:off x="2009613" y="3854950"/>
              <a:ext cx="48500" cy="42675"/>
            </a:xfrm>
            <a:custGeom>
              <a:avLst/>
              <a:gdLst/>
              <a:ahLst/>
              <a:cxnLst/>
              <a:rect l="l" t="t" r="r" b="b"/>
              <a:pathLst>
                <a:path w="1940" h="1707" extrusionOk="0">
                  <a:moveTo>
                    <a:pt x="838" y="0"/>
                  </a:moveTo>
                  <a:cubicBezTo>
                    <a:pt x="761" y="0"/>
                    <a:pt x="699" y="78"/>
                    <a:pt x="699" y="156"/>
                  </a:cubicBezTo>
                  <a:lnTo>
                    <a:pt x="730" y="419"/>
                  </a:lnTo>
                  <a:cubicBezTo>
                    <a:pt x="606" y="280"/>
                    <a:pt x="466" y="171"/>
                    <a:pt x="327" y="47"/>
                  </a:cubicBezTo>
                  <a:cubicBezTo>
                    <a:pt x="296" y="24"/>
                    <a:pt x="257" y="12"/>
                    <a:pt x="218" y="12"/>
                  </a:cubicBezTo>
                  <a:cubicBezTo>
                    <a:pt x="179" y="12"/>
                    <a:pt x="140" y="24"/>
                    <a:pt x="109" y="47"/>
                  </a:cubicBezTo>
                  <a:cubicBezTo>
                    <a:pt x="63" y="109"/>
                    <a:pt x="63" y="202"/>
                    <a:pt x="109" y="264"/>
                  </a:cubicBezTo>
                  <a:cubicBezTo>
                    <a:pt x="296" y="435"/>
                    <a:pt x="482" y="590"/>
                    <a:pt x="699" y="745"/>
                  </a:cubicBezTo>
                  <a:cubicBezTo>
                    <a:pt x="497" y="776"/>
                    <a:pt x="311" y="776"/>
                    <a:pt x="140" y="791"/>
                  </a:cubicBezTo>
                  <a:cubicBezTo>
                    <a:pt x="63" y="791"/>
                    <a:pt x="1" y="869"/>
                    <a:pt x="1" y="946"/>
                  </a:cubicBezTo>
                  <a:cubicBezTo>
                    <a:pt x="1" y="1024"/>
                    <a:pt x="63" y="1086"/>
                    <a:pt x="140" y="1086"/>
                  </a:cubicBezTo>
                  <a:cubicBezTo>
                    <a:pt x="373" y="1086"/>
                    <a:pt x="575" y="1055"/>
                    <a:pt x="807" y="1040"/>
                  </a:cubicBezTo>
                  <a:lnTo>
                    <a:pt x="869" y="1567"/>
                  </a:lnTo>
                  <a:cubicBezTo>
                    <a:pt x="869" y="1644"/>
                    <a:pt x="947" y="1706"/>
                    <a:pt x="1009" y="1706"/>
                  </a:cubicBezTo>
                  <a:lnTo>
                    <a:pt x="1025" y="1706"/>
                  </a:lnTo>
                  <a:cubicBezTo>
                    <a:pt x="1102" y="1706"/>
                    <a:pt x="1164" y="1629"/>
                    <a:pt x="1164" y="1551"/>
                  </a:cubicBezTo>
                  <a:lnTo>
                    <a:pt x="1102" y="1086"/>
                  </a:lnTo>
                  <a:lnTo>
                    <a:pt x="1102" y="1086"/>
                  </a:lnTo>
                  <a:cubicBezTo>
                    <a:pt x="1304" y="1210"/>
                    <a:pt x="1490" y="1350"/>
                    <a:pt x="1707" y="1474"/>
                  </a:cubicBezTo>
                  <a:cubicBezTo>
                    <a:pt x="1722" y="1489"/>
                    <a:pt x="1738" y="1489"/>
                    <a:pt x="1784" y="1489"/>
                  </a:cubicBezTo>
                  <a:cubicBezTo>
                    <a:pt x="1847" y="1489"/>
                    <a:pt x="1878" y="1474"/>
                    <a:pt x="1893" y="1412"/>
                  </a:cubicBezTo>
                  <a:cubicBezTo>
                    <a:pt x="1940" y="1334"/>
                    <a:pt x="1924" y="1257"/>
                    <a:pt x="1847" y="1210"/>
                  </a:cubicBezTo>
                  <a:cubicBezTo>
                    <a:pt x="1722" y="1164"/>
                    <a:pt x="1614" y="1086"/>
                    <a:pt x="1505" y="1009"/>
                  </a:cubicBezTo>
                  <a:cubicBezTo>
                    <a:pt x="1583" y="1009"/>
                    <a:pt x="1660" y="978"/>
                    <a:pt x="1738" y="978"/>
                  </a:cubicBezTo>
                  <a:cubicBezTo>
                    <a:pt x="1815" y="978"/>
                    <a:pt x="1878" y="900"/>
                    <a:pt x="1878" y="822"/>
                  </a:cubicBezTo>
                  <a:cubicBezTo>
                    <a:pt x="1878" y="745"/>
                    <a:pt x="1800" y="698"/>
                    <a:pt x="1722" y="698"/>
                  </a:cubicBezTo>
                  <a:cubicBezTo>
                    <a:pt x="1536" y="714"/>
                    <a:pt x="1335" y="729"/>
                    <a:pt x="1118" y="745"/>
                  </a:cubicBezTo>
                  <a:cubicBezTo>
                    <a:pt x="1102" y="729"/>
                    <a:pt x="1071" y="714"/>
                    <a:pt x="1040"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25"/>
            <p:cNvSpPr/>
            <p:nvPr/>
          </p:nvSpPr>
          <p:spPr>
            <a:xfrm>
              <a:off x="2072438" y="3820825"/>
              <a:ext cx="35300" cy="29100"/>
            </a:xfrm>
            <a:custGeom>
              <a:avLst/>
              <a:gdLst/>
              <a:ahLst/>
              <a:cxnLst/>
              <a:rect l="l" t="t" r="r" b="b"/>
              <a:pathLst>
                <a:path w="1412" h="1164" extrusionOk="0">
                  <a:moveTo>
                    <a:pt x="142" y="1"/>
                  </a:moveTo>
                  <a:cubicBezTo>
                    <a:pt x="93" y="1"/>
                    <a:pt x="52" y="21"/>
                    <a:pt x="31" y="63"/>
                  </a:cubicBezTo>
                  <a:cubicBezTo>
                    <a:pt x="0" y="140"/>
                    <a:pt x="31" y="218"/>
                    <a:pt x="78" y="280"/>
                  </a:cubicBezTo>
                  <a:cubicBezTo>
                    <a:pt x="78" y="280"/>
                    <a:pt x="667" y="621"/>
                    <a:pt x="1148" y="1133"/>
                  </a:cubicBezTo>
                  <a:cubicBezTo>
                    <a:pt x="1164" y="1164"/>
                    <a:pt x="1210" y="1164"/>
                    <a:pt x="1241" y="1164"/>
                  </a:cubicBezTo>
                  <a:cubicBezTo>
                    <a:pt x="1288" y="1164"/>
                    <a:pt x="1334" y="1148"/>
                    <a:pt x="1350" y="1133"/>
                  </a:cubicBezTo>
                  <a:cubicBezTo>
                    <a:pt x="1412" y="1071"/>
                    <a:pt x="1412" y="978"/>
                    <a:pt x="1350" y="916"/>
                  </a:cubicBezTo>
                  <a:cubicBezTo>
                    <a:pt x="838" y="388"/>
                    <a:pt x="264" y="16"/>
                    <a:pt x="218" y="16"/>
                  </a:cubicBezTo>
                  <a:cubicBezTo>
                    <a:pt x="192" y="6"/>
                    <a:pt x="166"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25"/>
            <p:cNvSpPr/>
            <p:nvPr/>
          </p:nvSpPr>
          <p:spPr>
            <a:xfrm>
              <a:off x="2145713" y="3904400"/>
              <a:ext cx="25225" cy="47900"/>
            </a:xfrm>
            <a:custGeom>
              <a:avLst/>
              <a:gdLst/>
              <a:ahLst/>
              <a:cxnLst/>
              <a:rect l="l" t="t" r="r" b="b"/>
              <a:pathLst>
                <a:path w="1009" h="1916" extrusionOk="0">
                  <a:moveTo>
                    <a:pt x="182" y="0"/>
                  </a:moveTo>
                  <a:cubicBezTo>
                    <a:pt x="151" y="0"/>
                    <a:pt x="120" y="13"/>
                    <a:pt x="94" y="39"/>
                  </a:cubicBezTo>
                  <a:cubicBezTo>
                    <a:pt x="47" y="70"/>
                    <a:pt x="1" y="163"/>
                    <a:pt x="63" y="225"/>
                  </a:cubicBezTo>
                  <a:cubicBezTo>
                    <a:pt x="63" y="225"/>
                    <a:pt x="63" y="225"/>
                    <a:pt x="62" y="225"/>
                  </a:cubicBezTo>
                  <a:cubicBezTo>
                    <a:pt x="57" y="225"/>
                    <a:pt x="515" y="977"/>
                    <a:pt x="730" y="1791"/>
                  </a:cubicBezTo>
                  <a:cubicBezTo>
                    <a:pt x="745" y="1853"/>
                    <a:pt x="807" y="1915"/>
                    <a:pt x="854" y="1915"/>
                  </a:cubicBezTo>
                  <a:lnTo>
                    <a:pt x="900" y="1915"/>
                  </a:lnTo>
                  <a:cubicBezTo>
                    <a:pt x="978"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25"/>
            <p:cNvSpPr/>
            <p:nvPr/>
          </p:nvSpPr>
          <p:spPr>
            <a:xfrm>
              <a:off x="2168213" y="3961125"/>
              <a:ext cx="9725" cy="40800"/>
            </a:xfrm>
            <a:custGeom>
              <a:avLst/>
              <a:gdLst/>
              <a:ahLst/>
              <a:cxnLst/>
              <a:rect l="l" t="t" r="r" b="b"/>
              <a:pathLst>
                <a:path w="389" h="1632" extrusionOk="0">
                  <a:moveTo>
                    <a:pt x="117" y="1"/>
                  </a:moveTo>
                  <a:cubicBezTo>
                    <a:pt x="109" y="1"/>
                    <a:pt x="101" y="1"/>
                    <a:pt x="93" y="3"/>
                  </a:cubicBezTo>
                  <a:cubicBezTo>
                    <a:pt x="31" y="19"/>
                    <a:pt x="0" y="96"/>
                    <a:pt x="0" y="174"/>
                  </a:cubicBezTo>
                  <a:cubicBezTo>
                    <a:pt x="0" y="174"/>
                    <a:pt x="124" y="1042"/>
                    <a:pt x="93" y="1492"/>
                  </a:cubicBezTo>
                  <a:cubicBezTo>
                    <a:pt x="93" y="1570"/>
                    <a:pt x="155" y="1632"/>
                    <a:pt x="233" y="1632"/>
                  </a:cubicBezTo>
                  <a:cubicBezTo>
                    <a:pt x="310" y="1632"/>
                    <a:pt x="357" y="1585"/>
                    <a:pt x="357" y="1507"/>
                  </a:cubicBezTo>
                  <a:cubicBezTo>
                    <a:pt x="388" y="1042"/>
                    <a:pt x="264" y="158"/>
                    <a:pt x="248" y="127"/>
                  </a:cubicBezTo>
                  <a:cubicBezTo>
                    <a:pt x="235" y="58"/>
                    <a:pt x="183"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25"/>
            <p:cNvSpPr/>
            <p:nvPr/>
          </p:nvSpPr>
          <p:spPr>
            <a:xfrm>
              <a:off x="2170138" y="4014300"/>
              <a:ext cx="9725" cy="40350"/>
            </a:xfrm>
            <a:custGeom>
              <a:avLst/>
              <a:gdLst/>
              <a:ahLst/>
              <a:cxnLst/>
              <a:rect l="l" t="t" r="r" b="b"/>
              <a:pathLst>
                <a:path w="389" h="1614" extrusionOk="0">
                  <a:moveTo>
                    <a:pt x="249" y="1"/>
                  </a:moveTo>
                  <a:cubicBezTo>
                    <a:pt x="171" y="1"/>
                    <a:pt x="109" y="63"/>
                    <a:pt x="109" y="140"/>
                  </a:cubicBezTo>
                  <a:cubicBezTo>
                    <a:pt x="109" y="404"/>
                    <a:pt x="94" y="1164"/>
                    <a:pt x="16" y="1428"/>
                  </a:cubicBezTo>
                  <a:cubicBezTo>
                    <a:pt x="1" y="1505"/>
                    <a:pt x="32" y="1583"/>
                    <a:pt x="109" y="1614"/>
                  </a:cubicBezTo>
                  <a:lnTo>
                    <a:pt x="156" y="1614"/>
                  </a:lnTo>
                  <a:cubicBezTo>
                    <a:pt x="202" y="1614"/>
                    <a:pt x="265" y="1567"/>
                    <a:pt x="280" y="1505"/>
                  </a:cubicBezTo>
                  <a:cubicBezTo>
                    <a:pt x="389" y="1149"/>
                    <a:pt x="389" y="171"/>
                    <a:pt x="389" y="140"/>
                  </a:cubicBezTo>
                  <a:cubicBezTo>
                    <a:pt x="389" y="63"/>
                    <a:pt x="327"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25"/>
            <p:cNvSpPr/>
            <p:nvPr/>
          </p:nvSpPr>
          <p:spPr>
            <a:xfrm>
              <a:off x="2120913" y="4119700"/>
              <a:ext cx="34525" cy="49725"/>
            </a:xfrm>
            <a:custGeom>
              <a:avLst/>
              <a:gdLst/>
              <a:ahLst/>
              <a:cxnLst/>
              <a:rect l="l" t="t" r="r" b="b"/>
              <a:pathLst>
                <a:path w="1381" h="1989" extrusionOk="0">
                  <a:moveTo>
                    <a:pt x="1242" y="0"/>
                  </a:moveTo>
                  <a:cubicBezTo>
                    <a:pt x="1175" y="0"/>
                    <a:pt x="1113" y="44"/>
                    <a:pt x="1086" y="112"/>
                  </a:cubicBezTo>
                  <a:cubicBezTo>
                    <a:pt x="931" y="624"/>
                    <a:pt x="62" y="1756"/>
                    <a:pt x="62" y="1756"/>
                  </a:cubicBezTo>
                  <a:cubicBezTo>
                    <a:pt x="0" y="1818"/>
                    <a:pt x="31" y="1911"/>
                    <a:pt x="78" y="1942"/>
                  </a:cubicBezTo>
                  <a:cubicBezTo>
                    <a:pt x="109" y="1973"/>
                    <a:pt x="140" y="1989"/>
                    <a:pt x="171" y="1989"/>
                  </a:cubicBezTo>
                  <a:cubicBezTo>
                    <a:pt x="202" y="1989"/>
                    <a:pt x="248" y="1973"/>
                    <a:pt x="279" y="1927"/>
                  </a:cubicBezTo>
                  <a:cubicBezTo>
                    <a:pt x="310" y="1896"/>
                    <a:pt x="1210" y="763"/>
                    <a:pt x="1365" y="190"/>
                  </a:cubicBezTo>
                  <a:cubicBezTo>
                    <a:pt x="1380" y="112"/>
                    <a:pt x="1349"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25"/>
            <p:cNvSpPr/>
            <p:nvPr/>
          </p:nvSpPr>
          <p:spPr>
            <a:xfrm>
              <a:off x="2050338" y="4203900"/>
              <a:ext cx="38800" cy="33375"/>
            </a:xfrm>
            <a:custGeom>
              <a:avLst/>
              <a:gdLst/>
              <a:ahLst/>
              <a:cxnLst/>
              <a:rect l="l" t="t" r="r" b="b"/>
              <a:pathLst>
                <a:path w="1552" h="1335" extrusionOk="0">
                  <a:moveTo>
                    <a:pt x="1381" y="0"/>
                  </a:moveTo>
                  <a:cubicBezTo>
                    <a:pt x="1339" y="0"/>
                    <a:pt x="1298" y="19"/>
                    <a:pt x="1272" y="63"/>
                  </a:cubicBezTo>
                  <a:cubicBezTo>
                    <a:pt x="1009" y="420"/>
                    <a:pt x="62" y="1087"/>
                    <a:pt x="62" y="1102"/>
                  </a:cubicBezTo>
                  <a:cubicBezTo>
                    <a:pt x="0" y="1118"/>
                    <a:pt x="0" y="1211"/>
                    <a:pt x="31" y="1273"/>
                  </a:cubicBezTo>
                  <a:cubicBezTo>
                    <a:pt x="62" y="1319"/>
                    <a:pt x="109" y="1335"/>
                    <a:pt x="155" y="1335"/>
                  </a:cubicBezTo>
                  <a:cubicBezTo>
                    <a:pt x="171" y="1335"/>
                    <a:pt x="218" y="1335"/>
                    <a:pt x="233" y="1304"/>
                  </a:cubicBezTo>
                  <a:cubicBezTo>
                    <a:pt x="264" y="1288"/>
                    <a:pt x="1226" y="606"/>
                    <a:pt x="1505" y="218"/>
                  </a:cubicBezTo>
                  <a:cubicBezTo>
                    <a:pt x="1551" y="172"/>
                    <a:pt x="1551" y="63"/>
                    <a:pt x="1474" y="32"/>
                  </a:cubicBezTo>
                  <a:cubicBezTo>
                    <a:pt x="1447" y="12"/>
                    <a:pt x="1414"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25"/>
            <p:cNvSpPr/>
            <p:nvPr/>
          </p:nvSpPr>
          <p:spPr>
            <a:xfrm>
              <a:off x="2127488" y="4082875"/>
              <a:ext cx="22525" cy="34200"/>
            </a:xfrm>
            <a:custGeom>
              <a:avLst/>
              <a:gdLst/>
              <a:ahLst/>
              <a:cxnLst/>
              <a:rect l="l" t="t" r="r" b="b"/>
              <a:pathLst>
                <a:path w="901" h="1368" extrusionOk="0">
                  <a:moveTo>
                    <a:pt x="762" y="0"/>
                  </a:moveTo>
                  <a:cubicBezTo>
                    <a:pt x="695" y="0"/>
                    <a:pt x="635" y="44"/>
                    <a:pt x="621" y="112"/>
                  </a:cubicBezTo>
                  <a:cubicBezTo>
                    <a:pt x="466" y="623"/>
                    <a:pt x="47" y="1135"/>
                    <a:pt x="47" y="1135"/>
                  </a:cubicBezTo>
                  <a:cubicBezTo>
                    <a:pt x="1" y="1197"/>
                    <a:pt x="16" y="1290"/>
                    <a:pt x="78" y="1321"/>
                  </a:cubicBezTo>
                  <a:cubicBezTo>
                    <a:pt x="94" y="1368"/>
                    <a:pt x="109" y="1368"/>
                    <a:pt x="156" y="1368"/>
                  </a:cubicBezTo>
                  <a:cubicBezTo>
                    <a:pt x="187" y="1368"/>
                    <a:pt x="233" y="1352"/>
                    <a:pt x="264" y="1306"/>
                  </a:cubicBezTo>
                  <a:cubicBezTo>
                    <a:pt x="280" y="1290"/>
                    <a:pt x="714" y="748"/>
                    <a:pt x="885" y="189"/>
                  </a:cubicBezTo>
                  <a:cubicBezTo>
                    <a:pt x="900" y="112"/>
                    <a:pt x="869" y="34"/>
                    <a:pt x="792" y="3"/>
                  </a:cubicBezTo>
                  <a:cubicBezTo>
                    <a:pt x="782" y="1"/>
                    <a:pt x="772"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25"/>
            <p:cNvSpPr/>
            <p:nvPr/>
          </p:nvSpPr>
          <p:spPr>
            <a:xfrm>
              <a:off x="1841738" y="4188225"/>
              <a:ext cx="26000" cy="16100"/>
            </a:xfrm>
            <a:custGeom>
              <a:avLst/>
              <a:gdLst/>
              <a:ahLst/>
              <a:cxnLst/>
              <a:rect l="l" t="t" r="r" b="b"/>
              <a:pathLst>
                <a:path w="1040" h="644" extrusionOk="0">
                  <a:moveTo>
                    <a:pt x="154" y="0"/>
                  </a:moveTo>
                  <a:cubicBezTo>
                    <a:pt x="107" y="0"/>
                    <a:pt x="67" y="24"/>
                    <a:pt x="47" y="54"/>
                  </a:cubicBezTo>
                  <a:cubicBezTo>
                    <a:pt x="0" y="132"/>
                    <a:pt x="31" y="209"/>
                    <a:pt x="109" y="256"/>
                  </a:cubicBezTo>
                  <a:cubicBezTo>
                    <a:pt x="124" y="271"/>
                    <a:pt x="574" y="504"/>
                    <a:pt x="807" y="628"/>
                  </a:cubicBezTo>
                  <a:cubicBezTo>
                    <a:pt x="822" y="628"/>
                    <a:pt x="838" y="644"/>
                    <a:pt x="853" y="644"/>
                  </a:cubicBezTo>
                  <a:cubicBezTo>
                    <a:pt x="915" y="644"/>
                    <a:pt x="962" y="597"/>
                    <a:pt x="993" y="566"/>
                  </a:cubicBezTo>
                  <a:cubicBezTo>
                    <a:pt x="1039" y="488"/>
                    <a:pt x="993" y="411"/>
                    <a:pt x="915" y="364"/>
                  </a:cubicBezTo>
                  <a:cubicBezTo>
                    <a:pt x="683" y="271"/>
                    <a:pt x="233" y="23"/>
                    <a:pt x="233" y="23"/>
                  </a:cubicBezTo>
                  <a:cubicBezTo>
                    <a:pt x="206" y="7"/>
                    <a:pt x="179"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25"/>
            <p:cNvSpPr/>
            <p:nvPr/>
          </p:nvSpPr>
          <p:spPr>
            <a:xfrm>
              <a:off x="1856863" y="3851775"/>
              <a:ext cx="29100" cy="15600"/>
            </a:xfrm>
            <a:custGeom>
              <a:avLst/>
              <a:gdLst/>
              <a:ahLst/>
              <a:cxnLst/>
              <a:rect l="l" t="t" r="r" b="b"/>
              <a:pathLst>
                <a:path w="1164" h="624" extrusionOk="0">
                  <a:moveTo>
                    <a:pt x="1005" y="1"/>
                  </a:moveTo>
                  <a:cubicBezTo>
                    <a:pt x="996" y="1"/>
                    <a:pt x="987" y="2"/>
                    <a:pt x="977" y="3"/>
                  </a:cubicBezTo>
                  <a:cubicBezTo>
                    <a:pt x="636" y="65"/>
                    <a:pt x="124" y="329"/>
                    <a:pt x="93" y="329"/>
                  </a:cubicBezTo>
                  <a:cubicBezTo>
                    <a:pt x="16" y="376"/>
                    <a:pt x="0" y="453"/>
                    <a:pt x="47" y="531"/>
                  </a:cubicBezTo>
                  <a:cubicBezTo>
                    <a:pt x="78" y="608"/>
                    <a:pt x="140" y="624"/>
                    <a:pt x="171" y="624"/>
                  </a:cubicBezTo>
                  <a:cubicBezTo>
                    <a:pt x="202" y="624"/>
                    <a:pt x="217" y="624"/>
                    <a:pt x="233" y="608"/>
                  </a:cubicBezTo>
                  <a:cubicBezTo>
                    <a:pt x="372" y="531"/>
                    <a:pt x="807" y="329"/>
                    <a:pt x="1024" y="298"/>
                  </a:cubicBezTo>
                  <a:cubicBezTo>
                    <a:pt x="1101" y="267"/>
                    <a:pt x="1163" y="189"/>
                    <a:pt x="1148" y="127"/>
                  </a:cubicBezTo>
                  <a:cubicBezTo>
                    <a:pt x="1134" y="58"/>
                    <a:pt x="1083" y="1"/>
                    <a:pt x="1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25"/>
            <p:cNvSpPr/>
            <p:nvPr/>
          </p:nvSpPr>
          <p:spPr>
            <a:xfrm>
              <a:off x="1878188" y="3864425"/>
              <a:ext cx="21725" cy="10700"/>
            </a:xfrm>
            <a:custGeom>
              <a:avLst/>
              <a:gdLst/>
              <a:ahLst/>
              <a:cxnLst/>
              <a:rect l="l" t="t" r="r" b="b"/>
              <a:pathLst>
                <a:path w="869" h="428" extrusionOk="0">
                  <a:moveTo>
                    <a:pt x="724" y="1"/>
                  </a:moveTo>
                  <a:cubicBezTo>
                    <a:pt x="710" y="1"/>
                    <a:pt x="697" y="4"/>
                    <a:pt x="683" y="9"/>
                  </a:cubicBezTo>
                  <a:cubicBezTo>
                    <a:pt x="481" y="40"/>
                    <a:pt x="295" y="71"/>
                    <a:pt x="124" y="149"/>
                  </a:cubicBezTo>
                  <a:cubicBezTo>
                    <a:pt x="47" y="164"/>
                    <a:pt x="0" y="257"/>
                    <a:pt x="47" y="335"/>
                  </a:cubicBezTo>
                  <a:cubicBezTo>
                    <a:pt x="62" y="397"/>
                    <a:pt x="124" y="428"/>
                    <a:pt x="171" y="428"/>
                  </a:cubicBezTo>
                  <a:lnTo>
                    <a:pt x="233" y="428"/>
                  </a:lnTo>
                  <a:cubicBezTo>
                    <a:pt x="388" y="366"/>
                    <a:pt x="558" y="335"/>
                    <a:pt x="745" y="288"/>
                  </a:cubicBezTo>
                  <a:cubicBezTo>
                    <a:pt x="822" y="273"/>
                    <a:pt x="869" y="211"/>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25"/>
            <p:cNvSpPr/>
            <p:nvPr/>
          </p:nvSpPr>
          <p:spPr>
            <a:xfrm>
              <a:off x="2024738" y="3916900"/>
              <a:ext cx="7000" cy="6325"/>
            </a:xfrm>
            <a:custGeom>
              <a:avLst/>
              <a:gdLst/>
              <a:ahLst/>
              <a:cxnLst/>
              <a:rect l="l" t="t" r="r" b="b"/>
              <a:pathLst>
                <a:path w="280" h="253" extrusionOk="0">
                  <a:moveTo>
                    <a:pt x="70" y="1"/>
                  </a:moveTo>
                  <a:cubicBezTo>
                    <a:pt x="46" y="1"/>
                    <a:pt x="22" y="7"/>
                    <a:pt x="1" y="19"/>
                  </a:cubicBezTo>
                  <a:cubicBezTo>
                    <a:pt x="47" y="128"/>
                    <a:pt x="156" y="206"/>
                    <a:pt x="264" y="252"/>
                  </a:cubicBezTo>
                  <a:cubicBezTo>
                    <a:pt x="280" y="206"/>
                    <a:pt x="264" y="128"/>
                    <a:pt x="249" y="97"/>
                  </a:cubicBezTo>
                  <a:cubicBezTo>
                    <a:pt x="204" y="41"/>
                    <a:pt x="135"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25"/>
            <p:cNvSpPr/>
            <p:nvPr/>
          </p:nvSpPr>
          <p:spPr>
            <a:xfrm>
              <a:off x="2021638" y="3914275"/>
              <a:ext cx="13200" cy="11275"/>
            </a:xfrm>
            <a:custGeom>
              <a:avLst/>
              <a:gdLst/>
              <a:ahLst/>
              <a:cxnLst/>
              <a:rect l="l" t="t" r="r" b="b"/>
              <a:pathLst>
                <a:path w="528" h="451" extrusionOk="0">
                  <a:moveTo>
                    <a:pt x="194" y="106"/>
                  </a:moveTo>
                  <a:cubicBezTo>
                    <a:pt x="259" y="106"/>
                    <a:pt x="328" y="146"/>
                    <a:pt x="373" y="202"/>
                  </a:cubicBezTo>
                  <a:cubicBezTo>
                    <a:pt x="388" y="233"/>
                    <a:pt x="404" y="311"/>
                    <a:pt x="388" y="357"/>
                  </a:cubicBezTo>
                  <a:cubicBezTo>
                    <a:pt x="280" y="311"/>
                    <a:pt x="171" y="233"/>
                    <a:pt x="125" y="124"/>
                  </a:cubicBezTo>
                  <a:cubicBezTo>
                    <a:pt x="146" y="112"/>
                    <a:pt x="170" y="106"/>
                    <a:pt x="194" y="106"/>
                  </a:cubicBezTo>
                  <a:close/>
                  <a:moveTo>
                    <a:pt x="171" y="0"/>
                  </a:moveTo>
                  <a:cubicBezTo>
                    <a:pt x="140" y="0"/>
                    <a:pt x="94" y="0"/>
                    <a:pt x="63" y="31"/>
                  </a:cubicBezTo>
                  <a:cubicBezTo>
                    <a:pt x="16" y="31"/>
                    <a:pt x="1" y="62"/>
                    <a:pt x="1" y="109"/>
                  </a:cubicBezTo>
                  <a:cubicBezTo>
                    <a:pt x="1" y="140"/>
                    <a:pt x="16" y="155"/>
                    <a:pt x="47" y="186"/>
                  </a:cubicBezTo>
                  <a:cubicBezTo>
                    <a:pt x="94" y="311"/>
                    <a:pt x="249" y="435"/>
                    <a:pt x="388" y="450"/>
                  </a:cubicBezTo>
                  <a:lnTo>
                    <a:pt x="419" y="450"/>
                  </a:lnTo>
                  <a:lnTo>
                    <a:pt x="435" y="435"/>
                  </a:lnTo>
                  <a:cubicBezTo>
                    <a:pt x="528" y="357"/>
                    <a:pt x="497" y="202"/>
                    <a:pt x="435" y="124"/>
                  </a:cubicBezTo>
                  <a:cubicBezTo>
                    <a:pt x="373" y="47"/>
                    <a:pt x="28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25"/>
            <p:cNvSpPr/>
            <p:nvPr/>
          </p:nvSpPr>
          <p:spPr>
            <a:xfrm>
              <a:off x="1998388" y="3920875"/>
              <a:ext cx="5450" cy="3900"/>
            </a:xfrm>
            <a:custGeom>
              <a:avLst/>
              <a:gdLst/>
              <a:ahLst/>
              <a:cxnLst/>
              <a:rect l="l" t="t" r="r" b="b"/>
              <a:pathLst>
                <a:path w="218" h="156" extrusionOk="0">
                  <a:moveTo>
                    <a:pt x="0" y="0"/>
                  </a:moveTo>
                  <a:cubicBezTo>
                    <a:pt x="0" y="31"/>
                    <a:pt x="47" y="78"/>
                    <a:pt x="62" y="93"/>
                  </a:cubicBezTo>
                  <a:cubicBezTo>
                    <a:pt x="93" y="124"/>
                    <a:pt x="155" y="155"/>
                    <a:pt x="217" y="155"/>
                  </a:cubicBezTo>
                  <a:cubicBezTo>
                    <a:pt x="217" y="109"/>
                    <a:pt x="202" y="47"/>
                    <a:pt x="155" y="31"/>
                  </a:cubicBezTo>
                  <a:cubicBezTo>
                    <a:pt x="124" y="0"/>
                    <a:pt x="62"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25"/>
            <p:cNvSpPr/>
            <p:nvPr/>
          </p:nvSpPr>
          <p:spPr>
            <a:xfrm>
              <a:off x="1994888" y="3918000"/>
              <a:ext cx="11650" cy="9475"/>
            </a:xfrm>
            <a:custGeom>
              <a:avLst/>
              <a:gdLst/>
              <a:ahLst/>
              <a:cxnLst/>
              <a:rect l="l" t="t" r="r" b="b"/>
              <a:pathLst>
                <a:path w="466" h="379" extrusionOk="0">
                  <a:moveTo>
                    <a:pt x="140" y="115"/>
                  </a:moveTo>
                  <a:cubicBezTo>
                    <a:pt x="202" y="115"/>
                    <a:pt x="264" y="131"/>
                    <a:pt x="280" y="146"/>
                  </a:cubicBezTo>
                  <a:cubicBezTo>
                    <a:pt x="311" y="162"/>
                    <a:pt x="342" y="224"/>
                    <a:pt x="342" y="255"/>
                  </a:cubicBezTo>
                  <a:cubicBezTo>
                    <a:pt x="280" y="239"/>
                    <a:pt x="233" y="224"/>
                    <a:pt x="202" y="208"/>
                  </a:cubicBezTo>
                  <a:cubicBezTo>
                    <a:pt x="187" y="193"/>
                    <a:pt x="140" y="146"/>
                    <a:pt x="140" y="115"/>
                  </a:cubicBezTo>
                  <a:close/>
                  <a:moveTo>
                    <a:pt x="152" y="1"/>
                  </a:moveTo>
                  <a:cubicBezTo>
                    <a:pt x="128" y="1"/>
                    <a:pt x="104" y="3"/>
                    <a:pt x="78" y="6"/>
                  </a:cubicBezTo>
                  <a:lnTo>
                    <a:pt x="47" y="6"/>
                  </a:lnTo>
                  <a:lnTo>
                    <a:pt x="47" y="53"/>
                  </a:lnTo>
                  <a:cubicBezTo>
                    <a:pt x="1" y="146"/>
                    <a:pt x="63" y="239"/>
                    <a:pt x="140" y="301"/>
                  </a:cubicBezTo>
                  <a:cubicBezTo>
                    <a:pt x="218" y="348"/>
                    <a:pt x="295" y="363"/>
                    <a:pt x="373" y="379"/>
                  </a:cubicBezTo>
                  <a:lnTo>
                    <a:pt x="419" y="379"/>
                  </a:lnTo>
                  <a:lnTo>
                    <a:pt x="435" y="332"/>
                  </a:lnTo>
                  <a:cubicBezTo>
                    <a:pt x="466" y="255"/>
                    <a:pt x="435" y="146"/>
                    <a:pt x="357" y="69"/>
                  </a:cubicBezTo>
                  <a:cubicBezTo>
                    <a:pt x="298" y="21"/>
                    <a:pt x="230"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25"/>
            <p:cNvSpPr/>
            <p:nvPr/>
          </p:nvSpPr>
          <p:spPr>
            <a:xfrm>
              <a:off x="2154638" y="3990650"/>
              <a:ext cx="2350" cy="16700"/>
            </a:xfrm>
            <a:custGeom>
              <a:avLst/>
              <a:gdLst/>
              <a:ahLst/>
              <a:cxnLst/>
              <a:rect l="l" t="t" r="r" b="b"/>
              <a:pathLst>
                <a:path w="94" h="668" extrusionOk="0">
                  <a:moveTo>
                    <a:pt x="0" y="1"/>
                  </a:moveTo>
                  <a:lnTo>
                    <a:pt x="0" y="497"/>
                  </a:lnTo>
                  <a:cubicBezTo>
                    <a:pt x="0" y="559"/>
                    <a:pt x="16" y="637"/>
                    <a:pt x="62" y="668"/>
                  </a:cubicBezTo>
                  <a:cubicBezTo>
                    <a:pt x="78" y="544"/>
                    <a:pt x="94" y="389"/>
                    <a:pt x="94" y="249"/>
                  </a:cubicBezTo>
                  <a:cubicBezTo>
                    <a:pt x="94" y="171"/>
                    <a:pt x="94" y="109"/>
                    <a:pt x="78" y="47"/>
                  </a:cubicBezTo>
                  <a:cubicBezTo>
                    <a:pt x="62" y="16"/>
                    <a:pt x="16"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25"/>
            <p:cNvSpPr/>
            <p:nvPr/>
          </p:nvSpPr>
          <p:spPr>
            <a:xfrm>
              <a:off x="2151913" y="3987875"/>
              <a:ext cx="7800" cy="22200"/>
            </a:xfrm>
            <a:custGeom>
              <a:avLst/>
              <a:gdLst/>
              <a:ahLst/>
              <a:cxnLst/>
              <a:rect l="l" t="t" r="r" b="b"/>
              <a:pathLst>
                <a:path w="312" h="888" extrusionOk="0">
                  <a:moveTo>
                    <a:pt x="125" y="112"/>
                  </a:moveTo>
                  <a:cubicBezTo>
                    <a:pt x="140" y="112"/>
                    <a:pt x="187" y="127"/>
                    <a:pt x="203" y="158"/>
                  </a:cubicBezTo>
                  <a:cubicBezTo>
                    <a:pt x="218" y="220"/>
                    <a:pt x="218" y="282"/>
                    <a:pt x="218" y="360"/>
                  </a:cubicBezTo>
                  <a:cubicBezTo>
                    <a:pt x="218" y="515"/>
                    <a:pt x="203" y="639"/>
                    <a:pt x="171" y="779"/>
                  </a:cubicBezTo>
                  <a:cubicBezTo>
                    <a:pt x="125" y="748"/>
                    <a:pt x="109" y="670"/>
                    <a:pt x="109" y="608"/>
                  </a:cubicBezTo>
                  <a:cubicBezTo>
                    <a:pt x="109" y="437"/>
                    <a:pt x="109" y="282"/>
                    <a:pt x="125" y="112"/>
                  </a:cubicBezTo>
                  <a:close/>
                  <a:moveTo>
                    <a:pt x="78" y="0"/>
                  </a:moveTo>
                  <a:cubicBezTo>
                    <a:pt x="68" y="0"/>
                    <a:pt x="57" y="1"/>
                    <a:pt x="47" y="3"/>
                  </a:cubicBezTo>
                  <a:lnTo>
                    <a:pt x="1" y="34"/>
                  </a:lnTo>
                  <a:lnTo>
                    <a:pt x="1" y="65"/>
                  </a:lnTo>
                  <a:lnTo>
                    <a:pt x="1" y="608"/>
                  </a:lnTo>
                  <a:cubicBezTo>
                    <a:pt x="1" y="748"/>
                    <a:pt x="63" y="887"/>
                    <a:pt x="187" y="887"/>
                  </a:cubicBezTo>
                  <a:lnTo>
                    <a:pt x="218" y="887"/>
                  </a:lnTo>
                  <a:lnTo>
                    <a:pt x="234" y="841"/>
                  </a:lnTo>
                  <a:cubicBezTo>
                    <a:pt x="296" y="686"/>
                    <a:pt x="311" y="515"/>
                    <a:pt x="311" y="360"/>
                  </a:cubicBezTo>
                  <a:cubicBezTo>
                    <a:pt x="311" y="282"/>
                    <a:pt x="311" y="205"/>
                    <a:pt x="280" y="127"/>
                  </a:cubicBezTo>
                  <a:cubicBezTo>
                    <a:pt x="239" y="46"/>
                    <a:pt x="152"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25"/>
            <p:cNvSpPr/>
            <p:nvPr/>
          </p:nvSpPr>
          <p:spPr>
            <a:xfrm>
              <a:off x="1830863" y="3923975"/>
              <a:ext cx="8575" cy="7000"/>
            </a:xfrm>
            <a:custGeom>
              <a:avLst/>
              <a:gdLst/>
              <a:ahLst/>
              <a:cxnLst/>
              <a:rect l="l" t="t" r="r" b="b"/>
              <a:pathLst>
                <a:path w="343" h="280" extrusionOk="0">
                  <a:moveTo>
                    <a:pt x="249" y="0"/>
                  </a:moveTo>
                  <a:cubicBezTo>
                    <a:pt x="187" y="0"/>
                    <a:pt x="125" y="31"/>
                    <a:pt x="94" y="62"/>
                  </a:cubicBezTo>
                  <a:cubicBezTo>
                    <a:pt x="32" y="124"/>
                    <a:pt x="1" y="202"/>
                    <a:pt x="16" y="279"/>
                  </a:cubicBezTo>
                  <a:cubicBezTo>
                    <a:pt x="94" y="264"/>
                    <a:pt x="172" y="233"/>
                    <a:pt x="234" y="202"/>
                  </a:cubicBezTo>
                  <a:cubicBezTo>
                    <a:pt x="280" y="155"/>
                    <a:pt x="342" y="78"/>
                    <a:pt x="342" y="31"/>
                  </a:cubicBezTo>
                  <a:cubicBezTo>
                    <a:pt x="327" y="0"/>
                    <a:pt x="280"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25"/>
            <p:cNvSpPr/>
            <p:nvPr/>
          </p:nvSpPr>
          <p:spPr>
            <a:xfrm>
              <a:off x="1828538" y="3921275"/>
              <a:ext cx="14000" cy="12025"/>
            </a:xfrm>
            <a:custGeom>
              <a:avLst/>
              <a:gdLst/>
              <a:ahLst/>
              <a:cxnLst/>
              <a:rect l="l" t="t" r="r" b="b"/>
              <a:pathLst>
                <a:path w="560" h="481" extrusionOk="0">
                  <a:moveTo>
                    <a:pt x="342" y="108"/>
                  </a:moveTo>
                  <a:cubicBezTo>
                    <a:pt x="373" y="108"/>
                    <a:pt x="420" y="108"/>
                    <a:pt x="435" y="139"/>
                  </a:cubicBezTo>
                  <a:cubicBezTo>
                    <a:pt x="435" y="217"/>
                    <a:pt x="404" y="263"/>
                    <a:pt x="342" y="310"/>
                  </a:cubicBezTo>
                  <a:cubicBezTo>
                    <a:pt x="265" y="341"/>
                    <a:pt x="203" y="372"/>
                    <a:pt x="109" y="387"/>
                  </a:cubicBezTo>
                  <a:cubicBezTo>
                    <a:pt x="94" y="310"/>
                    <a:pt x="125" y="232"/>
                    <a:pt x="187" y="170"/>
                  </a:cubicBezTo>
                  <a:cubicBezTo>
                    <a:pt x="218" y="139"/>
                    <a:pt x="280" y="108"/>
                    <a:pt x="342" y="108"/>
                  </a:cubicBezTo>
                  <a:close/>
                  <a:moveTo>
                    <a:pt x="374" y="0"/>
                  </a:moveTo>
                  <a:cubicBezTo>
                    <a:pt x="292" y="0"/>
                    <a:pt x="211" y="23"/>
                    <a:pt x="156" y="77"/>
                  </a:cubicBezTo>
                  <a:cubicBezTo>
                    <a:pt x="32" y="155"/>
                    <a:pt x="1" y="310"/>
                    <a:pt x="47" y="449"/>
                  </a:cubicBezTo>
                  <a:lnTo>
                    <a:pt x="78" y="480"/>
                  </a:lnTo>
                  <a:lnTo>
                    <a:pt x="109" y="480"/>
                  </a:lnTo>
                  <a:cubicBezTo>
                    <a:pt x="203" y="465"/>
                    <a:pt x="296" y="449"/>
                    <a:pt x="404" y="387"/>
                  </a:cubicBezTo>
                  <a:cubicBezTo>
                    <a:pt x="497" y="310"/>
                    <a:pt x="559" y="186"/>
                    <a:pt x="528" y="77"/>
                  </a:cubicBezTo>
                  <a:lnTo>
                    <a:pt x="559" y="62"/>
                  </a:lnTo>
                  <a:lnTo>
                    <a:pt x="544" y="31"/>
                  </a:lnTo>
                  <a:cubicBezTo>
                    <a:pt x="492" y="11"/>
                    <a:pt x="433"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25"/>
            <p:cNvSpPr/>
            <p:nvPr/>
          </p:nvSpPr>
          <p:spPr>
            <a:xfrm>
              <a:off x="1782788" y="3900325"/>
              <a:ext cx="7775" cy="5825"/>
            </a:xfrm>
            <a:custGeom>
              <a:avLst/>
              <a:gdLst/>
              <a:ahLst/>
              <a:cxnLst/>
              <a:rect l="l" t="t" r="r" b="b"/>
              <a:pathLst>
                <a:path w="311" h="233" extrusionOk="0">
                  <a:moveTo>
                    <a:pt x="171" y="0"/>
                  </a:moveTo>
                  <a:cubicBezTo>
                    <a:pt x="109" y="0"/>
                    <a:pt x="63" y="47"/>
                    <a:pt x="16" y="78"/>
                  </a:cubicBezTo>
                  <a:cubicBezTo>
                    <a:pt x="1" y="93"/>
                    <a:pt x="1" y="124"/>
                    <a:pt x="1" y="140"/>
                  </a:cubicBezTo>
                  <a:cubicBezTo>
                    <a:pt x="1" y="171"/>
                    <a:pt x="16" y="186"/>
                    <a:pt x="63" y="217"/>
                  </a:cubicBezTo>
                  <a:cubicBezTo>
                    <a:pt x="78" y="233"/>
                    <a:pt x="109" y="233"/>
                    <a:pt x="156" y="233"/>
                  </a:cubicBezTo>
                  <a:cubicBezTo>
                    <a:pt x="218" y="233"/>
                    <a:pt x="249" y="217"/>
                    <a:pt x="264" y="171"/>
                  </a:cubicBezTo>
                  <a:cubicBezTo>
                    <a:pt x="295" y="140"/>
                    <a:pt x="311" y="93"/>
                    <a:pt x="295" y="62"/>
                  </a:cubicBezTo>
                  <a:cubicBezTo>
                    <a:pt x="264" y="62"/>
                    <a:pt x="249" y="47"/>
                    <a:pt x="233" y="16"/>
                  </a:cubicBezTo>
                  <a:cubicBezTo>
                    <a:pt x="218" y="16"/>
                    <a:pt x="18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25"/>
            <p:cNvSpPr/>
            <p:nvPr/>
          </p:nvSpPr>
          <p:spPr>
            <a:xfrm>
              <a:off x="1779688" y="3898250"/>
              <a:ext cx="13225" cy="11400"/>
            </a:xfrm>
            <a:custGeom>
              <a:avLst/>
              <a:gdLst/>
              <a:ahLst/>
              <a:cxnLst/>
              <a:rect l="l" t="t" r="r" b="b"/>
              <a:pathLst>
                <a:path w="529" h="456" extrusionOk="0">
                  <a:moveTo>
                    <a:pt x="295" y="83"/>
                  </a:moveTo>
                  <a:cubicBezTo>
                    <a:pt x="311" y="83"/>
                    <a:pt x="342" y="99"/>
                    <a:pt x="357" y="99"/>
                  </a:cubicBezTo>
                  <a:cubicBezTo>
                    <a:pt x="388" y="99"/>
                    <a:pt x="419" y="145"/>
                    <a:pt x="419" y="176"/>
                  </a:cubicBezTo>
                  <a:cubicBezTo>
                    <a:pt x="419" y="214"/>
                    <a:pt x="419" y="262"/>
                    <a:pt x="403" y="262"/>
                  </a:cubicBezTo>
                  <a:cubicBezTo>
                    <a:pt x="399" y="262"/>
                    <a:pt x="394" y="259"/>
                    <a:pt x="388" y="254"/>
                  </a:cubicBezTo>
                  <a:cubicBezTo>
                    <a:pt x="373" y="300"/>
                    <a:pt x="342" y="316"/>
                    <a:pt x="280" y="316"/>
                  </a:cubicBezTo>
                  <a:cubicBezTo>
                    <a:pt x="233" y="316"/>
                    <a:pt x="202" y="316"/>
                    <a:pt x="187" y="300"/>
                  </a:cubicBezTo>
                  <a:cubicBezTo>
                    <a:pt x="140" y="269"/>
                    <a:pt x="125" y="254"/>
                    <a:pt x="125" y="223"/>
                  </a:cubicBezTo>
                  <a:cubicBezTo>
                    <a:pt x="125" y="207"/>
                    <a:pt x="125" y="176"/>
                    <a:pt x="140" y="161"/>
                  </a:cubicBezTo>
                  <a:cubicBezTo>
                    <a:pt x="187" y="130"/>
                    <a:pt x="233" y="83"/>
                    <a:pt x="295" y="83"/>
                  </a:cubicBezTo>
                  <a:close/>
                  <a:moveTo>
                    <a:pt x="285" y="0"/>
                  </a:moveTo>
                  <a:cubicBezTo>
                    <a:pt x="196" y="0"/>
                    <a:pt x="102" y="42"/>
                    <a:pt x="47" y="130"/>
                  </a:cubicBezTo>
                  <a:cubicBezTo>
                    <a:pt x="32" y="161"/>
                    <a:pt x="1" y="207"/>
                    <a:pt x="1" y="238"/>
                  </a:cubicBezTo>
                  <a:cubicBezTo>
                    <a:pt x="1" y="300"/>
                    <a:pt x="47" y="378"/>
                    <a:pt x="109" y="409"/>
                  </a:cubicBezTo>
                  <a:cubicBezTo>
                    <a:pt x="156" y="440"/>
                    <a:pt x="202" y="455"/>
                    <a:pt x="264" y="455"/>
                  </a:cubicBezTo>
                  <a:cubicBezTo>
                    <a:pt x="357" y="455"/>
                    <a:pt x="435" y="409"/>
                    <a:pt x="466" y="362"/>
                  </a:cubicBezTo>
                  <a:cubicBezTo>
                    <a:pt x="513" y="316"/>
                    <a:pt x="528" y="238"/>
                    <a:pt x="513" y="161"/>
                  </a:cubicBezTo>
                  <a:cubicBezTo>
                    <a:pt x="497" y="99"/>
                    <a:pt x="450" y="52"/>
                    <a:pt x="388" y="21"/>
                  </a:cubicBezTo>
                  <a:cubicBezTo>
                    <a:pt x="357" y="7"/>
                    <a:pt x="321"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25"/>
            <p:cNvSpPr/>
            <p:nvPr/>
          </p:nvSpPr>
          <p:spPr>
            <a:xfrm>
              <a:off x="2036763" y="4172900"/>
              <a:ext cx="9325" cy="6225"/>
            </a:xfrm>
            <a:custGeom>
              <a:avLst/>
              <a:gdLst/>
              <a:ahLst/>
              <a:cxnLst/>
              <a:rect l="l" t="t" r="r" b="b"/>
              <a:pathLst>
                <a:path w="373" h="249" extrusionOk="0">
                  <a:moveTo>
                    <a:pt x="342" y="0"/>
                  </a:moveTo>
                  <a:lnTo>
                    <a:pt x="295" y="16"/>
                  </a:lnTo>
                  <a:cubicBezTo>
                    <a:pt x="264" y="93"/>
                    <a:pt x="218" y="124"/>
                    <a:pt x="140" y="155"/>
                  </a:cubicBezTo>
                  <a:cubicBezTo>
                    <a:pt x="109" y="155"/>
                    <a:pt x="94" y="155"/>
                    <a:pt x="78" y="171"/>
                  </a:cubicBezTo>
                  <a:cubicBezTo>
                    <a:pt x="32" y="171"/>
                    <a:pt x="1" y="186"/>
                    <a:pt x="1" y="186"/>
                  </a:cubicBezTo>
                  <a:lnTo>
                    <a:pt x="1" y="202"/>
                  </a:lnTo>
                  <a:cubicBezTo>
                    <a:pt x="16" y="233"/>
                    <a:pt x="63" y="248"/>
                    <a:pt x="78" y="248"/>
                  </a:cubicBezTo>
                  <a:cubicBezTo>
                    <a:pt x="156" y="248"/>
                    <a:pt x="233" y="233"/>
                    <a:pt x="295" y="171"/>
                  </a:cubicBezTo>
                  <a:cubicBezTo>
                    <a:pt x="326" y="124"/>
                    <a:pt x="373" y="47"/>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25"/>
            <p:cNvSpPr/>
            <p:nvPr/>
          </p:nvSpPr>
          <p:spPr>
            <a:xfrm>
              <a:off x="2034438" y="4170950"/>
              <a:ext cx="14375" cy="10500"/>
            </a:xfrm>
            <a:custGeom>
              <a:avLst/>
              <a:gdLst/>
              <a:ahLst/>
              <a:cxnLst/>
              <a:rect l="l" t="t" r="r" b="b"/>
              <a:pathLst>
                <a:path w="575" h="420" extrusionOk="0">
                  <a:moveTo>
                    <a:pt x="466" y="94"/>
                  </a:moveTo>
                  <a:cubicBezTo>
                    <a:pt x="481" y="156"/>
                    <a:pt x="435" y="218"/>
                    <a:pt x="404" y="264"/>
                  </a:cubicBezTo>
                  <a:cubicBezTo>
                    <a:pt x="353" y="303"/>
                    <a:pt x="281" y="330"/>
                    <a:pt x="213" y="330"/>
                  </a:cubicBezTo>
                  <a:cubicBezTo>
                    <a:pt x="199" y="330"/>
                    <a:pt x="185" y="329"/>
                    <a:pt x="171" y="326"/>
                  </a:cubicBezTo>
                  <a:cubicBezTo>
                    <a:pt x="156" y="326"/>
                    <a:pt x="109" y="311"/>
                    <a:pt x="94" y="280"/>
                  </a:cubicBezTo>
                  <a:lnTo>
                    <a:pt x="94" y="264"/>
                  </a:lnTo>
                  <a:cubicBezTo>
                    <a:pt x="94" y="264"/>
                    <a:pt x="125" y="249"/>
                    <a:pt x="171" y="249"/>
                  </a:cubicBezTo>
                  <a:cubicBezTo>
                    <a:pt x="187" y="233"/>
                    <a:pt x="202" y="233"/>
                    <a:pt x="233" y="233"/>
                  </a:cubicBezTo>
                  <a:cubicBezTo>
                    <a:pt x="311" y="202"/>
                    <a:pt x="357" y="171"/>
                    <a:pt x="388" y="94"/>
                  </a:cubicBezTo>
                  <a:close/>
                  <a:moveTo>
                    <a:pt x="311" y="1"/>
                  </a:moveTo>
                  <a:lnTo>
                    <a:pt x="311" y="32"/>
                  </a:lnTo>
                  <a:cubicBezTo>
                    <a:pt x="280" y="78"/>
                    <a:pt x="249" y="109"/>
                    <a:pt x="202" y="125"/>
                  </a:cubicBezTo>
                  <a:lnTo>
                    <a:pt x="171" y="125"/>
                  </a:lnTo>
                  <a:cubicBezTo>
                    <a:pt x="109" y="125"/>
                    <a:pt x="47" y="156"/>
                    <a:pt x="16" y="202"/>
                  </a:cubicBezTo>
                  <a:cubicBezTo>
                    <a:pt x="0" y="249"/>
                    <a:pt x="0" y="280"/>
                    <a:pt x="16" y="326"/>
                  </a:cubicBezTo>
                  <a:cubicBezTo>
                    <a:pt x="32" y="388"/>
                    <a:pt x="109" y="419"/>
                    <a:pt x="171" y="419"/>
                  </a:cubicBezTo>
                  <a:lnTo>
                    <a:pt x="202" y="419"/>
                  </a:lnTo>
                  <a:cubicBezTo>
                    <a:pt x="311" y="419"/>
                    <a:pt x="404" y="388"/>
                    <a:pt x="466"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25"/>
            <p:cNvSpPr/>
            <p:nvPr/>
          </p:nvSpPr>
          <p:spPr>
            <a:xfrm>
              <a:off x="2145713" y="3956150"/>
              <a:ext cx="4300" cy="4325"/>
            </a:xfrm>
            <a:custGeom>
              <a:avLst/>
              <a:gdLst/>
              <a:ahLst/>
              <a:cxnLst/>
              <a:rect l="l" t="t" r="r" b="b"/>
              <a:pathLst>
                <a:path w="172" h="173" extrusionOk="0">
                  <a:moveTo>
                    <a:pt x="47" y="0"/>
                  </a:moveTo>
                  <a:cubicBezTo>
                    <a:pt x="16" y="16"/>
                    <a:pt x="1" y="31"/>
                    <a:pt x="1" y="62"/>
                  </a:cubicBezTo>
                  <a:cubicBezTo>
                    <a:pt x="1" y="78"/>
                    <a:pt x="1" y="109"/>
                    <a:pt x="16" y="140"/>
                  </a:cubicBezTo>
                  <a:cubicBezTo>
                    <a:pt x="45" y="159"/>
                    <a:pt x="80" y="172"/>
                    <a:pt x="109" y="172"/>
                  </a:cubicBezTo>
                  <a:cubicBezTo>
                    <a:pt x="128" y="172"/>
                    <a:pt x="144" y="167"/>
                    <a:pt x="156" y="156"/>
                  </a:cubicBezTo>
                  <a:cubicBezTo>
                    <a:pt x="171" y="140"/>
                    <a:pt x="171" y="140"/>
                    <a:pt x="171" y="93"/>
                  </a:cubicBezTo>
                  <a:cubicBezTo>
                    <a:pt x="171" y="78"/>
                    <a:pt x="171" y="62"/>
                    <a:pt x="156" y="31"/>
                  </a:cubicBezTo>
                  <a:cubicBezTo>
                    <a:pt x="140" y="16"/>
                    <a:pt x="94"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25"/>
            <p:cNvSpPr/>
            <p:nvPr/>
          </p:nvSpPr>
          <p:spPr>
            <a:xfrm>
              <a:off x="2143013" y="3953725"/>
              <a:ext cx="10100" cy="9050"/>
            </a:xfrm>
            <a:custGeom>
              <a:avLst/>
              <a:gdLst/>
              <a:ahLst/>
              <a:cxnLst/>
              <a:rect l="l" t="t" r="r" b="b"/>
              <a:pathLst>
                <a:path w="404" h="362" extrusionOk="0">
                  <a:moveTo>
                    <a:pt x="186" y="97"/>
                  </a:moveTo>
                  <a:cubicBezTo>
                    <a:pt x="233" y="97"/>
                    <a:pt x="264" y="113"/>
                    <a:pt x="264" y="113"/>
                  </a:cubicBezTo>
                  <a:cubicBezTo>
                    <a:pt x="279" y="128"/>
                    <a:pt x="279" y="159"/>
                    <a:pt x="279" y="175"/>
                  </a:cubicBezTo>
                  <a:cubicBezTo>
                    <a:pt x="279" y="206"/>
                    <a:pt x="279" y="206"/>
                    <a:pt x="264" y="237"/>
                  </a:cubicBezTo>
                  <a:cubicBezTo>
                    <a:pt x="253" y="248"/>
                    <a:pt x="238" y="253"/>
                    <a:pt x="222" y="253"/>
                  </a:cubicBezTo>
                  <a:cubicBezTo>
                    <a:pt x="193" y="253"/>
                    <a:pt x="160" y="236"/>
                    <a:pt x="140" y="206"/>
                  </a:cubicBezTo>
                  <a:cubicBezTo>
                    <a:pt x="109" y="190"/>
                    <a:pt x="109" y="159"/>
                    <a:pt x="109" y="128"/>
                  </a:cubicBezTo>
                  <a:cubicBezTo>
                    <a:pt x="109" y="113"/>
                    <a:pt x="140" y="97"/>
                    <a:pt x="155" y="97"/>
                  </a:cubicBezTo>
                  <a:close/>
                  <a:moveTo>
                    <a:pt x="183" y="1"/>
                  </a:moveTo>
                  <a:cubicBezTo>
                    <a:pt x="156" y="1"/>
                    <a:pt x="131" y="7"/>
                    <a:pt x="109" y="20"/>
                  </a:cubicBezTo>
                  <a:cubicBezTo>
                    <a:pt x="78" y="35"/>
                    <a:pt x="31" y="82"/>
                    <a:pt x="16" y="113"/>
                  </a:cubicBezTo>
                  <a:cubicBezTo>
                    <a:pt x="0" y="175"/>
                    <a:pt x="16" y="237"/>
                    <a:pt x="62" y="284"/>
                  </a:cubicBezTo>
                  <a:cubicBezTo>
                    <a:pt x="93" y="346"/>
                    <a:pt x="171" y="361"/>
                    <a:pt x="233" y="361"/>
                  </a:cubicBezTo>
                  <a:cubicBezTo>
                    <a:pt x="264" y="361"/>
                    <a:pt x="310" y="346"/>
                    <a:pt x="341" y="330"/>
                  </a:cubicBezTo>
                  <a:cubicBezTo>
                    <a:pt x="388" y="315"/>
                    <a:pt x="403" y="253"/>
                    <a:pt x="403" y="206"/>
                  </a:cubicBezTo>
                  <a:cubicBezTo>
                    <a:pt x="403" y="175"/>
                    <a:pt x="403" y="113"/>
                    <a:pt x="372" y="82"/>
                  </a:cubicBezTo>
                  <a:cubicBezTo>
                    <a:pt x="328" y="37"/>
                    <a:pt x="252"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25"/>
            <p:cNvSpPr/>
            <p:nvPr/>
          </p:nvSpPr>
          <p:spPr>
            <a:xfrm>
              <a:off x="1956113" y="3908450"/>
              <a:ext cx="5075" cy="5075"/>
            </a:xfrm>
            <a:custGeom>
              <a:avLst/>
              <a:gdLst/>
              <a:ahLst/>
              <a:cxnLst/>
              <a:rect l="l" t="t" r="r" b="b"/>
              <a:pathLst>
                <a:path w="203" h="203" extrusionOk="0">
                  <a:moveTo>
                    <a:pt x="125" y="1"/>
                  </a:moveTo>
                  <a:cubicBezTo>
                    <a:pt x="78" y="1"/>
                    <a:pt x="63" y="1"/>
                    <a:pt x="32" y="32"/>
                  </a:cubicBezTo>
                  <a:cubicBezTo>
                    <a:pt x="1" y="47"/>
                    <a:pt x="1" y="78"/>
                    <a:pt x="1" y="109"/>
                  </a:cubicBezTo>
                  <a:cubicBezTo>
                    <a:pt x="32" y="156"/>
                    <a:pt x="63" y="202"/>
                    <a:pt x="109" y="202"/>
                  </a:cubicBezTo>
                  <a:cubicBezTo>
                    <a:pt x="140" y="202"/>
                    <a:pt x="156" y="187"/>
                    <a:pt x="187" y="140"/>
                  </a:cubicBezTo>
                  <a:cubicBezTo>
                    <a:pt x="202" y="109"/>
                    <a:pt x="202" y="63"/>
                    <a:pt x="202" y="32"/>
                  </a:cubicBezTo>
                  <a:cubicBezTo>
                    <a:pt x="187" y="32"/>
                    <a:pt x="15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25"/>
            <p:cNvSpPr/>
            <p:nvPr/>
          </p:nvSpPr>
          <p:spPr>
            <a:xfrm>
              <a:off x="1953788" y="3906000"/>
              <a:ext cx="10875" cy="9925"/>
            </a:xfrm>
            <a:custGeom>
              <a:avLst/>
              <a:gdLst/>
              <a:ahLst/>
              <a:cxnLst/>
              <a:rect l="l" t="t" r="r" b="b"/>
              <a:pathLst>
                <a:path w="435" h="397" extrusionOk="0">
                  <a:moveTo>
                    <a:pt x="218" y="130"/>
                  </a:moveTo>
                  <a:cubicBezTo>
                    <a:pt x="249" y="130"/>
                    <a:pt x="280" y="145"/>
                    <a:pt x="295" y="145"/>
                  </a:cubicBezTo>
                  <a:cubicBezTo>
                    <a:pt x="295" y="176"/>
                    <a:pt x="295" y="223"/>
                    <a:pt x="280" y="254"/>
                  </a:cubicBezTo>
                  <a:cubicBezTo>
                    <a:pt x="249" y="300"/>
                    <a:pt x="233" y="316"/>
                    <a:pt x="202" y="316"/>
                  </a:cubicBezTo>
                  <a:cubicBezTo>
                    <a:pt x="156" y="316"/>
                    <a:pt x="140" y="285"/>
                    <a:pt x="125" y="238"/>
                  </a:cubicBezTo>
                  <a:cubicBezTo>
                    <a:pt x="94" y="207"/>
                    <a:pt x="94" y="161"/>
                    <a:pt x="125" y="145"/>
                  </a:cubicBezTo>
                  <a:cubicBezTo>
                    <a:pt x="156" y="130"/>
                    <a:pt x="171" y="130"/>
                    <a:pt x="218" y="130"/>
                  </a:cubicBezTo>
                  <a:close/>
                  <a:moveTo>
                    <a:pt x="247" y="1"/>
                  </a:moveTo>
                  <a:cubicBezTo>
                    <a:pt x="185" y="1"/>
                    <a:pt x="123" y="16"/>
                    <a:pt x="78" y="52"/>
                  </a:cubicBezTo>
                  <a:cubicBezTo>
                    <a:pt x="16" y="99"/>
                    <a:pt x="0" y="176"/>
                    <a:pt x="16" y="254"/>
                  </a:cubicBezTo>
                  <a:cubicBezTo>
                    <a:pt x="43" y="349"/>
                    <a:pt x="106" y="396"/>
                    <a:pt x="184" y="396"/>
                  </a:cubicBezTo>
                  <a:cubicBezTo>
                    <a:pt x="195" y="396"/>
                    <a:pt x="206" y="395"/>
                    <a:pt x="218" y="393"/>
                  </a:cubicBezTo>
                  <a:cubicBezTo>
                    <a:pt x="295" y="393"/>
                    <a:pt x="357" y="362"/>
                    <a:pt x="388" y="285"/>
                  </a:cubicBezTo>
                  <a:cubicBezTo>
                    <a:pt x="435" y="207"/>
                    <a:pt x="435" y="99"/>
                    <a:pt x="388" y="52"/>
                  </a:cubicBezTo>
                  <a:lnTo>
                    <a:pt x="388" y="21"/>
                  </a:lnTo>
                  <a:lnTo>
                    <a:pt x="373" y="21"/>
                  </a:lnTo>
                  <a:cubicBezTo>
                    <a:pt x="334" y="8"/>
                    <a:pt x="290"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25"/>
            <p:cNvSpPr/>
            <p:nvPr/>
          </p:nvSpPr>
          <p:spPr>
            <a:xfrm>
              <a:off x="1823113" y="4033300"/>
              <a:ext cx="5850" cy="4675"/>
            </a:xfrm>
            <a:custGeom>
              <a:avLst/>
              <a:gdLst/>
              <a:ahLst/>
              <a:cxnLst/>
              <a:rect l="l" t="t" r="r" b="b"/>
              <a:pathLst>
                <a:path w="234" h="187" extrusionOk="0">
                  <a:moveTo>
                    <a:pt x="47" y="1"/>
                  </a:moveTo>
                  <a:cubicBezTo>
                    <a:pt x="32" y="32"/>
                    <a:pt x="1" y="94"/>
                    <a:pt x="16" y="109"/>
                  </a:cubicBezTo>
                  <a:cubicBezTo>
                    <a:pt x="32" y="125"/>
                    <a:pt x="47" y="125"/>
                    <a:pt x="78" y="156"/>
                  </a:cubicBezTo>
                  <a:lnTo>
                    <a:pt x="202" y="187"/>
                  </a:lnTo>
                  <a:cubicBezTo>
                    <a:pt x="233" y="156"/>
                    <a:pt x="233" y="109"/>
                    <a:pt x="233" y="47"/>
                  </a:cubicBezTo>
                  <a:lnTo>
                    <a:pt x="202" y="32"/>
                  </a:lnTo>
                  <a:lnTo>
                    <a:pt x="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25"/>
            <p:cNvSpPr/>
            <p:nvPr/>
          </p:nvSpPr>
          <p:spPr>
            <a:xfrm>
              <a:off x="1819638" y="4029825"/>
              <a:ext cx="11650" cy="11250"/>
            </a:xfrm>
            <a:custGeom>
              <a:avLst/>
              <a:gdLst/>
              <a:ahLst/>
              <a:cxnLst/>
              <a:rect l="l" t="t" r="r" b="b"/>
              <a:pathLst>
                <a:path w="466" h="450" extrusionOk="0">
                  <a:moveTo>
                    <a:pt x="171" y="109"/>
                  </a:moveTo>
                  <a:lnTo>
                    <a:pt x="326" y="155"/>
                  </a:lnTo>
                  <a:cubicBezTo>
                    <a:pt x="341" y="171"/>
                    <a:pt x="372" y="171"/>
                    <a:pt x="372" y="186"/>
                  </a:cubicBezTo>
                  <a:cubicBezTo>
                    <a:pt x="372" y="248"/>
                    <a:pt x="372" y="295"/>
                    <a:pt x="326" y="310"/>
                  </a:cubicBezTo>
                  <a:lnTo>
                    <a:pt x="186" y="264"/>
                  </a:lnTo>
                  <a:cubicBezTo>
                    <a:pt x="171" y="248"/>
                    <a:pt x="155" y="248"/>
                    <a:pt x="140" y="233"/>
                  </a:cubicBezTo>
                  <a:cubicBezTo>
                    <a:pt x="109" y="202"/>
                    <a:pt x="155" y="155"/>
                    <a:pt x="171" y="109"/>
                  </a:cubicBezTo>
                  <a:close/>
                  <a:moveTo>
                    <a:pt x="140" y="0"/>
                  </a:moveTo>
                  <a:lnTo>
                    <a:pt x="124" y="16"/>
                  </a:lnTo>
                  <a:cubicBezTo>
                    <a:pt x="0" y="155"/>
                    <a:pt x="16" y="248"/>
                    <a:pt x="62" y="295"/>
                  </a:cubicBezTo>
                  <a:cubicBezTo>
                    <a:pt x="93" y="341"/>
                    <a:pt x="140" y="341"/>
                    <a:pt x="171" y="372"/>
                  </a:cubicBezTo>
                  <a:lnTo>
                    <a:pt x="403" y="450"/>
                  </a:lnTo>
                  <a:lnTo>
                    <a:pt x="419" y="403"/>
                  </a:lnTo>
                  <a:cubicBezTo>
                    <a:pt x="450" y="341"/>
                    <a:pt x="465" y="264"/>
                    <a:pt x="465" y="186"/>
                  </a:cubicBezTo>
                  <a:cubicBezTo>
                    <a:pt x="465" y="140"/>
                    <a:pt x="419" y="78"/>
                    <a:pt x="372" y="62"/>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25"/>
            <p:cNvSpPr/>
            <p:nvPr/>
          </p:nvSpPr>
          <p:spPr>
            <a:xfrm>
              <a:off x="2096488" y="4195900"/>
              <a:ext cx="6225" cy="7750"/>
            </a:xfrm>
            <a:custGeom>
              <a:avLst/>
              <a:gdLst/>
              <a:ahLst/>
              <a:cxnLst/>
              <a:rect l="l" t="t" r="r" b="b"/>
              <a:pathLst>
                <a:path w="249" h="310" extrusionOk="0">
                  <a:moveTo>
                    <a:pt x="184" y="1"/>
                  </a:moveTo>
                  <a:cubicBezTo>
                    <a:pt x="129" y="1"/>
                    <a:pt x="83" y="40"/>
                    <a:pt x="47" y="88"/>
                  </a:cubicBezTo>
                  <a:cubicBezTo>
                    <a:pt x="16" y="135"/>
                    <a:pt x="0" y="212"/>
                    <a:pt x="31" y="290"/>
                  </a:cubicBezTo>
                  <a:cubicBezTo>
                    <a:pt x="45" y="304"/>
                    <a:pt x="62" y="309"/>
                    <a:pt x="81" y="309"/>
                  </a:cubicBezTo>
                  <a:cubicBezTo>
                    <a:pt x="127" y="309"/>
                    <a:pt x="180" y="276"/>
                    <a:pt x="202" y="243"/>
                  </a:cubicBezTo>
                  <a:cubicBezTo>
                    <a:pt x="248" y="181"/>
                    <a:pt x="248" y="104"/>
                    <a:pt x="233" y="11"/>
                  </a:cubicBezTo>
                  <a:cubicBezTo>
                    <a:pt x="216" y="4"/>
                    <a:pt x="19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25"/>
            <p:cNvSpPr/>
            <p:nvPr/>
          </p:nvSpPr>
          <p:spPr>
            <a:xfrm>
              <a:off x="2093763" y="4192975"/>
              <a:ext cx="11650" cy="12900"/>
            </a:xfrm>
            <a:custGeom>
              <a:avLst/>
              <a:gdLst/>
              <a:ahLst/>
              <a:cxnLst/>
              <a:rect l="l" t="t" r="r" b="b"/>
              <a:pathLst>
                <a:path w="466" h="516" extrusionOk="0">
                  <a:moveTo>
                    <a:pt x="342" y="97"/>
                  </a:moveTo>
                  <a:cubicBezTo>
                    <a:pt x="342" y="205"/>
                    <a:pt x="342" y="283"/>
                    <a:pt x="311" y="329"/>
                  </a:cubicBezTo>
                  <a:cubicBezTo>
                    <a:pt x="288" y="374"/>
                    <a:pt x="234" y="410"/>
                    <a:pt x="188" y="410"/>
                  </a:cubicBezTo>
                  <a:cubicBezTo>
                    <a:pt x="170" y="410"/>
                    <a:pt x="153" y="405"/>
                    <a:pt x="140" y="392"/>
                  </a:cubicBezTo>
                  <a:cubicBezTo>
                    <a:pt x="109" y="314"/>
                    <a:pt x="125" y="236"/>
                    <a:pt x="156" y="174"/>
                  </a:cubicBezTo>
                  <a:cubicBezTo>
                    <a:pt x="202" y="143"/>
                    <a:pt x="280" y="97"/>
                    <a:pt x="342" y="97"/>
                  </a:cubicBezTo>
                  <a:close/>
                  <a:moveTo>
                    <a:pt x="335" y="0"/>
                  </a:moveTo>
                  <a:cubicBezTo>
                    <a:pt x="238" y="0"/>
                    <a:pt x="133" y="36"/>
                    <a:pt x="94" y="128"/>
                  </a:cubicBezTo>
                  <a:cubicBezTo>
                    <a:pt x="31" y="221"/>
                    <a:pt x="0" y="360"/>
                    <a:pt x="62" y="454"/>
                  </a:cubicBezTo>
                  <a:lnTo>
                    <a:pt x="94" y="469"/>
                  </a:lnTo>
                  <a:cubicBezTo>
                    <a:pt x="125" y="485"/>
                    <a:pt x="171" y="516"/>
                    <a:pt x="202" y="516"/>
                  </a:cubicBezTo>
                  <a:cubicBezTo>
                    <a:pt x="280" y="516"/>
                    <a:pt x="373" y="454"/>
                    <a:pt x="419" y="376"/>
                  </a:cubicBezTo>
                  <a:cubicBezTo>
                    <a:pt x="466" y="252"/>
                    <a:pt x="450" y="143"/>
                    <a:pt x="435" y="50"/>
                  </a:cubicBezTo>
                  <a:lnTo>
                    <a:pt x="435" y="4"/>
                  </a:lnTo>
                  <a:lnTo>
                    <a:pt x="388" y="4"/>
                  </a:lnTo>
                  <a:cubicBezTo>
                    <a:pt x="371" y="1"/>
                    <a:pt x="353"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25"/>
            <p:cNvSpPr/>
            <p:nvPr/>
          </p:nvSpPr>
          <p:spPr>
            <a:xfrm>
              <a:off x="1935963" y="3796000"/>
              <a:ext cx="6225" cy="5650"/>
            </a:xfrm>
            <a:custGeom>
              <a:avLst/>
              <a:gdLst/>
              <a:ahLst/>
              <a:cxnLst/>
              <a:rect l="l" t="t" r="r" b="b"/>
              <a:pathLst>
                <a:path w="249" h="226" extrusionOk="0">
                  <a:moveTo>
                    <a:pt x="62" y="1"/>
                  </a:moveTo>
                  <a:cubicBezTo>
                    <a:pt x="62" y="32"/>
                    <a:pt x="62" y="32"/>
                    <a:pt x="31" y="32"/>
                  </a:cubicBezTo>
                  <a:cubicBezTo>
                    <a:pt x="0" y="79"/>
                    <a:pt x="16" y="156"/>
                    <a:pt x="62" y="203"/>
                  </a:cubicBezTo>
                  <a:cubicBezTo>
                    <a:pt x="78" y="218"/>
                    <a:pt x="109" y="226"/>
                    <a:pt x="142" y="226"/>
                  </a:cubicBezTo>
                  <a:cubicBezTo>
                    <a:pt x="175" y="226"/>
                    <a:pt x="209" y="218"/>
                    <a:pt x="233" y="203"/>
                  </a:cubicBezTo>
                  <a:cubicBezTo>
                    <a:pt x="248" y="187"/>
                    <a:pt x="248" y="141"/>
                    <a:pt x="248" y="110"/>
                  </a:cubicBezTo>
                  <a:cubicBezTo>
                    <a:pt x="248" y="63"/>
                    <a:pt x="233" y="47"/>
                    <a:pt x="186" y="32"/>
                  </a:cubicBezTo>
                  <a:cubicBezTo>
                    <a:pt x="171" y="1"/>
                    <a:pt x="14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25"/>
            <p:cNvSpPr/>
            <p:nvPr/>
          </p:nvSpPr>
          <p:spPr>
            <a:xfrm>
              <a:off x="1933613" y="3793675"/>
              <a:ext cx="11675" cy="10425"/>
            </a:xfrm>
            <a:custGeom>
              <a:avLst/>
              <a:gdLst/>
              <a:ahLst/>
              <a:cxnLst/>
              <a:rect l="l" t="t" r="r" b="b"/>
              <a:pathLst>
                <a:path w="467" h="417" extrusionOk="0">
                  <a:moveTo>
                    <a:pt x="311" y="125"/>
                  </a:moveTo>
                  <a:cubicBezTo>
                    <a:pt x="342" y="140"/>
                    <a:pt x="358" y="156"/>
                    <a:pt x="358" y="203"/>
                  </a:cubicBezTo>
                  <a:cubicBezTo>
                    <a:pt x="358" y="234"/>
                    <a:pt x="358" y="280"/>
                    <a:pt x="342" y="296"/>
                  </a:cubicBezTo>
                  <a:cubicBezTo>
                    <a:pt x="327" y="311"/>
                    <a:pt x="292" y="319"/>
                    <a:pt x="257" y="319"/>
                  </a:cubicBezTo>
                  <a:cubicBezTo>
                    <a:pt x="222" y="319"/>
                    <a:pt x="187" y="311"/>
                    <a:pt x="172" y="296"/>
                  </a:cubicBezTo>
                  <a:cubicBezTo>
                    <a:pt x="125" y="249"/>
                    <a:pt x="110" y="172"/>
                    <a:pt x="156" y="125"/>
                  </a:cubicBezTo>
                  <a:close/>
                  <a:moveTo>
                    <a:pt x="94" y="1"/>
                  </a:moveTo>
                  <a:lnTo>
                    <a:pt x="79" y="16"/>
                  </a:lnTo>
                  <a:cubicBezTo>
                    <a:pt x="1" y="125"/>
                    <a:pt x="1" y="280"/>
                    <a:pt x="79" y="358"/>
                  </a:cubicBezTo>
                  <a:cubicBezTo>
                    <a:pt x="101" y="391"/>
                    <a:pt x="147" y="417"/>
                    <a:pt x="195" y="417"/>
                  </a:cubicBezTo>
                  <a:cubicBezTo>
                    <a:pt x="213" y="417"/>
                    <a:pt x="232" y="413"/>
                    <a:pt x="249" y="404"/>
                  </a:cubicBezTo>
                  <a:cubicBezTo>
                    <a:pt x="311" y="404"/>
                    <a:pt x="358" y="373"/>
                    <a:pt x="404" y="327"/>
                  </a:cubicBezTo>
                  <a:cubicBezTo>
                    <a:pt x="435" y="296"/>
                    <a:pt x="466" y="218"/>
                    <a:pt x="435" y="156"/>
                  </a:cubicBezTo>
                  <a:cubicBezTo>
                    <a:pt x="420" y="94"/>
                    <a:pt x="389" y="47"/>
                    <a:pt x="327" y="16"/>
                  </a:cubicBezTo>
                  <a:cubicBezTo>
                    <a:pt x="280" y="1"/>
                    <a:pt x="249"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25"/>
            <p:cNvSpPr/>
            <p:nvPr/>
          </p:nvSpPr>
          <p:spPr>
            <a:xfrm>
              <a:off x="2135238" y="3888675"/>
              <a:ext cx="1975" cy="2350"/>
            </a:xfrm>
            <a:custGeom>
              <a:avLst/>
              <a:gdLst/>
              <a:ahLst/>
              <a:cxnLst/>
              <a:rect l="l" t="t" r="r" b="b"/>
              <a:pathLst>
                <a:path w="79" h="94" extrusionOk="0">
                  <a:moveTo>
                    <a:pt x="48" y="1"/>
                  </a:moveTo>
                  <a:cubicBezTo>
                    <a:pt x="32" y="16"/>
                    <a:pt x="32" y="16"/>
                    <a:pt x="16" y="16"/>
                  </a:cubicBezTo>
                  <a:cubicBezTo>
                    <a:pt x="1" y="16"/>
                    <a:pt x="1" y="63"/>
                    <a:pt x="1" y="63"/>
                  </a:cubicBezTo>
                  <a:cubicBezTo>
                    <a:pt x="1" y="78"/>
                    <a:pt x="1" y="94"/>
                    <a:pt x="16" y="94"/>
                  </a:cubicBezTo>
                  <a:cubicBezTo>
                    <a:pt x="32" y="94"/>
                    <a:pt x="48" y="78"/>
                    <a:pt x="48" y="63"/>
                  </a:cubicBezTo>
                  <a:cubicBezTo>
                    <a:pt x="48" y="47"/>
                    <a:pt x="79" y="16"/>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25"/>
            <p:cNvSpPr/>
            <p:nvPr/>
          </p:nvSpPr>
          <p:spPr>
            <a:xfrm>
              <a:off x="2132538" y="3888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25"/>
            <p:cNvSpPr/>
            <p:nvPr/>
          </p:nvSpPr>
          <p:spPr>
            <a:xfrm>
              <a:off x="2132138" y="3887025"/>
              <a:ext cx="7800" cy="7875"/>
            </a:xfrm>
            <a:custGeom>
              <a:avLst/>
              <a:gdLst/>
              <a:ahLst/>
              <a:cxnLst/>
              <a:rect l="l" t="t" r="r" b="b"/>
              <a:pathLst>
                <a:path w="312" h="315" extrusionOk="0">
                  <a:moveTo>
                    <a:pt x="172" y="82"/>
                  </a:moveTo>
                  <a:cubicBezTo>
                    <a:pt x="197" y="108"/>
                    <a:pt x="201" y="133"/>
                    <a:pt x="185" y="133"/>
                  </a:cubicBezTo>
                  <a:cubicBezTo>
                    <a:pt x="182" y="133"/>
                    <a:pt x="177" y="132"/>
                    <a:pt x="172" y="129"/>
                  </a:cubicBezTo>
                  <a:cubicBezTo>
                    <a:pt x="172" y="144"/>
                    <a:pt x="156" y="160"/>
                    <a:pt x="140" y="160"/>
                  </a:cubicBezTo>
                  <a:cubicBezTo>
                    <a:pt x="125" y="160"/>
                    <a:pt x="125" y="144"/>
                    <a:pt x="125" y="129"/>
                  </a:cubicBezTo>
                  <a:cubicBezTo>
                    <a:pt x="125" y="129"/>
                    <a:pt x="125" y="82"/>
                    <a:pt x="140" y="82"/>
                  </a:cubicBezTo>
                  <a:close/>
                  <a:moveTo>
                    <a:pt x="117" y="1"/>
                  </a:moveTo>
                  <a:cubicBezTo>
                    <a:pt x="78" y="1"/>
                    <a:pt x="40" y="12"/>
                    <a:pt x="1" y="36"/>
                  </a:cubicBezTo>
                  <a:lnTo>
                    <a:pt x="16" y="67"/>
                  </a:lnTo>
                  <a:cubicBezTo>
                    <a:pt x="16" y="82"/>
                    <a:pt x="16" y="113"/>
                    <a:pt x="47" y="160"/>
                  </a:cubicBezTo>
                  <a:cubicBezTo>
                    <a:pt x="32" y="237"/>
                    <a:pt x="78" y="299"/>
                    <a:pt x="140" y="315"/>
                  </a:cubicBezTo>
                  <a:lnTo>
                    <a:pt x="156" y="315"/>
                  </a:lnTo>
                  <a:cubicBezTo>
                    <a:pt x="218" y="315"/>
                    <a:pt x="280" y="284"/>
                    <a:pt x="296" y="222"/>
                  </a:cubicBezTo>
                  <a:cubicBezTo>
                    <a:pt x="311" y="144"/>
                    <a:pt x="296" y="67"/>
                    <a:pt x="234" y="36"/>
                  </a:cubicBezTo>
                  <a:cubicBezTo>
                    <a:pt x="195" y="12"/>
                    <a:pt x="156"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25"/>
            <p:cNvSpPr/>
            <p:nvPr/>
          </p:nvSpPr>
          <p:spPr>
            <a:xfrm>
              <a:off x="1902613" y="3807250"/>
              <a:ext cx="4275" cy="3900"/>
            </a:xfrm>
            <a:custGeom>
              <a:avLst/>
              <a:gdLst/>
              <a:ahLst/>
              <a:cxnLst/>
              <a:rect l="l" t="t" r="r" b="b"/>
              <a:pathLst>
                <a:path w="171" h="156" extrusionOk="0">
                  <a:moveTo>
                    <a:pt x="31" y="1"/>
                  </a:moveTo>
                  <a:cubicBezTo>
                    <a:pt x="16" y="16"/>
                    <a:pt x="0" y="47"/>
                    <a:pt x="0" y="63"/>
                  </a:cubicBezTo>
                  <a:cubicBezTo>
                    <a:pt x="0" y="94"/>
                    <a:pt x="0" y="140"/>
                    <a:pt x="16" y="140"/>
                  </a:cubicBezTo>
                  <a:cubicBezTo>
                    <a:pt x="31" y="156"/>
                    <a:pt x="47" y="156"/>
                    <a:pt x="78" y="156"/>
                  </a:cubicBezTo>
                  <a:cubicBezTo>
                    <a:pt x="109" y="156"/>
                    <a:pt x="155" y="140"/>
                    <a:pt x="171" y="94"/>
                  </a:cubicBezTo>
                  <a:cubicBezTo>
                    <a:pt x="171" y="78"/>
                    <a:pt x="155" y="63"/>
                    <a:pt x="155" y="47"/>
                  </a:cubicBezTo>
                  <a:cubicBezTo>
                    <a:pt x="140" y="16"/>
                    <a:pt x="93"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25"/>
            <p:cNvSpPr/>
            <p:nvPr/>
          </p:nvSpPr>
          <p:spPr>
            <a:xfrm>
              <a:off x="1899513" y="3804950"/>
              <a:ext cx="9700" cy="9300"/>
            </a:xfrm>
            <a:custGeom>
              <a:avLst/>
              <a:gdLst/>
              <a:ahLst/>
              <a:cxnLst/>
              <a:rect l="l" t="t" r="r" b="b"/>
              <a:pathLst>
                <a:path w="388" h="372" extrusionOk="0">
                  <a:moveTo>
                    <a:pt x="167" y="97"/>
                  </a:moveTo>
                  <a:cubicBezTo>
                    <a:pt x="175" y="97"/>
                    <a:pt x="186" y="100"/>
                    <a:pt x="202" y="108"/>
                  </a:cubicBezTo>
                  <a:cubicBezTo>
                    <a:pt x="217" y="108"/>
                    <a:pt x="264" y="139"/>
                    <a:pt x="279" y="155"/>
                  </a:cubicBezTo>
                  <a:cubicBezTo>
                    <a:pt x="279" y="170"/>
                    <a:pt x="295" y="186"/>
                    <a:pt x="295" y="217"/>
                  </a:cubicBezTo>
                  <a:cubicBezTo>
                    <a:pt x="279" y="248"/>
                    <a:pt x="233" y="263"/>
                    <a:pt x="202" y="263"/>
                  </a:cubicBezTo>
                  <a:cubicBezTo>
                    <a:pt x="171" y="263"/>
                    <a:pt x="155" y="263"/>
                    <a:pt x="140" y="248"/>
                  </a:cubicBezTo>
                  <a:cubicBezTo>
                    <a:pt x="124" y="232"/>
                    <a:pt x="124" y="186"/>
                    <a:pt x="124" y="170"/>
                  </a:cubicBezTo>
                  <a:cubicBezTo>
                    <a:pt x="124" y="155"/>
                    <a:pt x="140" y="139"/>
                    <a:pt x="155" y="108"/>
                  </a:cubicBezTo>
                  <a:cubicBezTo>
                    <a:pt x="155" y="100"/>
                    <a:pt x="159" y="97"/>
                    <a:pt x="167" y="97"/>
                  </a:cubicBezTo>
                  <a:close/>
                  <a:moveTo>
                    <a:pt x="173" y="0"/>
                  </a:moveTo>
                  <a:cubicBezTo>
                    <a:pt x="145" y="0"/>
                    <a:pt x="118" y="5"/>
                    <a:pt x="93" y="15"/>
                  </a:cubicBezTo>
                  <a:cubicBezTo>
                    <a:pt x="62" y="62"/>
                    <a:pt x="16" y="93"/>
                    <a:pt x="16" y="155"/>
                  </a:cubicBezTo>
                  <a:cubicBezTo>
                    <a:pt x="0" y="217"/>
                    <a:pt x="16" y="263"/>
                    <a:pt x="62" y="310"/>
                  </a:cubicBezTo>
                  <a:cubicBezTo>
                    <a:pt x="78" y="341"/>
                    <a:pt x="140" y="372"/>
                    <a:pt x="171" y="372"/>
                  </a:cubicBezTo>
                  <a:cubicBezTo>
                    <a:pt x="248" y="372"/>
                    <a:pt x="357" y="310"/>
                    <a:pt x="372" y="217"/>
                  </a:cubicBezTo>
                  <a:cubicBezTo>
                    <a:pt x="388" y="170"/>
                    <a:pt x="372" y="108"/>
                    <a:pt x="326" y="77"/>
                  </a:cubicBezTo>
                  <a:cubicBezTo>
                    <a:pt x="294" y="24"/>
                    <a:pt x="23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25"/>
            <p:cNvSpPr/>
            <p:nvPr/>
          </p:nvSpPr>
          <p:spPr>
            <a:xfrm>
              <a:off x="2093363" y="4151950"/>
              <a:ext cx="5850" cy="5525"/>
            </a:xfrm>
            <a:custGeom>
              <a:avLst/>
              <a:gdLst/>
              <a:ahLst/>
              <a:cxnLst/>
              <a:rect l="l" t="t" r="r" b="b"/>
              <a:pathLst>
                <a:path w="234" h="221" extrusionOk="0">
                  <a:moveTo>
                    <a:pt x="125" y="1"/>
                  </a:moveTo>
                  <a:cubicBezTo>
                    <a:pt x="78" y="1"/>
                    <a:pt x="47" y="16"/>
                    <a:pt x="16" y="63"/>
                  </a:cubicBezTo>
                  <a:cubicBezTo>
                    <a:pt x="1" y="94"/>
                    <a:pt x="16" y="109"/>
                    <a:pt x="16" y="156"/>
                  </a:cubicBezTo>
                  <a:cubicBezTo>
                    <a:pt x="16" y="187"/>
                    <a:pt x="47" y="218"/>
                    <a:pt x="78" y="218"/>
                  </a:cubicBezTo>
                  <a:cubicBezTo>
                    <a:pt x="85" y="220"/>
                    <a:pt x="91" y="221"/>
                    <a:pt x="98" y="221"/>
                  </a:cubicBezTo>
                  <a:cubicBezTo>
                    <a:pt x="137" y="221"/>
                    <a:pt x="176" y="183"/>
                    <a:pt x="203" y="156"/>
                  </a:cubicBezTo>
                  <a:cubicBezTo>
                    <a:pt x="203" y="140"/>
                    <a:pt x="234" y="94"/>
                    <a:pt x="218" y="63"/>
                  </a:cubicBezTo>
                  <a:cubicBezTo>
                    <a:pt x="203" y="16"/>
                    <a:pt x="15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25"/>
            <p:cNvSpPr/>
            <p:nvPr/>
          </p:nvSpPr>
          <p:spPr>
            <a:xfrm>
              <a:off x="2090663" y="4149625"/>
              <a:ext cx="10500" cy="10100"/>
            </a:xfrm>
            <a:custGeom>
              <a:avLst/>
              <a:gdLst/>
              <a:ahLst/>
              <a:cxnLst/>
              <a:rect l="l" t="t" r="r" b="b"/>
              <a:pathLst>
                <a:path w="420" h="404" extrusionOk="0">
                  <a:moveTo>
                    <a:pt x="233" y="94"/>
                  </a:moveTo>
                  <a:cubicBezTo>
                    <a:pt x="264" y="94"/>
                    <a:pt x="311" y="109"/>
                    <a:pt x="326" y="156"/>
                  </a:cubicBezTo>
                  <a:cubicBezTo>
                    <a:pt x="342" y="187"/>
                    <a:pt x="311" y="233"/>
                    <a:pt x="311" y="249"/>
                  </a:cubicBezTo>
                  <a:cubicBezTo>
                    <a:pt x="297" y="276"/>
                    <a:pt x="249" y="314"/>
                    <a:pt x="206" y="314"/>
                  </a:cubicBezTo>
                  <a:cubicBezTo>
                    <a:pt x="199" y="314"/>
                    <a:pt x="193" y="313"/>
                    <a:pt x="186" y="311"/>
                  </a:cubicBezTo>
                  <a:cubicBezTo>
                    <a:pt x="171" y="311"/>
                    <a:pt x="155" y="280"/>
                    <a:pt x="124" y="264"/>
                  </a:cubicBezTo>
                  <a:cubicBezTo>
                    <a:pt x="109" y="233"/>
                    <a:pt x="109" y="187"/>
                    <a:pt x="124" y="156"/>
                  </a:cubicBezTo>
                  <a:cubicBezTo>
                    <a:pt x="155" y="109"/>
                    <a:pt x="186" y="94"/>
                    <a:pt x="233" y="94"/>
                  </a:cubicBezTo>
                  <a:close/>
                  <a:moveTo>
                    <a:pt x="218" y="1"/>
                  </a:moveTo>
                  <a:cubicBezTo>
                    <a:pt x="109" y="1"/>
                    <a:pt x="47" y="32"/>
                    <a:pt x="16" y="109"/>
                  </a:cubicBezTo>
                  <a:cubicBezTo>
                    <a:pt x="0" y="171"/>
                    <a:pt x="0" y="249"/>
                    <a:pt x="31" y="311"/>
                  </a:cubicBezTo>
                  <a:cubicBezTo>
                    <a:pt x="47" y="357"/>
                    <a:pt x="93" y="388"/>
                    <a:pt x="155" y="404"/>
                  </a:cubicBezTo>
                  <a:lnTo>
                    <a:pt x="218" y="404"/>
                  </a:lnTo>
                  <a:cubicBezTo>
                    <a:pt x="264" y="404"/>
                    <a:pt x="342" y="357"/>
                    <a:pt x="388" y="311"/>
                  </a:cubicBezTo>
                  <a:cubicBezTo>
                    <a:pt x="419" y="249"/>
                    <a:pt x="419" y="171"/>
                    <a:pt x="404" y="109"/>
                  </a:cubicBezTo>
                  <a:cubicBezTo>
                    <a:pt x="373" y="32"/>
                    <a:pt x="295"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25"/>
            <p:cNvSpPr/>
            <p:nvPr/>
          </p:nvSpPr>
          <p:spPr>
            <a:xfrm>
              <a:off x="2046063" y="4044950"/>
              <a:ext cx="4300" cy="2500"/>
            </a:xfrm>
            <a:custGeom>
              <a:avLst/>
              <a:gdLst/>
              <a:ahLst/>
              <a:cxnLst/>
              <a:rect l="l" t="t" r="r" b="b"/>
              <a:pathLst>
                <a:path w="172" h="100" extrusionOk="0">
                  <a:moveTo>
                    <a:pt x="78" y="0"/>
                  </a:moveTo>
                  <a:cubicBezTo>
                    <a:pt x="68" y="0"/>
                    <a:pt x="44" y="7"/>
                    <a:pt x="24" y="7"/>
                  </a:cubicBezTo>
                  <a:cubicBezTo>
                    <a:pt x="15" y="7"/>
                    <a:pt x="6" y="5"/>
                    <a:pt x="1" y="0"/>
                  </a:cubicBezTo>
                  <a:lnTo>
                    <a:pt x="1" y="0"/>
                  </a:lnTo>
                  <a:cubicBezTo>
                    <a:pt x="1" y="31"/>
                    <a:pt x="16" y="47"/>
                    <a:pt x="32" y="78"/>
                  </a:cubicBezTo>
                  <a:cubicBezTo>
                    <a:pt x="65" y="89"/>
                    <a:pt x="90" y="100"/>
                    <a:pt x="118" y="100"/>
                  </a:cubicBezTo>
                  <a:cubicBezTo>
                    <a:pt x="130" y="100"/>
                    <a:pt x="142" y="98"/>
                    <a:pt x="156" y="93"/>
                  </a:cubicBezTo>
                  <a:cubicBezTo>
                    <a:pt x="171" y="78"/>
                    <a:pt x="171" y="16"/>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25"/>
            <p:cNvSpPr/>
            <p:nvPr/>
          </p:nvSpPr>
          <p:spPr>
            <a:xfrm>
              <a:off x="2042963" y="4041450"/>
              <a:ext cx="10875" cy="9325"/>
            </a:xfrm>
            <a:custGeom>
              <a:avLst/>
              <a:gdLst/>
              <a:ahLst/>
              <a:cxnLst/>
              <a:rect l="l" t="t" r="r" b="b"/>
              <a:pathLst>
                <a:path w="435" h="373" extrusionOk="0">
                  <a:moveTo>
                    <a:pt x="280" y="140"/>
                  </a:moveTo>
                  <a:cubicBezTo>
                    <a:pt x="295" y="140"/>
                    <a:pt x="295" y="187"/>
                    <a:pt x="280" y="249"/>
                  </a:cubicBezTo>
                  <a:cubicBezTo>
                    <a:pt x="263" y="254"/>
                    <a:pt x="246" y="258"/>
                    <a:pt x="230" y="258"/>
                  </a:cubicBezTo>
                  <a:cubicBezTo>
                    <a:pt x="201" y="258"/>
                    <a:pt x="175" y="247"/>
                    <a:pt x="156" y="218"/>
                  </a:cubicBezTo>
                  <a:cubicBezTo>
                    <a:pt x="140" y="187"/>
                    <a:pt x="125" y="171"/>
                    <a:pt x="125" y="140"/>
                  </a:cubicBezTo>
                  <a:lnTo>
                    <a:pt x="125" y="140"/>
                  </a:lnTo>
                  <a:cubicBezTo>
                    <a:pt x="130" y="145"/>
                    <a:pt x="139" y="147"/>
                    <a:pt x="148" y="147"/>
                  </a:cubicBezTo>
                  <a:cubicBezTo>
                    <a:pt x="168" y="147"/>
                    <a:pt x="192" y="140"/>
                    <a:pt x="202" y="140"/>
                  </a:cubicBezTo>
                  <a:close/>
                  <a:moveTo>
                    <a:pt x="63" y="1"/>
                  </a:moveTo>
                  <a:lnTo>
                    <a:pt x="16" y="63"/>
                  </a:lnTo>
                  <a:cubicBezTo>
                    <a:pt x="1" y="140"/>
                    <a:pt x="16" y="249"/>
                    <a:pt x="78" y="311"/>
                  </a:cubicBezTo>
                  <a:cubicBezTo>
                    <a:pt x="125" y="342"/>
                    <a:pt x="171" y="373"/>
                    <a:pt x="233" y="373"/>
                  </a:cubicBezTo>
                  <a:cubicBezTo>
                    <a:pt x="280" y="373"/>
                    <a:pt x="295" y="373"/>
                    <a:pt x="326" y="342"/>
                  </a:cubicBezTo>
                  <a:lnTo>
                    <a:pt x="373" y="326"/>
                  </a:lnTo>
                  <a:cubicBezTo>
                    <a:pt x="435" y="218"/>
                    <a:pt x="388" y="94"/>
                    <a:pt x="311" y="63"/>
                  </a:cubicBezTo>
                  <a:cubicBezTo>
                    <a:pt x="301" y="52"/>
                    <a:pt x="287" y="49"/>
                    <a:pt x="271" y="49"/>
                  </a:cubicBezTo>
                  <a:cubicBezTo>
                    <a:pt x="240" y="49"/>
                    <a:pt x="202" y="63"/>
                    <a:pt x="171" y="63"/>
                  </a:cubicBezTo>
                  <a:lnTo>
                    <a:pt x="125" y="63"/>
                  </a:lnTo>
                  <a:lnTo>
                    <a:pt x="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25"/>
            <p:cNvSpPr/>
            <p:nvPr/>
          </p:nvSpPr>
          <p:spPr>
            <a:xfrm>
              <a:off x="2086788" y="4181425"/>
              <a:ext cx="5050" cy="3525"/>
            </a:xfrm>
            <a:custGeom>
              <a:avLst/>
              <a:gdLst/>
              <a:ahLst/>
              <a:cxnLst/>
              <a:rect l="l" t="t" r="r" b="b"/>
              <a:pathLst>
                <a:path w="202" h="141" extrusionOk="0">
                  <a:moveTo>
                    <a:pt x="93" y="0"/>
                  </a:moveTo>
                  <a:cubicBezTo>
                    <a:pt x="78" y="0"/>
                    <a:pt x="31" y="16"/>
                    <a:pt x="16" y="16"/>
                  </a:cubicBezTo>
                  <a:cubicBezTo>
                    <a:pt x="0" y="63"/>
                    <a:pt x="16" y="94"/>
                    <a:pt x="16" y="125"/>
                  </a:cubicBezTo>
                  <a:cubicBezTo>
                    <a:pt x="31" y="125"/>
                    <a:pt x="78" y="140"/>
                    <a:pt x="93" y="140"/>
                  </a:cubicBezTo>
                  <a:cubicBezTo>
                    <a:pt x="124" y="140"/>
                    <a:pt x="155" y="140"/>
                    <a:pt x="171" y="125"/>
                  </a:cubicBezTo>
                  <a:cubicBezTo>
                    <a:pt x="186" y="94"/>
                    <a:pt x="202" y="78"/>
                    <a:pt x="186" y="47"/>
                  </a:cubicBezTo>
                  <a:cubicBezTo>
                    <a:pt x="186" y="47"/>
                    <a:pt x="186" y="16"/>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25"/>
            <p:cNvSpPr/>
            <p:nvPr/>
          </p:nvSpPr>
          <p:spPr>
            <a:xfrm>
              <a:off x="2083688" y="4179475"/>
              <a:ext cx="10100" cy="8175"/>
            </a:xfrm>
            <a:custGeom>
              <a:avLst/>
              <a:gdLst/>
              <a:ahLst/>
              <a:cxnLst/>
              <a:rect l="l" t="t" r="r" b="b"/>
              <a:pathLst>
                <a:path w="404" h="327" extrusionOk="0">
                  <a:moveTo>
                    <a:pt x="295" y="78"/>
                  </a:moveTo>
                  <a:cubicBezTo>
                    <a:pt x="310" y="78"/>
                    <a:pt x="310" y="94"/>
                    <a:pt x="310" y="125"/>
                  </a:cubicBezTo>
                  <a:cubicBezTo>
                    <a:pt x="310" y="156"/>
                    <a:pt x="310" y="172"/>
                    <a:pt x="295" y="203"/>
                  </a:cubicBezTo>
                  <a:cubicBezTo>
                    <a:pt x="279" y="218"/>
                    <a:pt x="248" y="218"/>
                    <a:pt x="217" y="218"/>
                  </a:cubicBezTo>
                  <a:cubicBezTo>
                    <a:pt x="202" y="218"/>
                    <a:pt x="155" y="203"/>
                    <a:pt x="140" y="203"/>
                  </a:cubicBezTo>
                  <a:cubicBezTo>
                    <a:pt x="140" y="172"/>
                    <a:pt x="124" y="141"/>
                    <a:pt x="140" y="94"/>
                  </a:cubicBezTo>
                  <a:cubicBezTo>
                    <a:pt x="155" y="94"/>
                    <a:pt x="202" y="78"/>
                    <a:pt x="217" y="78"/>
                  </a:cubicBezTo>
                  <a:close/>
                  <a:moveTo>
                    <a:pt x="62" y="1"/>
                  </a:moveTo>
                  <a:lnTo>
                    <a:pt x="47" y="47"/>
                  </a:lnTo>
                  <a:cubicBezTo>
                    <a:pt x="0" y="125"/>
                    <a:pt x="0" y="218"/>
                    <a:pt x="47" y="296"/>
                  </a:cubicBezTo>
                  <a:lnTo>
                    <a:pt x="47" y="311"/>
                  </a:lnTo>
                  <a:lnTo>
                    <a:pt x="62" y="311"/>
                  </a:lnTo>
                  <a:cubicBezTo>
                    <a:pt x="124" y="327"/>
                    <a:pt x="155" y="327"/>
                    <a:pt x="202" y="327"/>
                  </a:cubicBezTo>
                  <a:cubicBezTo>
                    <a:pt x="248" y="327"/>
                    <a:pt x="310" y="327"/>
                    <a:pt x="357" y="296"/>
                  </a:cubicBezTo>
                  <a:cubicBezTo>
                    <a:pt x="388" y="249"/>
                    <a:pt x="403" y="172"/>
                    <a:pt x="403" y="125"/>
                  </a:cubicBezTo>
                  <a:cubicBezTo>
                    <a:pt x="403" y="63"/>
                    <a:pt x="372" y="16"/>
                    <a:pt x="326" y="16"/>
                  </a:cubicBezTo>
                  <a:cubicBezTo>
                    <a:pt x="303" y="9"/>
                    <a:pt x="275" y="5"/>
                    <a:pt x="248" y="5"/>
                  </a:cubicBezTo>
                  <a:cubicBezTo>
                    <a:pt x="221" y="5"/>
                    <a:pt x="194" y="9"/>
                    <a:pt x="171" y="16"/>
                  </a:cubicBezTo>
                  <a:lnTo>
                    <a:pt x="93" y="16"/>
                  </a:lnTo>
                  <a:lnTo>
                    <a:pt x="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25"/>
            <p:cNvSpPr/>
            <p:nvPr/>
          </p:nvSpPr>
          <p:spPr>
            <a:xfrm>
              <a:off x="2046463" y="3836725"/>
              <a:ext cx="5450" cy="5450"/>
            </a:xfrm>
            <a:custGeom>
              <a:avLst/>
              <a:gdLst/>
              <a:ahLst/>
              <a:cxnLst/>
              <a:rect l="l" t="t" r="r" b="b"/>
              <a:pathLst>
                <a:path w="218" h="218" extrusionOk="0">
                  <a:moveTo>
                    <a:pt x="109" y="0"/>
                  </a:moveTo>
                  <a:cubicBezTo>
                    <a:pt x="93" y="0"/>
                    <a:pt x="62" y="0"/>
                    <a:pt x="31" y="31"/>
                  </a:cubicBezTo>
                  <a:cubicBezTo>
                    <a:pt x="0" y="78"/>
                    <a:pt x="0" y="156"/>
                    <a:pt x="16" y="218"/>
                  </a:cubicBezTo>
                  <a:lnTo>
                    <a:pt x="62" y="218"/>
                  </a:lnTo>
                  <a:cubicBezTo>
                    <a:pt x="93" y="218"/>
                    <a:pt x="140" y="202"/>
                    <a:pt x="171" y="156"/>
                  </a:cubicBezTo>
                  <a:cubicBezTo>
                    <a:pt x="186" y="140"/>
                    <a:pt x="217" y="109"/>
                    <a:pt x="217" y="78"/>
                  </a:cubicBezTo>
                  <a:cubicBezTo>
                    <a:pt x="217" y="63"/>
                    <a:pt x="217" y="47"/>
                    <a:pt x="186" y="31"/>
                  </a:cubicBezTo>
                  <a:cubicBezTo>
                    <a:pt x="186" y="31"/>
                    <a:pt x="171"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25"/>
            <p:cNvSpPr/>
            <p:nvPr/>
          </p:nvSpPr>
          <p:spPr>
            <a:xfrm>
              <a:off x="2043363" y="3833850"/>
              <a:ext cx="10875" cy="10275"/>
            </a:xfrm>
            <a:custGeom>
              <a:avLst/>
              <a:gdLst/>
              <a:ahLst/>
              <a:cxnLst/>
              <a:rect l="l" t="t" r="r" b="b"/>
              <a:pathLst>
                <a:path w="435" h="411" extrusionOk="0">
                  <a:moveTo>
                    <a:pt x="233" y="100"/>
                  </a:moveTo>
                  <a:cubicBezTo>
                    <a:pt x="295" y="100"/>
                    <a:pt x="310" y="115"/>
                    <a:pt x="310" y="115"/>
                  </a:cubicBezTo>
                  <a:cubicBezTo>
                    <a:pt x="341" y="146"/>
                    <a:pt x="341" y="162"/>
                    <a:pt x="341" y="178"/>
                  </a:cubicBezTo>
                  <a:cubicBezTo>
                    <a:pt x="341" y="193"/>
                    <a:pt x="310" y="240"/>
                    <a:pt x="295" y="255"/>
                  </a:cubicBezTo>
                  <a:cubicBezTo>
                    <a:pt x="264" y="302"/>
                    <a:pt x="217" y="317"/>
                    <a:pt x="186" y="317"/>
                  </a:cubicBezTo>
                  <a:lnTo>
                    <a:pt x="140" y="317"/>
                  </a:lnTo>
                  <a:cubicBezTo>
                    <a:pt x="124" y="255"/>
                    <a:pt x="124" y="178"/>
                    <a:pt x="155" y="115"/>
                  </a:cubicBezTo>
                  <a:cubicBezTo>
                    <a:pt x="186" y="100"/>
                    <a:pt x="217" y="100"/>
                    <a:pt x="233" y="100"/>
                  </a:cubicBezTo>
                  <a:close/>
                  <a:moveTo>
                    <a:pt x="244" y="0"/>
                  </a:moveTo>
                  <a:cubicBezTo>
                    <a:pt x="210" y="0"/>
                    <a:pt x="171" y="7"/>
                    <a:pt x="124" y="22"/>
                  </a:cubicBezTo>
                  <a:lnTo>
                    <a:pt x="109" y="22"/>
                  </a:lnTo>
                  <a:lnTo>
                    <a:pt x="78" y="38"/>
                  </a:lnTo>
                  <a:cubicBezTo>
                    <a:pt x="31" y="131"/>
                    <a:pt x="0" y="271"/>
                    <a:pt x="47" y="379"/>
                  </a:cubicBezTo>
                  <a:lnTo>
                    <a:pt x="62" y="364"/>
                  </a:lnTo>
                  <a:cubicBezTo>
                    <a:pt x="109" y="395"/>
                    <a:pt x="140" y="410"/>
                    <a:pt x="186" y="410"/>
                  </a:cubicBezTo>
                  <a:cubicBezTo>
                    <a:pt x="264" y="410"/>
                    <a:pt x="310" y="395"/>
                    <a:pt x="372" y="333"/>
                  </a:cubicBezTo>
                  <a:cubicBezTo>
                    <a:pt x="419" y="302"/>
                    <a:pt x="434" y="240"/>
                    <a:pt x="434" y="178"/>
                  </a:cubicBezTo>
                  <a:cubicBezTo>
                    <a:pt x="434" y="131"/>
                    <a:pt x="419" y="100"/>
                    <a:pt x="388" y="69"/>
                  </a:cubicBezTo>
                  <a:cubicBezTo>
                    <a:pt x="357" y="28"/>
                    <a:pt x="312"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25"/>
            <p:cNvSpPr/>
            <p:nvPr/>
          </p:nvSpPr>
          <p:spPr>
            <a:xfrm>
              <a:off x="2015438" y="3841775"/>
              <a:ext cx="4675" cy="4275"/>
            </a:xfrm>
            <a:custGeom>
              <a:avLst/>
              <a:gdLst/>
              <a:ahLst/>
              <a:cxnLst/>
              <a:rect l="l" t="t" r="r" b="b"/>
              <a:pathLst>
                <a:path w="187" h="171" extrusionOk="0">
                  <a:moveTo>
                    <a:pt x="156" y="0"/>
                  </a:moveTo>
                  <a:cubicBezTo>
                    <a:pt x="109" y="0"/>
                    <a:pt x="78" y="16"/>
                    <a:pt x="32" y="62"/>
                  </a:cubicBezTo>
                  <a:cubicBezTo>
                    <a:pt x="16" y="78"/>
                    <a:pt x="1" y="109"/>
                    <a:pt x="16" y="140"/>
                  </a:cubicBezTo>
                  <a:cubicBezTo>
                    <a:pt x="16" y="155"/>
                    <a:pt x="16" y="171"/>
                    <a:pt x="32" y="171"/>
                  </a:cubicBezTo>
                  <a:lnTo>
                    <a:pt x="140" y="171"/>
                  </a:lnTo>
                  <a:cubicBezTo>
                    <a:pt x="171" y="109"/>
                    <a:pt x="187" y="62"/>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25"/>
            <p:cNvSpPr/>
            <p:nvPr/>
          </p:nvSpPr>
          <p:spPr>
            <a:xfrm>
              <a:off x="2013113" y="3839400"/>
              <a:ext cx="9725" cy="9750"/>
            </a:xfrm>
            <a:custGeom>
              <a:avLst/>
              <a:gdLst/>
              <a:ahLst/>
              <a:cxnLst/>
              <a:rect l="l" t="t" r="r" b="b"/>
              <a:pathLst>
                <a:path w="389" h="390" extrusionOk="0">
                  <a:moveTo>
                    <a:pt x="280" y="111"/>
                  </a:moveTo>
                  <a:cubicBezTo>
                    <a:pt x="280" y="173"/>
                    <a:pt x="264" y="235"/>
                    <a:pt x="233" y="281"/>
                  </a:cubicBezTo>
                  <a:lnTo>
                    <a:pt x="125" y="281"/>
                  </a:lnTo>
                  <a:cubicBezTo>
                    <a:pt x="109" y="281"/>
                    <a:pt x="109" y="266"/>
                    <a:pt x="109" y="250"/>
                  </a:cubicBezTo>
                  <a:cubicBezTo>
                    <a:pt x="94" y="204"/>
                    <a:pt x="109" y="188"/>
                    <a:pt x="125" y="173"/>
                  </a:cubicBezTo>
                  <a:cubicBezTo>
                    <a:pt x="171" y="126"/>
                    <a:pt x="202" y="111"/>
                    <a:pt x="249" y="111"/>
                  </a:cubicBezTo>
                  <a:close/>
                  <a:moveTo>
                    <a:pt x="246" y="1"/>
                  </a:moveTo>
                  <a:cubicBezTo>
                    <a:pt x="173" y="1"/>
                    <a:pt x="97" y="35"/>
                    <a:pt x="47" y="95"/>
                  </a:cubicBezTo>
                  <a:cubicBezTo>
                    <a:pt x="0" y="126"/>
                    <a:pt x="0" y="188"/>
                    <a:pt x="0" y="250"/>
                  </a:cubicBezTo>
                  <a:cubicBezTo>
                    <a:pt x="0" y="281"/>
                    <a:pt x="16" y="328"/>
                    <a:pt x="47" y="343"/>
                  </a:cubicBezTo>
                  <a:cubicBezTo>
                    <a:pt x="78" y="359"/>
                    <a:pt x="109" y="390"/>
                    <a:pt x="156" y="390"/>
                  </a:cubicBezTo>
                  <a:lnTo>
                    <a:pt x="264" y="390"/>
                  </a:lnTo>
                  <a:lnTo>
                    <a:pt x="280" y="359"/>
                  </a:lnTo>
                  <a:cubicBezTo>
                    <a:pt x="357" y="281"/>
                    <a:pt x="388" y="173"/>
                    <a:pt x="388" y="80"/>
                  </a:cubicBezTo>
                  <a:lnTo>
                    <a:pt x="357" y="33"/>
                  </a:lnTo>
                  <a:cubicBezTo>
                    <a:pt x="324" y="11"/>
                    <a:pt x="285"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25"/>
            <p:cNvSpPr/>
            <p:nvPr/>
          </p:nvSpPr>
          <p:spPr>
            <a:xfrm>
              <a:off x="2051888" y="3855425"/>
              <a:ext cx="3125" cy="2425"/>
            </a:xfrm>
            <a:custGeom>
              <a:avLst/>
              <a:gdLst/>
              <a:ahLst/>
              <a:cxnLst/>
              <a:rect l="l" t="t" r="r" b="b"/>
              <a:pathLst>
                <a:path w="125" h="97" extrusionOk="0">
                  <a:moveTo>
                    <a:pt x="61" y="1"/>
                  </a:moveTo>
                  <a:cubicBezTo>
                    <a:pt x="39" y="1"/>
                    <a:pt x="16" y="5"/>
                    <a:pt x="0" y="12"/>
                  </a:cubicBezTo>
                  <a:cubicBezTo>
                    <a:pt x="0" y="28"/>
                    <a:pt x="0" y="74"/>
                    <a:pt x="16" y="90"/>
                  </a:cubicBezTo>
                  <a:cubicBezTo>
                    <a:pt x="20" y="95"/>
                    <a:pt x="28" y="96"/>
                    <a:pt x="36" y="96"/>
                  </a:cubicBezTo>
                  <a:cubicBezTo>
                    <a:pt x="56" y="96"/>
                    <a:pt x="83" y="85"/>
                    <a:pt x="93" y="74"/>
                  </a:cubicBezTo>
                  <a:cubicBezTo>
                    <a:pt x="109" y="43"/>
                    <a:pt x="124" y="28"/>
                    <a:pt x="109" y="12"/>
                  </a:cubicBezTo>
                  <a:cubicBezTo>
                    <a:pt x="101" y="5"/>
                    <a:pt x="82"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25"/>
            <p:cNvSpPr/>
            <p:nvPr/>
          </p:nvSpPr>
          <p:spPr>
            <a:xfrm>
              <a:off x="2048388" y="3851450"/>
              <a:ext cx="9725" cy="8575"/>
            </a:xfrm>
            <a:custGeom>
              <a:avLst/>
              <a:gdLst/>
              <a:ahLst/>
              <a:cxnLst/>
              <a:rect l="l" t="t" r="r" b="b"/>
              <a:pathLst>
                <a:path w="389" h="343" extrusionOk="0">
                  <a:moveTo>
                    <a:pt x="214" y="161"/>
                  </a:moveTo>
                  <a:cubicBezTo>
                    <a:pt x="233" y="161"/>
                    <a:pt x="252" y="165"/>
                    <a:pt x="264" y="171"/>
                  </a:cubicBezTo>
                  <a:cubicBezTo>
                    <a:pt x="264" y="187"/>
                    <a:pt x="249" y="218"/>
                    <a:pt x="233" y="249"/>
                  </a:cubicBezTo>
                  <a:cubicBezTo>
                    <a:pt x="223" y="260"/>
                    <a:pt x="197" y="278"/>
                    <a:pt x="177" y="278"/>
                  </a:cubicBezTo>
                  <a:cubicBezTo>
                    <a:pt x="169" y="278"/>
                    <a:pt x="161" y="274"/>
                    <a:pt x="156" y="264"/>
                  </a:cubicBezTo>
                  <a:cubicBezTo>
                    <a:pt x="140" y="249"/>
                    <a:pt x="140" y="218"/>
                    <a:pt x="140" y="187"/>
                  </a:cubicBezTo>
                  <a:cubicBezTo>
                    <a:pt x="159" y="169"/>
                    <a:pt x="187" y="161"/>
                    <a:pt x="214" y="161"/>
                  </a:cubicBezTo>
                  <a:close/>
                  <a:moveTo>
                    <a:pt x="171" y="1"/>
                  </a:moveTo>
                  <a:cubicBezTo>
                    <a:pt x="94" y="1"/>
                    <a:pt x="32" y="63"/>
                    <a:pt x="16" y="140"/>
                  </a:cubicBezTo>
                  <a:cubicBezTo>
                    <a:pt x="1" y="202"/>
                    <a:pt x="32" y="280"/>
                    <a:pt x="94" y="327"/>
                  </a:cubicBezTo>
                  <a:cubicBezTo>
                    <a:pt x="109" y="342"/>
                    <a:pt x="156" y="342"/>
                    <a:pt x="171" y="342"/>
                  </a:cubicBezTo>
                  <a:cubicBezTo>
                    <a:pt x="233" y="342"/>
                    <a:pt x="264" y="327"/>
                    <a:pt x="311" y="296"/>
                  </a:cubicBezTo>
                  <a:cubicBezTo>
                    <a:pt x="373" y="233"/>
                    <a:pt x="389" y="156"/>
                    <a:pt x="342" y="94"/>
                  </a:cubicBezTo>
                  <a:lnTo>
                    <a:pt x="342" y="78"/>
                  </a:lnTo>
                  <a:lnTo>
                    <a:pt x="327" y="78"/>
                  </a:lnTo>
                  <a:cubicBezTo>
                    <a:pt x="296" y="63"/>
                    <a:pt x="249" y="63"/>
                    <a:pt x="187" y="63"/>
                  </a:cubicBezTo>
                  <a:lnTo>
                    <a:pt x="1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25"/>
            <p:cNvSpPr/>
            <p:nvPr/>
          </p:nvSpPr>
          <p:spPr>
            <a:xfrm>
              <a:off x="1977063" y="3855325"/>
              <a:ext cx="5050" cy="4300"/>
            </a:xfrm>
            <a:custGeom>
              <a:avLst/>
              <a:gdLst/>
              <a:ahLst/>
              <a:cxnLst/>
              <a:rect l="l" t="t" r="r" b="b"/>
              <a:pathLst>
                <a:path w="202" h="172" extrusionOk="0">
                  <a:moveTo>
                    <a:pt x="124" y="1"/>
                  </a:moveTo>
                  <a:cubicBezTo>
                    <a:pt x="62" y="1"/>
                    <a:pt x="47" y="16"/>
                    <a:pt x="16" y="32"/>
                  </a:cubicBezTo>
                  <a:cubicBezTo>
                    <a:pt x="0" y="63"/>
                    <a:pt x="0" y="94"/>
                    <a:pt x="16" y="109"/>
                  </a:cubicBezTo>
                  <a:cubicBezTo>
                    <a:pt x="47" y="156"/>
                    <a:pt x="78" y="172"/>
                    <a:pt x="124" y="172"/>
                  </a:cubicBezTo>
                  <a:cubicBezTo>
                    <a:pt x="155" y="172"/>
                    <a:pt x="171" y="156"/>
                    <a:pt x="202" y="109"/>
                  </a:cubicBezTo>
                  <a:cubicBezTo>
                    <a:pt x="171" y="63"/>
                    <a:pt x="171" y="16"/>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25"/>
            <p:cNvSpPr/>
            <p:nvPr/>
          </p:nvSpPr>
          <p:spPr>
            <a:xfrm>
              <a:off x="1974338" y="3852225"/>
              <a:ext cx="10100" cy="9350"/>
            </a:xfrm>
            <a:custGeom>
              <a:avLst/>
              <a:gdLst/>
              <a:ahLst/>
              <a:cxnLst/>
              <a:rect l="l" t="t" r="r" b="b"/>
              <a:pathLst>
                <a:path w="404" h="374" extrusionOk="0">
                  <a:moveTo>
                    <a:pt x="264" y="125"/>
                  </a:moveTo>
                  <a:cubicBezTo>
                    <a:pt x="280" y="140"/>
                    <a:pt x="280" y="171"/>
                    <a:pt x="264" y="218"/>
                  </a:cubicBezTo>
                  <a:cubicBezTo>
                    <a:pt x="264" y="265"/>
                    <a:pt x="233" y="280"/>
                    <a:pt x="202" y="296"/>
                  </a:cubicBezTo>
                  <a:cubicBezTo>
                    <a:pt x="171" y="296"/>
                    <a:pt x="125" y="280"/>
                    <a:pt x="109" y="233"/>
                  </a:cubicBezTo>
                  <a:cubicBezTo>
                    <a:pt x="94" y="218"/>
                    <a:pt x="94" y="187"/>
                    <a:pt x="109" y="156"/>
                  </a:cubicBezTo>
                  <a:cubicBezTo>
                    <a:pt x="125" y="140"/>
                    <a:pt x="156" y="125"/>
                    <a:pt x="202" y="125"/>
                  </a:cubicBezTo>
                  <a:close/>
                  <a:moveTo>
                    <a:pt x="233" y="1"/>
                  </a:moveTo>
                  <a:cubicBezTo>
                    <a:pt x="156" y="1"/>
                    <a:pt x="94" y="47"/>
                    <a:pt x="47" y="78"/>
                  </a:cubicBezTo>
                  <a:cubicBezTo>
                    <a:pt x="16" y="125"/>
                    <a:pt x="1" y="202"/>
                    <a:pt x="32" y="265"/>
                  </a:cubicBezTo>
                  <a:cubicBezTo>
                    <a:pt x="78" y="311"/>
                    <a:pt x="125" y="373"/>
                    <a:pt x="202" y="373"/>
                  </a:cubicBezTo>
                  <a:lnTo>
                    <a:pt x="233" y="373"/>
                  </a:lnTo>
                  <a:cubicBezTo>
                    <a:pt x="280" y="373"/>
                    <a:pt x="342" y="342"/>
                    <a:pt x="388" y="265"/>
                  </a:cubicBezTo>
                  <a:cubicBezTo>
                    <a:pt x="404" y="187"/>
                    <a:pt x="404" y="109"/>
                    <a:pt x="357" y="47"/>
                  </a:cubicBezTo>
                  <a:lnTo>
                    <a:pt x="342" y="32"/>
                  </a:lnTo>
                  <a:lnTo>
                    <a:pt x="326" y="32"/>
                  </a:lnTo>
                  <a:cubicBezTo>
                    <a:pt x="311" y="1"/>
                    <a:pt x="264"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25"/>
            <p:cNvSpPr/>
            <p:nvPr/>
          </p:nvSpPr>
          <p:spPr>
            <a:xfrm>
              <a:off x="1718813" y="4188800"/>
              <a:ext cx="17475" cy="19025"/>
            </a:xfrm>
            <a:custGeom>
              <a:avLst/>
              <a:gdLst/>
              <a:ahLst/>
              <a:cxnLst/>
              <a:rect l="l" t="t" r="r" b="b"/>
              <a:pathLst>
                <a:path w="699" h="761" extrusionOk="0">
                  <a:moveTo>
                    <a:pt x="1" y="0"/>
                  </a:moveTo>
                  <a:cubicBezTo>
                    <a:pt x="29" y="33"/>
                    <a:pt x="58" y="65"/>
                    <a:pt x="87" y="98"/>
                  </a:cubicBezTo>
                  <a:lnTo>
                    <a:pt x="87" y="98"/>
                  </a:lnTo>
                  <a:cubicBezTo>
                    <a:pt x="58" y="65"/>
                    <a:pt x="29" y="33"/>
                    <a:pt x="1" y="0"/>
                  </a:cubicBezTo>
                  <a:close/>
                  <a:moveTo>
                    <a:pt x="87" y="98"/>
                  </a:moveTo>
                  <a:lnTo>
                    <a:pt x="87" y="98"/>
                  </a:lnTo>
                  <a:cubicBezTo>
                    <a:pt x="291" y="329"/>
                    <a:pt x="495" y="556"/>
                    <a:pt x="699" y="760"/>
                  </a:cubicBezTo>
                  <a:cubicBezTo>
                    <a:pt x="483" y="531"/>
                    <a:pt x="279" y="314"/>
                    <a:pt x="87" y="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25"/>
            <p:cNvSpPr/>
            <p:nvPr/>
          </p:nvSpPr>
          <p:spPr>
            <a:xfrm>
              <a:off x="2062738" y="4207800"/>
              <a:ext cx="50425" cy="39175"/>
            </a:xfrm>
            <a:custGeom>
              <a:avLst/>
              <a:gdLst/>
              <a:ahLst/>
              <a:cxnLst/>
              <a:rect l="l" t="t" r="r" b="b"/>
              <a:pathLst>
                <a:path w="2017" h="1567" extrusionOk="0">
                  <a:moveTo>
                    <a:pt x="2017" y="0"/>
                  </a:moveTo>
                  <a:cubicBezTo>
                    <a:pt x="1427" y="590"/>
                    <a:pt x="745" y="1117"/>
                    <a:pt x="1" y="1567"/>
                  </a:cubicBezTo>
                  <a:cubicBezTo>
                    <a:pt x="745" y="1132"/>
                    <a:pt x="1427" y="590"/>
                    <a:pt x="2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25"/>
            <p:cNvSpPr/>
            <p:nvPr/>
          </p:nvSpPr>
          <p:spPr>
            <a:xfrm>
              <a:off x="2170138" y="4098050"/>
              <a:ext cx="8950" cy="24850"/>
            </a:xfrm>
            <a:custGeom>
              <a:avLst/>
              <a:gdLst/>
              <a:ahLst/>
              <a:cxnLst/>
              <a:rect l="l" t="t" r="r" b="b"/>
              <a:pathLst>
                <a:path w="358" h="994" extrusionOk="0">
                  <a:moveTo>
                    <a:pt x="358" y="1"/>
                  </a:moveTo>
                  <a:lnTo>
                    <a:pt x="358" y="1"/>
                  </a:lnTo>
                  <a:cubicBezTo>
                    <a:pt x="265" y="327"/>
                    <a:pt x="140" y="668"/>
                    <a:pt x="1" y="994"/>
                  </a:cubicBezTo>
                  <a:cubicBezTo>
                    <a:pt x="156" y="668"/>
                    <a:pt x="265" y="358"/>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25"/>
            <p:cNvSpPr/>
            <p:nvPr/>
          </p:nvSpPr>
          <p:spPr>
            <a:xfrm>
              <a:off x="1669963" y="4098050"/>
              <a:ext cx="8550" cy="24850"/>
            </a:xfrm>
            <a:custGeom>
              <a:avLst/>
              <a:gdLst/>
              <a:ahLst/>
              <a:cxnLst/>
              <a:rect l="l" t="t" r="r" b="b"/>
              <a:pathLst>
                <a:path w="342" h="994" extrusionOk="0">
                  <a:moveTo>
                    <a:pt x="0" y="1"/>
                  </a:moveTo>
                  <a:lnTo>
                    <a:pt x="0" y="1"/>
                  </a:lnTo>
                  <a:cubicBezTo>
                    <a:pt x="94" y="327"/>
                    <a:pt x="233" y="668"/>
                    <a:pt x="342" y="994"/>
                  </a:cubicBezTo>
                  <a:cubicBezTo>
                    <a:pt x="233" y="668"/>
                    <a:pt x="109" y="3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25"/>
            <p:cNvSpPr/>
            <p:nvPr/>
          </p:nvSpPr>
          <p:spPr>
            <a:xfrm>
              <a:off x="1703313" y="4168250"/>
              <a:ext cx="15525" cy="20575"/>
            </a:xfrm>
            <a:custGeom>
              <a:avLst/>
              <a:gdLst/>
              <a:ahLst/>
              <a:cxnLst/>
              <a:rect l="l" t="t" r="r" b="b"/>
              <a:pathLst>
                <a:path w="621" h="823" extrusionOk="0">
                  <a:moveTo>
                    <a:pt x="621" y="822"/>
                  </a:moveTo>
                  <a:cubicBezTo>
                    <a:pt x="404" y="543"/>
                    <a:pt x="186" y="279"/>
                    <a:pt x="0" y="0"/>
                  </a:cubicBezTo>
                  <a:cubicBezTo>
                    <a:pt x="186" y="279"/>
                    <a:pt x="404" y="543"/>
                    <a:pt x="621" y="8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25"/>
            <p:cNvSpPr/>
            <p:nvPr/>
          </p:nvSpPr>
          <p:spPr>
            <a:xfrm>
              <a:off x="1797913" y="4253150"/>
              <a:ext cx="126825" cy="32225"/>
            </a:xfrm>
            <a:custGeom>
              <a:avLst/>
              <a:gdLst/>
              <a:ahLst/>
              <a:cxnLst/>
              <a:rect l="l" t="t" r="r" b="b"/>
              <a:pathLst>
                <a:path w="5073" h="1289" extrusionOk="0">
                  <a:moveTo>
                    <a:pt x="1" y="1"/>
                  </a:moveTo>
                  <a:cubicBezTo>
                    <a:pt x="1466" y="825"/>
                    <a:pt x="3171" y="1288"/>
                    <a:pt x="4983" y="1288"/>
                  </a:cubicBezTo>
                  <a:cubicBezTo>
                    <a:pt x="5013" y="1288"/>
                    <a:pt x="5042" y="1288"/>
                    <a:pt x="5072" y="1288"/>
                  </a:cubicBezTo>
                  <a:cubicBezTo>
                    <a:pt x="3227" y="1288"/>
                    <a:pt x="1505" y="8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25"/>
            <p:cNvSpPr/>
            <p:nvPr/>
          </p:nvSpPr>
          <p:spPr>
            <a:xfrm>
              <a:off x="1736263" y="4207800"/>
              <a:ext cx="50425" cy="39175"/>
            </a:xfrm>
            <a:custGeom>
              <a:avLst/>
              <a:gdLst/>
              <a:ahLst/>
              <a:cxnLst/>
              <a:rect l="l" t="t" r="r" b="b"/>
              <a:pathLst>
                <a:path w="2017" h="1567" extrusionOk="0">
                  <a:moveTo>
                    <a:pt x="2017" y="1567"/>
                  </a:moveTo>
                  <a:cubicBezTo>
                    <a:pt x="1272" y="1117"/>
                    <a:pt x="605" y="590"/>
                    <a:pt x="1" y="0"/>
                  </a:cubicBezTo>
                  <a:cubicBezTo>
                    <a:pt x="605" y="590"/>
                    <a:pt x="1272" y="1117"/>
                    <a:pt x="2017" y="15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25"/>
            <p:cNvSpPr/>
            <p:nvPr/>
          </p:nvSpPr>
          <p:spPr>
            <a:xfrm>
              <a:off x="2130213" y="4167850"/>
              <a:ext cx="15525" cy="20575"/>
            </a:xfrm>
            <a:custGeom>
              <a:avLst/>
              <a:gdLst/>
              <a:ahLst/>
              <a:cxnLst/>
              <a:rect l="l" t="t" r="r" b="b"/>
              <a:pathLst>
                <a:path w="621" h="823" extrusionOk="0">
                  <a:moveTo>
                    <a:pt x="621" y="1"/>
                  </a:moveTo>
                  <a:lnTo>
                    <a:pt x="621" y="1"/>
                  </a:lnTo>
                  <a:cubicBezTo>
                    <a:pt x="435" y="295"/>
                    <a:pt x="217" y="559"/>
                    <a:pt x="0" y="823"/>
                  </a:cubicBezTo>
                  <a:cubicBezTo>
                    <a:pt x="233" y="559"/>
                    <a:pt x="435" y="295"/>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25"/>
            <p:cNvSpPr/>
            <p:nvPr/>
          </p:nvSpPr>
          <p:spPr>
            <a:xfrm>
              <a:off x="2112763" y="4188800"/>
              <a:ext cx="17475" cy="19025"/>
            </a:xfrm>
            <a:custGeom>
              <a:avLst/>
              <a:gdLst/>
              <a:ahLst/>
              <a:cxnLst/>
              <a:rect l="l" t="t" r="r" b="b"/>
              <a:pathLst>
                <a:path w="699" h="761" extrusionOk="0">
                  <a:moveTo>
                    <a:pt x="698" y="0"/>
                  </a:moveTo>
                  <a:lnTo>
                    <a:pt x="698" y="0"/>
                  </a:lnTo>
                  <a:cubicBezTo>
                    <a:pt x="497" y="248"/>
                    <a:pt x="249" y="496"/>
                    <a:pt x="0" y="760"/>
                  </a:cubicBezTo>
                  <a:cubicBezTo>
                    <a:pt x="249" y="527"/>
                    <a:pt x="497" y="264"/>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25"/>
            <p:cNvSpPr/>
            <p:nvPr/>
          </p:nvSpPr>
          <p:spPr>
            <a:xfrm>
              <a:off x="1683538" y="4055025"/>
              <a:ext cx="18625" cy="41500"/>
            </a:xfrm>
            <a:custGeom>
              <a:avLst/>
              <a:gdLst/>
              <a:ahLst/>
              <a:cxnLst/>
              <a:rect l="l" t="t" r="r" b="b"/>
              <a:pathLst>
                <a:path w="745" h="1660" extrusionOk="0">
                  <a:moveTo>
                    <a:pt x="264" y="0"/>
                  </a:moveTo>
                  <a:cubicBezTo>
                    <a:pt x="202" y="0"/>
                    <a:pt x="155" y="78"/>
                    <a:pt x="109" y="186"/>
                  </a:cubicBezTo>
                  <a:cubicBezTo>
                    <a:pt x="0" y="636"/>
                    <a:pt x="171" y="1117"/>
                    <a:pt x="342" y="1489"/>
                  </a:cubicBezTo>
                  <a:cubicBezTo>
                    <a:pt x="404" y="1613"/>
                    <a:pt x="466" y="1660"/>
                    <a:pt x="497" y="1660"/>
                  </a:cubicBezTo>
                  <a:lnTo>
                    <a:pt x="543" y="1660"/>
                  </a:lnTo>
                  <a:cubicBezTo>
                    <a:pt x="667" y="1613"/>
                    <a:pt x="745" y="1458"/>
                    <a:pt x="729" y="1303"/>
                  </a:cubicBezTo>
                  <a:cubicBezTo>
                    <a:pt x="667" y="884"/>
                    <a:pt x="559" y="497"/>
                    <a:pt x="388" y="140"/>
                  </a:cubicBezTo>
                  <a:cubicBezTo>
                    <a:pt x="342" y="62"/>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25"/>
            <p:cNvSpPr/>
            <p:nvPr/>
          </p:nvSpPr>
          <p:spPr>
            <a:xfrm>
              <a:off x="1683538" y="4055025"/>
              <a:ext cx="18625" cy="41500"/>
            </a:xfrm>
            <a:custGeom>
              <a:avLst/>
              <a:gdLst/>
              <a:ahLst/>
              <a:cxnLst/>
              <a:rect l="l" t="t" r="r" b="b"/>
              <a:pathLst>
                <a:path w="745" h="1660" extrusionOk="0">
                  <a:moveTo>
                    <a:pt x="264" y="0"/>
                  </a:moveTo>
                  <a:cubicBezTo>
                    <a:pt x="202" y="0"/>
                    <a:pt x="155" y="78"/>
                    <a:pt x="109" y="186"/>
                  </a:cubicBezTo>
                  <a:cubicBezTo>
                    <a:pt x="0" y="636"/>
                    <a:pt x="171" y="1117"/>
                    <a:pt x="342" y="1489"/>
                  </a:cubicBezTo>
                  <a:cubicBezTo>
                    <a:pt x="404" y="1613"/>
                    <a:pt x="466" y="1660"/>
                    <a:pt x="497" y="1660"/>
                  </a:cubicBezTo>
                  <a:lnTo>
                    <a:pt x="543" y="1660"/>
                  </a:lnTo>
                  <a:cubicBezTo>
                    <a:pt x="667" y="1613"/>
                    <a:pt x="745" y="1458"/>
                    <a:pt x="729" y="1303"/>
                  </a:cubicBezTo>
                  <a:cubicBezTo>
                    <a:pt x="667" y="884"/>
                    <a:pt x="559" y="497"/>
                    <a:pt x="388" y="140"/>
                  </a:cubicBezTo>
                  <a:cubicBezTo>
                    <a:pt x="342" y="62"/>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25"/>
            <p:cNvSpPr/>
            <p:nvPr/>
          </p:nvSpPr>
          <p:spPr>
            <a:xfrm>
              <a:off x="169593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25"/>
            <p:cNvSpPr/>
            <p:nvPr/>
          </p:nvSpPr>
          <p:spPr>
            <a:xfrm>
              <a:off x="169593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25"/>
            <p:cNvSpPr/>
            <p:nvPr/>
          </p:nvSpPr>
          <p:spPr>
            <a:xfrm>
              <a:off x="1807988" y="3836325"/>
              <a:ext cx="14375" cy="11275"/>
            </a:xfrm>
            <a:custGeom>
              <a:avLst/>
              <a:gdLst/>
              <a:ahLst/>
              <a:cxnLst/>
              <a:rect l="l" t="t" r="r" b="b"/>
              <a:pathLst>
                <a:path w="575" h="451" extrusionOk="0">
                  <a:moveTo>
                    <a:pt x="575" y="1"/>
                  </a:moveTo>
                  <a:cubicBezTo>
                    <a:pt x="420" y="63"/>
                    <a:pt x="265" y="156"/>
                    <a:pt x="140" y="234"/>
                  </a:cubicBezTo>
                  <a:cubicBezTo>
                    <a:pt x="32" y="296"/>
                    <a:pt x="1" y="358"/>
                    <a:pt x="1" y="358"/>
                  </a:cubicBezTo>
                  <a:cubicBezTo>
                    <a:pt x="16" y="389"/>
                    <a:pt x="63" y="435"/>
                    <a:pt x="94" y="451"/>
                  </a:cubicBezTo>
                  <a:cubicBezTo>
                    <a:pt x="249" y="296"/>
                    <a:pt x="420" y="14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25"/>
            <p:cNvSpPr/>
            <p:nvPr/>
          </p:nvSpPr>
          <p:spPr>
            <a:xfrm>
              <a:off x="1807988" y="3836325"/>
              <a:ext cx="14375" cy="11275"/>
            </a:xfrm>
            <a:custGeom>
              <a:avLst/>
              <a:gdLst/>
              <a:ahLst/>
              <a:cxnLst/>
              <a:rect l="l" t="t" r="r" b="b"/>
              <a:pathLst>
                <a:path w="575" h="451" extrusionOk="0">
                  <a:moveTo>
                    <a:pt x="575" y="1"/>
                  </a:moveTo>
                  <a:cubicBezTo>
                    <a:pt x="420" y="63"/>
                    <a:pt x="265" y="156"/>
                    <a:pt x="140" y="234"/>
                  </a:cubicBezTo>
                  <a:cubicBezTo>
                    <a:pt x="32" y="296"/>
                    <a:pt x="1" y="358"/>
                    <a:pt x="1" y="358"/>
                  </a:cubicBezTo>
                  <a:cubicBezTo>
                    <a:pt x="16" y="389"/>
                    <a:pt x="63" y="435"/>
                    <a:pt x="94" y="451"/>
                  </a:cubicBezTo>
                  <a:cubicBezTo>
                    <a:pt x="249" y="296"/>
                    <a:pt x="420" y="14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25"/>
            <p:cNvSpPr/>
            <p:nvPr/>
          </p:nvSpPr>
          <p:spPr>
            <a:xfrm>
              <a:off x="1658338" y="3752200"/>
              <a:ext cx="533150" cy="532400"/>
            </a:xfrm>
            <a:custGeom>
              <a:avLst/>
              <a:gdLst/>
              <a:ahLst/>
              <a:cxnLst/>
              <a:rect l="l" t="t" r="r" b="b"/>
              <a:pathLst>
                <a:path w="21326" h="21296" extrusionOk="0">
                  <a:moveTo>
                    <a:pt x="10793" y="604"/>
                  </a:moveTo>
                  <a:cubicBezTo>
                    <a:pt x="11029" y="604"/>
                    <a:pt x="11265" y="616"/>
                    <a:pt x="11446" y="652"/>
                  </a:cubicBezTo>
                  <a:cubicBezTo>
                    <a:pt x="11524" y="667"/>
                    <a:pt x="11586" y="745"/>
                    <a:pt x="11570" y="822"/>
                  </a:cubicBezTo>
                  <a:cubicBezTo>
                    <a:pt x="11570" y="900"/>
                    <a:pt x="11493" y="946"/>
                    <a:pt x="11431" y="946"/>
                  </a:cubicBezTo>
                  <a:lnTo>
                    <a:pt x="11400" y="946"/>
                  </a:lnTo>
                  <a:cubicBezTo>
                    <a:pt x="11229" y="915"/>
                    <a:pt x="11003" y="905"/>
                    <a:pt x="10778" y="905"/>
                  </a:cubicBezTo>
                  <a:cubicBezTo>
                    <a:pt x="10326" y="905"/>
                    <a:pt x="9875" y="946"/>
                    <a:pt x="9864" y="946"/>
                  </a:cubicBezTo>
                  <a:cubicBezTo>
                    <a:pt x="9787" y="946"/>
                    <a:pt x="9709" y="884"/>
                    <a:pt x="9709" y="807"/>
                  </a:cubicBezTo>
                  <a:cubicBezTo>
                    <a:pt x="9709" y="729"/>
                    <a:pt x="9771" y="652"/>
                    <a:pt x="9818" y="652"/>
                  </a:cubicBezTo>
                  <a:cubicBezTo>
                    <a:pt x="9849" y="652"/>
                    <a:pt x="10321" y="604"/>
                    <a:pt x="10793" y="604"/>
                  </a:cubicBezTo>
                  <a:close/>
                  <a:moveTo>
                    <a:pt x="7864" y="853"/>
                  </a:moveTo>
                  <a:lnTo>
                    <a:pt x="7941" y="869"/>
                  </a:lnTo>
                  <a:cubicBezTo>
                    <a:pt x="8065" y="884"/>
                    <a:pt x="8220" y="931"/>
                    <a:pt x="8251" y="1055"/>
                  </a:cubicBezTo>
                  <a:cubicBezTo>
                    <a:pt x="8267" y="1102"/>
                    <a:pt x="8251" y="1164"/>
                    <a:pt x="8236" y="1195"/>
                  </a:cubicBezTo>
                  <a:cubicBezTo>
                    <a:pt x="8189" y="1241"/>
                    <a:pt x="8143" y="1272"/>
                    <a:pt x="8081" y="1288"/>
                  </a:cubicBezTo>
                  <a:lnTo>
                    <a:pt x="8019" y="1288"/>
                  </a:lnTo>
                  <a:cubicBezTo>
                    <a:pt x="7957" y="1288"/>
                    <a:pt x="7879" y="1257"/>
                    <a:pt x="7802" y="1210"/>
                  </a:cubicBezTo>
                  <a:lnTo>
                    <a:pt x="7786" y="1195"/>
                  </a:lnTo>
                  <a:lnTo>
                    <a:pt x="7770" y="946"/>
                  </a:lnTo>
                  <a:lnTo>
                    <a:pt x="7833" y="946"/>
                  </a:lnTo>
                  <a:cubicBezTo>
                    <a:pt x="7848" y="946"/>
                    <a:pt x="7864" y="931"/>
                    <a:pt x="7864" y="900"/>
                  </a:cubicBezTo>
                  <a:lnTo>
                    <a:pt x="7864" y="853"/>
                  </a:lnTo>
                  <a:close/>
                  <a:moveTo>
                    <a:pt x="9011" y="1179"/>
                  </a:moveTo>
                  <a:cubicBezTo>
                    <a:pt x="9042" y="1195"/>
                    <a:pt x="9089" y="1210"/>
                    <a:pt x="9120" y="1257"/>
                  </a:cubicBezTo>
                  <a:cubicBezTo>
                    <a:pt x="9182" y="1350"/>
                    <a:pt x="9182" y="1489"/>
                    <a:pt x="9104" y="1582"/>
                  </a:cubicBezTo>
                  <a:cubicBezTo>
                    <a:pt x="9073" y="1644"/>
                    <a:pt x="8996" y="1675"/>
                    <a:pt x="8918" y="1675"/>
                  </a:cubicBezTo>
                  <a:cubicBezTo>
                    <a:pt x="8872" y="1675"/>
                    <a:pt x="8841" y="1675"/>
                    <a:pt x="8779" y="1644"/>
                  </a:cubicBezTo>
                  <a:cubicBezTo>
                    <a:pt x="8732" y="1582"/>
                    <a:pt x="8717" y="1489"/>
                    <a:pt x="8748" y="1396"/>
                  </a:cubicBezTo>
                  <a:cubicBezTo>
                    <a:pt x="8763" y="1288"/>
                    <a:pt x="8810" y="1241"/>
                    <a:pt x="8872" y="1195"/>
                  </a:cubicBezTo>
                  <a:cubicBezTo>
                    <a:pt x="8918" y="1179"/>
                    <a:pt x="8965" y="1179"/>
                    <a:pt x="9011" y="1179"/>
                  </a:cubicBezTo>
                  <a:close/>
                  <a:moveTo>
                    <a:pt x="5785" y="1815"/>
                  </a:moveTo>
                  <a:lnTo>
                    <a:pt x="5816" y="1831"/>
                  </a:lnTo>
                  <a:cubicBezTo>
                    <a:pt x="5847" y="1893"/>
                    <a:pt x="5832" y="1986"/>
                    <a:pt x="5770" y="2048"/>
                  </a:cubicBezTo>
                  <a:cubicBezTo>
                    <a:pt x="5739" y="2063"/>
                    <a:pt x="5692" y="2094"/>
                    <a:pt x="5661" y="2094"/>
                  </a:cubicBezTo>
                  <a:cubicBezTo>
                    <a:pt x="5630" y="2094"/>
                    <a:pt x="5599" y="2063"/>
                    <a:pt x="5584" y="2063"/>
                  </a:cubicBezTo>
                  <a:lnTo>
                    <a:pt x="5537" y="2048"/>
                  </a:lnTo>
                  <a:lnTo>
                    <a:pt x="5537" y="1862"/>
                  </a:lnTo>
                  <a:lnTo>
                    <a:pt x="5599" y="1877"/>
                  </a:lnTo>
                  <a:lnTo>
                    <a:pt x="5599" y="1815"/>
                  </a:lnTo>
                  <a:close/>
                  <a:moveTo>
                    <a:pt x="4901" y="2203"/>
                  </a:moveTo>
                  <a:cubicBezTo>
                    <a:pt x="4994" y="2203"/>
                    <a:pt x="5118" y="2265"/>
                    <a:pt x="5149" y="2342"/>
                  </a:cubicBezTo>
                  <a:cubicBezTo>
                    <a:pt x="5165" y="2373"/>
                    <a:pt x="5165" y="2451"/>
                    <a:pt x="5149" y="2513"/>
                  </a:cubicBezTo>
                  <a:cubicBezTo>
                    <a:pt x="5134" y="2575"/>
                    <a:pt x="5087" y="2606"/>
                    <a:pt x="5041" y="2621"/>
                  </a:cubicBezTo>
                  <a:lnTo>
                    <a:pt x="5010" y="2621"/>
                  </a:lnTo>
                  <a:lnTo>
                    <a:pt x="4700" y="2528"/>
                  </a:lnTo>
                  <a:lnTo>
                    <a:pt x="4731" y="2482"/>
                  </a:lnTo>
                  <a:cubicBezTo>
                    <a:pt x="4746" y="2435"/>
                    <a:pt x="4731" y="2420"/>
                    <a:pt x="4731" y="2420"/>
                  </a:cubicBezTo>
                  <a:cubicBezTo>
                    <a:pt x="4731" y="2358"/>
                    <a:pt x="4700" y="2296"/>
                    <a:pt x="4762" y="2234"/>
                  </a:cubicBezTo>
                  <a:cubicBezTo>
                    <a:pt x="4777" y="2218"/>
                    <a:pt x="4824" y="2203"/>
                    <a:pt x="4886" y="2203"/>
                  </a:cubicBezTo>
                  <a:close/>
                  <a:moveTo>
                    <a:pt x="4080" y="2967"/>
                  </a:moveTo>
                  <a:cubicBezTo>
                    <a:pt x="4122" y="2967"/>
                    <a:pt x="4166" y="2987"/>
                    <a:pt x="4203" y="3025"/>
                  </a:cubicBezTo>
                  <a:cubicBezTo>
                    <a:pt x="4265" y="3071"/>
                    <a:pt x="4234" y="3149"/>
                    <a:pt x="4188" y="3211"/>
                  </a:cubicBezTo>
                  <a:cubicBezTo>
                    <a:pt x="3800" y="3521"/>
                    <a:pt x="3211" y="4234"/>
                    <a:pt x="3211" y="4234"/>
                  </a:cubicBezTo>
                  <a:cubicBezTo>
                    <a:pt x="3180" y="4281"/>
                    <a:pt x="3133" y="4297"/>
                    <a:pt x="3102" y="4297"/>
                  </a:cubicBezTo>
                  <a:cubicBezTo>
                    <a:pt x="3056" y="4297"/>
                    <a:pt x="3025" y="4281"/>
                    <a:pt x="2994" y="4266"/>
                  </a:cubicBezTo>
                  <a:cubicBezTo>
                    <a:pt x="2947" y="4203"/>
                    <a:pt x="2916" y="4110"/>
                    <a:pt x="2994" y="4064"/>
                  </a:cubicBezTo>
                  <a:cubicBezTo>
                    <a:pt x="3025" y="4048"/>
                    <a:pt x="3598" y="3350"/>
                    <a:pt x="4002" y="2994"/>
                  </a:cubicBezTo>
                  <a:cubicBezTo>
                    <a:pt x="4026" y="2975"/>
                    <a:pt x="4053" y="2967"/>
                    <a:pt x="4080" y="2967"/>
                  </a:cubicBezTo>
                  <a:close/>
                  <a:moveTo>
                    <a:pt x="4220" y="3972"/>
                  </a:moveTo>
                  <a:cubicBezTo>
                    <a:pt x="4259" y="3972"/>
                    <a:pt x="4295" y="3985"/>
                    <a:pt x="4312" y="4002"/>
                  </a:cubicBezTo>
                  <a:cubicBezTo>
                    <a:pt x="4358" y="4079"/>
                    <a:pt x="4358" y="4157"/>
                    <a:pt x="4296" y="4219"/>
                  </a:cubicBezTo>
                  <a:cubicBezTo>
                    <a:pt x="4048" y="4452"/>
                    <a:pt x="3505" y="4994"/>
                    <a:pt x="3505" y="4994"/>
                  </a:cubicBezTo>
                  <a:cubicBezTo>
                    <a:pt x="3490" y="5010"/>
                    <a:pt x="3443" y="5041"/>
                    <a:pt x="3412" y="5041"/>
                  </a:cubicBezTo>
                  <a:cubicBezTo>
                    <a:pt x="3366" y="5041"/>
                    <a:pt x="3335" y="5010"/>
                    <a:pt x="3319" y="4994"/>
                  </a:cubicBezTo>
                  <a:cubicBezTo>
                    <a:pt x="3257" y="4932"/>
                    <a:pt x="3257" y="4839"/>
                    <a:pt x="3319" y="4777"/>
                  </a:cubicBezTo>
                  <a:cubicBezTo>
                    <a:pt x="3335" y="4762"/>
                    <a:pt x="3847" y="4234"/>
                    <a:pt x="4126" y="4002"/>
                  </a:cubicBezTo>
                  <a:cubicBezTo>
                    <a:pt x="4154" y="3981"/>
                    <a:pt x="4188" y="3972"/>
                    <a:pt x="4220" y="3972"/>
                  </a:cubicBezTo>
                  <a:close/>
                  <a:moveTo>
                    <a:pt x="2551" y="4572"/>
                  </a:moveTo>
                  <a:cubicBezTo>
                    <a:pt x="2582" y="4572"/>
                    <a:pt x="2612" y="4582"/>
                    <a:pt x="2637" y="4607"/>
                  </a:cubicBezTo>
                  <a:cubicBezTo>
                    <a:pt x="2683" y="4669"/>
                    <a:pt x="2714" y="4762"/>
                    <a:pt x="2652" y="4824"/>
                  </a:cubicBezTo>
                  <a:cubicBezTo>
                    <a:pt x="2327" y="5212"/>
                    <a:pt x="1939" y="5863"/>
                    <a:pt x="1939" y="5863"/>
                  </a:cubicBezTo>
                  <a:cubicBezTo>
                    <a:pt x="1908" y="5925"/>
                    <a:pt x="1877" y="5941"/>
                    <a:pt x="1815" y="5941"/>
                  </a:cubicBezTo>
                  <a:cubicBezTo>
                    <a:pt x="1784" y="5941"/>
                    <a:pt x="1753" y="5941"/>
                    <a:pt x="1737" y="5925"/>
                  </a:cubicBezTo>
                  <a:cubicBezTo>
                    <a:pt x="1675" y="5863"/>
                    <a:pt x="1660" y="5785"/>
                    <a:pt x="1660" y="5708"/>
                  </a:cubicBezTo>
                  <a:cubicBezTo>
                    <a:pt x="1675" y="5692"/>
                    <a:pt x="2063" y="5041"/>
                    <a:pt x="2420" y="4622"/>
                  </a:cubicBezTo>
                  <a:cubicBezTo>
                    <a:pt x="2457" y="4594"/>
                    <a:pt x="2505" y="4572"/>
                    <a:pt x="2551" y="4572"/>
                  </a:cubicBezTo>
                  <a:close/>
                  <a:moveTo>
                    <a:pt x="1472" y="6347"/>
                  </a:moveTo>
                  <a:cubicBezTo>
                    <a:pt x="1563" y="6347"/>
                    <a:pt x="1653" y="6389"/>
                    <a:pt x="1706" y="6452"/>
                  </a:cubicBezTo>
                  <a:cubicBezTo>
                    <a:pt x="1784" y="6545"/>
                    <a:pt x="1753" y="6716"/>
                    <a:pt x="1644" y="6794"/>
                  </a:cubicBezTo>
                  <a:lnTo>
                    <a:pt x="1567" y="6794"/>
                  </a:lnTo>
                  <a:cubicBezTo>
                    <a:pt x="1474" y="6794"/>
                    <a:pt x="1396" y="6763"/>
                    <a:pt x="1334" y="6685"/>
                  </a:cubicBezTo>
                  <a:cubicBezTo>
                    <a:pt x="1272" y="6592"/>
                    <a:pt x="1272" y="6468"/>
                    <a:pt x="1334" y="6390"/>
                  </a:cubicBezTo>
                  <a:lnTo>
                    <a:pt x="1350" y="6375"/>
                  </a:lnTo>
                  <a:cubicBezTo>
                    <a:pt x="1388" y="6355"/>
                    <a:pt x="1430" y="6347"/>
                    <a:pt x="1472" y="6347"/>
                  </a:cubicBezTo>
                  <a:close/>
                  <a:moveTo>
                    <a:pt x="2637" y="6716"/>
                  </a:moveTo>
                  <a:lnTo>
                    <a:pt x="2637" y="6763"/>
                  </a:lnTo>
                  <a:cubicBezTo>
                    <a:pt x="2637" y="6840"/>
                    <a:pt x="2637" y="6887"/>
                    <a:pt x="2606" y="6964"/>
                  </a:cubicBezTo>
                  <a:cubicBezTo>
                    <a:pt x="2575" y="7026"/>
                    <a:pt x="2513" y="7088"/>
                    <a:pt x="2435" y="7088"/>
                  </a:cubicBezTo>
                  <a:lnTo>
                    <a:pt x="2404" y="7088"/>
                  </a:lnTo>
                  <a:cubicBezTo>
                    <a:pt x="2296" y="7073"/>
                    <a:pt x="2265" y="6964"/>
                    <a:pt x="2280" y="6887"/>
                  </a:cubicBezTo>
                  <a:cubicBezTo>
                    <a:pt x="2296" y="6840"/>
                    <a:pt x="2327" y="6794"/>
                    <a:pt x="2373" y="6747"/>
                  </a:cubicBezTo>
                  <a:lnTo>
                    <a:pt x="2420" y="6716"/>
                  </a:lnTo>
                  <a:close/>
                  <a:moveTo>
                    <a:pt x="1877" y="7724"/>
                  </a:moveTo>
                  <a:cubicBezTo>
                    <a:pt x="1954" y="7724"/>
                    <a:pt x="2016" y="7740"/>
                    <a:pt x="2047" y="7786"/>
                  </a:cubicBezTo>
                  <a:cubicBezTo>
                    <a:pt x="2094" y="7833"/>
                    <a:pt x="2109" y="7879"/>
                    <a:pt x="2109" y="7926"/>
                  </a:cubicBezTo>
                  <a:cubicBezTo>
                    <a:pt x="2109" y="8019"/>
                    <a:pt x="2016" y="8096"/>
                    <a:pt x="1908" y="8112"/>
                  </a:cubicBezTo>
                  <a:lnTo>
                    <a:pt x="1861" y="8112"/>
                  </a:lnTo>
                  <a:cubicBezTo>
                    <a:pt x="1784" y="8112"/>
                    <a:pt x="1722" y="8096"/>
                    <a:pt x="1660" y="8081"/>
                  </a:cubicBezTo>
                  <a:lnTo>
                    <a:pt x="1629" y="8065"/>
                  </a:lnTo>
                  <a:lnTo>
                    <a:pt x="1660" y="7771"/>
                  </a:lnTo>
                  <a:lnTo>
                    <a:pt x="1706" y="7771"/>
                  </a:lnTo>
                  <a:cubicBezTo>
                    <a:pt x="1753" y="7755"/>
                    <a:pt x="1815" y="7724"/>
                    <a:pt x="1877" y="7724"/>
                  </a:cubicBezTo>
                  <a:close/>
                  <a:moveTo>
                    <a:pt x="734" y="9686"/>
                  </a:moveTo>
                  <a:cubicBezTo>
                    <a:pt x="748" y="9686"/>
                    <a:pt x="762" y="9688"/>
                    <a:pt x="776" y="9694"/>
                  </a:cubicBezTo>
                  <a:cubicBezTo>
                    <a:pt x="853" y="9709"/>
                    <a:pt x="900" y="9787"/>
                    <a:pt x="884" y="9864"/>
                  </a:cubicBezTo>
                  <a:cubicBezTo>
                    <a:pt x="884" y="9864"/>
                    <a:pt x="776" y="10593"/>
                    <a:pt x="822" y="11090"/>
                  </a:cubicBezTo>
                  <a:cubicBezTo>
                    <a:pt x="853" y="11167"/>
                    <a:pt x="791" y="11245"/>
                    <a:pt x="714" y="11245"/>
                  </a:cubicBezTo>
                  <a:cubicBezTo>
                    <a:pt x="621" y="11245"/>
                    <a:pt x="559" y="11183"/>
                    <a:pt x="543" y="11105"/>
                  </a:cubicBezTo>
                  <a:cubicBezTo>
                    <a:pt x="465" y="10578"/>
                    <a:pt x="590" y="9849"/>
                    <a:pt x="590" y="9802"/>
                  </a:cubicBezTo>
                  <a:cubicBezTo>
                    <a:pt x="615" y="9739"/>
                    <a:pt x="672" y="9686"/>
                    <a:pt x="734" y="9686"/>
                  </a:cubicBezTo>
                  <a:close/>
                  <a:moveTo>
                    <a:pt x="1861" y="10593"/>
                  </a:moveTo>
                  <a:cubicBezTo>
                    <a:pt x="1939" y="10593"/>
                    <a:pt x="1985" y="10671"/>
                    <a:pt x="1985" y="10749"/>
                  </a:cubicBezTo>
                  <a:cubicBezTo>
                    <a:pt x="1985" y="10749"/>
                    <a:pt x="1954" y="11183"/>
                    <a:pt x="2063" y="11431"/>
                  </a:cubicBezTo>
                  <a:cubicBezTo>
                    <a:pt x="2109" y="11508"/>
                    <a:pt x="2063" y="11602"/>
                    <a:pt x="1985" y="11633"/>
                  </a:cubicBezTo>
                  <a:cubicBezTo>
                    <a:pt x="1970" y="11648"/>
                    <a:pt x="1954" y="11648"/>
                    <a:pt x="1939" y="11648"/>
                  </a:cubicBezTo>
                  <a:cubicBezTo>
                    <a:pt x="1877" y="11648"/>
                    <a:pt x="1815" y="11633"/>
                    <a:pt x="1799" y="11571"/>
                  </a:cubicBezTo>
                  <a:cubicBezTo>
                    <a:pt x="1660" y="11245"/>
                    <a:pt x="1706" y="10749"/>
                    <a:pt x="1706" y="10733"/>
                  </a:cubicBezTo>
                  <a:cubicBezTo>
                    <a:pt x="1706" y="10655"/>
                    <a:pt x="1784" y="10593"/>
                    <a:pt x="1861" y="10593"/>
                  </a:cubicBezTo>
                  <a:close/>
                  <a:moveTo>
                    <a:pt x="2954" y="13166"/>
                  </a:moveTo>
                  <a:cubicBezTo>
                    <a:pt x="2990" y="13166"/>
                    <a:pt x="3027" y="13176"/>
                    <a:pt x="3056" y="13199"/>
                  </a:cubicBezTo>
                  <a:lnTo>
                    <a:pt x="3071" y="13215"/>
                  </a:lnTo>
                  <a:lnTo>
                    <a:pt x="3071" y="13230"/>
                  </a:lnTo>
                  <a:cubicBezTo>
                    <a:pt x="3102" y="13308"/>
                    <a:pt x="3118" y="13385"/>
                    <a:pt x="3071" y="13463"/>
                  </a:cubicBezTo>
                  <a:cubicBezTo>
                    <a:pt x="3056" y="13525"/>
                    <a:pt x="2978" y="13571"/>
                    <a:pt x="2916" y="13571"/>
                  </a:cubicBezTo>
                  <a:cubicBezTo>
                    <a:pt x="2900" y="13571"/>
                    <a:pt x="2869" y="13571"/>
                    <a:pt x="2838" y="13540"/>
                  </a:cubicBezTo>
                  <a:cubicBezTo>
                    <a:pt x="2792" y="13447"/>
                    <a:pt x="2761" y="13354"/>
                    <a:pt x="2807" y="13246"/>
                  </a:cubicBezTo>
                  <a:cubicBezTo>
                    <a:pt x="2827" y="13196"/>
                    <a:pt x="2890" y="13166"/>
                    <a:pt x="2954" y="13166"/>
                  </a:cubicBezTo>
                  <a:close/>
                  <a:moveTo>
                    <a:pt x="1265" y="11816"/>
                  </a:moveTo>
                  <a:cubicBezTo>
                    <a:pt x="1283" y="11816"/>
                    <a:pt x="1300" y="11817"/>
                    <a:pt x="1319" y="11819"/>
                  </a:cubicBezTo>
                  <a:cubicBezTo>
                    <a:pt x="1474" y="11865"/>
                    <a:pt x="1567" y="11989"/>
                    <a:pt x="1629" y="12113"/>
                  </a:cubicBezTo>
                  <a:cubicBezTo>
                    <a:pt x="1830" y="12517"/>
                    <a:pt x="1954" y="12920"/>
                    <a:pt x="2016" y="13370"/>
                  </a:cubicBezTo>
                  <a:cubicBezTo>
                    <a:pt x="2047" y="13664"/>
                    <a:pt x="1892" y="13959"/>
                    <a:pt x="1644" y="14052"/>
                  </a:cubicBezTo>
                  <a:cubicBezTo>
                    <a:pt x="1598" y="14068"/>
                    <a:pt x="1551" y="14068"/>
                    <a:pt x="1505" y="14068"/>
                  </a:cubicBezTo>
                  <a:cubicBezTo>
                    <a:pt x="1256" y="14068"/>
                    <a:pt x="1117" y="13804"/>
                    <a:pt x="1086" y="13695"/>
                  </a:cubicBezTo>
                  <a:cubicBezTo>
                    <a:pt x="884" y="13292"/>
                    <a:pt x="698" y="12749"/>
                    <a:pt x="822" y="12206"/>
                  </a:cubicBezTo>
                  <a:cubicBezTo>
                    <a:pt x="880" y="12004"/>
                    <a:pt x="1032" y="11816"/>
                    <a:pt x="1265" y="11816"/>
                  </a:cubicBezTo>
                  <a:close/>
                  <a:moveTo>
                    <a:pt x="1396" y="14548"/>
                  </a:moveTo>
                  <a:lnTo>
                    <a:pt x="1675" y="14595"/>
                  </a:lnTo>
                  <a:lnTo>
                    <a:pt x="1675" y="14626"/>
                  </a:lnTo>
                  <a:cubicBezTo>
                    <a:pt x="1675" y="14688"/>
                    <a:pt x="1706" y="14765"/>
                    <a:pt x="1675" y="14828"/>
                  </a:cubicBezTo>
                  <a:cubicBezTo>
                    <a:pt x="1644" y="14905"/>
                    <a:pt x="1582" y="14967"/>
                    <a:pt x="1505" y="14967"/>
                  </a:cubicBezTo>
                  <a:lnTo>
                    <a:pt x="1489" y="14967"/>
                  </a:lnTo>
                  <a:cubicBezTo>
                    <a:pt x="1396" y="14936"/>
                    <a:pt x="1350" y="14859"/>
                    <a:pt x="1334" y="14781"/>
                  </a:cubicBezTo>
                  <a:cubicBezTo>
                    <a:pt x="1334" y="14703"/>
                    <a:pt x="1350" y="14641"/>
                    <a:pt x="1365" y="14595"/>
                  </a:cubicBezTo>
                  <a:lnTo>
                    <a:pt x="1396" y="14548"/>
                  </a:lnTo>
                  <a:close/>
                  <a:moveTo>
                    <a:pt x="2652" y="14347"/>
                  </a:moveTo>
                  <a:cubicBezTo>
                    <a:pt x="2761" y="14548"/>
                    <a:pt x="2885" y="14765"/>
                    <a:pt x="2978" y="14983"/>
                  </a:cubicBezTo>
                  <a:lnTo>
                    <a:pt x="3180" y="14548"/>
                  </a:lnTo>
                  <a:cubicBezTo>
                    <a:pt x="3203" y="14491"/>
                    <a:pt x="3251" y="14459"/>
                    <a:pt x="3306" y="14459"/>
                  </a:cubicBezTo>
                  <a:cubicBezTo>
                    <a:pt x="3326" y="14459"/>
                    <a:pt x="3346" y="14463"/>
                    <a:pt x="3366" y="14471"/>
                  </a:cubicBezTo>
                  <a:cubicBezTo>
                    <a:pt x="3443" y="14517"/>
                    <a:pt x="3490" y="14595"/>
                    <a:pt x="3443" y="14672"/>
                  </a:cubicBezTo>
                  <a:lnTo>
                    <a:pt x="3226" y="15153"/>
                  </a:lnTo>
                  <a:cubicBezTo>
                    <a:pt x="3428" y="15246"/>
                    <a:pt x="3645" y="15370"/>
                    <a:pt x="3831" y="15463"/>
                  </a:cubicBezTo>
                  <a:cubicBezTo>
                    <a:pt x="3909" y="15510"/>
                    <a:pt x="3924" y="15588"/>
                    <a:pt x="3924" y="15681"/>
                  </a:cubicBezTo>
                  <a:cubicBezTo>
                    <a:pt x="3893" y="15743"/>
                    <a:pt x="3862" y="15758"/>
                    <a:pt x="3800" y="15758"/>
                  </a:cubicBezTo>
                  <a:cubicBezTo>
                    <a:pt x="3754" y="15758"/>
                    <a:pt x="3738" y="15758"/>
                    <a:pt x="3722" y="15743"/>
                  </a:cubicBezTo>
                  <a:cubicBezTo>
                    <a:pt x="3567" y="15665"/>
                    <a:pt x="3397" y="15556"/>
                    <a:pt x="3211" y="15479"/>
                  </a:cubicBezTo>
                  <a:lnTo>
                    <a:pt x="3211" y="15479"/>
                  </a:lnTo>
                  <a:cubicBezTo>
                    <a:pt x="3319" y="15712"/>
                    <a:pt x="3397" y="15944"/>
                    <a:pt x="3474" y="16177"/>
                  </a:cubicBezTo>
                  <a:lnTo>
                    <a:pt x="3195" y="16254"/>
                  </a:lnTo>
                  <a:cubicBezTo>
                    <a:pt x="3133" y="16084"/>
                    <a:pt x="3056" y="15913"/>
                    <a:pt x="3009" y="15743"/>
                  </a:cubicBezTo>
                  <a:lnTo>
                    <a:pt x="2885" y="15991"/>
                  </a:lnTo>
                  <a:cubicBezTo>
                    <a:pt x="2869" y="16022"/>
                    <a:pt x="2807" y="16068"/>
                    <a:pt x="2745" y="16068"/>
                  </a:cubicBezTo>
                  <a:cubicBezTo>
                    <a:pt x="2730" y="16068"/>
                    <a:pt x="2714" y="16053"/>
                    <a:pt x="2699" y="16053"/>
                  </a:cubicBezTo>
                  <a:cubicBezTo>
                    <a:pt x="2621" y="16006"/>
                    <a:pt x="2575" y="15929"/>
                    <a:pt x="2621" y="15851"/>
                  </a:cubicBezTo>
                  <a:lnTo>
                    <a:pt x="2838" y="15324"/>
                  </a:lnTo>
                  <a:cubicBezTo>
                    <a:pt x="2823" y="15308"/>
                    <a:pt x="2823" y="15277"/>
                    <a:pt x="2807" y="15246"/>
                  </a:cubicBezTo>
                  <a:cubicBezTo>
                    <a:pt x="2621" y="15169"/>
                    <a:pt x="2435" y="15076"/>
                    <a:pt x="2265" y="14998"/>
                  </a:cubicBezTo>
                  <a:cubicBezTo>
                    <a:pt x="2187" y="14967"/>
                    <a:pt x="2156" y="14890"/>
                    <a:pt x="2187" y="14812"/>
                  </a:cubicBezTo>
                  <a:cubicBezTo>
                    <a:pt x="2210" y="14756"/>
                    <a:pt x="2256" y="14716"/>
                    <a:pt x="2310" y="14716"/>
                  </a:cubicBezTo>
                  <a:cubicBezTo>
                    <a:pt x="2330" y="14716"/>
                    <a:pt x="2352" y="14722"/>
                    <a:pt x="2373" y="14734"/>
                  </a:cubicBezTo>
                  <a:cubicBezTo>
                    <a:pt x="2451" y="14750"/>
                    <a:pt x="2513" y="14781"/>
                    <a:pt x="2590" y="14828"/>
                  </a:cubicBezTo>
                  <a:cubicBezTo>
                    <a:pt x="2513" y="14703"/>
                    <a:pt x="2451" y="14595"/>
                    <a:pt x="2404" y="14471"/>
                  </a:cubicBezTo>
                  <a:lnTo>
                    <a:pt x="2652" y="14347"/>
                  </a:lnTo>
                  <a:close/>
                  <a:moveTo>
                    <a:pt x="4669" y="16441"/>
                  </a:moveTo>
                  <a:cubicBezTo>
                    <a:pt x="4731" y="16441"/>
                    <a:pt x="4777" y="16456"/>
                    <a:pt x="4824" y="16518"/>
                  </a:cubicBezTo>
                  <a:cubicBezTo>
                    <a:pt x="4855" y="16565"/>
                    <a:pt x="4886" y="16627"/>
                    <a:pt x="4886" y="16704"/>
                  </a:cubicBezTo>
                  <a:cubicBezTo>
                    <a:pt x="4870" y="16766"/>
                    <a:pt x="4808" y="16797"/>
                    <a:pt x="4746" y="16828"/>
                  </a:cubicBezTo>
                  <a:lnTo>
                    <a:pt x="4684" y="16828"/>
                  </a:lnTo>
                  <a:cubicBezTo>
                    <a:pt x="4653" y="16828"/>
                    <a:pt x="4607" y="16797"/>
                    <a:pt x="4576" y="16782"/>
                  </a:cubicBezTo>
                  <a:cubicBezTo>
                    <a:pt x="4529" y="16751"/>
                    <a:pt x="4498" y="16673"/>
                    <a:pt x="4513" y="16611"/>
                  </a:cubicBezTo>
                  <a:cubicBezTo>
                    <a:pt x="4513" y="16549"/>
                    <a:pt x="4544" y="16487"/>
                    <a:pt x="4607" y="16472"/>
                  </a:cubicBezTo>
                  <a:lnTo>
                    <a:pt x="4622" y="16518"/>
                  </a:lnTo>
                  <a:lnTo>
                    <a:pt x="4669" y="16487"/>
                  </a:lnTo>
                  <a:lnTo>
                    <a:pt x="4669" y="16441"/>
                  </a:lnTo>
                  <a:close/>
                  <a:moveTo>
                    <a:pt x="3019" y="16679"/>
                  </a:moveTo>
                  <a:cubicBezTo>
                    <a:pt x="3051" y="16679"/>
                    <a:pt x="3084" y="16684"/>
                    <a:pt x="3118" y="16704"/>
                  </a:cubicBezTo>
                  <a:cubicBezTo>
                    <a:pt x="3195" y="16751"/>
                    <a:pt x="3273" y="16828"/>
                    <a:pt x="3257" y="16921"/>
                  </a:cubicBezTo>
                  <a:cubicBezTo>
                    <a:pt x="3226" y="16983"/>
                    <a:pt x="3211" y="17014"/>
                    <a:pt x="3180" y="17061"/>
                  </a:cubicBezTo>
                  <a:cubicBezTo>
                    <a:pt x="3133" y="17076"/>
                    <a:pt x="3102" y="17092"/>
                    <a:pt x="3056" y="17092"/>
                  </a:cubicBezTo>
                  <a:cubicBezTo>
                    <a:pt x="3025" y="17092"/>
                    <a:pt x="3009" y="17076"/>
                    <a:pt x="2978" y="17076"/>
                  </a:cubicBezTo>
                  <a:cubicBezTo>
                    <a:pt x="2885" y="17030"/>
                    <a:pt x="2807" y="16937"/>
                    <a:pt x="2823" y="16844"/>
                  </a:cubicBezTo>
                  <a:lnTo>
                    <a:pt x="2869" y="16844"/>
                  </a:lnTo>
                  <a:cubicBezTo>
                    <a:pt x="2854" y="16782"/>
                    <a:pt x="2869" y="16751"/>
                    <a:pt x="2869" y="16720"/>
                  </a:cubicBezTo>
                  <a:lnTo>
                    <a:pt x="2869" y="16689"/>
                  </a:lnTo>
                  <a:lnTo>
                    <a:pt x="2900" y="16689"/>
                  </a:lnTo>
                  <a:cubicBezTo>
                    <a:pt x="2936" y="16689"/>
                    <a:pt x="2976" y="16679"/>
                    <a:pt x="3019" y="16679"/>
                  </a:cubicBezTo>
                  <a:close/>
                  <a:moveTo>
                    <a:pt x="6308" y="17880"/>
                  </a:moveTo>
                  <a:cubicBezTo>
                    <a:pt x="6315" y="17880"/>
                    <a:pt x="6322" y="17881"/>
                    <a:pt x="6328" y="17883"/>
                  </a:cubicBezTo>
                  <a:lnTo>
                    <a:pt x="6313" y="17945"/>
                  </a:lnTo>
                  <a:lnTo>
                    <a:pt x="6313" y="17960"/>
                  </a:lnTo>
                  <a:lnTo>
                    <a:pt x="6328" y="17914"/>
                  </a:lnTo>
                  <a:lnTo>
                    <a:pt x="6514" y="17945"/>
                  </a:lnTo>
                  <a:lnTo>
                    <a:pt x="6452" y="18240"/>
                  </a:lnTo>
                  <a:lnTo>
                    <a:pt x="6437" y="18255"/>
                  </a:lnTo>
                  <a:cubicBezTo>
                    <a:pt x="6406" y="18271"/>
                    <a:pt x="6390" y="18271"/>
                    <a:pt x="6359" y="18271"/>
                  </a:cubicBezTo>
                  <a:cubicBezTo>
                    <a:pt x="6282" y="18271"/>
                    <a:pt x="6173" y="18224"/>
                    <a:pt x="6142" y="18147"/>
                  </a:cubicBezTo>
                  <a:cubicBezTo>
                    <a:pt x="6126" y="18085"/>
                    <a:pt x="6142" y="18007"/>
                    <a:pt x="6173" y="17945"/>
                  </a:cubicBezTo>
                  <a:cubicBezTo>
                    <a:pt x="6213" y="17918"/>
                    <a:pt x="6265" y="17880"/>
                    <a:pt x="6308" y="17880"/>
                  </a:cubicBezTo>
                  <a:close/>
                  <a:moveTo>
                    <a:pt x="5060" y="17901"/>
                  </a:moveTo>
                  <a:cubicBezTo>
                    <a:pt x="5133" y="17901"/>
                    <a:pt x="5206" y="17943"/>
                    <a:pt x="5227" y="18007"/>
                  </a:cubicBezTo>
                  <a:cubicBezTo>
                    <a:pt x="5273" y="18069"/>
                    <a:pt x="5273" y="18100"/>
                    <a:pt x="5242" y="18162"/>
                  </a:cubicBezTo>
                  <a:cubicBezTo>
                    <a:pt x="5227" y="18224"/>
                    <a:pt x="5196" y="18255"/>
                    <a:pt x="5149" y="18271"/>
                  </a:cubicBezTo>
                  <a:cubicBezTo>
                    <a:pt x="5134" y="18302"/>
                    <a:pt x="5118" y="18302"/>
                    <a:pt x="5072" y="18302"/>
                  </a:cubicBezTo>
                  <a:cubicBezTo>
                    <a:pt x="4994" y="18302"/>
                    <a:pt x="4932" y="18255"/>
                    <a:pt x="4886" y="18193"/>
                  </a:cubicBezTo>
                  <a:cubicBezTo>
                    <a:pt x="4839" y="18100"/>
                    <a:pt x="4855" y="17991"/>
                    <a:pt x="4963" y="17929"/>
                  </a:cubicBezTo>
                  <a:cubicBezTo>
                    <a:pt x="4992" y="17910"/>
                    <a:pt x="5026" y="17901"/>
                    <a:pt x="5060" y="17901"/>
                  </a:cubicBezTo>
                  <a:close/>
                  <a:moveTo>
                    <a:pt x="4364" y="18346"/>
                  </a:moveTo>
                  <a:cubicBezTo>
                    <a:pt x="4426" y="18346"/>
                    <a:pt x="4490" y="18377"/>
                    <a:pt x="4529" y="18426"/>
                  </a:cubicBezTo>
                  <a:cubicBezTo>
                    <a:pt x="4576" y="18488"/>
                    <a:pt x="4576" y="18534"/>
                    <a:pt x="4544" y="18581"/>
                  </a:cubicBezTo>
                  <a:cubicBezTo>
                    <a:pt x="4529" y="18658"/>
                    <a:pt x="4451" y="18720"/>
                    <a:pt x="4358" y="18720"/>
                  </a:cubicBezTo>
                  <a:cubicBezTo>
                    <a:pt x="4312" y="18720"/>
                    <a:pt x="4281" y="18705"/>
                    <a:pt x="4265" y="18689"/>
                  </a:cubicBezTo>
                  <a:cubicBezTo>
                    <a:pt x="4219" y="18643"/>
                    <a:pt x="4188" y="18581"/>
                    <a:pt x="4188" y="18534"/>
                  </a:cubicBezTo>
                  <a:cubicBezTo>
                    <a:pt x="4188" y="18472"/>
                    <a:pt x="4219" y="18410"/>
                    <a:pt x="4265" y="18379"/>
                  </a:cubicBezTo>
                  <a:cubicBezTo>
                    <a:pt x="4294" y="18356"/>
                    <a:pt x="4329" y="18346"/>
                    <a:pt x="4364" y="18346"/>
                  </a:cubicBezTo>
                  <a:close/>
                  <a:moveTo>
                    <a:pt x="18198" y="18159"/>
                  </a:moveTo>
                  <a:cubicBezTo>
                    <a:pt x="18186" y="18170"/>
                    <a:pt x="18174" y="18182"/>
                    <a:pt x="18162" y="18193"/>
                  </a:cubicBezTo>
                  <a:cubicBezTo>
                    <a:pt x="17914" y="18441"/>
                    <a:pt x="17655" y="18679"/>
                    <a:pt x="17384" y="18904"/>
                  </a:cubicBezTo>
                  <a:lnTo>
                    <a:pt x="17384" y="18904"/>
                  </a:lnTo>
                  <a:cubicBezTo>
                    <a:pt x="17668" y="18669"/>
                    <a:pt x="17940" y="18421"/>
                    <a:pt x="18198" y="18159"/>
                  </a:cubicBezTo>
                  <a:close/>
                  <a:moveTo>
                    <a:pt x="17384" y="18904"/>
                  </a:moveTo>
                  <a:lnTo>
                    <a:pt x="17384" y="18904"/>
                  </a:lnTo>
                  <a:cubicBezTo>
                    <a:pt x="17209" y="19048"/>
                    <a:pt x="17029" y="19187"/>
                    <a:pt x="16845" y="19321"/>
                  </a:cubicBezTo>
                  <a:lnTo>
                    <a:pt x="16845" y="19321"/>
                  </a:lnTo>
                  <a:cubicBezTo>
                    <a:pt x="17030" y="19188"/>
                    <a:pt x="17209" y="19049"/>
                    <a:pt x="17384" y="18904"/>
                  </a:cubicBezTo>
                  <a:close/>
                  <a:moveTo>
                    <a:pt x="16845" y="19321"/>
                  </a:moveTo>
                  <a:cubicBezTo>
                    <a:pt x="16760" y="19382"/>
                    <a:pt x="16673" y="19442"/>
                    <a:pt x="16586" y="19500"/>
                  </a:cubicBezTo>
                  <a:lnTo>
                    <a:pt x="16586" y="19500"/>
                  </a:lnTo>
                  <a:cubicBezTo>
                    <a:pt x="16589" y="19499"/>
                    <a:pt x="16592" y="19497"/>
                    <a:pt x="16595" y="19496"/>
                  </a:cubicBezTo>
                  <a:cubicBezTo>
                    <a:pt x="16679" y="19439"/>
                    <a:pt x="16762" y="19380"/>
                    <a:pt x="16845" y="19321"/>
                  </a:cubicBezTo>
                  <a:close/>
                  <a:moveTo>
                    <a:pt x="6661" y="18818"/>
                  </a:moveTo>
                  <a:cubicBezTo>
                    <a:pt x="6689" y="18818"/>
                    <a:pt x="6718" y="18827"/>
                    <a:pt x="6747" y="18845"/>
                  </a:cubicBezTo>
                  <a:cubicBezTo>
                    <a:pt x="6747" y="18845"/>
                    <a:pt x="7414" y="19201"/>
                    <a:pt x="7786" y="19310"/>
                  </a:cubicBezTo>
                  <a:cubicBezTo>
                    <a:pt x="7864" y="19325"/>
                    <a:pt x="7926" y="19403"/>
                    <a:pt x="7910" y="19480"/>
                  </a:cubicBezTo>
                  <a:cubicBezTo>
                    <a:pt x="7879" y="19558"/>
                    <a:pt x="7833" y="19589"/>
                    <a:pt x="7770" y="19589"/>
                  </a:cubicBezTo>
                  <a:lnTo>
                    <a:pt x="7724" y="19589"/>
                  </a:lnTo>
                  <a:cubicBezTo>
                    <a:pt x="7321" y="19480"/>
                    <a:pt x="6623" y="19108"/>
                    <a:pt x="6607" y="19093"/>
                  </a:cubicBezTo>
                  <a:cubicBezTo>
                    <a:pt x="6530" y="19046"/>
                    <a:pt x="6514" y="18969"/>
                    <a:pt x="6545" y="18891"/>
                  </a:cubicBezTo>
                  <a:cubicBezTo>
                    <a:pt x="6574" y="18843"/>
                    <a:pt x="6616" y="18818"/>
                    <a:pt x="6661" y="18818"/>
                  </a:cubicBezTo>
                  <a:close/>
                  <a:moveTo>
                    <a:pt x="5167" y="18631"/>
                  </a:moveTo>
                  <a:cubicBezTo>
                    <a:pt x="5196" y="18631"/>
                    <a:pt x="5224" y="18640"/>
                    <a:pt x="5242" y="18658"/>
                  </a:cubicBezTo>
                  <a:cubicBezTo>
                    <a:pt x="5242" y="18658"/>
                    <a:pt x="5987" y="19248"/>
                    <a:pt x="6700" y="19573"/>
                  </a:cubicBezTo>
                  <a:cubicBezTo>
                    <a:pt x="6762" y="19620"/>
                    <a:pt x="6793" y="19713"/>
                    <a:pt x="6778" y="19775"/>
                  </a:cubicBezTo>
                  <a:cubicBezTo>
                    <a:pt x="6747" y="19806"/>
                    <a:pt x="6700" y="19853"/>
                    <a:pt x="6638" y="19853"/>
                  </a:cubicBezTo>
                  <a:cubicBezTo>
                    <a:pt x="6623" y="19853"/>
                    <a:pt x="6607" y="19822"/>
                    <a:pt x="6592" y="19822"/>
                  </a:cubicBezTo>
                  <a:cubicBezTo>
                    <a:pt x="5832" y="19480"/>
                    <a:pt x="5118" y="18891"/>
                    <a:pt x="5072" y="18876"/>
                  </a:cubicBezTo>
                  <a:cubicBezTo>
                    <a:pt x="5010" y="18845"/>
                    <a:pt x="4994" y="18736"/>
                    <a:pt x="5056" y="18689"/>
                  </a:cubicBezTo>
                  <a:cubicBezTo>
                    <a:pt x="5075" y="18652"/>
                    <a:pt x="5122" y="18631"/>
                    <a:pt x="5167" y="18631"/>
                  </a:cubicBezTo>
                  <a:close/>
                  <a:moveTo>
                    <a:pt x="7550" y="20273"/>
                  </a:moveTo>
                  <a:cubicBezTo>
                    <a:pt x="7607" y="20273"/>
                    <a:pt x="7665" y="20289"/>
                    <a:pt x="7708" y="20318"/>
                  </a:cubicBezTo>
                  <a:cubicBezTo>
                    <a:pt x="7802" y="20364"/>
                    <a:pt x="7864" y="20504"/>
                    <a:pt x="7848" y="20613"/>
                  </a:cubicBezTo>
                  <a:cubicBezTo>
                    <a:pt x="7848" y="20659"/>
                    <a:pt x="7833" y="20690"/>
                    <a:pt x="7786" y="20721"/>
                  </a:cubicBezTo>
                  <a:cubicBezTo>
                    <a:pt x="7770" y="20721"/>
                    <a:pt x="7755" y="20737"/>
                    <a:pt x="7724" y="20737"/>
                  </a:cubicBezTo>
                  <a:cubicBezTo>
                    <a:pt x="7693" y="20752"/>
                    <a:pt x="7646" y="20752"/>
                    <a:pt x="7615" y="20752"/>
                  </a:cubicBezTo>
                  <a:cubicBezTo>
                    <a:pt x="7522" y="20752"/>
                    <a:pt x="7445" y="20737"/>
                    <a:pt x="7383" y="20675"/>
                  </a:cubicBezTo>
                  <a:cubicBezTo>
                    <a:pt x="7321" y="20644"/>
                    <a:pt x="7305" y="20566"/>
                    <a:pt x="7305" y="20489"/>
                  </a:cubicBezTo>
                  <a:cubicBezTo>
                    <a:pt x="7305" y="20426"/>
                    <a:pt x="7352" y="20364"/>
                    <a:pt x="7383" y="20333"/>
                  </a:cubicBezTo>
                  <a:cubicBezTo>
                    <a:pt x="7424" y="20293"/>
                    <a:pt x="7486" y="20273"/>
                    <a:pt x="7550" y="20273"/>
                  </a:cubicBezTo>
                  <a:close/>
                  <a:moveTo>
                    <a:pt x="12489" y="20377"/>
                  </a:moveTo>
                  <a:cubicBezTo>
                    <a:pt x="12546" y="20377"/>
                    <a:pt x="12598" y="20417"/>
                    <a:pt x="12609" y="20473"/>
                  </a:cubicBezTo>
                  <a:cubicBezTo>
                    <a:pt x="12656" y="20551"/>
                    <a:pt x="12609" y="20628"/>
                    <a:pt x="12516" y="20659"/>
                  </a:cubicBezTo>
                  <a:cubicBezTo>
                    <a:pt x="12206" y="20783"/>
                    <a:pt x="11508" y="20799"/>
                    <a:pt x="11477" y="20799"/>
                  </a:cubicBezTo>
                  <a:cubicBezTo>
                    <a:pt x="11400" y="20799"/>
                    <a:pt x="11338" y="20737"/>
                    <a:pt x="11338" y="20659"/>
                  </a:cubicBezTo>
                  <a:cubicBezTo>
                    <a:pt x="11338" y="20582"/>
                    <a:pt x="11400" y="20504"/>
                    <a:pt x="11477" y="20504"/>
                  </a:cubicBezTo>
                  <a:cubicBezTo>
                    <a:pt x="11648" y="20504"/>
                    <a:pt x="12191" y="20473"/>
                    <a:pt x="12423" y="20395"/>
                  </a:cubicBezTo>
                  <a:cubicBezTo>
                    <a:pt x="12445" y="20383"/>
                    <a:pt x="12467" y="20377"/>
                    <a:pt x="12489" y="20377"/>
                  </a:cubicBezTo>
                  <a:close/>
                  <a:moveTo>
                    <a:pt x="10655" y="0"/>
                  </a:moveTo>
                  <a:cubicBezTo>
                    <a:pt x="4762" y="0"/>
                    <a:pt x="0" y="4762"/>
                    <a:pt x="0" y="10655"/>
                  </a:cubicBezTo>
                  <a:cubicBezTo>
                    <a:pt x="0" y="11757"/>
                    <a:pt x="171" y="12827"/>
                    <a:pt x="481" y="13835"/>
                  </a:cubicBezTo>
                  <a:cubicBezTo>
                    <a:pt x="574" y="14192"/>
                    <a:pt x="698" y="14517"/>
                    <a:pt x="822" y="14828"/>
                  </a:cubicBezTo>
                  <a:cubicBezTo>
                    <a:pt x="1101" y="15463"/>
                    <a:pt x="1427" y="16068"/>
                    <a:pt x="1768" y="16627"/>
                  </a:cubicBezTo>
                  <a:cubicBezTo>
                    <a:pt x="1954" y="16906"/>
                    <a:pt x="2172" y="17169"/>
                    <a:pt x="2373" y="17449"/>
                  </a:cubicBezTo>
                  <a:cubicBezTo>
                    <a:pt x="2606" y="17712"/>
                    <a:pt x="2838" y="17960"/>
                    <a:pt x="3071" y="18193"/>
                  </a:cubicBezTo>
                  <a:cubicBezTo>
                    <a:pt x="3676" y="18798"/>
                    <a:pt x="4358" y="19325"/>
                    <a:pt x="5087" y="19775"/>
                  </a:cubicBezTo>
                  <a:cubicBezTo>
                    <a:pt x="5258" y="19853"/>
                    <a:pt x="5382" y="19946"/>
                    <a:pt x="5537" y="20023"/>
                  </a:cubicBezTo>
                  <a:cubicBezTo>
                    <a:pt x="7057" y="20830"/>
                    <a:pt x="8779" y="21295"/>
                    <a:pt x="10624" y="21295"/>
                  </a:cubicBezTo>
                  <a:cubicBezTo>
                    <a:pt x="12454" y="21295"/>
                    <a:pt x="14191" y="20830"/>
                    <a:pt x="15696" y="20023"/>
                  </a:cubicBezTo>
                  <a:cubicBezTo>
                    <a:pt x="15851" y="19946"/>
                    <a:pt x="15991" y="19868"/>
                    <a:pt x="16146" y="19775"/>
                  </a:cubicBezTo>
                  <a:cubicBezTo>
                    <a:pt x="16296" y="19688"/>
                    <a:pt x="16442" y="19596"/>
                    <a:pt x="16586" y="19500"/>
                  </a:cubicBezTo>
                  <a:lnTo>
                    <a:pt x="16586" y="19500"/>
                  </a:lnTo>
                  <a:cubicBezTo>
                    <a:pt x="15441" y="19994"/>
                    <a:pt x="14157" y="20271"/>
                    <a:pt x="12827" y="20271"/>
                  </a:cubicBezTo>
                  <a:cubicBezTo>
                    <a:pt x="12175" y="20271"/>
                    <a:pt x="11524" y="20194"/>
                    <a:pt x="10903" y="20070"/>
                  </a:cubicBezTo>
                  <a:lnTo>
                    <a:pt x="10903" y="20101"/>
                  </a:lnTo>
                  <a:cubicBezTo>
                    <a:pt x="10903" y="20132"/>
                    <a:pt x="10903" y="20178"/>
                    <a:pt x="10888" y="20209"/>
                  </a:cubicBezTo>
                  <a:cubicBezTo>
                    <a:pt x="10826" y="20364"/>
                    <a:pt x="10640" y="20380"/>
                    <a:pt x="10500" y="20411"/>
                  </a:cubicBezTo>
                  <a:cubicBezTo>
                    <a:pt x="10407" y="20426"/>
                    <a:pt x="10283" y="20426"/>
                    <a:pt x="10190" y="20426"/>
                  </a:cubicBezTo>
                  <a:cubicBezTo>
                    <a:pt x="9849" y="20426"/>
                    <a:pt x="9585" y="20364"/>
                    <a:pt x="9383" y="20256"/>
                  </a:cubicBezTo>
                  <a:cubicBezTo>
                    <a:pt x="9321" y="20209"/>
                    <a:pt x="9182" y="20132"/>
                    <a:pt x="9166" y="20008"/>
                  </a:cubicBezTo>
                  <a:cubicBezTo>
                    <a:pt x="9166" y="19946"/>
                    <a:pt x="9182" y="19868"/>
                    <a:pt x="9228" y="19806"/>
                  </a:cubicBezTo>
                  <a:cubicBezTo>
                    <a:pt x="9275" y="19729"/>
                    <a:pt x="9399" y="19713"/>
                    <a:pt x="9492" y="19682"/>
                  </a:cubicBezTo>
                  <a:cubicBezTo>
                    <a:pt x="5832" y="18333"/>
                    <a:pt x="3211" y="14797"/>
                    <a:pt x="3211" y="10671"/>
                  </a:cubicBezTo>
                  <a:cubicBezTo>
                    <a:pt x="3211" y="8096"/>
                    <a:pt x="4234" y="5754"/>
                    <a:pt x="5894" y="4033"/>
                  </a:cubicBezTo>
                  <a:cubicBezTo>
                    <a:pt x="5832" y="3986"/>
                    <a:pt x="5785" y="3924"/>
                    <a:pt x="5754" y="3878"/>
                  </a:cubicBezTo>
                  <a:cubicBezTo>
                    <a:pt x="5739" y="3831"/>
                    <a:pt x="5708" y="3800"/>
                    <a:pt x="5708" y="3754"/>
                  </a:cubicBezTo>
                  <a:cubicBezTo>
                    <a:pt x="5692" y="3599"/>
                    <a:pt x="5785" y="3459"/>
                    <a:pt x="5987" y="3319"/>
                  </a:cubicBezTo>
                  <a:cubicBezTo>
                    <a:pt x="6270" y="3156"/>
                    <a:pt x="6610" y="2977"/>
                    <a:pt x="7008" y="2977"/>
                  </a:cubicBezTo>
                  <a:cubicBezTo>
                    <a:pt x="7024" y="2977"/>
                    <a:pt x="7041" y="2978"/>
                    <a:pt x="7057" y="2978"/>
                  </a:cubicBezTo>
                  <a:cubicBezTo>
                    <a:pt x="8655" y="1753"/>
                    <a:pt x="10655" y="1040"/>
                    <a:pt x="12827" y="1040"/>
                  </a:cubicBezTo>
                  <a:cubicBezTo>
                    <a:pt x="14160" y="1040"/>
                    <a:pt x="15432" y="1334"/>
                    <a:pt x="16595" y="1815"/>
                  </a:cubicBezTo>
                  <a:cubicBezTo>
                    <a:pt x="19418" y="3738"/>
                    <a:pt x="21279" y="6964"/>
                    <a:pt x="21279" y="10655"/>
                  </a:cubicBezTo>
                  <a:cubicBezTo>
                    <a:pt x="21279" y="13580"/>
                    <a:pt x="20101" y="16229"/>
                    <a:pt x="18198" y="18159"/>
                  </a:cubicBezTo>
                  <a:lnTo>
                    <a:pt x="18198" y="18159"/>
                  </a:lnTo>
                  <a:cubicBezTo>
                    <a:pt x="18433" y="17936"/>
                    <a:pt x="18653" y="17699"/>
                    <a:pt x="18860" y="17449"/>
                  </a:cubicBezTo>
                  <a:cubicBezTo>
                    <a:pt x="19092" y="17185"/>
                    <a:pt x="19279" y="16921"/>
                    <a:pt x="19480" y="16627"/>
                  </a:cubicBezTo>
                  <a:cubicBezTo>
                    <a:pt x="19868" y="16068"/>
                    <a:pt x="20194" y="15463"/>
                    <a:pt x="20473" y="14828"/>
                  </a:cubicBezTo>
                  <a:cubicBezTo>
                    <a:pt x="20612" y="14502"/>
                    <a:pt x="20737" y="14161"/>
                    <a:pt x="20830" y="13835"/>
                  </a:cubicBezTo>
                  <a:cubicBezTo>
                    <a:pt x="21140" y="12827"/>
                    <a:pt x="21326" y="11757"/>
                    <a:pt x="21326" y="10655"/>
                  </a:cubicBezTo>
                  <a:cubicBezTo>
                    <a:pt x="21326" y="4762"/>
                    <a:pt x="16549" y="0"/>
                    <a:pt x="10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25"/>
            <p:cNvSpPr/>
            <p:nvPr/>
          </p:nvSpPr>
          <p:spPr>
            <a:xfrm>
              <a:off x="1895238" y="4250675"/>
              <a:ext cx="29100" cy="4825"/>
            </a:xfrm>
            <a:custGeom>
              <a:avLst/>
              <a:gdLst/>
              <a:ahLst/>
              <a:cxnLst/>
              <a:rect l="l" t="t" r="r" b="b"/>
              <a:pathLst>
                <a:path w="1164" h="193" extrusionOk="0">
                  <a:moveTo>
                    <a:pt x="498" y="1"/>
                  </a:moveTo>
                  <a:cubicBezTo>
                    <a:pt x="362" y="1"/>
                    <a:pt x="226" y="8"/>
                    <a:pt x="94" y="22"/>
                  </a:cubicBezTo>
                  <a:cubicBezTo>
                    <a:pt x="32" y="22"/>
                    <a:pt x="16" y="38"/>
                    <a:pt x="1" y="38"/>
                  </a:cubicBezTo>
                  <a:cubicBezTo>
                    <a:pt x="16" y="38"/>
                    <a:pt x="16" y="69"/>
                    <a:pt x="32" y="69"/>
                  </a:cubicBezTo>
                  <a:cubicBezTo>
                    <a:pt x="187" y="162"/>
                    <a:pt x="419" y="193"/>
                    <a:pt x="714" y="193"/>
                  </a:cubicBezTo>
                  <a:cubicBezTo>
                    <a:pt x="807" y="193"/>
                    <a:pt x="916" y="193"/>
                    <a:pt x="1009" y="177"/>
                  </a:cubicBezTo>
                  <a:cubicBezTo>
                    <a:pt x="1148" y="177"/>
                    <a:pt x="1164" y="146"/>
                    <a:pt x="1164" y="146"/>
                  </a:cubicBezTo>
                  <a:cubicBezTo>
                    <a:pt x="1164" y="115"/>
                    <a:pt x="1086" y="69"/>
                    <a:pt x="993" y="38"/>
                  </a:cubicBezTo>
                  <a:cubicBezTo>
                    <a:pt x="831" y="12"/>
                    <a:pt x="664"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25"/>
            <p:cNvSpPr/>
            <p:nvPr/>
          </p:nvSpPr>
          <p:spPr>
            <a:xfrm>
              <a:off x="1895238" y="4250675"/>
              <a:ext cx="29100" cy="4825"/>
            </a:xfrm>
            <a:custGeom>
              <a:avLst/>
              <a:gdLst/>
              <a:ahLst/>
              <a:cxnLst/>
              <a:rect l="l" t="t" r="r" b="b"/>
              <a:pathLst>
                <a:path w="1164" h="193" extrusionOk="0">
                  <a:moveTo>
                    <a:pt x="498" y="1"/>
                  </a:moveTo>
                  <a:cubicBezTo>
                    <a:pt x="362" y="1"/>
                    <a:pt x="226" y="8"/>
                    <a:pt x="94" y="22"/>
                  </a:cubicBezTo>
                  <a:cubicBezTo>
                    <a:pt x="32" y="22"/>
                    <a:pt x="16" y="38"/>
                    <a:pt x="1" y="38"/>
                  </a:cubicBezTo>
                  <a:cubicBezTo>
                    <a:pt x="16" y="38"/>
                    <a:pt x="16" y="69"/>
                    <a:pt x="32" y="69"/>
                  </a:cubicBezTo>
                  <a:cubicBezTo>
                    <a:pt x="187" y="162"/>
                    <a:pt x="419" y="193"/>
                    <a:pt x="714" y="193"/>
                  </a:cubicBezTo>
                  <a:cubicBezTo>
                    <a:pt x="807" y="193"/>
                    <a:pt x="916" y="193"/>
                    <a:pt x="1009" y="177"/>
                  </a:cubicBezTo>
                  <a:cubicBezTo>
                    <a:pt x="1148" y="177"/>
                    <a:pt x="1164" y="146"/>
                    <a:pt x="1164" y="146"/>
                  </a:cubicBezTo>
                  <a:cubicBezTo>
                    <a:pt x="1164" y="115"/>
                    <a:pt x="1086" y="69"/>
                    <a:pt x="993" y="38"/>
                  </a:cubicBezTo>
                  <a:cubicBezTo>
                    <a:pt x="831" y="12"/>
                    <a:pt x="664"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25"/>
            <p:cNvSpPr/>
            <p:nvPr/>
          </p:nvSpPr>
          <p:spPr>
            <a:xfrm>
              <a:off x="1800638" y="3827000"/>
              <a:ext cx="34150" cy="26025"/>
            </a:xfrm>
            <a:custGeom>
              <a:avLst/>
              <a:gdLst/>
              <a:ahLst/>
              <a:cxnLst/>
              <a:rect l="l" t="t" r="r" b="b"/>
              <a:pathLst>
                <a:path w="1366" h="1041" extrusionOk="0">
                  <a:moveTo>
                    <a:pt x="1316" y="1"/>
                  </a:moveTo>
                  <a:cubicBezTo>
                    <a:pt x="918" y="1"/>
                    <a:pt x="578" y="180"/>
                    <a:pt x="295" y="358"/>
                  </a:cubicBezTo>
                  <a:cubicBezTo>
                    <a:pt x="93" y="467"/>
                    <a:pt x="0" y="607"/>
                    <a:pt x="16" y="762"/>
                  </a:cubicBezTo>
                  <a:cubicBezTo>
                    <a:pt x="16" y="808"/>
                    <a:pt x="47" y="839"/>
                    <a:pt x="62" y="886"/>
                  </a:cubicBezTo>
                  <a:cubicBezTo>
                    <a:pt x="93" y="932"/>
                    <a:pt x="140" y="994"/>
                    <a:pt x="202" y="1041"/>
                  </a:cubicBezTo>
                  <a:lnTo>
                    <a:pt x="403" y="824"/>
                  </a:lnTo>
                  <a:cubicBezTo>
                    <a:pt x="372" y="793"/>
                    <a:pt x="326" y="762"/>
                    <a:pt x="310" y="731"/>
                  </a:cubicBezTo>
                  <a:cubicBezTo>
                    <a:pt x="310" y="700"/>
                    <a:pt x="326" y="669"/>
                    <a:pt x="450" y="607"/>
                  </a:cubicBezTo>
                  <a:cubicBezTo>
                    <a:pt x="559" y="529"/>
                    <a:pt x="745" y="452"/>
                    <a:pt x="915" y="374"/>
                  </a:cubicBezTo>
                  <a:cubicBezTo>
                    <a:pt x="1070" y="250"/>
                    <a:pt x="1210" y="126"/>
                    <a:pt x="1365" y="2"/>
                  </a:cubicBezTo>
                  <a:cubicBezTo>
                    <a:pt x="1349" y="1"/>
                    <a:pt x="1332"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25"/>
            <p:cNvSpPr/>
            <p:nvPr/>
          </p:nvSpPr>
          <p:spPr>
            <a:xfrm>
              <a:off x="1800638" y="3827000"/>
              <a:ext cx="34150" cy="26025"/>
            </a:xfrm>
            <a:custGeom>
              <a:avLst/>
              <a:gdLst/>
              <a:ahLst/>
              <a:cxnLst/>
              <a:rect l="l" t="t" r="r" b="b"/>
              <a:pathLst>
                <a:path w="1366" h="1041" extrusionOk="0">
                  <a:moveTo>
                    <a:pt x="1316" y="1"/>
                  </a:moveTo>
                  <a:cubicBezTo>
                    <a:pt x="918" y="1"/>
                    <a:pt x="578" y="180"/>
                    <a:pt x="295" y="358"/>
                  </a:cubicBezTo>
                  <a:cubicBezTo>
                    <a:pt x="93" y="467"/>
                    <a:pt x="0" y="607"/>
                    <a:pt x="16" y="762"/>
                  </a:cubicBezTo>
                  <a:cubicBezTo>
                    <a:pt x="16" y="808"/>
                    <a:pt x="47" y="839"/>
                    <a:pt x="62" y="886"/>
                  </a:cubicBezTo>
                  <a:cubicBezTo>
                    <a:pt x="93" y="932"/>
                    <a:pt x="140" y="994"/>
                    <a:pt x="202" y="1041"/>
                  </a:cubicBezTo>
                  <a:lnTo>
                    <a:pt x="403" y="824"/>
                  </a:lnTo>
                  <a:cubicBezTo>
                    <a:pt x="372" y="793"/>
                    <a:pt x="326" y="762"/>
                    <a:pt x="310" y="731"/>
                  </a:cubicBezTo>
                  <a:cubicBezTo>
                    <a:pt x="310" y="700"/>
                    <a:pt x="326" y="669"/>
                    <a:pt x="450" y="607"/>
                  </a:cubicBezTo>
                  <a:cubicBezTo>
                    <a:pt x="559" y="529"/>
                    <a:pt x="745" y="452"/>
                    <a:pt x="915" y="374"/>
                  </a:cubicBezTo>
                  <a:cubicBezTo>
                    <a:pt x="1070" y="250"/>
                    <a:pt x="1210" y="126"/>
                    <a:pt x="1365" y="2"/>
                  </a:cubicBezTo>
                  <a:cubicBezTo>
                    <a:pt x="1349" y="1"/>
                    <a:pt x="1332"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25"/>
            <p:cNvSpPr/>
            <p:nvPr/>
          </p:nvSpPr>
          <p:spPr>
            <a:xfrm>
              <a:off x="1887088" y="4244625"/>
              <a:ext cx="43850" cy="18625"/>
            </a:xfrm>
            <a:custGeom>
              <a:avLst/>
              <a:gdLst/>
              <a:ahLst/>
              <a:cxnLst/>
              <a:rect l="l" t="t" r="r" b="b"/>
              <a:pathLst>
                <a:path w="1754" h="745" extrusionOk="0">
                  <a:moveTo>
                    <a:pt x="1169" y="267"/>
                  </a:moveTo>
                  <a:lnTo>
                    <a:pt x="1169" y="267"/>
                  </a:lnTo>
                  <a:cubicBezTo>
                    <a:pt x="1261" y="292"/>
                    <a:pt x="1352" y="315"/>
                    <a:pt x="1444" y="337"/>
                  </a:cubicBezTo>
                  <a:lnTo>
                    <a:pt x="1444" y="337"/>
                  </a:lnTo>
                  <a:cubicBezTo>
                    <a:pt x="1413" y="317"/>
                    <a:pt x="1368" y="296"/>
                    <a:pt x="1319" y="280"/>
                  </a:cubicBezTo>
                  <a:cubicBezTo>
                    <a:pt x="1269" y="275"/>
                    <a:pt x="1219" y="271"/>
                    <a:pt x="1169" y="267"/>
                  </a:cubicBezTo>
                  <a:close/>
                  <a:moveTo>
                    <a:pt x="342" y="1"/>
                  </a:moveTo>
                  <a:cubicBezTo>
                    <a:pt x="249" y="1"/>
                    <a:pt x="125" y="32"/>
                    <a:pt x="78" y="125"/>
                  </a:cubicBezTo>
                  <a:cubicBezTo>
                    <a:pt x="16" y="187"/>
                    <a:pt x="1" y="249"/>
                    <a:pt x="16" y="326"/>
                  </a:cubicBezTo>
                  <a:cubicBezTo>
                    <a:pt x="63" y="466"/>
                    <a:pt x="171" y="543"/>
                    <a:pt x="233" y="574"/>
                  </a:cubicBezTo>
                  <a:cubicBezTo>
                    <a:pt x="451" y="698"/>
                    <a:pt x="714" y="745"/>
                    <a:pt x="1040" y="745"/>
                  </a:cubicBezTo>
                  <a:cubicBezTo>
                    <a:pt x="1164" y="745"/>
                    <a:pt x="1257" y="729"/>
                    <a:pt x="1350" y="729"/>
                  </a:cubicBezTo>
                  <a:cubicBezTo>
                    <a:pt x="1490" y="714"/>
                    <a:pt x="1660" y="698"/>
                    <a:pt x="1738" y="543"/>
                  </a:cubicBezTo>
                  <a:cubicBezTo>
                    <a:pt x="1753" y="497"/>
                    <a:pt x="1753" y="466"/>
                    <a:pt x="1753" y="419"/>
                  </a:cubicBezTo>
                  <a:lnTo>
                    <a:pt x="1753" y="404"/>
                  </a:lnTo>
                  <a:cubicBezTo>
                    <a:pt x="1650" y="384"/>
                    <a:pt x="1547" y="362"/>
                    <a:pt x="1444" y="337"/>
                  </a:cubicBezTo>
                  <a:lnTo>
                    <a:pt x="1444" y="337"/>
                  </a:lnTo>
                  <a:cubicBezTo>
                    <a:pt x="1473" y="356"/>
                    <a:pt x="1490" y="374"/>
                    <a:pt x="1490" y="388"/>
                  </a:cubicBezTo>
                  <a:cubicBezTo>
                    <a:pt x="1490" y="388"/>
                    <a:pt x="1474" y="419"/>
                    <a:pt x="1335" y="419"/>
                  </a:cubicBezTo>
                  <a:cubicBezTo>
                    <a:pt x="1242" y="435"/>
                    <a:pt x="1133" y="435"/>
                    <a:pt x="1040" y="435"/>
                  </a:cubicBezTo>
                  <a:cubicBezTo>
                    <a:pt x="745" y="435"/>
                    <a:pt x="513" y="404"/>
                    <a:pt x="358" y="311"/>
                  </a:cubicBezTo>
                  <a:cubicBezTo>
                    <a:pt x="342" y="311"/>
                    <a:pt x="342" y="280"/>
                    <a:pt x="327" y="280"/>
                  </a:cubicBezTo>
                  <a:cubicBezTo>
                    <a:pt x="342" y="264"/>
                    <a:pt x="373" y="264"/>
                    <a:pt x="404" y="264"/>
                  </a:cubicBezTo>
                  <a:cubicBezTo>
                    <a:pt x="526" y="258"/>
                    <a:pt x="651" y="254"/>
                    <a:pt x="777" y="254"/>
                  </a:cubicBezTo>
                  <a:cubicBezTo>
                    <a:pt x="907" y="254"/>
                    <a:pt x="1038" y="258"/>
                    <a:pt x="1169" y="267"/>
                  </a:cubicBezTo>
                  <a:lnTo>
                    <a:pt x="1169" y="267"/>
                  </a:lnTo>
                  <a:cubicBezTo>
                    <a:pt x="891" y="191"/>
                    <a:pt x="617" y="10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25"/>
            <p:cNvSpPr/>
            <p:nvPr/>
          </p:nvSpPr>
          <p:spPr>
            <a:xfrm>
              <a:off x="1887088" y="4244625"/>
              <a:ext cx="43850" cy="18625"/>
            </a:xfrm>
            <a:custGeom>
              <a:avLst/>
              <a:gdLst/>
              <a:ahLst/>
              <a:cxnLst/>
              <a:rect l="l" t="t" r="r" b="b"/>
              <a:pathLst>
                <a:path w="1754" h="745" extrusionOk="0">
                  <a:moveTo>
                    <a:pt x="1169" y="267"/>
                  </a:moveTo>
                  <a:lnTo>
                    <a:pt x="1169" y="267"/>
                  </a:lnTo>
                  <a:cubicBezTo>
                    <a:pt x="1261" y="292"/>
                    <a:pt x="1352" y="315"/>
                    <a:pt x="1444" y="337"/>
                  </a:cubicBezTo>
                  <a:lnTo>
                    <a:pt x="1444" y="337"/>
                  </a:lnTo>
                  <a:cubicBezTo>
                    <a:pt x="1413" y="317"/>
                    <a:pt x="1368" y="296"/>
                    <a:pt x="1319" y="280"/>
                  </a:cubicBezTo>
                  <a:cubicBezTo>
                    <a:pt x="1269" y="275"/>
                    <a:pt x="1219" y="271"/>
                    <a:pt x="1169" y="267"/>
                  </a:cubicBezTo>
                  <a:close/>
                  <a:moveTo>
                    <a:pt x="342" y="1"/>
                  </a:moveTo>
                  <a:cubicBezTo>
                    <a:pt x="249" y="1"/>
                    <a:pt x="125" y="32"/>
                    <a:pt x="78" y="125"/>
                  </a:cubicBezTo>
                  <a:cubicBezTo>
                    <a:pt x="16" y="187"/>
                    <a:pt x="1" y="249"/>
                    <a:pt x="16" y="326"/>
                  </a:cubicBezTo>
                  <a:cubicBezTo>
                    <a:pt x="63" y="466"/>
                    <a:pt x="171" y="543"/>
                    <a:pt x="233" y="574"/>
                  </a:cubicBezTo>
                  <a:cubicBezTo>
                    <a:pt x="451" y="698"/>
                    <a:pt x="714" y="745"/>
                    <a:pt x="1040" y="745"/>
                  </a:cubicBezTo>
                  <a:cubicBezTo>
                    <a:pt x="1164" y="745"/>
                    <a:pt x="1257" y="729"/>
                    <a:pt x="1350" y="729"/>
                  </a:cubicBezTo>
                  <a:cubicBezTo>
                    <a:pt x="1490" y="714"/>
                    <a:pt x="1660" y="698"/>
                    <a:pt x="1738" y="543"/>
                  </a:cubicBezTo>
                  <a:cubicBezTo>
                    <a:pt x="1753" y="497"/>
                    <a:pt x="1753" y="466"/>
                    <a:pt x="1753" y="419"/>
                  </a:cubicBezTo>
                  <a:lnTo>
                    <a:pt x="1753" y="404"/>
                  </a:lnTo>
                  <a:cubicBezTo>
                    <a:pt x="1650" y="384"/>
                    <a:pt x="1547" y="362"/>
                    <a:pt x="1444" y="337"/>
                  </a:cubicBezTo>
                  <a:lnTo>
                    <a:pt x="1444" y="337"/>
                  </a:lnTo>
                  <a:cubicBezTo>
                    <a:pt x="1473" y="356"/>
                    <a:pt x="1490" y="374"/>
                    <a:pt x="1490" y="388"/>
                  </a:cubicBezTo>
                  <a:cubicBezTo>
                    <a:pt x="1490" y="388"/>
                    <a:pt x="1474" y="419"/>
                    <a:pt x="1335" y="419"/>
                  </a:cubicBezTo>
                  <a:cubicBezTo>
                    <a:pt x="1242" y="435"/>
                    <a:pt x="1133" y="435"/>
                    <a:pt x="1040" y="435"/>
                  </a:cubicBezTo>
                  <a:cubicBezTo>
                    <a:pt x="745" y="435"/>
                    <a:pt x="513" y="404"/>
                    <a:pt x="358" y="311"/>
                  </a:cubicBezTo>
                  <a:cubicBezTo>
                    <a:pt x="342" y="311"/>
                    <a:pt x="342" y="280"/>
                    <a:pt x="327" y="280"/>
                  </a:cubicBezTo>
                  <a:cubicBezTo>
                    <a:pt x="342" y="264"/>
                    <a:pt x="373" y="264"/>
                    <a:pt x="404" y="264"/>
                  </a:cubicBezTo>
                  <a:cubicBezTo>
                    <a:pt x="526" y="258"/>
                    <a:pt x="651" y="254"/>
                    <a:pt x="777" y="254"/>
                  </a:cubicBezTo>
                  <a:cubicBezTo>
                    <a:pt x="907" y="254"/>
                    <a:pt x="1038" y="258"/>
                    <a:pt x="1169" y="267"/>
                  </a:cubicBezTo>
                  <a:lnTo>
                    <a:pt x="1169" y="267"/>
                  </a:lnTo>
                  <a:cubicBezTo>
                    <a:pt x="891" y="191"/>
                    <a:pt x="617" y="10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25"/>
            <p:cNvSpPr/>
            <p:nvPr/>
          </p:nvSpPr>
          <p:spPr>
            <a:xfrm>
              <a:off x="1675788" y="4047400"/>
              <a:ext cx="34125" cy="56500"/>
            </a:xfrm>
            <a:custGeom>
              <a:avLst/>
              <a:gdLst/>
              <a:ahLst/>
              <a:cxnLst/>
              <a:rect l="l" t="t" r="r" b="b"/>
              <a:pathLst>
                <a:path w="1365" h="2260" extrusionOk="0">
                  <a:moveTo>
                    <a:pt x="589" y="305"/>
                  </a:moveTo>
                  <a:cubicBezTo>
                    <a:pt x="636" y="305"/>
                    <a:pt x="667" y="367"/>
                    <a:pt x="714" y="445"/>
                  </a:cubicBezTo>
                  <a:cubicBezTo>
                    <a:pt x="884" y="802"/>
                    <a:pt x="1008" y="1189"/>
                    <a:pt x="1055" y="1608"/>
                  </a:cubicBezTo>
                  <a:cubicBezTo>
                    <a:pt x="1086" y="1763"/>
                    <a:pt x="1008" y="1918"/>
                    <a:pt x="869" y="1965"/>
                  </a:cubicBezTo>
                  <a:lnTo>
                    <a:pt x="822" y="1965"/>
                  </a:lnTo>
                  <a:cubicBezTo>
                    <a:pt x="776" y="1965"/>
                    <a:pt x="714" y="1887"/>
                    <a:pt x="652" y="1779"/>
                  </a:cubicBezTo>
                  <a:cubicBezTo>
                    <a:pt x="481" y="1407"/>
                    <a:pt x="310" y="926"/>
                    <a:pt x="434" y="491"/>
                  </a:cubicBezTo>
                  <a:cubicBezTo>
                    <a:pt x="481" y="383"/>
                    <a:pt x="543" y="305"/>
                    <a:pt x="589" y="305"/>
                  </a:cubicBezTo>
                  <a:close/>
                  <a:moveTo>
                    <a:pt x="555" y="0"/>
                  </a:moveTo>
                  <a:cubicBezTo>
                    <a:pt x="348" y="0"/>
                    <a:pt x="197" y="206"/>
                    <a:pt x="155" y="398"/>
                  </a:cubicBezTo>
                  <a:cubicBezTo>
                    <a:pt x="0" y="941"/>
                    <a:pt x="186" y="1484"/>
                    <a:pt x="388" y="1887"/>
                  </a:cubicBezTo>
                  <a:cubicBezTo>
                    <a:pt x="419" y="1996"/>
                    <a:pt x="558" y="2260"/>
                    <a:pt x="822" y="2260"/>
                  </a:cubicBezTo>
                  <a:cubicBezTo>
                    <a:pt x="869" y="2260"/>
                    <a:pt x="931" y="2260"/>
                    <a:pt x="962" y="2244"/>
                  </a:cubicBezTo>
                  <a:cubicBezTo>
                    <a:pt x="1210" y="2151"/>
                    <a:pt x="1365" y="1856"/>
                    <a:pt x="1334" y="1562"/>
                  </a:cubicBezTo>
                  <a:cubicBezTo>
                    <a:pt x="1272" y="1112"/>
                    <a:pt x="1132" y="693"/>
                    <a:pt x="946" y="305"/>
                  </a:cubicBezTo>
                  <a:cubicBezTo>
                    <a:pt x="884" y="181"/>
                    <a:pt x="807" y="57"/>
                    <a:pt x="636" y="11"/>
                  </a:cubicBezTo>
                  <a:cubicBezTo>
                    <a:pt x="608" y="4"/>
                    <a:pt x="581" y="0"/>
                    <a:pt x="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25"/>
            <p:cNvSpPr/>
            <p:nvPr/>
          </p:nvSpPr>
          <p:spPr>
            <a:xfrm>
              <a:off x="1675788" y="4047400"/>
              <a:ext cx="34125" cy="56500"/>
            </a:xfrm>
            <a:custGeom>
              <a:avLst/>
              <a:gdLst/>
              <a:ahLst/>
              <a:cxnLst/>
              <a:rect l="l" t="t" r="r" b="b"/>
              <a:pathLst>
                <a:path w="1365" h="2260" extrusionOk="0">
                  <a:moveTo>
                    <a:pt x="589" y="305"/>
                  </a:moveTo>
                  <a:cubicBezTo>
                    <a:pt x="636" y="305"/>
                    <a:pt x="667" y="367"/>
                    <a:pt x="714" y="445"/>
                  </a:cubicBezTo>
                  <a:cubicBezTo>
                    <a:pt x="884" y="802"/>
                    <a:pt x="1008" y="1189"/>
                    <a:pt x="1055" y="1608"/>
                  </a:cubicBezTo>
                  <a:cubicBezTo>
                    <a:pt x="1086" y="1763"/>
                    <a:pt x="1008" y="1918"/>
                    <a:pt x="869" y="1965"/>
                  </a:cubicBezTo>
                  <a:lnTo>
                    <a:pt x="822" y="1965"/>
                  </a:lnTo>
                  <a:cubicBezTo>
                    <a:pt x="776" y="1965"/>
                    <a:pt x="714" y="1887"/>
                    <a:pt x="652" y="1779"/>
                  </a:cubicBezTo>
                  <a:cubicBezTo>
                    <a:pt x="481" y="1407"/>
                    <a:pt x="310" y="926"/>
                    <a:pt x="434" y="491"/>
                  </a:cubicBezTo>
                  <a:cubicBezTo>
                    <a:pt x="481" y="383"/>
                    <a:pt x="543" y="305"/>
                    <a:pt x="589" y="305"/>
                  </a:cubicBezTo>
                  <a:close/>
                  <a:moveTo>
                    <a:pt x="555" y="0"/>
                  </a:moveTo>
                  <a:cubicBezTo>
                    <a:pt x="348" y="0"/>
                    <a:pt x="197" y="206"/>
                    <a:pt x="155" y="398"/>
                  </a:cubicBezTo>
                  <a:cubicBezTo>
                    <a:pt x="0" y="941"/>
                    <a:pt x="186" y="1484"/>
                    <a:pt x="388" y="1887"/>
                  </a:cubicBezTo>
                  <a:cubicBezTo>
                    <a:pt x="419" y="1996"/>
                    <a:pt x="558" y="2260"/>
                    <a:pt x="822" y="2260"/>
                  </a:cubicBezTo>
                  <a:cubicBezTo>
                    <a:pt x="869" y="2260"/>
                    <a:pt x="931" y="2260"/>
                    <a:pt x="962" y="2244"/>
                  </a:cubicBezTo>
                  <a:cubicBezTo>
                    <a:pt x="1210" y="2151"/>
                    <a:pt x="1365" y="1856"/>
                    <a:pt x="1334" y="1562"/>
                  </a:cubicBezTo>
                  <a:cubicBezTo>
                    <a:pt x="1272" y="1112"/>
                    <a:pt x="1132" y="693"/>
                    <a:pt x="946" y="305"/>
                  </a:cubicBezTo>
                  <a:cubicBezTo>
                    <a:pt x="884" y="181"/>
                    <a:pt x="807" y="57"/>
                    <a:pt x="636" y="11"/>
                  </a:cubicBezTo>
                  <a:cubicBezTo>
                    <a:pt x="608" y="4"/>
                    <a:pt x="581" y="0"/>
                    <a:pt x="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25"/>
            <p:cNvSpPr/>
            <p:nvPr/>
          </p:nvSpPr>
          <p:spPr>
            <a:xfrm>
              <a:off x="1712238" y="4110850"/>
              <a:ext cx="44225" cy="47725"/>
            </a:xfrm>
            <a:custGeom>
              <a:avLst/>
              <a:gdLst/>
              <a:ahLst/>
              <a:cxnLst/>
              <a:rect l="l" t="t" r="r" b="b"/>
              <a:pathLst>
                <a:path w="1769" h="1909" extrusionOk="0">
                  <a:moveTo>
                    <a:pt x="496" y="1"/>
                  </a:moveTo>
                  <a:lnTo>
                    <a:pt x="248" y="125"/>
                  </a:lnTo>
                  <a:cubicBezTo>
                    <a:pt x="295" y="249"/>
                    <a:pt x="357" y="357"/>
                    <a:pt x="434" y="482"/>
                  </a:cubicBezTo>
                  <a:cubicBezTo>
                    <a:pt x="357" y="435"/>
                    <a:pt x="295" y="404"/>
                    <a:pt x="217" y="388"/>
                  </a:cubicBezTo>
                  <a:cubicBezTo>
                    <a:pt x="196" y="376"/>
                    <a:pt x="174" y="370"/>
                    <a:pt x="154" y="370"/>
                  </a:cubicBezTo>
                  <a:cubicBezTo>
                    <a:pt x="100" y="370"/>
                    <a:pt x="54" y="410"/>
                    <a:pt x="31" y="466"/>
                  </a:cubicBezTo>
                  <a:cubicBezTo>
                    <a:pt x="0" y="544"/>
                    <a:pt x="31" y="621"/>
                    <a:pt x="109" y="652"/>
                  </a:cubicBezTo>
                  <a:cubicBezTo>
                    <a:pt x="279" y="730"/>
                    <a:pt x="465" y="823"/>
                    <a:pt x="651" y="900"/>
                  </a:cubicBezTo>
                  <a:cubicBezTo>
                    <a:pt x="667" y="931"/>
                    <a:pt x="667" y="962"/>
                    <a:pt x="682" y="978"/>
                  </a:cubicBezTo>
                  <a:lnTo>
                    <a:pt x="465" y="1505"/>
                  </a:lnTo>
                  <a:cubicBezTo>
                    <a:pt x="419" y="1583"/>
                    <a:pt x="465" y="1660"/>
                    <a:pt x="543" y="1707"/>
                  </a:cubicBezTo>
                  <a:cubicBezTo>
                    <a:pt x="558" y="1707"/>
                    <a:pt x="574" y="1722"/>
                    <a:pt x="589" y="1722"/>
                  </a:cubicBezTo>
                  <a:cubicBezTo>
                    <a:pt x="651" y="1722"/>
                    <a:pt x="713" y="1676"/>
                    <a:pt x="729" y="1645"/>
                  </a:cubicBezTo>
                  <a:lnTo>
                    <a:pt x="853" y="1397"/>
                  </a:lnTo>
                  <a:cubicBezTo>
                    <a:pt x="900" y="1567"/>
                    <a:pt x="977" y="1738"/>
                    <a:pt x="1039" y="1908"/>
                  </a:cubicBezTo>
                  <a:lnTo>
                    <a:pt x="1318" y="1831"/>
                  </a:lnTo>
                  <a:cubicBezTo>
                    <a:pt x="1241" y="1598"/>
                    <a:pt x="1163" y="1366"/>
                    <a:pt x="1055" y="1133"/>
                  </a:cubicBezTo>
                  <a:lnTo>
                    <a:pt x="1055" y="1133"/>
                  </a:lnTo>
                  <a:cubicBezTo>
                    <a:pt x="1241" y="1210"/>
                    <a:pt x="1411" y="1319"/>
                    <a:pt x="1566" y="1397"/>
                  </a:cubicBezTo>
                  <a:cubicBezTo>
                    <a:pt x="1582" y="1412"/>
                    <a:pt x="1598" y="1412"/>
                    <a:pt x="1644" y="1412"/>
                  </a:cubicBezTo>
                  <a:cubicBezTo>
                    <a:pt x="1706" y="1412"/>
                    <a:pt x="1737" y="1397"/>
                    <a:pt x="1768" y="1335"/>
                  </a:cubicBezTo>
                  <a:cubicBezTo>
                    <a:pt x="1768" y="1242"/>
                    <a:pt x="1753" y="1164"/>
                    <a:pt x="1675" y="1117"/>
                  </a:cubicBezTo>
                  <a:cubicBezTo>
                    <a:pt x="1489" y="1024"/>
                    <a:pt x="1272" y="900"/>
                    <a:pt x="1070" y="807"/>
                  </a:cubicBezTo>
                  <a:lnTo>
                    <a:pt x="1287" y="326"/>
                  </a:lnTo>
                  <a:cubicBezTo>
                    <a:pt x="1334" y="249"/>
                    <a:pt x="1287" y="171"/>
                    <a:pt x="1210" y="125"/>
                  </a:cubicBezTo>
                  <a:cubicBezTo>
                    <a:pt x="1190" y="117"/>
                    <a:pt x="1170" y="113"/>
                    <a:pt x="1150" y="113"/>
                  </a:cubicBezTo>
                  <a:cubicBezTo>
                    <a:pt x="1095" y="113"/>
                    <a:pt x="1047" y="145"/>
                    <a:pt x="1024" y="202"/>
                  </a:cubicBezTo>
                  <a:lnTo>
                    <a:pt x="822" y="637"/>
                  </a:lnTo>
                  <a:cubicBezTo>
                    <a:pt x="729" y="419"/>
                    <a:pt x="605" y="202"/>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25"/>
            <p:cNvSpPr/>
            <p:nvPr/>
          </p:nvSpPr>
          <p:spPr>
            <a:xfrm>
              <a:off x="1712238" y="4110850"/>
              <a:ext cx="44225" cy="47725"/>
            </a:xfrm>
            <a:custGeom>
              <a:avLst/>
              <a:gdLst/>
              <a:ahLst/>
              <a:cxnLst/>
              <a:rect l="l" t="t" r="r" b="b"/>
              <a:pathLst>
                <a:path w="1769" h="1909" extrusionOk="0">
                  <a:moveTo>
                    <a:pt x="496" y="1"/>
                  </a:moveTo>
                  <a:lnTo>
                    <a:pt x="248" y="125"/>
                  </a:lnTo>
                  <a:cubicBezTo>
                    <a:pt x="295" y="249"/>
                    <a:pt x="357" y="357"/>
                    <a:pt x="434" y="482"/>
                  </a:cubicBezTo>
                  <a:cubicBezTo>
                    <a:pt x="357" y="435"/>
                    <a:pt x="295" y="404"/>
                    <a:pt x="217" y="388"/>
                  </a:cubicBezTo>
                  <a:cubicBezTo>
                    <a:pt x="196" y="376"/>
                    <a:pt x="174" y="370"/>
                    <a:pt x="154" y="370"/>
                  </a:cubicBezTo>
                  <a:cubicBezTo>
                    <a:pt x="100" y="370"/>
                    <a:pt x="54" y="410"/>
                    <a:pt x="31" y="466"/>
                  </a:cubicBezTo>
                  <a:cubicBezTo>
                    <a:pt x="0" y="544"/>
                    <a:pt x="31" y="621"/>
                    <a:pt x="109" y="652"/>
                  </a:cubicBezTo>
                  <a:cubicBezTo>
                    <a:pt x="279" y="730"/>
                    <a:pt x="465" y="823"/>
                    <a:pt x="651" y="900"/>
                  </a:cubicBezTo>
                  <a:cubicBezTo>
                    <a:pt x="667" y="931"/>
                    <a:pt x="667" y="962"/>
                    <a:pt x="682" y="978"/>
                  </a:cubicBezTo>
                  <a:lnTo>
                    <a:pt x="465" y="1505"/>
                  </a:lnTo>
                  <a:cubicBezTo>
                    <a:pt x="419" y="1583"/>
                    <a:pt x="465" y="1660"/>
                    <a:pt x="543" y="1707"/>
                  </a:cubicBezTo>
                  <a:cubicBezTo>
                    <a:pt x="558" y="1707"/>
                    <a:pt x="574" y="1722"/>
                    <a:pt x="589" y="1722"/>
                  </a:cubicBezTo>
                  <a:cubicBezTo>
                    <a:pt x="651" y="1722"/>
                    <a:pt x="713" y="1676"/>
                    <a:pt x="729" y="1645"/>
                  </a:cubicBezTo>
                  <a:lnTo>
                    <a:pt x="853" y="1397"/>
                  </a:lnTo>
                  <a:cubicBezTo>
                    <a:pt x="900" y="1567"/>
                    <a:pt x="977" y="1738"/>
                    <a:pt x="1039" y="1908"/>
                  </a:cubicBezTo>
                  <a:lnTo>
                    <a:pt x="1318" y="1831"/>
                  </a:lnTo>
                  <a:cubicBezTo>
                    <a:pt x="1241" y="1598"/>
                    <a:pt x="1163" y="1366"/>
                    <a:pt x="1055" y="1133"/>
                  </a:cubicBezTo>
                  <a:lnTo>
                    <a:pt x="1055" y="1133"/>
                  </a:lnTo>
                  <a:cubicBezTo>
                    <a:pt x="1241" y="1210"/>
                    <a:pt x="1411" y="1319"/>
                    <a:pt x="1566" y="1397"/>
                  </a:cubicBezTo>
                  <a:cubicBezTo>
                    <a:pt x="1582" y="1412"/>
                    <a:pt x="1598" y="1412"/>
                    <a:pt x="1644" y="1412"/>
                  </a:cubicBezTo>
                  <a:cubicBezTo>
                    <a:pt x="1706" y="1412"/>
                    <a:pt x="1737" y="1397"/>
                    <a:pt x="1768" y="1335"/>
                  </a:cubicBezTo>
                  <a:cubicBezTo>
                    <a:pt x="1768" y="1242"/>
                    <a:pt x="1753" y="1164"/>
                    <a:pt x="1675" y="1117"/>
                  </a:cubicBezTo>
                  <a:cubicBezTo>
                    <a:pt x="1489" y="1024"/>
                    <a:pt x="1272" y="900"/>
                    <a:pt x="1070" y="807"/>
                  </a:cubicBezTo>
                  <a:lnTo>
                    <a:pt x="1287" y="326"/>
                  </a:lnTo>
                  <a:cubicBezTo>
                    <a:pt x="1334" y="249"/>
                    <a:pt x="1287" y="171"/>
                    <a:pt x="1210" y="125"/>
                  </a:cubicBezTo>
                  <a:cubicBezTo>
                    <a:pt x="1190" y="117"/>
                    <a:pt x="1170" y="113"/>
                    <a:pt x="1150" y="113"/>
                  </a:cubicBezTo>
                  <a:cubicBezTo>
                    <a:pt x="1095" y="113"/>
                    <a:pt x="1047" y="145"/>
                    <a:pt x="1024" y="202"/>
                  </a:cubicBezTo>
                  <a:lnTo>
                    <a:pt x="822" y="637"/>
                  </a:lnTo>
                  <a:cubicBezTo>
                    <a:pt x="729" y="419"/>
                    <a:pt x="605" y="202"/>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25"/>
            <p:cNvSpPr/>
            <p:nvPr/>
          </p:nvSpPr>
          <p:spPr>
            <a:xfrm>
              <a:off x="1699813" y="3866475"/>
              <a:ext cx="26400" cy="34250"/>
            </a:xfrm>
            <a:custGeom>
              <a:avLst/>
              <a:gdLst/>
              <a:ahLst/>
              <a:cxnLst/>
              <a:rect l="l" t="t" r="r" b="b"/>
              <a:pathLst>
                <a:path w="1056" h="1370" extrusionOk="0">
                  <a:moveTo>
                    <a:pt x="892" y="1"/>
                  </a:moveTo>
                  <a:cubicBezTo>
                    <a:pt x="846" y="1"/>
                    <a:pt x="798" y="23"/>
                    <a:pt x="761" y="51"/>
                  </a:cubicBezTo>
                  <a:cubicBezTo>
                    <a:pt x="404" y="470"/>
                    <a:pt x="16" y="1121"/>
                    <a:pt x="1" y="1137"/>
                  </a:cubicBezTo>
                  <a:cubicBezTo>
                    <a:pt x="1" y="1214"/>
                    <a:pt x="16" y="1292"/>
                    <a:pt x="78" y="1354"/>
                  </a:cubicBezTo>
                  <a:cubicBezTo>
                    <a:pt x="94" y="1370"/>
                    <a:pt x="125" y="1370"/>
                    <a:pt x="156" y="1370"/>
                  </a:cubicBezTo>
                  <a:cubicBezTo>
                    <a:pt x="218" y="1370"/>
                    <a:pt x="249" y="1354"/>
                    <a:pt x="280" y="1292"/>
                  </a:cubicBezTo>
                  <a:cubicBezTo>
                    <a:pt x="280" y="1292"/>
                    <a:pt x="668" y="641"/>
                    <a:pt x="993" y="253"/>
                  </a:cubicBezTo>
                  <a:cubicBezTo>
                    <a:pt x="1055" y="191"/>
                    <a:pt x="1024" y="98"/>
                    <a:pt x="978" y="36"/>
                  </a:cubicBezTo>
                  <a:cubicBezTo>
                    <a:pt x="953" y="11"/>
                    <a:pt x="923" y="1"/>
                    <a:pt x="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25"/>
            <p:cNvSpPr/>
            <p:nvPr/>
          </p:nvSpPr>
          <p:spPr>
            <a:xfrm>
              <a:off x="1699813" y="3866475"/>
              <a:ext cx="26400" cy="34250"/>
            </a:xfrm>
            <a:custGeom>
              <a:avLst/>
              <a:gdLst/>
              <a:ahLst/>
              <a:cxnLst/>
              <a:rect l="l" t="t" r="r" b="b"/>
              <a:pathLst>
                <a:path w="1056" h="1370" extrusionOk="0">
                  <a:moveTo>
                    <a:pt x="892" y="1"/>
                  </a:moveTo>
                  <a:cubicBezTo>
                    <a:pt x="846" y="1"/>
                    <a:pt x="798" y="23"/>
                    <a:pt x="761" y="51"/>
                  </a:cubicBezTo>
                  <a:cubicBezTo>
                    <a:pt x="404" y="470"/>
                    <a:pt x="16" y="1121"/>
                    <a:pt x="1" y="1137"/>
                  </a:cubicBezTo>
                  <a:cubicBezTo>
                    <a:pt x="1" y="1214"/>
                    <a:pt x="16" y="1292"/>
                    <a:pt x="78" y="1354"/>
                  </a:cubicBezTo>
                  <a:cubicBezTo>
                    <a:pt x="94" y="1370"/>
                    <a:pt x="125" y="1370"/>
                    <a:pt x="156" y="1370"/>
                  </a:cubicBezTo>
                  <a:cubicBezTo>
                    <a:pt x="218" y="1370"/>
                    <a:pt x="249" y="1354"/>
                    <a:pt x="280" y="1292"/>
                  </a:cubicBezTo>
                  <a:cubicBezTo>
                    <a:pt x="280" y="1292"/>
                    <a:pt x="668" y="641"/>
                    <a:pt x="993" y="253"/>
                  </a:cubicBezTo>
                  <a:cubicBezTo>
                    <a:pt x="1055" y="191"/>
                    <a:pt x="1024" y="98"/>
                    <a:pt x="978" y="36"/>
                  </a:cubicBezTo>
                  <a:cubicBezTo>
                    <a:pt x="953" y="11"/>
                    <a:pt x="923" y="1"/>
                    <a:pt x="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25"/>
            <p:cNvSpPr/>
            <p:nvPr/>
          </p:nvSpPr>
          <p:spPr>
            <a:xfrm>
              <a:off x="1732013" y="3825775"/>
              <a:ext cx="32975" cy="33475"/>
            </a:xfrm>
            <a:custGeom>
              <a:avLst/>
              <a:gdLst/>
              <a:ahLst/>
              <a:cxnLst/>
              <a:rect l="l" t="t" r="r" b="b"/>
              <a:pathLst>
                <a:path w="1319" h="1339" extrusionOk="0">
                  <a:moveTo>
                    <a:pt x="1135" y="0"/>
                  </a:moveTo>
                  <a:cubicBezTo>
                    <a:pt x="1107" y="0"/>
                    <a:pt x="1079" y="10"/>
                    <a:pt x="1055" y="35"/>
                  </a:cubicBezTo>
                  <a:cubicBezTo>
                    <a:pt x="651" y="392"/>
                    <a:pt x="78" y="1090"/>
                    <a:pt x="47" y="1105"/>
                  </a:cubicBezTo>
                  <a:cubicBezTo>
                    <a:pt x="0" y="1167"/>
                    <a:pt x="16" y="1260"/>
                    <a:pt x="78" y="1291"/>
                  </a:cubicBezTo>
                  <a:cubicBezTo>
                    <a:pt x="78" y="1338"/>
                    <a:pt x="109" y="1338"/>
                    <a:pt x="155" y="1338"/>
                  </a:cubicBezTo>
                  <a:cubicBezTo>
                    <a:pt x="186" y="1338"/>
                    <a:pt x="233" y="1323"/>
                    <a:pt x="264" y="1276"/>
                  </a:cubicBezTo>
                  <a:cubicBezTo>
                    <a:pt x="264" y="1276"/>
                    <a:pt x="853" y="563"/>
                    <a:pt x="1241" y="252"/>
                  </a:cubicBezTo>
                  <a:cubicBezTo>
                    <a:pt x="1287" y="190"/>
                    <a:pt x="1318" y="113"/>
                    <a:pt x="1256" y="51"/>
                  </a:cubicBezTo>
                  <a:cubicBezTo>
                    <a:pt x="1219" y="23"/>
                    <a:pt x="1176"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25"/>
            <p:cNvSpPr/>
            <p:nvPr/>
          </p:nvSpPr>
          <p:spPr>
            <a:xfrm>
              <a:off x="1732013" y="3825775"/>
              <a:ext cx="32975" cy="33475"/>
            </a:xfrm>
            <a:custGeom>
              <a:avLst/>
              <a:gdLst/>
              <a:ahLst/>
              <a:cxnLst/>
              <a:rect l="l" t="t" r="r" b="b"/>
              <a:pathLst>
                <a:path w="1319" h="1339" extrusionOk="0">
                  <a:moveTo>
                    <a:pt x="1135" y="0"/>
                  </a:moveTo>
                  <a:cubicBezTo>
                    <a:pt x="1107" y="0"/>
                    <a:pt x="1079" y="10"/>
                    <a:pt x="1055" y="35"/>
                  </a:cubicBezTo>
                  <a:cubicBezTo>
                    <a:pt x="651" y="392"/>
                    <a:pt x="78" y="1090"/>
                    <a:pt x="47" y="1105"/>
                  </a:cubicBezTo>
                  <a:cubicBezTo>
                    <a:pt x="0" y="1167"/>
                    <a:pt x="16" y="1260"/>
                    <a:pt x="78" y="1291"/>
                  </a:cubicBezTo>
                  <a:cubicBezTo>
                    <a:pt x="78" y="1338"/>
                    <a:pt x="109" y="1338"/>
                    <a:pt x="155" y="1338"/>
                  </a:cubicBezTo>
                  <a:cubicBezTo>
                    <a:pt x="186" y="1338"/>
                    <a:pt x="233" y="1323"/>
                    <a:pt x="264" y="1276"/>
                  </a:cubicBezTo>
                  <a:cubicBezTo>
                    <a:pt x="264" y="1276"/>
                    <a:pt x="853" y="563"/>
                    <a:pt x="1241" y="252"/>
                  </a:cubicBezTo>
                  <a:cubicBezTo>
                    <a:pt x="1287" y="190"/>
                    <a:pt x="1318" y="113"/>
                    <a:pt x="1256" y="51"/>
                  </a:cubicBezTo>
                  <a:cubicBezTo>
                    <a:pt x="1219" y="23"/>
                    <a:pt x="1176"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25"/>
            <p:cNvSpPr/>
            <p:nvPr/>
          </p:nvSpPr>
          <p:spPr>
            <a:xfrm>
              <a:off x="1739763" y="3851725"/>
              <a:ext cx="27550" cy="26900"/>
            </a:xfrm>
            <a:custGeom>
              <a:avLst/>
              <a:gdLst/>
              <a:ahLst/>
              <a:cxnLst/>
              <a:rect l="l" t="t" r="r" b="b"/>
              <a:pathLst>
                <a:path w="1102" h="1076" extrusionOk="0">
                  <a:moveTo>
                    <a:pt x="947" y="0"/>
                  </a:moveTo>
                  <a:cubicBezTo>
                    <a:pt x="917" y="0"/>
                    <a:pt x="885" y="8"/>
                    <a:pt x="853" y="21"/>
                  </a:cubicBezTo>
                  <a:cubicBezTo>
                    <a:pt x="590" y="285"/>
                    <a:pt x="78" y="781"/>
                    <a:pt x="47" y="827"/>
                  </a:cubicBezTo>
                  <a:cubicBezTo>
                    <a:pt x="0" y="874"/>
                    <a:pt x="0" y="967"/>
                    <a:pt x="47" y="1029"/>
                  </a:cubicBezTo>
                  <a:cubicBezTo>
                    <a:pt x="78" y="1060"/>
                    <a:pt x="109" y="1075"/>
                    <a:pt x="155" y="1075"/>
                  </a:cubicBezTo>
                  <a:cubicBezTo>
                    <a:pt x="186" y="1075"/>
                    <a:pt x="233" y="1060"/>
                    <a:pt x="248" y="1029"/>
                  </a:cubicBezTo>
                  <a:cubicBezTo>
                    <a:pt x="248" y="1029"/>
                    <a:pt x="791" y="486"/>
                    <a:pt x="1039" y="253"/>
                  </a:cubicBezTo>
                  <a:cubicBezTo>
                    <a:pt x="1101" y="207"/>
                    <a:pt x="1101" y="129"/>
                    <a:pt x="1055" y="52"/>
                  </a:cubicBezTo>
                  <a:cubicBezTo>
                    <a:pt x="1028" y="16"/>
                    <a:pt x="990"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25"/>
            <p:cNvSpPr/>
            <p:nvPr/>
          </p:nvSpPr>
          <p:spPr>
            <a:xfrm>
              <a:off x="1739763" y="3851725"/>
              <a:ext cx="27550" cy="26900"/>
            </a:xfrm>
            <a:custGeom>
              <a:avLst/>
              <a:gdLst/>
              <a:ahLst/>
              <a:cxnLst/>
              <a:rect l="l" t="t" r="r" b="b"/>
              <a:pathLst>
                <a:path w="1102" h="1076" extrusionOk="0">
                  <a:moveTo>
                    <a:pt x="947" y="0"/>
                  </a:moveTo>
                  <a:cubicBezTo>
                    <a:pt x="917" y="0"/>
                    <a:pt x="885" y="8"/>
                    <a:pt x="853" y="21"/>
                  </a:cubicBezTo>
                  <a:cubicBezTo>
                    <a:pt x="590" y="285"/>
                    <a:pt x="78" y="781"/>
                    <a:pt x="47" y="827"/>
                  </a:cubicBezTo>
                  <a:cubicBezTo>
                    <a:pt x="0" y="874"/>
                    <a:pt x="0" y="967"/>
                    <a:pt x="47" y="1029"/>
                  </a:cubicBezTo>
                  <a:cubicBezTo>
                    <a:pt x="78" y="1060"/>
                    <a:pt x="109" y="1075"/>
                    <a:pt x="155" y="1075"/>
                  </a:cubicBezTo>
                  <a:cubicBezTo>
                    <a:pt x="186" y="1075"/>
                    <a:pt x="233" y="1060"/>
                    <a:pt x="248" y="1029"/>
                  </a:cubicBezTo>
                  <a:cubicBezTo>
                    <a:pt x="248" y="1029"/>
                    <a:pt x="791" y="486"/>
                    <a:pt x="1039" y="253"/>
                  </a:cubicBezTo>
                  <a:cubicBezTo>
                    <a:pt x="1101" y="207"/>
                    <a:pt x="1101" y="129"/>
                    <a:pt x="1055" y="52"/>
                  </a:cubicBezTo>
                  <a:cubicBezTo>
                    <a:pt x="1028" y="16"/>
                    <a:pt x="990"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25"/>
            <p:cNvSpPr/>
            <p:nvPr/>
          </p:nvSpPr>
          <p:spPr>
            <a:xfrm>
              <a:off x="1901063" y="3766725"/>
              <a:ext cx="47325" cy="8825"/>
            </a:xfrm>
            <a:custGeom>
              <a:avLst/>
              <a:gdLst/>
              <a:ahLst/>
              <a:cxnLst/>
              <a:rect l="l" t="t" r="r" b="b"/>
              <a:pathLst>
                <a:path w="1893" h="353" extrusionOk="0">
                  <a:moveTo>
                    <a:pt x="1112" y="0"/>
                  </a:moveTo>
                  <a:cubicBezTo>
                    <a:pt x="636" y="0"/>
                    <a:pt x="160" y="55"/>
                    <a:pt x="140" y="55"/>
                  </a:cubicBezTo>
                  <a:cubicBezTo>
                    <a:pt x="62"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46" y="71"/>
                    <a:pt x="1768" y="55"/>
                  </a:cubicBezTo>
                  <a:cubicBezTo>
                    <a:pt x="1587" y="14"/>
                    <a:pt x="1350" y="0"/>
                    <a:pt x="1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25"/>
            <p:cNvSpPr/>
            <p:nvPr/>
          </p:nvSpPr>
          <p:spPr>
            <a:xfrm>
              <a:off x="1901063" y="3766725"/>
              <a:ext cx="47325" cy="8825"/>
            </a:xfrm>
            <a:custGeom>
              <a:avLst/>
              <a:gdLst/>
              <a:ahLst/>
              <a:cxnLst/>
              <a:rect l="l" t="t" r="r" b="b"/>
              <a:pathLst>
                <a:path w="1893" h="353" extrusionOk="0">
                  <a:moveTo>
                    <a:pt x="1112" y="0"/>
                  </a:moveTo>
                  <a:cubicBezTo>
                    <a:pt x="636" y="0"/>
                    <a:pt x="160" y="55"/>
                    <a:pt x="140" y="55"/>
                  </a:cubicBezTo>
                  <a:cubicBezTo>
                    <a:pt x="62"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46" y="71"/>
                    <a:pt x="1768" y="55"/>
                  </a:cubicBezTo>
                  <a:cubicBezTo>
                    <a:pt x="1587" y="14"/>
                    <a:pt x="1350" y="0"/>
                    <a:pt x="1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25"/>
            <p:cNvSpPr/>
            <p:nvPr/>
          </p:nvSpPr>
          <p:spPr>
            <a:xfrm>
              <a:off x="1783188" y="4217975"/>
              <a:ext cx="45000" cy="30550"/>
            </a:xfrm>
            <a:custGeom>
              <a:avLst/>
              <a:gdLst/>
              <a:ahLst/>
              <a:cxnLst/>
              <a:rect l="l" t="t" r="r" b="b"/>
              <a:pathLst>
                <a:path w="1800" h="1222" extrusionOk="0">
                  <a:moveTo>
                    <a:pt x="173" y="0"/>
                  </a:moveTo>
                  <a:cubicBezTo>
                    <a:pt x="128" y="0"/>
                    <a:pt x="81" y="21"/>
                    <a:pt x="62" y="58"/>
                  </a:cubicBezTo>
                  <a:cubicBezTo>
                    <a:pt x="0" y="105"/>
                    <a:pt x="16" y="214"/>
                    <a:pt x="78" y="245"/>
                  </a:cubicBezTo>
                  <a:cubicBezTo>
                    <a:pt x="124" y="260"/>
                    <a:pt x="838" y="849"/>
                    <a:pt x="1598" y="1191"/>
                  </a:cubicBezTo>
                  <a:cubicBezTo>
                    <a:pt x="1613" y="1191"/>
                    <a:pt x="1629" y="1222"/>
                    <a:pt x="1644" y="1222"/>
                  </a:cubicBezTo>
                  <a:cubicBezTo>
                    <a:pt x="1706" y="1222"/>
                    <a:pt x="1753" y="1175"/>
                    <a:pt x="1784" y="1144"/>
                  </a:cubicBezTo>
                  <a:cubicBezTo>
                    <a:pt x="1799" y="1082"/>
                    <a:pt x="1768" y="989"/>
                    <a:pt x="1706" y="942"/>
                  </a:cubicBezTo>
                  <a:cubicBezTo>
                    <a:pt x="993" y="617"/>
                    <a:pt x="248" y="27"/>
                    <a:pt x="248" y="27"/>
                  </a:cubicBezTo>
                  <a:cubicBezTo>
                    <a:pt x="230" y="9"/>
                    <a:pt x="202"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25"/>
            <p:cNvSpPr/>
            <p:nvPr/>
          </p:nvSpPr>
          <p:spPr>
            <a:xfrm>
              <a:off x="1783188" y="4217975"/>
              <a:ext cx="45000" cy="30550"/>
            </a:xfrm>
            <a:custGeom>
              <a:avLst/>
              <a:gdLst/>
              <a:ahLst/>
              <a:cxnLst/>
              <a:rect l="l" t="t" r="r" b="b"/>
              <a:pathLst>
                <a:path w="1800" h="1222" extrusionOk="0">
                  <a:moveTo>
                    <a:pt x="173" y="0"/>
                  </a:moveTo>
                  <a:cubicBezTo>
                    <a:pt x="128" y="0"/>
                    <a:pt x="81" y="21"/>
                    <a:pt x="62" y="58"/>
                  </a:cubicBezTo>
                  <a:cubicBezTo>
                    <a:pt x="0" y="105"/>
                    <a:pt x="16" y="214"/>
                    <a:pt x="78" y="245"/>
                  </a:cubicBezTo>
                  <a:cubicBezTo>
                    <a:pt x="124" y="260"/>
                    <a:pt x="838" y="849"/>
                    <a:pt x="1598" y="1191"/>
                  </a:cubicBezTo>
                  <a:cubicBezTo>
                    <a:pt x="1613" y="1191"/>
                    <a:pt x="1629" y="1222"/>
                    <a:pt x="1644" y="1222"/>
                  </a:cubicBezTo>
                  <a:cubicBezTo>
                    <a:pt x="1706" y="1222"/>
                    <a:pt x="1753" y="1175"/>
                    <a:pt x="1784" y="1144"/>
                  </a:cubicBezTo>
                  <a:cubicBezTo>
                    <a:pt x="1799" y="1082"/>
                    <a:pt x="1768" y="989"/>
                    <a:pt x="1706" y="942"/>
                  </a:cubicBezTo>
                  <a:cubicBezTo>
                    <a:pt x="993" y="617"/>
                    <a:pt x="248" y="27"/>
                    <a:pt x="248" y="27"/>
                  </a:cubicBezTo>
                  <a:cubicBezTo>
                    <a:pt x="230" y="9"/>
                    <a:pt x="202"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25"/>
            <p:cNvSpPr/>
            <p:nvPr/>
          </p:nvSpPr>
          <p:spPr>
            <a:xfrm>
              <a:off x="1669963" y="3994325"/>
              <a:ext cx="10875" cy="39000"/>
            </a:xfrm>
            <a:custGeom>
              <a:avLst/>
              <a:gdLst/>
              <a:ahLst/>
              <a:cxnLst/>
              <a:rect l="l" t="t" r="r" b="b"/>
              <a:pathLst>
                <a:path w="435" h="1560" extrusionOk="0">
                  <a:moveTo>
                    <a:pt x="269" y="1"/>
                  </a:moveTo>
                  <a:cubicBezTo>
                    <a:pt x="207" y="1"/>
                    <a:pt x="153" y="54"/>
                    <a:pt x="140" y="117"/>
                  </a:cubicBezTo>
                  <a:cubicBezTo>
                    <a:pt x="140" y="164"/>
                    <a:pt x="0" y="893"/>
                    <a:pt x="78" y="1420"/>
                  </a:cubicBezTo>
                  <a:cubicBezTo>
                    <a:pt x="78" y="1498"/>
                    <a:pt x="156" y="1560"/>
                    <a:pt x="202" y="1560"/>
                  </a:cubicBezTo>
                  <a:lnTo>
                    <a:pt x="233" y="1560"/>
                  </a:lnTo>
                  <a:cubicBezTo>
                    <a:pt x="326" y="1560"/>
                    <a:pt x="388" y="1482"/>
                    <a:pt x="357" y="1405"/>
                  </a:cubicBezTo>
                  <a:cubicBezTo>
                    <a:pt x="311" y="908"/>
                    <a:pt x="419" y="179"/>
                    <a:pt x="419" y="179"/>
                  </a:cubicBezTo>
                  <a:cubicBezTo>
                    <a:pt x="435"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25"/>
            <p:cNvSpPr/>
            <p:nvPr/>
          </p:nvSpPr>
          <p:spPr>
            <a:xfrm>
              <a:off x="1669963" y="3994325"/>
              <a:ext cx="10875" cy="39000"/>
            </a:xfrm>
            <a:custGeom>
              <a:avLst/>
              <a:gdLst/>
              <a:ahLst/>
              <a:cxnLst/>
              <a:rect l="l" t="t" r="r" b="b"/>
              <a:pathLst>
                <a:path w="435" h="1560" extrusionOk="0">
                  <a:moveTo>
                    <a:pt x="269" y="1"/>
                  </a:moveTo>
                  <a:cubicBezTo>
                    <a:pt x="207" y="1"/>
                    <a:pt x="153" y="54"/>
                    <a:pt x="140" y="117"/>
                  </a:cubicBezTo>
                  <a:cubicBezTo>
                    <a:pt x="140" y="164"/>
                    <a:pt x="0" y="893"/>
                    <a:pt x="78" y="1420"/>
                  </a:cubicBezTo>
                  <a:cubicBezTo>
                    <a:pt x="78" y="1498"/>
                    <a:pt x="156" y="1560"/>
                    <a:pt x="202" y="1560"/>
                  </a:cubicBezTo>
                  <a:lnTo>
                    <a:pt x="233" y="1560"/>
                  </a:lnTo>
                  <a:cubicBezTo>
                    <a:pt x="326" y="1560"/>
                    <a:pt x="388" y="1482"/>
                    <a:pt x="357" y="1405"/>
                  </a:cubicBezTo>
                  <a:cubicBezTo>
                    <a:pt x="311" y="908"/>
                    <a:pt x="419" y="179"/>
                    <a:pt x="419" y="179"/>
                  </a:cubicBezTo>
                  <a:cubicBezTo>
                    <a:pt x="435"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25"/>
            <p:cNvSpPr/>
            <p:nvPr/>
          </p:nvSpPr>
          <p:spPr>
            <a:xfrm>
              <a:off x="1821188" y="4222650"/>
              <a:ext cx="35300" cy="19275"/>
            </a:xfrm>
            <a:custGeom>
              <a:avLst/>
              <a:gdLst/>
              <a:ahLst/>
              <a:cxnLst/>
              <a:rect l="l" t="t" r="r" b="b"/>
              <a:pathLst>
                <a:path w="1412" h="771" extrusionOk="0">
                  <a:moveTo>
                    <a:pt x="147" y="0"/>
                  </a:moveTo>
                  <a:cubicBezTo>
                    <a:pt x="102" y="0"/>
                    <a:pt x="60" y="25"/>
                    <a:pt x="31" y="73"/>
                  </a:cubicBezTo>
                  <a:cubicBezTo>
                    <a:pt x="0" y="151"/>
                    <a:pt x="16" y="228"/>
                    <a:pt x="93" y="275"/>
                  </a:cubicBezTo>
                  <a:cubicBezTo>
                    <a:pt x="109" y="290"/>
                    <a:pt x="807" y="662"/>
                    <a:pt x="1210" y="771"/>
                  </a:cubicBezTo>
                  <a:lnTo>
                    <a:pt x="1256" y="771"/>
                  </a:lnTo>
                  <a:cubicBezTo>
                    <a:pt x="1319" y="771"/>
                    <a:pt x="1365" y="740"/>
                    <a:pt x="1396" y="662"/>
                  </a:cubicBezTo>
                  <a:cubicBezTo>
                    <a:pt x="1412" y="585"/>
                    <a:pt x="1350" y="507"/>
                    <a:pt x="1272" y="492"/>
                  </a:cubicBezTo>
                  <a:cubicBezTo>
                    <a:pt x="900" y="383"/>
                    <a:pt x="233" y="27"/>
                    <a:pt x="233" y="27"/>
                  </a:cubicBezTo>
                  <a:cubicBezTo>
                    <a:pt x="204" y="9"/>
                    <a:pt x="175"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25"/>
            <p:cNvSpPr/>
            <p:nvPr/>
          </p:nvSpPr>
          <p:spPr>
            <a:xfrm>
              <a:off x="1821188" y="4222650"/>
              <a:ext cx="35300" cy="19275"/>
            </a:xfrm>
            <a:custGeom>
              <a:avLst/>
              <a:gdLst/>
              <a:ahLst/>
              <a:cxnLst/>
              <a:rect l="l" t="t" r="r" b="b"/>
              <a:pathLst>
                <a:path w="1412" h="771" extrusionOk="0">
                  <a:moveTo>
                    <a:pt x="147" y="0"/>
                  </a:moveTo>
                  <a:cubicBezTo>
                    <a:pt x="102" y="0"/>
                    <a:pt x="60" y="25"/>
                    <a:pt x="31" y="73"/>
                  </a:cubicBezTo>
                  <a:cubicBezTo>
                    <a:pt x="0" y="151"/>
                    <a:pt x="16" y="228"/>
                    <a:pt x="93" y="275"/>
                  </a:cubicBezTo>
                  <a:cubicBezTo>
                    <a:pt x="109" y="290"/>
                    <a:pt x="807" y="662"/>
                    <a:pt x="1210" y="771"/>
                  </a:cubicBezTo>
                  <a:lnTo>
                    <a:pt x="1256" y="771"/>
                  </a:lnTo>
                  <a:cubicBezTo>
                    <a:pt x="1319" y="771"/>
                    <a:pt x="1365" y="740"/>
                    <a:pt x="1396" y="662"/>
                  </a:cubicBezTo>
                  <a:cubicBezTo>
                    <a:pt x="1412" y="585"/>
                    <a:pt x="1350" y="507"/>
                    <a:pt x="1272" y="492"/>
                  </a:cubicBezTo>
                  <a:cubicBezTo>
                    <a:pt x="900" y="383"/>
                    <a:pt x="233" y="27"/>
                    <a:pt x="233" y="27"/>
                  </a:cubicBezTo>
                  <a:cubicBezTo>
                    <a:pt x="204" y="9"/>
                    <a:pt x="175"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25"/>
            <p:cNvSpPr/>
            <p:nvPr/>
          </p:nvSpPr>
          <p:spPr>
            <a:xfrm>
              <a:off x="1942163" y="4261775"/>
              <a:ext cx="32600" cy="10400"/>
            </a:xfrm>
            <a:custGeom>
              <a:avLst/>
              <a:gdLst/>
              <a:ahLst/>
              <a:cxnLst/>
              <a:rect l="l" t="t" r="r" b="b"/>
              <a:pathLst>
                <a:path w="1304" h="416" extrusionOk="0">
                  <a:moveTo>
                    <a:pt x="1138" y="1"/>
                  </a:moveTo>
                  <a:cubicBezTo>
                    <a:pt x="1120" y="1"/>
                    <a:pt x="1102" y="4"/>
                    <a:pt x="1086" y="12"/>
                  </a:cubicBezTo>
                  <a:cubicBezTo>
                    <a:pt x="853" y="90"/>
                    <a:pt x="310" y="121"/>
                    <a:pt x="140" y="121"/>
                  </a:cubicBezTo>
                  <a:cubicBezTo>
                    <a:pt x="62" y="121"/>
                    <a:pt x="0" y="199"/>
                    <a:pt x="0" y="276"/>
                  </a:cubicBezTo>
                  <a:cubicBezTo>
                    <a:pt x="0" y="354"/>
                    <a:pt x="62" y="416"/>
                    <a:pt x="140" y="416"/>
                  </a:cubicBezTo>
                  <a:cubicBezTo>
                    <a:pt x="171" y="416"/>
                    <a:pt x="869" y="400"/>
                    <a:pt x="1179" y="276"/>
                  </a:cubicBezTo>
                  <a:cubicBezTo>
                    <a:pt x="1256" y="261"/>
                    <a:pt x="1303" y="168"/>
                    <a:pt x="1256" y="90"/>
                  </a:cubicBezTo>
                  <a:cubicBezTo>
                    <a:pt x="1245" y="33"/>
                    <a:pt x="1191"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25"/>
            <p:cNvSpPr/>
            <p:nvPr/>
          </p:nvSpPr>
          <p:spPr>
            <a:xfrm>
              <a:off x="1942163" y="4261775"/>
              <a:ext cx="32600" cy="10400"/>
            </a:xfrm>
            <a:custGeom>
              <a:avLst/>
              <a:gdLst/>
              <a:ahLst/>
              <a:cxnLst/>
              <a:rect l="l" t="t" r="r" b="b"/>
              <a:pathLst>
                <a:path w="1304" h="416" extrusionOk="0">
                  <a:moveTo>
                    <a:pt x="1138" y="1"/>
                  </a:moveTo>
                  <a:cubicBezTo>
                    <a:pt x="1120" y="1"/>
                    <a:pt x="1102" y="4"/>
                    <a:pt x="1086" y="12"/>
                  </a:cubicBezTo>
                  <a:cubicBezTo>
                    <a:pt x="853" y="90"/>
                    <a:pt x="310" y="121"/>
                    <a:pt x="140" y="121"/>
                  </a:cubicBezTo>
                  <a:cubicBezTo>
                    <a:pt x="62" y="121"/>
                    <a:pt x="0" y="199"/>
                    <a:pt x="0" y="276"/>
                  </a:cubicBezTo>
                  <a:cubicBezTo>
                    <a:pt x="0" y="354"/>
                    <a:pt x="62" y="416"/>
                    <a:pt x="140" y="416"/>
                  </a:cubicBezTo>
                  <a:cubicBezTo>
                    <a:pt x="171" y="416"/>
                    <a:pt x="869" y="400"/>
                    <a:pt x="1179" y="276"/>
                  </a:cubicBezTo>
                  <a:cubicBezTo>
                    <a:pt x="1256" y="261"/>
                    <a:pt x="1303" y="168"/>
                    <a:pt x="1256" y="90"/>
                  </a:cubicBezTo>
                  <a:cubicBezTo>
                    <a:pt x="1245" y="33"/>
                    <a:pt x="1191"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25"/>
            <p:cNvSpPr/>
            <p:nvPr/>
          </p:nvSpPr>
          <p:spPr>
            <a:xfrm>
              <a:off x="1699813" y="4017025"/>
              <a:ext cx="10875" cy="26400"/>
            </a:xfrm>
            <a:custGeom>
              <a:avLst/>
              <a:gdLst/>
              <a:ahLst/>
              <a:cxnLst/>
              <a:rect l="l" t="t" r="r" b="b"/>
              <a:pathLst>
                <a:path w="435" h="1056" extrusionOk="0">
                  <a:moveTo>
                    <a:pt x="202" y="0"/>
                  </a:moveTo>
                  <a:cubicBezTo>
                    <a:pt x="125" y="0"/>
                    <a:pt x="47" y="62"/>
                    <a:pt x="47" y="140"/>
                  </a:cubicBezTo>
                  <a:cubicBezTo>
                    <a:pt x="47" y="156"/>
                    <a:pt x="1" y="652"/>
                    <a:pt x="140" y="978"/>
                  </a:cubicBezTo>
                  <a:cubicBezTo>
                    <a:pt x="156" y="1040"/>
                    <a:pt x="218" y="1055"/>
                    <a:pt x="280" y="1055"/>
                  </a:cubicBezTo>
                  <a:cubicBezTo>
                    <a:pt x="295" y="1055"/>
                    <a:pt x="311" y="1055"/>
                    <a:pt x="326" y="1040"/>
                  </a:cubicBezTo>
                  <a:cubicBezTo>
                    <a:pt x="404" y="993"/>
                    <a:pt x="435" y="915"/>
                    <a:pt x="404" y="838"/>
                  </a:cubicBezTo>
                  <a:cubicBezTo>
                    <a:pt x="295" y="590"/>
                    <a:pt x="326" y="156"/>
                    <a:pt x="326" y="156"/>
                  </a:cubicBezTo>
                  <a:cubicBezTo>
                    <a:pt x="326"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25"/>
            <p:cNvSpPr/>
            <p:nvPr/>
          </p:nvSpPr>
          <p:spPr>
            <a:xfrm>
              <a:off x="1699813" y="4017025"/>
              <a:ext cx="10875" cy="26400"/>
            </a:xfrm>
            <a:custGeom>
              <a:avLst/>
              <a:gdLst/>
              <a:ahLst/>
              <a:cxnLst/>
              <a:rect l="l" t="t" r="r" b="b"/>
              <a:pathLst>
                <a:path w="435" h="1056" extrusionOk="0">
                  <a:moveTo>
                    <a:pt x="202" y="0"/>
                  </a:moveTo>
                  <a:cubicBezTo>
                    <a:pt x="125" y="0"/>
                    <a:pt x="47" y="62"/>
                    <a:pt x="47" y="140"/>
                  </a:cubicBezTo>
                  <a:cubicBezTo>
                    <a:pt x="47" y="156"/>
                    <a:pt x="1" y="652"/>
                    <a:pt x="140" y="978"/>
                  </a:cubicBezTo>
                  <a:cubicBezTo>
                    <a:pt x="156" y="1040"/>
                    <a:pt x="218" y="1055"/>
                    <a:pt x="280" y="1055"/>
                  </a:cubicBezTo>
                  <a:cubicBezTo>
                    <a:pt x="295" y="1055"/>
                    <a:pt x="311" y="1055"/>
                    <a:pt x="326" y="1040"/>
                  </a:cubicBezTo>
                  <a:cubicBezTo>
                    <a:pt x="404" y="993"/>
                    <a:pt x="435" y="915"/>
                    <a:pt x="404" y="838"/>
                  </a:cubicBezTo>
                  <a:cubicBezTo>
                    <a:pt x="295" y="590"/>
                    <a:pt x="326" y="156"/>
                    <a:pt x="326" y="156"/>
                  </a:cubicBezTo>
                  <a:cubicBezTo>
                    <a:pt x="326"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25"/>
            <p:cNvSpPr/>
            <p:nvPr/>
          </p:nvSpPr>
          <p:spPr>
            <a:xfrm>
              <a:off x="1718438" y="3922800"/>
              <a:ext cx="3125" cy="4300"/>
            </a:xfrm>
            <a:custGeom>
              <a:avLst/>
              <a:gdLst/>
              <a:ahLst/>
              <a:cxnLst/>
              <a:rect l="l" t="t" r="r" b="b"/>
              <a:pathLst>
                <a:path w="125" h="172" extrusionOk="0">
                  <a:moveTo>
                    <a:pt x="109" y="1"/>
                  </a:moveTo>
                  <a:lnTo>
                    <a:pt x="31" y="16"/>
                  </a:lnTo>
                  <a:cubicBezTo>
                    <a:pt x="16" y="32"/>
                    <a:pt x="0" y="63"/>
                    <a:pt x="0" y="94"/>
                  </a:cubicBezTo>
                  <a:cubicBezTo>
                    <a:pt x="0" y="125"/>
                    <a:pt x="16" y="171"/>
                    <a:pt x="31" y="171"/>
                  </a:cubicBezTo>
                  <a:cubicBezTo>
                    <a:pt x="47" y="171"/>
                    <a:pt x="93" y="140"/>
                    <a:pt x="109" y="109"/>
                  </a:cubicBezTo>
                  <a:cubicBezTo>
                    <a:pt x="124" y="63"/>
                    <a:pt x="124" y="32"/>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25"/>
            <p:cNvSpPr/>
            <p:nvPr/>
          </p:nvSpPr>
          <p:spPr>
            <a:xfrm>
              <a:off x="1718438" y="3922800"/>
              <a:ext cx="3125" cy="4300"/>
            </a:xfrm>
            <a:custGeom>
              <a:avLst/>
              <a:gdLst/>
              <a:ahLst/>
              <a:cxnLst/>
              <a:rect l="l" t="t" r="r" b="b"/>
              <a:pathLst>
                <a:path w="125" h="172" extrusionOk="0">
                  <a:moveTo>
                    <a:pt x="109" y="1"/>
                  </a:moveTo>
                  <a:lnTo>
                    <a:pt x="31" y="16"/>
                  </a:lnTo>
                  <a:cubicBezTo>
                    <a:pt x="16" y="32"/>
                    <a:pt x="0" y="63"/>
                    <a:pt x="0" y="94"/>
                  </a:cubicBezTo>
                  <a:cubicBezTo>
                    <a:pt x="0" y="125"/>
                    <a:pt x="16" y="171"/>
                    <a:pt x="31" y="171"/>
                  </a:cubicBezTo>
                  <a:cubicBezTo>
                    <a:pt x="47" y="171"/>
                    <a:pt x="93" y="140"/>
                    <a:pt x="109" y="109"/>
                  </a:cubicBezTo>
                  <a:cubicBezTo>
                    <a:pt x="124" y="63"/>
                    <a:pt x="124" y="32"/>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25"/>
            <p:cNvSpPr/>
            <p:nvPr/>
          </p:nvSpPr>
          <p:spPr>
            <a:xfrm>
              <a:off x="1715338" y="3920875"/>
              <a:ext cx="8925" cy="8925"/>
            </a:xfrm>
            <a:custGeom>
              <a:avLst/>
              <a:gdLst/>
              <a:ahLst/>
              <a:cxnLst/>
              <a:rect l="l" t="t" r="r" b="b"/>
              <a:pathLst>
                <a:path w="357" h="357" extrusionOk="0">
                  <a:moveTo>
                    <a:pt x="248" y="78"/>
                  </a:moveTo>
                  <a:cubicBezTo>
                    <a:pt x="248" y="109"/>
                    <a:pt x="248" y="155"/>
                    <a:pt x="233" y="171"/>
                  </a:cubicBezTo>
                  <a:cubicBezTo>
                    <a:pt x="217" y="202"/>
                    <a:pt x="171" y="233"/>
                    <a:pt x="155" y="233"/>
                  </a:cubicBezTo>
                  <a:cubicBezTo>
                    <a:pt x="140" y="233"/>
                    <a:pt x="124" y="186"/>
                    <a:pt x="124" y="155"/>
                  </a:cubicBezTo>
                  <a:cubicBezTo>
                    <a:pt x="124" y="124"/>
                    <a:pt x="140" y="93"/>
                    <a:pt x="155" y="78"/>
                  </a:cubicBezTo>
                  <a:close/>
                  <a:moveTo>
                    <a:pt x="124" y="0"/>
                  </a:moveTo>
                  <a:cubicBezTo>
                    <a:pt x="62" y="31"/>
                    <a:pt x="16" y="93"/>
                    <a:pt x="16" y="155"/>
                  </a:cubicBezTo>
                  <a:cubicBezTo>
                    <a:pt x="0" y="233"/>
                    <a:pt x="47" y="326"/>
                    <a:pt x="93" y="357"/>
                  </a:cubicBezTo>
                  <a:lnTo>
                    <a:pt x="140" y="357"/>
                  </a:lnTo>
                  <a:cubicBezTo>
                    <a:pt x="217" y="357"/>
                    <a:pt x="295" y="310"/>
                    <a:pt x="310" y="248"/>
                  </a:cubicBezTo>
                  <a:cubicBezTo>
                    <a:pt x="357" y="171"/>
                    <a:pt x="326" y="93"/>
                    <a:pt x="326" y="31"/>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25"/>
            <p:cNvSpPr/>
            <p:nvPr/>
          </p:nvSpPr>
          <p:spPr>
            <a:xfrm>
              <a:off x="1715338" y="3920875"/>
              <a:ext cx="8925" cy="8925"/>
            </a:xfrm>
            <a:custGeom>
              <a:avLst/>
              <a:gdLst/>
              <a:ahLst/>
              <a:cxnLst/>
              <a:rect l="l" t="t" r="r" b="b"/>
              <a:pathLst>
                <a:path w="357" h="357" extrusionOk="0">
                  <a:moveTo>
                    <a:pt x="248" y="78"/>
                  </a:moveTo>
                  <a:cubicBezTo>
                    <a:pt x="248" y="109"/>
                    <a:pt x="248" y="155"/>
                    <a:pt x="233" y="171"/>
                  </a:cubicBezTo>
                  <a:cubicBezTo>
                    <a:pt x="217" y="202"/>
                    <a:pt x="171" y="233"/>
                    <a:pt x="155" y="233"/>
                  </a:cubicBezTo>
                  <a:cubicBezTo>
                    <a:pt x="140" y="233"/>
                    <a:pt x="124" y="186"/>
                    <a:pt x="124" y="155"/>
                  </a:cubicBezTo>
                  <a:cubicBezTo>
                    <a:pt x="124" y="124"/>
                    <a:pt x="140" y="93"/>
                    <a:pt x="155" y="78"/>
                  </a:cubicBezTo>
                  <a:close/>
                  <a:moveTo>
                    <a:pt x="124" y="0"/>
                  </a:moveTo>
                  <a:cubicBezTo>
                    <a:pt x="62" y="31"/>
                    <a:pt x="16" y="93"/>
                    <a:pt x="16" y="155"/>
                  </a:cubicBezTo>
                  <a:cubicBezTo>
                    <a:pt x="0" y="233"/>
                    <a:pt x="47" y="326"/>
                    <a:pt x="93" y="357"/>
                  </a:cubicBezTo>
                  <a:lnTo>
                    <a:pt x="140" y="357"/>
                  </a:lnTo>
                  <a:cubicBezTo>
                    <a:pt x="217" y="357"/>
                    <a:pt x="295" y="310"/>
                    <a:pt x="310" y="248"/>
                  </a:cubicBezTo>
                  <a:cubicBezTo>
                    <a:pt x="357" y="171"/>
                    <a:pt x="326" y="93"/>
                    <a:pt x="326" y="31"/>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25"/>
            <p:cNvSpPr/>
            <p:nvPr/>
          </p:nvSpPr>
          <p:spPr>
            <a:xfrm>
              <a:off x="1731613" y="4171725"/>
              <a:ext cx="5450" cy="4625"/>
            </a:xfrm>
            <a:custGeom>
              <a:avLst/>
              <a:gdLst/>
              <a:ahLst/>
              <a:cxnLst/>
              <a:rect l="l" t="t" r="r" b="b"/>
              <a:pathLst>
                <a:path w="218" h="185" extrusionOk="0">
                  <a:moveTo>
                    <a:pt x="16" y="1"/>
                  </a:moveTo>
                  <a:lnTo>
                    <a:pt x="16" y="47"/>
                  </a:lnTo>
                  <a:lnTo>
                    <a:pt x="0" y="140"/>
                  </a:lnTo>
                  <a:cubicBezTo>
                    <a:pt x="16" y="156"/>
                    <a:pt x="32" y="156"/>
                    <a:pt x="47" y="171"/>
                  </a:cubicBezTo>
                  <a:cubicBezTo>
                    <a:pt x="61" y="181"/>
                    <a:pt x="74" y="185"/>
                    <a:pt x="87" y="185"/>
                  </a:cubicBezTo>
                  <a:cubicBezTo>
                    <a:pt x="114" y="185"/>
                    <a:pt x="139" y="167"/>
                    <a:pt x="171" y="156"/>
                  </a:cubicBezTo>
                  <a:cubicBezTo>
                    <a:pt x="187" y="140"/>
                    <a:pt x="202" y="140"/>
                    <a:pt x="202" y="125"/>
                  </a:cubicBezTo>
                  <a:cubicBezTo>
                    <a:pt x="218" y="78"/>
                    <a:pt x="187" y="47"/>
                    <a:pt x="140" y="16"/>
                  </a:cubicBezTo>
                  <a:cubicBezTo>
                    <a:pt x="109" y="1"/>
                    <a:pt x="63"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25"/>
            <p:cNvSpPr/>
            <p:nvPr/>
          </p:nvSpPr>
          <p:spPr>
            <a:xfrm>
              <a:off x="1731613" y="4171725"/>
              <a:ext cx="5450" cy="4625"/>
            </a:xfrm>
            <a:custGeom>
              <a:avLst/>
              <a:gdLst/>
              <a:ahLst/>
              <a:cxnLst/>
              <a:rect l="l" t="t" r="r" b="b"/>
              <a:pathLst>
                <a:path w="218" h="185" extrusionOk="0">
                  <a:moveTo>
                    <a:pt x="16" y="1"/>
                  </a:moveTo>
                  <a:lnTo>
                    <a:pt x="16" y="47"/>
                  </a:lnTo>
                  <a:lnTo>
                    <a:pt x="0" y="140"/>
                  </a:lnTo>
                  <a:cubicBezTo>
                    <a:pt x="16" y="156"/>
                    <a:pt x="32" y="156"/>
                    <a:pt x="47" y="171"/>
                  </a:cubicBezTo>
                  <a:cubicBezTo>
                    <a:pt x="61" y="181"/>
                    <a:pt x="74" y="185"/>
                    <a:pt x="87" y="185"/>
                  </a:cubicBezTo>
                  <a:cubicBezTo>
                    <a:pt x="114" y="185"/>
                    <a:pt x="139" y="167"/>
                    <a:pt x="171" y="156"/>
                  </a:cubicBezTo>
                  <a:cubicBezTo>
                    <a:pt x="187" y="140"/>
                    <a:pt x="202" y="140"/>
                    <a:pt x="202" y="125"/>
                  </a:cubicBezTo>
                  <a:cubicBezTo>
                    <a:pt x="218" y="78"/>
                    <a:pt x="187" y="47"/>
                    <a:pt x="140" y="16"/>
                  </a:cubicBezTo>
                  <a:cubicBezTo>
                    <a:pt x="109" y="1"/>
                    <a:pt x="63"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25"/>
            <p:cNvSpPr/>
            <p:nvPr/>
          </p:nvSpPr>
          <p:spPr>
            <a:xfrm>
              <a:off x="1728513" y="4168625"/>
              <a:ext cx="11650" cy="10500"/>
            </a:xfrm>
            <a:custGeom>
              <a:avLst/>
              <a:gdLst/>
              <a:ahLst/>
              <a:cxnLst/>
              <a:rect l="l" t="t" r="r" b="b"/>
              <a:pathLst>
                <a:path w="466" h="420" extrusionOk="0">
                  <a:moveTo>
                    <a:pt x="140" y="125"/>
                  </a:moveTo>
                  <a:cubicBezTo>
                    <a:pt x="187" y="125"/>
                    <a:pt x="233" y="125"/>
                    <a:pt x="264" y="140"/>
                  </a:cubicBezTo>
                  <a:cubicBezTo>
                    <a:pt x="326" y="171"/>
                    <a:pt x="342" y="202"/>
                    <a:pt x="342" y="249"/>
                  </a:cubicBezTo>
                  <a:cubicBezTo>
                    <a:pt x="342" y="264"/>
                    <a:pt x="326" y="280"/>
                    <a:pt x="295" y="280"/>
                  </a:cubicBezTo>
                  <a:cubicBezTo>
                    <a:pt x="263" y="291"/>
                    <a:pt x="238" y="309"/>
                    <a:pt x="211" y="309"/>
                  </a:cubicBezTo>
                  <a:cubicBezTo>
                    <a:pt x="198" y="309"/>
                    <a:pt x="185" y="305"/>
                    <a:pt x="171" y="295"/>
                  </a:cubicBezTo>
                  <a:cubicBezTo>
                    <a:pt x="156" y="280"/>
                    <a:pt x="140" y="280"/>
                    <a:pt x="124" y="264"/>
                  </a:cubicBezTo>
                  <a:lnTo>
                    <a:pt x="140" y="171"/>
                  </a:lnTo>
                  <a:lnTo>
                    <a:pt x="140" y="125"/>
                  </a:lnTo>
                  <a:close/>
                  <a:moveTo>
                    <a:pt x="62" y="1"/>
                  </a:moveTo>
                  <a:lnTo>
                    <a:pt x="62" y="47"/>
                  </a:lnTo>
                  <a:cubicBezTo>
                    <a:pt x="62" y="63"/>
                    <a:pt x="31" y="125"/>
                    <a:pt x="62" y="171"/>
                  </a:cubicBezTo>
                  <a:lnTo>
                    <a:pt x="16" y="171"/>
                  </a:lnTo>
                  <a:cubicBezTo>
                    <a:pt x="0" y="280"/>
                    <a:pt x="78" y="357"/>
                    <a:pt x="171" y="404"/>
                  </a:cubicBezTo>
                  <a:cubicBezTo>
                    <a:pt x="187" y="419"/>
                    <a:pt x="233" y="419"/>
                    <a:pt x="249" y="419"/>
                  </a:cubicBezTo>
                  <a:cubicBezTo>
                    <a:pt x="295" y="419"/>
                    <a:pt x="326" y="404"/>
                    <a:pt x="373" y="373"/>
                  </a:cubicBezTo>
                  <a:cubicBezTo>
                    <a:pt x="404" y="342"/>
                    <a:pt x="419" y="295"/>
                    <a:pt x="450" y="264"/>
                  </a:cubicBezTo>
                  <a:cubicBezTo>
                    <a:pt x="466" y="171"/>
                    <a:pt x="388" y="94"/>
                    <a:pt x="311" y="32"/>
                  </a:cubicBezTo>
                  <a:cubicBezTo>
                    <a:pt x="249" y="1"/>
                    <a:pt x="156"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25"/>
            <p:cNvSpPr/>
            <p:nvPr/>
          </p:nvSpPr>
          <p:spPr>
            <a:xfrm>
              <a:off x="1728513" y="4168625"/>
              <a:ext cx="11650" cy="10500"/>
            </a:xfrm>
            <a:custGeom>
              <a:avLst/>
              <a:gdLst/>
              <a:ahLst/>
              <a:cxnLst/>
              <a:rect l="l" t="t" r="r" b="b"/>
              <a:pathLst>
                <a:path w="466" h="420" extrusionOk="0">
                  <a:moveTo>
                    <a:pt x="140" y="125"/>
                  </a:moveTo>
                  <a:cubicBezTo>
                    <a:pt x="187" y="125"/>
                    <a:pt x="233" y="125"/>
                    <a:pt x="264" y="140"/>
                  </a:cubicBezTo>
                  <a:cubicBezTo>
                    <a:pt x="326" y="171"/>
                    <a:pt x="342" y="202"/>
                    <a:pt x="342" y="249"/>
                  </a:cubicBezTo>
                  <a:cubicBezTo>
                    <a:pt x="342" y="264"/>
                    <a:pt x="326" y="280"/>
                    <a:pt x="295" y="280"/>
                  </a:cubicBezTo>
                  <a:cubicBezTo>
                    <a:pt x="263" y="291"/>
                    <a:pt x="238" y="309"/>
                    <a:pt x="211" y="309"/>
                  </a:cubicBezTo>
                  <a:cubicBezTo>
                    <a:pt x="198" y="309"/>
                    <a:pt x="185" y="305"/>
                    <a:pt x="171" y="295"/>
                  </a:cubicBezTo>
                  <a:cubicBezTo>
                    <a:pt x="156" y="280"/>
                    <a:pt x="140" y="280"/>
                    <a:pt x="124" y="264"/>
                  </a:cubicBezTo>
                  <a:lnTo>
                    <a:pt x="140" y="171"/>
                  </a:lnTo>
                  <a:lnTo>
                    <a:pt x="140" y="125"/>
                  </a:lnTo>
                  <a:close/>
                  <a:moveTo>
                    <a:pt x="62" y="1"/>
                  </a:moveTo>
                  <a:lnTo>
                    <a:pt x="62" y="47"/>
                  </a:lnTo>
                  <a:cubicBezTo>
                    <a:pt x="62" y="63"/>
                    <a:pt x="31" y="125"/>
                    <a:pt x="62" y="171"/>
                  </a:cubicBezTo>
                  <a:lnTo>
                    <a:pt x="16" y="171"/>
                  </a:lnTo>
                  <a:cubicBezTo>
                    <a:pt x="0" y="280"/>
                    <a:pt x="78" y="357"/>
                    <a:pt x="171" y="404"/>
                  </a:cubicBezTo>
                  <a:cubicBezTo>
                    <a:pt x="187" y="419"/>
                    <a:pt x="233" y="419"/>
                    <a:pt x="249" y="419"/>
                  </a:cubicBezTo>
                  <a:cubicBezTo>
                    <a:pt x="295" y="419"/>
                    <a:pt x="326" y="404"/>
                    <a:pt x="373" y="373"/>
                  </a:cubicBezTo>
                  <a:cubicBezTo>
                    <a:pt x="404" y="342"/>
                    <a:pt x="419" y="295"/>
                    <a:pt x="450" y="264"/>
                  </a:cubicBezTo>
                  <a:cubicBezTo>
                    <a:pt x="466" y="171"/>
                    <a:pt x="388" y="94"/>
                    <a:pt x="311" y="32"/>
                  </a:cubicBezTo>
                  <a:cubicBezTo>
                    <a:pt x="249" y="1"/>
                    <a:pt x="156"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25"/>
            <p:cNvSpPr/>
            <p:nvPr/>
          </p:nvSpPr>
          <p:spPr>
            <a:xfrm>
              <a:off x="1764963" y="4213600"/>
              <a:ext cx="4675" cy="4050"/>
            </a:xfrm>
            <a:custGeom>
              <a:avLst/>
              <a:gdLst/>
              <a:ahLst/>
              <a:cxnLst/>
              <a:rect l="l" t="t" r="r" b="b"/>
              <a:pathLst>
                <a:path w="187" h="162" extrusionOk="0">
                  <a:moveTo>
                    <a:pt x="78" y="1"/>
                  </a:moveTo>
                  <a:cubicBezTo>
                    <a:pt x="47" y="1"/>
                    <a:pt x="47" y="1"/>
                    <a:pt x="31" y="16"/>
                  </a:cubicBezTo>
                  <a:cubicBezTo>
                    <a:pt x="16" y="32"/>
                    <a:pt x="0" y="47"/>
                    <a:pt x="0" y="94"/>
                  </a:cubicBezTo>
                  <a:cubicBezTo>
                    <a:pt x="16" y="109"/>
                    <a:pt x="31" y="156"/>
                    <a:pt x="47" y="156"/>
                  </a:cubicBezTo>
                  <a:cubicBezTo>
                    <a:pt x="58" y="160"/>
                    <a:pt x="71" y="161"/>
                    <a:pt x="84" y="161"/>
                  </a:cubicBezTo>
                  <a:cubicBezTo>
                    <a:pt x="127" y="161"/>
                    <a:pt x="175" y="141"/>
                    <a:pt x="186" y="94"/>
                  </a:cubicBezTo>
                  <a:cubicBezTo>
                    <a:pt x="186" y="78"/>
                    <a:pt x="186" y="47"/>
                    <a:pt x="171" y="32"/>
                  </a:cubicBezTo>
                  <a:cubicBezTo>
                    <a:pt x="155" y="16"/>
                    <a:pt x="109"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25"/>
            <p:cNvSpPr/>
            <p:nvPr/>
          </p:nvSpPr>
          <p:spPr>
            <a:xfrm>
              <a:off x="1764963" y="4213600"/>
              <a:ext cx="4675" cy="4050"/>
            </a:xfrm>
            <a:custGeom>
              <a:avLst/>
              <a:gdLst/>
              <a:ahLst/>
              <a:cxnLst/>
              <a:rect l="l" t="t" r="r" b="b"/>
              <a:pathLst>
                <a:path w="187" h="162" extrusionOk="0">
                  <a:moveTo>
                    <a:pt x="78" y="1"/>
                  </a:moveTo>
                  <a:cubicBezTo>
                    <a:pt x="47" y="1"/>
                    <a:pt x="47" y="1"/>
                    <a:pt x="31" y="16"/>
                  </a:cubicBezTo>
                  <a:cubicBezTo>
                    <a:pt x="16" y="32"/>
                    <a:pt x="0" y="47"/>
                    <a:pt x="0" y="94"/>
                  </a:cubicBezTo>
                  <a:cubicBezTo>
                    <a:pt x="16" y="109"/>
                    <a:pt x="31" y="156"/>
                    <a:pt x="47" y="156"/>
                  </a:cubicBezTo>
                  <a:cubicBezTo>
                    <a:pt x="58" y="160"/>
                    <a:pt x="71" y="161"/>
                    <a:pt x="84" y="161"/>
                  </a:cubicBezTo>
                  <a:cubicBezTo>
                    <a:pt x="127" y="161"/>
                    <a:pt x="175" y="141"/>
                    <a:pt x="186" y="94"/>
                  </a:cubicBezTo>
                  <a:cubicBezTo>
                    <a:pt x="186" y="78"/>
                    <a:pt x="186" y="47"/>
                    <a:pt x="171" y="32"/>
                  </a:cubicBezTo>
                  <a:cubicBezTo>
                    <a:pt x="155" y="16"/>
                    <a:pt x="109"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25"/>
            <p:cNvSpPr/>
            <p:nvPr/>
          </p:nvSpPr>
          <p:spPr>
            <a:xfrm>
              <a:off x="1763413" y="4210850"/>
              <a:ext cx="9325" cy="9375"/>
            </a:xfrm>
            <a:custGeom>
              <a:avLst/>
              <a:gdLst/>
              <a:ahLst/>
              <a:cxnLst/>
              <a:rect l="l" t="t" r="r" b="b"/>
              <a:pathLst>
                <a:path w="373" h="375" extrusionOk="0">
                  <a:moveTo>
                    <a:pt x="136" y="115"/>
                  </a:moveTo>
                  <a:cubicBezTo>
                    <a:pt x="140" y="115"/>
                    <a:pt x="140" y="119"/>
                    <a:pt x="140" y="126"/>
                  </a:cubicBezTo>
                  <a:cubicBezTo>
                    <a:pt x="171" y="126"/>
                    <a:pt x="217" y="142"/>
                    <a:pt x="233" y="157"/>
                  </a:cubicBezTo>
                  <a:cubicBezTo>
                    <a:pt x="248" y="173"/>
                    <a:pt x="248" y="204"/>
                    <a:pt x="248" y="219"/>
                  </a:cubicBezTo>
                  <a:cubicBezTo>
                    <a:pt x="237" y="267"/>
                    <a:pt x="189" y="287"/>
                    <a:pt x="146" y="287"/>
                  </a:cubicBezTo>
                  <a:cubicBezTo>
                    <a:pt x="133" y="287"/>
                    <a:pt x="120" y="285"/>
                    <a:pt x="109" y="281"/>
                  </a:cubicBezTo>
                  <a:cubicBezTo>
                    <a:pt x="93" y="250"/>
                    <a:pt x="78" y="235"/>
                    <a:pt x="78" y="204"/>
                  </a:cubicBezTo>
                  <a:cubicBezTo>
                    <a:pt x="78" y="157"/>
                    <a:pt x="93" y="142"/>
                    <a:pt x="109" y="126"/>
                  </a:cubicBezTo>
                  <a:cubicBezTo>
                    <a:pt x="124" y="119"/>
                    <a:pt x="132" y="115"/>
                    <a:pt x="136" y="115"/>
                  </a:cubicBezTo>
                  <a:close/>
                  <a:moveTo>
                    <a:pt x="161" y="0"/>
                  </a:moveTo>
                  <a:cubicBezTo>
                    <a:pt x="130" y="0"/>
                    <a:pt x="101" y="10"/>
                    <a:pt x="78" y="33"/>
                  </a:cubicBezTo>
                  <a:cubicBezTo>
                    <a:pt x="16" y="64"/>
                    <a:pt x="0" y="126"/>
                    <a:pt x="0" y="188"/>
                  </a:cubicBezTo>
                  <a:cubicBezTo>
                    <a:pt x="0" y="235"/>
                    <a:pt x="16" y="297"/>
                    <a:pt x="78" y="343"/>
                  </a:cubicBezTo>
                  <a:cubicBezTo>
                    <a:pt x="93" y="359"/>
                    <a:pt x="140" y="374"/>
                    <a:pt x="171" y="374"/>
                  </a:cubicBezTo>
                  <a:cubicBezTo>
                    <a:pt x="264" y="374"/>
                    <a:pt x="341" y="312"/>
                    <a:pt x="373" y="235"/>
                  </a:cubicBezTo>
                  <a:cubicBezTo>
                    <a:pt x="373" y="188"/>
                    <a:pt x="373" y="126"/>
                    <a:pt x="326" y="80"/>
                  </a:cubicBezTo>
                  <a:cubicBezTo>
                    <a:pt x="277" y="31"/>
                    <a:pt x="215"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25"/>
            <p:cNvSpPr/>
            <p:nvPr/>
          </p:nvSpPr>
          <p:spPr>
            <a:xfrm>
              <a:off x="1763413" y="4210850"/>
              <a:ext cx="9325" cy="9375"/>
            </a:xfrm>
            <a:custGeom>
              <a:avLst/>
              <a:gdLst/>
              <a:ahLst/>
              <a:cxnLst/>
              <a:rect l="l" t="t" r="r" b="b"/>
              <a:pathLst>
                <a:path w="373" h="375" extrusionOk="0">
                  <a:moveTo>
                    <a:pt x="136" y="115"/>
                  </a:moveTo>
                  <a:cubicBezTo>
                    <a:pt x="140" y="115"/>
                    <a:pt x="140" y="119"/>
                    <a:pt x="140" y="126"/>
                  </a:cubicBezTo>
                  <a:cubicBezTo>
                    <a:pt x="171" y="126"/>
                    <a:pt x="217" y="142"/>
                    <a:pt x="233" y="157"/>
                  </a:cubicBezTo>
                  <a:cubicBezTo>
                    <a:pt x="248" y="173"/>
                    <a:pt x="248" y="204"/>
                    <a:pt x="248" y="219"/>
                  </a:cubicBezTo>
                  <a:cubicBezTo>
                    <a:pt x="237" y="267"/>
                    <a:pt x="189" y="287"/>
                    <a:pt x="146" y="287"/>
                  </a:cubicBezTo>
                  <a:cubicBezTo>
                    <a:pt x="133" y="287"/>
                    <a:pt x="120" y="285"/>
                    <a:pt x="109" y="281"/>
                  </a:cubicBezTo>
                  <a:cubicBezTo>
                    <a:pt x="93" y="250"/>
                    <a:pt x="78" y="235"/>
                    <a:pt x="78" y="204"/>
                  </a:cubicBezTo>
                  <a:cubicBezTo>
                    <a:pt x="78" y="157"/>
                    <a:pt x="93" y="142"/>
                    <a:pt x="109" y="126"/>
                  </a:cubicBezTo>
                  <a:cubicBezTo>
                    <a:pt x="124" y="119"/>
                    <a:pt x="132" y="115"/>
                    <a:pt x="136" y="115"/>
                  </a:cubicBezTo>
                  <a:close/>
                  <a:moveTo>
                    <a:pt x="161" y="0"/>
                  </a:moveTo>
                  <a:cubicBezTo>
                    <a:pt x="130" y="0"/>
                    <a:pt x="101" y="10"/>
                    <a:pt x="78" y="33"/>
                  </a:cubicBezTo>
                  <a:cubicBezTo>
                    <a:pt x="16" y="64"/>
                    <a:pt x="0" y="126"/>
                    <a:pt x="0" y="188"/>
                  </a:cubicBezTo>
                  <a:cubicBezTo>
                    <a:pt x="0" y="235"/>
                    <a:pt x="16" y="297"/>
                    <a:pt x="78" y="343"/>
                  </a:cubicBezTo>
                  <a:cubicBezTo>
                    <a:pt x="93" y="359"/>
                    <a:pt x="140" y="374"/>
                    <a:pt x="171" y="374"/>
                  </a:cubicBezTo>
                  <a:cubicBezTo>
                    <a:pt x="264" y="374"/>
                    <a:pt x="341" y="312"/>
                    <a:pt x="373" y="235"/>
                  </a:cubicBezTo>
                  <a:cubicBezTo>
                    <a:pt x="373" y="188"/>
                    <a:pt x="373" y="126"/>
                    <a:pt x="326" y="80"/>
                  </a:cubicBezTo>
                  <a:cubicBezTo>
                    <a:pt x="277" y="31"/>
                    <a:pt x="215"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25"/>
            <p:cNvSpPr/>
            <p:nvPr/>
          </p:nvSpPr>
          <p:spPr>
            <a:xfrm>
              <a:off x="1782413" y="4202375"/>
              <a:ext cx="4675" cy="4425"/>
            </a:xfrm>
            <a:custGeom>
              <a:avLst/>
              <a:gdLst/>
              <a:ahLst/>
              <a:cxnLst/>
              <a:rect l="l" t="t" r="r" b="b"/>
              <a:pathLst>
                <a:path w="187" h="177" extrusionOk="0">
                  <a:moveTo>
                    <a:pt x="109" y="0"/>
                  </a:moveTo>
                  <a:cubicBezTo>
                    <a:pt x="93" y="0"/>
                    <a:pt x="78" y="0"/>
                    <a:pt x="78" y="16"/>
                  </a:cubicBezTo>
                  <a:cubicBezTo>
                    <a:pt x="16" y="31"/>
                    <a:pt x="0" y="93"/>
                    <a:pt x="31" y="140"/>
                  </a:cubicBezTo>
                  <a:cubicBezTo>
                    <a:pt x="43" y="162"/>
                    <a:pt x="79" y="177"/>
                    <a:pt x="116" y="177"/>
                  </a:cubicBezTo>
                  <a:cubicBezTo>
                    <a:pt x="129" y="177"/>
                    <a:pt x="143" y="175"/>
                    <a:pt x="155" y="171"/>
                  </a:cubicBezTo>
                  <a:cubicBezTo>
                    <a:pt x="171" y="155"/>
                    <a:pt x="186" y="140"/>
                    <a:pt x="186" y="109"/>
                  </a:cubicBezTo>
                  <a:lnTo>
                    <a:pt x="186" y="31"/>
                  </a:lnTo>
                  <a:cubicBezTo>
                    <a:pt x="171" y="16"/>
                    <a:pt x="124"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25"/>
            <p:cNvSpPr/>
            <p:nvPr/>
          </p:nvSpPr>
          <p:spPr>
            <a:xfrm>
              <a:off x="1782413" y="4202375"/>
              <a:ext cx="4675" cy="4425"/>
            </a:xfrm>
            <a:custGeom>
              <a:avLst/>
              <a:gdLst/>
              <a:ahLst/>
              <a:cxnLst/>
              <a:rect l="l" t="t" r="r" b="b"/>
              <a:pathLst>
                <a:path w="187" h="177" extrusionOk="0">
                  <a:moveTo>
                    <a:pt x="109" y="0"/>
                  </a:moveTo>
                  <a:cubicBezTo>
                    <a:pt x="93" y="0"/>
                    <a:pt x="78" y="0"/>
                    <a:pt x="78" y="16"/>
                  </a:cubicBezTo>
                  <a:cubicBezTo>
                    <a:pt x="16" y="31"/>
                    <a:pt x="0" y="93"/>
                    <a:pt x="31" y="140"/>
                  </a:cubicBezTo>
                  <a:cubicBezTo>
                    <a:pt x="43" y="162"/>
                    <a:pt x="79" y="177"/>
                    <a:pt x="116" y="177"/>
                  </a:cubicBezTo>
                  <a:cubicBezTo>
                    <a:pt x="129" y="177"/>
                    <a:pt x="143" y="175"/>
                    <a:pt x="155" y="171"/>
                  </a:cubicBezTo>
                  <a:cubicBezTo>
                    <a:pt x="171" y="155"/>
                    <a:pt x="186" y="140"/>
                    <a:pt x="186" y="109"/>
                  </a:cubicBezTo>
                  <a:lnTo>
                    <a:pt x="186" y="31"/>
                  </a:lnTo>
                  <a:cubicBezTo>
                    <a:pt x="171" y="16"/>
                    <a:pt x="124"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25"/>
            <p:cNvSpPr/>
            <p:nvPr/>
          </p:nvSpPr>
          <p:spPr>
            <a:xfrm>
              <a:off x="1779688" y="4199725"/>
              <a:ext cx="10500" cy="10025"/>
            </a:xfrm>
            <a:custGeom>
              <a:avLst/>
              <a:gdLst/>
              <a:ahLst/>
              <a:cxnLst/>
              <a:rect l="l" t="t" r="r" b="b"/>
              <a:pathLst>
                <a:path w="420" h="401" extrusionOk="0">
                  <a:moveTo>
                    <a:pt x="218" y="106"/>
                  </a:moveTo>
                  <a:cubicBezTo>
                    <a:pt x="233" y="106"/>
                    <a:pt x="280" y="122"/>
                    <a:pt x="295" y="137"/>
                  </a:cubicBezTo>
                  <a:lnTo>
                    <a:pt x="295" y="215"/>
                  </a:lnTo>
                  <a:cubicBezTo>
                    <a:pt x="295" y="246"/>
                    <a:pt x="280" y="261"/>
                    <a:pt x="264" y="277"/>
                  </a:cubicBezTo>
                  <a:cubicBezTo>
                    <a:pt x="252" y="281"/>
                    <a:pt x="238" y="283"/>
                    <a:pt x="225" y="283"/>
                  </a:cubicBezTo>
                  <a:cubicBezTo>
                    <a:pt x="188" y="283"/>
                    <a:pt x="152" y="268"/>
                    <a:pt x="140" y="246"/>
                  </a:cubicBezTo>
                  <a:cubicBezTo>
                    <a:pt x="125" y="199"/>
                    <a:pt x="140" y="137"/>
                    <a:pt x="187" y="122"/>
                  </a:cubicBezTo>
                  <a:cubicBezTo>
                    <a:pt x="187" y="106"/>
                    <a:pt x="202" y="106"/>
                    <a:pt x="218" y="106"/>
                  </a:cubicBezTo>
                  <a:close/>
                  <a:moveTo>
                    <a:pt x="218" y="0"/>
                  </a:moveTo>
                  <a:cubicBezTo>
                    <a:pt x="186" y="0"/>
                    <a:pt x="154" y="9"/>
                    <a:pt x="125" y="28"/>
                  </a:cubicBezTo>
                  <a:cubicBezTo>
                    <a:pt x="32" y="90"/>
                    <a:pt x="1" y="199"/>
                    <a:pt x="47" y="292"/>
                  </a:cubicBezTo>
                  <a:cubicBezTo>
                    <a:pt x="78" y="354"/>
                    <a:pt x="140" y="401"/>
                    <a:pt x="218" y="401"/>
                  </a:cubicBezTo>
                  <a:cubicBezTo>
                    <a:pt x="264" y="401"/>
                    <a:pt x="280" y="370"/>
                    <a:pt x="311" y="370"/>
                  </a:cubicBezTo>
                  <a:cubicBezTo>
                    <a:pt x="357" y="354"/>
                    <a:pt x="419" y="308"/>
                    <a:pt x="419" y="261"/>
                  </a:cubicBezTo>
                  <a:cubicBezTo>
                    <a:pt x="419" y="199"/>
                    <a:pt x="419" y="137"/>
                    <a:pt x="388" y="106"/>
                  </a:cubicBezTo>
                  <a:cubicBezTo>
                    <a:pt x="357"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25"/>
            <p:cNvSpPr/>
            <p:nvPr/>
          </p:nvSpPr>
          <p:spPr>
            <a:xfrm>
              <a:off x="1779688" y="4199725"/>
              <a:ext cx="10500" cy="10025"/>
            </a:xfrm>
            <a:custGeom>
              <a:avLst/>
              <a:gdLst/>
              <a:ahLst/>
              <a:cxnLst/>
              <a:rect l="l" t="t" r="r" b="b"/>
              <a:pathLst>
                <a:path w="420" h="401" extrusionOk="0">
                  <a:moveTo>
                    <a:pt x="218" y="106"/>
                  </a:moveTo>
                  <a:cubicBezTo>
                    <a:pt x="233" y="106"/>
                    <a:pt x="280" y="122"/>
                    <a:pt x="295" y="137"/>
                  </a:cubicBezTo>
                  <a:lnTo>
                    <a:pt x="295" y="215"/>
                  </a:lnTo>
                  <a:cubicBezTo>
                    <a:pt x="295" y="246"/>
                    <a:pt x="280" y="261"/>
                    <a:pt x="264" y="277"/>
                  </a:cubicBezTo>
                  <a:cubicBezTo>
                    <a:pt x="252" y="281"/>
                    <a:pt x="238" y="283"/>
                    <a:pt x="225" y="283"/>
                  </a:cubicBezTo>
                  <a:cubicBezTo>
                    <a:pt x="188" y="283"/>
                    <a:pt x="152" y="268"/>
                    <a:pt x="140" y="246"/>
                  </a:cubicBezTo>
                  <a:cubicBezTo>
                    <a:pt x="125" y="199"/>
                    <a:pt x="140" y="137"/>
                    <a:pt x="187" y="122"/>
                  </a:cubicBezTo>
                  <a:cubicBezTo>
                    <a:pt x="187" y="106"/>
                    <a:pt x="202" y="106"/>
                    <a:pt x="218" y="106"/>
                  </a:cubicBezTo>
                  <a:close/>
                  <a:moveTo>
                    <a:pt x="218" y="0"/>
                  </a:moveTo>
                  <a:cubicBezTo>
                    <a:pt x="186" y="0"/>
                    <a:pt x="154" y="9"/>
                    <a:pt x="125" y="28"/>
                  </a:cubicBezTo>
                  <a:cubicBezTo>
                    <a:pt x="32" y="90"/>
                    <a:pt x="1" y="199"/>
                    <a:pt x="47" y="292"/>
                  </a:cubicBezTo>
                  <a:cubicBezTo>
                    <a:pt x="78" y="354"/>
                    <a:pt x="140" y="401"/>
                    <a:pt x="218" y="401"/>
                  </a:cubicBezTo>
                  <a:cubicBezTo>
                    <a:pt x="264" y="401"/>
                    <a:pt x="280" y="370"/>
                    <a:pt x="311" y="370"/>
                  </a:cubicBezTo>
                  <a:cubicBezTo>
                    <a:pt x="357" y="354"/>
                    <a:pt x="419" y="308"/>
                    <a:pt x="419" y="261"/>
                  </a:cubicBezTo>
                  <a:cubicBezTo>
                    <a:pt x="419" y="199"/>
                    <a:pt x="419" y="137"/>
                    <a:pt x="388" y="106"/>
                  </a:cubicBezTo>
                  <a:cubicBezTo>
                    <a:pt x="357"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25"/>
            <p:cNvSpPr/>
            <p:nvPr/>
          </p:nvSpPr>
          <p:spPr>
            <a:xfrm>
              <a:off x="1773488" y="4164375"/>
              <a:ext cx="3900" cy="5825"/>
            </a:xfrm>
            <a:custGeom>
              <a:avLst/>
              <a:gdLst/>
              <a:ahLst/>
              <a:cxnLst/>
              <a:rect l="l" t="t" r="r" b="b"/>
              <a:pathLst>
                <a:path w="156" h="233" extrusionOk="0">
                  <a:moveTo>
                    <a:pt x="63" y="0"/>
                  </a:moveTo>
                  <a:lnTo>
                    <a:pt x="32" y="31"/>
                  </a:lnTo>
                  <a:lnTo>
                    <a:pt x="47" y="62"/>
                  </a:lnTo>
                  <a:cubicBezTo>
                    <a:pt x="16" y="78"/>
                    <a:pt x="1" y="109"/>
                    <a:pt x="1" y="140"/>
                  </a:cubicBezTo>
                  <a:cubicBezTo>
                    <a:pt x="1" y="186"/>
                    <a:pt x="1" y="202"/>
                    <a:pt x="16" y="217"/>
                  </a:cubicBezTo>
                  <a:cubicBezTo>
                    <a:pt x="47" y="233"/>
                    <a:pt x="78" y="233"/>
                    <a:pt x="94" y="233"/>
                  </a:cubicBezTo>
                  <a:cubicBezTo>
                    <a:pt x="140" y="233"/>
                    <a:pt x="156" y="217"/>
                    <a:pt x="156" y="186"/>
                  </a:cubicBezTo>
                  <a:cubicBezTo>
                    <a:pt x="156" y="155"/>
                    <a:pt x="156" y="124"/>
                    <a:pt x="140" y="109"/>
                  </a:cubicBezTo>
                  <a:cubicBezTo>
                    <a:pt x="125" y="78"/>
                    <a:pt x="109" y="62"/>
                    <a:pt x="63" y="62"/>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25"/>
            <p:cNvSpPr/>
            <p:nvPr/>
          </p:nvSpPr>
          <p:spPr>
            <a:xfrm>
              <a:off x="1773488" y="4164375"/>
              <a:ext cx="3900" cy="5825"/>
            </a:xfrm>
            <a:custGeom>
              <a:avLst/>
              <a:gdLst/>
              <a:ahLst/>
              <a:cxnLst/>
              <a:rect l="l" t="t" r="r" b="b"/>
              <a:pathLst>
                <a:path w="156" h="233" extrusionOk="0">
                  <a:moveTo>
                    <a:pt x="63" y="0"/>
                  </a:moveTo>
                  <a:lnTo>
                    <a:pt x="32" y="31"/>
                  </a:lnTo>
                  <a:lnTo>
                    <a:pt x="47" y="62"/>
                  </a:lnTo>
                  <a:cubicBezTo>
                    <a:pt x="16" y="78"/>
                    <a:pt x="1" y="109"/>
                    <a:pt x="1" y="140"/>
                  </a:cubicBezTo>
                  <a:cubicBezTo>
                    <a:pt x="1" y="186"/>
                    <a:pt x="1" y="202"/>
                    <a:pt x="16" y="217"/>
                  </a:cubicBezTo>
                  <a:cubicBezTo>
                    <a:pt x="47" y="233"/>
                    <a:pt x="78" y="233"/>
                    <a:pt x="94" y="233"/>
                  </a:cubicBezTo>
                  <a:cubicBezTo>
                    <a:pt x="140" y="233"/>
                    <a:pt x="156" y="217"/>
                    <a:pt x="156" y="186"/>
                  </a:cubicBezTo>
                  <a:cubicBezTo>
                    <a:pt x="156" y="155"/>
                    <a:pt x="156" y="124"/>
                    <a:pt x="140" y="109"/>
                  </a:cubicBezTo>
                  <a:cubicBezTo>
                    <a:pt x="125" y="78"/>
                    <a:pt x="109" y="62"/>
                    <a:pt x="63" y="62"/>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25"/>
            <p:cNvSpPr/>
            <p:nvPr/>
          </p:nvSpPr>
          <p:spPr>
            <a:xfrm>
              <a:off x="1770763" y="4163500"/>
              <a:ext cx="10125" cy="10200"/>
            </a:xfrm>
            <a:custGeom>
              <a:avLst/>
              <a:gdLst/>
              <a:ahLst/>
              <a:cxnLst/>
              <a:rect l="l" t="t" r="r" b="b"/>
              <a:pathLst>
                <a:path w="405" h="408" extrusionOk="0">
                  <a:moveTo>
                    <a:pt x="201" y="0"/>
                  </a:moveTo>
                  <a:cubicBezTo>
                    <a:pt x="191" y="0"/>
                    <a:pt x="182" y="2"/>
                    <a:pt x="172" y="4"/>
                  </a:cubicBezTo>
                  <a:lnTo>
                    <a:pt x="172" y="66"/>
                  </a:lnTo>
                  <a:lnTo>
                    <a:pt x="172" y="113"/>
                  </a:lnTo>
                  <a:cubicBezTo>
                    <a:pt x="187" y="113"/>
                    <a:pt x="234" y="128"/>
                    <a:pt x="249" y="159"/>
                  </a:cubicBezTo>
                  <a:cubicBezTo>
                    <a:pt x="265" y="175"/>
                    <a:pt x="265" y="206"/>
                    <a:pt x="265" y="237"/>
                  </a:cubicBezTo>
                  <a:cubicBezTo>
                    <a:pt x="265" y="252"/>
                    <a:pt x="234" y="268"/>
                    <a:pt x="203" y="283"/>
                  </a:cubicBezTo>
                  <a:cubicBezTo>
                    <a:pt x="172" y="283"/>
                    <a:pt x="156" y="283"/>
                    <a:pt x="125" y="268"/>
                  </a:cubicBezTo>
                  <a:cubicBezTo>
                    <a:pt x="110" y="252"/>
                    <a:pt x="110" y="237"/>
                    <a:pt x="110" y="190"/>
                  </a:cubicBezTo>
                  <a:cubicBezTo>
                    <a:pt x="110" y="159"/>
                    <a:pt x="125" y="128"/>
                    <a:pt x="156" y="128"/>
                  </a:cubicBezTo>
                  <a:lnTo>
                    <a:pt x="125" y="97"/>
                  </a:lnTo>
                  <a:lnTo>
                    <a:pt x="110" y="51"/>
                  </a:lnTo>
                  <a:cubicBezTo>
                    <a:pt x="47" y="82"/>
                    <a:pt x="16" y="128"/>
                    <a:pt x="16" y="190"/>
                  </a:cubicBezTo>
                  <a:cubicBezTo>
                    <a:pt x="1" y="252"/>
                    <a:pt x="32" y="330"/>
                    <a:pt x="79" y="361"/>
                  </a:cubicBezTo>
                  <a:cubicBezTo>
                    <a:pt x="110" y="392"/>
                    <a:pt x="156" y="407"/>
                    <a:pt x="187" y="407"/>
                  </a:cubicBezTo>
                  <a:lnTo>
                    <a:pt x="249" y="407"/>
                  </a:lnTo>
                  <a:cubicBezTo>
                    <a:pt x="311" y="392"/>
                    <a:pt x="358" y="345"/>
                    <a:pt x="389" y="283"/>
                  </a:cubicBezTo>
                  <a:cubicBezTo>
                    <a:pt x="404" y="237"/>
                    <a:pt x="389" y="175"/>
                    <a:pt x="342" y="113"/>
                  </a:cubicBezTo>
                  <a:cubicBezTo>
                    <a:pt x="290" y="35"/>
                    <a:pt x="249"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25"/>
            <p:cNvSpPr/>
            <p:nvPr/>
          </p:nvSpPr>
          <p:spPr>
            <a:xfrm>
              <a:off x="1770763" y="4163500"/>
              <a:ext cx="10125" cy="10200"/>
            </a:xfrm>
            <a:custGeom>
              <a:avLst/>
              <a:gdLst/>
              <a:ahLst/>
              <a:cxnLst/>
              <a:rect l="l" t="t" r="r" b="b"/>
              <a:pathLst>
                <a:path w="405" h="408" extrusionOk="0">
                  <a:moveTo>
                    <a:pt x="201" y="0"/>
                  </a:moveTo>
                  <a:cubicBezTo>
                    <a:pt x="191" y="0"/>
                    <a:pt x="182" y="2"/>
                    <a:pt x="172" y="4"/>
                  </a:cubicBezTo>
                  <a:lnTo>
                    <a:pt x="172" y="66"/>
                  </a:lnTo>
                  <a:lnTo>
                    <a:pt x="172" y="113"/>
                  </a:lnTo>
                  <a:cubicBezTo>
                    <a:pt x="187" y="113"/>
                    <a:pt x="234" y="128"/>
                    <a:pt x="249" y="159"/>
                  </a:cubicBezTo>
                  <a:cubicBezTo>
                    <a:pt x="265" y="175"/>
                    <a:pt x="265" y="206"/>
                    <a:pt x="265" y="237"/>
                  </a:cubicBezTo>
                  <a:cubicBezTo>
                    <a:pt x="265" y="252"/>
                    <a:pt x="234" y="268"/>
                    <a:pt x="203" y="283"/>
                  </a:cubicBezTo>
                  <a:cubicBezTo>
                    <a:pt x="172" y="283"/>
                    <a:pt x="156" y="283"/>
                    <a:pt x="125" y="268"/>
                  </a:cubicBezTo>
                  <a:cubicBezTo>
                    <a:pt x="110" y="252"/>
                    <a:pt x="110" y="237"/>
                    <a:pt x="110" y="190"/>
                  </a:cubicBezTo>
                  <a:cubicBezTo>
                    <a:pt x="110" y="159"/>
                    <a:pt x="125" y="128"/>
                    <a:pt x="156" y="128"/>
                  </a:cubicBezTo>
                  <a:lnTo>
                    <a:pt x="125" y="97"/>
                  </a:lnTo>
                  <a:lnTo>
                    <a:pt x="110" y="51"/>
                  </a:lnTo>
                  <a:cubicBezTo>
                    <a:pt x="47" y="82"/>
                    <a:pt x="16" y="128"/>
                    <a:pt x="16" y="190"/>
                  </a:cubicBezTo>
                  <a:cubicBezTo>
                    <a:pt x="1" y="252"/>
                    <a:pt x="32" y="330"/>
                    <a:pt x="79" y="361"/>
                  </a:cubicBezTo>
                  <a:cubicBezTo>
                    <a:pt x="110" y="392"/>
                    <a:pt x="156" y="407"/>
                    <a:pt x="187" y="407"/>
                  </a:cubicBezTo>
                  <a:lnTo>
                    <a:pt x="249" y="407"/>
                  </a:lnTo>
                  <a:cubicBezTo>
                    <a:pt x="311" y="392"/>
                    <a:pt x="358" y="345"/>
                    <a:pt x="389" y="283"/>
                  </a:cubicBezTo>
                  <a:cubicBezTo>
                    <a:pt x="404" y="237"/>
                    <a:pt x="389" y="175"/>
                    <a:pt x="342" y="113"/>
                  </a:cubicBezTo>
                  <a:cubicBezTo>
                    <a:pt x="290" y="35"/>
                    <a:pt x="249"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25"/>
            <p:cNvSpPr/>
            <p:nvPr/>
          </p:nvSpPr>
          <p:spPr>
            <a:xfrm>
              <a:off x="1813813" y="4199650"/>
              <a:ext cx="3900" cy="6150"/>
            </a:xfrm>
            <a:custGeom>
              <a:avLst/>
              <a:gdLst/>
              <a:ahLst/>
              <a:cxnLst/>
              <a:rect l="l" t="t" r="r" b="b"/>
              <a:pathLst>
                <a:path w="156" h="246" extrusionOk="0">
                  <a:moveTo>
                    <a:pt x="78" y="0"/>
                  </a:moveTo>
                  <a:lnTo>
                    <a:pt x="63" y="62"/>
                  </a:lnTo>
                  <a:cubicBezTo>
                    <a:pt x="63" y="93"/>
                    <a:pt x="32" y="109"/>
                    <a:pt x="16" y="109"/>
                  </a:cubicBezTo>
                  <a:cubicBezTo>
                    <a:pt x="1" y="125"/>
                    <a:pt x="1" y="171"/>
                    <a:pt x="1" y="187"/>
                  </a:cubicBezTo>
                  <a:cubicBezTo>
                    <a:pt x="12" y="220"/>
                    <a:pt x="55" y="246"/>
                    <a:pt x="96" y="246"/>
                  </a:cubicBezTo>
                  <a:cubicBezTo>
                    <a:pt x="112" y="246"/>
                    <a:pt x="127" y="242"/>
                    <a:pt x="140" y="233"/>
                  </a:cubicBezTo>
                  <a:lnTo>
                    <a:pt x="156" y="109"/>
                  </a:lnTo>
                  <a:lnTo>
                    <a:pt x="63" y="78"/>
                  </a:lnTo>
                  <a:lnTo>
                    <a:pt x="78" y="31"/>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25"/>
            <p:cNvSpPr/>
            <p:nvPr/>
          </p:nvSpPr>
          <p:spPr>
            <a:xfrm>
              <a:off x="1813813" y="4199650"/>
              <a:ext cx="3900" cy="6150"/>
            </a:xfrm>
            <a:custGeom>
              <a:avLst/>
              <a:gdLst/>
              <a:ahLst/>
              <a:cxnLst/>
              <a:rect l="l" t="t" r="r" b="b"/>
              <a:pathLst>
                <a:path w="156" h="246" extrusionOk="0">
                  <a:moveTo>
                    <a:pt x="78" y="0"/>
                  </a:moveTo>
                  <a:lnTo>
                    <a:pt x="63" y="62"/>
                  </a:lnTo>
                  <a:cubicBezTo>
                    <a:pt x="63" y="93"/>
                    <a:pt x="32" y="109"/>
                    <a:pt x="16" y="109"/>
                  </a:cubicBezTo>
                  <a:cubicBezTo>
                    <a:pt x="1" y="125"/>
                    <a:pt x="1" y="171"/>
                    <a:pt x="1" y="187"/>
                  </a:cubicBezTo>
                  <a:cubicBezTo>
                    <a:pt x="12" y="220"/>
                    <a:pt x="55" y="246"/>
                    <a:pt x="96" y="246"/>
                  </a:cubicBezTo>
                  <a:cubicBezTo>
                    <a:pt x="112" y="246"/>
                    <a:pt x="127" y="242"/>
                    <a:pt x="140" y="233"/>
                  </a:cubicBezTo>
                  <a:lnTo>
                    <a:pt x="156" y="109"/>
                  </a:lnTo>
                  <a:lnTo>
                    <a:pt x="63" y="78"/>
                  </a:lnTo>
                  <a:lnTo>
                    <a:pt x="78" y="31"/>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25"/>
            <p:cNvSpPr/>
            <p:nvPr/>
          </p:nvSpPr>
          <p:spPr>
            <a:xfrm>
              <a:off x="1810713" y="4199350"/>
              <a:ext cx="10100" cy="9625"/>
            </a:xfrm>
            <a:custGeom>
              <a:avLst/>
              <a:gdLst/>
              <a:ahLst/>
              <a:cxnLst/>
              <a:rect l="l" t="t" r="r" b="b"/>
              <a:pathLst>
                <a:path w="404" h="385" extrusionOk="0">
                  <a:moveTo>
                    <a:pt x="188" y="132"/>
                  </a:moveTo>
                  <a:lnTo>
                    <a:pt x="187" y="137"/>
                  </a:lnTo>
                  <a:lnTo>
                    <a:pt x="280" y="152"/>
                  </a:lnTo>
                  <a:lnTo>
                    <a:pt x="264" y="292"/>
                  </a:lnTo>
                  <a:cubicBezTo>
                    <a:pt x="202" y="292"/>
                    <a:pt x="140" y="276"/>
                    <a:pt x="125" y="230"/>
                  </a:cubicBezTo>
                  <a:cubicBezTo>
                    <a:pt x="109" y="214"/>
                    <a:pt x="125" y="183"/>
                    <a:pt x="140" y="152"/>
                  </a:cubicBezTo>
                  <a:cubicBezTo>
                    <a:pt x="140" y="152"/>
                    <a:pt x="168" y="133"/>
                    <a:pt x="188" y="132"/>
                  </a:cubicBezTo>
                  <a:close/>
                  <a:moveTo>
                    <a:pt x="157" y="1"/>
                  </a:moveTo>
                  <a:cubicBezTo>
                    <a:pt x="119" y="1"/>
                    <a:pt x="91" y="21"/>
                    <a:pt x="62" y="59"/>
                  </a:cubicBezTo>
                  <a:cubicBezTo>
                    <a:pt x="31" y="121"/>
                    <a:pt x="0" y="199"/>
                    <a:pt x="31" y="261"/>
                  </a:cubicBezTo>
                  <a:cubicBezTo>
                    <a:pt x="62" y="338"/>
                    <a:pt x="156" y="385"/>
                    <a:pt x="233" y="385"/>
                  </a:cubicBezTo>
                  <a:cubicBezTo>
                    <a:pt x="280" y="385"/>
                    <a:pt x="295" y="385"/>
                    <a:pt x="326" y="369"/>
                  </a:cubicBezTo>
                  <a:lnTo>
                    <a:pt x="342" y="354"/>
                  </a:lnTo>
                  <a:lnTo>
                    <a:pt x="404" y="59"/>
                  </a:lnTo>
                  <a:lnTo>
                    <a:pt x="246" y="33"/>
                  </a:lnTo>
                  <a:lnTo>
                    <a:pt x="246" y="33"/>
                  </a:lnTo>
                  <a:lnTo>
                    <a:pt x="249" y="28"/>
                  </a:lnTo>
                  <a:cubicBezTo>
                    <a:pt x="212" y="10"/>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25"/>
            <p:cNvSpPr/>
            <p:nvPr/>
          </p:nvSpPr>
          <p:spPr>
            <a:xfrm>
              <a:off x="1810713" y="4199350"/>
              <a:ext cx="10100" cy="9625"/>
            </a:xfrm>
            <a:custGeom>
              <a:avLst/>
              <a:gdLst/>
              <a:ahLst/>
              <a:cxnLst/>
              <a:rect l="l" t="t" r="r" b="b"/>
              <a:pathLst>
                <a:path w="404" h="385" extrusionOk="0">
                  <a:moveTo>
                    <a:pt x="188" y="132"/>
                  </a:moveTo>
                  <a:lnTo>
                    <a:pt x="187" y="137"/>
                  </a:lnTo>
                  <a:lnTo>
                    <a:pt x="280" y="152"/>
                  </a:lnTo>
                  <a:lnTo>
                    <a:pt x="264" y="292"/>
                  </a:lnTo>
                  <a:cubicBezTo>
                    <a:pt x="202" y="292"/>
                    <a:pt x="140" y="276"/>
                    <a:pt x="125" y="230"/>
                  </a:cubicBezTo>
                  <a:cubicBezTo>
                    <a:pt x="109" y="214"/>
                    <a:pt x="125" y="183"/>
                    <a:pt x="140" y="152"/>
                  </a:cubicBezTo>
                  <a:cubicBezTo>
                    <a:pt x="140" y="152"/>
                    <a:pt x="168" y="133"/>
                    <a:pt x="188" y="132"/>
                  </a:cubicBezTo>
                  <a:close/>
                  <a:moveTo>
                    <a:pt x="157" y="1"/>
                  </a:moveTo>
                  <a:cubicBezTo>
                    <a:pt x="119" y="1"/>
                    <a:pt x="91" y="21"/>
                    <a:pt x="62" y="59"/>
                  </a:cubicBezTo>
                  <a:cubicBezTo>
                    <a:pt x="31" y="121"/>
                    <a:pt x="0" y="199"/>
                    <a:pt x="31" y="261"/>
                  </a:cubicBezTo>
                  <a:cubicBezTo>
                    <a:pt x="62" y="338"/>
                    <a:pt x="156" y="385"/>
                    <a:pt x="233" y="385"/>
                  </a:cubicBezTo>
                  <a:cubicBezTo>
                    <a:pt x="280" y="385"/>
                    <a:pt x="295" y="385"/>
                    <a:pt x="326" y="369"/>
                  </a:cubicBezTo>
                  <a:lnTo>
                    <a:pt x="342" y="354"/>
                  </a:lnTo>
                  <a:lnTo>
                    <a:pt x="404" y="59"/>
                  </a:lnTo>
                  <a:lnTo>
                    <a:pt x="246" y="33"/>
                  </a:lnTo>
                  <a:lnTo>
                    <a:pt x="246" y="33"/>
                  </a:lnTo>
                  <a:lnTo>
                    <a:pt x="249" y="28"/>
                  </a:lnTo>
                  <a:cubicBezTo>
                    <a:pt x="212" y="10"/>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25"/>
            <p:cNvSpPr/>
            <p:nvPr/>
          </p:nvSpPr>
          <p:spPr>
            <a:xfrm>
              <a:off x="1855313" y="3775450"/>
              <a:ext cx="7375" cy="5850"/>
            </a:xfrm>
            <a:custGeom>
              <a:avLst/>
              <a:gdLst/>
              <a:ahLst/>
              <a:cxnLst/>
              <a:rect l="l" t="t" r="r" b="b"/>
              <a:pathLst>
                <a:path w="295" h="234" extrusionOk="0">
                  <a:moveTo>
                    <a:pt x="78" y="1"/>
                  </a:moveTo>
                  <a:cubicBezTo>
                    <a:pt x="62" y="16"/>
                    <a:pt x="47" y="47"/>
                    <a:pt x="0" y="47"/>
                  </a:cubicBezTo>
                  <a:lnTo>
                    <a:pt x="0" y="187"/>
                  </a:lnTo>
                  <a:cubicBezTo>
                    <a:pt x="62" y="234"/>
                    <a:pt x="140" y="234"/>
                    <a:pt x="186" y="234"/>
                  </a:cubicBezTo>
                  <a:cubicBezTo>
                    <a:pt x="233" y="234"/>
                    <a:pt x="264" y="203"/>
                    <a:pt x="279" y="172"/>
                  </a:cubicBezTo>
                  <a:cubicBezTo>
                    <a:pt x="279" y="156"/>
                    <a:pt x="295" y="125"/>
                    <a:pt x="295" y="110"/>
                  </a:cubicBezTo>
                  <a:cubicBezTo>
                    <a:pt x="279" y="47"/>
                    <a:pt x="202" y="16"/>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25"/>
            <p:cNvSpPr/>
            <p:nvPr/>
          </p:nvSpPr>
          <p:spPr>
            <a:xfrm>
              <a:off x="1855313" y="3775450"/>
              <a:ext cx="7375" cy="5850"/>
            </a:xfrm>
            <a:custGeom>
              <a:avLst/>
              <a:gdLst/>
              <a:ahLst/>
              <a:cxnLst/>
              <a:rect l="l" t="t" r="r" b="b"/>
              <a:pathLst>
                <a:path w="295" h="234" extrusionOk="0">
                  <a:moveTo>
                    <a:pt x="78" y="1"/>
                  </a:moveTo>
                  <a:cubicBezTo>
                    <a:pt x="62" y="16"/>
                    <a:pt x="47" y="47"/>
                    <a:pt x="0" y="47"/>
                  </a:cubicBezTo>
                  <a:lnTo>
                    <a:pt x="0" y="187"/>
                  </a:lnTo>
                  <a:cubicBezTo>
                    <a:pt x="62" y="234"/>
                    <a:pt x="140" y="234"/>
                    <a:pt x="186" y="234"/>
                  </a:cubicBezTo>
                  <a:cubicBezTo>
                    <a:pt x="233" y="234"/>
                    <a:pt x="264" y="203"/>
                    <a:pt x="279" y="172"/>
                  </a:cubicBezTo>
                  <a:cubicBezTo>
                    <a:pt x="279" y="156"/>
                    <a:pt x="295" y="125"/>
                    <a:pt x="295" y="110"/>
                  </a:cubicBezTo>
                  <a:cubicBezTo>
                    <a:pt x="279" y="47"/>
                    <a:pt x="202" y="16"/>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25"/>
            <p:cNvSpPr/>
            <p:nvPr/>
          </p:nvSpPr>
          <p:spPr>
            <a:xfrm>
              <a:off x="1852988" y="3771975"/>
              <a:ext cx="12800" cy="11650"/>
            </a:xfrm>
            <a:custGeom>
              <a:avLst/>
              <a:gdLst/>
              <a:ahLst/>
              <a:cxnLst/>
              <a:rect l="l" t="t" r="r" b="b"/>
              <a:pathLst>
                <a:path w="512" h="466" extrusionOk="0">
                  <a:moveTo>
                    <a:pt x="155" y="155"/>
                  </a:moveTo>
                  <a:cubicBezTo>
                    <a:pt x="279" y="171"/>
                    <a:pt x="357" y="217"/>
                    <a:pt x="372" y="264"/>
                  </a:cubicBezTo>
                  <a:cubicBezTo>
                    <a:pt x="372" y="295"/>
                    <a:pt x="357" y="311"/>
                    <a:pt x="357" y="326"/>
                  </a:cubicBezTo>
                  <a:cubicBezTo>
                    <a:pt x="326" y="342"/>
                    <a:pt x="310" y="388"/>
                    <a:pt x="279" y="388"/>
                  </a:cubicBezTo>
                  <a:cubicBezTo>
                    <a:pt x="233" y="388"/>
                    <a:pt x="155" y="388"/>
                    <a:pt x="93" y="342"/>
                  </a:cubicBezTo>
                  <a:lnTo>
                    <a:pt x="78" y="217"/>
                  </a:lnTo>
                  <a:cubicBezTo>
                    <a:pt x="124" y="217"/>
                    <a:pt x="140" y="171"/>
                    <a:pt x="155" y="155"/>
                  </a:cubicBezTo>
                  <a:close/>
                  <a:moveTo>
                    <a:pt x="93" y="0"/>
                  </a:moveTo>
                  <a:lnTo>
                    <a:pt x="93" y="62"/>
                  </a:lnTo>
                  <a:cubicBezTo>
                    <a:pt x="93" y="78"/>
                    <a:pt x="78" y="93"/>
                    <a:pt x="62" y="93"/>
                  </a:cubicBezTo>
                  <a:lnTo>
                    <a:pt x="0" y="93"/>
                  </a:lnTo>
                  <a:lnTo>
                    <a:pt x="0" y="388"/>
                  </a:lnTo>
                  <a:lnTo>
                    <a:pt x="16" y="404"/>
                  </a:lnTo>
                  <a:cubicBezTo>
                    <a:pt x="67" y="445"/>
                    <a:pt x="119" y="466"/>
                    <a:pt x="171" y="466"/>
                  </a:cubicBezTo>
                  <a:cubicBezTo>
                    <a:pt x="196" y="466"/>
                    <a:pt x="222" y="460"/>
                    <a:pt x="248" y="450"/>
                  </a:cubicBezTo>
                  <a:lnTo>
                    <a:pt x="310" y="450"/>
                  </a:lnTo>
                  <a:cubicBezTo>
                    <a:pt x="372" y="450"/>
                    <a:pt x="434" y="404"/>
                    <a:pt x="465" y="342"/>
                  </a:cubicBezTo>
                  <a:cubicBezTo>
                    <a:pt x="481" y="311"/>
                    <a:pt x="512" y="249"/>
                    <a:pt x="481" y="217"/>
                  </a:cubicBezTo>
                  <a:cubicBezTo>
                    <a:pt x="465" y="78"/>
                    <a:pt x="295" y="31"/>
                    <a:pt x="186" y="16"/>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25"/>
            <p:cNvSpPr/>
            <p:nvPr/>
          </p:nvSpPr>
          <p:spPr>
            <a:xfrm>
              <a:off x="1852988" y="3771975"/>
              <a:ext cx="12800" cy="11650"/>
            </a:xfrm>
            <a:custGeom>
              <a:avLst/>
              <a:gdLst/>
              <a:ahLst/>
              <a:cxnLst/>
              <a:rect l="l" t="t" r="r" b="b"/>
              <a:pathLst>
                <a:path w="512" h="466" extrusionOk="0">
                  <a:moveTo>
                    <a:pt x="155" y="155"/>
                  </a:moveTo>
                  <a:cubicBezTo>
                    <a:pt x="279" y="171"/>
                    <a:pt x="357" y="217"/>
                    <a:pt x="372" y="264"/>
                  </a:cubicBezTo>
                  <a:cubicBezTo>
                    <a:pt x="372" y="295"/>
                    <a:pt x="357" y="311"/>
                    <a:pt x="357" y="326"/>
                  </a:cubicBezTo>
                  <a:cubicBezTo>
                    <a:pt x="326" y="342"/>
                    <a:pt x="310" y="388"/>
                    <a:pt x="279" y="388"/>
                  </a:cubicBezTo>
                  <a:cubicBezTo>
                    <a:pt x="233" y="388"/>
                    <a:pt x="155" y="388"/>
                    <a:pt x="93" y="342"/>
                  </a:cubicBezTo>
                  <a:lnTo>
                    <a:pt x="78" y="217"/>
                  </a:lnTo>
                  <a:cubicBezTo>
                    <a:pt x="124" y="217"/>
                    <a:pt x="140" y="171"/>
                    <a:pt x="155" y="155"/>
                  </a:cubicBezTo>
                  <a:close/>
                  <a:moveTo>
                    <a:pt x="93" y="0"/>
                  </a:moveTo>
                  <a:lnTo>
                    <a:pt x="93" y="62"/>
                  </a:lnTo>
                  <a:cubicBezTo>
                    <a:pt x="93" y="78"/>
                    <a:pt x="78" y="93"/>
                    <a:pt x="62" y="93"/>
                  </a:cubicBezTo>
                  <a:lnTo>
                    <a:pt x="0" y="93"/>
                  </a:lnTo>
                  <a:lnTo>
                    <a:pt x="0" y="388"/>
                  </a:lnTo>
                  <a:lnTo>
                    <a:pt x="16" y="404"/>
                  </a:lnTo>
                  <a:cubicBezTo>
                    <a:pt x="67" y="445"/>
                    <a:pt x="119" y="466"/>
                    <a:pt x="171" y="466"/>
                  </a:cubicBezTo>
                  <a:cubicBezTo>
                    <a:pt x="196" y="466"/>
                    <a:pt x="222" y="460"/>
                    <a:pt x="248" y="450"/>
                  </a:cubicBezTo>
                  <a:lnTo>
                    <a:pt x="310" y="450"/>
                  </a:lnTo>
                  <a:cubicBezTo>
                    <a:pt x="372" y="450"/>
                    <a:pt x="434" y="404"/>
                    <a:pt x="465" y="342"/>
                  </a:cubicBezTo>
                  <a:cubicBezTo>
                    <a:pt x="481" y="311"/>
                    <a:pt x="512" y="249"/>
                    <a:pt x="481" y="217"/>
                  </a:cubicBezTo>
                  <a:cubicBezTo>
                    <a:pt x="465" y="78"/>
                    <a:pt x="295" y="31"/>
                    <a:pt x="186" y="16"/>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25"/>
            <p:cNvSpPr/>
            <p:nvPr/>
          </p:nvSpPr>
          <p:spPr>
            <a:xfrm>
              <a:off x="1778913" y="3809200"/>
              <a:ext cx="6625" cy="5450"/>
            </a:xfrm>
            <a:custGeom>
              <a:avLst/>
              <a:gdLst/>
              <a:ahLst/>
              <a:cxnLst/>
              <a:rect l="l" t="t" r="r" b="b"/>
              <a:pathLst>
                <a:path w="265" h="218" extrusionOk="0">
                  <a:moveTo>
                    <a:pt x="78" y="0"/>
                  </a:moveTo>
                  <a:cubicBezTo>
                    <a:pt x="32" y="0"/>
                    <a:pt x="16" y="0"/>
                    <a:pt x="16" y="16"/>
                  </a:cubicBezTo>
                  <a:cubicBezTo>
                    <a:pt x="1" y="47"/>
                    <a:pt x="1" y="62"/>
                    <a:pt x="16" y="93"/>
                  </a:cubicBezTo>
                  <a:lnTo>
                    <a:pt x="16" y="155"/>
                  </a:lnTo>
                  <a:lnTo>
                    <a:pt x="218" y="217"/>
                  </a:lnTo>
                  <a:lnTo>
                    <a:pt x="249" y="171"/>
                  </a:lnTo>
                  <a:cubicBezTo>
                    <a:pt x="264" y="140"/>
                    <a:pt x="264" y="93"/>
                    <a:pt x="249" y="78"/>
                  </a:cubicBezTo>
                  <a:cubicBezTo>
                    <a:pt x="233" y="16"/>
                    <a:pt x="156"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25"/>
            <p:cNvSpPr/>
            <p:nvPr/>
          </p:nvSpPr>
          <p:spPr>
            <a:xfrm>
              <a:off x="1778913" y="3809200"/>
              <a:ext cx="6625" cy="5450"/>
            </a:xfrm>
            <a:custGeom>
              <a:avLst/>
              <a:gdLst/>
              <a:ahLst/>
              <a:cxnLst/>
              <a:rect l="l" t="t" r="r" b="b"/>
              <a:pathLst>
                <a:path w="265" h="218" extrusionOk="0">
                  <a:moveTo>
                    <a:pt x="78" y="0"/>
                  </a:moveTo>
                  <a:cubicBezTo>
                    <a:pt x="32" y="0"/>
                    <a:pt x="16" y="0"/>
                    <a:pt x="16" y="16"/>
                  </a:cubicBezTo>
                  <a:cubicBezTo>
                    <a:pt x="1" y="47"/>
                    <a:pt x="1" y="62"/>
                    <a:pt x="16" y="93"/>
                  </a:cubicBezTo>
                  <a:lnTo>
                    <a:pt x="16" y="155"/>
                  </a:lnTo>
                  <a:lnTo>
                    <a:pt x="218" y="217"/>
                  </a:lnTo>
                  <a:lnTo>
                    <a:pt x="249" y="171"/>
                  </a:lnTo>
                  <a:cubicBezTo>
                    <a:pt x="264" y="140"/>
                    <a:pt x="264" y="93"/>
                    <a:pt x="249" y="78"/>
                  </a:cubicBezTo>
                  <a:cubicBezTo>
                    <a:pt x="233" y="16"/>
                    <a:pt x="156"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25"/>
            <p:cNvSpPr/>
            <p:nvPr/>
          </p:nvSpPr>
          <p:spPr>
            <a:xfrm>
              <a:off x="1775813" y="3806875"/>
              <a:ext cx="12425" cy="10475"/>
            </a:xfrm>
            <a:custGeom>
              <a:avLst/>
              <a:gdLst/>
              <a:ahLst/>
              <a:cxnLst/>
              <a:rect l="l" t="t" r="r" b="b"/>
              <a:pathLst>
                <a:path w="497" h="419" extrusionOk="0">
                  <a:moveTo>
                    <a:pt x="187" y="109"/>
                  </a:moveTo>
                  <a:cubicBezTo>
                    <a:pt x="264" y="109"/>
                    <a:pt x="342" y="124"/>
                    <a:pt x="357" y="186"/>
                  </a:cubicBezTo>
                  <a:cubicBezTo>
                    <a:pt x="373" y="202"/>
                    <a:pt x="373" y="248"/>
                    <a:pt x="357" y="279"/>
                  </a:cubicBezTo>
                  <a:lnTo>
                    <a:pt x="311" y="326"/>
                  </a:lnTo>
                  <a:lnTo>
                    <a:pt x="125" y="264"/>
                  </a:lnTo>
                  <a:lnTo>
                    <a:pt x="125" y="186"/>
                  </a:lnTo>
                  <a:lnTo>
                    <a:pt x="125" y="124"/>
                  </a:lnTo>
                  <a:cubicBezTo>
                    <a:pt x="125" y="109"/>
                    <a:pt x="140" y="109"/>
                    <a:pt x="187" y="109"/>
                  </a:cubicBezTo>
                  <a:close/>
                  <a:moveTo>
                    <a:pt x="187" y="0"/>
                  </a:moveTo>
                  <a:cubicBezTo>
                    <a:pt x="125" y="0"/>
                    <a:pt x="78" y="16"/>
                    <a:pt x="63" y="31"/>
                  </a:cubicBezTo>
                  <a:cubicBezTo>
                    <a:pt x="1" y="93"/>
                    <a:pt x="32" y="155"/>
                    <a:pt x="32" y="217"/>
                  </a:cubicBezTo>
                  <a:lnTo>
                    <a:pt x="32" y="295"/>
                  </a:lnTo>
                  <a:lnTo>
                    <a:pt x="1" y="326"/>
                  </a:lnTo>
                  <a:lnTo>
                    <a:pt x="311" y="419"/>
                  </a:lnTo>
                  <a:lnTo>
                    <a:pt x="342" y="419"/>
                  </a:lnTo>
                  <a:cubicBezTo>
                    <a:pt x="388" y="403"/>
                    <a:pt x="435" y="372"/>
                    <a:pt x="450" y="310"/>
                  </a:cubicBezTo>
                  <a:cubicBezTo>
                    <a:pt x="497" y="248"/>
                    <a:pt x="466" y="186"/>
                    <a:pt x="450" y="140"/>
                  </a:cubicBezTo>
                  <a:cubicBezTo>
                    <a:pt x="419" y="47"/>
                    <a:pt x="311"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25"/>
            <p:cNvSpPr/>
            <p:nvPr/>
          </p:nvSpPr>
          <p:spPr>
            <a:xfrm>
              <a:off x="1775813" y="3806875"/>
              <a:ext cx="12425" cy="10475"/>
            </a:xfrm>
            <a:custGeom>
              <a:avLst/>
              <a:gdLst/>
              <a:ahLst/>
              <a:cxnLst/>
              <a:rect l="l" t="t" r="r" b="b"/>
              <a:pathLst>
                <a:path w="497" h="419" extrusionOk="0">
                  <a:moveTo>
                    <a:pt x="187" y="109"/>
                  </a:moveTo>
                  <a:cubicBezTo>
                    <a:pt x="264" y="109"/>
                    <a:pt x="342" y="124"/>
                    <a:pt x="357" y="186"/>
                  </a:cubicBezTo>
                  <a:cubicBezTo>
                    <a:pt x="373" y="202"/>
                    <a:pt x="373" y="248"/>
                    <a:pt x="357" y="279"/>
                  </a:cubicBezTo>
                  <a:lnTo>
                    <a:pt x="311" y="326"/>
                  </a:lnTo>
                  <a:lnTo>
                    <a:pt x="125" y="264"/>
                  </a:lnTo>
                  <a:lnTo>
                    <a:pt x="125" y="186"/>
                  </a:lnTo>
                  <a:lnTo>
                    <a:pt x="125" y="124"/>
                  </a:lnTo>
                  <a:cubicBezTo>
                    <a:pt x="125" y="109"/>
                    <a:pt x="140" y="109"/>
                    <a:pt x="187" y="109"/>
                  </a:cubicBezTo>
                  <a:close/>
                  <a:moveTo>
                    <a:pt x="187" y="0"/>
                  </a:moveTo>
                  <a:cubicBezTo>
                    <a:pt x="125" y="0"/>
                    <a:pt x="78" y="16"/>
                    <a:pt x="63" y="31"/>
                  </a:cubicBezTo>
                  <a:cubicBezTo>
                    <a:pt x="1" y="93"/>
                    <a:pt x="32" y="155"/>
                    <a:pt x="32" y="217"/>
                  </a:cubicBezTo>
                  <a:lnTo>
                    <a:pt x="32" y="295"/>
                  </a:lnTo>
                  <a:lnTo>
                    <a:pt x="1" y="326"/>
                  </a:lnTo>
                  <a:lnTo>
                    <a:pt x="311" y="419"/>
                  </a:lnTo>
                  <a:lnTo>
                    <a:pt x="342" y="419"/>
                  </a:lnTo>
                  <a:cubicBezTo>
                    <a:pt x="388" y="403"/>
                    <a:pt x="435" y="372"/>
                    <a:pt x="450" y="310"/>
                  </a:cubicBezTo>
                  <a:cubicBezTo>
                    <a:pt x="497" y="248"/>
                    <a:pt x="466" y="186"/>
                    <a:pt x="450" y="140"/>
                  </a:cubicBezTo>
                  <a:cubicBezTo>
                    <a:pt x="419" y="47"/>
                    <a:pt x="311"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25"/>
            <p:cNvSpPr/>
            <p:nvPr/>
          </p:nvSpPr>
          <p:spPr>
            <a:xfrm>
              <a:off x="1730438" y="4084500"/>
              <a:ext cx="3525" cy="4275"/>
            </a:xfrm>
            <a:custGeom>
              <a:avLst/>
              <a:gdLst/>
              <a:ahLst/>
              <a:cxnLst/>
              <a:rect l="l" t="t" r="r" b="b"/>
              <a:pathLst>
                <a:path w="141" h="171" extrusionOk="0">
                  <a:moveTo>
                    <a:pt x="94" y="0"/>
                  </a:moveTo>
                  <a:cubicBezTo>
                    <a:pt x="63" y="0"/>
                    <a:pt x="32" y="16"/>
                    <a:pt x="16" y="47"/>
                  </a:cubicBezTo>
                  <a:cubicBezTo>
                    <a:pt x="1" y="78"/>
                    <a:pt x="1" y="140"/>
                    <a:pt x="32" y="171"/>
                  </a:cubicBezTo>
                  <a:cubicBezTo>
                    <a:pt x="79" y="171"/>
                    <a:pt x="94" y="155"/>
                    <a:pt x="110" y="140"/>
                  </a:cubicBezTo>
                  <a:cubicBezTo>
                    <a:pt x="141" y="93"/>
                    <a:pt x="141" y="62"/>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25"/>
            <p:cNvSpPr/>
            <p:nvPr/>
          </p:nvSpPr>
          <p:spPr>
            <a:xfrm>
              <a:off x="1730438" y="4084500"/>
              <a:ext cx="3525" cy="4275"/>
            </a:xfrm>
            <a:custGeom>
              <a:avLst/>
              <a:gdLst/>
              <a:ahLst/>
              <a:cxnLst/>
              <a:rect l="l" t="t" r="r" b="b"/>
              <a:pathLst>
                <a:path w="141" h="171" extrusionOk="0">
                  <a:moveTo>
                    <a:pt x="94" y="0"/>
                  </a:moveTo>
                  <a:cubicBezTo>
                    <a:pt x="63" y="0"/>
                    <a:pt x="32" y="16"/>
                    <a:pt x="16" y="47"/>
                  </a:cubicBezTo>
                  <a:cubicBezTo>
                    <a:pt x="1" y="78"/>
                    <a:pt x="1" y="140"/>
                    <a:pt x="32" y="171"/>
                  </a:cubicBezTo>
                  <a:cubicBezTo>
                    <a:pt x="79" y="171"/>
                    <a:pt x="94" y="155"/>
                    <a:pt x="110" y="140"/>
                  </a:cubicBezTo>
                  <a:cubicBezTo>
                    <a:pt x="141" y="93"/>
                    <a:pt x="141" y="62"/>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25"/>
            <p:cNvSpPr/>
            <p:nvPr/>
          </p:nvSpPr>
          <p:spPr>
            <a:xfrm>
              <a:off x="1727338" y="4081825"/>
              <a:ext cx="8575" cy="10050"/>
            </a:xfrm>
            <a:custGeom>
              <a:avLst/>
              <a:gdLst/>
              <a:ahLst/>
              <a:cxnLst/>
              <a:rect l="l" t="t" r="r" b="b"/>
              <a:pathLst>
                <a:path w="343" h="402" extrusionOk="0">
                  <a:moveTo>
                    <a:pt x="193" y="106"/>
                  </a:moveTo>
                  <a:cubicBezTo>
                    <a:pt x="203" y="106"/>
                    <a:pt x="213" y="112"/>
                    <a:pt x="218" y="123"/>
                  </a:cubicBezTo>
                  <a:lnTo>
                    <a:pt x="234" y="123"/>
                  </a:lnTo>
                  <a:cubicBezTo>
                    <a:pt x="265" y="185"/>
                    <a:pt x="265" y="216"/>
                    <a:pt x="234" y="262"/>
                  </a:cubicBezTo>
                  <a:cubicBezTo>
                    <a:pt x="234" y="278"/>
                    <a:pt x="203" y="293"/>
                    <a:pt x="187" y="293"/>
                  </a:cubicBezTo>
                  <a:lnTo>
                    <a:pt x="156" y="293"/>
                  </a:lnTo>
                  <a:cubicBezTo>
                    <a:pt x="125" y="247"/>
                    <a:pt x="125" y="185"/>
                    <a:pt x="140" y="154"/>
                  </a:cubicBezTo>
                  <a:cubicBezTo>
                    <a:pt x="150" y="124"/>
                    <a:pt x="173" y="106"/>
                    <a:pt x="193" y="106"/>
                  </a:cubicBezTo>
                  <a:close/>
                  <a:moveTo>
                    <a:pt x="213" y="1"/>
                  </a:moveTo>
                  <a:cubicBezTo>
                    <a:pt x="153" y="1"/>
                    <a:pt x="89" y="39"/>
                    <a:pt x="47" y="92"/>
                  </a:cubicBezTo>
                  <a:cubicBezTo>
                    <a:pt x="1" y="169"/>
                    <a:pt x="1" y="278"/>
                    <a:pt x="78" y="355"/>
                  </a:cubicBezTo>
                  <a:cubicBezTo>
                    <a:pt x="125" y="386"/>
                    <a:pt x="140" y="386"/>
                    <a:pt x="156" y="402"/>
                  </a:cubicBezTo>
                  <a:cubicBezTo>
                    <a:pt x="218" y="402"/>
                    <a:pt x="296" y="355"/>
                    <a:pt x="311" y="309"/>
                  </a:cubicBezTo>
                  <a:cubicBezTo>
                    <a:pt x="342" y="231"/>
                    <a:pt x="342" y="123"/>
                    <a:pt x="311" y="76"/>
                  </a:cubicBezTo>
                  <a:lnTo>
                    <a:pt x="311" y="45"/>
                  </a:lnTo>
                  <a:lnTo>
                    <a:pt x="296" y="30"/>
                  </a:lnTo>
                  <a:cubicBezTo>
                    <a:pt x="271" y="10"/>
                    <a:pt x="242"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25"/>
            <p:cNvSpPr/>
            <p:nvPr/>
          </p:nvSpPr>
          <p:spPr>
            <a:xfrm>
              <a:off x="1727338" y="4081825"/>
              <a:ext cx="8575" cy="10050"/>
            </a:xfrm>
            <a:custGeom>
              <a:avLst/>
              <a:gdLst/>
              <a:ahLst/>
              <a:cxnLst/>
              <a:rect l="l" t="t" r="r" b="b"/>
              <a:pathLst>
                <a:path w="343" h="402" extrusionOk="0">
                  <a:moveTo>
                    <a:pt x="193" y="106"/>
                  </a:moveTo>
                  <a:cubicBezTo>
                    <a:pt x="203" y="106"/>
                    <a:pt x="213" y="112"/>
                    <a:pt x="218" y="123"/>
                  </a:cubicBezTo>
                  <a:lnTo>
                    <a:pt x="234" y="123"/>
                  </a:lnTo>
                  <a:cubicBezTo>
                    <a:pt x="265" y="185"/>
                    <a:pt x="265" y="216"/>
                    <a:pt x="234" y="262"/>
                  </a:cubicBezTo>
                  <a:cubicBezTo>
                    <a:pt x="234" y="278"/>
                    <a:pt x="203" y="293"/>
                    <a:pt x="187" y="293"/>
                  </a:cubicBezTo>
                  <a:lnTo>
                    <a:pt x="156" y="293"/>
                  </a:lnTo>
                  <a:cubicBezTo>
                    <a:pt x="125" y="247"/>
                    <a:pt x="125" y="185"/>
                    <a:pt x="140" y="154"/>
                  </a:cubicBezTo>
                  <a:cubicBezTo>
                    <a:pt x="150" y="124"/>
                    <a:pt x="173" y="106"/>
                    <a:pt x="193" y="106"/>
                  </a:cubicBezTo>
                  <a:close/>
                  <a:moveTo>
                    <a:pt x="213" y="1"/>
                  </a:moveTo>
                  <a:cubicBezTo>
                    <a:pt x="153" y="1"/>
                    <a:pt x="89" y="39"/>
                    <a:pt x="47" y="92"/>
                  </a:cubicBezTo>
                  <a:cubicBezTo>
                    <a:pt x="1" y="169"/>
                    <a:pt x="1" y="278"/>
                    <a:pt x="78" y="355"/>
                  </a:cubicBezTo>
                  <a:cubicBezTo>
                    <a:pt x="125" y="386"/>
                    <a:pt x="140" y="386"/>
                    <a:pt x="156" y="402"/>
                  </a:cubicBezTo>
                  <a:cubicBezTo>
                    <a:pt x="218" y="402"/>
                    <a:pt x="296" y="355"/>
                    <a:pt x="311" y="309"/>
                  </a:cubicBezTo>
                  <a:cubicBezTo>
                    <a:pt x="342" y="231"/>
                    <a:pt x="342" y="123"/>
                    <a:pt x="311" y="76"/>
                  </a:cubicBezTo>
                  <a:lnTo>
                    <a:pt x="311" y="45"/>
                  </a:lnTo>
                  <a:lnTo>
                    <a:pt x="296" y="30"/>
                  </a:lnTo>
                  <a:cubicBezTo>
                    <a:pt x="271" y="10"/>
                    <a:pt x="242"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25"/>
            <p:cNvSpPr/>
            <p:nvPr/>
          </p:nvSpPr>
          <p:spPr>
            <a:xfrm>
              <a:off x="1878188" y="3785150"/>
              <a:ext cx="7375" cy="6775"/>
            </a:xfrm>
            <a:custGeom>
              <a:avLst/>
              <a:gdLst/>
              <a:ahLst/>
              <a:cxnLst/>
              <a:rect l="l" t="t" r="r" b="b"/>
              <a:pathLst>
                <a:path w="295" h="271" extrusionOk="0">
                  <a:moveTo>
                    <a:pt x="171" y="1"/>
                  </a:moveTo>
                  <a:cubicBezTo>
                    <a:pt x="140" y="1"/>
                    <a:pt x="140" y="1"/>
                    <a:pt x="124" y="16"/>
                  </a:cubicBezTo>
                  <a:cubicBezTo>
                    <a:pt x="78" y="32"/>
                    <a:pt x="47" y="94"/>
                    <a:pt x="16" y="125"/>
                  </a:cubicBezTo>
                  <a:cubicBezTo>
                    <a:pt x="0" y="171"/>
                    <a:pt x="16" y="233"/>
                    <a:pt x="47" y="264"/>
                  </a:cubicBezTo>
                  <a:cubicBezTo>
                    <a:pt x="67" y="269"/>
                    <a:pt x="88" y="270"/>
                    <a:pt x="108" y="270"/>
                  </a:cubicBezTo>
                  <a:cubicBezTo>
                    <a:pt x="162" y="270"/>
                    <a:pt x="210" y="256"/>
                    <a:pt x="233" y="233"/>
                  </a:cubicBezTo>
                  <a:cubicBezTo>
                    <a:pt x="279" y="171"/>
                    <a:pt x="295" y="94"/>
                    <a:pt x="233" y="32"/>
                  </a:cubicBezTo>
                  <a:cubicBezTo>
                    <a:pt x="217" y="16"/>
                    <a:pt x="202"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25"/>
            <p:cNvSpPr/>
            <p:nvPr/>
          </p:nvSpPr>
          <p:spPr>
            <a:xfrm>
              <a:off x="1878188" y="3785150"/>
              <a:ext cx="7375" cy="6775"/>
            </a:xfrm>
            <a:custGeom>
              <a:avLst/>
              <a:gdLst/>
              <a:ahLst/>
              <a:cxnLst/>
              <a:rect l="l" t="t" r="r" b="b"/>
              <a:pathLst>
                <a:path w="295" h="271" extrusionOk="0">
                  <a:moveTo>
                    <a:pt x="171" y="1"/>
                  </a:moveTo>
                  <a:cubicBezTo>
                    <a:pt x="140" y="1"/>
                    <a:pt x="140" y="1"/>
                    <a:pt x="124" y="16"/>
                  </a:cubicBezTo>
                  <a:cubicBezTo>
                    <a:pt x="78" y="32"/>
                    <a:pt x="47" y="94"/>
                    <a:pt x="16" y="125"/>
                  </a:cubicBezTo>
                  <a:cubicBezTo>
                    <a:pt x="0" y="171"/>
                    <a:pt x="16" y="233"/>
                    <a:pt x="47" y="264"/>
                  </a:cubicBezTo>
                  <a:cubicBezTo>
                    <a:pt x="67" y="269"/>
                    <a:pt x="88" y="270"/>
                    <a:pt x="108" y="270"/>
                  </a:cubicBezTo>
                  <a:cubicBezTo>
                    <a:pt x="162" y="270"/>
                    <a:pt x="210" y="256"/>
                    <a:pt x="233" y="233"/>
                  </a:cubicBezTo>
                  <a:cubicBezTo>
                    <a:pt x="279" y="171"/>
                    <a:pt x="295" y="94"/>
                    <a:pt x="233" y="32"/>
                  </a:cubicBezTo>
                  <a:cubicBezTo>
                    <a:pt x="217" y="16"/>
                    <a:pt x="202"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25"/>
            <p:cNvSpPr/>
            <p:nvPr/>
          </p:nvSpPr>
          <p:spPr>
            <a:xfrm>
              <a:off x="1876238" y="3781900"/>
              <a:ext cx="12050" cy="12975"/>
            </a:xfrm>
            <a:custGeom>
              <a:avLst/>
              <a:gdLst/>
              <a:ahLst/>
              <a:cxnLst/>
              <a:rect l="l" t="t" r="r" b="b"/>
              <a:pathLst>
                <a:path w="482" h="519" extrusionOk="0">
                  <a:moveTo>
                    <a:pt x="249" y="131"/>
                  </a:moveTo>
                  <a:cubicBezTo>
                    <a:pt x="280" y="131"/>
                    <a:pt x="295" y="146"/>
                    <a:pt x="311" y="162"/>
                  </a:cubicBezTo>
                  <a:cubicBezTo>
                    <a:pt x="373" y="224"/>
                    <a:pt x="357" y="301"/>
                    <a:pt x="311" y="363"/>
                  </a:cubicBezTo>
                  <a:cubicBezTo>
                    <a:pt x="288" y="386"/>
                    <a:pt x="240" y="400"/>
                    <a:pt x="192" y="400"/>
                  </a:cubicBezTo>
                  <a:cubicBezTo>
                    <a:pt x="175" y="400"/>
                    <a:pt x="157" y="399"/>
                    <a:pt x="140" y="394"/>
                  </a:cubicBezTo>
                  <a:cubicBezTo>
                    <a:pt x="125" y="363"/>
                    <a:pt x="94" y="301"/>
                    <a:pt x="94" y="255"/>
                  </a:cubicBezTo>
                  <a:cubicBezTo>
                    <a:pt x="125" y="224"/>
                    <a:pt x="156" y="162"/>
                    <a:pt x="202" y="146"/>
                  </a:cubicBezTo>
                  <a:cubicBezTo>
                    <a:pt x="218" y="131"/>
                    <a:pt x="218" y="131"/>
                    <a:pt x="249" y="131"/>
                  </a:cubicBezTo>
                  <a:close/>
                  <a:moveTo>
                    <a:pt x="254" y="0"/>
                  </a:moveTo>
                  <a:cubicBezTo>
                    <a:pt x="221" y="0"/>
                    <a:pt x="189" y="11"/>
                    <a:pt x="156" y="22"/>
                  </a:cubicBezTo>
                  <a:cubicBezTo>
                    <a:pt x="109" y="69"/>
                    <a:pt x="47" y="146"/>
                    <a:pt x="32" y="224"/>
                  </a:cubicBezTo>
                  <a:cubicBezTo>
                    <a:pt x="1" y="301"/>
                    <a:pt x="32" y="394"/>
                    <a:pt x="63" y="456"/>
                  </a:cubicBezTo>
                  <a:cubicBezTo>
                    <a:pt x="125" y="487"/>
                    <a:pt x="156" y="518"/>
                    <a:pt x="202" y="518"/>
                  </a:cubicBezTo>
                  <a:cubicBezTo>
                    <a:pt x="280" y="518"/>
                    <a:pt x="357" y="472"/>
                    <a:pt x="388" y="410"/>
                  </a:cubicBezTo>
                  <a:cubicBezTo>
                    <a:pt x="466" y="317"/>
                    <a:pt x="481" y="177"/>
                    <a:pt x="404" y="84"/>
                  </a:cubicBezTo>
                  <a:cubicBezTo>
                    <a:pt x="373" y="53"/>
                    <a:pt x="326" y="7"/>
                    <a:pt x="295" y="7"/>
                  </a:cubicBezTo>
                  <a:cubicBezTo>
                    <a:pt x="282" y="2"/>
                    <a:pt x="268"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25"/>
            <p:cNvSpPr/>
            <p:nvPr/>
          </p:nvSpPr>
          <p:spPr>
            <a:xfrm>
              <a:off x="1876238" y="3781900"/>
              <a:ext cx="12050" cy="12975"/>
            </a:xfrm>
            <a:custGeom>
              <a:avLst/>
              <a:gdLst/>
              <a:ahLst/>
              <a:cxnLst/>
              <a:rect l="l" t="t" r="r" b="b"/>
              <a:pathLst>
                <a:path w="482" h="519" extrusionOk="0">
                  <a:moveTo>
                    <a:pt x="249" y="131"/>
                  </a:moveTo>
                  <a:cubicBezTo>
                    <a:pt x="280" y="131"/>
                    <a:pt x="295" y="146"/>
                    <a:pt x="311" y="162"/>
                  </a:cubicBezTo>
                  <a:cubicBezTo>
                    <a:pt x="373" y="224"/>
                    <a:pt x="357" y="301"/>
                    <a:pt x="311" y="363"/>
                  </a:cubicBezTo>
                  <a:cubicBezTo>
                    <a:pt x="288" y="386"/>
                    <a:pt x="240" y="400"/>
                    <a:pt x="192" y="400"/>
                  </a:cubicBezTo>
                  <a:cubicBezTo>
                    <a:pt x="175" y="400"/>
                    <a:pt x="157" y="399"/>
                    <a:pt x="140" y="394"/>
                  </a:cubicBezTo>
                  <a:cubicBezTo>
                    <a:pt x="125" y="363"/>
                    <a:pt x="94" y="301"/>
                    <a:pt x="94" y="255"/>
                  </a:cubicBezTo>
                  <a:cubicBezTo>
                    <a:pt x="125" y="224"/>
                    <a:pt x="156" y="162"/>
                    <a:pt x="202" y="146"/>
                  </a:cubicBezTo>
                  <a:cubicBezTo>
                    <a:pt x="218" y="131"/>
                    <a:pt x="218" y="131"/>
                    <a:pt x="249" y="131"/>
                  </a:cubicBezTo>
                  <a:close/>
                  <a:moveTo>
                    <a:pt x="254" y="0"/>
                  </a:moveTo>
                  <a:cubicBezTo>
                    <a:pt x="221" y="0"/>
                    <a:pt x="189" y="11"/>
                    <a:pt x="156" y="22"/>
                  </a:cubicBezTo>
                  <a:cubicBezTo>
                    <a:pt x="109" y="69"/>
                    <a:pt x="47" y="146"/>
                    <a:pt x="32" y="224"/>
                  </a:cubicBezTo>
                  <a:cubicBezTo>
                    <a:pt x="1" y="301"/>
                    <a:pt x="32" y="394"/>
                    <a:pt x="63" y="456"/>
                  </a:cubicBezTo>
                  <a:cubicBezTo>
                    <a:pt x="125" y="487"/>
                    <a:pt x="156" y="518"/>
                    <a:pt x="202" y="518"/>
                  </a:cubicBezTo>
                  <a:cubicBezTo>
                    <a:pt x="280" y="518"/>
                    <a:pt x="357" y="472"/>
                    <a:pt x="388" y="410"/>
                  </a:cubicBezTo>
                  <a:cubicBezTo>
                    <a:pt x="466" y="317"/>
                    <a:pt x="481" y="177"/>
                    <a:pt x="404" y="84"/>
                  </a:cubicBezTo>
                  <a:cubicBezTo>
                    <a:pt x="373" y="53"/>
                    <a:pt x="326" y="7"/>
                    <a:pt x="295" y="7"/>
                  </a:cubicBezTo>
                  <a:cubicBezTo>
                    <a:pt x="282" y="2"/>
                    <a:pt x="268"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25"/>
            <p:cNvSpPr/>
            <p:nvPr/>
          </p:nvSpPr>
          <p:spPr>
            <a:xfrm>
              <a:off x="1795988" y="3797550"/>
              <a:ext cx="8150" cy="7025"/>
            </a:xfrm>
            <a:custGeom>
              <a:avLst/>
              <a:gdLst/>
              <a:ahLst/>
              <a:cxnLst/>
              <a:rect l="l" t="t" r="r" b="b"/>
              <a:pathLst>
                <a:path w="326" h="281" extrusionOk="0">
                  <a:moveTo>
                    <a:pt x="78" y="1"/>
                  </a:moveTo>
                  <a:lnTo>
                    <a:pt x="78" y="63"/>
                  </a:lnTo>
                  <a:lnTo>
                    <a:pt x="0" y="63"/>
                  </a:lnTo>
                  <a:lnTo>
                    <a:pt x="0" y="249"/>
                  </a:lnTo>
                  <a:lnTo>
                    <a:pt x="47" y="249"/>
                  </a:lnTo>
                  <a:cubicBezTo>
                    <a:pt x="78" y="249"/>
                    <a:pt x="109" y="280"/>
                    <a:pt x="124" y="280"/>
                  </a:cubicBezTo>
                  <a:cubicBezTo>
                    <a:pt x="171" y="280"/>
                    <a:pt x="202" y="249"/>
                    <a:pt x="248" y="234"/>
                  </a:cubicBezTo>
                  <a:cubicBezTo>
                    <a:pt x="310" y="172"/>
                    <a:pt x="326" y="79"/>
                    <a:pt x="279"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25"/>
            <p:cNvSpPr/>
            <p:nvPr/>
          </p:nvSpPr>
          <p:spPr>
            <a:xfrm>
              <a:off x="1795988" y="3797550"/>
              <a:ext cx="8150" cy="7025"/>
            </a:xfrm>
            <a:custGeom>
              <a:avLst/>
              <a:gdLst/>
              <a:ahLst/>
              <a:cxnLst/>
              <a:rect l="l" t="t" r="r" b="b"/>
              <a:pathLst>
                <a:path w="326" h="281" extrusionOk="0">
                  <a:moveTo>
                    <a:pt x="78" y="1"/>
                  </a:moveTo>
                  <a:lnTo>
                    <a:pt x="78" y="63"/>
                  </a:lnTo>
                  <a:lnTo>
                    <a:pt x="0" y="63"/>
                  </a:lnTo>
                  <a:lnTo>
                    <a:pt x="0" y="249"/>
                  </a:lnTo>
                  <a:lnTo>
                    <a:pt x="47" y="249"/>
                  </a:lnTo>
                  <a:cubicBezTo>
                    <a:pt x="78" y="249"/>
                    <a:pt x="109" y="280"/>
                    <a:pt x="124" y="280"/>
                  </a:cubicBezTo>
                  <a:cubicBezTo>
                    <a:pt x="171" y="280"/>
                    <a:pt x="202" y="249"/>
                    <a:pt x="248" y="234"/>
                  </a:cubicBezTo>
                  <a:cubicBezTo>
                    <a:pt x="310" y="172"/>
                    <a:pt x="326" y="79"/>
                    <a:pt x="279"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25"/>
            <p:cNvSpPr/>
            <p:nvPr/>
          </p:nvSpPr>
          <p:spPr>
            <a:xfrm>
              <a:off x="1843288" y="4261300"/>
              <a:ext cx="8925" cy="7400"/>
            </a:xfrm>
            <a:custGeom>
              <a:avLst/>
              <a:gdLst/>
              <a:ahLst/>
              <a:cxnLst/>
              <a:rect l="l" t="t" r="r" b="b"/>
              <a:pathLst>
                <a:path w="357" h="296" extrusionOk="0">
                  <a:moveTo>
                    <a:pt x="155" y="0"/>
                  </a:moveTo>
                  <a:cubicBezTo>
                    <a:pt x="124" y="0"/>
                    <a:pt x="62" y="31"/>
                    <a:pt x="47" y="47"/>
                  </a:cubicBezTo>
                  <a:cubicBezTo>
                    <a:pt x="0" y="62"/>
                    <a:pt x="0" y="109"/>
                    <a:pt x="0" y="125"/>
                  </a:cubicBezTo>
                  <a:cubicBezTo>
                    <a:pt x="0" y="156"/>
                    <a:pt x="16" y="218"/>
                    <a:pt x="47" y="233"/>
                  </a:cubicBezTo>
                  <a:cubicBezTo>
                    <a:pt x="78" y="280"/>
                    <a:pt x="155" y="295"/>
                    <a:pt x="202" y="295"/>
                  </a:cubicBezTo>
                  <a:cubicBezTo>
                    <a:pt x="233" y="295"/>
                    <a:pt x="264" y="295"/>
                    <a:pt x="295" y="280"/>
                  </a:cubicBezTo>
                  <a:cubicBezTo>
                    <a:pt x="310" y="280"/>
                    <a:pt x="310" y="280"/>
                    <a:pt x="310" y="264"/>
                  </a:cubicBezTo>
                  <a:cubicBezTo>
                    <a:pt x="310" y="264"/>
                    <a:pt x="326" y="233"/>
                    <a:pt x="326" y="218"/>
                  </a:cubicBezTo>
                  <a:cubicBezTo>
                    <a:pt x="357" y="156"/>
                    <a:pt x="310" y="62"/>
                    <a:pt x="248" y="31"/>
                  </a:cubicBezTo>
                  <a:cubicBezTo>
                    <a:pt x="233" y="0"/>
                    <a:pt x="202"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25"/>
            <p:cNvSpPr/>
            <p:nvPr/>
          </p:nvSpPr>
          <p:spPr>
            <a:xfrm>
              <a:off x="1843288" y="4261300"/>
              <a:ext cx="8925" cy="7400"/>
            </a:xfrm>
            <a:custGeom>
              <a:avLst/>
              <a:gdLst/>
              <a:ahLst/>
              <a:cxnLst/>
              <a:rect l="l" t="t" r="r" b="b"/>
              <a:pathLst>
                <a:path w="357" h="296" extrusionOk="0">
                  <a:moveTo>
                    <a:pt x="155" y="0"/>
                  </a:moveTo>
                  <a:cubicBezTo>
                    <a:pt x="124" y="0"/>
                    <a:pt x="62" y="31"/>
                    <a:pt x="47" y="47"/>
                  </a:cubicBezTo>
                  <a:cubicBezTo>
                    <a:pt x="0" y="62"/>
                    <a:pt x="0" y="109"/>
                    <a:pt x="0" y="125"/>
                  </a:cubicBezTo>
                  <a:cubicBezTo>
                    <a:pt x="0" y="156"/>
                    <a:pt x="16" y="218"/>
                    <a:pt x="47" y="233"/>
                  </a:cubicBezTo>
                  <a:cubicBezTo>
                    <a:pt x="78" y="280"/>
                    <a:pt x="155" y="295"/>
                    <a:pt x="202" y="295"/>
                  </a:cubicBezTo>
                  <a:cubicBezTo>
                    <a:pt x="233" y="295"/>
                    <a:pt x="264" y="295"/>
                    <a:pt x="295" y="280"/>
                  </a:cubicBezTo>
                  <a:cubicBezTo>
                    <a:pt x="310" y="280"/>
                    <a:pt x="310" y="280"/>
                    <a:pt x="310" y="264"/>
                  </a:cubicBezTo>
                  <a:cubicBezTo>
                    <a:pt x="310" y="264"/>
                    <a:pt x="326" y="233"/>
                    <a:pt x="326" y="218"/>
                  </a:cubicBezTo>
                  <a:cubicBezTo>
                    <a:pt x="357" y="156"/>
                    <a:pt x="310" y="62"/>
                    <a:pt x="248" y="31"/>
                  </a:cubicBezTo>
                  <a:cubicBezTo>
                    <a:pt x="233" y="0"/>
                    <a:pt x="202"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25"/>
            <p:cNvSpPr/>
            <p:nvPr/>
          </p:nvSpPr>
          <p:spPr>
            <a:xfrm>
              <a:off x="1840963" y="4258850"/>
              <a:ext cx="13975" cy="12175"/>
            </a:xfrm>
            <a:custGeom>
              <a:avLst/>
              <a:gdLst/>
              <a:ahLst/>
              <a:cxnLst/>
              <a:rect l="l" t="t" r="r" b="b"/>
              <a:pathLst>
                <a:path w="559" h="487" extrusionOk="0">
                  <a:moveTo>
                    <a:pt x="248" y="98"/>
                  </a:moveTo>
                  <a:cubicBezTo>
                    <a:pt x="295" y="98"/>
                    <a:pt x="326" y="98"/>
                    <a:pt x="341" y="129"/>
                  </a:cubicBezTo>
                  <a:cubicBezTo>
                    <a:pt x="403" y="160"/>
                    <a:pt x="450" y="254"/>
                    <a:pt x="419" y="316"/>
                  </a:cubicBezTo>
                  <a:cubicBezTo>
                    <a:pt x="419" y="331"/>
                    <a:pt x="403" y="362"/>
                    <a:pt x="403" y="362"/>
                  </a:cubicBezTo>
                  <a:cubicBezTo>
                    <a:pt x="403" y="378"/>
                    <a:pt x="403" y="378"/>
                    <a:pt x="388" y="378"/>
                  </a:cubicBezTo>
                  <a:cubicBezTo>
                    <a:pt x="357" y="393"/>
                    <a:pt x="326" y="393"/>
                    <a:pt x="295" y="393"/>
                  </a:cubicBezTo>
                  <a:cubicBezTo>
                    <a:pt x="248" y="393"/>
                    <a:pt x="171" y="378"/>
                    <a:pt x="140" y="331"/>
                  </a:cubicBezTo>
                  <a:cubicBezTo>
                    <a:pt x="109" y="316"/>
                    <a:pt x="93" y="254"/>
                    <a:pt x="93" y="223"/>
                  </a:cubicBezTo>
                  <a:cubicBezTo>
                    <a:pt x="93" y="207"/>
                    <a:pt x="93" y="160"/>
                    <a:pt x="140" y="145"/>
                  </a:cubicBezTo>
                  <a:cubicBezTo>
                    <a:pt x="155" y="129"/>
                    <a:pt x="217" y="98"/>
                    <a:pt x="248" y="98"/>
                  </a:cubicBezTo>
                  <a:close/>
                  <a:moveTo>
                    <a:pt x="258" y="1"/>
                  </a:moveTo>
                  <a:cubicBezTo>
                    <a:pt x="194" y="1"/>
                    <a:pt x="129" y="25"/>
                    <a:pt x="78" y="67"/>
                  </a:cubicBezTo>
                  <a:cubicBezTo>
                    <a:pt x="16" y="98"/>
                    <a:pt x="0" y="160"/>
                    <a:pt x="0" y="223"/>
                  </a:cubicBezTo>
                  <a:cubicBezTo>
                    <a:pt x="0" y="300"/>
                    <a:pt x="16" y="378"/>
                    <a:pt x="78" y="409"/>
                  </a:cubicBezTo>
                  <a:cubicBezTo>
                    <a:pt x="140" y="471"/>
                    <a:pt x="217" y="486"/>
                    <a:pt x="310" y="486"/>
                  </a:cubicBezTo>
                  <a:cubicBezTo>
                    <a:pt x="341" y="486"/>
                    <a:pt x="388" y="486"/>
                    <a:pt x="419" y="471"/>
                  </a:cubicBezTo>
                  <a:cubicBezTo>
                    <a:pt x="450" y="471"/>
                    <a:pt x="465" y="471"/>
                    <a:pt x="481" y="455"/>
                  </a:cubicBezTo>
                  <a:cubicBezTo>
                    <a:pt x="497" y="440"/>
                    <a:pt x="528" y="393"/>
                    <a:pt x="543" y="362"/>
                  </a:cubicBezTo>
                  <a:cubicBezTo>
                    <a:pt x="559" y="238"/>
                    <a:pt x="497" y="98"/>
                    <a:pt x="403" y="52"/>
                  </a:cubicBezTo>
                  <a:cubicBezTo>
                    <a:pt x="362" y="17"/>
                    <a:pt x="310"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25"/>
            <p:cNvSpPr/>
            <p:nvPr/>
          </p:nvSpPr>
          <p:spPr>
            <a:xfrm>
              <a:off x="1840963" y="4258850"/>
              <a:ext cx="13975" cy="12175"/>
            </a:xfrm>
            <a:custGeom>
              <a:avLst/>
              <a:gdLst/>
              <a:ahLst/>
              <a:cxnLst/>
              <a:rect l="l" t="t" r="r" b="b"/>
              <a:pathLst>
                <a:path w="559" h="487" extrusionOk="0">
                  <a:moveTo>
                    <a:pt x="248" y="98"/>
                  </a:moveTo>
                  <a:cubicBezTo>
                    <a:pt x="295" y="98"/>
                    <a:pt x="326" y="98"/>
                    <a:pt x="341" y="129"/>
                  </a:cubicBezTo>
                  <a:cubicBezTo>
                    <a:pt x="403" y="160"/>
                    <a:pt x="450" y="254"/>
                    <a:pt x="419" y="316"/>
                  </a:cubicBezTo>
                  <a:cubicBezTo>
                    <a:pt x="419" y="331"/>
                    <a:pt x="403" y="362"/>
                    <a:pt x="403" y="362"/>
                  </a:cubicBezTo>
                  <a:cubicBezTo>
                    <a:pt x="403" y="378"/>
                    <a:pt x="403" y="378"/>
                    <a:pt x="388" y="378"/>
                  </a:cubicBezTo>
                  <a:cubicBezTo>
                    <a:pt x="357" y="393"/>
                    <a:pt x="326" y="393"/>
                    <a:pt x="295" y="393"/>
                  </a:cubicBezTo>
                  <a:cubicBezTo>
                    <a:pt x="248" y="393"/>
                    <a:pt x="171" y="378"/>
                    <a:pt x="140" y="331"/>
                  </a:cubicBezTo>
                  <a:cubicBezTo>
                    <a:pt x="109" y="316"/>
                    <a:pt x="93" y="254"/>
                    <a:pt x="93" y="223"/>
                  </a:cubicBezTo>
                  <a:cubicBezTo>
                    <a:pt x="93" y="207"/>
                    <a:pt x="93" y="160"/>
                    <a:pt x="140" y="145"/>
                  </a:cubicBezTo>
                  <a:cubicBezTo>
                    <a:pt x="155" y="129"/>
                    <a:pt x="217" y="98"/>
                    <a:pt x="248" y="98"/>
                  </a:cubicBezTo>
                  <a:close/>
                  <a:moveTo>
                    <a:pt x="258" y="1"/>
                  </a:moveTo>
                  <a:cubicBezTo>
                    <a:pt x="194" y="1"/>
                    <a:pt x="129" y="25"/>
                    <a:pt x="78" y="67"/>
                  </a:cubicBezTo>
                  <a:cubicBezTo>
                    <a:pt x="16" y="98"/>
                    <a:pt x="0" y="160"/>
                    <a:pt x="0" y="223"/>
                  </a:cubicBezTo>
                  <a:cubicBezTo>
                    <a:pt x="0" y="300"/>
                    <a:pt x="16" y="378"/>
                    <a:pt x="78" y="409"/>
                  </a:cubicBezTo>
                  <a:cubicBezTo>
                    <a:pt x="140" y="471"/>
                    <a:pt x="217" y="486"/>
                    <a:pt x="310" y="486"/>
                  </a:cubicBezTo>
                  <a:cubicBezTo>
                    <a:pt x="341" y="486"/>
                    <a:pt x="388" y="486"/>
                    <a:pt x="419" y="471"/>
                  </a:cubicBezTo>
                  <a:cubicBezTo>
                    <a:pt x="450" y="471"/>
                    <a:pt x="465" y="471"/>
                    <a:pt x="481" y="455"/>
                  </a:cubicBezTo>
                  <a:cubicBezTo>
                    <a:pt x="497" y="440"/>
                    <a:pt x="528" y="393"/>
                    <a:pt x="543" y="362"/>
                  </a:cubicBezTo>
                  <a:cubicBezTo>
                    <a:pt x="559" y="238"/>
                    <a:pt x="497" y="98"/>
                    <a:pt x="403" y="52"/>
                  </a:cubicBezTo>
                  <a:cubicBezTo>
                    <a:pt x="362" y="17"/>
                    <a:pt x="310"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25"/>
            <p:cNvSpPr/>
            <p:nvPr/>
          </p:nvSpPr>
          <p:spPr>
            <a:xfrm>
              <a:off x="1694013" y="4119000"/>
              <a:ext cx="4275" cy="4675"/>
            </a:xfrm>
            <a:custGeom>
              <a:avLst/>
              <a:gdLst/>
              <a:ahLst/>
              <a:cxnLst/>
              <a:rect l="l" t="t" r="r" b="b"/>
              <a:pathLst>
                <a:path w="171" h="187" extrusionOk="0">
                  <a:moveTo>
                    <a:pt x="31" y="0"/>
                  </a:moveTo>
                  <a:cubicBezTo>
                    <a:pt x="0" y="31"/>
                    <a:pt x="0" y="78"/>
                    <a:pt x="0" y="109"/>
                  </a:cubicBezTo>
                  <a:cubicBezTo>
                    <a:pt x="16" y="140"/>
                    <a:pt x="47" y="171"/>
                    <a:pt x="78" y="187"/>
                  </a:cubicBezTo>
                  <a:cubicBezTo>
                    <a:pt x="93" y="187"/>
                    <a:pt x="140" y="171"/>
                    <a:pt x="155" y="140"/>
                  </a:cubicBezTo>
                  <a:cubicBezTo>
                    <a:pt x="171" y="93"/>
                    <a:pt x="171" y="62"/>
                    <a:pt x="155" y="16"/>
                  </a:cubicBezTo>
                  <a:lnTo>
                    <a:pt x="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25"/>
            <p:cNvSpPr/>
            <p:nvPr/>
          </p:nvSpPr>
          <p:spPr>
            <a:xfrm>
              <a:off x="1694013" y="4119000"/>
              <a:ext cx="4275" cy="4675"/>
            </a:xfrm>
            <a:custGeom>
              <a:avLst/>
              <a:gdLst/>
              <a:ahLst/>
              <a:cxnLst/>
              <a:rect l="l" t="t" r="r" b="b"/>
              <a:pathLst>
                <a:path w="171" h="187" extrusionOk="0">
                  <a:moveTo>
                    <a:pt x="31" y="0"/>
                  </a:moveTo>
                  <a:cubicBezTo>
                    <a:pt x="0" y="31"/>
                    <a:pt x="0" y="78"/>
                    <a:pt x="0" y="109"/>
                  </a:cubicBezTo>
                  <a:cubicBezTo>
                    <a:pt x="16" y="140"/>
                    <a:pt x="47" y="171"/>
                    <a:pt x="78" y="187"/>
                  </a:cubicBezTo>
                  <a:cubicBezTo>
                    <a:pt x="93" y="187"/>
                    <a:pt x="140" y="171"/>
                    <a:pt x="155" y="140"/>
                  </a:cubicBezTo>
                  <a:cubicBezTo>
                    <a:pt x="171" y="93"/>
                    <a:pt x="171" y="62"/>
                    <a:pt x="155" y="16"/>
                  </a:cubicBezTo>
                  <a:lnTo>
                    <a:pt x="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25"/>
            <p:cNvSpPr/>
            <p:nvPr/>
          </p:nvSpPr>
          <p:spPr>
            <a:xfrm>
              <a:off x="1691288" y="4115900"/>
              <a:ext cx="9725" cy="10500"/>
            </a:xfrm>
            <a:custGeom>
              <a:avLst/>
              <a:gdLst/>
              <a:ahLst/>
              <a:cxnLst/>
              <a:rect l="l" t="t" r="r" b="b"/>
              <a:pathLst>
                <a:path w="389" h="420" extrusionOk="0">
                  <a:moveTo>
                    <a:pt x="140" y="109"/>
                  </a:moveTo>
                  <a:lnTo>
                    <a:pt x="264" y="124"/>
                  </a:lnTo>
                  <a:cubicBezTo>
                    <a:pt x="280" y="155"/>
                    <a:pt x="280" y="202"/>
                    <a:pt x="264" y="233"/>
                  </a:cubicBezTo>
                  <a:cubicBezTo>
                    <a:pt x="249" y="280"/>
                    <a:pt x="202" y="295"/>
                    <a:pt x="187" y="295"/>
                  </a:cubicBezTo>
                  <a:lnTo>
                    <a:pt x="187" y="357"/>
                  </a:lnTo>
                  <a:lnTo>
                    <a:pt x="171" y="295"/>
                  </a:lnTo>
                  <a:cubicBezTo>
                    <a:pt x="156" y="295"/>
                    <a:pt x="109" y="264"/>
                    <a:pt x="109" y="217"/>
                  </a:cubicBezTo>
                  <a:cubicBezTo>
                    <a:pt x="109" y="186"/>
                    <a:pt x="109" y="140"/>
                    <a:pt x="140" y="109"/>
                  </a:cubicBezTo>
                  <a:close/>
                  <a:moveTo>
                    <a:pt x="47" y="0"/>
                  </a:moveTo>
                  <a:lnTo>
                    <a:pt x="32" y="47"/>
                  </a:lnTo>
                  <a:cubicBezTo>
                    <a:pt x="16" y="109"/>
                    <a:pt x="1" y="155"/>
                    <a:pt x="1" y="233"/>
                  </a:cubicBezTo>
                  <a:cubicBezTo>
                    <a:pt x="1" y="311"/>
                    <a:pt x="47" y="419"/>
                    <a:pt x="156" y="419"/>
                  </a:cubicBezTo>
                  <a:lnTo>
                    <a:pt x="171" y="419"/>
                  </a:lnTo>
                  <a:cubicBezTo>
                    <a:pt x="249" y="419"/>
                    <a:pt x="326" y="357"/>
                    <a:pt x="342" y="280"/>
                  </a:cubicBezTo>
                  <a:cubicBezTo>
                    <a:pt x="388" y="217"/>
                    <a:pt x="357" y="140"/>
                    <a:pt x="357"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25"/>
            <p:cNvSpPr/>
            <p:nvPr/>
          </p:nvSpPr>
          <p:spPr>
            <a:xfrm>
              <a:off x="1691288" y="4115900"/>
              <a:ext cx="9725" cy="10500"/>
            </a:xfrm>
            <a:custGeom>
              <a:avLst/>
              <a:gdLst/>
              <a:ahLst/>
              <a:cxnLst/>
              <a:rect l="l" t="t" r="r" b="b"/>
              <a:pathLst>
                <a:path w="389" h="420" extrusionOk="0">
                  <a:moveTo>
                    <a:pt x="140" y="109"/>
                  </a:moveTo>
                  <a:lnTo>
                    <a:pt x="264" y="124"/>
                  </a:lnTo>
                  <a:cubicBezTo>
                    <a:pt x="280" y="155"/>
                    <a:pt x="280" y="202"/>
                    <a:pt x="264" y="233"/>
                  </a:cubicBezTo>
                  <a:cubicBezTo>
                    <a:pt x="249" y="280"/>
                    <a:pt x="202" y="295"/>
                    <a:pt x="187" y="295"/>
                  </a:cubicBezTo>
                  <a:lnTo>
                    <a:pt x="187" y="357"/>
                  </a:lnTo>
                  <a:lnTo>
                    <a:pt x="171" y="295"/>
                  </a:lnTo>
                  <a:cubicBezTo>
                    <a:pt x="156" y="295"/>
                    <a:pt x="109" y="264"/>
                    <a:pt x="109" y="217"/>
                  </a:cubicBezTo>
                  <a:cubicBezTo>
                    <a:pt x="109" y="186"/>
                    <a:pt x="109" y="140"/>
                    <a:pt x="140" y="109"/>
                  </a:cubicBezTo>
                  <a:close/>
                  <a:moveTo>
                    <a:pt x="47" y="0"/>
                  </a:moveTo>
                  <a:lnTo>
                    <a:pt x="32" y="47"/>
                  </a:lnTo>
                  <a:cubicBezTo>
                    <a:pt x="16" y="109"/>
                    <a:pt x="1" y="155"/>
                    <a:pt x="1" y="233"/>
                  </a:cubicBezTo>
                  <a:cubicBezTo>
                    <a:pt x="1" y="311"/>
                    <a:pt x="47" y="419"/>
                    <a:pt x="156" y="419"/>
                  </a:cubicBezTo>
                  <a:lnTo>
                    <a:pt x="171" y="419"/>
                  </a:lnTo>
                  <a:cubicBezTo>
                    <a:pt x="249" y="419"/>
                    <a:pt x="326" y="357"/>
                    <a:pt x="342" y="280"/>
                  </a:cubicBezTo>
                  <a:cubicBezTo>
                    <a:pt x="388" y="217"/>
                    <a:pt x="357" y="140"/>
                    <a:pt x="357"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25"/>
            <p:cNvSpPr/>
            <p:nvPr/>
          </p:nvSpPr>
          <p:spPr>
            <a:xfrm>
              <a:off x="1693238" y="3913500"/>
              <a:ext cx="7000" cy="6225"/>
            </a:xfrm>
            <a:custGeom>
              <a:avLst/>
              <a:gdLst/>
              <a:ahLst/>
              <a:cxnLst/>
              <a:rect l="l" t="t" r="r" b="b"/>
              <a:pathLst>
                <a:path w="280" h="249" extrusionOk="0">
                  <a:moveTo>
                    <a:pt x="101" y="0"/>
                  </a:moveTo>
                  <a:cubicBezTo>
                    <a:pt x="76" y="0"/>
                    <a:pt x="52" y="6"/>
                    <a:pt x="31" y="16"/>
                  </a:cubicBezTo>
                  <a:cubicBezTo>
                    <a:pt x="0" y="31"/>
                    <a:pt x="0" y="109"/>
                    <a:pt x="31" y="171"/>
                  </a:cubicBezTo>
                  <a:cubicBezTo>
                    <a:pt x="78" y="233"/>
                    <a:pt x="124" y="249"/>
                    <a:pt x="202" y="249"/>
                  </a:cubicBezTo>
                  <a:cubicBezTo>
                    <a:pt x="264" y="217"/>
                    <a:pt x="279" y="109"/>
                    <a:pt x="233" y="62"/>
                  </a:cubicBezTo>
                  <a:cubicBezTo>
                    <a:pt x="202" y="21"/>
                    <a:pt x="150"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25"/>
            <p:cNvSpPr/>
            <p:nvPr/>
          </p:nvSpPr>
          <p:spPr>
            <a:xfrm>
              <a:off x="1693238" y="3913500"/>
              <a:ext cx="7000" cy="6225"/>
            </a:xfrm>
            <a:custGeom>
              <a:avLst/>
              <a:gdLst/>
              <a:ahLst/>
              <a:cxnLst/>
              <a:rect l="l" t="t" r="r" b="b"/>
              <a:pathLst>
                <a:path w="280" h="249" extrusionOk="0">
                  <a:moveTo>
                    <a:pt x="101" y="0"/>
                  </a:moveTo>
                  <a:cubicBezTo>
                    <a:pt x="76" y="0"/>
                    <a:pt x="52" y="6"/>
                    <a:pt x="31" y="16"/>
                  </a:cubicBezTo>
                  <a:cubicBezTo>
                    <a:pt x="0" y="31"/>
                    <a:pt x="0" y="109"/>
                    <a:pt x="31" y="171"/>
                  </a:cubicBezTo>
                  <a:cubicBezTo>
                    <a:pt x="78" y="233"/>
                    <a:pt x="124" y="249"/>
                    <a:pt x="202" y="249"/>
                  </a:cubicBezTo>
                  <a:cubicBezTo>
                    <a:pt x="264" y="217"/>
                    <a:pt x="279" y="109"/>
                    <a:pt x="233" y="62"/>
                  </a:cubicBezTo>
                  <a:cubicBezTo>
                    <a:pt x="202" y="21"/>
                    <a:pt x="150"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25"/>
            <p:cNvSpPr/>
            <p:nvPr/>
          </p:nvSpPr>
          <p:spPr>
            <a:xfrm>
              <a:off x="1690113" y="3910125"/>
              <a:ext cx="12825" cy="11625"/>
            </a:xfrm>
            <a:custGeom>
              <a:avLst/>
              <a:gdLst/>
              <a:ahLst/>
              <a:cxnLst/>
              <a:rect l="l" t="t" r="r" b="b"/>
              <a:pathLst>
                <a:path w="513" h="465" extrusionOk="0">
                  <a:moveTo>
                    <a:pt x="207" y="107"/>
                  </a:moveTo>
                  <a:cubicBezTo>
                    <a:pt x="264" y="107"/>
                    <a:pt x="315" y="133"/>
                    <a:pt x="327" y="166"/>
                  </a:cubicBezTo>
                  <a:cubicBezTo>
                    <a:pt x="389" y="228"/>
                    <a:pt x="373" y="321"/>
                    <a:pt x="311" y="368"/>
                  </a:cubicBezTo>
                  <a:cubicBezTo>
                    <a:pt x="234" y="368"/>
                    <a:pt x="172" y="352"/>
                    <a:pt x="141" y="290"/>
                  </a:cubicBezTo>
                  <a:cubicBezTo>
                    <a:pt x="125" y="244"/>
                    <a:pt x="110" y="166"/>
                    <a:pt x="141" y="120"/>
                  </a:cubicBezTo>
                  <a:cubicBezTo>
                    <a:pt x="162" y="111"/>
                    <a:pt x="185" y="107"/>
                    <a:pt x="207" y="107"/>
                  </a:cubicBezTo>
                  <a:close/>
                  <a:moveTo>
                    <a:pt x="222" y="0"/>
                  </a:moveTo>
                  <a:cubicBezTo>
                    <a:pt x="174" y="0"/>
                    <a:pt x="124" y="14"/>
                    <a:pt x="79" y="42"/>
                  </a:cubicBezTo>
                  <a:lnTo>
                    <a:pt x="63" y="58"/>
                  </a:lnTo>
                  <a:cubicBezTo>
                    <a:pt x="1" y="151"/>
                    <a:pt x="1" y="275"/>
                    <a:pt x="63" y="368"/>
                  </a:cubicBezTo>
                  <a:cubicBezTo>
                    <a:pt x="117" y="422"/>
                    <a:pt x="182" y="464"/>
                    <a:pt x="260" y="464"/>
                  </a:cubicBezTo>
                  <a:cubicBezTo>
                    <a:pt x="271" y="464"/>
                    <a:pt x="283" y="463"/>
                    <a:pt x="296" y="461"/>
                  </a:cubicBezTo>
                  <a:lnTo>
                    <a:pt x="373" y="461"/>
                  </a:lnTo>
                  <a:cubicBezTo>
                    <a:pt x="466" y="384"/>
                    <a:pt x="513" y="228"/>
                    <a:pt x="435" y="120"/>
                  </a:cubicBezTo>
                  <a:cubicBezTo>
                    <a:pt x="386" y="41"/>
                    <a:pt x="30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25"/>
            <p:cNvSpPr/>
            <p:nvPr/>
          </p:nvSpPr>
          <p:spPr>
            <a:xfrm>
              <a:off x="1690113" y="3910125"/>
              <a:ext cx="12825" cy="11625"/>
            </a:xfrm>
            <a:custGeom>
              <a:avLst/>
              <a:gdLst/>
              <a:ahLst/>
              <a:cxnLst/>
              <a:rect l="l" t="t" r="r" b="b"/>
              <a:pathLst>
                <a:path w="513" h="465" extrusionOk="0">
                  <a:moveTo>
                    <a:pt x="207" y="107"/>
                  </a:moveTo>
                  <a:cubicBezTo>
                    <a:pt x="264" y="107"/>
                    <a:pt x="315" y="133"/>
                    <a:pt x="327" y="166"/>
                  </a:cubicBezTo>
                  <a:cubicBezTo>
                    <a:pt x="389" y="228"/>
                    <a:pt x="373" y="321"/>
                    <a:pt x="311" y="368"/>
                  </a:cubicBezTo>
                  <a:cubicBezTo>
                    <a:pt x="234" y="368"/>
                    <a:pt x="172" y="352"/>
                    <a:pt x="141" y="290"/>
                  </a:cubicBezTo>
                  <a:cubicBezTo>
                    <a:pt x="125" y="244"/>
                    <a:pt x="110" y="166"/>
                    <a:pt x="141" y="120"/>
                  </a:cubicBezTo>
                  <a:cubicBezTo>
                    <a:pt x="162" y="111"/>
                    <a:pt x="185" y="107"/>
                    <a:pt x="207" y="107"/>
                  </a:cubicBezTo>
                  <a:close/>
                  <a:moveTo>
                    <a:pt x="222" y="0"/>
                  </a:moveTo>
                  <a:cubicBezTo>
                    <a:pt x="174" y="0"/>
                    <a:pt x="124" y="14"/>
                    <a:pt x="79" y="42"/>
                  </a:cubicBezTo>
                  <a:lnTo>
                    <a:pt x="63" y="58"/>
                  </a:lnTo>
                  <a:cubicBezTo>
                    <a:pt x="1" y="151"/>
                    <a:pt x="1" y="275"/>
                    <a:pt x="63" y="368"/>
                  </a:cubicBezTo>
                  <a:cubicBezTo>
                    <a:pt x="117" y="422"/>
                    <a:pt x="182" y="464"/>
                    <a:pt x="260" y="464"/>
                  </a:cubicBezTo>
                  <a:cubicBezTo>
                    <a:pt x="271" y="464"/>
                    <a:pt x="283" y="463"/>
                    <a:pt x="296" y="461"/>
                  </a:cubicBezTo>
                  <a:lnTo>
                    <a:pt x="373" y="461"/>
                  </a:lnTo>
                  <a:cubicBezTo>
                    <a:pt x="466" y="384"/>
                    <a:pt x="513" y="228"/>
                    <a:pt x="435" y="120"/>
                  </a:cubicBezTo>
                  <a:cubicBezTo>
                    <a:pt x="386" y="41"/>
                    <a:pt x="30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25"/>
            <p:cNvSpPr/>
            <p:nvPr/>
          </p:nvSpPr>
          <p:spPr>
            <a:xfrm>
              <a:off x="1701763" y="3948150"/>
              <a:ext cx="6225" cy="4525"/>
            </a:xfrm>
            <a:custGeom>
              <a:avLst/>
              <a:gdLst/>
              <a:ahLst/>
              <a:cxnLst/>
              <a:rect l="l" t="t" r="r" b="b"/>
              <a:pathLst>
                <a:path w="249" h="181" extrusionOk="0">
                  <a:moveTo>
                    <a:pt x="120" y="0"/>
                  </a:moveTo>
                  <a:cubicBezTo>
                    <a:pt x="85" y="0"/>
                    <a:pt x="48" y="4"/>
                    <a:pt x="16" y="10"/>
                  </a:cubicBezTo>
                  <a:lnTo>
                    <a:pt x="0" y="165"/>
                  </a:lnTo>
                  <a:cubicBezTo>
                    <a:pt x="62" y="181"/>
                    <a:pt x="93" y="181"/>
                    <a:pt x="155" y="181"/>
                  </a:cubicBezTo>
                  <a:cubicBezTo>
                    <a:pt x="217" y="181"/>
                    <a:pt x="248" y="150"/>
                    <a:pt x="248" y="88"/>
                  </a:cubicBezTo>
                  <a:cubicBezTo>
                    <a:pt x="248" y="72"/>
                    <a:pt x="248" y="41"/>
                    <a:pt x="233" y="26"/>
                  </a:cubicBezTo>
                  <a:cubicBezTo>
                    <a:pt x="215" y="8"/>
                    <a:pt x="17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25"/>
            <p:cNvSpPr/>
            <p:nvPr/>
          </p:nvSpPr>
          <p:spPr>
            <a:xfrm>
              <a:off x="1701763" y="3948150"/>
              <a:ext cx="6225" cy="4525"/>
            </a:xfrm>
            <a:custGeom>
              <a:avLst/>
              <a:gdLst/>
              <a:ahLst/>
              <a:cxnLst/>
              <a:rect l="l" t="t" r="r" b="b"/>
              <a:pathLst>
                <a:path w="249" h="181" extrusionOk="0">
                  <a:moveTo>
                    <a:pt x="120" y="0"/>
                  </a:moveTo>
                  <a:cubicBezTo>
                    <a:pt x="85" y="0"/>
                    <a:pt x="48" y="4"/>
                    <a:pt x="16" y="10"/>
                  </a:cubicBezTo>
                  <a:lnTo>
                    <a:pt x="0" y="165"/>
                  </a:lnTo>
                  <a:cubicBezTo>
                    <a:pt x="62" y="181"/>
                    <a:pt x="93" y="181"/>
                    <a:pt x="155" y="181"/>
                  </a:cubicBezTo>
                  <a:cubicBezTo>
                    <a:pt x="217" y="181"/>
                    <a:pt x="248" y="150"/>
                    <a:pt x="248" y="88"/>
                  </a:cubicBezTo>
                  <a:cubicBezTo>
                    <a:pt x="248" y="72"/>
                    <a:pt x="248" y="41"/>
                    <a:pt x="233" y="26"/>
                  </a:cubicBezTo>
                  <a:cubicBezTo>
                    <a:pt x="215" y="8"/>
                    <a:pt x="17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25"/>
            <p:cNvSpPr/>
            <p:nvPr/>
          </p:nvSpPr>
          <p:spPr>
            <a:xfrm>
              <a:off x="1699038" y="3945300"/>
              <a:ext cx="12050" cy="9700"/>
            </a:xfrm>
            <a:custGeom>
              <a:avLst/>
              <a:gdLst/>
              <a:ahLst/>
              <a:cxnLst/>
              <a:rect l="l" t="t" r="r" b="b"/>
              <a:pathLst>
                <a:path w="482" h="388" extrusionOk="0">
                  <a:moveTo>
                    <a:pt x="239" y="114"/>
                  </a:moveTo>
                  <a:cubicBezTo>
                    <a:pt x="284" y="114"/>
                    <a:pt x="324" y="122"/>
                    <a:pt x="342" y="140"/>
                  </a:cubicBezTo>
                  <a:cubicBezTo>
                    <a:pt x="357" y="155"/>
                    <a:pt x="357" y="186"/>
                    <a:pt x="357" y="202"/>
                  </a:cubicBezTo>
                  <a:cubicBezTo>
                    <a:pt x="357" y="233"/>
                    <a:pt x="326" y="279"/>
                    <a:pt x="264" y="295"/>
                  </a:cubicBezTo>
                  <a:cubicBezTo>
                    <a:pt x="218" y="295"/>
                    <a:pt x="171" y="295"/>
                    <a:pt x="109" y="279"/>
                  </a:cubicBezTo>
                  <a:lnTo>
                    <a:pt x="140" y="124"/>
                  </a:lnTo>
                  <a:cubicBezTo>
                    <a:pt x="172" y="118"/>
                    <a:pt x="207" y="114"/>
                    <a:pt x="239" y="114"/>
                  </a:cubicBezTo>
                  <a:close/>
                  <a:moveTo>
                    <a:pt x="249" y="0"/>
                  </a:moveTo>
                  <a:cubicBezTo>
                    <a:pt x="187" y="0"/>
                    <a:pt x="109" y="31"/>
                    <a:pt x="78" y="47"/>
                  </a:cubicBezTo>
                  <a:lnTo>
                    <a:pt x="32" y="47"/>
                  </a:lnTo>
                  <a:lnTo>
                    <a:pt x="1" y="341"/>
                  </a:lnTo>
                  <a:lnTo>
                    <a:pt x="32" y="357"/>
                  </a:lnTo>
                  <a:cubicBezTo>
                    <a:pt x="94" y="372"/>
                    <a:pt x="156" y="388"/>
                    <a:pt x="233" y="388"/>
                  </a:cubicBezTo>
                  <a:lnTo>
                    <a:pt x="280" y="388"/>
                  </a:lnTo>
                  <a:cubicBezTo>
                    <a:pt x="388" y="372"/>
                    <a:pt x="481" y="310"/>
                    <a:pt x="481" y="202"/>
                  </a:cubicBezTo>
                  <a:cubicBezTo>
                    <a:pt x="481" y="140"/>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25"/>
            <p:cNvSpPr/>
            <p:nvPr/>
          </p:nvSpPr>
          <p:spPr>
            <a:xfrm>
              <a:off x="1699038" y="3945300"/>
              <a:ext cx="12050" cy="9700"/>
            </a:xfrm>
            <a:custGeom>
              <a:avLst/>
              <a:gdLst/>
              <a:ahLst/>
              <a:cxnLst/>
              <a:rect l="l" t="t" r="r" b="b"/>
              <a:pathLst>
                <a:path w="482" h="388" extrusionOk="0">
                  <a:moveTo>
                    <a:pt x="239" y="114"/>
                  </a:moveTo>
                  <a:cubicBezTo>
                    <a:pt x="284" y="114"/>
                    <a:pt x="324" y="122"/>
                    <a:pt x="342" y="140"/>
                  </a:cubicBezTo>
                  <a:cubicBezTo>
                    <a:pt x="357" y="155"/>
                    <a:pt x="357" y="186"/>
                    <a:pt x="357" y="202"/>
                  </a:cubicBezTo>
                  <a:cubicBezTo>
                    <a:pt x="357" y="233"/>
                    <a:pt x="326" y="279"/>
                    <a:pt x="264" y="295"/>
                  </a:cubicBezTo>
                  <a:cubicBezTo>
                    <a:pt x="218" y="295"/>
                    <a:pt x="171" y="295"/>
                    <a:pt x="109" y="279"/>
                  </a:cubicBezTo>
                  <a:lnTo>
                    <a:pt x="140" y="124"/>
                  </a:lnTo>
                  <a:cubicBezTo>
                    <a:pt x="172" y="118"/>
                    <a:pt x="207" y="114"/>
                    <a:pt x="239" y="114"/>
                  </a:cubicBezTo>
                  <a:close/>
                  <a:moveTo>
                    <a:pt x="249" y="0"/>
                  </a:moveTo>
                  <a:cubicBezTo>
                    <a:pt x="187" y="0"/>
                    <a:pt x="109" y="31"/>
                    <a:pt x="78" y="47"/>
                  </a:cubicBezTo>
                  <a:lnTo>
                    <a:pt x="32" y="47"/>
                  </a:lnTo>
                  <a:lnTo>
                    <a:pt x="1" y="341"/>
                  </a:lnTo>
                  <a:lnTo>
                    <a:pt x="32" y="357"/>
                  </a:lnTo>
                  <a:cubicBezTo>
                    <a:pt x="94" y="372"/>
                    <a:pt x="156" y="388"/>
                    <a:pt x="233" y="388"/>
                  </a:cubicBezTo>
                  <a:lnTo>
                    <a:pt x="280" y="388"/>
                  </a:lnTo>
                  <a:cubicBezTo>
                    <a:pt x="388" y="372"/>
                    <a:pt x="481" y="310"/>
                    <a:pt x="481" y="202"/>
                  </a:cubicBezTo>
                  <a:cubicBezTo>
                    <a:pt x="481" y="140"/>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25"/>
            <p:cNvSpPr/>
            <p:nvPr/>
          </p:nvSpPr>
          <p:spPr>
            <a:xfrm>
              <a:off x="1658338" y="3752200"/>
              <a:ext cx="533150" cy="532400"/>
            </a:xfrm>
            <a:custGeom>
              <a:avLst/>
              <a:gdLst/>
              <a:ahLst/>
              <a:cxnLst/>
              <a:rect l="l" t="t" r="r" b="b"/>
              <a:pathLst>
                <a:path w="21326" h="21296" extrusionOk="0">
                  <a:moveTo>
                    <a:pt x="10793" y="604"/>
                  </a:moveTo>
                  <a:cubicBezTo>
                    <a:pt x="11029" y="604"/>
                    <a:pt x="11265" y="616"/>
                    <a:pt x="11446" y="652"/>
                  </a:cubicBezTo>
                  <a:cubicBezTo>
                    <a:pt x="11524" y="667"/>
                    <a:pt x="11586" y="745"/>
                    <a:pt x="11570" y="822"/>
                  </a:cubicBezTo>
                  <a:cubicBezTo>
                    <a:pt x="11570" y="900"/>
                    <a:pt x="11493" y="946"/>
                    <a:pt x="11431" y="946"/>
                  </a:cubicBezTo>
                  <a:lnTo>
                    <a:pt x="11400" y="946"/>
                  </a:lnTo>
                  <a:cubicBezTo>
                    <a:pt x="11229" y="915"/>
                    <a:pt x="11003" y="905"/>
                    <a:pt x="10778" y="905"/>
                  </a:cubicBezTo>
                  <a:cubicBezTo>
                    <a:pt x="10326" y="905"/>
                    <a:pt x="9875" y="946"/>
                    <a:pt x="9864" y="946"/>
                  </a:cubicBezTo>
                  <a:cubicBezTo>
                    <a:pt x="9787" y="946"/>
                    <a:pt x="9709" y="884"/>
                    <a:pt x="9709" y="807"/>
                  </a:cubicBezTo>
                  <a:cubicBezTo>
                    <a:pt x="9709" y="729"/>
                    <a:pt x="9771" y="652"/>
                    <a:pt x="9818" y="652"/>
                  </a:cubicBezTo>
                  <a:cubicBezTo>
                    <a:pt x="9849" y="652"/>
                    <a:pt x="10321" y="604"/>
                    <a:pt x="10793" y="604"/>
                  </a:cubicBezTo>
                  <a:close/>
                  <a:moveTo>
                    <a:pt x="7864" y="853"/>
                  </a:moveTo>
                  <a:lnTo>
                    <a:pt x="7941" y="869"/>
                  </a:lnTo>
                  <a:cubicBezTo>
                    <a:pt x="8065" y="884"/>
                    <a:pt x="8220" y="931"/>
                    <a:pt x="8251" y="1055"/>
                  </a:cubicBezTo>
                  <a:cubicBezTo>
                    <a:pt x="8267" y="1102"/>
                    <a:pt x="8251" y="1164"/>
                    <a:pt x="8236" y="1195"/>
                  </a:cubicBezTo>
                  <a:cubicBezTo>
                    <a:pt x="8189" y="1241"/>
                    <a:pt x="8143" y="1272"/>
                    <a:pt x="8081" y="1288"/>
                  </a:cubicBezTo>
                  <a:lnTo>
                    <a:pt x="8019" y="1288"/>
                  </a:lnTo>
                  <a:cubicBezTo>
                    <a:pt x="7957" y="1288"/>
                    <a:pt x="7879" y="1257"/>
                    <a:pt x="7802" y="1210"/>
                  </a:cubicBezTo>
                  <a:lnTo>
                    <a:pt x="7786" y="1195"/>
                  </a:lnTo>
                  <a:lnTo>
                    <a:pt x="7770" y="946"/>
                  </a:lnTo>
                  <a:lnTo>
                    <a:pt x="7833" y="946"/>
                  </a:lnTo>
                  <a:cubicBezTo>
                    <a:pt x="7848" y="946"/>
                    <a:pt x="7864" y="931"/>
                    <a:pt x="7864" y="900"/>
                  </a:cubicBezTo>
                  <a:lnTo>
                    <a:pt x="7864" y="853"/>
                  </a:lnTo>
                  <a:close/>
                  <a:moveTo>
                    <a:pt x="9011" y="1179"/>
                  </a:moveTo>
                  <a:cubicBezTo>
                    <a:pt x="9042" y="1195"/>
                    <a:pt x="9089" y="1210"/>
                    <a:pt x="9120" y="1257"/>
                  </a:cubicBezTo>
                  <a:cubicBezTo>
                    <a:pt x="9182" y="1350"/>
                    <a:pt x="9182" y="1489"/>
                    <a:pt x="9104" y="1582"/>
                  </a:cubicBezTo>
                  <a:cubicBezTo>
                    <a:pt x="9073" y="1644"/>
                    <a:pt x="8996" y="1675"/>
                    <a:pt x="8918" y="1675"/>
                  </a:cubicBezTo>
                  <a:cubicBezTo>
                    <a:pt x="8872" y="1675"/>
                    <a:pt x="8841" y="1675"/>
                    <a:pt x="8779" y="1644"/>
                  </a:cubicBezTo>
                  <a:cubicBezTo>
                    <a:pt x="8732" y="1582"/>
                    <a:pt x="8717" y="1489"/>
                    <a:pt x="8748" y="1396"/>
                  </a:cubicBezTo>
                  <a:cubicBezTo>
                    <a:pt x="8763" y="1288"/>
                    <a:pt x="8810" y="1241"/>
                    <a:pt x="8872" y="1195"/>
                  </a:cubicBezTo>
                  <a:cubicBezTo>
                    <a:pt x="8918" y="1179"/>
                    <a:pt x="8965" y="1179"/>
                    <a:pt x="9011" y="1179"/>
                  </a:cubicBezTo>
                  <a:close/>
                  <a:moveTo>
                    <a:pt x="5785" y="1815"/>
                  </a:moveTo>
                  <a:lnTo>
                    <a:pt x="5816" y="1831"/>
                  </a:lnTo>
                  <a:cubicBezTo>
                    <a:pt x="5847" y="1893"/>
                    <a:pt x="5832" y="1986"/>
                    <a:pt x="5770" y="2048"/>
                  </a:cubicBezTo>
                  <a:cubicBezTo>
                    <a:pt x="5739" y="2063"/>
                    <a:pt x="5692" y="2094"/>
                    <a:pt x="5661" y="2094"/>
                  </a:cubicBezTo>
                  <a:cubicBezTo>
                    <a:pt x="5630" y="2094"/>
                    <a:pt x="5599" y="2063"/>
                    <a:pt x="5584" y="2063"/>
                  </a:cubicBezTo>
                  <a:lnTo>
                    <a:pt x="5537" y="2048"/>
                  </a:lnTo>
                  <a:lnTo>
                    <a:pt x="5537" y="1862"/>
                  </a:lnTo>
                  <a:lnTo>
                    <a:pt x="5599" y="1877"/>
                  </a:lnTo>
                  <a:lnTo>
                    <a:pt x="5599" y="1815"/>
                  </a:lnTo>
                  <a:close/>
                  <a:moveTo>
                    <a:pt x="4901" y="2203"/>
                  </a:moveTo>
                  <a:cubicBezTo>
                    <a:pt x="4994" y="2203"/>
                    <a:pt x="5118" y="2265"/>
                    <a:pt x="5149" y="2342"/>
                  </a:cubicBezTo>
                  <a:cubicBezTo>
                    <a:pt x="5165" y="2373"/>
                    <a:pt x="5165" y="2451"/>
                    <a:pt x="5149" y="2513"/>
                  </a:cubicBezTo>
                  <a:cubicBezTo>
                    <a:pt x="5134" y="2575"/>
                    <a:pt x="5087" y="2606"/>
                    <a:pt x="5041" y="2621"/>
                  </a:cubicBezTo>
                  <a:lnTo>
                    <a:pt x="5010" y="2621"/>
                  </a:lnTo>
                  <a:lnTo>
                    <a:pt x="4700" y="2528"/>
                  </a:lnTo>
                  <a:lnTo>
                    <a:pt x="4731" y="2482"/>
                  </a:lnTo>
                  <a:cubicBezTo>
                    <a:pt x="4746" y="2435"/>
                    <a:pt x="4731" y="2420"/>
                    <a:pt x="4731" y="2420"/>
                  </a:cubicBezTo>
                  <a:cubicBezTo>
                    <a:pt x="4731" y="2358"/>
                    <a:pt x="4700" y="2296"/>
                    <a:pt x="4762" y="2234"/>
                  </a:cubicBezTo>
                  <a:cubicBezTo>
                    <a:pt x="4777" y="2218"/>
                    <a:pt x="4824" y="2203"/>
                    <a:pt x="4886" y="2203"/>
                  </a:cubicBezTo>
                  <a:close/>
                  <a:moveTo>
                    <a:pt x="4080" y="2967"/>
                  </a:moveTo>
                  <a:cubicBezTo>
                    <a:pt x="4122" y="2967"/>
                    <a:pt x="4166" y="2987"/>
                    <a:pt x="4203" y="3025"/>
                  </a:cubicBezTo>
                  <a:cubicBezTo>
                    <a:pt x="4265" y="3071"/>
                    <a:pt x="4234" y="3149"/>
                    <a:pt x="4188" y="3211"/>
                  </a:cubicBezTo>
                  <a:cubicBezTo>
                    <a:pt x="3800" y="3521"/>
                    <a:pt x="3211" y="4234"/>
                    <a:pt x="3211" y="4234"/>
                  </a:cubicBezTo>
                  <a:cubicBezTo>
                    <a:pt x="3180" y="4281"/>
                    <a:pt x="3133" y="4297"/>
                    <a:pt x="3102" y="4297"/>
                  </a:cubicBezTo>
                  <a:cubicBezTo>
                    <a:pt x="3056" y="4297"/>
                    <a:pt x="3025" y="4281"/>
                    <a:pt x="2994" y="4266"/>
                  </a:cubicBezTo>
                  <a:cubicBezTo>
                    <a:pt x="2947" y="4203"/>
                    <a:pt x="2916" y="4110"/>
                    <a:pt x="2994" y="4064"/>
                  </a:cubicBezTo>
                  <a:cubicBezTo>
                    <a:pt x="3025" y="4048"/>
                    <a:pt x="3598" y="3350"/>
                    <a:pt x="4002" y="2994"/>
                  </a:cubicBezTo>
                  <a:cubicBezTo>
                    <a:pt x="4026" y="2975"/>
                    <a:pt x="4053" y="2967"/>
                    <a:pt x="4080" y="2967"/>
                  </a:cubicBezTo>
                  <a:close/>
                  <a:moveTo>
                    <a:pt x="4220" y="3972"/>
                  </a:moveTo>
                  <a:cubicBezTo>
                    <a:pt x="4259" y="3972"/>
                    <a:pt x="4295" y="3985"/>
                    <a:pt x="4312" y="4002"/>
                  </a:cubicBezTo>
                  <a:cubicBezTo>
                    <a:pt x="4358" y="4079"/>
                    <a:pt x="4358" y="4157"/>
                    <a:pt x="4296" y="4219"/>
                  </a:cubicBezTo>
                  <a:cubicBezTo>
                    <a:pt x="4048" y="4452"/>
                    <a:pt x="3505" y="4994"/>
                    <a:pt x="3505" y="4994"/>
                  </a:cubicBezTo>
                  <a:cubicBezTo>
                    <a:pt x="3490" y="5010"/>
                    <a:pt x="3443" y="5041"/>
                    <a:pt x="3412" y="5041"/>
                  </a:cubicBezTo>
                  <a:cubicBezTo>
                    <a:pt x="3366" y="5041"/>
                    <a:pt x="3335" y="5010"/>
                    <a:pt x="3319" y="4994"/>
                  </a:cubicBezTo>
                  <a:cubicBezTo>
                    <a:pt x="3257" y="4932"/>
                    <a:pt x="3257" y="4839"/>
                    <a:pt x="3319" y="4777"/>
                  </a:cubicBezTo>
                  <a:cubicBezTo>
                    <a:pt x="3335" y="4762"/>
                    <a:pt x="3847" y="4234"/>
                    <a:pt x="4126" y="4002"/>
                  </a:cubicBezTo>
                  <a:cubicBezTo>
                    <a:pt x="4154" y="3981"/>
                    <a:pt x="4188" y="3972"/>
                    <a:pt x="4220" y="3972"/>
                  </a:cubicBezTo>
                  <a:close/>
                  <a:moveTo>
                    <a:pt x="2551" y="4572"/>
                  </a:moveTo>
                  <a:cubicBezTo>
                    <a:pt x="2582" y="4572"/>
                    <a:pt x="2612" y="4582"/>
                    <a:pt x="2637" y="4607"/>
                  </a:cubicBezTo>
                  <a:cubicBezTo>
                    <a:pt x="2683" y="4669"/>
                    <a:pt x="2714" y="4762"/>
                    <a:pt x="2652" y="4824"/>
                  </a:cubicBezTo>
                  <a:cubicBezTo>
                    <a:pt x="2327" y="5212"/>
                    <a:pt x="1939" y="5863"/>
                    <a:pt x="1939" y="5863"/>
                  </a:cubicBezTo>
                  <a:cubicBezTo>
                    <a:pt x="1908" y="5925"/>
                    <a:pt x="1877" y="5941"/>
                    <a:pt x="1815" y="5941"/>
                  </a:cubicBezTo>
                  <a:cubicBezTo>
                    <a:pt x="1784" y="5941"/>
                    <a:pt x="1753" y="5941"/>
                    <a:pt x="1737" y="5925"/>
                  </a:cubicBezTo>
                  <a:cubicBezTo>
                    <a:pt x="1675" y="5863"/>
                    <a:pt x="1660" y="5785"/>
                    <a:pt x="1660" y="5708"/>
                  </a:cubicBezTo>
                  <a:cubicBezTo>
                    <a:pt x="1675" y="5692"/>
                    <a:pt x="2063" y="5041"/>
                    <a:pt x="2420" y="4622"/>
                  </a:cubicBezTo>
                  <a:cubicBezTo>
                    <a:pt x="2457" y="4594"/>
                    <a:pt x="2505" y="4572"/>
                    <a:pt x="2551" y="4572"/>
                  </a:cubicBezTo>
                  <a:close/>
                  <a:moveTo>
                    <a:pt x="1472" y="6347"/>
                  </a:moveTo>
                  <a:cubicBezTo>
                    <a:pt x="1563" y="6347"/>
                    <a:pt x="1653" y="6389"/>
                    <a:pt x="1706" y="6452"/>
                  </a:cubicBezTo>
                  <a:cubicBezTo>
                    <a:pt x="1784" y="6545"/>
                    <a:pt x="1753" y="6716"/>
                    <a:pt x="1644" y="6794"/>
                  </a:cubicBezTo>
                  <a:lnTo>
                    <a:pt x="1567" y="6794"/>
                  </a:lnTo>
                  <a:cubicBezTo>
                    <a:pt x="1474" y="6794"/>
                    <a:pt x="1396" y="6763"/>
                    <a:pt x="1334" y="6685"/>
                  </a:cubicBezTo>
                  <a:cubicBezTo>
                    <a:pt x="1272" y="6592"/>
                    <a:pt x="1272" y="6468"/>
                    <a:pt x="1334" y="6390"/>
                  </a:cubicBezTo>
                  <a:lnTo>
                    <a:pt x="1350" y="6375"/>
                  </a:lnTo>
                  <a:cubicBezTo>
                    <a:pt x="1388" y="6355"/>
                    <a:pt x="1430" y="6347"/>
                    <a:pt x="1472" y="6347"/>
                  </a:cubicBezTo>
                  <a:close/>
                  <a:moveTo>
                    <a:pt x="2637" y="6716"/>
                  </a:moveTo>
                  <a:lnTo>
                    <a:pt x="2637" y="6763"/>
                  </a:lnTo>
                  <a:cubicBezTo>
                    <a:pt x="2637" y="6840"/>
                    <a:pt x="2637" y="6887"/>
                    <a:pt x="2606" y="6964"/>
                  </a:cubicBezTo>
                  <a:cubicBezTo>
                    <a:pt x="2575" y="7026"/>
                    <a:pt x="2513" y="7088"/>
                    <a:pt x="2435" y="7088"/>
                  </a:cubicBezTo>
                  <a:lnTo>
                    <a:pt x="2404" y="7088"/>
                  </a:lnTo>
                  <a:cubicBezTo>
                    <a:pt x="2296" y="7073"/>
                    <a:pt x="2265" y="6964"/>
                    <a:pt x="2280" y="6887"/>
                  </a:cubicBezTo>
                  <a:cubicBezTo>
                    <a:pt x="2296" y="6840"/>
                    <a:pt x="2327" y="6794"/>
                    <a:pt x="2373" y="6747"/>
                  </a:cubicBezTo>
                  <a:lnTo>
                    <a:pt x="2420" y="6716"/>
                  </a:lnTo>
                  <a:close/>
                  <a:moveTo>
                    <a:pt x="1877" y="7724"/>
                  </a:moveTo>
                  <a:cubicBezTo>
                    <a:pt x="1954" y="7724"/>
                    <a:pt x="2016" y="7740"/>
                    <a:pt x="2047" y="7786"/>
                  </a:cubicBezTo>
                  <a:cubicBezTo>
                    <a:pt x="2094" y="7833"/>
                    <a:pt x="2109" y="7879"/>
                    <a:pt x="2109" y="7926"/>
                  </a:cubicBezTo>
                  <a:cubicBezTo>
                    <a:pt x="2109" y="8019"/>
                    <a:pt x="2016" y="8096"/>
                    <a:pt x="1908" y="8112"/>
                  </a:cubicBezTo>
                  <a:lnTo>
                    <a:pt x="1861" y="8112"/>
                  </a:lnTo>
                  <a:cubicBezTo>
                    <a:pt x="1784" y="8112"/>
                    <a:pt x="1722" y="8096"/>
                    <a:pt x="1660" y="8081"/>
                  </a:cubicBezTo>
                  <a:lnTo>
                    <a:pt x="1629" y="8065"/>
                  </a:lnTo>
                  <a:lnTo>
                    <a:pt x="1660" y="7771"/>
                  </a:lnTo>
                  <a:lnTo>
                    <a:pt x="1706" y="7771"/>
                  </a:lnTo>
                  <a:cubicBezTo>
                    <a:pt x="1753" y="7755"/>
                    <a:pt x="1815" y="7724"/>
                    <a:pt x="1877" y="7724"/>
                  </a:cubicBezTo>
                  <a:close/>
                  <a:moveTo>
                    <a:pt x="734" y="9686"/>
                  </a:moveTo>
                  <a:cubicBezTo>
                    <a:pt x="748" y="9686"/>
                    <a:pt x="762" y="9688"/>
                    <a:pt x="776" y="9694"/>
                  </a:cubicBezTo>
                  <a:cubicBezTo>
                    <a:pt x="853" y="9709"/>
                    <a:pt x="900" y="9787"/>
                    <a:pt x="884" y="9864"/>
                  </a:cubicBezTo>
                  <a:cubicBezTo>
                    <a:pt x="884" y="9864"/>
                    <a:pt x="776" y="10593"/>
                    <a:pt x="822" y="11090"/>
                  </a:cubicBezTo>
                  <a:cubicBezTo>
                    <a:pt x="853" y="11167"/>
                    <a:pt x="791" y="11245"/>
                    <a:pt x="714" y="11245"/>
                  </a:cubicBezTo>
                  <a:cubicBezTo>
                    <a:pt x="621" y="11245"/>
                    <a:pt x="559" y="11183"/>
                    <a:pt x="543" y="11105"/>
                  </a:cubicBezTo>
                  <a:cubicBezTo>
                    <a:pt x="465" y="10578"/>
                    <a:pt x="590" y="9849"/>
                    <a:pt x="590" y="9802"/>
                  </a:cubicBezTo>
                  <a:cubicBezTo>
                    <a:pt x="615" y="9739"/>
                    <a:pt x="672" y="9686"/>
                    <a:pt x="734" y="9686"/>
                  </a:cubicBezTo>
                  <a:close/>
                  <a:moveTo>
                    <a:pt x="1861" y="10593"/>
                  </a:moveTo>
                  <a:cubicBezTo>
                    <a:pt x="1939" y="10593"/>
                    <a:pt x="1985" y="10671"/>
                    <a:pt x="1985" y="10749"/>
                  </a:cubicBezTo>
                  <a:cubicBezTo>
                    <a:pt x="1985" y="10749"/>
                    <a:pt x="1954" y="11183"/>
                    <a:pt x="2063" y="11431"/>
                  </a:cubicBezTo>
                  <a:cubicBezTo>
                    <a:pt x="2109" y="11508"/>
                    <a:pt x="2063" y="11602"/>
                    <a:pt x="1985" y="11633"/>
                  </a:cubicBezTo>
                  <a:cubicBezTo>
                    <a:pt x="1970" y="11648"/>
                    <a:pt x="1954" y="11648"/>
                    <a:pt x="1939" y="11648"/>
                  </a:cubicBezTo>
                  <a:cubicBezTo>
                    <a:pt x="1877" y="11648"/>
                    <a:pt x="1815" y="11633"/>
                    <a:pt x="1799" y="11571"/>
                  </a:cubicBezTo>
                  <a:cubicBezTo>
                    <a:pt x="1660" y="11245"/>
                    <a:pt x="1706" y="10749"/>
                    <a:pt x="1706" y="10733"/>
                  </a:cubicBezTo>
                  <a:cubicBezTo>
                    <a:pt x="1706" y="10655"/>
                    <a:pt x="1784" y="10593"/>
                    <a:pt x="1861" y="10593"/>
                  </a:cubicBezTo>
                  <a:close/>
                  <a:moveTo>
                    <a:pt x="2954" y="13166"/>
                  </a:moveTo>
                  <a:cubicBezTo>
                    <a:pt x="2990" y="13166"/>
                    <a:pt x="3027" y="13176"/>
                    <a:pt x="3056" y="13199"/>
                  </a:cubicBezTo>
                  <a:lnTo>
                    <a:pt x="3071" y="13215"/>
                  </a:lnTo>
                  <a:lnTo>
                    <a:pt x="3071" y="13230"/>
                  </a:lnTo>
                  <a:cubicBezTo>
                    <a:pt x="3102" y="13308"/>
                    <a:pt x="3118" y="13385"/>
                    <a:pt x="3071" y="13463"/>
                  </a:cubicBezTo>
                  <a:cubicBezTo>
                    <a:pt x="3056" y="13525"/>
                    <a:pt x="2978" y="13571"/>
                    <a:pt x="2916" y="13571"/>
                  </a:cubicBezTo>
                  <a:cubicBezTo>
                    <a:pt x="2900" y="13571"/>
                    <a:pt x="2869" y="13571"/>
                    <a:pt x="2838" y="13540"/>
                  </a:cubicBezTo>
                  <a:cubicBezTo>
                    <a:pt x="2792" y="13447"/>
                    <a:pt x="2761" y="13354"/>
                    <a:pt x="2807" y="13246"/>
                  </a:cubicBezTo>
                  <a:cubicBezTo>
                    <a:pt x="2827" y="13196"/>
                    <a:pt x="2890" y="13166"/>
                    <a:pt x="2954" y="13166"/>
                  </a:cubicBezTo>
                  <a:close/>
                  <a:moveTo>
                    <a:pt x="1265" y="11816"/>
                  </a:moveTo>
                  <a:cubicBezTo>
                    <a:pt x="1283" y="11816"/>
                    <a:pt x="1300" y="11817"/>
                    <a:pt x="1319" y="11819"/>
                  </a:cubicBezTo>
                  <a:cubicBezTo>
                    <a:pt x="1474" y="11865"/>
                    <a:pt x="1567" y="11989"/>
                    <a:pt x="1629" y="12113"/>
                  </a:cubicBezTo>
                  <a:cubicBezTo>
                    <a:pt x="1830" y="12517"/>
                    <a:pt x="1954" y="12920"/>
                    <a:pt x="2016" y="13370"/>
                  </a:cubicBezTo>
                  <a:cubicBezTo>
                    <a:pt x="2047" y="13664"/>
                    <a:pt x="1892" y="13959"/>
                    <a:pt x="1644" y="14052"/>
                  </a:cubicBezTo>
                  <a:cubicBezTo>
                    <a:pt x="1598" y="14068"/>
                    <a:pt x="1551" y="14068"/>
                    <a:pt x="1505" y="14068"/>
                  </a:cubicBezTo>
                  <a:cubicBezTo>
                    <a:pt x="1256" y="14068"/>
                    <a:pt x="1117" y="13804"/>
                    <a:pt x="1086" y="13695"/>
                  </a:cubicBezTo>
                  <a:cubicBezTo>
                    <a:pt x="884" y="13292"/>
                    <a:pt x="698" y="12749"/>
                    <a:pt x="822" y="12206"/>
                  </a:cubicBezTo>
                  <a:cubicBezTo>
                    <a:pt x="880" y="12004"/>
                    <a:pt x="1032" y="11816"/>
                    <a:pt x="1265" y="11816"/>
                  </a:cubicBezTo>
                  <a:close/>
                  <a:moveTo>
                    <a:pt x="1396" y="14548"/>
                  </a:moveTo>
                  <a:lnTo>
                    <a:pt x="1675" y="14595"/>
                  </a:lnTo>
                  <a:lnTo>
                    <a:pt x="1675" y="14626"/>
                  </a:lnTo>
                  <a:cubicBezTo>
                    <a:pt x="1675" y="14688"/>
                    <a:pt x="1706" y="14765"/>
                    <a:pt x="1675" y="14828"/>
                  </a:cubicBezTo>
                  <a:cubicBezTo>
                    <a:pt x="1644" y="14905"/>
                    <a:pt x="1582" y="14967"/>
                    <a:pt x="1505" y="14967"/>
                  </a:cubicBezTo>
                  <a:lnTo>
                    <a:pt x="1489" y="14967"/>
                  </a:lnTo>
                  <a:cubicBezTo>
                    <a:pt x="1396" y="14936"/>
                    <a:pt x="1350" y="14859"/>
                    <a:pt x="1334" y="14781"/>
                  </a:cubicBezTo>
                  <a:cubicBezTo>
                    <a:pt x="1334" y="14703"/>
                    <a:pt x="1350" y="14641"/>
                    <a:pt x="1365" y="14595"/>
                  </a:cubicBezTo>
                  <a:lnTo>
                    <a:pt x="1396" y="14548"/>
                  </a:lnTo>
                  <a:close/>
                  <a:moveTo>
                    <a:pt x="2652" y="14347"/>
                  </a:moveTo>
                  <a:cubicBezTo>
                    <a:pt x="2761" y="14548"/>
                    <a:pt x="2885" y="14765"/>
                    <a:pt x="2978" y="14983"/>
                  </a:cubicBezTo>
                  <a:lnTo>
                    <a:pt x="3180" y="14548"/>
                  </a:lnTo>
                  <a:cubicBezTo>
                    <a:pt x="3203" y="14491"/>
                    <a:pt x="3251" y="14459"/>
                    <a:pt x="3306" y="14459"/>
                  </a:cubicBezTo>
                  <a:cubicBezTo>
                    <a:pt x="3326" y="14459"/>
                    <a:pt x="3346" y="14463"/>
                    <a:pt x="3366" y="14471"/>
                  </a:cubicBezTo>
                  <a:cubicBezTo>
                    <a:pt x="3443" y="14517"/>
                    <a:pt x="3490" y="14595"/>
                    <a:pt x="3443" y="14672"/>
                  </a:cubicBezTo>
                  <a:lnTo>
                    <a:pt x="3226" y="15153"/>
                  </a:lnTo>
                  <a:cubicBezTo>
                    <a:pt x="3428" y="15246"/>
                    <a:pt x="3645" y="15370"/>
                    <a:pt x="3831" y="15463"/>
                  </a:cubicBezTo>
                  <a:cubicBezTo>
                    <a:pt x="3909" y="15510"/>
                    <a:pt x="3924" y="15588"/>
                    <a:pt x="3924" y="15681"/>
                  </a:cubicBezTo>
                  <a:cubicBezTo>
                    <a:pt x="3893" y="15743"/>
                    <a:pt x="3862" y="15758"/>
                    <a:pt x="3800" y="15758"/>
                  </a:cubicBezTo>
                  <a:cubicBezTo>
                    <a:pt x="3754" y="15758"/>
                    <a:pt x="3738" y="15758"/>
                    <a:pt x="3722" y="15743"/>
                  </a:cubicBezTo>
                  <a:cubicBezTo>
                    <a:pt x="3567" y="15665"/>
                    <a:pt x="3397" y="15556"/>
                    <a:pt x="3211" y="15479"/>
                  </a:cubicBezTo>
                  <a:lnTo>
                    <a:pt x="3211" y="15479"/>
                  </a:lnTo>
                  <a:cubicBezTo>
                    <a:pt x="3319" y="15712"/>
                    <a:pt x="3397" y="15944"/>
                    <a:pt x="3474" y="16177"/>
                  </a:cubicBezTo>
                  <a:lnTo>
                    <a:pt x="3195" y="16254"/>
                  </a:lnTo>
                  <a:cubicBezTo>
                    <a:pt x="3133" y="16084"/>
                    <a:pt x="3056" y="15913"/>
                    <a:pt x="3009" y="15743"/>
                  </a:cubicBezTo>
                  <a:lnTo>
                    <a:pt x="2885" y="15991"/>
                  </a:lnTo>
                  <a:cubicBezTo>
                    <a:pt x="2869" y="16022"/>
                    <a:pt x="2807" y="16068"/>
                    <a:pt x="2745" y="16068"/>
                  </a:cubicBezTo>
                  <a:cubicBezTo>
                    <a:pt x="2730" y="16068"/>
                    <a:pt x="2714" y="16053"/>
                    <a:pt x="2699" y="16053"/>
                  </a:cubicBezTo>
                  <a:cubicBezTo>
                    <a:pt x="2621" y="16006"/>
                    <a:pt x="2575" y="15929"/>
                    <a:pt x="2621" y="15851"/>
                  </a:cubicBezTo>
                  <a:lnTo>
                    <a:pt x="2838" y="15324"/>
                  </a:lnTo>
                  <a:cubicBezTo>
                    <a:pt x="2823" y="15308"/>
                    <a:pt x="2823" y="15277"/>
                    <a:pt x="2807" y="15246"/>
                  </a:cubicBezTo>
                  <a:cubicBezTo>
                    <a:pt x="2621" y="15169"/>
                    <a:pt x="2435" y="15076"/>
                    <a:pt x="2265" y="14998"/>
                  </a:cubicBezTo>
                  <a:cubicBezTo>
                    <a:pt x="2187" y="14967"/>
                    <a:pt x="2156" y="14890"/>
                    <a:pt x="2187" y="14812"/>
                  </a:cubicBezTo>
                  <a:cubicBezTo>
                    <a:pt x="2210" y="14756"/>
                    <a:pt x="2256" y="14716"/>
                    <a:pt x="2310" y="14716"/>
                  </a:cubicBezTo>
                  <a:cubicBezTo>
                    <a:pt x="2330" y="14716"/>
                    <a:pt x="2352" y="14722"/>
                    <a:pt x="2373" y="14734"/>
                  </a:cubicBezTo>
                  <a:cubicBezTo>
                    <a:pt x="2451" y="14750"/>
                    <a:pt x="2513" y="14781"/>
                    <a:pt x="2590" y="14828"/>
                  </a:cubicBezTo>
                  <a:cubicBezTo>
                    <a:pt x="2513" y="14703"/>
                    <a:pt x="2451" y="14595"/>
                    <a:pt x="2404" y="14471"/>
                  </a:cubicBezTo>
                  <a:lnTo>
                    <a:pt x="2652" y="14347"/>
                  </a:lnTo>
                  <a:close/>
                  <a:moveTo>
                    <a:pt x="4669" y="16441"/>
                  </a:moveTo>
                  <a:cubicBezTo>
                    <a:pt x="4731" y="16441"/>
                    <a:pt x="4777" y="16456"/>
                    <a:pt x="4824" y="16518"/>
                  </a:cubicBezTo>
                  <a:cubicBezTo>
                    <a:pt x="4855" y="16565"/>
                    <a:pt x="4886" y="16627"/>
                    <a:pt x="4886" y="16704"/>
                  </a:cubicBezTo>
                  <a:cubicBezTo>
                    <a:pt x="4870" y="16766"/>
                    <a:pt x="4808" y="16797"/>
                    <a:pt x="4746" y="16828"/>
                  </a:cubicBezTo>
                  <a:lnTo>
                    <a:pt x="4684" y="16828"/>
                  </a:lnTo>
                  <a:cubicBezTo>
                    <a:pt x="4653" y="16828"/>
                    <a:pt x="4607" y="16797"/>
                    <a:pt x="4576" y="16782"/>
                  </a:cubicBezTo>
                  <a:cubicBezTo>
                    <a:pt x="4529" y="16751"/>
                    <a:pt x="4498" y="16673"/>
                    <a:pt x="4513" y="16611"/>
                  </a:cubicBezTo>
                  <a:cubicBezTo>
                    <a:pt x="4513" y="16549"/>
                    <a:pt x="4544" y="16487"/>
                    <a:pt x="4607" y="16472"/>
                  </a:cubicBezTo>
                  <a:lnTo>
                    <a:pt x="4622" y="16518"/>
                  </a:lnTo>
                  <a:lnTo>
                    <a:pt x="4669" y="16487"/>
                  </a:lnTo>
                  <a:lnTo>
                    <a:pt x="4669" y="16441"/>
                  </a:lnTo>
                  <a:close/>
                  <a:moveTo>
                    <a:pt x="3019" y="16679"/>
                  </a:moveTo>
                  <a:cubicBezTo>
                    <a:pt x="3051" y="16679"/>
                    <a:pt x="3084" y="16684"/>
                    <a:pt x="3118" y="16704"/>
                  </a:cubicBezTo>
                  <a:cubicBezTo>
                    <a:pt x="3195" y="16751"/>
                    <a:pt x="3273" y="16828"/>
                    <a:pt x="3257" y="16921"/>
                  </a:cubicBezTo>
                  <a:cubicBezTo>
                    <a:pt x="3226" y="16983"/>
                    <a:pt x="3211" y="17014"/>
                    <a:pt x="3180" y="17061"/>
                  </a:cubicBezTo>
                  <a:cubicBezTo>
                    <a:pt x="3133" y="17076"/>
                    <a:pt x="3102" y="17092"/>
                    <a:pt x="3056" y="17092"/>
                  </a:cubicBezTo>
                  <a:cubicBezTo>
                    <a:pt x="3025" y="17092"/>
                    <a:pt x="3009" y="17076"/>
                    <a:pt x="2978" y="17076"/>
                  </a:cubicBezTo>
                  <a:cubicBezTo>
                    <a:pt x="2885" y="17030"/>
                    <a:pt x="2807" y="16937"/>
                    <a:pt x="2823" y="16844"/>
                  </a:cubicBezTo>
                  <a:lnTo>
                    <a:pt x="2869" y="16844"/>
                  </a:lnTo>
                  <a:cubicBezTo>
                    <a:pt x="2854" y="16782"/>
                    <a:pt x="2869" y="16751"/>
                    <a:pt x="2869" y="16720"/>
                  </a:cubicBezTo>
                  <a:lnTo>
                    <a:pt x="2869" y="16689"/>
                  </a:lnTo>
                  <a:lnTo>
                    <a:pt x="2900" y="16689"/>
                  </a:lnTo>
                  <a:cubicBezTo>
                    <a:pt x="2936" y="16689"/>
                    <a:pt x="2976" y="16679"/>
                    <a:pt x="3019" y="16679"/>
                  </a:cubicBezTo>
                  <a:close/>
                  <a:moveTo>
                    <a:pt x="6308" y="17880"/>
                  </a:moveTo>
                  <a:cubicBezTo>
                    <a:pt x="6315" y="17880"/>
                    <a:pt x="6322" y="17881"/>
                    <a:pt x="6328" y="17883"/>
                  </a:cubicBezTo>
                  <a:lnTo>
                    <a:pt x="6313" y="17945"/>
                  </a:lnTo>
                  <a:lnTo>
                    <a:pt x="6313" y="17960"/>
                  </a:lnTo>
                  <a:lnTo>
                    <a:pt x="6328" y="17914"/>
                  </a:lnTo>
                  <a:lnTo>
                    <a:pt x="6514" y="17945"/>
                  </a:lnTo>
                  <a:lnTo>
                    <a:pt x="6452" y="18240"/>
                  </a:lnTo>
                  <a:lnTo>
                    <a:pt x="6437" y="18255"/>
                  </a:lnTo>
                  <a:cubicBezTo>
                    <a:pt x="6406" y="18271"/>
                    <a:pt x="6390" y="18271"/>
                    <a:pt x="6359" y="18271"/>
                  </a:cubicBezTo>
                  <a:cubicBezTo>
                    <a:pt x="6282" y="18271"/>
                    <a:pt x="6173" y="18224"/>
                    <a:pt x="6142" y="18147"/>
                  </a:cubicBezTo>
                  <a:cubicBezTo>
                    <a:pt x="6126" y="18085"/>
                    <a:pt x="6142" y="18007"/>
                    <a:pt x="6173" y="17945"/>
                  </a:cubicBezTo>
                  <a:cubicBezTo>
                    <a:pt x="6213" y="17918"/>
                    <a:pt x="6265" y="17880"/>
                    <a:pt x="6308" y="17880"/>
                  </a:cubicBezTo>
                  <a:close/>
                  <a:moveTo>
                    <a:pt x="5060" y="17901"/>
                  </a:moveTo>
                  <a:cubicBezTo>
                    <a:pt x="5133" y="17901"/>
                    <a:pt x="5206" y="17943"/>
                    <a:pt x="5227" y="18007"/>
                  </a:cubicBezTo>
                  <a:cubicBezTo>
                    <a:pt x="5273" y="18069"/>
                    <a:pt x="5273" y="18100"/>
                    <a:pt x="5242" y="18162"/>
                  </a:cubicBezTo>
                  <a:cubicBezTo>
                    <a:pt x="5227" y="18224"/>
                    <a:pt x="5196" y="18255"/>
                    <a:pt x="5149" y="18271"/>
                  </a:cubicBezTo>
                  <a:cubicBezTo>
                    <a:pt x="5134" y="18302"/>
                    <a:pt x="5118" y="18302"/>
                    <a:pt x="5072" y="18302"/>
                  </a:cubicBezTo>
                  <a:cubicBezTo>
                    <a:pt x="4994" y="18302"/>
                    <a:pt x="4932" y="18255"/>
                    <a:pt x="4886" y="18193"/>
                  </a:cubicBezTo>
                  <a:cubicBezTo>
                    <a:pt x="4839" y="18100"/>
                    <a:pt x="4855" y="17991"/>
                    <a:pt x="4963" y="17929"/>
                  </a:cubicBezTo>
                  <a:cubicBezTo>
                    <a:pt x="4992" y="17910"/>
                    <a:pt x="5026" y="17901"/>
                    <a:pt x="5060" y="17901"/>
                  </a:cubicBezTo>
                  <a:close/>
                  <a:moveTo>
                    <a:pt x="4364" y="18346"/>
                  </a:moveTo>
                  <a:cubicBezTo>
                    <a:pt x="4426" y="18346"/>
                    <a:pt x="4490" y="18377"/>
                    <a:pt x="4529" y="18426"/>
                  </a:cubicBezTo>
                  <a:cubicBezTo>
                    <a:pt x="4576" y="18488"/>
                    <a:pt x="4576" y="18534"/>
                    <a:pt x="4544" y="18581"/>
                  </a:cubicBezTo>
                  <a:cubicBezTo>
                    <a:pt x="4529" y="18658"/>
                    <a:pt x="4451" y="18720"/>
                    <a:pt x="4358" y="18720"/>
                  </a:cubicBezTo>
                  <a:cubicBezTo>
                    <a:pt x="4312" y="18720"/>
                    <a:pt x="4281" y="18705"/>
                    <a:pt x="4265" y="18689"/>
                  </a:cubicBezTo>
                  <a:cubicBezTo>
                    <a:pt x="4219" y="18643"/>
                    <a:pt x="4188" y="18581"/>
                    <a:pt x="4188" y="18534"/>
                  </a:cubicBezTo>
                  <a:cubicBezTo>
                    <a:pt x="4188" y="18472"/>
                    <a:pt x="4219" y="18410"/>
                    <a:pt x="4265" y="18379"/>
                  </a:cubicBezTo>
                  <a:cubicBezTo>
                    <a:pt x="4294" y="18356"/>
                    <a:pt x="4329" y="18346"/>
                    <a:pt x="4364" y="18346"/>
                  </a:cubicBezTo>
                  <a:close/>
                  <a:moveTo>
                    <a:pt x="18198" y="18159"/>
                  </a:moveTo>
                  <a:cubicBezTo>
                    <a:pt x="18186" y="18170"/>
                    <a:pt x="18174" y="18182"/>
                    <a:pt x="18162" y="18193"/>
                  </a:cubicBezTo>
                  <a:cubicBezTo>
                    <a:pt x="17914" y="18441"/>
                    <a:pt x="17655" y="18679"/>
                    <a:pt x="17384" y="18904"/>
                  </a:cubicBezTo>
                  <a:lnTo>
                    <a:pt x="17384" y="18904"/>
                  </a:lnTo>
                  <a:cubicBezTo>
                    <a:pt x="17668" y="18669"/>
                    <a:pt x="17940" y="18421"/>
                    <a:pt x="18198" y="18159"/>
                  </a:cubicBezTo>
                  <a:close/>
                  <a:moveTo>
                    <a:pt x="17384" y="18904"/>
                  </a:moveTo>
                  <a:lnTo>
                    <a:pt x="17384" y="18904"/>
                  </a:lnTo>
                  <a:cubicBezTo>
                    <a:pt x="17209" y="19048"/>
                    <a:pt x="17029" y="19187"/>
                    <a:pt x="16845" y="19321"/>
                  </a:cubicBezTo>
                  <a:lnTo>
                    <a:pt x="16845" y="19321"/>
                  </a:lnTo>
                  <a:cubicBezTo>
                    <a:pt x="17030" y="19188"/>
                    <a:pt x="17209" y="19049"/>
                    <a:pt x="17384" y="18904"/>
                  </a:cubicBezTo>
                  <a:close/>
                  <a:moveTo>
                    <a:pt x="16845" y="19321"/>
                  </a:moveTo>
                  <a:cubicBezTo>
                    <a:pt x="16760" y="19382"/>
                    <a:pt x="16673" y="19442"/>
                    <a:pt x="16586" y="19500"/>
                  </a:cubicBezTo>
                  <a:lnTo>
                    <a:pt x="16586" y="19500"/>
                  </a:lnTo>
                  <a:cubicBezTo>
                    <a:pt x="16589" y="19499"/>
                    <a:pt x="16592" y="19497"/>
                    <a:pt x="16595" y="19496"/>
                  </a:cubicBezTo>
                  <a:cubicBezTo>
                    <a:pt x="16679" y="19439"/>
                    <a:pt x="16762" y="19380"/>
                    <a:pt x="16845" y="19321"/>
                  </a:cubicBezTo>
                  <a:close/>
                  <a:moveTo>
                    <a:pt x="6661" y="18818"/>
                  </a:moveTo>
                  <a:cubicBezTo>
                    <a:pt x="6689" y="18818"/>
                    <a:pt x="6718" y="18827"/>
                    <a:pt x="6747" y="18845"/>
                  </a:cubicBezTo>
                  <a:cubicBezTo>
                    <a:pt x="6747" y="18845"/>
                    <a:pt x="7414" y="19201"/>
                    <a:pt x="7786" y="19310"/>
                  </a:cubicBezTo>
                  <a:cubicBezTo>
                    <a:pt x="7864" y="19325"/>
                    <a:pt x="7926" y="19403"/>
                    <a:pt x="7910" y="19480"/>
                  </a:cubicBezTo>
                  <a:cubicBezTo>
                    <a:pt x="7879" y="19558"/>
                    <a:pt x="7833" y="19589"/>
                    <a:pt x="7770" y="19589"/>
                  </a:cubicBezTo>
                  <a:lnTo>
                    <a:pt x="7724" y="19589"/>
                  </a:lnTo>
                  <a:cubicBezTo>
                    <a:pt x="7321" y="19480"/>
                    <a:pt x="6623" y="19108"/>
                    <a:pt x="6607" y="19093"/>
                  </a:cubicBezTo>
                  <a:cubicBezTo>
                    <a:pt x="6530" y="19046"/>
                    <a:pt x="6514" y="18969"/>
                    <a:pt x="6545" y="18891"/>
                  </a:cubicBezTo>
                  <a:cubicBezTo>
                    <a:pt x="6574" y="18843"/>
                    <a:pt x="6616" y="18818"/>
                    <a:pt x="6661" y="18818"/>
                  </a:cubicBezTo>
                  <a:close/>
                  <a:moveTo>
                    <a:pt x="5167" y="18631"/>
                  </a:moveTo>
                  <a:cubicBezTo>
                    <a:pt x="5196" y="18631"/>
                    <a:pt x="5224" y="18640"/>
                    <a:pt x="5242" y="18658"/>
                  </a:cubicBezTo>
                  <a:cubicBezTo>
                    <a:pt x="5242" y="18658"/>
                    <a:pt x="5987" y="19248"/>
                    <a:pt x="6700" y="19573"/>
                  </a:cubicBezTo>
                  <a:cubicBezTo>
                    <a:pt x="6762" y="19620"/>
                    <a:pt x="6793" y="19713"/>
                    <a:pt x="6778" y="19775"/>
                  </a:cubicBezTo>
                  <a:cubicBezTo>
                    <a:pt x="6747" y="19806"/>
                    <a:pt x="6700" y="19853"/>
                    <a:pt x="6638" y="19853"/>
                  </a:cubicBezTo>
                  <a:cubicBezTo>
                    <a:pt x="6623" y="19853"/>
                    <a:pt x="6607" y="19822"/>
                    <a:pt x="6592" y="19822"/>
                  </a:cubicBezTo>
                  <a:cubicBezTo>
                    <a:pt x="5832" y="19480"/>
                    <a:pt x="5118" y="18891"/>
                    <a:pt x="5072" y="18876"/>
                  </a:cubicBezTo>
                  <a:cubicBezTo>
                    <a:pt x="5010" y="18845"/>
                    <a:pt x="4994" y="18736"/>
                    <a:pt x="5056" y="18689"/>
                  </a:cubicBezTo>
                  <a:cubicBezTo>
                    <a:pt x="5075" y="18652"/>
                    <a:pt x="5122" y="18631"/>
                    <a:pt x="5167" y="18631"/>
                  </a:cubicBezTo>
                  <a:close/>
                  <a:moveTo>
                    <a:pt x="7550" y="20273"/>
                  </a:moveTo>
                  <a:cubicBezTo>
                    <a:pt x="7607" y="20273"/>
                    <a:pt x="7665" y="20289"/>
                    <a:pt x="7708" y="20318"/>
                  </a:cubicBezTo>
                  <a:cubicBezTo>
                    <a:pt x="7802" y="20364"/>
                    <a:pt x="7864" y="20504"/>
                    <a:pt x="7848" y="20613"/>
                  </a:cubicBezTo>
                  <a:cubicBezTo>
                    <a:pt x="7848" y="20659"/>
                    <a:pt x="7833" y="20690"/>
                    <a:pt x="7786" y="20721"/>
                  </a:cubicBezTo>
                  <a:cubicBezTo>
                    <a:pt x="7770" y="20721"/>
                    <a:pt x="7755" y="20737"/>
                    <a:pt x="7724" y="20737"/>
                  </a:cubicBezTo>
                  <a:cubicBezTo>
                    <a:pt x="7693" y="20752"/>
                    <a:pt x="7646" y="20752"/>
                    <a:pt x="7615" y="20752"/>
                  </a:cubicBezTo>
                  <a:cubicBezTo>
                    <a:pt x="7522" y="20752"/>
                    <a:pt x="7445" y="20737"/>
                    <a:pt x="7383" y="20675"/>
                  </a:cubicBezTo>
                  <a:cubicBezTo>
                    <a:pt x="7321" y="20644"/>
                    <a:pt x="7305" y="20566"/>
                    <a:pt x="7305" y="20489"/>
                  </a:cubicBezTo>
                  <a:cubicBezTo>
                    <a:pt x="7305" y="20426"/>
                    <a:pt x="7352" y="20364"/>
                    <a:pt x="7383" y="20333"/>
                  </a:cubicBezTo>
                  <a:cubicBezTo>
                    <a:pt x="7424" y="20293"/>
                    <a:pt x="7486" y="20273"/>
                    <a:pt x="7550" y="20273"/>
                  </a:cubicBezTo>
                  <a:close/>
                  <a:moveTo>
                    <a:pt x="12489" y="20377"/>
                  </a:moveTo>
                  <a:cubicBezTo>
                    <a:pt x="12546" y="20377"/>
                    <a:pt x="12598" y="20417"/>
                    <a:pt x="12609" y="20473"/>
                  </a:cubicBezTo>
                  <a:cubicBezTo>
                    <a:pt x="12656" y="20551"/>
                    <a:pt x="12609" y="20628"/>
                    <a:pt x="12516" y="20659"/>
                  </a:cubicBezTo>
                  <a:cubicBezTo>
                    <a:pt x="12206" y="20783"/>
                    <a:pt x="11508" y="20799"/>
                    <a:pt x="11477" y="20799"/>
                  </a:cubicBezTo>
                  <a:cubicBezTo>
                    <a:pt x="11400" y="20799"/>
                    <a:pt x="11338" y="20737"/>
                    <a:pt x="11338" y="20659"/>
                  </a:cubicBezTo>
                  <a:cubicBezTo>
                    <a:pt x="11338" y="20582"/>
                    <a:pt x="11400" y="20504"/>
                    <a:pt x="11477" y="20504"/>
                  </a:cubicBezTo>
                  <a:cubicBezTo>
                    <a:pt x="11648" y="20504"/>
                    <a:pt x="12191" y="20473"/>
                    <a:pt x="12423" y="20395"/>
                  </a:cubicBezTo>
                  <a:cubicBezTo>
                    <a:pt x="12445" y="20383"/>
                    <a:pt x="12467" y="20377"/>
                    <a:pt x="12489" y="20377"/>
                  </a:cubicBezTo>
                  <a:close/>
                  <a:moveTo>
                    <a:pt x="10655" y="0"/>
                  </a:moveTo>
                  <a:cubicBezTo>
                    <a:pt x="4762" y="0"/>
                    <a:pt x="0" y="4762"/>
                    <a:pt x="0" y="10655"/>
                  </a:cubicBezTo>
                  <a:cubicBezTo>
                    <a:pt x="0" y="11757"/>
                    <a:pt x="171" y="12827"/>
                    <a:pt x="481" y="13835"/>
                  </a:cubicBezTo>
                  <a:cubicBezTo>
                    <a:pt x="574" y="14192"/>
                    <a:pt x="698" y="14517"/>
                    <a:pt x="822" y="14828"/>
                  </a:cubicBezTo>
                  <a:cubicBezTo>
                    <a:pt x="1101" y="15463"/>
                    <a:pt x="1427" y="16068"/>
                    <a:pt x="1768" y="16627"/>
                  </a:cubicBezTo>
                  <a:cubicBezTo>
                    <a:pt x="1954" y="16906"/>
                    <a:pt x="2172" y="17169"/>
                    <a:pt x="2373" y="17449"/>
                  </a:cubicBezTo>
                  <a:cubicBezTo>
                    <a:pt x="2606" y="17712"/>
                    <a:pt x="2838" y="17960"/>
                    <a:pt x="3071" y="18193"/>
                  </a:cubicBezTo>
                  <a:cubicBezTo>
                    <a:pt x="3676" y="18798"/>
                    <a:pt x="4358" y="19325"/>
                    <a:pt x="5087" y="19775"/>
                  </a:cubicBezTo>
                  <a:cubicBezTo>
                    <a:pt x="5258" y="19853"/>
                    <a:pt x="5382" y="19946"/>
                    <a:pt x="5537" y="20023"/>
                  </a:cubicBezTo>
                  <a:cubicBezTo>
                    <a:pt x="7057" y="20830"/>
                    <a:pt x="8779" y="21295"/>
                    <a:pt x="10624" y="21295"/>
                  </a:cubicBezTo>
                  <a:cubicBezTo>
                    <a:pt x="12454" y="21295"/>
                    <a:pt x="14191" y="20830"/>
                    <a:pt x="15696" y="20023"/>
                  </a:cubicBezTo>
                  <a:cubicBezTo>
                    <a:pt x="15851" y="19946"/>
                    <a:pt x="15991" y="19868"/>
                    <a:pt x="16146" y="19775"/>
                  </a:cubicBezTo>
                  <a:cubicBezTo>
                    <a:pt x="16296" y="19688"/>
                    <a:pt x="16442" y="19596"/>
                    <a:pt x="16586" y="19500"/>
                  </a:cubicBezTo>
                  <a:lnTo>
                    <a:pt x="16586" y="19500"/>
                  </a:lnTo>
                  <a:cubicBezTo>
                    <a:pt x="15441" y="19994"/>
                    <a:pt x="14157" y="20271"/>
                    <a:pt x="12827" y="20271"/>
                  </a:cubicBezTo>
                  <a:cubicBezTo>
                    <a:pt x="12175" y="20271"/>
                    <a:pt x="11524" y="20194"/>
                    <a:pt x="10903" y="20070"/>
                  </a:cubicBezTo>
                  <a:lnTo>
                    <a:pt x="10903" y="20101"/>
                  </a:lnTo>
                  <a:cubicBezTo>
                    <a:pt x="10903" y="20132"/>
                    <a:pt x="10903" y="20178"/>
                    <a:pt x="10888" y="20209"/>
                  </a:cubicBezTo>
                  <a:cubicBezTo>
                    <a:pt x="10826" y="20364"/>
                    <a:pt x="10640" y="20380"/>
                    <a:pt x="10500" y="20411"/>
                  </a:cubicBezTo>
                  <a:cubicBezTo>
                    <a:pt x="10407" y="20426"/>
                    <a:pt x="10283" y="20426"/>
                    <a:pt x="10190" y="20426"/>
                  </a:cubicBezTo>
                  <a:cubicBezTo>
                    <a:pt x="9849" y="20426"/>
                    <a:pt x="9585" y="20364"/>
                    <a:pt x="9383" y="20256"/>
                  </a:cubicBezTo>
                  <a:cubicBezTo>
                    <a:pt x="9321" y="20209"/>
                    <a:pt x="9182" y="20132"/>
                    <a:pt x="9166" y="20008"/>
                  </a:cubicBezTo>
                  <a:cubicBezTo>
                    <a:pt x="9166" y="19946"/>
                    <a:pt x="9182" y="19868"/>
                    <a:pt x="9228" y="19806"/>
                  </a:cubicBezTo>
                  <a:cubicBezTo>
                    <a:pt x="9275" y="19729"/>
                    <a:pt x="9399" y="19713"/>
                    <a:pt x="9492" y="19682"/>
                  </a:cubicBezTo>
                  <a:cubicBezTo>
                    <a:pt x="5832" y="18333"/>
                    <a:pt x="3211" y="14797"/>
                    <a:pt x="3211" y="10671"/>
                  </a:cubicBezTo>
                  <a:cubicBezTo>
                    <a:pt x="3211" y="8096"/>
                    <a:pt x="4234" y="5754"/>
                    <a:pt x="5894" y="4033"/>
                  </a:cubicBezTo>
                  <a:cubicBezTo>
                    <a:pt x="5832" y="3986"/>
                    <a:pt x="5785" y="3924"/>
                    <a:pt x="5754" y="3878"/>
                  </a:cubicBezTo>
                  <a:cubicBezTo>
                    <a:pt x="5739" y="3831"/>
                    <a:pt x="5708" y="3800"/>
                    <a:pt x="5708" y="3754"/>
                  </a:cubicBezTo>
                  <a:cubicBezTo>
                    <a:pt x="5692" y="3599"/>
                    <a:pt x="5785" y="3459"/>
                    <a:pt x="5987" y="3319"/>
                  </a:cubicBezTo>
                  <a:cubicBezTo>
                    <a:pt x="6270" y="3156"/>
                    <a:pt x="6610" y="2977"/>
                    <a:pt x="7008" y="2977"/>
                  </a:cubicBezTo>
                  <a:cubicBezTo>
                    <a:pt x="7024" y="2977"/>
                    <a:pt x="7041" y="2978"/>
                    <a:pt x="7057" y="2978"/>
                  </a:cubicBezTo>
                  <a:cubicBezTo>
                    <a:pt x="8655" y="1753"/>
                    <a:pt x="10655" y="1040"/>
                    <a:pt x="12827" y="1040"/>
                  </a:cubicBezTo>
                  <a:cubicBezTo>
                    <a:pt x="14160" y="1040"/>
                    <a:pt x="15432" y="1334"/>
                    <a:pt x="16595" y="1815"/>
                  </a:cubicBezTo>
                  <a:cubicBezTo>
                    <a:pt x="19418" y="3738"/>
                    <a:pt x="21279" y="6964"/>
                    <a:pt x="21279" y="10655"/>
                  </a:cubicBezTo>
                  <a:cubicBezTo>
                    <a:pt x="21279" y="13580"/>
                    <a:pt x="20101" y="16229"/>
                    <a:pt x="18198" y="18159"/>
                  </a:cubicBezTo>
                  <a:lnTo>
                    <a:pt x="18198" y="18159"/>
                  </a:lnTo>
                  <a:cubicBezTo>
                    <a:pt x="18433" y="17936"/>
                    <a:pt x="18653" y="17699"/>
                    <a:pt x="18860" y="17449"/>
                  </a:cubicBezTo>
                  <a:cubicBezTo>
                    <a:pt x="19092" y="17185"/>
                    <a:pt x="19279" y="16921"/>
                    <a:pt x="19480" y="16627"/>
                  </a:cubicBezTo>
                  <a:cubicBezTo>
                    <a:pt x="19868" y="16068"/>
                    <a:pt x="20194" y="15463"/>
                    <a:pt x="20473" y="14828"/>
                  </a:cubicBezTo>
                  <a:cubicBezTo>
                    <a:pt x="20612" y="14502"/>
                    <a:pt x="20737" y="14161"/>
                    <a:pt x="20830" y="13835"/>
                  </a:cubicBezTo>
                  <a:cubicBezTo>
                    <a:pt x="21140" y="12827"/>
                    <a:pt x="21326" y="11757"/>
                    <a:pt x="21326" y="10655"/>
                  </a:cubicBezTo>
                  <a:cubicBezTo>
                    <a:pt x="21326" y="4762"/>
                    <a:pt x="16549" y="0"/>
                    <a:pt x="10655" y="0"/>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25"/>
          <p:cNvGrpSpPr/>
          <p:nvPr/>
        </p:nvGrpSpPr>
        <p:grpSpPr>
          <a:xfrm>
            <a:off x="1985119" y="539500"/>
            <a:ext cx="534325" cy="533575"/>
            <a:chOff x="3776163" y="3751800"/>
            <a:chExt cx="534325" cy="533575"/>
          </a:xfrm>
        </p:grpSpPr>
        <p:sp>
          <p:nvSpPr>
            <p:cNvPr id="5850" name="Google Shape;5850;p25"/>
            <p:cNvSpPr/>
            <p:nvPr/>
          </p:nvSpPr>
          <p:spPr>
            <a:xfrm>
              <a:off x="4248438" y="4167850"/>
              <a:ext cx="15525" cy="20575"/>
            </a:xfrm>
            <a:custGeom>
              <a:avLst/>
              <a:gdLst/>
              <a:ahLst/>
              <a:cxnLst/>
              <a:rect l="l" t="t" r="r" b="b"/>
              <a:pathLst>
                <a:path w="621" h="823" extrusionOk="0">
                  <a:moveTo>
                    <a:pt x="621" y="1"/>
                  </a:moveTo>
                  <a:lnTo>
                    <a:pt x="621" y="1"/>
                  </a:lnTo>
                  <a:cubicBezTo>
                    <a:pt x="419" y="295"/>
                    <a:pt x="233" y="559"/>
                    <a:pt x="0" y="823"/>
                  </a:cubicBezTo>
                  <a:cubicBezTo>
                    <a:pt x="233" y="559"/>
                    <a:pt x="450" y="295"/>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25"/>
            <p:cNvSpPr/>
            <p:nvPr/>
          </p:nvSpPr>
          <p:spPr>
            <a:xfrm>
              <a:off x="4222063" y="3822000"/>
              <a:ext cx="18250" cy="17850"/>
            </a:xfrm>
            <a:custGeom>
              <a:avLst/>
              <a:gdLst/>
              <a:ahLst/>
              <a:cxnLst/>
              <a:rect l="l" t="t" r="r" b="b"/>
              <a:pathLst>
                <a:path w="730" h="714" extrusionOk="0">
                  <a:moveTo>
                    <a:pt x="1" y="0"/>
                  </a:moveTo>
                  <a:cubicBezTo>
                    <a:pt x="264" y="233"/>
                    <a:pt x="497" y="465"/>
                    <a:pt x="730" y="714"/>
                  </a:cubicBezTo>
                  <a:cubicBezTo>
                    <a:pt x="512" y="465"/>
                    <a:pt x="264" y="20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25"/>
            <p:cNvSpPr/>
            <p:nvPr/>
          </p:nvSpPr>
          <p:spPr>
            <a:xfrm>
              <a:off x="3837038" y="4188800"/>
              <a:ext cx="17475" cy="19025"/>
            </a:xfrm>
            <a:custGeom>
              <a:avLst/>
              <a:gdLst/>
              <a:ahLst/>
              <a:cxnLst/>
              <a:rect l="l" t="t" r="r" b="b"/>
              <a:pathLst>
                <a:path w="699" h="761" extrusionOk="0">
                  <a:moveTo>
                    <a:pt x="1" y="0"/>
                  </a:moveTo>
                  <a:lnTo>
                    <a:pt x="1" y="0"/>
                  </a:lnTo>
                  <a:cubicBezTo>
                    <a:pt x="233" y="264"/>
                    <a:pt x="466" y="527"/>
                    <a:pt x="698" y="760"/>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25"/>
            <p:cNvSpPr/>
            <p:nvPr/>
          </p:nvSpPr>
          <p:spPr>
            <a:xfrm>
              <a:off x="3926613" y="3834000"/>
              <a:ext cx="31825" cy="14425"/>
            </a:xfrm>
            <a:custGeom>
              <a:avLst/>
              <a:gdLst/>
              <a:ahLst/>
              <a:cxnLst/>
              <a:rect l="l" t="t" r="r" b="b"/>
              <a:pathLst>
                <a:path w="1273" h="577" extrusionOk="0">
                  <a:moveTo>
                    <a:pt x="1008" y="1"/>
                  </a:moveTo>
                  <a:cubicBezTo>
                    <a:pt x="683" y="1"/>
                    <a:pt x="372" y="172"/>
                    <a:pt x="140" y="311"/>
                  </a:cubicBezTo>
                  <a:cubicBezTo>
                    <a:pt x="31" y="373"/>
                    <a:pt x="0" y="420"/>
                    <a:pt x="0" y="420"/>
                  </a:cubicBezTo>
                  <a:cubicBezTo>
                    <a:pt x="47" y="524"/>
                    <a:pt x="128" y="577"/>
                    <a:pt x="212" y="577"/>
                  </a:cubicBezTo>
                  <a:cubicBezTo>
                    <a:pt x="240" y="577"/>
                    <a:pt x="268"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25"/>
            <p:cNvSpPr/>
            <p:nvPr/>
          </p:nvSpPr>
          <p:spPr>
            <a:xfrm>
              <a:off x="4185238" y="3793300"/>
              <a:ext cx="17475" cy="12050"/>
            </a:xfrm>
            <a:custGeom>
              <a:avLst/>
              <a:gdLst/>
              <a:ahLst/>
              <a:cxnLst/>
              <a:rect l="l" t="t" r="r" b="b"/>
              <a:pathLst>
                <a:path w="699" h="482" extrusionOk="0">
                  <a:moveTo>
                    <a:pt x="0" y="0"/>
                  </a:moveTo>
                  <a:cubicBezTo>
                    <a:pt x="233" y="155"/>
                    <a:pt x="465" y="311"/>
                    <a:pt x="698" y="481"/>
                  </a:cubicBezTo>
                  <a:cubicBezTo>
                    <a:pt x="465" y="311"/>
                    <a:pt x="233" y="15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25"/>
            <p:cNvSpPr/>
            <p:nvPr/>
          </p:nvSpPr>
          <p:spPr>
            <a:xfrm>
              <a:off x="4288763" y="4098050"/>
              <a:ext cx="8925" cy="24850"/>
            </a:xfrm>
            <a:custGeom>
              <a:avLst/>
              <a:gdLst/>
              <a:ahLst/>
              <a:cxnLst/>
              <a:rect l="l" t="t" r="r" b="b"/>
              <a:pathLst>
                <a:path w="357" h="994" extrusionOk="0">
                  <a:moveTo>
                    <a:pt x="357" y="1"/>
                  </a:moveTo>
                  <a:cubicBezTo>
                    <a:pt x="248" y="358"/>
                    <a:pt x="124" y="668"/>
                    <a:pt x="0" y="994"/>
                  </a:cubicBezTo>
                  <a:cubicBezTo>
                    <a:pt x="124" y="668"/>
                    <a:pt x="264" y="327"/>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25"/>
            <p:cNvSpPr/>
            <p:nvPr/>
          </p:nvSpPr>
          <p:spPr>
            <a:xfrm>
              <a:off x="3854863" y="4207800"/>
              <a:ext cx="43075" cy="34900"/>
            </a:xfrm>
            <a:custGeom>
              <a:avLst/>
              <a:gdLst/>
              <a:ahLst/>
              <a:cxnLst/>
              <a:rect l="l" t="t" r="r" b="b"/>
              <a:pathLst>
                <a:path w="1723" h="1396" extrusionOk="0">
                  <a:moveTo>
                    <a:pt x="1" y="0"/>
                  </a:moveTo>
                  <a:lnTo>
                    <a:pt x="1" y="0"/>
                  </a:lnTo>
                  <a:cubicBezTo>
                    <a:pt x="497" y="512"/>
                    <a:pt x="1087" y="977"/>
                    <a:pt x="1723" y="1396"/>
                  </a:cubicBezTo>
                  <a:cubicBezTo>
                    <a:pt x="1102" y="977"/>
                    <a:pt x="528" y="5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25"/>
            <p:cNvSpPr/>
            <p:nvPr/>
          </p:nvSpPr>
          <p:spPr>
            <a:xfrm>
              <a:off x="4042938" y="3752575"/>
              <a:ext cx="79500" cy="12050"/>
            </a:xfrm>
            <a:custGeom>
              <a:avLst/>
              <a:gdLst/>
              <a:ahLst/>
              <a:cxnLst/>
              <a:rect l="l" t="t" r="r" b="b"/>
              <a:pathLst>
                <a:path w="3180" h="482" extrusionOk="0">
                  <a:moveTo>
                    <a:pt x="0" y="1"/>
                  </a:moveTo>
                  <a:cubicBezTo>
                    <a:pt x="1101" y="1"/>
                    <a:pt x="2171" y="171"/>
                    <a:pt x="3180" y="482"/>
                  </a:cubicBezTo>
                  <a:cubicBezTo>
                    <a:pt x="2171" y="156"/>
                    <a:pt x="110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25"/>
            <p:cNvSpPr/>
            <p:nvPr/>
          </p:nvSpPr>
          <p:spPr>
            <a:xfrm>
              <a:off x="4013838" y="4251100"/>
              <a:ext cx="27575" cy="5175"/>
            </a:xfrm>
            <a:custGeom>
              <a:avLst/>
              <a:gdLst/>
              <a:ahLst/>
              <a:cxnLst/>
              <a:rect l="l" t="t" r="r" b="b"/>
              <a:pathLst>
                <a:path w="1103" h="207" extrusionOk="0">
                  <a:moveTo>
                    <a:pt x="449" y="0"/>
                  </a:moveTo>
                  <a:cubicBezTo>
                    <a:pt x="325" y="0"/>
                    <a:pt x="201" y="8"/>
                    <a:pt x="78" y="21"/>
                  </a:cubicBezTo>
                  <a:cubicBezTo>
                    <a:pt x="32" y="21"/>
                    <a:pt x="16" y="21"/>
                    <a:pt x="1" y="52"/>
                  </a:cubicBezTo>
                  <a:cubicBezTo>
                    <a:pt x="16" y="52"/>
                    <a:pt x="16" y="67"/>
                    <a:pt x="32" y="67"/>
                  </a:cubicBezTo>
                  <a:cubicBezTo>
                    <a:pt x="187" y="145"/>
                    <a:pt x="389" y="176"/>
                    <a:pt x="652" y="207"/>
                  </a:cubicBezTo>
                  <a:cubicBezTo>
                    <a:pt x="807" y="176"/>
                    <a:pt x="947" y="145"/>
                    <a:pt x="1102" y="98"/>
                  </a:cubicBezTo>
                  <a:cubicBezTo>
                    <a:pt x="1071" y="67"/>
                    <a:pt x="1025" y="52"/>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25"/>
            <p:cNvSpPr/>
            <p:nvPr/>
          </p:nvSpPr>
          <p:spPr>
            <a:xfrm>
              <a:off x="4083638" y="3797950"/>
              <a:ext cx="19025" cy="9325"/>
            </a:xfrm>
            <a:custGeom>
              <a:avLst/>
              <a:gdLst/>
              <a:ahLst/>
              <a:cxnLst/>
              <a:rect l="l" t="t" r="r" b="b"/>
              <a:pathLst>
                <a:path w="761" h="373" extrusionOk="0">
                  <a:moveTo>
                    <a:pt x="1" y="1"/>
                  </a:moveTo>
                  <a:cubicBezTo>
                    <a:pt x="16" y="125"/>
                    <a:pt x="109" y="218"/>
                    <a:pt x="264" y="264"/>
                  </a:cubicBezTo>
                  <a:cubicBezTo>
                    <a:pt x="419" y="295"/>
                    <a:pt x="574" y="342"/>
                    <a:pt x="761" y="373"/>
                  </a:cubicBezTo>
                  <a:cubicBezTo>
                    <a:pt x="497" y="233"/>
                    <a:pt x="249" y="1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25"/>
            <p:cNvSpPr/>
            <p:nvPr/>
          </p:nvSpPr>
          <p:spPr>
            <a:xfrm>
              <a:off x="3821913" y="4168250"/>
              <a:ext cx="15550" cy="20575"/>
            </a:xfrm>
            <a:custGeom>
              <a:avLst/>
              <a:gdLst/>
              <a:ahLst/>
              <a:cxnLst/>
              <a:rect l="l" t="t" r="r" b="b"/>
              <a:pathLst>
                <a:path w="622" h="823" extrusionOk="0">
                  <a:moveTo>
                    <a:pt x="621" y="822"/>
                  </a:moveTo>
                  <a:cubicBezTo>
                    <a:pt x="404" y="543"/>
                    <a:pt x="187" y="279"/>
                    <a:pt x="1" y="0"/>
                  </a:cubicBezTo>
                  <a:cubicBezTo>
                    <a:pt x="187" y="279"/>
                    <a:pt x="404" y="543"/>
                    <a:pt x="621" y="8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25"/>
            <p:cNvSpPr/>
            <p:nvPr/>
          </p:nvSpPr>
          <p:spPr>
            <a:xfrm>
              <a:off x="4169713" y="4188400"/>
              <a:ext cx="78750" cy="64775"/>
            </a:xfrm>
            <a:custGeom>
              <a:avLst/>
              <a:gdLst/>
              <a:ahLst/>
              <a:cxnLst/>
              <a:rect l="l" t="t" r="r" b="b"/>
              <a:pathLst>
                <a:path w="3150" h="2591" extrusionOk="0">
                  <a:moveTo>
                    <a:pt x="3149" y="1"/>
                  </a:moveTo>
                  <a:lnTo>
                    <a:pt x="3149" y="1"/>
                  </a:lnTo>
                  <a:cubicBezTo>
                    <a:pt x="2265" y="1055"/>
                    <a:pt x="1211" y="1939"/>
                    <a:pt x="1" y="2591"/>
                  </a:cubicBezTo>
                  <a:cubicBezTo>
                    <a:pt x="1226" y="1955"/>
                    <a:pt x="2296" y="1055"/>
                    <a:pt x="3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25"/>
            <p:cNvSpPr/>
            <p:nvPr/>
          </p:nvSpPr>
          <p:spPr>
            <a:xfrm>
              <a:off x="3915738" y="4253150"/>
              <a:ext cx="127225" cy="32225"/>
            </a:xfrm>
            <a:custGeom>
              <a:avLst/>
              <a:gdLst/>
              <a:ahLst/>
              <a:cxnLst/>
              <a:rect l="l" t="t" r="r" b="b"/>
              <a:pathLst>
                <a:path w="5089" h="1289" extrusionOk="0">
                  <a:moveTo>
                    <a:pt x="1" y="1"/>
                  </a:moveTo>
                  <a:cubicBezTo>
                    <a:pt x="1496" y="825"/>
                    <a:pt x="3187" y="1288"/>
                    <a:pt x="4999" y="1288"/>
                  </a:cubicBezTo>
                  <a:cubicBezTo>
                    <a:pt x="5029" y="1288"/>
                    <a:pt x="5058" y="1288"/>
                    <a:pt x="5088" y="1288"/>
                  </a:cubicBezTo>
                  <a:cubicBezTo>
                    <a:pt x="3242" y="1288"/>
                    <a:pt x="1521" y="8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25"/>
            <p:cNvSpPr/>
            <p:nvPr/>
          </p:nvSpPr>
          <p:spPr>
            <a:xfrm>
              <a:off x="4146463" y="3773525"/>
              <a:ext cx="15525" cy="7000"/>
            </a:xfrm>
            <a:custGeom>
              <a:avLst/>
              <a:gdLst/>
              <a:ahLst/>
              <a:cxnLst/>
              <a:rect l="l" t="t" r="r" b="b"/>
              <a:pathLst>
                <a:path w="621" h="280" extrusionOk="0">
                  <a:moveTo>
                    <a:pt x="0" y="0"/>
                  </a:moveTo>
                  <a:cubicBezTo>
                    <a:pt x="217" y="93"/>
                    <a:pt x="434" y="187"/>
                    <a:pt x="621" y="280"/>
                  </a:cubicBezTo>
                  <a:cubicBezTo>
                    <a:pt x="434" y="187"/>
                    <a:pt x="217"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25"/>
            <p:cNvSpPr/>
            <p:nvPr/>
          </p:nvSpPr>
          <p:spPr>
            <a:xfrm>
              <a:off x="38141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25"/>
            <p:cNvSpPr/>
            <p:nvPr/>
          </p:nvSpPr>
          <p:spPr>
            <a:xfrm>
              <a:off x="3801363"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59" y="1691"/>
                  </a:lnTo>
                  <a:cubicBezTo>
                    <a:pt x="699" y="1629"/>
                    <a:pt x="776" y="1474"/>
                    <a:pt x="761" y="1319"/>
                  </a:cubicBezTo>
                  <a:cubicBezTo>
                    <a:pt x="699" y="915"/>
                    <a:pt x="590" y="528"/>
                    <a:pt x="404" y="155"/>
                  </a:cubicBezTo>
                  <a:cubicBezTo>
                    <a:pt x="357" y="31"/>
                    <a:pt x="311"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25"/>
            <p:cNvSpPr/>
            <p:nvPr/>
          </p:nvSpPr>
          <p:spPr>
            <a:xfrm>
              <a:off x="3777338" y="3779725"/>
              <a:ext cx="450950" cy="479650"/>
            </a:xfrm>
            <a:custGeom>
              <a:avLst/>
              <a:gdLst/>
              <a:ahLst/>
              <a:cxnLst/>
              <a:rect l="l" t="t" r="r" b="b"/>
              <a:pathLst>
                <a:path w="18038" h="19186" extrusionOk="0">
                  <a:moveTo>
                    <a:pt x="8980" y="78"/>
                  </a:moveTo>
                  <a:cubicBezTo>
                    <a:pt x="9011" y="94"/>
                    <a:pt x="9058" y="109"/>
                    <a:pt x="9089" y="156"/>
                  </a:cubicBezTo>
                  <a:cubicBezTo>
                    <a:pt x="9151" y="249"/>
                    <a:pt x="9151" y="388"/>
                    <a:pt x="9073" y="481"/>
                  </a:cubicBezTo>
                  <a:cubicBezTo>
                    <a:pt x="9027" y="543"/>
                    <a:pt x="8949" y="574"/>
                    <a:pt x="8872" y="574"/>
                  </a:cubicBezTo>
                  <a:cubicBezTo>
                    <a:pt x="8841" y="574"/>
                    <a:pt x="8794" y="574"/>
                    <a:pt x="8747" y="543"/>
                  </a:cubicBezTo>
                  <a:cubicBezTo>
                    <a:pt x="8701" y="481"/>
                    <a:pt x="8685" y="388"/>
                    <a:pt x="8701" y="295"/>
                  </a:cubicBezTo>
                  <a:cubicBezTo>
                    <a:pt x="8716" y="187"/>
                    <a:pt x="8778" y="140"/>
                    <a:pt x="8841" y="94"/>
                  </a:cubicBezTo>
                  <a:cubicBezTo>
                    <a:pt x="8872" y="78"/>
                    <a:pt x="8934" y="78"/>
                    <a:pt x="8980" y="78"/>
                  </a:cubicBezTo>
                  <a:close/>
                  <a:moveTo>
                    <a:pt x="11198" y="559"/>
                  </a:moveTo>
                  <a:cubicBezTo>
                    <a:pt x="11245" y="559"/>
                    <a:pt x="11276" y="559"/>
                    <a:pt x="11322" y="574"/>
                  </a:cubicBezTo>
                  <a:cubicBezTo>
                    <a:pt x="11384" y="605"/>
                    <a:pt x="11415" y="652"/>
                    <a:pt x="11431" y="714"/>
                  </a:cubicBezTo>
                  <a:cubicBezTo>
                    <a:pt x="11462" y="776"/>
                    <a:pt x="11431" y="854"/>
                    <a:pt x="11400" y="885"/>
                  </a:cubicBezTo>
                  <a:cubicBezTo>
                    <a:pt x="11338" y="947"/>
                    <a:pt x="11276" y="962"/>
                    <a:pt x="11229" y="962"/>
                  </a:cubicBezTo>
                  <a:cubicBezTo>
                    <a:pt x="11167" y="962"/>
                    <a:pt x="11105" y="947"/>
                    <a:pt x="11074" y="916"/>
                  </a:cubicBezTo>
                  <a:cubicBezTo>
                    <a:pt x="10996" y="838"/>
                    <a:pt x="10965" y="683"/>
                    <a:pt x="11074" y="574"/>
                  </a:cubicBezTo>
                  <a:lnTo>
                    <a:pt x="11089" y="559"/>
                  </a:lnTo>
                  <a:close/>
                  <a:moveTo>
                    <a:pt x="5754" y="714"/>
                  </a:moveTo>
                  <a:lnTo>
                    <a:pt x="5770" y="730"/>
                  </a:lnTo>
                  <a:cubicBezTo>
                    <a:pt x="5816" y="807"/>
                    <a:pt x="5801" y="885"/>
                    <a:pt x="5739" y="947"/>
                  </a:cubicBezTo>
                  <a:cubicBezTo>
                    <a:pt x="5692" y="962"/>
                    <a:pt x="5661" y="993"/>
                    <a:pt x="5615" y="993"/>
                  </a:cubicBezTo>
                  <a:cubicBezTo>
                    <a:pt x="5599" y="993"/>
                    <a:pt x="5553" y="962"/>
                    <a:pt x="5537" y="962"/>
                  </a:cubicBezTo>
                  <a:lnTo>
                    <a:pt x="5506" y="947"/>
                  </a:lnTo>
                  <a:lnTo>
                    <a:pt x="5506" y="761"/>
                  </a:lnTo>
                  <a:lnTo>
                    <a:pt x="5553" y="776"/>
                  </a:lnTo>
                  <a:lnTo>
                    <a:pt x="5553" y="714"/>
                  </a:lnTo>
                  <a:close/>
                  <a:moveTo>
                    <a:pt x="9798" y="1009"/>
                  </a:moveTo>
                  <a:cubicBezTo>
                    <a:pt x="9857" y="1009"/>
                    <a:pt x="9925" y="1033"/>
                    <a:pt x="9957" y="1086"/>
                  </a:cubicBezTo>
                  <a:cubicBezTo>
                    <a:pt x="10004" y="1117"/>
                    <a:pt x="10004" y="1164"/>
                    <a:pt x="10004" y="1226"/>
                  </a:cubicBezTo>
                  <a:cubicBezTo>
                    <a:pt x="9988" y="1319"/>
                    <a:pt x="9911" y="1381"/>
                    <a:pt x="9802" y="1381"/>
                  </a:cubicBezTo>
                  <a:cubicBezTo>
                    <a:pt x="9756" y="1381"/>
                    <a:pt x="9709" y="1350"/>
                    <a:pt x="9678" y="1319"/>
                  </a:cubicBezTo>
                  <a:cubicBezTo>
                    <a:pt x="9632" y="1272"/>
                    <a:pt x="9632" y="1226"/>
                    <a:pt x="9632" y="1164"/>
                  </a:cubicBezTo>
                  <a:cubicBezTo>
                    <a:pt x="9647" y="1102"/>
                    <a:pt x="9678" y="1071"/>
                    <a:pt x="9725" y="1024"/>
                  </a:cubicBezTo>
                  <a:cubicBezTo>
                    <a:pt x="9744" y="1014"/>
                    <a:pt x="9770" y="1009"/>
                    <a:pt x="9798" y="1009"/>
                  </a:cubicBezTo>
                  <a:close/>
                  <a:moveTo>
                    <a:pt x="4901" y="1086"/>
                  </a:moveTo>
                  <a:cubicBezTo>
                    <a:pt x="4994" y="1086"/>
                    <a:pt x="5118" y="1148"/>
                    <a:pt x="5149" y="1226"/>
                  </a:cubicBezTo>
                  <a:cubicBezTo>
                    <a:pt x="5165" y="1257"/>
                    <a:pt x="5165" y="1334"/>
                    <a:pt x="5149" y="1396"/>
                  </a:cubicBezTo>
                  <a:cubicBezTo>
                    <a:pt x="5134" y="1458"/>
                    <a:pt x="5103" y="1489"/>
                    <a:pt x="5041" y="1505"/>
                  </a:cubicBezTo>
                  <a:lnTo>
                    <a:pt x="5025" y="1505"/>
                  </a:lnTo>
                  <a:lnTo>
                    <a:pt x="4684" y="1412"/>
                  </a:lnTo>
                  <a:lnTo>
                    <a:pt x="4730" y="1381"/>
                  </a:lnTo>
                  <a:lnTo>
                    <a:pt x="4730" y="1303"/>
                  </a:lnTo>
                  <a:cubicBezTo>
                    <a:pt x="4730" y="1241"/>
                    <a:pt x="4699" y="1179"/>
                    <a:pt x="4762" y="1117"/>
                  </a:cubicBezTo>
                  <a:cubicBezTo>
                    <a:pt x="4777" y="1102"/>
                    <a:pt x="4824" y="1086"/>
                    <a:pt x="4886" y="1086"/>
                  </a:cubicBezTo>
                  <a:close/>
                  <a:moveTo>
                    <a:pt x="14417" y="2384"/>
                  </a:moveTo>
                  <a:cubicBezTo>
                    <a:pt x="14461" y="2384"/>
                    <a:pt x="14503" y="2396"/>
                    <a:pt x="14533" y="2420"/>
                  </a:cubicBezTo>
                  <a:lnTo>
                    <a:pt x="14564" y="2436"/>
                  </a:lnTo>
                  <a:lnTo>
                    <a:pt x="14564" y="2467"/>
                  </a:lnTo>
                  <a:cubicBezTo>
                    <a:pt x="14564" y="2560"/>
                    <a:pt x="14517" y="2668"/>
                    <a:pt x="14455" y="2746"/>
                  </a:cubicBezTo>
                  <a:lnTo>
                    <a:pt x="14439" y="2777"/>
                  </a:lnTo>
                  <a:lnTo>
                    <a:pt x="14331" y="2777"/>
                  </a:lnTo>
                  <a:cubicBezTo>
                    <a:pt x="14284" y="2777"/>
                    <a:pt x="14253" y="2746"/>
                    <a:pt x="14222" y="2730"/>
                  </a:cubicBezTo>
                  <a:cubicBezTo>
                    <a:pt x="14191" y="2715"/>
                    <a:pt x="14176" y="2668"/>
                    <a:pt x="14176" y="2637"/>
                  </a:cubicBezTo>
                  <a:cubicBezTo>
                    <a:pt x="14145" y="2575"/>
                    <a:pt x="14176" y="2513"/>
                    <a:pt x="14222" y="2482"/>
                  </a:cubicBezTo>
                  <a:cubicBezTo>
                    <a:pt x="14270" y="2415"/>
                    <a:pt x="14347" y="2384"/>
                    <a:pt x="14417" y="2384"/>
                  </a:cubicBezTo>
                  <a:close/>
                  <a:moveTo>
                    <a:pt x="6952" y="1877"/>
                  </a:moveTo>
                  <a:cubicBezTo>
                    <a:pt x="7013" y="1877"/>
                    <a:pt x="7074" y="1882"/>
                    <a:pt x="7134" y="1893"/>
                  </a:cubicBezTo>
                  <a:cubicBezTo>
                    <a:pt x="7336" y="1939"/>
                    <a:pt x="7538" y="2063"/>
                    <a:pt x="7522" y="2280"/>
                  </a:cubicBezTo>
                  <a:cubicBezTo>
                    <a:pt x="7522" y="2451"/>
                    <a:pt x="7367" y="2560"/>
                    <a:pt x="7305" y="2591"/>
                  </a:cubicBezTo>
                  <a:cubicBezTo>
                    <a:pt x="7010" y="2792"/>
                    <a:pt x="6685" y="2947"/>
                    <a:pt x="6328" y="3025"/>
                  </a:cubicBezTo>
                  <a:cubicBezTo>
                    <a:pt x="6297" y="3040"/>
                    <a:pt x="6235" y="3040"/>
                    <a:pt x="6204" y="3040"/>
                  </a:cubicBezTo>
                  <a:cubicBezTo>
                    <a:pt x="6002" y="3040"/>
                    <a:pt x="5832" y="2947"/>
                    <a:pt x="5739" y="2777"/>
                  </a:cubicBezTo>
                  <a:cubicBezTo>
                    <a:pt x="5723" y="2730"/>
                    <a:pt x="5692" y="2699"/>
                    <a:pt x="5692" y="2653"/>
                  </a:cubicBezTo>
                  <a:cubicBezTo>
                    <a:pt x="5677" y="2498"/>
                    <a:pt x="5754" y="2358"/>
                    <a:pt x="5925" y="2234"/>
                  </a:cubicBezTo>
                  <a:cubicBezTo>
                    <a:pt x="6193" y="2073"/>
                    <a:pt x="6565" y="1877"/>
                    <a:pt x="6952" y="1877"/>
                  </a:cubicBezTo>
                  <a:close/>
                  <a:moveTo>
                    <a:pt x="4049" y="1866"/>
                  </a:moveTo>
                  <a:cubicBezTo>
                    <a:pt x="4091" y="1866"/>
                    <a:pt x="4135" y="1886"/>
                    <a:pt x="4172" y="1924"/>
                  </a:cubicBezTo>
                  <a:cubicBezTo>
                    <a:pt x="4219" y="1970"/>
                    <a:pt x="4203" y="2048"/>
                    <a:pt x="4141" y="2110"/>
                  </a:cubicBezTo>
                  <a:cubicBezTo>
                    <a:pt x="3753" y="2420"/>
                    <a:pt x="3180" y="3133"/>
                    <a:pt x="3180" y="3133"/>
                  </a:cubicBezTo>
                  <a:cubicBezTo>
                    <a:pt x="3133" y="3180"/>
                    <a:pt x="3102" y="3196"/>
                    <a:pt x="3055" y="3196"/>
                  </a:cubicBezTo>
                  <a:cubicBezTo>
                    <a:pt x="3024" y="3196"/>
                    <a:pt x="2978" y="3180"/>
                    <a:pt x="2962" y="3165"/>
                  </a:cubicBezTo>
                  <a:cubicBezTo>
                    <a:pt x="2900" y="3102"/>
                    <a:pt x="2900" y="3009"/>
                    <a:pt x="2962" y="2963"/>
                  </a:cubicBezTo>
                  <a:cubicBezTo>
                    <a:pt x="2978" y="2947"/>
                    <a:pt x="3567" y="2249"/>
                    <a:pt x="3971" y="1893"/>
                  </a:cubicBezTo>
                  <a:cubicBezTo>
                    <a:pt x="3995" y="1874"/>
                    <a:pt x="4022" y="1866"/>
                    <a:pt x="4049" y="1866"/>
                  </a:cubicBezTo>
                  <a:close/>
                  <a:moveTo>
                    <a:pt x="12951" y="2932"/>
                  </a:moveTo>
                  <a:lnTo>
                    <a:pt x="12966" y="2947"/>
                  </a:lnTo>
                  <a:cubicBezTo>
                    <a:pt x="13013" y="3009"/>
                    <a:pt x="13028" y="3087"/>
                    <a:pt x="12982" y="3165"/>
                  </a:cubicBezTo>
                  <a:cubicBezTo>
                    <a:pt x="12951" y="3211"/>
                    <a:pt x="12889" y="3258"/>
                    <a:pt x="12826" y="3273"/>
                  </a:cubicBezTo>
                  <a:lnTo>
                    <a:pt x="12811" y="3273"/>
                  </a:lnTo>
                  <a:cubicBezTo>
                    <a:pt x="12733" y="3273"/>
                    <a:pt x="12671" y="3242"/>
                    <a:pt x="12640" y="3165"/>
                  </a:cubicBezTo>
                  <a:cubicBezTo>
                    <a:pt x="12594" y="3102"/>
                    <a:pt x="12625" y="3025"/>
                    <a:pt x="12656" y="3009"/>
                  </a:cubicBezTo>
                  <a:cubicBezTo>
                    <a:pt x="12687" y="2947"/>
                    <a:pt x="12749" y="2932"/>
                    <a:pt x="12826" y="2932"/>
                  </a:cubicBezTo>
                  <a:close/>
                  <a:moveTo>
                    <a:pt x="8931" y="2883"/>
                  </a:moveTo>
                  <a:cubicBezTo>
                    <a:pt x="9008" y="2883"/>
                    <a:pt x="9059" y="2940"/>
                    <a:pt x="9073" y="3009"/>
                  </a:cubicBezTo>
                  <a:cubicBezTo>
                    <a:pt x="9089" y="3071"/>
                    <a:pt x="9027" y="3149"/>
                    <a:pt x="8949" y="3180"/>
                  </a:cubicBezTo>
                  <a:cubicBezTo>
                    <a:pt x="8716" y="3211"/>
                    <a:pt x="8298" y="3413"/>
                    <a:pt x="8158" y="3490"/>
                  </a:cubicBezTo>
                  <a:cubicBezTo>
                    <a:pt x="8143" y="3506"/>
                    <a:pt x="8127" y="3506"/>
                    <a:pt x="8096" y="3506"/>
                  </a:cubicBezTo>
                  <a:cubicBezTo>
                    <a:pt x="8050" y="3506"/>
                    <a:pt x="7988" y="3490"/>
                    <a:pt x="7972" y="3428"/>
                  </a:cubicBezTo>
                  <a:cubicBezTo>
                    <a:pt x="7925" y="3351"/>
                    <a:pt x="7972" y="3273"/>
                    <a:pt x="8019" y="3211"/>
                  </a:cubicBezTo>
                  <a:cubicBezTo>
                    <a:pt x="8050" y="3211"/>
                    <a:pt x="8561" y="2947"/>
                    <a:pt x="8903" y="2885"/>
                  </a:cubicBezTo>
                  <a:cubicBezTo>
                    <a:pt x="8912" y="2884"/>
                    <a:pt x="8922" y="2883"/>
                    <a:pt x="8931" y="2883"/>
                  </a:cubicBezTo>
                  <a:close/>
                  <a:moveTo>
                    <a:pt x="9461" y="3366"/>
                  </a:moveTo>
                  <a:cubicBezTo>
                    <a:pt x="9538" y="3366"/>
                    <a:pt x="9616" y="3428"/>
                    <a:pt x="9632" y="3506"/>
                  </a:cubicBezTo>
                  <a:cubicBezTo>
                    <a:pt x="9647" y="3599"/>
                    <a:pt x="9601" y="3661"/>
                    <a:pt x="9523" y="3676"/>
                  </a:cubicBezTo>
                  <a:cubicBezTo>
                    <a:pt x="9337" y="3723"/>
                    <a:pt x="9166" y="3754"/>
                    <a:pt x="9011" y="3816"/>
                  </a:cubicBezTo>
                  <a:lnTo>
                    <a:pt x="8949" y="3816"/>
                  </a:lnTo>
                  <a:cubicBezTo>
                    <a:pt x="8903" y="3816"/>
                    <a:pt x="8841" y="3785"/>
                    <a:pt x="8825" y="3723"/>
                  </a:cubicBezTo>
                  <a:cubicBezTo>
                    <a:pt x="8778" y="3645"/>
                    <a:pt x="8825" y="3552"/>
                    <a:pt x="8903" y="3521"/>
                  </a:cubicBezTo>
                  <a:cubicBezTo>
                    <a:pt x="9073" y="3444"/>
                    <a:pt x="9259" y="3413"/>
                    <a:pt x="9461" y="3366"/>
                  </a:cubicBezTo>
                  <a:close/>
                  <a:moveTo>
                    <a:pt x="4183" y="2871"/>
                  </a:moveTo>
                  <a:cubicBezTo>
                    <a:pt x="4223" y="2871"/>
                    <a:pt x="4264" y="2884"/>
                    <a:pt x="4281" y="2901"/>
                  </a:cubicBezTo>
                  <a:cubicBezTo>
                    <a:pt x="4327" y="2978"/>
                    <a:pt x="4327" y="3056"/>
                    <a:pt x="4265" y="3118"/>
                  </a:cubicBezTo>
                  <a:cubicBezTo>
                    <a:pt x="4017" y="3351"/>
                    <a:pt x="3474" y="3893"/>
                    <a:pt x="3474" y="3893"/>
                  </a:cubicBezTo>
                  <a:cubicBezTo>
                    <a:pt x="3443" y="3909"/>
                    <a:pt x="3412" y="3940"/>
                    <a:pt x="3366" y="3940"/>
                  </a:cubicBezTo>
                  <a:cubicBezTo>
                    <a:pt x="3335" y="3940"/>
                    <a:pt x="3288" y="3909"/>
                    <a:pt x="3273" y="3893"/>
                  </a:cubicBezTo>
                  <a:cubicBezTo>
                    <a:pt x="3211" y="3831"/>
                    <a:pt x="3211" y="3738"/>
                    <a:pt x="3273" y="3676"/>
                  </a:cubicBezTo>
                  <a:cubicBezTo>
                    <a:pt x="3288" y="3661"/>
                    <a:pt x="3815" y="3133"/>
                    <a:pt x="4095" y="2901"/>
                  </a:cubicBezTo>
                  <a:cubicBezTo>
                    <a:pt x="4116" y="2880"/>
                    <a:pt x="4149" y="2871"/>
                    <a:pt x="4183" y="2871"/>
                  </a:cubicBezTo>
                  <a:close/>
                  <a:moveTo>
                    <a:pt x="14843" y="2963"/>
                  </a:moveTo>
                  <a:cubicBezTo>
                    <a:pt x="14920" y="2963"/>
                    <a:pt x="14998" y="3025"/>
                    <a:pt x="14998" y="3102"/>
                  </a:cubicBezTo>
                  <a:lnTo>
                    <a:pt x="15060" y="3661"/>
                  </a:lnTo>
                  <a:cubicBezTo>
                    <a:pt x="15075" y="3676"/>
                    <a:pt x="15122" y="3707"/>
                    <a:pt x="15137" y="3723"/>
                  </a:cubicBezTo>
                  <a:cubicBezTo>
                    <a:pt x="15355" y="3707"/>
                    <a:pt x="15541" y="3676"/>
                    <a:pt x="15742" y="3661"/>
                  </a:cubicBezTo>
                  <a:cubicBezTo>
                    <a:pt x="15820" y="3661"/>
                    <a:pt x="15897" y="3723"/>
                    <a:pt x="15897" y="3800"/>
                  </a:cubicBezTo>
                  <a:cubicBezTo>
                    <a:pt x="15897" y="3878"/>
                    <a:pt x="15835" y="3955"/>
                    <a:pt x="15758" y="3955"/>
                  </a:cubicBezTo>
                  <a:cubicBezTo>
                    <a:pt x="15680" y="3955"/>
                    <a:pt x="15603" y="3971"/>
                    <a:pt x="15525" y="3971"/>
                  </a:cubicBezTo>
                  <a:cubicBezTo>
                    <a:pt x="15618" y="4049"/>
                    <a:pt x="15742" y="4126"/>
                    <a:pt x="15851" y="4188"/>
                  </a:cubicBezTo>
                  <a:cubicBezTo>
                    <a:pt x="15928" y="4219"/>
                    <a:pt x="15959" y="4297"/>
                    <a:pt x="15913" y="4374"/>
                  </a:cubicBezTo>
                  <a:cubicBezTo>
                    <a:pt x="15897" y="4436"/>
                    <a:pt x="15851" y="4452"/>
                    <a:pt x="15804" y="4452"/>
                  </a:cubicBezTo>
                  <a:cubicBezTo>
                    <a:pt x="15758" y="4452"/>
                    <a:pt x="15742" y="4452"/>
                    <a:pt x="15727" y="4436"/>
                  </a:cubicBezTo>
                  <a:cubicBezTo>
                    <a:pt x="15510" y="4328"/>
                    <a:pt x="15308" y="4188"/>
                    <a:pt x="15122" y="4049"/>
                  </a:cubicBezTo>
                  <a:lnTo>
                    <a:pt x="15122" y="4049"/>
                  </a:lnTo>
                  <a:lnTo>
                    <a:pt x="15184" y="4514"/>
                  </a:lnTo>
                  <a:cubicBezTo>
                    <a:pt x="15184" y="4591"/>
                    <a:pt x="15122" y="4669"/>
                    <a:pt x="15044" y="4669"/>
                  </a:cubicBezTo>
                  <a:lnTo>
                    <a:pt x="15029" y="4669"/>
                  </a:lnTo>
                  <a:cubicBezTo>
                    <a:pt x="14967" y="4669"/>
                    <a:pt x="14889" y="4607"/>
                    <a:pt x="14889" y="4529"/>
                  </a:cubicBezTo>
                  <a:lnTo>
                    <a:pt x="14827" y="4018"/>
                  </a:lnTo>
                  <a:cubicBezTo>
                    <a:pt x="14595" y="4033"/>
                    <a:pt x="14377" y="4049"/>
                    <a:pt x="14145" y="4049"/>
                  </a:cubicBezTo>
                  <a:cubicBezTo>
                    <a:pt x="14067" y="4049"/>
                    <a:pt x="14021" y="3987"/>
                    <a:pt x="14021" y="3909"/>
                  </a:cubicBezTo>
                  <a:cubicBezTo>
                    <a:pt x="14021" y="3831"/>
                    <a:pt x="14067" y="3785"/>
                    <a:pt x="14129" y="3754"/>
                  </a:cubicBezTo>
                  <a:cubicBezTo>
                    <a:pt x="14300" y="3738"/>
                    <a:pt x="14502" y="3738"/>
                    <a:pt x="14688" y="3723"/>
                  </a:cubicBezTo>
                  <a:cubicBezTo>
                    <a:pt x="14471" y="3568"/>
                    <a:pt x="14284" y="3413"/>
                    <a:pt x="14114" y="3242"/>
                  </a:cubicBezTo>
                  <a:cubicBezTo>
                    <a:pt x="14052" y="3180"/>
                    <a:pt x="14052" y="3087"/>
                    <a:pt x="14114" y="3025"/>
                  </a:cubicBezTo>
                  <a:cubicBezTo>
                    <a:pt x="14137" y="2994"/>
                    <a:pt x="14176" y="2978"/>
                    <a:pt x="14215" y="2978"/>
                  </a:cubicBezTo>
                  <a:cubicBezTo>
                    <a:pt x="14253" y="2978"/>
                    <a:pt x="14292" y="2994"/>
                    <a:pt x="14315" y="3025"/>
                  </a:cubicBezTo>
                  <a:cubicBezTo>
                    <a:pt x="14455" y="3165"/>
                    <a:pt x="14595" y="3273"/>
                    <a:pt x="14750" y="3397"/>
                  </a:cubicBezTo>
                  <a:lnTo>
                    <a:pt x="14703" y="3118"/>
                  </a:lnTo>
                  <a:cubicBezTo>
                    <a:pt x="14703" y="3040"/>
                    <a:pt x="14765" y="2963"/>
                    <a:pt x="14843" y="2963"/>
                  </a:cubicBezTo>
                  <a:close/>
                  <a:moveTo>
                    <a:pt x="2531" y="3471"/>
                  </a:moveTo>
                  <a:cubicBezTo>
                    <a:pt x="2564" y="3471"/>
                    <a:pt x="2596" y="3481"/>
                    <a:pt x="2621" y="3506"/>
                  </a:cubicBezTo>
                  <a:cubicBezTo>
                    <a:pt x="2668" y="3568"/>
                    <a:pt x="2699" y="3661"/>
                    <a:pt x="2637" y="3723"/>
                  </a:cubicBezTo>
                  <a:cubicBezTo>
                    <a:pt x="2311" y="4111"/>
                    <a:pt x="1923" y="4762"/>
                    <a:pt x="1923" y="4762"/>
                  </a:cubicBezTo>
                  <a:cubicBezTo>
                    <a:pt x="1892" y="4824"/>
                    <a:pt x="1861" y="4840"/>
                    <a:pt x="1799" y="4840"/>
                  </a:cubicBezTo>
                  <a:cubicBezTo>
                    <a:pt x="1768" y="4840"/>
                    <a:pt x="1737" y="4840"/>
                    <a:pt x="1722" y="4824"/>
                  </a:cubicBezTo>
                  <a:cubicBezTo>
                    <a:pt x="1644" y="4762"/>
                    <a:pt x="1629" y="4684"/>
                    <a:pt x="1644" y="4607"/>
                  </a:cubicBezTo>
                  <a:cubicBezTo>
                    <a:pt x="1660" y="4591"/>
                    <a:pt x="2047" y="3940"/>
                    <a:pt x="2404" y="3521"/>
                  </a:cubicBezTo>
                  <a:cubicBezTo>
                    <a:pt x="2432" y="3493"/>
                    <a:pt x="2482" y="3471"/>
                    <a:pt x="2531" y="3471"/>
                  </a:cubicBezTo>
                  <a:close/>
                  <a:moveTo>
                    <a:pt x="5128" y="4722"/>
                  </a:moveTo>
                  <a:cubicBezTo>
                    <a:pt x="5163" y="4722"/>
                    <a:pt x="5196" y="4729"/>
                    <a:pt x="5227" y="4746"/>
                  </a:cubicBezTo>
                  <a:cubicBezTo>
                    <a:pt x="5289" y="4793"/>
                    <a:pt x="5335" y="4840"/>
                    <a:pt x="5351" y="4886"/>
                  </a:cubicBezTo>
                  <a:cubicBezTo>
                    <a:pt x="5366" y="4948"/>
                    <a:pt x="5351" y="5026"/>
                    <a:pt x="5304" y="5072"/>
                  </a:cubicBezTo>
                  <a:cubicBezTo>
                    <a:pt x="5258" y="5134"/>
                    <a:pt x="5180" y="5181"/>
                    <a:pt x="5103" y="5181"/>
                  </a:cubicBezTo>
                  <a:cubicBezTo>
                    <a:pt x="5041" y="5181"/>
                    <a:pt x="4979" y="5150"/>
                    <a:pt x="4948" y="5134"/>
                  </a:cubicBezTo>
                  <a:cubicBezTo>
                    <a:pt x="4886" y="5103"/>
                    <a:pt x="4839" y="5026"/>
                    <a:pt x="4839" y="4964"/>
                  </a:cubicBezTo>
                  <a:cubicBezTo>
                    <a:pt x="4839" y="4917"/>
                    <a:pt x="4839" y="4886"/>
                    <a:pt x="4886" y="4840"/>
                  </a:cubicBezTo>
                  <a:cubicBezTo>
                    <a:pt x="4941" y="4772"/>
                    <a:pt x="5038" y="4722"/>
                    <a:pt x="5128" y="4722"/>
                  </a:cubicBezTo>
                  <a:close/>
                  <a:moveTo>
                    <a:pt x="12024" y="5045"/>
                  </a:moveTo>
                  <a:cubicBezTo>
                    <a:pt x="12063" y="5045"/>
                    <a:pt x="12098" y="5054"/>
                    <a:pt x="12129" y="5072"/>
                  </a:cubicBezTo>
                  <a:lnTo>
                    <a:pt x="12144" y="5072"/>
                  </a:lnTo>
                  <a:lnTo>
                    <a:pt x="12144" y="5103"/>
                  </a:lnTo>
                  <a:cubicBezTo>
                    <a:pt x="12191" y="5181"/>
                    <a:pt x="12191" y="5258"/>
                    <a:pt x="12144" y="5336"/>
                  </a:cubicBezTo>
                  <a:cubicBezTo>
                    <a:pt x="12113" y="5413"/>
                    <a:pt x="12051" y="5444"/>
                    <a:pt x="11973" y="5444"/>
                  </a:cubicBezTo>
                  <a:cubicBezTo>
                    <a:pt x="11896" y="5444"/>
                    <a:pt x="11818" y="5382"/>
                    <a:pt x="11803" y="5305"/>
                  </a:cubicBezTo>
                  <a:cubicBezTo>
                    <a:pt x="11787" y="5227"/>
                    <a:pt x="11803" y="5150"/>
                    <a:pt x="11834" y="5103"/>
                  </a:cubicBezTo>
                  <a:cubicBezTo>
                    <a:pt x="11900" y="5066"/>
                    <a:pt x="11965" y="5045"/>
                    <a:pt x="12024" y="5045"/>
                  </a:cubicBezTo>
                  <a:close/>
                  <a:moveTo>
                    <a:pt x="1457" y="5246"/>
                  </a:moveTo>
                  <a:cubicBezTo>
                    <a:pt x="1548" y="5246"/>
                    <a:pt x="1637" y="5288"/>
                    <a:pt x="1691" y="5351"/>
                  </a:cubicBezTo>
                  <a:cubicBezTo>
                    <a:pt x="1768" y="5444"/>
                    <a:pt x="1737" y="5615"/>
                    <a:pt x="1629" y="5693"/>
                  </a:cubicBezTo>
                  <a:lnTo>
                    <a:pt x="1551" y="5693"/>
                  </a:lnTo>
                  <a:cubicBezTo>
                    <a:pt x="1458" y="5693"/>
                    <a:pt x="1380" y="5662"/>
                    <a:pt x="1318" y="5584"/>
                  </a:cubicBezTo>
                  <a:cubicBezTo>
                    <a:pt x="1256" y="5491"/>
                    <a:pt x="1256" y="5367"/>
                    <a:pt x="1318" y="5289"/>
                  </a:cubicBezTo>
                  <a:lnTo>
                    <a:pt x="1334" y="5274"/>
                  </a:lnTo>
                  <a:cubicBezTo>
                    <a:pt x="1373" y="5254"/>
                    <a:pt x="1415" y="5246"/>
                    <a:pt x="1457" y="5246"/>
                  </a:cubicBezTo>
                  <a:close/>
                  <a:moveTo>
                    <a:pt x="14688" y="5398"/>
                  </a:moveTo>
                  <a:cubicBezTo>
                    <a:pt x="14796" y="5398"/>
                    <a:pt x="14889" y="5444"/>
                    <a:pt x="14951" y="5522"/>
                  </a:cubicBezTo>
                  <a:cubicBezTo>
                    <a:pt x="14998" y="5600"/>
                    <a:pt x="15029" y="5739"/>
                    <a:pt x="14951" y="5832"/>
                  </a:cubicBezTo>
                  <a:lnTo>
                    <a:pt x="14936" y="5848"/>
                  </a:lnTo>
                  <a:lnTo>
                    <a:pt x="14920" y="5848"/>
                  </a:lnTo>
                  <a:cubicBezTo>
                    <a:pt x="14765" y="5832"/>
                    <a:pt x="14626" y="5724"/>
                    <a:pt x="14548" y="5584"/>
                  </a:cubicBezTo>
                  <a:cubicBezTo>
                    <a:pt x="14533" y="5553"/>
                    <a:pt x="14517" y="5537"/>
                    <a:pt x="14517" y="5506"/>
                  </a:cubicBezTo>
                  <a:cubicBezTo>
                    <a:pt x="14517" y="5460"/>
                    <a:pt x="14533" y="5429"/>
                    <a:pt x="14579" y="5429"/>
                  </a:cubicBezTo>
                  <a:cubicBezTo>
                    <a:pt x="14595" y="5398"/>
                    <a:pt x="14657" y="5398"/>
                    <a:pt x="14688" y="5398"/>
                  </a:cubicBezTo>
                  <a:close/>
                  <a:moveTo>
                    <a:pt x="13599" y="5532"/>
                  </a:moveTo>
                  <a:cubicBezTo>
                    <a:pt x="13676" y="5532"/>
                    <a:pt x="13744" y="5552"/>
                    <a:pt x="13804" y="5600"/>
                  </a:cubicBezTo>
                  <a:cubicBezTo>
                    <a:pt x="13897" y="5662"/>
                    <a:pt x="13912" y="5770"/>
                    <a:pt x="13881" y="5863"/>
                  </a:cubicBezTo>
                  <a:lnTo>
                    <a:pt x="13866" y="5910"/>
                  </a:lnTo>
                  <a:lnTo>
                    <a:pt x="13819" y="5910"/>
                  </a:lnTo>
                  <a:cubicBezTo>
                    <a:pt x="13742" y="5910"/>
                    <a:pt x="13649" y="5894"/>
                    <a:pt x="13586" y="5832"/>
                  </a:cubicBezTo>
                  <a:cubicBezTo>
                    <a:pt x="13509" y="5770"/>
                    <a:pt x="13447" y="5677"/>
                    <a:pt x="13493" y="5584"/>
                  </a:cubicBezTo>
                  <a:lnTo>
                    <a:pt x="13493" y="5537"/>
                  </a:lnTo>
                  <a:lnTo>
                    <a:pt x="13524" y="5537"/>
                  </a:lnTo>
                  <a:cubicBezTo>
                    <a:pt x="13550" y="5534"/>
                    <a:pt x="13575" y="5532"/>
                    <a:pt x="13599" y="5532"/>
                  </a:cubicBezTo>
                  <a:close/>
                  <a:moveTo>
                    <a:pt x="2621" y="5615"/>
                  </a:moveTo>
                  <a:lnTo>
                    <a:pt x="2621" y="5662"/>
                  </a:lnTo>
                  <a:cubicBezTo>
                    <a:pt x="2621" y="5739"/>
                    <a:pt x="2621" y="5786"/>
                    <a:pt x="2590" y="5863"/>
                  </a:cubicBezTo>
                  <a:cubicBezTo>
                    <a:pt x="2559" y="5925"/>
                    <a:pt x="2497" y="5987"/>
                    <a:pt x="2420" y="5987"/>
                  </a:cubicBezTo>
                  <a:lnTo>
                    <a:pt x="2389" y="5987"/>
                  </a:lnTo>
                  <a:cubicBezTo>
                    <a:pt x="2280" y="5972"/>
                    <a:pt x="2249" y="5863"/>
                    <a:pt x="2264" y="5786"/>
                  </a:cubicBezTo>
                  <a:cubicBezTo>
                    <a:pt x="2280" y="5739"/>
                    <a:pt x="2311" y="5693"/>
                    <a:pt x="2358" y="5646"/>
                  </a:cubicBezTo>
                  <a:lnTo>
                    <a:pt x="2404" y="5615"/>
                  </a:lnTo>
                  <a:close/>
                  <a:moveTo>
                    <a:pt x="7135" y="5674"/>
                  </a:moveTo>
                  <a:cubicBezTo>
                    <a:pt x="7197" y="5674"/>
                    <a:pt x="7258" y="5690"/>
                    <a:pt x="7305" y="5724"/>
                  </a:cubicBezTo>
                  <a:lnTo>
                    <a:pt x="7321" y="5739"/>
                  </a:lnTo>
                  <a:lnTo>
                    <a:pt x="7321" y="5755"/>
                  </a:lnTo>
                  <a:cubicBezTo>
                    <a:pt x="7352" y="5879"/>
                    <a:pt x="7305" y="5987"/>
                    <a:pt x="7197" y="6065"/>
                  </a:cubicBezTo>
                  <a:cubicBezTo>
                    <a:pt x="7088" y="6127"/>
                    <a:pt x="6979" y="6142"/>
                    <a:pt x="6886" y="6158"/>
                  </a:cubicBezTo>
                  <a:lnTo>
                    <a:pt x="6840" y="6158"/>
                  </a:lnTo>
                  <a:lnTo>
                    <a:pt x="6824" y="6127"/>
                  </a:lnTo>
                  <a:cubicBezTo>
                    <a:pt x="6762" y="5987"/>
                    <a:pt x="6809" y="5832"/>
                    <a:pt x="6917" y="5755"/>
                  </a:cubicBezTo>
                  <a:cubicBezTo>
                    <a:pt x="6970" y="5702"/>
                    <a:pt x="7053" y="5674"/>
                    <a:pt x="7135" y="5674"/>
                  </a:cubicBezTo>
                  <a:close/>
                  <a:moveTo>
                    <a:pt x="1846" y="6623"/>
                  </a:moveTo>
                  <a:cubicBezTo>
                    <a:pt x="1923" y="6623"/>
                    <a:pt x="1970" y="6639"/>
                    <a:pt x="2016" y="6685"/>
                  </a:cubicBezTo>
                  <a:cubicBezTo>
                    <a:pt x="2047" y="6732"/>
                    <a:pt x="2078" y="6778"/>
                    <a:pt x="2078" y="6825"/>
                  </a:cubicBezTo>
                  <a:cubicBezTo>
                    <a:pt x="2078" y="6918"/>
                    <a:pt x="1970" y="6995"/>
                    <a:pt x="1877" y="7011"/>
                  </a:cubicBezTo>
                  <a:lnTo>
                    <a:pt x="1815" y="7011"/>
                  </a:lnTo>
                  <a:cubicBezTo>
                    <a:pt x="1737" y="7011"/>
                    <a:pt x="1691" y="6995"/>
                    <a:pt x="1629" y="6980"/>
                  </a:cubicBezTo>
                  <a:lnTo>
                    <a:pt x="1582" y="6964"/>
                  </a:lnTo>
                  <a:lnTo>
                    <a:pt x="1629" y="6670"/>
                  </a:lnTo>
                  <a:lnTo>
                    <a:pt x="1660" y="6670"/>
                  </a:lnTo>
                  <a:cubicBezTo>
                    <a:pt x="1722" y="6654"/>
                    <a:pt x="1784" y="6623"/>
                    <a:pt x="1846" y="6623"/>
                  </a:cubicBezTo>
                  <a:close/>
                  <a:moveTo>
                    <a:pt x="718" y="8585"/>
                  </a:moveTo>
                  <a:cubicBezTo>
                    <a:pt x="732" y="8585"/>
                    <a:pt x="746" y="8587"/>
                    <a:pt x="760" y="8593"/>
                  </a:cubicBezTo>
                  <a:cubicBezTo>
                    <a:pt x="838" y="8608"/>
                    <a:pt x="884" y="8686"/>
                    <a:pt x="869" y="8763"/>
                  </a:cubicBezTo>
                  <a:cubicBezTo>
                    <a:pt x="869" y="8763"/>
                    <a:pt x="745" y="9492"/>
                    <a:pt x="807" y="9989"/>
                  </a:cubicBezTo>
                  <a:cubicBezTo>
                    <a:pt x="807" y="10066"/>
                    <a:pt x="760" y="10144"/>
                    <a:pt x="682" y="10144"/>
                  </a:cubicBezTo>
                  <a:cubicBezTo>
                    <a:pt x="605" y="10144"/>
                    <a:pt x="527" y="10082"/>
                    <a:pt x="512" y="10004"/>
                  </a:cubicBezTo>
                  <a:cubicBezTo>
                    <a:pt x="450" y="9477"/>
                    <a:pt x="574" y="8748"/>
                    <a:pt x="574" y="8701"/>
                  </a:cubicBezTo>
                  <a:cubicBezTo>
                    <a:pt x="599" y="8638"/>
                    <a:pt x="656" y="8585"/>
                    <a:pt x="718" y="8585"/>
                  </a:cubicBezTo>
                  <a:close/>
                  <a:moveTo>
                    <a:pt x="6545" y="10020"/>
                  </a:moveTo>
                  <a:lnTo>
                    <a:pt x="6778" y="10082"/>
                  </a:lnTo>
                  <a:cubicBezTo>
                    <a:pt x="6840" y="10082"/>
                    <a:pt x="6902" y="10144"/>
                    <a:pt x="6871" y="10221"/>
                  </a:cubicBezTo>
                  <a:cubicBezTo>
                    <a:pt x="6871" y="10299"/>
                    <a:pt x="6855" y="10345"/>
                    <a:pt x="6840" y="10423"/>
                  </a:cubicBezTo>
                  <a:lnTo>
                    <a:pt x="6824" y="10470"/>
                  </a:lnTo>
                  <a:lnTo>
                    <a:pt x="6592" y="10392"/>
                  </a:lnTo>
                  <a:cubicBezTo>
                    <a:pt x="6545" y="10376"/>
                    <a:pt x="6514" y="10345"/>
                    <a:pt x="6468" y="10314"/>
                  </a:cubicBezTo>
                  <a:cubicBezTo>
                    <a:pt x="6452" y="10268"/>
                    <a:pt x="6421" y="10175"/>
                    <a:pt x="6530" y="10035"/>
                  </a:cubicBezTo>
                  <a:lnTo>
                    <a:pt x="6545" y="10020"/>
                  </a:lnTo>
                  <a:close/>
                  <a:moveTo>
                    <a:pt x="1846" y="9492"/>
                  </a:moveTo>
                  <a:cubicBezTo>
                    <a:pt x="1923" y="9492"/>
                    <a:pt x="1970" y="9570"/>
                    <a:pt x="1970" y="9648"/>
                  </a:cubicBezTo>
                  <a:cubicBezTo>
                    <a:pt x="1970" y="9648"/>
                    <a:pt x="1939" y="10082"/>
                    <a:pt x="2047" y="10330"/>
                  </a:cubicBezTo>
                  <a:cubicBezTo>
                    <a:pt x="2078" y="10407"/>
                    <a:pt x="2032" y="10501"/>
                    <a:pt x="1970" y="10532"/>
                  </a:cubicBezTo>
                  <a:cubicBezTo>
                    <a:pt x="1954" y="10547"/>
                    <a:pt x="1939" y="10547"/>
                    <a:pt x="1923" y="10547"/>
                  </a:cubicBezTo>
                  <a:cubicBezTo>
                    <a:pt x="1861" y="10547"/>
                    <a:pt x="1799" y="10532"/>
                    <a:pt x="1784" y="10470"/>
                  </a:cubicBezTo>
                  <a:cubicBezTo>
                    <a:pt x="1644" y="10144"/>
                    <a:pt x="1691" y="9648"/>
                    <a:pt x="1691" y="9632"/>
                  </a:cubicBezTo>
                  <a:cubicBezTo>
                    <a:pt x="1691" y="9554"/>
                    <a:pt x="1768" y="9492"/>
                    <a:pt x="1846" y="9492"/>
                  </a:cubicBezTo>
                  <a:close/>
                  <a:moveTo>
                    <a:pt x="15417" y="10454"/>
                  </a:moveTo>
                  <a:lnTo>
                    <a:pt x="15463" y="10501"/>
                  </a:lnTo>
                  <a:lnTo>
                    <a:pt x="15525" y="10501"/>
                  </a:lnTo>
                  <a:cubicBezTo>
                    <a:pt x="15556" y="10493"/>
                    <a:pt x="15579" y="10489"/>
                    <a:pt x="15601" y="10489"/>
                  </a:cubicBezTo>
                  <a:cubicBezTo>
                    <a:pt x="15622" y="10489"/>
                    <a:pt x="15641" y="10493"/>
                    <a:pt x="15665" y="10501"/>
                  </a:cubicBezTo>
                  <a:cubicBezTo>
                    <a:pt x="15758" y="10547"/>
                    <a:pt x="15773" y="10656"/>
                    <a:pt x="15696" y="10780"/>
                  </a:cubicBezTo>
                  <a:lnTo>
                    <a:pt x="15696" y="10795"/>
                  </a:lnTo>
                  <a:lnTo>
                    <a:pt x="15680" y="10795"/>
                  </a:lnTo>
                  <a:cubicBezTo>
                    <a:pt x="15665" y="10811"/>
                    <a:pt x="15618" y="10811"/>
                    <a:pt x="15587" y="10811"/>
                  </a:cubicBezTo>
                  <a:cubicBezTo>
                    <a:pt x="15525" y="10811"/>
                    <a:pt x="15463" y="10795"/>
                    <a:pt x="15432" y="10764"/>
                  </a:cubicBezTo>
                  <a:cubicBezTo>
                    <a:pt x="15355" y="10702"/>
                    <a:pt x="15339" y="10578"/>
                    <a:pt x="15370" y="10501"/>
                  </a:cubicBezTo>
                  <a:lnTo>
                    <a:pt x="15417" y="10454"/>
                  </a:lnTo>
                  <a:close/>
                  <a:moveTo>
                    <a:pt x="2938" y="12065"/>
                  </a:moveTo>
                  <a:cubicBezTo>
                    <a:pt x="2975" y="12065"/>
                    <a:pt x="3011" y="12075"/>
                    <a:pt x="3040" y="12098"/>
                  </a:cubicBezTo>
                  <a:lnTo>
                    <a:pt x="3055" y="12114"/>
                  </a:lnTo>
                  <a:lnTo>
                    <a:pt x="3055" y="12129"/>
                  </a:lnTo>
                  <a:cubicBezTo>
                    <a:pt x="3086" y="12207"/>
                    <a:pt x="3102" y="12284"/>
                    <a:pt x="3055" y="12362"/>
                  </a:cubicBezTo>
                  <a:cubicBezTo>
                    <a:pt x="3040" y="12424"/>
                    <a:pt x="2962" y="12470"/>
                    <a:pt x="2900" y="12470"/>
                  </a:cubicBezTo>
                  <a:cubicBezTo>
                    <a:pt x="2885" y="12470"/>
                    <a:pt x="2854" y="12470"/>
                    <a:pt x="2823" y="12439"/>
                  </a:cubicBezTo>
                  <a:cubicBezTo>
                    <a:pt x="2745" y="12346"/>
                    <a:pt x="2745" y="12253"/>
                    <a:pt x="2792" y="12145"/>
                  </a:cubicBezTo>
                  <a:cubicBezTo>
                    <a:pt x="2811" y="12095"/>
                    <a:pt x="2875" y="12065"/>
                    <a:pt x="2938" y="12065"/>
                  </a:cubicBezTo>
                  <a:close/>
                  <a:moveTo>
                    <a:pt x="1250" y="10715"/>
                  </a:moveTo>
                  <a:cubicBezTo>
                    <a:pt x="1267" y="10715"/>
                    <a:pt x="1285" y="10716"/>
                    <a:pt x="1303" y="10718"/>
                  </a:cubicBezTo>
                  <a:cubicBezTo>
                    <a:pt x="1458" y="10764"/>
                    <a:pt x="1551" y="10888"/>
                    <a:pt x="1613" y="11012"/>
                  </a:cubicBezTo>
                  <a:cubicBezTo>
                    <a:pt x="1815" y="11416"/>
                    <a:pt x="1939" y="11819"/>
                    <a:pt x="2001" y="12269"/>
                  </a:cubicBezTo>
                  <a:cubicBezTo>
                    <a:pt x="2032" y="12563"/>
                    <a:pt x="1877" y="12858"/>
                    <a:pt x="1598" y="12951"/>
                  </a:cubicBezTo>
                  <a:cubicBezTo>
                    <a:pt x="1567" y="12967"/>
                    <a:pt x="1505" y="12967"/>
                    <a:pt x="1473" y="12967"/>
                  </a:cubicBezTo>
                  <a:cubicBezTo>
                    <a:pt x="1303" y="12967"/>
                    <a:pt x="1163" y="12827"/>
                    <a:pt x="1039" y="12594"/>
                  </a:cubicBezTo>
                  <a:cubicBezTo>
                    <a:pt x="869" y="12191"/>
                    <a:pt x="651" y="11648"/>
                    <a:pt x="807" y="11105"/>
                  </a:cubicBezTo>
                  <a:cubicBezTo>
                    <a:pt x="864" y="10903"/>
                    <a:pt x="1016" y="10715"/>
                    <a:pt x="1250" y="10715"/>
                  </a:cubicBezTo>
                  <a:close/>
                  <a:moveTo>
                    <a:pt x="1380" y="13447"/>
                  </a:moveTo>
                  <a:lnTo>
                    <a:pt x="1660" y="13494"/>
                  </a:lnTo>
                  <a:lnTo>
                    <a:pt x="1660" y="13525"/>
                  </a:lnTo>
                  <a:lnTo>
                    <a:pt x="1660" y="13727"/>
                  </a:lnTo>
                  <a:cubicBezTo>
                    <a:pt x="1629" y="13804"/>
                    <a:pt x="1567" y="13866"/>
                    <a:pt x="1489" y="13866"/>
                  </a:cubicBezTo>
                  <a:lnTo>
                    <a:pt x="1473" y="13866"/>
                  </a:lnTo>
                  <a:cubicBezTo>
                    <a:pt x="1380" y="13835"/>
                    <a:pt x="1334" y="13758"/>
                    <a:pt x="1318" y="13680"/>
                  </a:cubicBezTo>
                  <a:cubicBezTo>
                    <a:pt x="1318" y="13602"/>
                    <a:pt x="1334" y="13540"/>
                    <a:pt x="1349" y="13494"/>
                  </a:cubicBezTo>
                  <a:lnTo>
                    <a:pt x="1380" y="13447"/>
                  </a:lnTo>
                  <a:close/>
                  <a:moveTo>
                    <a:pt x="2652" y="13246"/>
                  </a:moveTo>
                  <a:cubicBezTo>
                    <a:pt x="2761" y="13447"/>
                    <a:pt x="2885" y="13664"/>
                    <a:pt x="2978" y="13882"/>
                  </a:cubicBezTo>
                  <a:lnTo>
                    <a:pt x="3180" y="13447"/>
                  </a:lnTo>
                  <a:cubicBezTo>
                    <a:pt x="3203" y="13390"/>
                    <a:pt x="3251" y="13358"/>
                    <a:pt x="3306" y="13358"/>
                  </a:cubicBezTo>
                  <a:cubicBezTo>
                    <a:pt x="3326" y="13358"/>
                    <a:pt x="3346" y="13362"/>
                    <a:pt x="3366" y="13370"/>
                  </a:cubicBezTo>
                  <a:cubicBezTo>
                    <a:pt x="3443" y="13416"/>
                    <a:pt x="3490" y="13494"/>
                    <a:pt x="3443" y="13571"/>
                  </a:cubicBezTo>
                  <a:lnTo>
                    <a:pt x="3226" y="14052"/>
                  </a:lnTo>
                  <a:cubicBezTo>
                    <a:pt x="3428" y="14145"/>
                    <a:pt x="3645" y="14269"/>
                    <a:pt x="3831" y="14362"/>
                  </a:cubicBezTo>
                  <a:cubicBezTo>
                    <a:pt x="3908" y="14409"/>
                    <a:pt x="3924" y="14487"/>
                    <a:pt x="3893" y="14564"/>
                  </a:cubicBezTo>
                  <a:cubicBezTo>
                    <a:pt x="3862" y="14611"/>
                    <a:pt x="3815" y="14642"/>
                    <a:pt x="3753" y="14642"/>
                  </a:cubicBezTo>
                  <a:cubicBezTo>
                    <a:pt x="3722" y="14642"/>
                    <a:pt x="3707" y="14642"/>
                    <a:pt x="3676" y="14611"/>
                  </a:cubicBezTo>
                  <a:cubicBezTo>
                    <a:pt x="3521" y="14533"/>
                    <a:pt x="3350" y="14440"/>
                    <a:pt x="3180" y="14362"/>
                  </a:cubicBezTo>
                  <a:lnTo>
                    <a:pt x="3180" y="14362"/>
                  </a:lnTo>
                  <a:cubicBezTo>
                    <a:pt x="3273" y="14595"/>
                    <a:pt x="3350" y="14828"/>
                    <a:pt x="3428" y="15060"/>
                  </a:cubicBezTo>
                  <a:lnTo>
                    <a:pt x="3164" y="15138"/>
                  </a:lnTo>
                  <a:cubicBezTo>
                    <a:pt x="3102" y="14967"/>
                    <a:pt x="3024" y="14797"/>
                    <a:pt x="2962" y="14611"/>
                  </a:cubicBezTo>
                  <a:lnTo>
                    <a:pt x="2854" y="14874"/>
                  </a:lnTo>
                  <a:cubicBezTo>
                    <a:pt x="2823" y="14921"/>
                    <a:pt x="2776" y="14967"/>
                    <a:pt x="2745" y="14967"/>
                  </a:cubicBezTo>
                  <a:cubicBezTo>
                    <a:pt x="2730" y="14967"/>
                    <a:pt x="2714" y="14952"/>
                    <a:pt x="2699" y="14952"/>
                  </a:cubicBezTo>
                  <a:cubicBezTo>
                    <a:pt x="2621" y="14905"/>
                    <a:pt x="2575" y="14828"/>
                    <a:pt x="2621" y="14750"/>
                  </a:cubicBezTo>
                  <a:lnTo>
                    <a:pt x="2838" y="14223"/>
                  </a:lnTo>
                  <a:cubicBezTo>
                    <a:pt x="2823" y="14207"/>
                    <a:pt x="2823" y="14176"/>
                    <a:pt x="2807" y="14145"/>
                  </a:cubicBezTo>
                  <a:cubicBezTo>
                    <a:pt x="2621" y="14068"/>
                    <a:pt x="2435" y="13975"/>
                    <a:pt x="2264" y="13897"/>
                  </a:cubicBezTo>
                  <a:cubicBezTo>
                    <a:pt x="2187" y="13866"/>
                    <a:pt x="2156" y="13789"/>
                    <a:pt x="2187" y="13711"/>
                  </a:cubicBezTo>
                  <a:cubicBezTo>
                    <a:pt x="2209" y="13655"/>
                    <a:pt x="2256" y="13615"/>
                    <a:pt x="2310" y="13615"/>
                  </a:cubicBezTo>
                  <a:cubicBezTo>
                    <a:pt x="2330" y="13615"/>
                    <a:pt x="2352" y="13621"/>
                    <a:pt x="2373" y="13633"/>
                  </a:cubicBezTo>
                  <a:cubicBezTo>
                    <a:pt x="2435" y="13649"/>
                    <a:pt x="2513" y="13680"/>
                    <a:pt x="2590" y="13727"/>
                  </a:cubicBezTo>
                  <a:cubicBezTo>
                    <a:pt x="2513" y="13602"/>
                    <a:pt x="2451" y="13494"/>
                    <a:pt x="2404" y="13370"/>
                  </a:cubicBezTo>
                  <a:lnTo>
                    <a:pt x="2652" y="13246"/>
                  </a:lnTo>
                  <a:close/>
                  <a:moveTo>
                    <a:pt x="4653" y="15355"/>
                  </a:moveTo>
                  <a:cubicBezTo>
                    <a:pt x="4715" y="15355"/>
                    <a:pt x="4762" y="15371"/>
                    <a:pt x="4808" y="15433"/>
                  </a:cubicBezTo>
                  <a:cubicBezTo>
                    <a:pt x="4839" y="15495"/>
                    <a:pt x="4870" y="15541"/>
                    <a:pt x="4839" y="15603"/>
                  </a:cubicBezTo>
                  <a:cubicBezTo>
                    <a:pt x="4824" y="15665"/>
                    <a:pt x="4762" y="15696"/>
                    <a:pt x="4715" y="15727"/>
                  </a:cubicBezTo>
                  <a:lnTo>
                    <a:pt x="4653" y="15727"/>
                  </a:lnTo>
                  <a:cubicBezTo>
                    <a:pt x="4606" y="15727"/>
                    <a:pt x="4575" y="15696"/>
                    <a:pt x="4529" y="15681"/>
                  </a:cubicBezTo>
                  <a:cubicBezTo>
                    <a:pt x="4498" y="15650"/>
                    <a:pt x="4451" y="15572"/>
                    <a:pt x="4482" y="15510"/>
                  </a:cubicBezTo>
                  <a:cubicBezTo>
                    <a:pt x="4482" y="15433"/>
                    <a:pt x="4513" y="15386"/>
                    <a:pt x="4591" y="15386"/>
                  </a:cubicBezTo>
                  <a:lnTo>
                    <a:pt x="4606" y="15433"/>
                  </a:lnTo>
                  <a:lnTo>
                    <a:pt x="4653" y="15417"/>
                  </a:lnTo>
                  <a:lnTo>
                    <a:pt x="4653" y="15355"/>
                  </a:lnTo>
                  <a:close/>
                  <a:moveTo>
                    <a:pt x="2988" y="15578"/>
                  </a:moveTo>
                  <a:cubicBezTo>
                    <a:pt x="3020" y="15578"/>
                    <a:pt x="3053" y="15583"/>
                    <a:pt x="3086" y="15603"/>
                  </a:cubicBezTo>
                  <a:cubicBezTo>
                    <a:pt x="3164" y="15650"/>
                    <a:pt x="3242" y="15727"/>
                    <a:pt x="3211" y="15820"/>
                  </a:cubicBezTo>
                  <a:cubicBezTo>
                    <a:pt x="3211" y="15882"/>
                    <a:pt x="3180" y="15913"/>
                    <a:pt x="3133" y="15960"/>
                  </a:cubicBezTo>
                  <a:cubicBezTo>
                    <a:pt x="3102" y="15975"/>
                    <a:pt x="3055" y="15991"/>
                    <a:pt x="3024" y="15991"/>
                  </a:cubicBezTo>
                  <a:cubicBezTo>
                    <a:pt x="3009" y="15991"/>
                    <a:pt x="2962" y="15975"/>
                    <a:pt x="2947" y="15975"/>
                  </a:cubicBezTo>
                  <a:cubicBezTo>
                    <a:pt x="2854" y="15929"/>
                    <a:pt x="2776" y="15836"/>
                    <a:pt x="2792" y="15743"/>
                  </a:cubicBezTo>
                  <a:lnTo>
                    <a:pt x="2823" y="15743"/>
                  </a:lnTo>
                  <a:cubicBezTo>
                    <a:pt x="2807" y="15681"/>
                    <a:pt x="2823" y="15650"/>
                    <a:pt x="2823" y="15619"/>
                  </a:cubicBezTo>
                  <a:lnTo>
                    <a:pt x="2823" y="15588"/>
                  </a:lnTo>
                  <a:lnTo>
                    <a:pt x="2869" y="15588"/>
                  </a:lnTo>
                  <a:cubicBezTo>
                    <a:pt x="2905" y="15588"/>
                    <a:pt x="2945" y="15578"/>
                    <a:pt x="2988" y="15578"/>
                  </a:cubicBezTo>
                  <a:close/>
                  <a:moveTo>
                    <a:pt x="15541" y="15619"/>
                  </a:moveTo>
                  <a:lnTo>
                    <a:pt x="15572" y="15665"/>
                  </a:lnTo>
                  <a:cubicBezTo>
                    <a:pt x="15603" y="15774"/>
                    <a:pt x="15572" y="15898"/>
                    <a:pt x="15463" y="15960"/>
                  </a:cubicBezTo>
                  <a:cubicBezTo>
                    <a:pt x="15417" y="16006"/>
                    <a:pt x="15308" y="16053"/>
                    <a:pt x="15215" y="16053"/>
                  </a:cubicBezTo>
                  <a:lnTo>
                    <a:pt x="15184" y="16053"/>
                  </a:lnTo>
                  <a:cubicBezTo>
                    <a:pt x="15122" y="16053"/>
                    <a:pt x="15060" y="16006"/>
                    <a:pt x="15029" y="15960"/>
                  </a:cubicBezTo>
                  <a:cubicBezTo>
                    <a:pt x="14998" y="15913"/>
                    <a:pt x="14998" y="15882"/>
                    <a:pt x="15029" y="15836"/>
                  </a:cubicBezTo>
                  <a:cubicBezTo>
                    <a:pt x="15060" y="15774"/>
                    <a:pt x="15122" y="15758"/>
                    <a:pt x="15184" y="15758"/>
                  </a:cubicBezTo>
                  <a:lnTo>
                    <a:pt x="15215" y="15758"/>
                  </a:lnTo>
                  <a:cubicBezTo>
                    <a:pt x="15277" y="15758"/>
                    <a:pt x="15308" y="15696"/>
                    <a:pt x="15308" y="15665"/>
                  </a:cubicBezTo>
                  <a:lnTo>
                    <a:pt x="15308" y="15619"/>
                  </a:lnTo>
                  <a:close/>
                  <a:moveTo>
                    <a:pt x="7465" y="16341"/>
                  </a:moveTo>
                  <a:cubicBezTo>
                    <a:pt x="7488" y="16341"/>
                    <a:pt x="7513" y="16348"/>
                    <a:pt x="7538" y="16363"/>
                  </a:cubicBezTo>
                  <a:cubicBezTo>
                    <a:pt x="7553" y="16363"/>
                    <a:pt x="8003" y="16596"/>
                    <a:pt x="8220" y="16735"/>
                  </a:cubicBezTo>
                  <a:cubicBezTo>
                    <a:pt x="8298" y="16766"/>
                    <a:pt x="8329" y="16844"/>
                    <a:pt x="8298" y="16922"/>
                  </a:cubicBezTo>
                  <a:cubicBezTo>
                    <a:pt x="8251" y="16968"/>
                    <a:pt x="8220" y="16999"/>
                    <a:pt x="8158" y="16999"/>
                  </a:cubicBezTo>
                  <a:cubicBezTo>
                    <a:pt x="8143" y="16999"/>
                    <a:pt x="8127" y="16984"/>
                    <a:pt x="8096" y="16984"/>
                  </a:cubicBezTo>
                  <a:cubicBezTo>
                    <a:pt x="7863" y="16859"/>
                    <a:pt x="7429" y="16627"/>
                    <a:pt x="7398" y="16611"/>
                  </a:cubicBezTo>
                  <a:cubicBezTo>
                    <a:pt x="7321" y="16580"/>
                    <a:pt x="7305" y="16503"/>
                    <a:pt x="7352" y="16425"/>
                  </a:cubicBezTo>
                  <a:cubicBezTo>
                    <a:pt x="7373" y="16373"/>
                    <a:pt x="7415" y="16341"/>
                    <a:pt x="7465" y="16341"/>
                  </a:cubicBezTo>
                  <a:close/>
                  <a:moveTo>
                    <a:pt x="6255" y="16776"/>
                  </a:moveTo>
                  <a:cubicBezTo>
                    <a:pt x="6269" y="16776"/>
                    <a:pt x="6282" y="16778"/>
                    <a:pt x="6297" y="16782"/>
                  </a:cubicBezTo>
                  <a:lnTo>
                    <a:pt x="6281" y="16844"/>
                  </a:lnTo>
                  <a:lnTo>
                    <a:pt x="6281" y="16859"/>
                  </a:lnTo>
                  <a:lnTo>
                    <a:pt x="6297" y="16813"/>
                  </a:lnTo>
                  <a:lnTo>
                    <a:pt x="6468" y="16844"/>
                  </a:lnTo>
                  <a:lnTo>
                    <a:pt x="6421" y="17139"/>
                  </a:lnTo>
                  <a:lnTo>
                    <a:pt x="6390" y="17154"/>
                  </a:lnTo>
                  <a:cubicBezTo>
                    <a:pt x="6375" y="17170"/>
                    <a:pt x="6359" y="17170"/>
                    <a:pt x="6312" y="17170"/>
                  </a:cubicBezTo>
                  <a:cubicBezTo>
                    <a:pt x="6235" y="17170"/>
                    <a:pt x="6142" y="17123"/>
                    <a:pt x="6111" y="17046"/>
                  </a:cubicBezTo>
                  <a:cubicBezTo>
                    <a:pt x="6080" y="16984"/>
                    <a:pt x="6111" y="16906"/>
                    <a:pt x="6142" y="16844"/>
                  </a:cubicBezTo>
                  <a:cubicBezTo>
                    <a:pt x="6177" y="16797"/>
                    <a:pt x="6213" y="16776"/>
                    <a:pt x="6255" y="16776"/>
                  </a:cubicBezTo>
                  <a:close/>
                  <a:moveTo>
                    <a:pt x="5044" y="16800"/>
                  </a:moveTo>
                  <a:cubicBezTo>
                    <a:pt x="5118" y="16800"/>
                    <a:pt x="5190" y="16842"/>
                    <a:pt x="5211" y="16906"/>
                  </a:cubicBezTo>
                  <a:cubicBezTo>
                    <a:pt x="5258" y="16968"/>
                    <a:pt x="5258" y="16999"/>
                    <a:pt x="5227" y="17061"/>
                  </a:cubicBezTo>
                  <a:cubicBezTo>
                    <a:pt x="5211" y="17123"/>
                    <a:pt x="5180" y="17154"/>
                    <a:pt x="5134" y="17170"/>
                  </a:cubicBezTo>
                  <a:cubicBezTo>
                    <a:pt x="5118" y="17201"/>
                    <a:pt x="5103" y="17201"/>
                    <a:pt x="5056" y="17201"/>
                  </a:cubicBezTo>
                  <a:cubicBezTo>
                    <a:pt x="4979" y="17201"/>
                    <a:pt x="4901" y="17154"/>
                    <a:pt x="4870" y="17092"/>
                  </a:cubicBezTo>
                  <a:cubicBezTo>
                    <a:pt x="4824" y="16999"/>
                    <a:pt x="4839" y="16890"/>
                    <a:pt x="4948" y="16828"/>
                  </a:cubicBezTo>
                  <a:cubicBezTo>
                    <a:pt x="4977" y="16809"/>
                    <a:pt x="5011" y="16800"/>
                    <a:pt x="5044" y="16800"/>
                  </a:cubicBezTo>
                  <a:close/>
                  <a:moveTo>
                    <a:pt x="4322" y="17245"/>
                  </a:moveTo>
                  <a:cubicBezTo>
                    <a:pt x="4388" y="17245"/>
                    <a:pt x="4459" y="17276"/>
                    <a:pt x="4498" y="17325"/>
                  </a:cubicBezTo>
                  <a:cubicBezTo>
                    <a:pt x="4529" y="17387"/>
                    <a:pt x="4560" y="17433"/>
                    <a:pt x="4513" y="17480"/>
                  </a:cubicBezTo>
                  <a:cubicBezTo>
                    <a:pt x="4498" y="17557"/>
                    <a:pt x="4420" y="17619"/>
                    <a:pt x="4327" y="17619"/>
                  </a:cubicBezTo>
                  <a:cubicBezTo>
                    <a:pt x="4281" y="17619"/>
                    <a:pt x="4250" y="17604"/>
                    <a:pt x="4219" y="17588"/>
                  </a:cubicBezTo>
                  <a:cubicBezTo>
                    <a:pt x="4188" y="17542"/>
                    <a:pt x="4141" y="17480"/>
                    <a:pt x="4141" y="17433"/>
                  </a:cubicBezTo>
                  <a:cubicBezTo>
                    <a:pt x="4141" y="17371"/>
                    <a:pt x="4188" y="17309"/>
                    <a:pt x="4219" y="17278"/>
                  </a:cubicBezTo>
                  <a:cubicBezTo>
                    <a:pt x="4247" y="17255"/>
                    <a:pt x="4284" y="17245"/>
                    <a:pt x="4322" y="17245"/>
                  </a:cubicBezTo>
                  <a:close/>
                  <a:moveTo>
                    <a:pt x="6646" y="17717"/>
                  </a:moveTo>
                  <a:cubicBezTo>
                    <a:pt x="6673" y="17717"/>
                    <a:pt x="6702" y="17726"/>
                    <a:pt x="6731" y="17744"/>
                  </a:cubicBezTo>
                  <a:cubicBezTo>
                    <a:pt x="6731" y="17744"/>
                    <a:pt x="7398" y="18100"/>
                    <a:pt x="7770" y="18209"/>
                  </a:cubicBezTo>
                  <a:cubicBezTo>
                    <a:pt x="7848" y="18224"/>
                    <a:pt x="7894" y="18302"/>
                    <a:pt x="7894" y="18379"/>
                  </a:cubicBezTo>
                  <a:cubicBezTo>
                    <a:pt x="7863" y="18457"/>
                    <a:pt x="7817" y="18488"/>
                    <a:pt x="7755" y="18488"/>
                  </a:cubicBezTo>
                  <a:lnTo>
                    <a:pt x="7708" y="18488"/>
                  </a:lnTo>
                  <a:cubicBezTo>
                    <a:pt x="7305" y="18379"/>
                    <a:pt x="6607" y="18007"/>
                    <a:pt x="6592" y="17992"/>
                  </a:cubicBezTo>
                  <a:cubicBezTo>
                    <a:pt x="6514" y="17945"/>
                    <a:pt x="6499" y="17868"/>
                    <a:pt x="6530" y="17790"/>
                  </a:cubicBezTo>
                  <a:cubicBezTo>
                    <a:pt x="6559" y="17742"/>
                    <a:pt x="6600" y="17717"/>
                    <a:pt x="6646" y="17717"/>
                  </a:cubicBezTo>
                  <a:close/>
                  <a:moveTo>
                    <a:pt x="5129" y="17530"/>
                  </a:moveTo>
                  <a:cubicBezTo>
                    <a:pt x="5158" y="17530"/>
                    <a:pt x="5187" y="17539"/>
                    <a:pt x="5211" y="17557"/>
                  </a:cubicBezTo>
                  <a:cubicBezTo>
                    <a:pt x="5211" y="17557"/>
                    <a:pt x="5956" y="18147"/>
                    <a:pt x="6669" y="18472"/>
                  </a:cubicBezTo>
                  <a:cubicBezTo>
                    <a:pt x="6747" y="18519"/>
                    <a:pt x="6778" y="18612"/>
                    <a:pt x="6747" y="18674"/>
                  </a:cubicBezTo>
                  <a:cubicBezTo>
                    <a:pt x="6700" y="18705"/>
                    <a:pt x="6669" y="18752"/>
                    <a:pt x="6607" y="18752"/>
                  </a:cubicBezTo>
                  <a:cubicBezTo>
                    <a:pt x="6592" y="18752"/>
                    <a:pt x="6576" y="18721"/>
                    <a:pt x="6545" y="18721"/>
                  </a:cubicBezTo>
                  <a:cubicBezTo>
                    <a:pt x="5801" y="18379"/>
                    <a:pt x="5072" y="17790"/>
                    <a:pt x="5041" y="17775"/>
                  </a:cubicBezTo>
                  <a:cubicBezTo>
                    <a:pt x="4979" y="17744"/>
                    <a:pt x="4963" y="17635"/>
                    <a:pt x="5025" y="17588"/>
                  </a:cubicBezTo>
                  <a:cubicBezTo>
                    <a:pt x="5044" y="17551"/>
                    <a:pt x="5085" y="17530"/>
                    <a:pt x="5129" y="17530"/>
                  </a:cubicBezTo>
                  <a:close/>
                  <a:moveTo>
                    <a:pt x="7770" y="1"/>
                  </a:moveTo>
                  <a:cubicBezTo>
                    <a:pt x="6685" y="78"/>
                    <a:pt x="5646" y="326"/>
                    <a:pt x="4684" y="730"/>
                  </a:cubicBezTo>
                  <a:cubicBezTo>
                    <a:pt x="1861" y="2653"/>
                    <a:pt x="0" y="5894"/>
                    <a:pt x="0" y="9570"/>
                  </a:cubicBezTo>
                  <a:cubicBezTo>
                    <a:pt x="0" y="13246"/>
                    <a:pt x="1861" y="16503"/>
                    <a:pt x="4668" y="18410"/>
                  </a:cubicBezTo>
                  <a:cubicBezTo>
                    <a:pt x="5816" y="18922"/>
                    <a:pt x="7088" y="19186"/>
                    <a:pt x="8422" y="19186"/>
                  </a:cubicBezTo>
                  <a:cubicBezTo>
                    <a:pt x="8716" y="19186"/>
                    <a:pt x="8996" y="19170"/>
                    <a:pt x="9275" y="19155"/>
                  </a:cubicBezTo>
                  <a:cubicBezTo>
                    <a:pt x="9228" y="19108"/>
                    <a:pt x="9120" y="19031"/>
                    <a:pt x="9104" y="18922"/>
                  </a:cubicBezTo>
                  <a:cubicBezTo>
                    <a:pt x="9104" y="18860"/>
                    <a:pt x="9120" y="18783"/>
                    <a:pt x="9166" y="18721"/>
                  </a:cubicBezTo>
                  <a:cubicBezTo>
                    <a:pt x="9244" y="18628"/>
                    <a:pt x="9352" y="18612"/>
                    <a:pt x="9476" y="18581"/>
                  </a:cubicBezTo>
                  <a:cubicBezTo>
                    <a:pt x="9580" y="18576"/>
                    <a:pt x="9687" y="18572"/>
                    <a:pt x="9795" y="18572"/>
                  </a:cubicBezTo>
                  <a:cubicBezTo>
                    <a:pt x="10011" y="18572"/>
                    <a:pt x="10231" y="18586"/>
                    <a:pt x="10438" y="18628"/>
                  </a:cubicBezTo>
                  <a:cubicBezTo>
                    <a:pt x="10640" y="18659"/>
                    <a:pt x="10779" y="18767"/>
                    <a:pt x="10826" y="18907"/>
                  </a:cubicBezTo>
                  <a:cubicBezTo>
                    <a:pt x="11586" y="18705"/>
                    <a:pt x="12299" y="18410"/>
                    <a:pt x="12982" y="18054"/>
                  </a:cubicBezTo>
                  <a:cubicBezTo>
                    <a:pt x="13028" y="18007"/>
                    <a:pt x="13075" y="17976"/>
                    <a:pt x="13121" y="17930"/>
                  </a:cubicBezTo>
                  <a:cubicBezTo>
                    <a:pt x="13338" y="17775"/>
                    <a:pt x="13571" y="17635"/>
                    <a:pt x="13819" y="17542"/>
                  </a:cubicBezTo>
                  <a:cubicBezTo>
                    <a:pt x="16378" y="15820"/>
                    <a:pt x="18038" y="12905"/>
                    <a:pt x="18038" y="9601"/>
                  </a:cubicBezTo>
                  <a:cubicBezTo>
                    <a:pt x="18038" y="6173"/>
                    <a:pt x="16254" y="3180"/>
                    <a:pt x="13571" y="1474"/>
                  </a:cubicBezTo>
                  <a:cubicBezTo>
                    <a:pt x="13183" y="1474"/>
                    <a:pt x="12795" y="1412"/>
                    <a:pt x="12423" y="1303"/>
                  </a:cubicBezTo>
                  <a:cubicBezTo>
                    <a:pt x="12113" y="1195"/>
                    <a:pt x="11896" y="931"/>
                    <a:pt x="11896" y="636"/>
                  </a:cubicBezTo>
                  <a:cubicBezTo>
                    <a:pt x="10841" y="233"/>
                    <a:pt x="9678" y="1"/>
                    <a:pt x="8453" y="1"/>
                  </a:cubicBezTo>
                  <a:lnTo>
                    <a:pt x="8236" y="1"/>
                  </a:lnTo>
                  <a:cubicBezTo>
                    <a:pt x="8236" y="32"/>
                    <a:pt x="8236" y="78"/>
                    <a:pt x="8220" y="94"/>
                  </a:cubicBezTo>
                  <a:cubicBezTo>
                    <a:pt x="8174" y="140"/>
                    <a:pt x="8127" y="171"/>
                    <a:pt x="8065" y="187"/>
                  </a:cubicBezTo>
                  <a:lnTo>
                    <a:pt x="8003" y="187"/>
                  </a:lnTo>
                  <a:cubicBezTo>
                    <a:pt x="7941" y="187"/>
                    <a:pt x="7863" y="156"/>
                    <a:pt x="7786" y="109"/>
                  </a:cubicBezTo>
                  <a:lnTo>
                    <a:pt x="7770" y="94"/>
                  </a:lnTo>
                  <a:lnTo>
                    <a:pt x="7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25"/>
            <p:cNvSpPr/>
            <p:nvPr/>
          </p:nvSpPr>
          <p:spPr>
            <a:xfrm>
              <a:off x="3788563" y="4098050"/>
              <a:ext cx="8575" cy="24850"/>
            </a:xfrm>
            <a:custGeom>
              <a:avLst/>
              <a:gdLst/>
              <a:ahLst/>
              <a:cxnLst/>
              <a:rect l="l" t="t" r="r" b="b"/>
              <a:pathLst>
                <a:path w="343" h="994" extrusionOk="0">
                  <a:moveTo>
                    <a:pt x="1" y="1"/>
                  </a:moveTo>
                  <a:lnTo>
                    <a:pt x="1" y="1"/>
                  </a:lnTo>
                  <a:cubicBezTo>
                    <a:pt x="94" y="358"/>
                    <a:pt x="202" y="668"/>
                    <a:pt x="342" y="994"/>
                  </a:cubicBezTo>
                  <a:cubicBezTo>
                    <a:pt x="233" y="668"/>
                    <a:pt x="94" y="32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25"/>
            <p:cNvSpPr/>
            <p:nvPr/>
          </p:nvSpPr>
          <p:spPr>
            <a:xfrm>
              <a:off x="4074338" y="3795225"/>
              <a:ext cx="42275" cy="20975"/>
            </a:xfrm>
            <a:custGeom>
              <a:avLst/>
              <a:gdLst/>
              <a:ahLst/>
              <a:cxnLst/>
              <a:rect l="l" t="t" r="r" b="b"/>
              <a:pathLst>
                <a:path w="1691" h="839" extrusionOk="0">
                  <a:moveTo>
                    <a:pt x="0" y="1"/>
                  </a:moveTo>
                  <a:cubicBezTo>
                    <a:pt x="47" y="296"/>
                    <a:pt x="233" y="559"/>
                    <a:pt x="543" y="652"/>
                  </a:cubicBezTo>
                  <a:cubicBezTo>
                    <a:pt x="915" y="776"/>
                    <a:pt x="1303" y="838"/>
                    <a:pt x="1691" y="838"/>
                  </a:cubicBezTo>
                  <a:cubicBezTo>
                    <a:pt x="1489" y="714"/>
                    <a:pt x="1303" y="590"/>
                    <a:pt x="1086" y="482"/>
                  </a:cubicBezTo>
                  <a:cubicBezTo>
                    <a:pt x="931" y="466"/>
                    <a:pt x="776" y="420"/>
                    <a:pt x="605" y="373"/>
                  </a:cubicBezTo>
                  <a:cubicBezTo>
                    <a:pt x="466" y="327"/>
                    <a:pt x="342" y="234"/>
                    <a:pt x="311" y="110"/>
                  </a:cubicBezTo>
                  <a:cubicBezTo>
                    <a:pt x="218" y="78"/>
                    <a:pt x="93" y="3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25"/>
            <p:cNvSpPr/>
            <p:nvPr/>
          </p:nvSpPr>
          <p:spPr>
            <a:xfrm>
              <a:off x="3919238" y="3827125"/>
              <a:ext cx="47725" cy="29000"/>
            </a:xfrm>
            <a:custGeom>
              <a:avLst/>
              <a:gdLst/>
              <a:ahLst/>
              <a:cxnLst/>
              <a:rect l="l" t="t" r="r" b="b"/>
              <a:pathLst>
                <a:path w="1909" h="1160" extrusionOk="0">
                  <a:moveTo>
                    <a:pt x="1303" y="276"/>
                  </a:moveTo>
                  <a:cubicBezTo>
                    <a:pt x="1334" y="276"/>
                    <a:pt x="1396" y="291"/>
                    <a:pt x="1443" y="291"/>
                  </a:cubicBezTo>
                  <a:cubicBezTo>
                    <a:pt x="1521" y="307"/>
                    <a:pt x="1567" y="353"/>
                    <a:pt x="1567" y="369"/>
                  </a:cubicBezTo>
                  <a:cubicBezTo>
                    <a:pt x="1567" y="369"/>
                    <a:pt x="1552" y="384"/>
                    <a:pt x="1474" y="447"/>
                  </a:cubicBezTo>
                  <a:cubicBezTo>
                    <a:pt x="1210" y="617"/>
                    <a:pt x="900" y="757"/>
                    <a:pt x="590" y="834"/>
                  </a:cubicBezTo>
                  <a:cubicBezTo>
                    <a:pt x="558" y="846"/>
                    <a:pt x="526" y="852"/>
                    <a:pt x="496" y="852"/>
                  </a:cubicBezTo>
                  <a:cubicBezTo>
                    <a:pt x="412" y="852"/>
                    <a:pt x="341" y="806"/>
                    <a:pt x="295" y="726"/>
                  </a:cubicBezTo>
                  <a:cubicBezTo>
                    <a:pt x="295" y="695"/>
                    <a:pt x="326" y="664"/>
                    <a:pt x="435" y="586"/>
                  </a:cubicBezTo>
                  <a:cubicBezTo>
                    <a:pt x="667" y="447"/>
                    <a:pt x="978" y="276"/>
                    <a:pt x="1303" y="276"/>
                  </a:cubicBezTo>
                  <a:close/>
                  <a:moveTo>
                    <a:pt x="1317" y="1"/>
                  </a:moveTo>
                  <a:cubicBezTo>
                    <a:pt x="921" y="1"/>
                    <a:pt x="567" y="177"/>
                    <a:pt x="295" y="353"/>
                  </a:cubicBezTo>
                  <a:cubicBezTo>
                    <a:pt x="94" y="462"/>
                    <a:pt x="1" y="602"/>
                    <a:pt x="16" y="757"/>
                  </a:cubicBezTo>
                  <a:cubicBezTo>
                    <a:pt x="16" y="803"/>
                    <a:pt x="16" y="834"/>
                    <a:pt x="94" y="896"/>
                  </a:cubicBezTo>
                  <a:cubicBezTo>
                    <a:pt x="171" y="1067"/>
                    <a:pt x="373" y="1160"/>
                    <a:pt x="559" y="1160"/>
                  </a:cubicBezTo>
                  <a:cubicBezTo>
                    <a:pt x="605" y="1160"/>
                    <a:pt x="667" y="1160"/>
                    <a:pt x="699" y="1144"/>
                  </a:cubicBezTo>
                  <a:cubicBezTo>
                    <a:pt x="1055" y="1051"/>
                    <a:pt x="1381" y="912"/>
                    <a:pt x="1676" y="726"/>
                  </a:cubicBezTo>
                  <a:cubicBezTo>
                    <a:pt x="1722" y="679"/>
                    <a:pt x="1862" y="586"/>
                    <a:pt x="1877" y="400"/>
                  </a:cubicBezTo>
                  <a:cubicBezTo>
                    <a:pt x="1908" y="198"/>
                    <a:pt x="1707" y="59"/>
                    <a:pt x="1490" y="12"/>
                  </a:cubicBezTo>
                  <a:cubicBezTo>
                    <a:pt x="1431" y="4"/>
                    <a:pt x="1373" y="1"/>
                    <a:pt x="1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25"/>
            <p:cNvSpPr/>
            <p:nvPr/>
          </p:nvSpPr>
          <p:spPr>
            <a:xfrm>
              <a:off x="4102638" y="4217875"/>
              <a:ext cx="20575" cy="12425"/>
            </a:xfrm>
            <a:custGeom>
              <a:avLst/>
              <a:gdLst/>
              <a:ahLst/>
              <a:cxnLst/>
              <a:rect l="l" t="t" r="r" b="b"/>
              <a:pathLst>
                <a:path w="823" h="497" extrusionOk="0">
                  <a:moveTo>
                    <a:pt x="823" y="0"/>
                  </a:moveTo>
                  <a:lnTo>
                    <a:pt x="823" y="0"/>
                  </a:lnTo>
                  <a:cubicBezTo>
                    <a:pt x="574" y="93"/>
                    <a:pt x="342" y="233"/>
                    <a:pt x="125" y="388"/>
                  </a:cubicBezTo>
                  <a:cubicBezTo>
                    <a:pt x="94" y="419"/>
                    <a:pt x="47" y="466"/>
                    <a:pt x="1" y="497"/>
                  </a:cubicBezTo>
                  <a:cubicBezTo>
                    <a:pt x="280" y="342"/>
                    <a:pt x="559" y="171"/>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25"/>
            <p:cNvSpPr/>
            <p:nvPr/>
          </p:nvSpPr>
          <p:spPr>
            <a:xfrm>
              <a:off x="4005713" y="4243625"/>
              <a:ext cx="42675" cy="14600"/>
            </a:xfrm>
            <a:custGeom>
              <a:avLst/>
              <a:gdLst/>
              <a:ahLst/>
              <a:cxnLst/>
              <a:rect l="l" t="t" r="r" b="b"/>
              <a:pathLst>
                <a:path w="1707" h="584" extrusionOk="0">
                  <a:moveTo>
                    <a:pt x="679" y="1"/>
                  </a:moveTo>
                  <a:cubicBezTo>
                    <a:pt x="569" y="1"/>
                    <a:pt x="460" y="4"/>
                    <a:pt x="357" y="10"/>
                  </a:cubicBezTo>
                  <a:cubicBezTo>
                    <a:pt x="248" y="41"/>
                    <a:pt x="124" y="56"/>
                    <a:pt x="47" y="149"/>
                  </a:cubicBezTo>
                  <a:cubicBezTo>
                    <a:pt x="16" y="211"/>
                    <a:pt x="0" y="289"/>
                    <a:pt x="0" y="351"/>
                  </a:cubicBezTo>
                  <a:cubicBezTo>
                    <a:pt x="16" y="459"/>
                    <a:pt x="109" y="537"/>
                    <a:pt x="171" y="583"/>
                  </a:cubicBezTo>
                  <a:cubicBezTo>
                    <a:pt x="434" y="552"/>
                    <a:pt x="683" y="521"/>
                    <a:pt x="962" y="475"/>
                  </a:cubicBezTo>
                  <a:cubicBezTo>
                    <a:pt x="683" y="475"/>
                    <a:pt x="497" y="444"/>
                    <a:pt x="341" y="351"/>
                  </a:cubicBezTo>
                  <a:cubicBezTo>
                    <a:pt x="326" y="351"/>
                    <a:pt x="326" y="320"/>
                    <a:pt x="310" y="320"/>
                  </a:cubicBezTo>
                  <a:cubicBezTo>
                    <a:pt x="326" y="320"/>
                    <a:pt x="341" y="320"/>
                    <a:pt x="388" y="304"/>
                  </a:cubicBezTo>
                  <a:cubicBezTo>
                    <a:pt x="495" y="292"/>
                    <a:pt x="606" y="287"/>
                    <a:pt x="719" y="287"/>
                  </a:cubicBezTo>
                  <a:cubicBezTo>
                    <a:pt x="902" y="287"/>
                    <a:pt x="1090" y="301"/>
                    <a:pt x="1272" y="320"/>
                  </a:cubicBezTo>
                  <a:cubicBezTo>
                    <a:pt x="1334" y="320"/>
                    <a:pt x="1365" y="366"/>
                    <a:pt x="1412" y="382"/>
                  </a:cubicBezTo>
                  <a:cubicBezTo>
                    <a:pt x="1505" y="366"/>
                    <a:pt x="1598" y="351"/>
                    <a:pt x="1706" y="304"/>
                  </a:cubicBezTo>
                  <a:cubicBezTo>
                    <a:pt x="1660" y="196"/>
                    <a:pt x="1520" y="87"/>
                    <a:pt x="1334" y="56"/>
                  </a:cubicBezTo>
                  <a:cubicBezTo>
                    <a:pt x="1127" y="15"/>
                    <a:pt x="90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25"/>
            <p:cNvSpPr/>
            <p:nvPr/>
          </p:nvSpPr>
          <p:spPr>
            <a:xfrm>
              <a:off x="3793613" y="4047400"/>
              <a:ext cx="34525" cy="56500"/>
            </a:xfrm>
            <a:custGeom>
              <a:avLst/>
              <a:gdLst/>
              <a:ahLst/>
              <a:cxnLst/>
              <a:rect l="l" t="t" r="r" b="b"/>
              <a:pathLst>
                <a:path w="1381" h="2260" extrusionOk="0">
                  <a:moveTo>
                    <a:pt x="605" y="305"/>
                  </a:moveTo>
                  <a:cubicBezTo>
                    <a:pt x="636" y="305"/>
                    <a:pt x="683" y="367"/>
                    <a:pt x="729" y="445"/>
                  </a:cubicBezTo>
                  <a:cubicBezTo>
                    <a:pt x="900" y="802"/>
                    <a:pt x="1009" y="1189"/>
                    <a:pt x="1071" y="1608"/>
                  </a:cubicBezTo>
                  <a:cubicBezTo>
                    <a:pt x="1086" y="1763"/>
                    <a:pt x="993" y="1918"/>
                    <a:pt x="900" y="1996"/>
                  </a:cubicBezTo>
                  <a:lnTo>
                    <a:pt x="854" y="1996"/>
                  </a:lnTo>
                  <a:cubicBezTo>
                    <a:pt x="791" y="1996"/>
                    <a:pt x="745" y="1918"/>
                    <a:pt x="683" y="1794"/>
                  </a:cubicBezTo>
                  <a:cubicBezTo>
                    <a:pt x="512" y="1422"/>
                    <a:pt x="342" y="941"/>
                    <a:pt x="450" y="491"/>
                  </a:cubicBezTo>
                  <a:cubicBezTo>
                    <a:pt x="497" y="383"/>
                    <a:pt x="543" y="305"/>
                    <a:pt x="605" y="305"/>
                  </a:cubicBezTo>
                  <a:close/>
                  <a:moveTo>
                    <a:pt x="575" y="0"/>
                  </a:moveTo>
                  <a:cubicBezTo>
                    <a:pt x="376" y="0"/>
                    <a:pt x="211" y="206"/>
                    <a:pt x="156" y="398"/>
                  </a:cubicBezTo>
                  <a:cubicBezTo>
                    <a:pt x="0" y="941"/>
                    <a:pt x="202" y="1484"/>
                    <a:pt x="388" y="1887"/>
                  </a:cubicBezTo>
                  <a:cubicBezTo>
                    <a:pt x="512" y="2151"/>
                    <a:pt x="652" y="2260"/>
                    <a:pt x="822" y="2260"/>
                  </a:cubicBezTo>
                  <a:cubicBezTo>
                    <a:pt x="854" y="2260"/>
                    <a:pt x="916" y="2260"/>
                    <a:pt x="962" y="2244"/>
                  </a:cubicBezTo>
                  <a:cubicBezTo>
                    <a:pt x="1226" y="2151"/>
                    <a:pt x="1381" y="1856"/>
                    <a:pt x="1350" y="1562"/>
                  </a:cubicBezTo>
                  <a:cubicBezTo>
                    <a:pt x="1303" y="1112"/>
                    <a:pt x="1164" y="693"/>
                    <a:pt x="962" y="305"/>
                  </a:cubicBezTo>
                  <a:cubicBezTo>
                    <a:pt x="900" y="181"/>
                    <a:pt x="822" y="57"/>
                    <a:pt x="652" y="11"/>
                  </a:cubicBezTo>
                  <a:cubicBezTo>
                    <a:pt x="626" y="4"/>
                    <a:pt x="600"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25"/>
            <p:cNvSpPr/>
            <p:nvPr/>
          </p:nvSpPr>
          <p:spPr>
            <a:xfrm>
              <a:off x="4127838" y="3854175"/>
              <a:ext cx="48875" cy="42675"/>
            </a:xfrm>
            <a:custGeom>
              <a:avLst/>
              <a:gdLst/>
              <a:ahLst/>
              <a:cxnLst/>
              <a:rect l="l" t="t" r="r" b="b"/>
              <a:pathLst>
                <a:path w="1955" h="1707" extrusionOk="0">
                  <a:moveTo>
                    <a:pt x="838" y="0"/>
                  </a:moveTo>
                  <a:cubicBezTo>
                    <a:pt x="776" y="0"/>
                    <a:pt x="714" y="78"/>
                    <a:pt x="714" y="155"/>
                  </a:cubicBezTo>
                  <a:lnTo>
                    <a:pt x="745" y="435"/>
                  </a:lnTo>
                  <a:cubicBezTo>
                    <a:pt x="590" y="311"/>
                    <a:pt x="451" y="202"/>
                    <a:pt x="326" y="62"/>
                  </a:cubicBezTo>
                  <a:cubicBezTo>
                    <a:pt x="295" y="31"/>
                    <a:pt x="257" y="16"/>
                    <a:pt x="218" y="16"/>
                  </a:cubicBezTo>
                  <a:cubicBezTo>
                    <a:pt x="179" y="16"/>
                    <a:pt x="140" y="31"/>
                    <a:pt x="109" y="62"/>
                  </a:cubicBezTo>
                  <a:cubicBezTo>
                    <a:pt x="47" y="124"/>
                    <a:pt x="47" y="218"/>
                    <a:pt x="109" y="280"/>
                  </a:cubicBezTo>
                  <a:cubicBezTo>
                    <a:pt x="280" y="450"/>
                    <a:pt x="482" y="605"/>
                    <a:pt x="683" y="760"/>
                  </a:cubicBezTo>
                  <a:cubicBezTo>
                    <a:pt x="497" y="776"/>
                    <a:pt x="295" y="776"/>
                    <a:pt x="125" y="807"/>
                  </a:cubicBezTo>
                  <a:cubicBezTo>
                    <a:pt x="47" y="807"/>
                    <a:pt x="1" y="884"/>
                    <a:pt x="1" y="962"/>
                  </a:cubicBezTo>
                  <a:cubicBezTo>
                    <a:pt x="1" y="1009"/>
                    <a:pt x="63" y="1086"/>
                    <a:pt x="156" y="1086"/>
                  </a:cubicBezTo>
                  <a:cubicBezTo>
                    <a:pt x="388" y="1086"/>
                    <a:pt x="590" y="1071"/>
                    <a:pt x="823" y="1055"/>
                  </a:cubicBezTo>
                  <a:lnTo>
                    <a:pt x="885" y="1582"/>
                  </a:lnTo>
                  <a:cubicBezTo>
                    <a:pt x="885" y="1660"/>
                    <a:pt x="962" y="1706"/>
                    <a:pt x="1024" y="1706"/>
                  </a:cubicBezTo>
                  <a:lnTo>
                    <a:pt x="1040" y="1706"/>
                  </a:lnTo>
                  <a:cubicBezTo>
                    <a:pt x="1117" y="1706"/>
                    <a:pt x="1179" y="1629"/>
                    <a:pt x="1179" y="1551"/>
                  </a:cubicBezTo>
                  <a:lnTo>
                    <a:pt x="1117" y="1086"/>
                  </a:lnTo>
                  <a:lnTo>
                    <a:pt x="1117" y="1086"/>
                  </a:lnTo>
                  <a:cubicBezTo>
                    <a:pt x="1319" y="1226"/>
                    <a:pt x="1505" y="1365"/>
                    <a:pt x="1722" y="1474"/>
                  </a:cubicBezTo>
                  <a:cubicBezTo>
                    <a:pt x="1738" y="1505"/>
                    <a:pt x="1753" y="1505"/>
                    <a:pt x="1800" y="1505"/>
                  </a:cubicBezTo>
                  <a:cubicBezTo>
                    <a:pt x="1862" y="1505"/>
                    <a:pt x="1893" y="1474"/>
                    <a:pt x="1908" y="1427"/>
                  </a:cubicBezTo>
                  <a:cubicBezTo>
                    <a:pt x="1955" y="1350"/>
                    <a:pt x="1939" y="1272"/>
                    <a:pt x="1862" y="1226"/>
                  </a:cubicBezTo>
                  <a:cubicBezTo>
                    <a:pt x="1738" y="1164"/>
                    <a:pt x="1629" y="1086"/>
                    <a:pt x="1521" y="1009"/>
                  </a:cubicBezTo>
                  <a:cubicBezTo>
                    <a:pt x="1598" y="1009"/>
                    <a:pt x="1676" y="993"/>
                    <a:pt x="1753" y="993"/>
                  </a:cubicBezTo>
                  <a:cubicBezTo>
                    <a:pt x="1831" y="993"/>
                    <a:pt x="1893" y="915"/>
                    <a:pt x="1893" y="838"/>
                  </a:cubicBezTo>
                  <a:cubicBezTo>
                    <a:pt x="1893" y="760"/>
                    <a:pt x="1815" y="698"/>
                    <a:pt x="1738" y="698"/>
                  </a:cubicBezTo>
                  <a:cubicBezTo>
                    <a:pt x="1552" y="729"/>
                    <a:pt x="1350" y="745"/>
                    <a:pt x="1133" y="760"/>
                  </a:cubicBezTo>
                  <a:cubicBezTo>
                    <a:pt x="1117" y="745"/>
                    <a:pt x="1071" y="729"/>
                    <a:pt x="1055" y="698"/>
                  </a:cubicBezTo>
                  <a:lnTo>
                    <a:pt x="1009" y="140"/>
                  </a:lnTo>
                  <a:cubicBezTo>
                    <a:pt x="1009" y="62"/>
                    <a:pt x="931"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25"/>
            <p:cNvSpPr/>
            <p:nvPr/>
          </p:nvSpPr>
          <p:spPr>
            <a:xfrm>
              <a:off x="3831213" y="4110850"/>
              <a:ext cx="44225" cy="47325"/>
            </a:xfrm>
            <a:custGeom>
              <a:avLst/>
              <a:gdLst/>
              <a:ahLst/>
              <a:cxnLst/>
              <a:rect l="l" t="t" r="r" b="b"/>
              <a:pathLst>
                <a:path w="1769" h="1893" extrusionOk="0">
                  <a:moveTo>
                    <a:pt x="497" y="1"/>
                  </a:moveTo>
                  <a:lnTo>
                    <a:pt x="249" y="125"/>
                  </a:lnTo>
                  <a:cubicBezTo>
                    <a:pt x="296" y="249"/>
                    <a:pt x="358" y="357"/>
                    <a:pt x="435" y="482"/>
                  </a:cubicBezTo>
                  <a:cubicBezTo>
                    <a:pt x="358" y="435"/>
                    <a:pt x="280" y="404"/>
                    <a:pt x="218" y="388"/>
                  </a:cubicBezTo>
                  <a:cubicBezTo>
                    <a:pt x="197" y="376"/>
                    <a:pt x="175" y="370"/>
                    <a:pt x="155" y="370"/>
                  </a:cubicBezTo>
                  <a:cubicBezTo>
                    <a:pt x="101" y="370"/>
                    <a:pt x="54" y="410"/>
                    <a:pt x="32" y="466"/>
                  </a:cubicBezTo>
                  <a:cubicBezTo>
                    <a:pt x="1" y="544"/>
                    <a:pt x="32" y="621"/>
                    <a:pt x="109" y="652"/>
                  </a:cubicBezTo>
                  <a:cubicBezTo>
                    <a:pt x="280" y="730"/>
                    <a:pt x="466" y="823"/>
                    <a:pt x="652" y="900"/>
                  </a:cubicBezTo>
                  <a:cubicBezTo>
                    <a:pt x="668" y="931"/>
                    <a:pt x="668" y="962"/>
                    <a:pt x="683" y="978"/>
                  </a:cubicBezTo>
                  <a:lnTo>
                    <a:pt x="466" y="1505"/>
                  </a:lnTo>
                  <a:cubicBezTo>
                    <a:pt x="420" y="1583"/>
                    <a:pt x="466" y="1660"/>
                    <a:pt x="544" y="1707"/>
                  </a:cubicBezTo>
                  <a:cubicBezTo>
                    <a:pt x="559" y="1707"/>
                    <a:pt x="575" y="1722"/>
                    <a:pt x="590" y="1722"/>
                  </a:cubicBezTo>
                  <a:cubicBezTo>
                    <a:pt x="652" y="1722"/>
                    <a:pt x="714" y="1676"/>
                    <a:pt x="730" y="1645"/>
                  </a:cubicBezTo>
                  <a:lnTo>
                    <a:pt x="807" y="1366"/>
                  </a:lnTo>
                  <a:cubicBezTo>
                    <a:pt x="869" y="1552"/>
                    <a:pt x="947" y="1722"/>
                    <a:pt x="1009" y="1893"/>
                  </a:cubicBezTo>
                  <a:lnTo>
                    <a:pt x="1273" y="1815"/>
                  </a:lnTo>
                  <a:cubicBezTo>
                    <a:pt x="1195" y="1583"/>
                    <a:pt x="1118" y="1350"/>
                    <a:pt x="1025" y="1117"/>
                  </a:cubicBezTo>
                  <a:lnTo>
                    <a:pt x="1025" y="1117"/>
                  </a:lnTo>
                  <a:cubicBezTo>
                    <a:pt x="1195" y="1195"/>
                    <a:pt x="1366" y="1288"/>
                    <a:pt x="1521" y="1366"/>
                  </a:cubicBezTo>
                  <a:cubicBezTo>
                    <a:pt x="1552" y="1397"/>
                    <a:pt x="1567" y="1397"/>
                    <a:pt x="1598" y="1397"/>
                  </a:cubicBezTo>
                  <a:cubicBezTo>
                    <a:pt x="1660" y="1397"/>
                    <a:pt x="1707" y="1366"/>
                    <a:pt x="1738" y="1319"/>
                  </a:cubicBezTo>
                  <a:cubicBezTo>
                    <a:pt x="1769" y="1242"/>
                    <a:pt x="1753" y="1164"/>
                    <a:pt x="1676" y="1117"/>
                  </a:cubicBezTo>
                  <a:cubicBezTo>
                    <a:pt x="1490" y="1024"/>
                    <a:pt x="1273" y="900"/>
                    <a:pt x="1071" y="807"/>
                  </a:cubicBezTo>
                  <a:lnTo>
                    <a:pt x="1288" y="326"/>
                  </a:lnTo>
                  <a:cubicBezTo>
                    <a:pt x="1335" y="249"/>
                    <a:pt x="1288" y="171"/>
                    <a:pt x="1211" y="125"/>
                  </a:cubicBezTo>
                  <a:cubicBezTo>
                    <a:pt x="1191" y="117"/>
                    <a:pt x="1171" y="113"/>
                    <a:pt x="1151" y="113"/>
                  </a:cubicBezTo>
                  <a:cubicBezTo>
                    <a:pt x="1096" y="113"/>
                    <a:pt x="1048" y="145"/>
                    <a:pt x="1025" y="202"/>
                  </a:cubicBezTo>
                  <a:lnTo>
                    <a:pt x="823" y="637"/>
                  </a:lnTo>
                  <a:cubicBezTo>
                    <a:pt x="730" y="419"/>
                    <a:pt x="606"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25"/>
            <p:cNvSpPr/>
            <p:nvPr/>
          </p:nvSpPr>
          <p:spPr>
            <a:xfrm>
              <a:off x="3818038" y="3866475"/>
              <a:ext cx="26775" cy="34250"/>
            </a:xfrm>
            <a:custGeom>
              <a:avLst/>
              <a:gdLst/>
              <a:ahLst/>
              <a:cxnLst/>
              <a:rect l="l" t="t" r="r" b="b"/>
              <a:pathLst>
                <a:path w="1071" h="1370" extrusionOk="0">
                  <a:moveTo>
                    <a:pt x="903" y="1"/>
                  </a:moveTo>
                  <a:cubicBezTo>
                    <a:pt x="854" y="1"/>
                    <a:pt x="804"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6" y="1"/>
                    <a:pt x="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25"/>
            <p:cNvSpPr/>
            <p:nvPr/>
          </p:nvSpPr>
          <p:spPr>
            <a:xfrm>
              <a:off x="3849838"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5"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25"/>
            <p:cNvSpPr/>
            <p:nvPr/>
          </p:nvSpPr>
          <p:spPr>
            <a:xfrm>
              <a:off x="3857588" y="3851725"/>
              <a:ext cx="27950" cy="26900"/>
            </a:xfrm>
            <a:custGeom>
              <a:avLst/>
              <a:gdLst/>
              <a:ahLst/>
              <a:cxnLst/>
              <a:rect l="l" t="t" r="r" b="b"/>
              <a:pathLst>
                <a:path w="1118" h="1076" extrusionOk="0">
                  <a:moveTo>
                    <a:pt x="949" y="0"/>
                  </a:moveTo>
                  <a:cubicBezTo>
                    <a:pt x="918" y="0"/>
                    <a:pt x="886" y="8"/>
                    <a:pt x="854" y="21"/>
                  </a:cubicBezTo>
                  <a:cubicBezTo>
                    <a:pt x="621" y="285"/>
                    <a:pt x="109"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25"/>
            <p:cNvSpPr/>
            <p:nvPr/>
          </p:nvSpPr>
          <p:spPr>
            <a:xfrm>
              <a:off x="3901413" y="4217975"/>
              <a:ext cx="45375" cy="30550"/>
            </a:xfrm>
            <a:custGeom>
              <a:avLst/>
              <a:gdLst/>
              <a:ahLst/>
              <a:cxnLst/>
              <a:rect l="l" t="t" r="r" b="b"/>
              <a:pathLst>
                <a:path w="1815" h="1222" extrusionOk="0">
                  <a:moveTo>
                    <a:pt x="166" y="0"/>
                  </a:moveTo>
                  <a:cubicBezTo>
                    <a:pt x="122"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815"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25"/>
            <p:cNvSpPr/>
            <p:nvPr/>
          </p:nvSpPr>
          <p:spPr>
            <a:xfrm>
              <a:off x="3788563" y="3994325"/>
              <a:ext cx="10900" cy="39000"/>
            </a:xfrm>
            <a:custGeom>
              <a:avLst/>
              <a:gdLst/>
              <a:ahLst/>
              <a:cxnLst/>
              <a:rect l="l" t="t" r="r" b="b"/>
              <a:pathLst>
                <a:path w="436" h="1560" extrusionOk="0">
                  <a:moveTo>
                    <a:pt x="269" y="1"/>
                  </a:moveTo>
                  <a:cubicBezTo>
                    <a:pt x="207" y="1"/>
                    <a:pt x="150" y="54"/>
                    <a:pt x="125" y="117"/>
                  </a:cubicBezTo>
                  <a:cubicBezTo>
                    <a:pt x="125" y="164"/>
                    <a:pt x="1" y="893"/>
                    <a:pt x="78" y="1420"/>
                  </a:cubicBezTo>
                  <a:cubicBezTo>
                    <a:pt x="78" y="1498"/>
                    <a:pt x="156" y="1560"/>
                    <a:pt x="202" y="1560"/>
                  </a:cubicBezTo>
                  <a:lnTo>
                    <a:pt x="233" y="1560"/>
                  </a:lnTo>
                  <a:cubicBezTo>
                    <a:pt x="311" y="1560"/>
                    <a:pt x="358" y="1482"/>
                    <a:pt x="358" y="1405"/>
                  </a:cubicBezTo>
                  <a:cubicBezTo>
                    <a:pt x="311" y="908"/>
                    <a:pt x="420" y="179"/>
                    <a:pt x="420" y="179"/>
                  </a:cubicBezTo>
                  <a:cubicBezTo>
                    <a:pt x="435" y="102"/>
                    <a:pt x="389"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25"/>
            <p:cNvSpPr/>
            <p:nvPr/>
          </p:nvSpPr>
          <p:spPr>
            <a:xfrm>
              <a:off x="3939788"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19" y="771"/>
                    <a:pt x="1365" y="740"/>
                    <a:pt x="1396" y="662"/>
                  </a:cubicBezTo>
                  <a:cubicBezTo>
                    <a:pt x="1396"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25"/>
            <p:cNvSpPr/>
            <p:nvPr/>
          </p:nvSpPr>
          <p:spPr>
            <a:xfrm>
              <a:off x="3959963" y="4188225"/>
              <a:ext cx="25600" cy="16100"/>
            </a:xfrm>
            <a:custGeom>
              <a:avLst/>
              <a:gdLst/>
              <a:ahLst/>
              <a:cxnLst/>
              <a:rect l="l" t="t" r="r" b="b"/>
              <a:pathLst>
                <a:path w="1024" h="644" extrusionOk="0">
                  <a:moveTo>
                    <a:pt x="160" y="0"/>
                  </a:moveTo>
                  <a:cubicBezTo>
                    <a:pt x="113" y="0"/>
                    <a:pt x="67" y="24"/>
                    <a:pt x="47" y="54"/>
                  </a:cubicBezTo>
                  <a:cubicBezTo>
                    <a:pt x="0" y="132"/>
                    <a:pt x="16" y="209"/>
                    <a:pt x="93" y="256"/>
                  </a:cubicBezTo>
                  <a:cubicBezTo>
                    <a:pt x="124" y="271"/>
                    <a:pt x="558" y="504"/>
                    <a:pt x="791" y="628"/>
                  </a:cubicBezTo>
                  <a:cubicBezTo>
                    <a:pt x="822" y="628"/>
                    <a:pt x="838" y="644"/>
                    <a:pt x="853" y="644"/>
                  </a:cubicBezTo>
                  <a:cubicBezTo>
                    <a:pt x="915" y="644"/>
                    <a:pt x="946" y="597"/>
                    <a:pt x="993" y="566"/>
                  </a:cubicBezTo>
                  <a:cubicBezTo>
                    <a:pt x="1024" y="488"/>
                    <a:pt x="993" y="411"/>
                    <a:pt x="915" y="364"/>
                  </a:cubicBezTo>
                  <a:cubicBezTo>
                    <a:pt x="683" y="271"/>
                    <a:pt x="233" y="23"/>
                    <a:pt x="233" y="23"/>
                  </a:cubicBezTo>
                  <a:cubicBezTo>
                    <a:pt x="211" y="7"/>
                    <a:pt x="18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25"/>
            <p:cNvSpPr/>
            <p:nvPr/>
          </p:nvSpPr>
          <p:spPr>
            <a:xfrm>
              <a:off x="3818438" y="4017025"/>
              <a:ext cx="10875" cy="26400"/>
            </a:xfrm>
            <a:custGeom>
              <a:avLst/>
              <a:gdLst/>
              <a:ahLst/>
              <a:cxnLst/>
              <a:rect l="l" t="t" r="r" b="b"/>
              <a:pathLst>
                <a:path w="435" h="1056" extrusionOk="0">
                  <a:moveTo>
                    <a:pt x="202" y="0"/>
                  </a:moveTo>
                  <a:cubicBezTo>
                    <a:pt x="124" y="0"/>
                    <a:pt x="47" y="62"/>
                    <a:pt x="47" y="140"/>
                  </a:cubicBezTo>
                  <a:cubicBezTo>
                    <a:pt x="47" y="156"/>
                    <a:pt x="0" y="652"/>
                    <a:pt x="140" y="978"/>
                  </a:cubicBezTo>
                  <a:cubicBezTo>
                    <a:pt x="155" y="1040"/>
                    <a:pt x="217" y="1055"/>
                    <a:pt x="279" y="1055"/>
                  </a:cubicBezTo>
                  <a:cubicBezTo>
                    <a:pt x="295" y="1055"/>
                    <a:pt x="310" y="1055"/>
                    <a:pt x="326" y="1040"/>
                  </a:cubicBezTo>
                  <a:cubicBezTo>
                    <a:pt x="403" y="993"/>
                    <a:pt x="434" y="915"/>
                    <a:pt x="403" y="838"/>
                  </a:cubicBezTo>
                  <a:cubicBezTo>
                    <a:pt x="295" y="590"/>
                    <a:pt x="310" y="156"/>
                    <a:pt x="326" y="156"/>
                  </a:cubicBezTo>
                  <a:cubicBezTo>
                    <a:pt x="326" y="78"/>
                    <a:pt x="27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25"/>
            <p:cNvSpPr/>
            <p:nvPr/>
          </p:nvSpPr>
          <p:spPr>
            <a:xfrm>
              <a:off x="3975463" y="3851775"/>
              <a:ext cx="29100" cy="15600"/>
            </a:xfrm>
            <a:custGeom>
              <a:avLst/>
              <a:gdLst/>
              <a:ahLst/>
              <a:cxnLst/>
              <a:rect l="l" t="t" r="r" b="b"/>
              <a:pathLst>
                <a:path w="1164" h="624" extrusionOk="0">
                  <a:moveTo>
                    <a:pt x="1006" y="1"/>
                  </a:moveTo>
                  <a:cubicBezTo>
                    <a:pt x="997" y="1"/>
                    <a:pt x="987" y="2"/>
                    <a:pt x="978" y="3"/>
                  </a:cubicBezTo>
                  <a:cubicBezTo>
                    <a:pt x="636" y="65"/>
                    <a:pt x="125" y="329"/>
                    <a:pt x="94" y="329"/>
                  </a:cubicBezTo>
                  <a:cubicBezTo>
                    <a:pt x="16" y="376"/>
                    <a:pt x="0" y="453"/>
                    <a:pt x="47" y="531"/>
                  </a:cubicBezTo>
                  <a:cubicBezTo>
                    <a:pt x="78" y="608"/>
                    <a:pt x="125" y="624"/>
                    <a:pt x="171" y="624"/>
                  </a:cubicBezTo>
                  <a:cubicBezTo>
                    <a:pt x="202" y="624"/>
                    <a:pt x="218" y="624"/>
                    <a:pt x="233" y="608"/>
                  </a:cubicBezTo>
                  <a:cubicBezTo>
                    <a:pt x="373" y="531"/>
                    <a:pt x="791"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25"/>
            <p:cNvSpPr/>
            <p:nvPr/>
          </p:nvSpPr>
          <p:spPr>
            <a:xfrm>
              <a:off x="3996788" y="3864425"/>
              <a:ext cx="21350" cy="10700"/>
            </a:xfrm>
            <a:custGeom>
              <a:avLst/>
              <a:gdLst/>
              <a:ahLst/>
              <a:cxnLst/>
              <a:rect l="l" t="t" r="r" b="b"/>
              <a:pathLst>
                <a:path w="854" h="428" extrusionOk="0">
                  <a:moveTo>
                    <a:pt x="700" y="1"/>
                  </a:moveTo>
                  <a:cubicBezTo>
                    <a:pt x="685" y="1"/>
                    <a:pt x="669" y="4"/>
                    <a:pt x="652" y="9"/>
                  </a:cubicBezTo>
                  <a:cubicBezTo>
                    <a:pt x="466" y="40"/>
                    <a:pt x="264" y="71"/>
                    <a:pt x="94" y="149"/>
                  </a:cubicBezTo>
                  <a:cubicBezTo>
                    <a:pt x="47" y="164"/>
                    <a:pt x="0" y="257"/>
                    <a:pt x="16" y="335"/>
                  </a:cubicBezTo>
                  <a:cubicBezTo>
                    <a:pt x="47" y="397"/>
                    <a:pt x="94" y="428"/>
                    <a:pt x="156" y="428"/>
                  </a:cubicBezTo>
                  <a:lnTo>
                    <a:pt x="218" y="428"/>
                  </a:lnTo>
                  <a:cubicBezTo>
                    <a:pt x="373" y="366"/>
                    <a:pt x="543" y="335"/>
                    <a:pt x="714" y="288"/>
                  </a:cubicBezTo>
                  <a:cubicBezTo>
                    <a:pt x="791" y="273"/>
                    <a:pt x="854" y="211"/>
                    <a:pt x="838" y="118"/>
                  </a:cubicBezTo>
                  <a:cubicBezTo>
                    <a:pt x="825" y="54"/>
                    <a:pt x="771" y="1"/>
                    <a:pt x="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25"/>
            <p:cNvSpPr/>
            <p:nvPr/>
          </p:nvSpPr>
          <p:spPr>
            <a:xfrm>
              <a:off x="4140263" y="3914275"/>
              <a:ext cx="13200" cy="11275"/>
            </a:xfrm>
            <a:custGeom>
              <a:avLst/>
              <a:gdLst/>
              <a:ahLst/>
              <a:cxnLst/>
              <a:rect l="l" t="t" r="r" b="b"/>
              <a:pathLst>
                <a:path w="528" h="451" extrusionOk="0">
                  <a:moveTo>
                    <a:pt x="171" y="0"/>
                  </a:moveTo>
                  <a:cubicBezTo>
                    <a:pt x="140" y="0"/>
                    <a:pt x="78" y="0"/>
                    <a:pt x="62" y="31"/>
                  </a:cubicBezTo>
                  <a:cubicBezTo>
                    <a:pt x="16" y="31"/>
                    <a:pt x="0" y="62"/>
                    <a:pt x="0" y="109"/>
                  </a:cubicBezTo>
                  <a:cubicBezTo>
                    <a:pt x="0" y="140"/>
                    <a:pt x="16" y="155"/>
                    <a:pt x="31" y="186"/>
                  </a:cubicBezTo>
                  <a:cubicBezTo>
                    <a:pt x="109" y="311"/>
                    <a:pt x="248" y="435"/>
                    <a:pt x="403" y="450"/>
                  </a:cubicBezTo>
                  <a:lnTo>
                    <a:pt x="419" y="450"/>
                  </a:lnTo>
                  <a:lnTo>
                    <a:pt x="450" y="435"/>
                  </a:lnTo>
                  <a:cubicBezTo>
                    <a:pt x="527" y="357"/>
                    <a:pt x="512" y="218"/>
                    <a:pt x="434" y="124"/>
                  </a:cubicBezTo>
                  <a:cubicBezTo>
                    <a:pt x="372" y="47"/>
                    <a:pt x="27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25"/>
            <p:cNvSpPr/>
            <p:nvPr/>
          </p:nvSpPr>
          <p:spPr>
            <a:xfrm>
              <a:off x="4113488" y="3918000"/>
              <a:ext cx="11675" cy="9475"/>
            </a:xfrm>
            <a:custGeom>
              <a:avLst/>
              <a:gdLst/>
              <a:ahLst/>
              <a:cxnLst/>
              <a:rect l="l" t="t" r="r" b="b"/>
              <a:pathLst>
                <a:path w="467" h="379" extrusionOk="0">
                  <a:moveTo>
                    <a:pt x="153" y="1"/>
                  </a:moveTo>
                  <a:cubicBezTo>
                    <a:pt x="129" y="1"/>
                    <a:pt x="104" y="3"/>
                    <a:pt x="78" y="6"/>
                  </a:cubicBezTo>
                  <a:lnTo>
                    <a:pt x="47" y="6"/>
                  </a:lnTo>
                  <a:lnTo>
                    <a:pt x="47" y="53"/>
                  </a:lnTo>
                  <a:cubicBezTo>
                    <a:pt x="1" y="146"/>
                    <a:pt x="63" y="239"/>
                    <a:pt x="140" y="301"/>
                  </a:cubicBezTo>
                  <a:cubicBezTo>
                    <a:pt x="203" y="363"/>
                    <a:pt x="296" y="379"/>
                    <a:pt x="373" y="379"/>
                  </a:cubicBezTo>
                  <a:lnTo>
                    <a:pt x="420" y="379"/>
                  </a:lnTo>
                  <a:lnTo>
                    <a:pt x="435" y="332"/>
                  </a:lnTo>
                  <a:cubicBezTo>
                    <a:pt x="466" y="239"/>
                    <a:pt x="451" y="131"/>
                    <a:pt x="358" y="69"/>
                  </a:cubicBezTo>
                  <a:cubicBezTo>
                    <a:pt x="298" y="21"/>
                    <a:pt x="23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25"/>
            <p:cNvSpPr/>
            <p:nvPr/>
          </p:nvSpPr>
          <p:spPr>
            <a:xfrm>
              <a:off x="3946763" y="3920925"/>
              <a:ext cx="14375" cy="12375"/>
            </a:xfrm>
            <a:custGeom>
              <a:avLst/>
              <a:gdLst/>
              <a:ahLst/>
              <a:cxnLst/>
              <a:rect l="l" t="t" r="r" b="b"/>
              <a:pathLst>
                <a:path w="575" h="495" extrusionOk="0">
                  <a:moveTo>
                    <a:pt x="376" y="1"/>
                  </a:moveTo>
                  <a:cubicBezTo>
                    <a:pt x="289" y="1"/>
                    <a:pt x="197" y="34"/>
                    <a:pt x="140" y="91"/>
                  </a:cubicBezTo>
                  <a:cubicBezTo>
                    <a:pt x="47" y="184"/>
                    <a:pt x="1" y="339"/>
                    <a:pt x="47" y="463"/>
                  </a:cubicBezTo>
                  <a:lnTo>
                    <a:pt x="63" y="494"/>
                  </a:lnTo>
                  <a:lnTo>
                    <a:pt x="109" y="494"/>
                  </a:lnTo>
                  <a:cubicBezTo>
                    <a:pt x="202" y="479"/>
                    <a:pt x="311" y="463"/>
                    <a:pt x="420" y="401"/>
                  </a:cubicBezTo>
                  <a:cubicBezTo>
                    <a:pt x="528" y="324"/>
                    <a:pt x="575" y="200"/>
                    <a:pt x="544" y="91"/>
                  </a:cubicBezTo>
                  <a:lnTo>
                    <a:pt x="544" y="76"/>
                  </a:lnTo>
                  <a:lnTo>
                    <a:pt x="528" y="45"/>
                  </a:lnTo>
                  <a:cubicBezTo>
                    <a:pt x="486" y="14"/>
                    <a:pt x="432"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25"/>
            <p:cNvSpPr/>
            <p:nvPr/>
          </p:nvSpPr>
          <p:spPr>
            <a:xfrm>
              <a:off x="3833938" y="3920100"/>
              <a:ext cx="8950" cy="9325"/>
            </a:xfrm>
            <a:custGeom>
              <a:avLst/>
              <a:gdLst/>
              <a:ahLst/>
              <a:cxnLst/>
              <a:rect l="l" t="t" r="r" b="b"/>
              <a:pathLst>
                <a:path w="358" h="373" extrusionOk="0">
                  <a:moveTo>
                    <a:pt x="140" y="0"/>
                  </a:moveTo>
                  <a:cubicBezTo>
                    <a:pt x="78" y="62"/>
                    <a:pt x="63" y="109"/>
                    <a:pt x="47" y="155"/>
                  </a:cubicBezTo>
                  <a:cubicBezTo>
                    <a:pt x="0" y="264"/>
                    <a:pt x="47" y="357"/>
                    <a:pt x="125" y="372"/>
                  </a:cubicBezTo>
                  <a:lnTo>
                    <a:pt x="156" y="372"/>
                  </a:lnTo>
                  <a:cubicBezTo>
                    <a:pt x="233" y="372"/>
                    <a:pt x="295" y="310"/>
                    <a:pt x="326" y="264"/>
                  </a:cubicBezTo>
                  <a:cubicBezTo>
                    <a:pt x="357" y="186"/>
                    <a:pt x="357" y="124"/>
                    <a:pt x="357" y="47"/>
                  </a:cubicBezTo>
                  <a:lnTo>
                    <a:pt x="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25"/>
            <p:cNvSpPr/>
            <p:nvPr/>
          </p:nvSpPr>
          <p:spPr>
            <a:xfrm>
              <a:off x="3847113" y="4169300"/>
              <a:ext cx="11275" cy="10200"/>
            </a:xfrm>
            <a:custGeom>
              <a:avLst/>
              <a:gdLst/>
              <a:ahLst/>
              <a:cxnLst/>
              <a:rect l="l" t="t" r="r" b="b"/>
              <a:pathLst>
                <a:path w="451" h="408" extrusionOk="0">
                  <a:moveTo>
                    <a:pt x="197" y="1"/>
                  </a:moveTo>
                  <a:cubicBezTo>
                    <a:pt x="160" y="1"/>
                    <a:pt x="125" y="5"/>
                    <a:pt x="94" y="5"/>
                  </a:cubicBezTo>
                  <a:lnTo>
                    <a:pt x="63" y="5"/>
                  </a:lnTo>
                  <a:lnTo>
                    <a:pt x="63" y="36"/>
                  </a:lnTo>
                  <a:cubicBezTo>
                    <a:pt x="63" y="67"/>
                    <a:pt x="32" y="98"/>
                    <a:pt x="63" y="160"/>
                  </a:cubicBezTo>
                  <a:lnTo>
                    <a:pt x="16" y="160"/>
                  </a:lnTo>
                  <a:cubicBezTo>
                    <a:pt x="1" y="253"/>
                    <a:pt x="78" y="346"/>
                    <a:pt x="171" y="392"/>
                  </a:cubicBezTo>
                  <a:cubicBezTo>
                    <a:pt x="187" y="392"/>
                    <a:pt x="233" y="408"/>
                    <a:pt x="249" y="408"/>
                  </a:cubicBezTo>
                  <a:cubicBezTo>
                    <a:pt x="295" y="408"/>
                    <a:pt x="326" y="392"/>
                    <a:pt x="373" y="377"/>
                  </a:cubicBezTo>
                  <a:cubicBezTo>
                    <a:pt x="404" y="346"/>
                    <a:pt x="451" y="315"/>
                    <a:pt x="451"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25"/>
            <p:cNvSpPr/>
            <p:nvPr/>
          </p:nvSpPr>
          <p:spPr>
            <a:xfrm>
              <a:off x="3880863" y="4210850"/>
              <a:ext cx="9700" cy="9375"/>
            </a:xfrm>
            <a:custGeom>
              <a:avLst/>
              <a:gdLst/>
              <a:ahLst/>
              <a:cxnLst/>
              <a:rect l="l" t="t" r="r" b="b"/>
              <a:pathLst>
                <a:path w="388" h="375" extrusionOk="0">
                  <a:moveTo>
                    <a:pt x="180"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25"/>
            <p:cNvSpPr/>
            <p:nvPr/>
          </p:nvSpPr>
          <p:spPr>
            <a:xfrm>
              <a:off x="3897913" y="4199725"/>
              <a:ext cx="10875" cy="10025"/>
            </a:xfrm>
            <a:custGeom>
              <a:avLst/>
              <a:gdLst/>
              <a:ahLst/>
              <a:cxnLst/>
              <a:rect l="l" t="t" r="r" b="b"/>
              <a:pathLst>
                <a:path w="435" h="401" extrusionOk="0">
                  <a:moveTo>
                    <a:pt x="221" y="0"/>
                  </a:moveTo>
                  <a:cubicBezTo>
                    <a:pt x="188" y="0"/>
                    <a:pt x="154" y="9"/>
                    <a:pt x="125" y="28"/>
                  </a:cubicBezTo>
                  <a:cubicBezTo>
                    <a:pt x="16" y="90"/>
                    <a:pt x="1" y="199"/>
                    <a:pt x="47" y="292"/>
                  </a:cubicBezTo>
                  <a:cubicBezTo>
                    <a:pt x="78" y="354"/>
                    <a:pt x="140" y="401"/>
                    <a:pt x="218" y="401"/>
                  </a:cubicBezTo>
                  <a:cubicBezTo>
                    <a:pt x="249" y="401"/>
                    <a:pt x="295" y="370"/>
                    <a:pt x="311" y="370"/>
                  </a:cubicBezTo>
                  <a:cubicBezTo>
                    <a:pt x="342" y="354"/>
                    <a:pt x="388" y="323"/>
                    <a:pt x="404" y="261"/>
                  </a:cubicBezTo>
                  <a:cubicBezTo>
                    <a:pt x="435" y="199"/>
                    <a:pt x="435" y="168"/>
                    <a:pt x="388" y="106"/>
                  </a:cubicBezTo>
                  <a:cubicBezTo>
                    <a:pt x="367" y="42"/>
                    <a:pt x="295"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25"/>
            <p:cNvSpPr/>
            <p:nvPr/>
          </p:nvSpPr>
          <p:spPr>
            <a:xfrm>
              <a:off x="3889388" y="4163600"/>
              <a:ext cx="9725" cy="9325"/>
            </a:xfrm>
            <a:custGeom>
              <a:avLst/>
              <a:gdLst/>
              <a:ahLst/>
              <a:cxnLst/>
              <a:rect l="l" t="t" r="r" b="b"/>
              <a:pathLst>
                <a:path w="389" h="373" extrusionOk="0">
                  <a:moveTo>
                    <a:pt x="171" y="0"/>
                  </a:moveTo>
                  <a:lnTo>
                    <a:pt x="171" y="62"/>
                  </a:lnTo>
                  <a:lnTo>
                    <a:pt x="124" y="78"/>
                  </a:lnTo>
                  <a:lnTo>
                    <a:pt x="109" y="31"/>
                  </a:lnTo>
                  <a:cubicBezTo>
                    <a:pt x="47" y="62"/>
                    <a:pt x="16" y="109"/>
                    <a:pt x="16" y="171"/>
                  </a:cubicBezTo>
                  <a:cubicBezTo>
                    <a:pt x="0" y="233"/>
                    <a:pt x="31" y="310"/>
                    <a:pt x="78" y="341"/>
                  </a:cubicBezTo>
                  <a:cubicBezTo>
                    <a:pt x="78" y="341"/>
                    <a:pt x="124" y="372"/>
                    <a:pt x="171" y="372"/>
                  </a:cubicBezTo>
                  <a:lnTo>
                    <a:pt x="233" y="372"/>
                  </a:lnTo>
                  <a:cubicBezTo>
                    <a:pt x="280" y="341"/>
                    <a:pt x="342" y="310"/>
                    <a:pt x="357" y="248"/>
                  </a:cubicBezTo>
                  <a:cubicBezTo>
                    <a:pt x="388" y="186"/>
                    <a:pt x="357" y="124"/>
                    <a:pt x="326" y="78"/>
                  </a:cubicBezTo>
                  <a:cubicBezTo>
                    <a:pt x="280" y="16"/>
                    <a:pt x="233"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25"/>
            <p:cNvSpPr/>
            <p:nvPr/>
          </p:nvSpPr>
          <p:spPr>
            <a:xfrm>
              <a:off x="3929313" y="4199125"/>
              <a:ext cx="9725" cy="9850"/>
            </a:xfrm>
            <a:custGeom>
              <a:avLst/>
              <a:gdLst/>
              <a:ahLst/>
              <a:cxnLst/>
              <a:rect l="l" t="t" r="r" b="b"/>
              <a:pathLst>
                <a:path w="389" h="394" extrusionOk="0">
                  <a:moveTo>
                    <a:pt x="176" y="0"/>
                  </a:moveTo>
                  <a:cubicBezTo>
                    <a:pt x="134" y="0"/>
                    <a:pt x="98" y="21"/>
                    <a:pt x="63" y="68"/>
                  </a:cubicBezTo>
                  <a:cubicBezTo>
                    <a:pt x="32" y="130"/>
                    <a:pt x="1" y="208"/>
                    <a:pt x="32" y="270"/>
                  </a:cubicBezTo>
                  <a:cubicBezTo>
                    <a:pt x="63" y="347"/>
                    <a:pt x="156" y="394"/>
                    <a:pt x="233" y="394"/>
                  </a:cubicBezTo>
                  <a:cubicBezTo>
                    <a:pt x="280" y="394"/>
                    <a:pt x="296" y="394"/>
                    <a:pt x="311" y="378"/>
                  </a:cubicBezTo>
                  <a:lnTo>
                    <a:pt x="342" y="363"/>
                  </a:lnTo>
                  <a:lnTo>
                    <a:pt x="389" y="68"/>
                  </a:lnTo>
                  <a:lnTo>
                    <a:pt x="218" y="37"/>
                  </a:lnTo>
                  <a:lnTo>
                    <a:pt x="202" y="83"/>
                  </a:lnTo>
                  <a:lnTo>
                    <a:pt x="202" y="68"/>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25"/>
            <p:cNvSpPr/>
            <p:nvPr/>
          </p:nvSpPr>
          <p:spPr>
            <a:xfrm>
              <a:off x="3898313"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64" y="474"/>
                  </a:cubicBezTo>
                  <a:cubicBezTo>
                    <a:pt x="341" y="474"/>
                    <a:pt x="419"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25"/>
            <p:cNvSpPr/>
            <p:nvPr/>
          </p:nvSpPr>
          <p:spPr>
            <a:xfrm>
              <a:off x="4152263" y="4170950"/>
              <a:ext cx="14775" cy="10500"/>
            </a:xfrm>
            <a:custGeom>
              <a:avLst/>
              <a:gdLst/>
              <a:ahLst/>
              <a:cxnLst/>
              <a:rect l="l" t="t" r="r" b="b"/>
              <a:pathLst>
                <a:path w="591" h="420" extrusionOk="0">
                  <a:moveTo>
                    <a:pt x="311" y="1"/>
                  </a:moveTo>
                  <a:lnTo>
                    <a:pt x="311" y="32"/>
                  </a:lnTo>
                  <a:cubicBezTo>
                    <a:pt x="311" y="78"/>
                    <a:pt x="280" y="125"/>
                    <a:pt x="218" y="125"/>
                  </a:cubicBezTo>
                  <a:lnTo>
                    <a:pt x="187" y="125"/>
                  </a:lnTo>
                  <a:cubicBezTo>
                    <a:pt x="125" y="125"/>
                    <a:pt x="63" y="156"/>
                    <a:pt x="32" y="202"/>
                  </a:cubicBezTo>
                  <a:cubicBezTo>
                    <a:pt x="1" y="249"/>
                    <a:pt x="1" y="280"/>
                    <a:pt x="32" y="326"/>
                  </a:cubicBezTo>
                  <a:cubicBezTo>
                    <a:pt x="63" y="388"/>
                    <a:pt x="125" y="419"/>
                    <a:pt x="187"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25"/>
            <p:cNvSpPr/>
            <p:nvPr/>
          </p:nvSpPr>
          <p:spPr>
            <a:xfrm>
              <a:off x="3971188" y="3779350"/>
              <a:ext cx="12050" cy="4675"/>
            </a:xfrm>
            <a:custGeom>
              <a:avLst/>
              <a:gdLst/>
              <a:ahLst/>
              <a:cxnLst/>
              <a:rect l="l" t="t" r="r" b="b"/>
              <a:pathLst>
                <a:path w="482" h="187" extrusionOk="0">
                  <a:moveTo>
                    <a:pt x="482" y="0"/>
                  </a:moveTo>
                  <a:cubicBezTo>
                    <a:pt x="327" y="0"/>
                    <a:pt x="156" y="16"/>
                    <a:pt x="1" y="16"/>
                  </a:cubicBezTo>
                  <a:lnTo>
                    <a:pt x="1" y="109"/>
                  </a:lnTo>
                  <a:lnTo>
                    <a:pt x="32" y="109"/>
                  </a:lnTo>
                  <a:cubicBezTo>
                    <a:pt x="109" y="155"/>
                    <a:pt x="187" y="186"/>
                    <a:pt x="249" y="186"/>
                  </a:cubicBezTo>
                  <a:lnTo>
                    <a:pt x="311" y="186"/>
                  </a:lnTo>
                  <a:cubicBezTo>
                    <a:pt x="373" y="171"/>
                    <a:pt x="420" y="124"/>
                    <a:pt x="466" y="93"/>
                  </a:cubicBezTo>
                  <a:cubicBezTo>
                    <a:pt x="482" y="78"/>
                    <a:pt x="482" y="31"/>
                    <a:pt x="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25"/>
            <p:cNvSpPr/>
            <p:nvPr/>
          </p:nvSpPr>
          <p:spPr>
            <a:xfrm>
              <a:off x="3894413" y="3806875"/>
              <a:ext cx="11675" cy="10475"/>
            </a:xfrm>
            <a:custGeom>
              <a:avLst/>
              <a:gdLst/>
              <a:ahLst/>
              <a:cxnLst/>
              <a:rect l="l" t="t" r="r" b="b"/>
              <a:pathLst>
                <a:path w="467" h="419" extrusionOk="0">
                  <a:moveTo>
                    <a:pt x="187" y="0"/>
                  </a:moveTo>
                  <a:cubicBezTo>
                    <a:pt x="125" y="0"/>
                    <a:pt x="79" y="16"/>
                    <a:pt x="63" y="31"/>
                  </a:cubicBezTo>
                  <a:cubicBezTo>
                    <a:pt x="1" y="93"/>
                    <a:pt x="32" y="155"/>
                    <a:pt x="32" y="217"/>
                  </a:cubicBezTo>
                  <a:lnTo>
                    <a:pt x="32" y="295"/>
                  </a:lnTo>
                  <a:lnTo>
                    <a:pt x="1" y="341"/>
                  </a:lnTo>
                  <a:lnTo>
                    <a:pt x="342" y="419"/>
                  </a:lnTo>
                  <a:cubicBezTo>
                    <a:pt x="389" y="403"/>
                    <a:pt x="435" y="372"/>
                    <a:pt x="451" y="310"/>
                  </a:cubicBezTo>
                  <a:cubicBezTo>
                    <a:pt x="466" y="248"/>
                    <a:pt x="466" y="171"/>
                    <a:pt x="451" y="140"/>
                  </a:cubicBezTo>
                  <a:cubicBezTo>
                    <a:pt x="420" y="62"/>
                    <a:pt x="296"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25"/>
            <p:cNvSpPr/>
            <p:nvPr/>
          </p:nvSpPr>
          <p:spPr>
            <a:xfrm>
              <a:off x="4071238" y="3906225"/>
              <a:ext cx="10875" cy="10000"/>
            </a:xfrm>
            <a:custGeom>
              <a:avLst/>
              <a:gdLst/>
              <a:ahLst/>
              <a:cxnLst/>
              <a:rect l="l" t="t" r="r" b="b"/>
              <a:pathLst>
                <a:path w="435" h="400" extrusionOk="0">
                  <a:moveTo>
                    <a:pt x="268" y="1"/>
                  </a:moveTo>
                  <a:cubicBezTo>
                    <a:pt x="209" y="1"/>
                    <a:pt x="144" y="21"/>
                    <a:pt x="78" y="59"/>
                  </a:cubicBezTo>
                  <a:cubicBezTo>
                    <a:pt x="31" y="90"/>
                    <a:pt x="0" y="167"/>
                    <a:pt x="31" y="276"/>
                  </a:cubicBezTo>
                  <a:cubicBezTo>
                    <a:pt x="93" y="353"/>
                    <a:pt x="140" y="400"/>
                    <a:pt x="217" y="400"/>
                  </a:cubicBezTo>
                  <a:cubicBezTo>
                    <a:pt x="295" y="400"/>
                    <a:pt x="357" y="369"/>
                    <a:pt x="388" y="291"/>
                  </a:cubicBezTo>
                  <a:cubicBezTo>
                    <a:pt x="435" y="214"/>
                    <a:pt x="435" y="136"/>
                    <a:pt x="388" y="59"/>
                  </a:cubicBezTo>
                  <a:lnTo>
                    <a:pt x="388" y="28"/>
                  </a:lnTo>
                  <a:lnTo>
                    <a:pt x="373" y="28"/>
                  </a:lnTo>
                  <a:cubicBezTo>
                    <a:pt x="342" y="9"/>
                    <a:pt x="307"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25"/>
            <p:cNvSpPr/>
            <p:nvPr/>
          </p:nvSpPr>
          <p:spPr>
            <a:xfrm>
              <a:off x="3938238" y="4030200"/>
              <a:ext cx="11650" cy="11275"/>
            </a:xfrm>
            <a:custGeom>
              <a:avLst/>
              <a:gdLst/>
              <a:ahLst/>
              <a:cxnLst/>
              <a:rect l="l" t="t" r="r" b="b"/>
              <a:pathLst>
                <a:path w="466" h="451" extrusionOk="0">
                  <a:moveTo>
                    <a:pt x="140" y="1"/>
                  </a:moveTo>
                  <a:lnTo>
                    <a:pt x="109" y="16"/>
                  </a:lnTo>
                  <a:cubicBezTo>
                    <a:pt x="1" y="156"/>
                    <a:pt x="32" y="249"/>
                    <a:pt x="63" y="295"/>
                  </a:cubicBezTo>
                  <a:cubicBezTo>
                    <a:pt x="94" y="326"/>
                    <a:pt x="140" y="357"/>
                    <a:pt x="171" y="373"/>
                  </a:cubicBezTo>
                  <a:lnTo>
                    <a:pt x="404" y="451"/>
                  </a:lnTo>
                  <a:lnTo>
                    <a:pt x="419" y="404"/>
                  </a:lnTo>
                  <a:cubicBezTo>
                    <a:pt x="435" y="326"/>
                    <a:pt x="466" y="264"/>
                    <a:pt x="466" y="187"/>
                  </a:cubicBezTo>
                  <a:cubicBezTo>
                    <a:pt x="466" y="140"/>
                    <a:pt x="419" y="78"/>
                    <a:pt x="342"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25"/>
            <p:cNvSpPr/>
            <p:nvPr/>
          </p:nvSpPr>
          <p:spPr>
            <a:xfrm>
              <a:off x="3845963" y="4081350"/>
              <a:ext cx="8925" cy="10150"/>
            </a:xfrm>
            <a:custGeom>
              <a:avLst/>
              <a:gdLst/>
              <a:ahLst/>
              <a:cxnLst/>
              <a:rect l="l" t="t" r="r" b="b"/>
              <a:pathLst>
                <a:path w="357" h="406" extrusionOk="0">
                  <a:moveTo>
                    <a:pt x="193" y="0"/>
                  </a:moveTo>
                  <a:cubicBezTo>
                    <a:pt x="130" y="0"/>
                    <a:pt x="66" y="30"/>
                    <a:pt x="47" y="80"/>
                  </a:cubicBezTo>
                  <a:cubicBezTo>
                    <a:pt x="0" y="157"/>
                    <a:pt x="0" y="281"/>
                    <a:pt x="78" y="359"/>
                  </a:cubicBezTo>
                  <a:cubicBezTo>
                    <a:pt x="109" y="405"/>
                    <a:pt x="140" y="405"/>
                    <a:pt x="155" y="405"/>
                  </a:cubicBezTo>
                  <a:cubicBezTo>
                    <a:pt x="217" y="405"/>
                    <a:pt x="295" y="359"/>
                    <a:pt x="310" y="297"/>
                  </a:cubicBezTo>
                  <a:cubicBezTo>
                    <a:pt x="357" y="219"/>
                    <a:pt x="341" y="142"/>
                    <a:pt x="310" y="64"/>
                  </a:cubicBezTo>
                  <a:lnTo>
                    <a:pt x="310" y="49"/>
                  </a:lnTo>
                  <a:lnTo>
                    <a:pt x="295" y="33"/>
                  </a:lnTo>
                  <a:cubicBezTo>
                    <a:pt x="266"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25"/>
            <p:cNvSpPr/>
            <p:nvPr/>
          </p:nvSpPr>
          <p:spPr>
            <a:xfrm>
              <a:off x="4052238" y="3794075"/>
              <a:ext cx="11650" cy="10500"/>
            </a:xfrm>
            <a:custGeom>
              <a:avLst/>
              <a:gdLst/>
              <a:ahLst/>
              <a:cxnLst/>
              <a:rect l="l" t="t" r="r" b="b"/>
              <a:pathLst>
                <a:path w="466" h="420" extrusionOk="0">
                  <a:moveTo>
                    <a:pt x="93" y="0"/>
                  </a:moveTo>
                  <a:lnTo>
                    <a:pt x="78" y="31"/>
                  </a:lnTo>
                  <a:cubicBezTo>
                    <a:pt x="0" y="124"/>
                    <a:pt x="0" y="280"/>
                    <a:pt x="78" y="357"/>
                  </a:cubicBezTo>
                  <a:cubicBezTo>
                    <a:pt x="109" y="388"/>
                    <a:pt x="171" y="419"/>
                    <a:pt x="233" y="419"/>
                  </a:cubicBezTo>
                  <a:cubicBezTo>
                    <a:pt x="280" y="419"/>
                    <a:pt x="342" y="388"/>
                    <a:pt x="404" y="342"/>
                  </a:cubicBezTo>
                  <a:cubicBezTo>
                    <a:pt x="435" y="295"/>
                    <a:pt x="466" y="218"/>
                    <a:pt x="435" y="156"/>
                  </a:cubicBezTo>
                  <a:cubicBezTo>
                    <a:pt x="419" y="109"/>
                    <a:pt x="373" y="47"/>
                    <a:pt x="326" y="31"/>
                  </a:cubicBezTo>
                  <a:cubicBezTo>
                    <a:pt x="280" y="0"/>
                    <a:pt x="24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25"/>
            <p:cNvSpPr/>
            <p:nvPr/>
          </p:nvSpPr>
          <p:spPr>
            <a:xfrm>
              <a:off x="3994463" y="3782050"/>
              <a:ext cx="11650" cy="12825"/>
            </a:xfrm>
            <a:custGeom>
              <a:avLst/>
              <a:gdLst/>
              <a:ahLst/>
              <a:cxnLst/>
              <a:rect l="l" t="t" r="r" b="b"/>
              <a:pathLst>
                <a:path w="466" h="513" extrusionOk="0">
                  <a:moveTo>
                    <a:pt x="295" y="1"/>
                  </a:moveTo>
                  <a:cubicBezTo>
                    <a:pt x="249" y="1"/>
                    <a:pt x="187" y="1"/>
                    <a:pt x="156" y="16"/>
                  </a:cubicBezTo>
                  <a:cubicBezTo>
                    <a:pt x="93" y="63"/>
                    <a:pt x="31"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73" y="47"/>
                    <a:pt x="326"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25"/>
            <p:cNvSpPr/>
            <p:nvPr/>
          </p:nvSpPr>
          <p:spPr>
            <a:xfrm>
              <a:off x="3914588" y="3797550"/>
              <a:ext cx="8175" cy="7025"/>
            </a:xfrm>
            <a:custGeom>
              <a:avLst/>
              <a:gdLst/>
              <a:ahLst/>
              <a:cxnLst/>
              <a:rect l="l" t="t" r="r" b="b"/>
              <a:pathLst>
                <a:path w="327" h="281" extrusionOk="0">
                  <a:moveTo>
                    <a:pt x="78" y="1"/>
                  </a:moveTo>
                  <a:lnTo>
                    <a:pt x="78" y="63"/>
                  </a:lnTo>
                  <a:lnTo>
                    <a:pt x="0" y="63"/>
                  </a:lnTo>
                  <a:lnTo>
                    <a:pt x="0"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25"/>
            <p:cNvSpPr/>
            <p:nvPr/>
          </p:nvSpPr>
          <p:spPr>
            <a:xfrm>
              <a:off x="4018513"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64"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25"/>
            <p:cNvSpPr/>
            <p:nvPr/>
          </p:nvSpPr>
          <p:spPr>
            <a:xfrm>
              <a:off x="3809888"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1"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25"/>
            <p:cNvSpPr/>
            <p:nvPr/>
          </p:nvSpPr>
          <p:spPr>
            <a:xfrm>
              <a:off x="3808738" y="3910850"/>
              <a:ext cx="12825" cy="11200"/>
            </a:xfrm>
            <a:custGeom>
              <a:avLst/>
              <a:gdLst/>
              <a:ahLst/>
              <a:cxnLst/>
              <a:rect l="l" t="t" r="r" b="b"/>
              <a:pathLst>
                <a:path w="513" h="448" extrusionOk="0">
                  <a:moveTo>
                    <a:pt x="201" y="1"/>
                  </a:moveTo>
                  <a:cubicBezTo>
                    <a:pt x="159" y="1"/>
                    <a:pt x="117" y="9"/>
                    <a:pt x="78" y="29"/>
                  </a:cubicBezTo>
                  <a:lnTo>
                    <a:pt x="62" y="44"/>
                  </a:lnTo>
                  <a:cubicBezTo>
                    <a:pt x="0" y="137"/>
                    <a:pt x="0" y="261"/>
                    <a:pt x="62" y="355"/>
                  </a:cubicBezTo>
                  <a:cubicBezTo>
                    <a:pt x="93" y="401"/>
                    <a:pt x="202" y="448"/>
                    <a:pt x="295" y="448"/>
                  </a:cubicBezTo>
                  <a:lnTo>
                    <a:pt x="373" y="448"/>
                  </a:lnTo>
                  <a:cubicBezTo>
                    <a:pt x="481" y="370"/>
                    <a:pt x="512" y="199"/>
                    <a:pt x="435" y="106"/>
                  </a:cubicBezTo>
                  <a:cubicBezTo>
                    <a:pt x="381"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25"/>
            <p:cNvSpPr/>
            <p:nvPr/>
          </p:nvSpPr>
          <p:spPr>
            <a:xfrm>
              <a:off x="3817663" y="3945300"/>
              <a:ext cx="12025" cy="9700"/>
            </a:xfrm>
            <a:custGeom>
              <a:avLst/>
              <a:gdLst/>
              <a:ahLst/>
              <a:cxnLst/>
              <a:rect l="l" t="t" r="r" b="b"/>
              <a:pathLst>
                <a:path w="481" h="388" extrusionOk="0">
                  <a:moveTo>
                    <a:pt x="248" y="0"/>
                  </a:moveTo>
                  <a:cubicBezTo>
                    <a:pt x="186" y="0"/>
                    <a:pt x="124" y="31"/>
                    <a:pt x="78" y="47"/>
                  </a:cubicBezTo>
                  <a:lnTo>
                    <a:pt x="31" y="47"/>
                  </a:lnTo>
                  <a:lnTo>
                    <a:pt x="0" y="341"/>
                  </a:lnTo>
                  <a:lnTo>
                    <a:pt x="31" y="357"/>
                  </a:lnTo>
                  <a:cubicBezTo>
                    <a:pt x="93" y="372"/>
                    <a:pt x="155" y="388"/>
                    <a:pt x="233" y="388"/>
                  </a:cubicBezTo>
                  <a:lnTo>
                    <a:pt x="279" y="388"/>
                  </a:lnTo>
                  <a:cubicBezTo>
                    <a:pt x="388" y="372"/>
                    <a:pt x="481" y="295"/>
                    <a:pt x="481" y="202"/>
                  </a:cubicBezTo>
                  <a:cubicBezTo>
                    <a:pt x="481" y="155"/>
                    <a:pt x="465" y="109"/>
                    <a:pt x="419" y="62"/>
                  </a:cubicBezTo>
                  <a:cubicBezTo>
                    <a:pt x="357" y="31"/>
                    <a:pt x="310"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25"/>
            <p:cNvSpPr/>
            <p:nvPr/>
          </p:nvSpPr>
          <p:spPr>
            <a:xfrm>
              <a:off x="4160813" y="4041075"/>
              <a:ext cx="10875" cy="8925"/>
            </a:xfrm>
            <a:custGeom>
              <a:avLst/>
              <a:gdLst/>
              <a:ahLst/>
              <a:cxnLst/>
              <a:rect l="l" t="t" r="r" b="b"/>
              <a:pathLst>
                <a:path w="435" h="357" extrusionOk="0">
                  <a:moveTo>
                    <a:pt x="78" y="0"/>
                  </a:moveTo>
                  <a:lnTo>
                    <a:pt x="31" y="47"/>
                  </a:lnTo>
                  <a:cubicBezTo>
                    <a:pt x="0" y="124"/>
                    <a:pt x="16" y="248"/>
                    <a:pt x="93" y="310"/>
                  </a:cubicBezTo>
                  <a:cubicBezTo>
                    <a:pt x="124" y="341"/>
                    <a:pt x="186" y="357"/>
                    <a:pt x="248" y="357"/>
                  </a:cubicBezTo>
                  <a:cubicBezTo>
                    <a:pt x="279" y="357"/>
                    <a:pt x="326" y="357"/>
                    <a:pt x="341" y="341"/>
                  </a:cubicBezTo>
                  <a:lnTo>
                    <a:pt x="357" y="341"/>
                  </a:lnTo>
                  <a:lnTo>
                    <a:pt x="357" y="326"/>
                  </a:lnTo>
                  <a:cubicBezTo>
                    <a:pt x="434" y="202"/>
                    <a:pt x="419" y="93"/>
                    <a:pt x="326" y="47"/>
                  </a:cubicBezTo>
                  <a:cubicBezTo>
                    <a:pt x="302" y="39"/>
                    <a:pt x="283" y="35"/>
                    <a:pt x="262" y="35"/>
                  </a:cubicBezTo>
                  <a:cubicBezTo>
                    <a:pt x="240" y="35"/>
                    <a:pt x="217" y="39"/>
                    <a:pt x="186" y="47"/>
                  </a:cubicBezTo>
                  <a:lnTo>
                    <a:pt x="124"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25"/>
            <p:cNvSpPr/>
            <p:nvPr/>
          </p:nvSpPr>
          <p:spPr>
            <a:xfrm>
              <a:off x="4131713" y="3839300"/>
              <a:ext cx="9725" cy="9850"/>
            </a:xfrm>
            <a:custGeom>
              <a:avLst/>
              <a:gdLst/>
              <a:ahLst/>
              <a:cxnLst/>
              <a:rect l="l" t="t" r="r" b="b"/>
              <a:pathLst>
                <a:path w="389" h="394" extrusionOk="0">
                  <a:moveTo>
                    <a:pt x="242" y="1"/>
                  </a:moveTo>
                  <a:cubicBezTo>
                    <a:pt x="172" y="1"/>
                    <a:pt x="95" y="32"/>
                    <a:pt x="47" y="99"/>
                  </a:cubicBezTo>
                  <a:cubicBezTo>
                    <a:pt x="16" y="130"/>
                    <a:pt x="1" y="192"/>
                    <a:pt x="1" y="254"/>
                  </a:cubicBezTo>
                  <a:cubicBezTo>
                    <a:pt x="1" y="285"/>
                    <a:pt x="16" y="332"/>
                    <a:pt x="47" y="347"/>
                  </a:cubicBezTo>
                  <a:cubicBezTo>
                    <a:pt x="78" y="394"/>
                    <a:pt x="109" y="394"/>
                    <a:pt x="156" y="394"/>
                  </a:cubicBezTo>
                  <a:lnTo>
                    <a:pt x="264" y="394"/>
                  </a:lnTo>
                  <a:lnTo>
                    <a:pt x="280" y="363"/>
                  </a:lnTo>
                  <a:cubicBezTo>
                    <a:pt x="342" y="285"/>
                    <a:pt x="389" y="177"/>
                    <a:pt x="389" y="84"/>
                  </a:cubicBezTo>
                  <a:lnTo>
                    <a:pt x="389" y="53"/>
                  </a:lnTo>
                  <a:lnTo>
                    <a:pt x="358" y="37"/>
                  </a:lnTo>
                  <a:cubicBezTo>
                    <a:pt x="328" y="13"/>
                    <a:pt x="286" y="1"/>
                    <a:pt x="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25"/>
            <p:cNvSpPr/>
            <p:nvPr/>
          </p:nvSpPr>
          <p:spPr>
            <a:xfrm>
              <a:off x="4092163" y="3853400"/>
              <a:ext cx="10900" cy="8550"/>
            </a:xfrm>
            <a:custGeom>
              <a:avLst/>
              <a:gdLst/>
              <a:ahLst/>
              <a:cxnLst/>
              <a:rect l="l" t="t" r="r" b="b"/>
              <a:pathLst>
                <a:path w="436" h="342" extrusionOk="0">
                  <a:moveTo>
                    <a:pt x="233" y="0"/>
                  </a:moveTo>
                  <a:cubicBezTo>
                    <a:pt x="156" y="0"/>
                    <a:pt x="109" y="16"/>
                    <a:pt x="63" y="78"/>
                  </a:cubicBezTo>
                  <a:cubicBezTo>
                    <a:pt x="32" y="124"/>
                    <a:pt x="1" y="186"/>
                    <a:pt x="47" y="249"/>
                  </a:cubicBezTo>
                  <a:cubicBezTo>
                    <a:pt x="63" y="295"/>
                    <a:pt x="140" y="342"/>
                    <a:pt x="218" y="342"/>
                  </a:cubicBezTo>
                  <a:lnTo>
                    <a:pt x="233" y="342"/>
                  </a:lnTo>
                  <a:cubicBezTo>
                    <a:pt x="296" y="326"/>
                    <a:pt x="358" y="295"/>
                    <a:pt x="389" y="233"/>
                  </a:cubicBezTo>
                  <a:cubicBezTo>
                    <a:pt x="435" y="155"/>
                    <a:pt x="420" y="78"/>
                    <a:pt x="373" y="16"/>
                  </a:cubicBezTo>
                  <a:lnTo>
                    <a:pt x="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25"/>
            <p:cNvSpPr/>
            <p:nvPr/>
          </p:nvSpPr>
          <p:spPr>
            <a:xfrm>
              <a:off x="3802538" y="3880550"/>
              <a:ext cx="12025" cy="22900"/>
            </a:xfrm>
            <a:custGeom>
              <a:avLst/>
              <a:gdLst/>
              <a:ahLst/>
              <a:cxnLst/>
              <a:rect l="l" t="t" r="r" b="b"/>
              <a:pathLst>
                <a:path w="481" h="916" extrusionOk="0">
                  <a:moveTo>
                    <a:pt x="481" y="0"/>
                  </a:moveTo>
                  <a:cubicBezTo>
                    <a:pt x="310" y="295"/>
                    <a:pt x="155" y="605"/>
                    <a:pt x="0" y="915"/>
                  </a:cubicBezTo>
                  <a:cubicBezTo>
                    <a:pt x="155" y="605"/>
                    <a:pt x="326" y="310"/>
                    <a:pt x="4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25"/>
            <p:cNvSpPr/>
            <p:nvPr/>
          </p:nvSpPr>
          <p:spPr>
            <a:xfrm>
              <a:off x="3792838" y="3903800"/>
              <a:ext cx="10100" cy="23675"/>
            </a:xfrm>
            <a:custGeom>
              <a:avLst/>
              <a:gdLst/>
              <a:ahLst/>
              <a:cxnLst/>
              <a:rect l="l" t="t" r="r" b="b"/>
              <a:pathLst>
                <a:path w="404" h="947" extrusionOk="0">
                  <a:moveTo>
                    <a:pt x="404" y="1"/>
                  </a:moveTo>
                  <a:cubicBezTo>
                    <a:pt x="249" y="295"/>
                    <a:pt x="109" y="621"/>
                    <a:pt x="0" y="947"/>
                  </a:cubicBezTo>
                  <a:cubicBezTo>
                    <a:pt x="109" y="621"/>
                    <a:pt x="249" y="31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25"/>
            <p:cNvSpPr/>
            <p:nvPr/>
          </p:nvSpPr>
          <p:spPr>
            <a:xfrm>
              <a:off x="3785088" y="3927075"/>
              <a:ext cx="7775" cy="25225"/>
            </a:xfrm>
            <a:custGeom>
              <a:avLst/>
              <a:gdLst/>
              <a:ahLst/>
              <a:cxnLst/>
              <a:rect l="l" t="t" r="r" b="b"/>
              <a:pathLst>
                <a:path w="311" h="1009" extrusionOk="0">
                  <a:moveTo>
                    <a:pt x="310" y="0"/>
                  </a:moveTo>
                  <a:cubicBezTo>
                    <a:pt x="171" y="341"/>
                    <a:pt x="78" y="683"/>
                    <a:pt x="0" y="1008"/>
                  </a:cubicBezTo>
                  <a:cubicBezTo>
                    <a:pt x="93" y="652"/>
                    <a:pt x="186" y="326"/>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25"/>
            <p:cNvSpPr/>
            <p:nvPr/>
          </p:nvSpPr>
          <p:spPr>
            <a:xfrm>
              <a:off x="3829288" y="3839825"/>
              <a:ext cx="16300" cy="19800"/>
            </a:xfrm>
            <a:custGeom>
              <a:avLst/>
              <a:gdLst/>
              <a:ahLst/>
              <a:cxnLst/>
              <a:rect l="l" t="t" r="r" b="b"/>
              <a:pathLst>
                <a:path w="652" h="792" extrusionOk="0">
                  <a:moveTo>
                    <a:pt x="0" y="792"/>
                  </a:moveTo>
                  <a:cubicBezTo>
                    <a:pt x="202" y="528"/>
                    <a:pt x="419" y="249"/>
                    <a:pt x="652" y="1"/>
                  </a:cubicBezTo>
                  <a:cubicBezTo>
                    <a:pt x="419" y="249"/>
                    <a:pt x="202" y="528"/>
                    <a:pt x="0" y="7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25"/>
            <p:cNvSpPr/>
            <p:nvPr/>
          </p:nvSpPr>
          <p:spPr>
            <a:xfrm>
              <a:off x="4240288" y="3839825"/>
              <a:ext cx="16300" cy="19800"/>
            </a:xfrm>
            <a:custGeom>
              <a:avLst/>
              <a:gdLst/>
              <a:ahLst/>
              <a:cxnLst/>
              <a:rect l="l" t="t" r="r" b="b"/>
              <a:pathLst>
                <a:path w="652" h="792" extrusionOk="0">
                  <a:moveTo>
                    <a:pt x="1" y="1"/>
                  </a:moveTo>
                  <a:lnTo>
                    <a:pt x="1" y="1"/>
                  </a:lnTo>
                  <a:cubicBezTo>
                    <a:pt x="218" y="249"/>
                    <a:pt x="435" y="528"/>
                    <a:pt x="652" y="792"/>
                  </a:cubicBezTo>
                  <a:cubicBezTo>
                    <a:pt x="466" y="528"/>
                    <a:pt x="218" y="24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25"/>
            <p:cNvSpPr/>
            <p:nvPr/>
          </p:nvSpPr>
          <p:spPr>
            <a:xfrm>
              <a:off x="3897913" y="4242675"/>
              <a:ext cx="17850" cy="10500"/>
            </a:xfrm>
            <a:custGeom>
              <a:avLst/>
              <a:gdLst/>
              <a:ahLst/>
              <a:cxnLst/>
              <a:rect l="l" t="t" r="r" b="b"/>
              <a:pathLst>
                <a:path w="714" h="420" extrusionOk="0">
                  <a:moveTo>
                    <a:pt x="1" y="1"/>
                  </a:moveTo>
                  <a:cubicBezTo>
                    <a:pt x="233" y="156"/>
                    <a:pt x="466" y="311"/>
                    <a:pt x="714" y="420"/>
                  </a:cubicBezTo>
                  <a:cubicBezTo>
                    <a:pt x="466" y="280"/>
                    <a:pt x="233" y="1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25"/>
            <p:cNvSpPr/>
            <p:nvPr/>
          </p:nvSpPr>
          <p:spPr>
            <a:xfrm>
              <a:off x="4283338" y="3903425"/>
              <a:ext cx="10100" cy="23675"/>
            </a:xfrm>
            <a:custGeom>
              <a:avLst/>
              <a:gdLst/>
              <a:ahLst/>
              <a:cxnLst/>
              <a:rect l="l" t="t" r="r" b="b"/>
              <a:pathLst>
                <a:path w="404" h="947" extrusionOk="0">
                  <a:moveTo>
                    <a:pt x="0" y="1"/>
                  </a:moveTo>
                  <a:cubicBezTo>
                    <a:pt x="155" y="311"/>
                    <a:pt x="295" y="636"/>
                    <a:pt x="403" y="946"/>
                  </a:cubicBezTo>
                  <a:cubicBezTo>
                    <a:pt x="295" y="621"/>
                    <a:pt x="155" y="31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25"/>
            <p:cNvSpPr/>
            <p:nvPr/>
          </p:nvSpPr>
          <p:spPr>
            <a:xfrm>
              <a:off x="4293413" y="3927450"/>
              <a:ext cx="7775" cy="25225"/>
            </a:xfrm>
            <a:custGeom>
              <a:avLst/>
              <a:gdLst/>
              <a:ahLst/>
              <a:cxnLst/>
              <a:rect l="l" t="t" r="r" b="b"/>
              <a:pathLst>
                <a:path w="311" h="1009" extrusionOk="0">
                  <a:moveTo>
                    <a:pt x="0" y="1"/>
                  </a:moveTo>
                  <a:cubicBezTo>
                    <a:pt x="124" y="326"/>
                    <a:pt x="233" y="668"/>
                    <a:pt x="311" y="1009"/>
                  </a:cubicBezTo>
                  <a:cubicBezTo>
                    <a:pt x="233" y="668"/>
                    <a:pt x="124" y="32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25"/>
            <p:cNvSpPr/>
            <p:nvPr/>
          </p:nvSpPr>
          <p:spPr>
            <a:xfrm>
              <a:off x="3883563" y="3773525"/>
              <a:ext cx="55475" cy="31825"/>
            </a:xfrm>
            <a:custGeom>
              <a:avLst/>
              <a:gdLst/>
              <a:ahLst/>
              <a:cxnLst/>
              <a:rect l="l" t="t" r="r" b="b"/>
              <a:pathLst>
                <a:path w="2219" h="1273" extrusionOk="0">
                  <a:moveTo>
                    <a:pt x="1" y="1272"/>
                  </a:moveTo>
                  <a:cubicBezTo>
                    <a:pt x="668" y="776"/>
                    <a:pt x="1428" y="326"/>
                    <a:pt x="2219" y="0"/>
                  </a:cubicBezTo>
                  <a:cubicBezTo>
                    <a:pt x="1428" y="326"/>
                    <a:pt x="668" y="776"/>
                    <a:pt x="1" y="12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25"/>
            <p:cNvSpPr/>
            <p:nvPr/>
          </p:nvSpPr>
          <p:spPr>
            <a:xfrm>
              <a:off x="3963438" y="3752575"/>
              <a:ext cx="79525" cy="12050"/>
            </a:xfrm>
            <a:custGeom>
              <a:avLst/>
              <a:gdLst/>
              <a:ahLst/>
              <a:cxnLst/>
              <a:rect l="l" t="t" r="r" b="b"/>
              <a:pathLst>
                <a:path w="3181" h="482" extrusionOk="0">
                  <a:moveTo>
                    <a:pt x="3180" y="1"/>
                  </a:moveTo>
                  <a:cubicBezTo>
                    <a:pt x="2079" y="1"/>
                    <a:pt x="1009" y="156"/>
                    <a:pt x="1" y="482"/>
                  </a:cubicBezTo>
                  <a:cubicBezTo>
                    <a:pt x="1009" y="171"/>
                    <a:pt x="2079" y="1"/>
                    <a:pt x="3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25"/>
            <p:cNvSpPr/>
            <p:nvPr/>
          </p:nvSpPr>
          <p:spPr>
            <a:xfrm>
              <a:off x="4162763" y="3780500"/>
              <a:ext cx="22500" cy="12825"/>
            </a:xfrm>
            <a:custGeom>
              <a:avLst/>
              <a:gdLst/>
              <a:ahLst/>
              <a:cxnLst/>
              <a:rect l="l" t="t" r="r" b="b"/>
              <a:pathLst>
                <a:path w="900" h="513" extrusionOk="0">
                  <a:moveTo>
                    <a:pt x="0" y="1"/>
                  </a:moveTo>
                  <a:cubicBezTo>
                    <a:pt x="310" y="156"/>
                    <a:pt x="589" y="342"/>
                    <a:pt x="899" y="512"/>
                  </a:cubicBezTo>
                  <a:cubicBezTo>
                    <a:pt x="605" y="342"/>
                    <a:pt x="310" y="15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25"/>
            <p:cNvSpPr/>
            <p:nvPr/>
          </p:nvSpPr>
          <p:spPr>
            <a:xfrm>
              <a:off x="4271313" y="3880950"/>
              <a:ext cx="12050" cy="22875"/>
            </a:xfrm>
            <a:custGeom>
              <a:avLst/>
              <a:gdLst/>
              <a:ahLst/>
              <a:cxnLst/>
              <a:rect l="l" t="t" r="r" b="b"/>
              <a:pathLst>
                <a:path w="482" h="915" extrusionOk="0">
                  <a:moveTo>
                    <a:pt x="1" y="0"/>
                  </a:moveTo>
                  <a:cubicBezTo>
                    <a:pt x="171" y="295"/>
                    <a:pt x="326" y="589"/>
                    <a:pt x="481" y="915"/>
                  </a:cubicBezTo>
                  <a:cubicBezTo>
                    <a:pt x="342" y="605"/>
                    <a:pt x="171" y="29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25"/>
            <p:cNvSpPr/>
            <p:nvPr/>
          </p:nvSpPr>
          <p:spPr>
            <a:xfrm>
              <a:off x="4107288" y="4220200"/>
              <a:ext cx="39975" cy="19650"/>
            </a:xfrm>
            <a:custGeom>
              <a:avLst/>
              <a:gdLst/>
              <a:ahLst/>
              <a:cxnLst/>
              <a:rect l="l" t="t" r="r" b="b"/>
              <a:pathLst>
                <a:path w="1599" h="786" extrusionOk="0">
                  <a:moveTo>
                    <a:pt x="1288" y="0"/>
                  </a:moveTo>
                  <a:cubicBezTo>
                    <a:pt x="1241" y="0"/>
                    <a:pt x="1210" y="0"/>
                    <a:pt x="1179" y="16"/>
                  </a:cubicBezTo>
                  <a:cubicBezTo>
                    <a:pt x="792" y="140"/>
                    <a:pt x="451" y="295"/>
                    <a:pt x="125" y="528"/>
                  </a:cubicBezTo>
                  <a:cubicBezTo>
                    <a:pt x="47" y="590"/>
                    <a:pt x="1" y="621"/>
                    <a:pt x="1" y="667"/>
                  </a:cubicBezTo>
                  <a:cubicBezTo>
                    <a:pt x="1" y="698"/>
                    <a:pt x="94" y="760"/>
                    <a:pt x="202" y="776"/>
                  </a:cubicBezTo>
                  <a:cubicBezTo>
                    <a:pt x="248" y="783"/>
                    <a:pt x="295" y="786"/>
                    <a:pt x="341" y="786"/>
                  </a:cubicBezTo>
                  <a:cubicBezTo>
                    <a:pt x="731" y="786"/>
                    <a:pt x="1121" y="567"/>
                    <a:pt x="1412" y="373"/>
                  </a:cubicBezTo>
                  <a:cubicBezTo>
                    <a:pt x="1536" y="295"/>
                    <a:pt x="1598" y="233"/>
                    <a:pt x="1567" y="171"/>
                  </a:cubicBezTo>
                  <a:cubicBezTo>
                    <a:pt x="1567" y="171"/>
                    <a:pt x="1567" y="156"/>
                    <a:pt x="1552" y="156"/>
                  </a:cubicBezTo>
                  <a:cubicBezTo>
                    <a:pt x="1490" y="62"/>
                    <a:pt x="1397"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25"/>
            <p:cNvSpPr/>
            <p:nvPr/>
          </p:nvSpPr>
          <p:spPr>
            <a:xfrm>
              <a:off x="4107288" y="4220200"/>
              <a:ext cx="39975" cy="19650"/>
            </a:xfrm>
            <a:custGeom>
              <a:avLst/>
              <a:gdLst/>
              <a:ahLst/>
              <a:cxnLst/>
              <a:rect l="l" t="t" r="r" b="b"/>
              <a:pathLst>
                <a:path w="1599" h="786" extrusionOk="0">
                  <a:moveTo>
                    <a:pt x="1288" y="0"/>
                  </a:moveTo>
                  <a:cubicBezTo>
                    <a:pt x="1241" y="0"/>
                    <a:pt x="1210" y="0"/>
                    <a:pt x="1179" y="16"/>
                  </a:cubicBezTo>
                  <a:cubicBezTo>
                    <a:pt x="792" y="140"/>
                    <a:pt x="451" y="295"/>
                    <a:pt x="125" y="528"/>
                  </a:cubicBezTo>
                  <a:cubicBezTo>
                    <a:pt x="47" y="590"/>
                    <a:pt x="1" y="621"/>
                    <a:pt x="1" y="667"/>
                  </a:cubicBezTo>
                  <a:cubicBezTo>
                    <a:pt x="1" y="698"/>
                    <a:pt x="94" y="760"/>
                    <a:pt x="202" y="776"/>
                  </a:cubicBezTo>
                  <a:cubicBezTo>
                    <a:pt x="248" y="783"/>
                    <a:pt x="295" y="786"/>
                    <a:pt x="341" y="786"/>
                  </a:cubicBezTo>
                  <a:cubicBezTo>
                    <a:pt x="731" y="786"/>
                    <a:pt x="1121" y="567"/>
                    <a:pt x="1412" y="373"/>
                  </a:cubicBezTo>
                  <a:cubicBezTo>
                    <a:pt x="1536" y="295"/>
                    <a:pt x="1598" y="233"/>
                    <a:pt x="1567" y="171"/>
                  </a:cubicBezTo>
                  <a:cubicBezTo>
                    <a:pt x="1567" y="171"/>
                    <a:pt x="1567" y="156"/>
                    <a:pt x="1552" y="156"/>
                  </a:cubicBezTo>
                  <a:cubicBezTo>
                    <a:pt x="1490" y="62"/>
                    <a:pt x="1397"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25"/>
            <p:cNvSpPr/>
            <p:nvPr/>
          </p:nvSpPr>
          <p:spPr>
            <a:xfrm>
              <a:off x="3776163" y="3751800"/>
              <a:ext cx="534325" cy="533575"/>
            </a:xfrm>
            <a:custGeom>
              <a:avLst/>
              <a:gdLst/>
              <a:ahLst/>
              <a:cxnLst/>
              <a:rect l="l" t="t" r="r" b="b"/>
              <a:pathLst>
                <a:path w="21373" h="21343" extrusionOk="0">
                  <a:moveTo>
                    <a:pt x="10825" y="620"/>
                  </a:moveTo>
                  <a:cubicBezTo>
                    <a:pt x="11061" y="620"/>
                    <a:pt x="11297" y="632"/>
                    <a:pt x="11478" y="668"/>
                  </a:cubicBezTo>
                  <a:cubicBezTo>
                    <a:pt x="11555" y="683"/>
                    <a:pt x="11617" y="761"/>
                    <a:pt x="11602" y="838"/>
                  </a:cubicBezTo>
                  <a:cubicBezTo>
                    <a:pt x="11602" y="916"/>
                    <a:pt x="11524" y="962"/>
                    <a:pt x="11462" y="962"/>
                  </a:cubicBezTo>
                  <a:lnTo>
                    <a:pt x="11431" y="962"/>
                  </a:lnTo>
                  <a:cubicBezTo>
                    <a:pt x="11261" y="931"/>
                    <a:pt x="11035" y="921"/>
                    <a:pt x="10809" y="921"/>
                  </a:cubicBezTo>
                  <a:cubicBezTo>
                    <a:pt x="10358" y="921"/>
                    <a:pt x="9906" y="962"/>
                    <a:pt x="9896" y="962"/>
                  </a:cubicBezTo>
                  <a:cubicBezTo>
                    <a:pt x="9818" y="962"/>
                    <a:pt x="9741" y="900"/>
                    <a:pt x="9741" y="823"/>
                  </a:cubicBezTo>
                  <a:cubicBezTo>
                    <a:pt x="9741" y="745"/>
                    <a:pt x="9803" y="668"/>
                    <a:pt x="9849" y="668"/>
                  </a:cubicBezTo>
                  <a:cubicBezTo>
                    <a:pt x="9880" y="668"/>
                    <a:pt x="10352" y="620"/>
                    <a:pt x="10825" y="620"/>
                  </a:cubicBezTo>
                  <a:close/>
                  <a:moveTo>
                    <a:pt x="15651" y="3304"/>
                  </a:moveTo>
                  <a:cubicBezTo>
                    <a:pt x="15715" y="3304"/>
                    <a:pt x="15763" y="3325"/>
                    <a:pt x="15805" y="3366"/>
                  </a:cubicBezTo>
                  <a:cubicBezTo>
                    <a:pt x="15820" y="3397"/>
                    <a:pt x="15851" y="3444"/>
                    <a:pt x="15851" y="3475"/>
                  </a:cubicBezTo>
                  <a:cubicBezTo>
                    <a:pt x="15851" y="3537"/>
                    <a:pt x="15820" y="3599"/>
                    <a:pt x="15789" y="3630"/>
                  </a:cubicBezTo>
                  <a:cubicBezTo>
                    <a:pt x="15727" y="3677"/>
                    <a:pt x="15665" y="3708"/>
                    <a:pt x="15588" y="3708"/>
                  </a:cubicBezTo>
                  <a:cubicBezTo>
                    <a:pt x="15557" y="3708"/>
                    <a:pt x="15510" y="3692"/>
                    <a:pt x="15479" y="3677"/>
                  </a:cubicBezTo>
                  <a:lnTo>
                    <a:pt x="15464" y="3661"/>
                  </a:lnTo>
                  <a:cubicBezTo>
                    <a:pt x="15417" y="3553"/>
                    <a:pt x="15433" y="3428"/>
                    <a:pt x="15495" y="3351"/>
                  </a:cubicBezTo>
                  <a:lnTo>
                    <a:pt x="15510" y="3320"/>
                  </a:lnTo>
                  <a:lnTo>
                    <a:pt x="15541" y="3320"/>
                  </a:lnTo>
                  <a:cubicBezTo>
                    <a:pt x="15583" y="3310"/>
                    <a:pt x="15619" y="3304"/>
                    <a:pt x="15651" y="3304"/>
                  </a:cubicBezTo>
                  <a:close/>
                  <a:moveTo>
                    <a:pt x="16737" y="2762"/>
                  </a:moveTo>
                  <a:cubicBezTo>
                    <a:pt x="16761" y="2762"/>
                    <a:pt x="16787" y="2767"/>
                    <a:pt x="16813" y="2777"/>
                  </a:cubicBezTo>
                  <a:cubicBezTo>
                    <a:pt x="16844" y="2777"/>
                    <a:pt x="17433" y="3149"/>
                    <a:pt x="17945" y="3677"/>
                  </a:cubicBezTo>
                  <a:cubicBezTo>
                    <a:pt x="17992" y="3739"/>
                    <a:pt x="17992" y="3832"/>
                    <a:pt x="17945" y="3894"/>
                  </a:cubicBezTo>
                  <a:cubicBezTo>
                    <a:pt x="17914" y="3909"/>
                    <a:pt x="17883" y="3925"/>
                    <a:pt x="17837" y="3925"/>
                  </a:cubicBezTo>
                  <a:cubicBezTo>
                    <a:pt x="17806" y="3925"/>
                    <a:pt x="17759" y="3925"/>
                    <a:pt x="17744" y="3894"/>
                  </a:cubicBezTo>
                  <a:cubicBezTo>
                    <a:pt x="17263" y="3382"/>
                    <a:pt x="16673" y="3041"/>
                    <a:pt x="16673" y="3041"/>
                  </a:cubicBezTo>
                  <a:cubicBezTo>
                    <a:pt x="16596" y="2979"/>
                    <a:pt x="16580" y="2901"/>
                    <a:pt x="16627" y="2824"/>
                  </a:cubicBezTo>
                  <a:cubicBezTo>
                    <a:pt x="16647" y="2782"/>
                    <a:pt x="16689" y="2762"/>
                    <a:pt x="16737" y="2762"/>
                  </a:cubicBezTo>
                  <a:close/>
                  <a:moveTo>
                    <a:pt x="15820" y="4002"/>
                  </a:moveTo>
                  <a:lnTo>
                    <a:pt x="15820" y="4049"/>
                  </a:lnTo>
                  <a:cubicBezTo>
                    <a:pt x="15835" y="4039"/>
                    <a:pt x="15851" y="4036"/>
                    <a:pt x="15867" y="4036"/>
                  </a:cubicBezTo>
                  <a:cubicBezTo>
                    <a:pt x="15902" y="4036"/>
                    <a:pt x="15939" y="4054"/>
                    <a:pt x="15960" y="4064"/>
                  </a:cubicBezTo>
                  <a:lnTo>
                    <a:pt x="15991" y="4095"/>
                  </a:lnTo>
                  <a:cubicBezTo>
                    <a:pt x="16037" y="4157"/>
                    <a:pt x="16022" y="4235"/>
                    <a:pt x="15960" y="4297"/>
                  </a:cubicBezTo>
                  <a:cubicBezTo>
                    <a:pt x="15913" y="4328"/>
                    <a:pt x="15867" y="4359"/>
                    <a:pt x="15820" y="4359"/>
                  </a:cubicBezTo>
                  <a:cubicBezTo>
                    <a:pt x="15789" y="4359"/>
                    <a:pt x="15774" y="4359"/>
                    <a:pt x="15743" y="4328"/>
                  </a:cubicBezTo>
                  <a:cubicBezTo>
                    <a:pt x="15696" y="4297"/>
                    <a:pt x="15650" y="4219"/>
                    <a:pt x="15665" y="4142"/>
                  </a:cubicBezTo>
                  <a:cubicBezTo>
                    <a:pt x="15696" y="4064"/>
                    <a:pt x="15743" y="4002"/>
                    <a:pt x="15820" y="4002"/>
                  </a:cubicBezTo>
                  <a:close/>
                  <a:moveTo>
                    <a:pt x="19079" y="5390"/>
                  </a:moveTo>
                  <a:cubicBezTo>
                    <a:pt x="19112" y="5390"/>
                    <a:pt x="19139" y="5398"/>
                    <a:pt x="19155" y="5414"/>
                  </a:cubicBezTo>
                  <a:cubicBezTo>
                    <a:pt x="19232" y="5460"/>
                    <a:pt x="19263" y="5507"/>
                    <a:pt x="19217" y="5584"/>
                  </a:cubicBezTo>
                  <a:cubicBezTo>
                    <a:pt x="19186" y="5646"/>
                    <a:pt x="19139" y="5693"/>
                    <a:pt x="19077" y="5693"/>
                  </a:cubicBezTo>
                  <a:lnTo>
                    <a:pt x="19062" y="5693"/>
                  </a:lnTo>
                  <a:cubicBezTo>
                    <a:pt x="19000" y="5677"/>
                    <a:pt x="18969" y="5615"/>
                    <a:pt x="18969" y="5538"/>
                  </a:cubicBezTo>
                  <a:cubicBezTo>
                    <a:pt x="18969" y="5522"/>
                    <a:pt x="18984" y="5491"/>
                    <a:pt x="18984" y="5476"/>
                  </a:cubicBezTo>
                  <a:lnTo>
                    <a:pt x="18969" y="5414"/>
                  </a:lnTo>
                  <a:cubicBezTo>
                    <a:pt x="19008" y="5398"/>
                    <a:pt x="19046" y="5390"/>
                    <a:pt x="19079" y="5390"/>
                  </a:cubicBezTo>
                  <a:close/>
                  <a:moveTo>
                    <a:pt x="19692" y="6104"/>
                  </a:moveTo>
                  <a:cubicBezTo>
                    <a:pt x="19734" y="6104"/>
                    <a:pt x="19773" y="6129"/>
                    <a:pt x="19791" y="6174"/>
                  </a:cubicBezTo>
                  <a:cubicBezTo>
                    <a:pt x="19822" y="6189"/>
                    <a:pt x="20287" y="6965"/>
                    <a:pt x="20489" y="7849"/>
                  </a:cubicBezTo>
                  <a:cubicBezTo>
                    <a:pt x="20520" y="7926"/>
                    <a:pt x="20473" y="8004"/>
                    <a:pt x="20396" y="8019"/>
                  </a:cubicBezTo>
                  <a:lnTo>
                    <a:pt x="20365" y="8019"/>
                  </a:lnTo>
                  <a:cubicBezTo>
                    <a:pt x="20303" y="8019"/>
                    <a:pt x="20241" y="7957"/>
                    <a:pt x="20225" y="7895"/>
                  </a:cubicBezTo>
                  <a:cubicBezTo>
                    <a:pt x="20023" y="7073"/>
                    <a:pt x="19558" y="6313"/>
                    <a:pt x="19558" y="6313"/>
                  </a:cubicBezTo>
                  <a:cubicBezTo>
                    <a:pt x="19527" y="6236"/>
                    <a:pt x="19543" y="6143"/>
                    <a:pt x="19605" y="6143"/>
                  </a:cubicBezTo>
                  <a:cubicBezTo>
                    <a:pt x="19631" y="6117"/>
                    <a:pt x="19662" y="6104"/>
                    <a:pt x="19692" y="6104"/>
                  </a:cubicBezTo>
                  <a:close/>
                  <a:moveTo>
                    <a:pt x="19634" y="8071"/>
                  </a:moveTo>
                  <a:cubicBezTo>
                    <a:pt x="19693" y="8071"/>
                    <a:pt x="19746" y="8095"/>
                    <a:pt x="19775" y="8143"/>
                  </a:cubicBezTo>
                  <a:cubicBezTo>
                    <a:pt x="19822" y="8190"/>
                    <a:pt x="19822" y="8236"/>
                    <a:pt x="19822" y="8283"/>
                  </a:cubicBezTo>
                  <a:cubicBezTo>
                    <a:pt x="19822" y="8330"/>
                    <a:pt x="19791" y="8392"/>
                    <a:pt x="19760" y="8407"/>
                  </a:cubicBezTo>
                  <a:cubicBezTo>
                    <a:pt x="19713" y="8423"/>
                    <a:pt x="19682" y="8438"/>
                    <a:pt x="19636" y="8438"/>
                  </a:cubicBezTo>
                  <a:cubicBezTo>
                    <a:pt x="19589" y="8438"/>
                    <a:pt x="19512" y="8407"/>
                    <a:pt x="19465" y="8361"/>
                  </a:cubicBezTo>
                  <a:cubicBezTo>
                    <a:pt x="19419" y="8314"/>
                    <a:pt x="19388" y="8252"/>
                    <a:pt x="19434" y="8190"/>
                  </a:cubicBezTo>
                  <a:cubicBezTo>
                    <a:pt x="19434" y="8143"/>
                    <a:pt x="19465" y="8112"/>
                    <a:pt x="19527" y="8097"/>
                  </a:cubicBezTo>
                  <a:cubicBezTo>
                    <a:pt x="19562" y="8079"/>
                    <a:pt x="19599" y="8071"/>
                    <a:pt x="19634" y="8071"/>
                  </a:cubicBezTo>
                  <a:close/>
                  <a:moveTo>
                    <a:pt x="20559" y="8358"/>
                  </a:moveTo>
                  <a:cubicBezTo>
                    <a:pt x="20628" y="8358"/>
                    <a:pt x="20689" y="8415"/>
                    <a:pt x="20675" y="8485"/>
                  </a:cubicBezTo>
                  <a:cubicBezTo>
                    <a:pt x="20690" y="8516"/>
                    <a:pt x="20799" y="9384"/>
                    <a:pt x="20783" y="9849"/>
                  </a:cubicBezTo>
                  <a:cubicBezTo>
                    <a:pt x="20783" y="9943"/>
                    <a:pt x="20721" y="9989"/>
                    <a:pt x="20644" y="9989"/>
                  </a:cubicBezTo>
                  <a:cubicBezTo>
                    <a:pt x="20566" y="9989"/>
                    <a:pt x="20520" y="9911"/>
                    <a:pt x="20520" y="9834"/>
                  </a:cubicBezTo>
                  <a:cubicBezTo>
                    <a:pt x="20551" y="9400"/>
                    <a:pt x="20411" y="8516"/>
                    <a:pt x="20411" y="8516"/>
                  </a:cubicBezTo>
                  <a:cubicBezTo>
                    <a:pt x="20396" y="8438"/>
                    <a:pt x="20458" y="8392"/>
                    <a:pt x="20535" y="8361"/>
                  </a:cubicBezTo>
                  <a:cubicBezTo>
                    <a:pt x="20543" y="8359"/>
                    <a:pt x="20551" y="8358"/>
                    <a:pt x="20559" y="8358"/>
                  </a:cubicBezTo>
                  <a:close/>
                  <a:moveTo>
                    <a:pt x="19837" y="9443"/>
                  </a:moveTo>
                  <a:cubicBezTo>
                    <a:pt x="19910" y="9443"/>
                    <a:pt x="19998" y="9489"/>
                    <a:pt x="20039" y="9570"/>
                  </a:cubicBezTo>
                  <a:cubicBezTo>
                    <a:pt x="20070" y="9648"/>
                    <a:pt x="20070" y="9725"/>
                    <a:pt x="20070" y="9803"/>
                  </a:cubicBezTo>
                  <a:cubicBezTo>
                    <a:pt x="20070" y="9974"/>
                    <a:pt x="20054" y="10129"/>
                    <a:pt x="19992" y="10284"/>
                  </a:cubicBezTo>
                  <a:lnTo>
                    <a:pt x="19977" y="10330"/>
                  </a:lnTo>
                  <a:lnTo>
                    <a:pt x="19930" y="10330"/>
                  </a:lnTo>
                  <a:cubicBezTo>
                    <a:pt x="19822" y="10330"/>
                    <a:pt x="19760" y="10191"/>
                    <a:pt x="19760" y="10051"/>
                  </a:cubicBezTo>
                  <a:cubicBezTo>
                    <a:pt x="19744" y="9880"/>
                    <a:pt x="19760" y="9679"/>
                    <a:pt x="19760" y="9508"/>
                  </a:cubicBezTo>
                  <a:lnTo>
                    <a:pt x="19760" y="9477"/>
                  </a:lnTo>
                  <a:lnTo>
                    <a:pt x="19806" y="9446"/>
                  </a:lnTo>
                  <a:cubicBezTo>
                    <a:pt x="19816" y="9444"/>
                    <a:pt x="19826" y="9443"/>
                    <a:pt x="19837" y="9443"/>
                  </a:cubicBezTo>
                  <a:close/>
                  <a:moveTo>
                    <a:pt x="20752" y="10501"/>
                  </a:moveTo>
                  <a:cubicBezTo>
                    <a:pt x="20830" y="10501"/>
                    <a:pt x="20892" y="10563"/>
                    <a:pt x="20892" y="10609"/>
                  </a:cubicBezTo>
                  <a:cubicBezTo>
                    <a:pt x="20892" y="10656"/>
                    <a:pt x="20892" y="11618"/>
                    <a:pt x="20783" y="11990"/>
                  </a:cubicBezTo>
                  <a:cubicBezTo>
                    <a:pt x="20768" y="12067"/>
                    <a:pt x="20706" y="12114"/>
                    <a:pt x="20659" y="12114"/>
                  </a:cubicBezTo>
                  <a:lnTo>
                    <a:pt x="20613" y="12114"/>
                  </a:lnTo>
                  <a:cubicBezTo>
                    <a:pt x="20535" y="12083"/>
                    <a:pt x="20504" y="12005"/>
                    <a:pt x="20520" y="11928"/>
                  </a:cubicBezTo>
                  <a:cubicBezTo>
                    <a:pt x="20597" y="11664"/>
                    <a:pt x="20613" y="10904"/>
                    <a:pt x="20613" y="10640"/>
                  </a:cubicBezTo>
                  <a:cubicBezTo>
                    <a:pt x="20613" y="10563"/>
                    <a:pt x="20675" y="10501"/>
                    <a:pt x="20752" y="10501"/>
                  </a:cubicBezTo>
                  <a:close/>
                  <a:moveTo>
                    <a:pt x="19540" y="13267"/>
                  </a:moveTo>
                  <a:cubicBezTo>
                    <a:pt x="19556" y="13267"/>
                    <a:pt x="19573" y="13270"/>
                    <a:pt x="19589" y="13277"/>
                  </a:cubicBezTo>
                  <a:cubicBezTo>
                    <a:pt x="19667" y="13293"/>
                    <a:pt x="19698" y="13370"/>
                    <a:pt x="19682" y="13448"/>
                  </a:cubicBezTo>
                  <a:cubicBezTo>
                    <a:pt x="19512" y="14006"/>
                    <a:pt x="19077" y="14549"/>
                    <a:pt x="19062" y="14564"/>
                  </a:cubicBezTo>
                  <a:cubicBezTo>
                    <a:pt x="19015" y="14611"/>
                    <a:pt x="18984" y="14626"/>
                    <a:pt x="18953" y="14626"/>
                  </a:cubicBezTo>
                  <a:cubicBezTo>
                    <a:pt x="18907" y="14626"/>
                    <a:pt x="18876" y="14611"/>
                    <a:pt x="18845" y="14595"/>
                  </a:cubicBezTo>
                  <a:cubicBezTo>
                    <a:pt x="18783" y="14533"/>
                    <a:pt x="18767" y="14456"/>
                    <a:pt x="18845" y="14394"/>
                  </a:cubicBezTo>
                  <a:cubicBezTo>
                    <a:pt x="18845" y="14394"/>
                    <a:pt x="19263" y="13897"/>
                    <a:pt x="19419" y="13370"/>
                  </a:cubicBezTo>
                  <a:cubicBezTo>
                    <a:pt x="19431" y="13309"/>
                    <a:pt x="19481" y="13267"/>
                    <a:pt x="19540" y="13267"/>
                  </a:cubicBezTo>
                  <a:close/>
                  <a:moveTo>
                    <a:pt x="17526" y="15914"/>
                  </a:moveTo>
                  <a:cubicBezTo>
                    <a:pt x="17635" y="15914"/>
                    <a:pt x="17681" y="15945"/>
                    <a:pt x="17728" y="16022"/>
                  </a:cubicBezTo>
                  <a:cubicBezTo>
                    <a:pt x="17744" y="16084"/>
                    <a:pt x="17744" y="16162"/>
                    <a:pt x="17712" y="16224"/>
                  </a:cubicBezTo>
                  <a:cubicBezTo>
                    <a:pt x="17666" y="16270"/>
                    <a:pt x="17604" y="16317"/>
                    <a:pt x="17526" y="16317"/>
                  </a:cubicBezTo>
                  <a:lnTo>
                    <a:pt x="17480" y="16317"/>
                  </a:lnTo>
                  <a:cubicBezTo>
                    <a:pt x="17418" y="16301"/>
                    <a:pt x="17371" y="16255"/>
                    <a:pt x="17356" y="16224"/>
                  </a:cubicBezTo>
                  <a:cubicBezTo>
                    <a:pt x="17325" y="16177"/>
                    <a:pt x="17325" y="16100"/>
                    <a:pt x="17340" y="16022"/>
                  </a:cubicBezTo>
                  <a:cubicBezTo>
                    <a:pt x="17356" y="15945"/>
                    <a:pt x="17433" y="15914"/>
                    <a:pt x="17526" y="15914"/>
                  </a:cubicBezTo>
                  <a:close/>
                  <a:moveTo>
                    <a:pt x="19776" y="14716"/>
                  </a:moveTo>
                  <a:cubicBezTo>
                    <a:pt x="19786" y="14716"/>
                    <a:pt x="19796" y="14717"/>
                    <a:pt x="19806" y="14719"/>
                  </a:cubicBezTo>
                  <a:cubicBezTo>
                    <a:pt x="19884" y="14750"/>
                    <a:pt x="19915" y="14828"/>
                    <a:pt x="19899" y="14906"/>
                  </a:cubicBezTo>
                  <a:cubicBezTo>
                    <a:pt x="19744" y="15479"/>
                    <a:pt x="18845" y="16612"/>
                    <a:pt x="18814" y="16643"/>
                  </a:cubicBezTo>
                  <a:cubicBezTo>
                    <a:pt x="18767" y="16689"/>
                    <a:pt x="18736" y="16705"/>
                    <a:pt x="18690" y="16705"/>
                  </a:cubicBezTo>
                  <a:cubicBezTo>
                    <a:pt x="18659" y="16705"/>
                    <a:pt x="18612" y="16689"/>
                    <a:pt x="18597" y="16658"/>
                  </a:cubicBezTo>
                  <a:cubicBezTo>
                    <a:pt x="18534" y="16612"/>
                    <a:pt x="18534" y="16534"/>
                    <a:pt x="18597" y="16472"/>
                  </a:cubicBezTo>
                  <a:cubicBezTo>
                    <a:pt x="18597" y="16472"/>
                    <a:pt x="19465" y="15340"/>
                    <a:pt x="19620" y="14828"/>
                  </a:cubicBezTo>
                  <a:cubicBezTo>
                    <a:pt x="19647" y="14760"/>
                    <a:pt x="19709" y="14716"/>
                    <a:pt x="19776" y="14716"/>
                  </a:cubicBezTo>
                  <a:close/>
                  <a:moveTo>
                    <a:pt x="17108" y="17092"/>
                  </a:moveTo>
                  <a:lnTo>
                    <a:pt x="17139" y="17108"/>
                  </a:lnTo>
                  <a:cubicBezTo>
                    <a:pt x="17149" y="17113"/>
                    <a:pt x="17158" y="17115"/>
                    <a:pt x="17166" y="17115"/>
                  </a:cubicBezTo>
                  <a:cubicBezTo>
                    <a:pt x="17182" y="17115"/>
                    <a:pt x="17196" y="17108"/>
                    <a:pt x="17216" y="17108"/>
                  </a:cubicBezTo>
                  <a:cubicBezTo>
                    <a:pt x="17247" y="17100"/>
                    <a:pt x="17278" y="17096"/>
                    <a:pt x="17305" y="17096"/>
                  </a:cubicBezTo>
                  <a:cubicBezTo>
                    <a:pt x="17333" y="17096"/>
                    <a:pt x="17356" y="17100"/>
                    <a:pt x="17371" y="17108"/>
                  </a:cubicBezTo>
                  <a:cubicBezTo>
                    <a:pt x="17418" y="17123"/>
                    <a:pt x="17449" y="17170"/>
                    <a:pt x="17449" y="17232"/>
                  </a:cubicBezTo>
                  <a:cubicBezTo>
                    <a:pt x="17449" y="17279"/>
                    <a:pt x="17433" y="17341"/>
                    <a:pt x="17402" y="17372"/>
                  </a:cubicBezTo>
                  <a:cubicBezTo>
                    <a:pt x="17340" y="17403"/>
                    <a:pt x="17294" y="17418"/>
                    <a:pt x="17247" y="17418"/>
                  </a:cubicBezTo>
                  <a:cubicBezTo>
                    <a:pt x="17201" y="17418"/>
                    <a:pt x="17139" y="17418"/>
                    <a:pt x="17108" y="17403"/>
                  </a:cubicBezTo>
                  <a:lnTo>
                    <a:pt x="17092" y="17403"/>
                  </a:lnTo>
                  <a:lnTo>
                    <a:pt x="17092" y="17372"/>
                  </a:lnTo>
                  <a:cubicBezTo>
                    <a:pt x="17046" y="17310"/>
                    <a:pt x="17046" y="17201"/>
                    <a:pt x="17092" y="17123"/>
                  </a:cubicBezTo>
                  <a:lnTo>
                    <a:pt x="17108" y="17092"/>
                  </a:lnTo>
                  <a:close/>
                  <a:moveTo>
                    <a:pt x="17787" y="17648"/>
                  </a:moveTo>
                  <a:cubicBezTo>
                    <a:pt x="17798" y="17648"/>
                    <a:pt x="17810" y="17649"/>
                    <a:pt x="17821" y="17651"/>
                  </a:cubicBezTo>
                  <a:lnTo>
                    <a:pt x="17868" y="17651"/>
                  </a:lnTo>
                  <a:lnTo>
                    <a:pt x="17868" y="17697"/>
                  </a:lnTo>
                  <a:cubicBezTo>
                    <a:pt x="17883" y="17790"/>
                    <a:pt x="17899" y="17930"/>
                    <a:pt x="17837" y="18023"/>
                  </a:cubicBezTo>
                  <a:cubicBezTo>
                    <a:pt x="17806" y="18101"/>
                    <a:pt x="17712" y="18163"/>
                    <a:pt x="17635" y="18163"/>
                  </a:cubicBezTo>
                  <a:cubicBezTo>
                    <a:pt x="17588" y="18163"/>
                    <a:pt x="17557" y="18132"/>
                    <a:pt x="17511" y="18116"/>
                  </a:cubicBezTo>
                  <a:lnTo>
                    <a:pt x="17495" y="18101"/>
                  </a:lnTo>
                  <a:cubicBezTo>
                    <a:pt x="17433" y="18007"/>
                    <a:pt x="17433" y="17868"/>
                    <a:pt x="17511" y="17775"/>
                  </a:cubicBezTo>
                  <a:cubicBezTo>
                    <a:pt x="17580" y="17705"/>
                    <a:pt x="17687" y="17648"/>
                    <a:pt x="17787" y="17648"/>
                  </a:cubicBezTo>
                  <a:close/>
                  <a:moveTo>
                    <a:pt x="17120" y="18097"/>
                  </a:moveTo>
                  <a:cubicBezTo>
                    <a:pt x="17148" y="18097"/>
                    <a:pt x="17177" y="18104"/>
                    <a:pt x="17201" y="18116"/>
                  </a:cubicBezTo>
                  <a:cubicBezTo>
                    <a:pt x="17263" y="18163"/>
                    <a:pt x="17278" y="18256"/>
                    <a:pt x="17216" y="18333"/>
                  </a:cubicBezTo>
                  <a:cubicBezTo>
                    <a:pt x="16937" y="18721"/>
                    <a:pt x="15975" y="19388"/>
                    <a:pt x="15944" y="19419"/>
                  </a:cubicBezTo>
                  <a:cubicBezTo>
                    <a:pt x="15929" y="19434"/>
                    <a:pt x="15882" y="19434"/>
                    <a:pt x="15867" y="19434"/>
                  </a:cubicBezTo>
                  <a:cubicBezTo>
                    <a:pt x="15820" y="19434"/>
                    <a:pt x="15774" y="19419"/>
                    <a:pt x="15743" y="19372"/>
                  </a:cubicBezTo>
                  <a:cubicBezTo>
                    <a:pt x="15712" y="19326"/>
                    <a:pt x="15727" y="19217"/>
                    <a:pt x="15789" y="19186"/>
                  </a:cubicBezTo>
                  <a:cubicBezTo>
                    <a:pt x="15805" y="19171"/>
                    <a:pt x="16735" y="18504"/>
                    <a:pt x="17015" y="18163"/>
                  </a:cubicBezTo>
                  <a:cubicBezTo>
                    <a:pt x="17034" y="18115"/>
                    <a:pt x="17076" y="18097"/>
                    <a:pt x="17120" y="18097"/>
                  </a:cubicBezTo>
                  <a:close/>
                  <a:moveTo>
                    <a:pt x="2765" y="17810"/>
                  </a:moveTo>
                  <a:lnTo>
                    <a:pt x="2765" y="17810"/>
                  </a:lnTo>
                  <a:cubicBezTo>
                    <a:pt x="3316" y="18426"/>
                    <a:pt x="3937" y="18977"/>
                    <a:pt x="4616" y="19448"/>
                  </a:cubicBezTo>
                  <a:lnTo>
                    <a:pt x="4616" y="19448"/>
                  </a:lnTo>
                  <a:cubicBezTo>
                    <a:pt x="4098" y="19079"/>
                    <a:pt x="3614" y="18675"/>
                    <a:pt x="3164" y="18225"/>
                  </a:cubicBezTo>
                  <a:cubicBezTo>
                    <a:pt x="3031" y="18091"/>
                    <a:pt x="2898" y="17953"/>
                    <a:pt x="2765" y="17810"/>
                  </a:cubicBezTo>
                  <a:close/>
                  <a:moveTo>
                    <a:pt x="7566" y="20289"/>
                  </a:moveTo>
                  <a:cubicBezTo>
                    <a:pt x="7623" y="20289"/>
                    <a:pt x="7680" y="20305"/>
                    <a:pt x="7724" y="20334"/>
                  </a:cubicBezTo>
                  <a:cubicBezTo>
                    <a:pt x="7833" y="20380"/>
                    <a:pt x="7879" y="20520"/>
                    <a:pt x="7864" y="20629"/>
                  </a:cubicBezTo>
                  <a:cubicBezTo>
                    <a:pt x="7864" y="20675"/>
                    <a:pt x="7833" y="20706"/>
                    <a:pt x="7802" y="20737"/>
                  </a:cubicBezTo>
                  <a:cubicBezTo>
                    <a:pt x="7786" y="20737"/>
                    <a:pt x="7755" y="20753"/>
                    <a:pt x="7740" y="20753"/>
                  </a:cubicBezTo>
                  <a:cubicBezTo>
                    <a:pt x="7709" y="20768"/>
                    <a:pt x="7662" y="20768"/>
                    <a:pt x="7631" y="20768"/>
                  </a:cubicBezTo>
                  <a:cubicBezTo>
                    <a:pt x="7523" y="20768"/>
                    <a:pt x="7445" y="20753"/>
                    <a:pt x="7399" y="20691"/>
                  </a:cubicBezTo>
                  <a:cubicBezTo>
                    <a:pt x="7337" y="20660"/>
                    <a:pt x="7321" y="20582"/>
                    <a:pt x="7321" y="20505"/>
                  </a:cubicBezTo>
                  <a:cubicBezTo>
                    <a:pt x="7321" y="20442"/>
                    <a:pt x="7352" y="20380"/>
                    <a:pt x="7399" y="20349"/>
                  </a:cubicBezTo>
                  <a:cubicBezTo>
                    <a:pt x="7440" y="20309"/>
                    <a:pt x="7502" y="20289"/>
                    <a:pt x="7566" y="20289"/>
                  </a:cubicBezTo>
                  <a:close/>
                  <a:moveTo>
                    <a:pt x="12520" y="20393"/>
                  </a:moveTo>
                  <a:cubicBezTo>
                    <a:pt x="12578" y="20393"/>
                    <a:pt x="12630" y="20433"/>
                    <a:pt x="12641" y="20489"/>
                  </a:cubicBezTo>
                  <a:cubicBezTo>
                    <a:pt x="12672" y="20567"/>
                    <a:pt x="12625" y="20644"/>
                    <a:pt x="12548" y="20675"/>
                  </a:cubicBezTo>
                  <a:cubicBezTo>
                    <a:pt x="12238" y="20799"/>
                    <a:pt x="11540" y="20815"/>
                    <a:pt x="11509" y="20815"/>
                  </a:cubicBezTo>
                  <a:cubicBezTo>
                    <a:pt x="11431" y="20815"/>
                    <a:pt x="11369" y="20753"/>
                    <a:pt x="11369" y="20675"/>
                  </a:cubicBezTo>
                  <a:cubicBezTo>
                    <a:pt x="11369" y="20598"/>
                    <a:pt x="11416" y="20520"/>
                    <a:pt x="11509" y="20520"/>
                  </a:cubicBezTo>
                  <a:cubicBezTo>
                    <a:pt x="11679" y="20520"/>
                    <a:pt x="12222" y="20489"/>
                    <a:pt x="12455" y="20411"/>
                  </a:cubicBezTo>
                  <a:cubicBezTo>
                    <a:pt x="12476" y="20399"/>
                    <a:pt x="12499" y="20393"/>
                    <a:pt x="12520" y="20393"/>
                  </a:cubicBezTo>
                  <a:close/>
                  <a:moveTo>
                    <a:pt x="10687" y="1"/>
                  </a:moveTo>
                  <a:cubicBezTo>
                    <a:pt x="9585" y="1"/>
                    <a:pt x="8515" y="187"/>
                    <a:pt x="7507" y="497"/>
                  </a:cubicBezTo>
                  <a:cubicBezTo>
                    <a:pt x="7166" y="590"/>
                    <a:pt x="6825" y="699"/>
                    <a:pt x="6515" y="838"/>
                  </a:cubicBezTo>
                  <a:cubicBezTo>
                    <a:pt x="5724" y="1164"/>
                    <a:pt x="4964" y="1614"/>
                    <a:pt x="4297" y="2126"/>
                  </a:cubicBezTo>
                  <a:cubicBezTo>
                    <a:pt x="3754" y="2529"/>
                    <a:pt x="3242" y="2994"/>
                    <a:pt x="2777" y="3491"/>
                  </a:cubicBezTo>
                  <a:cubicBezTo>
                    <a:pt x="2544" y="3754"/>
                    <a:pt x="2327" y="4018"/>
                    <a:pt x="2110" y="4297"/>
                  </a:cubicBezTo>
                  <a:cubicBezTo>
                    <a:pt x="1908" y="4561"/>
                    <a:pt x="1707" y="4855"/>
                    <a:pt x="1536" y="5150"/>
                  </a:cubicBezTo>
                  <a:cubicBezTo>
                    <a:pt x="1365" y="5429"/>
                    <a:pt x="1210" y="5739"/>
                    <a:pt x="1055" y="6065"/>
                  </a:cubicBezTo>
                  <a:cubicBezTo>
                    <a:pt x="900" y="6375"/>
                    <a:pt x="761" y="6670"/>
                    <a:pt x="652" y="7011"/>
                  </a:cubicBezTo>
                  <a:cubicBezTo>
                    <a:pt x="528" y="7337"/>
                    <a:pt x="435" y="7663"/>
                    <a:pt x="342" y="8019"/>
                  </a:cubicBezTo>
                  <a:cubicBezTo>
                    <a:pt x="125" y="8857"/>
                    <a:pt x="1" y="9756"/>
                    <a:pt x="1" y="10671"/>
                  </a:cubicBezTo>
                  <a:cubicBezTo>
                    <a:pt x="1" y="11773"/>
                    <a:pt x="187" y="12843"/>
                    <a:pt x="497" y="13851"/>
                  </a:cubicBezTo>
                  <a:cubicBezTo>
                    <a:pt x="590" y="14208"/>
                    <a:pt x="698" y="14533"/>
                    <a:pt x="838" y="14844"/>
                  </a:cubicBezTo>
                  <a:cubicBezTo>
                    <a:pt x="1117" y="15479"/>
                    <a:pt x="1443" y="16084"/>
                    <a:pt x="1846" y="16658"/>
                  </a:cubicBezTo>
                  <a:cubicBezTo>
                    <a:pt x="2048" y="16937"/>
                    <a:pt x="2249" y="17201"/>
                    <a:pt x="2467" y="17480"/>
                  </a:cubicBezTo>
                  <a:cubicBezTo>
                    <a:pt x="2566" y="17593"/>
                    <a:pt x="2666" y="17703"/>
                    <a:pt x="2765" y="17810"/>
                  </a:cubicBezTo>
                  <a:lnTo>
                    <a:pt x="2765" y="17810"/>
                  </a:lnTo>
                  <a:cubicBezTo>
                    <a:pt x="1076" y="15921"/>
                    <a:pt x="47" y="13417"/>
                    <a:pt x="47" y="10671"/>
                  </a:cubicBezTo>
                  <a:cubicBezTo>
                    <a:pt x="47" y="6996"/>
                    <a:pt x="1908" y="3754"/>
                    <a:pt x="4731" y="1831"/>
                  </a:cubicBezTo>
                  <a:cubicBezTo>
                    <a:pt x="5708" y="1428"/>
                    <a:pt x="6732" y="1180"/>
                    <a:pt x="7817" y="1102"/>
                  </a:cubicBezTo>
                  <a:lnTo>
                    <a:pt x="7817" y="900"/>
                  </a:lnTo>
                  <a:lnTo>
                    <a:pt x="7879" y="900"/>
                  </a:lnTo>
                  <a:cubicBezTo>
                    <a:pt x="7895" y="900"/>
                    <a:pt x="7910" y="885"/>
                    <a:pt x="7910" y="869"/>
                  </a:cubicBezTo>
                  <a:lnTo>
                    <a:pt x="7910" y="807"/>
                  </a:lnTo>
                  <a:lnTo>
                    <a:pt x="7988" y="823"/>
                  </a:lnTo>
                  <a:cubicBezTo>
                    <a:pt x="8112" y="838"/>
                    <a:pt x="8267" y="885"/>
                    <a:pt x="8298" y="1024"/>
                  </a:cubicBezTo>
                  <a:lnTo>
                    <a:pt x="8298" y="1071"/>
                  </a:lnTo>
                  <a:lnTo>
                    <a:pt x="8515" y="1071"/>
                  </a:lnTo>
                  <a:cubicBezTo>
                    <a:pt x="9741" y="1071"/>
                    <a:pt x="10904" y="1304"/>
                    <a:pt x="11974" y="1722"/>
                  </a:cubicBezTo>
                  <a:lnTo>
                    <a:pt x="11974" y="1691"/>
                  </a:lnTo>
                  <a:cubicBezTo>
                    <a:pt x="11974" y="1660"/>
                    <a:pt x="11989" y="1598"/>
                    <a:pt x="12005" y="1567"/>
                  </a:cubicBezTo>
                  <a:cubicBezTo>
                    <a:pt x="12129" y="1288"/>
                    <a:pt x="12455" y="1288"/>
                    <a:pt x="12563" y="1288"/>
                  </a:cubicBezTo>
                  <a:lnTo>
                    <a:pt x="12672" y="1288"/>
                  </a:lnTo>
                  <a:cubicBezTo>
                    <a:pt x="13091" y="1288"/>
                    <a:pt x="13727" y="1335"/>
                    <a:pt x="14192" y="1722"/>
                  </a:cubicBezTo>
                  <a:cubicBezTo>
                    <a:pt x="14393" y="1893"/>
                    <a:pt x="14518" y="2157"/>
                    <a:pt x="14362" y="2374"/>
                  </a:cubicBezTo>
                  <a:cubicBezTo>
                    <a:pt x="14269" y="2529"/>
                    <a:pt x="14099" y="2575"/>
                    <a:pt x="13944" y="2575"/>
                  </a:cubicBezTo>
                  <a:lnTo>
                    <a:pt x="13633" y="2575"/>
                  </a:lnTo>
                  <a:cubicBezTo>
                    <a:pt x="16332" y="4282"/>
                    <a:pt x="18116" y="7259"/>
                    <a:pt x="18116" y="10687"/>
                  </a:cubicBezTo>
                  <a:cubicBezTo>
                    <a:pt x="18116" y="13991"/>
                    <a:pt x="16425" y="16922"/>
                    <a:pt x="13882" y="18643"/>
                  </a:cubicBezTo>
                  <a:cubicBezTo>
                    <a:pt x="14037" y="18566"/>
                    <a:pt x="14192" y="18504"/>
                    <a:pt x="14347" y="18473"/>
                  </a:cubicBezTo>
                  <a:cubicBezTo>
                    <a:pt x="14407" y="18456"/>
                    <a:pt x="14469" y="18448"/>
                    <a:pt x="14530" y="18448"/>
                  </a:cubicBezTo>
                  <a:cubicBezTo>
                    <a:pt x="14752" y="18448"/>
                    <a:pt x="14966" y="18554"/>
                    <a:pt x="15076" y="18736"/>
                  </a:cubicBezTo>
                  <a:cubicBezTo>
                    <a:pt x="15091" y="18798"/>
                    <a:pt x="15107" y="18830"/>
                    <a:pt x="15107" y="18876"/>
                  </a:cubicBezTo>
                  <a:cubicBezTo>
                    <a:pt x="15122" y="19031"/>
                    <a:pt x="15029" y="19202"/>
                    <a:pt x="14812" y="19341"/>
                  </a:cubicBezTo>
                  <a:cubicBezTo>
                    <a:pt x="14486" y="19558"/>
                    <a:pt x="14068" y="19807"/>
                    <a:pt x="13571" y="19807"/>
                  </a:cubicBezTo>
                  <a:cubicBezTo>
                    <a:pt x="13525" y="19807"/>
                    <a:pt x="13463" y="19791"/>
                    <a:pt x="13401" y="19791"/>
                  </a:cubicBezTo>
                  <a:cubicBezTo>
                    <a:pt x="13168" y="19760"/>
                    <a:pt x="12936" y="19605"/>
                    <a:pt x="12951" y="19372"/>
                  </a:cubicBezTo>
                  <a:cubicBezTo>
                    <a:pt x="12951" y="19279"/>
                    <a:pt x="12998" y="19202"/>
                    <a:pt x="13060" y="19140"/>
                  </a:cubicBezTo>
                  <a:lnTo>
                    <a:pt x="13060" y="19140"/>
                  </a:lnTo>
                  <a:cubicBezTo>
                    <a:pt x="12393" y="19512"/>
                    <a:pt x="11648" y="19807"/>
                    <a:pt x="10904" y="19993"/>
                  </a:cubicBezTo>
                  <a:cubicBezTo>
                    <a:pt x="10904" y="20039"/>
                    <a:pt x="10919" y="20086"/>
                    <a:pt x="10919" y="20132"/>
                  </a:cubicBezTo>
                  <a:cubicBezTo>
                    <a:pt x="10919" y="20179"/>
                    <a:pt x="10919" y="20210"/>
                    <a:pt x="10904" y="20256"/>
                  </a:cubicBezTo>
                  <a:cubicBezTo>
                    <a:pt x="10842" y="20411"/>
                    <a:pt x="10640" y="20427"/>
                    <a:pt x="10516" y="20442"/>
                  </a:cubicBezTo>
                  <a:cubicBezTo>
                    <a:pt x="10423" y="20458"/>
                    <a:pt x="10299" y="20458"/>
                    <a:pt x="10206" y="20458"/>
                  </a:cubicBezTo>
                  <a:cubicBezTo>
                    <a:pt x="9849" y="20458"/>
                    <a:pt x="9601" y="20411"/>
                    <a:pt x="9384" y="20287"/>
                  </a:cubicBezTo>
                  <a:cubicBezTo>
                    <a:pt x="9368" y="20287"/>
                    <a:pt x="9368" y="20272"/>
                    <a:pt x="9353" y="20272"/>
                  </a:cubicBezTo>
                  <a:cubicBezTo>
                    <a:pt x="9074" y="20287"/>
                    <a:pt x="8794" y="20303"/>
                    <a:pt x="8500" y="20303"/>
                  </a:cubicBezTo>
                  <a:cubicBezTo>
                    <a:pt x="7166" y="20303"/>
                    <a:pt x="5894" y="20024"/>
                    <a:pt x="4731" y="19527"/>
                  </a:cubicBezTo>
                  <a:cubicBezTo>
                    <a:pt x="4692" y="19501"/>
                    <a:pt x="4654" y="19475"/>
                    <a:pt x="4616" y="19448"/>
                  </a:cubicBezTo>
                  <a:lnTo>
                    <a:pt x="4616" y="19448"/>
                  </a:lnTo>
                  <a:cubicBezTo>
                    <a:pt x="4705" y="19512"/>
                    <a:pt x="4795" y="19574"/>
                    <a:pt x="4886" y="19636"/>
                  </a:cubicBezTo>
                  <a:cubicBezTo>
                    <a:pt x="5119" y="19760"/>
                    <a:pt x="5351" y="19915"/>
                    <a:pt x="5615" y="20055"/>
                  </a:cubicBezTo>
                  <a:cubicBezTo>
                    <a:pt x="7119" y="20877"/>
                    <a:pt x="8841" y="21342"/>
                    <a:pt x="10687" y="21342"/>
                  </a:cubicBezTo>
                  <a:cubicBezTo>
                    <a:pt x="12532" y="21342"/>
                    <a:pt x="14254" y="20877"/>
                    <a:pt x="15774" y="20055"/>
                  </a:cubicBezTo>
                  <a:cubicBezTo>
                    <a:pt x="16968" y="19403"/>
                    <a:pt x="18038" y="18504"/>
                    <a:pt x="18907" y="17465"/>
                  </a:cubicBezTo>
                  <a:cubicBezTo>
                    <a:pt x="19139" y="17201"/>
                    <a:pt x="19341" y="16937"/>
                    <a:pt x="19527" y="16643"/>
                  </a:cubicBezTo>
                  <a:cubicBezTo>
                    <a:pt x="19915" y="16084"/>
                    <a:pt x="20241" y="15479"/>
                    <a:pt x="20520" y="14844"/>
                  </a:cubicBezTo>
                  <a:cubicBezTo>
                    <a:pt x="20659" y="14518"/>
                    <a:pt x="20783" y="14177"/>
                    <a:pt x="20892" y="13851"/>
                  </a:cubicBezTo>
                  <a:cubicBezTo>
                    <a:pt x="21202" y="12843"/>
                    <a:pt x="21373" y="11773"/>
                    <a:pt x="21373" y="10671"/>
                  </a:cubicBezTo>
                  <a:cubicBezTo>
                    <a:pt x="21373" y="9756"/>
                    <a:pt x="21249" y="8872"/>
                    <a:pt x="21047" y="8019"/>
                  </a:cubicBezTo>
                  <a:cubicBezTo>
                    <a:pt x="20970" y="7663"/>
                    <a:pt x="20845" y="7337"/>
                    <a:pt x="20737" y="7011"/>
                  </a:cubicBezTo>
                  <a:cubicBezTo>
                    <a:pt x="20613" y="6685"/>
                    <a:pt x="20458" y="6375"/>
                    <a:pt x="20318" y="6065"/>
                  </a:cubicBezTo>
                  <a:cubicBezTo>
                    <a:pt x="20194" y="5739"/>
                    <a:pt x="20008" y="5429"/>
                    <a:pt x="19837" y="5150"/>
                  </a:cubicBezTo>
                  <a:cubicBezTo>
                    <a:pt x="19651" y="4855"/>
                    <a:pt x="19465" y="4561"/>
                    <a:pt x="19263" y="4297"/>
                  </a:cubicBezTo>
                  <a:cubicBezTo>
                    <a:pt x="19046" y="4018"/>
                    <a:pt x="18829" y="3754"/>
                    <a:pt x="18597" y="3491"/>
                  </a:cubicBezTo>
                  <a:cubicBezTo>
                    <a:pt x="18364" y="3242"/>
                    <a:pt x="18131" y="3010"/>
                    <a:pt x="17883" y="2777"/>
                  </a:cubicBezTo>
                  <a:cubicBezTo>
                    <a:pt x="17635" y="2544"/>
                    <a:pt x="17356" y="2327"/>
                    <a:pt x="17092" y="2126"/>
                  </a:cubicBezTo>
                  <a:cubicBezTo>
                    <a:pt x="16844" y="1940"/>
                    <a:pt x="16627" y="1784"/>
                    <a:pt x="16394" y="1629"/>
                  </a:cubicBezTo>
                  <a:cubicBezTo>
                    <a:pt x="16099" y="1459"/>
                    <a:pt x="15789" y="1288"/>
                    <a:pt x="15479" y="1133"/>
                  </a:cubicBezTo>
                  <a:cubicBezTo>
                    <a:pt x="15277" y="1040"/>
                    <a:pt x="15076" y="931"/>
                    <a:pt x="14859" y="838"/>
                  </a:cubicBezTo>
                  <a:cubicBezTo>
                    <a:pt x="14518" y="730"/>
                    <a:pt x="14192" y="590"/>
                    <a:pt x="13866" y="497"/>
                  </a:cubicBezTo>
                  <a:cubicBezTo>
                    <a:pt x="12858" y="187"/>
                    <a:pt x="11788" y="1"/>
                    <a:pt x="10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25"/>
            <p:cNvSpPr/>
            <p:nvPr/>
          </p:nvSpPr>
          <p:spPr>
            <a:xfrm>
              <a:off x="4030138" y="4253150"/>
              <a:ext cx="12425" cy="2350"/>
            </a:xfrm>
            <a:custGeom>
              <a:avLst/>
              <a:gdLst/>
              <a:ahLst/>
              <a:cxnLst/>
              <a:rect l="l" t="t" r="r" b="b"/>
              <a:pathLst>
                <a:path w="497" h="94" extrusionOk="0">
                  <a:moveTo>
                    <a:pt x="450" y="1"/>
                  </a:moveTo>
                  <a:cubicBezTo>
                    <a:pt x="295" y="32"/>
                    <a:pt x="155" y="63"/>
                    <a:pt x="0" y="94"/>
                  </a:cubicBezTo>
                  <a:lnTo>
                    <a:pt x="62" y="94"/>
                  </a:lnTo>
                  <a:cubicBezTo>
                    <a:pt x="140" y="94"/>
                    <a:pt x="233" y="94"/>
                    <a:pt x="342" y="78"/>
                  </a:cubicBezTo>
                  <a:cubicBezTo>
                    <a:pt x="466" y="78"/>
                    <a:pt x="497" y="32"/>
                    <a:pt x="497" y="32"/>
                  </a:cubicBezTo>
                  <a:lnTo>
                    <a:pt x="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25"/>
            <p:cNvSpPr/>
            <p:nvPr/>
          </p:nvSpPr>
          <p:spPr>
            <a:xfrm>
              <a:off x="4030138" y="4253150"/>
              <a:ext cx="12425" cy="2350"/>
            </a:xfrm>
            <a:custGeom>
              <a:avLst/>
              <a:gdLst/>
              <a:ahLst/>
              <a:cxnLst/>
              <a:rect l="l" t="t" r="r" b="b"/>
              <a:pathLst>
                <a:path w="497" h="94" extrusionOk="0">
                  <a:moveTo>
                    <a:pt x="450" y="1"/>
                  </a:moveTo>
                  <a:cubicBezTo>
                    <a:pt x="295" y="32"/>
                    <a:pt x="155" y="63"/>
                    <a:pt x="0" y="94"/>
                  </a:cubicBezTo>
                  <a:lnTo>
                    <a:pt x="62" y="94"/>
                  </a:lnTo>
                  <a:cubicBezTo>
                    <a:pt x="140" y="94"/>
                    <a:pt x="233" y="94"/>
                    <a:pt x="342" y="78"/>
                  </a:cubicBezTo>
                  <a:cubicBezTo>
                    <a:pt x="466" y="78"/>
                    <a:pt x="497" y="32"/>
                    <a:pt x="497" y="32"/>
                  </a:cubicBezTo>
                  <a:lnTo>
                    <a:pt x="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25"/>
            <p:cNvSpPr/>
            <p:nvPr/>
          </p:nvSpPr>
          <p:spPr>
            <a:xfrm>
              <a:off x="4082488" y="3791350"/>
              <a:ext cx="48100" cy="17475"/>
            </a:xfrm>
            <a:custGeom>
              <a:avLst/>
              <a:gdLst/>
              <a:ahLst/>
              <a:cxnLst/>
              <a:rect l="l" t="t" r="r" b="b"/>
              <a:pathLst>
                <a:path w="1924" h="699" extrusionOk="0">
                  <a:moveTo>
                    <a:pt x="295" y="1"/>
                  </a:moveTo>
                  <a:cubicBezTo>
                    <a:pt x="124" y="1"/>
                    <a:pt x="31" y="32"/>
                    <a:pt x="0" y="94"/>
                  </a:cubicBezTo>
                  <a:lnTo>
                    <a:pt x="0" y="140"/>
                  </a:lnTo>
                  <a:cubicBezTo>
                    <a:pt x="0" y="171"/>
                    <a:pt x="0" y="233"/>
                    <a:pt x="31" y="265"/>
                  </a:cubicBezTo>
                  <a:cubicBezTo>
                    <a:pt x="279" y="389"/>
                    <a:pt x="543" y="497"/>
                    <a:pt x="776" y="637"/>
                  </a:cubicBezTo>
                  <a:cubicBezTo>
                    <a:pt x="1070" y="683"/>
                    <a:pt x="1365" y="699"/>
                    <a:pt x="1675" y="699"/>
                  </a:cubicBezTo>
                  <a:cubicBezTo>
                    <a:pt x="1753" y="699"/>
                    <a:pt x="1846" y="683"/>
                    <a:pt x="1892" y="637"/>
                  </a:cubicBezTo>
                  <a:cubicBezTo>
                    <a:pt x="1923" y="575"/>
                    <a:pt x="1846" y="451"/>
                    <a:pt x="1753" y="373"/>
                  </a:cubicBezTo>
                  <a:cubicBezTo>
                    <a:pt x="1365" y="32"/>
                    <a:pt x="776" y="1"/>
                    <a:pt x="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25"/>
            <p:cNvSpPr/>
            <p:nvPr/>
          </p:nvSpPr>
          <p:spPr>
            <a:xfrm>
              <a:off x="4082488" y="3791350"/>
              <a:ext cx="48100" cy="17475"/>
            </a:xfrm>
            <a:custGeom>
              <a:avLst/>
              <a:gdLst/>
              <a:ahLst/>
              <a:cxnLst/>
              <a:rect l="l" t="t" r="r" b="b"/>
              <a:pathLst>
                <a:path w="1924" h="699" extrusionOk="0">
                  <a:moveTo>
                    <a:pt x="295" y="1"/>
                  </a:moveTo>
                  <a:cubicBezTo>
                    <a:pt x="124" y="1"/>
                    <a:pt x="31" y="32"/>
                    <a:pt x="0" y="94"/>
                  </a:cubicBezTo>
                  <a:lnTo>
                    <a:pt x="0" y="140"/>
                  </a:lnTo>
                  <a:cubicBezTo>
                    <a:pt x="0" y="171"/>
                    <a:pt x="0" y="233"/>
                    <a:pt x="31" y="265"/>
                  </a:cubicBezTo>
                  <a:cubicBezTo>
                    <a:pt x="279" y="389"/>
                    <a:pt x="543" y="497"/>
                    <a:pt x="776" y="637"/>
                  </a:cubicBezTo>
                  <a:cubicBezTo>
                    <a:pt x="1070" y="683"/>
                    <a:pt x="1365" y="699"/>
                    <a:pt x="1675" y="699"/>
                  </a:cubicBezTo>
                  <a:cubicBezTo>
                    <a:pt x="1753" y="699"/>
                    <a:pt x="1846" y="683"/>
                    <a:pt x="1892" y="637"/>
                  </a:cubicBezTo>
                  <a:cubicBezTo>
                    <a:pt x="1923" y="575"/>
                    <a:pt x="1846" y="451"/>
                    <a:pt x="1753" y="373"/>
                  </a:cubicBezTo>
                  <a:cubicBezTo>
                    <a:pt x="1365" y="32"/>
                    <a:pt x="776" y="1"/>
                    <a:pt x="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25"/>
            <p:cNvSpPr/>
            <p:nvPr/>
          </p:nvSpPr>
          <p:spPr>
            <a:xfrm>
              <a:off x="4075488" y="3784000"/>
              <a:ext cx="63625" cy="31800"/>
            </a:xfrm>
            <a:custGeom>
              <a:avLst/>
              <a:gdLst/>
              <a:ahLst/>
              <a:cxnLst/>
              <a:rect l="l" t="t" r="r" b="b"/>
              <a:pathLst>
                <a:path w="2545" h="1272" extrusionOk="0">
                  <a:moveTo>
                    <a:pt x="590" y="0"/>
                  </a:moveTo>
                  <a:cubicBezTo>
                    <a:pt x="482" y="0"/>
                    <a:pt x="141" y="0"/>
                    <a:pt x="32" y="264"/>
                  </a:cubicBezTo>
                  <a:cubicBezTo>
                    <a:pt x="16" y="310"/>
                    <a:pt x="1" y="372"/>
                    <a:pt x="1" y="403"/>
                  </a:cubicBezTo>
                  <a:lnTo>
                    <a:pt x="1" y="419"/>
                  </a:lnTo>
                  <a:cubicBezTo>
                    <a:pt x="94" y="465"/>
                    <a:pt x="203" y="496"/>
                    <a:pt x="311" y="543"/>
                  </a:cubicBezTo>
                  <a:cubicBezTo>
                    <a:pt x="280" y="527"/>
                    <a:pt x="265" y="465"/>
                    <a:pt x="280" y="434"/>
                  </a:cubicBezTo>
                  <a:lnTo>
                    <a:pt x="280" y="388"/>
                  </a:lnTo>
                  <a:cubicBezTo>
                    <a:pt x="311" y="326"/>
                    <a:pt x="420" y="295"/>
                    <a:pt x="575" y="295"/>
                  </a:cubicBezTo>
                  <a:lnTo>
                    <a:pt x="668" y="295"/>
                  </a:lnTo>
                  <a:cubicBezTo>
                    <a:pt x="1056" y="295"/>
                    <a:pt x="1645" y="326"/>
                    <a:pt x="2033" y="652"/>
                  </a:cubicBezTo>
                  <a:cubicBezTo>
                    <a:pt x="2126" y="729"/>
                    <a:pt x="2203" y="869"/>
                    <a:pt x="2157" y="931"/>
                  </a:cubicBezTo>
                  <a:cubicBezTo>
                    <a:pt x="2126" y="962"/>
                    <a:pt x="2033" y="993"/>
                    <a:pt x="1955" y="993"/>
                  </a:cubicBezTo>
                  <a:cubicBezTo>
                    <a:pt x="1886" y="996"/>
                    <a:pt x="1815" y="998"/>
                    <a:pt x="1744" y="998"/>
                  </a:cubicBezTo>
                  <a:cubicBezTo>
                    <a:pt x="1515" y="998"/>
                    <a:pt x="1281" y="978"/>
                    <a:pt x="1056" y="931"/>
                  </a:cubicBezTo>
                  <a:lnTo>
                    <a:pt x="1056" y="931"/>
                  </a:lnTo>
                  <a:cubicBezTo>
                    <a:pt x="1257" y="1039"/>
                    <a:pt x="1459" y="1163"/>
                    <a:pt x="1660" y="1272"/>
                  </a:cubicBezTo>
                  <a:lnTo>
                    <a:pt x="1971" y="1272"/>
                  </a:lnTo>
                  <a:cubicBezTo>
                    <a:pt x="2126" y="1272"/>
                    <a:pt x="2296" y="1241"/>
                    <a:pt x="2389" y="1086"/>
                  </a:cubicBezTo>
                  <a:cubicBezTo>
                    <a:pt x="2545" y="869"/>
                    <a:pt x="2420" y="605"/>
                    <a:pt x="2219" y="419"/>
                  </a:cubicBezTo>
                  <a:cubicBezTo>
                    <a:pt x="1754" y="31"/>
                    <a:pt x="1118"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25"/>
            <p:cNvSpPr/>
            <p:nvPr/>
          </p:nvSpPr>
          <p:spPr>
            <a:xfrm>
              <a:off x="4075488" y="3784000"/>
              <a:ext cx="63625" cy="31800"/>
            </a:xfrm>
            <a:custGeom>
              <a:avLst/>
              <a:gdLst/>
              <a:ahLst/>
              <a:cxnLst/>
              <a:rect l="l" t="t" r="r" b="b"/>
              <a:pathLst>
                <a:path w="2545" h="1272" extrusionOk="0">
                  <a:moveTo>
                    <a:pt x="590" y="0"/>
                  </a:moveTo>
                  <a:cubicBezTo>
                    <a:pt x="482" y="0"/>
                    <a:pt x="141" y="0"/>
                    <a:pt x="32" y="264"/>
                  </a:cubicBezTo>
                  <a:cubicBezTo>
                    <a:pt x="16" y="310"/>
                    <a:pt x="1" y="372"/>
                    <a:pt x="1" y="403"/>
                  </a:cubicBezTo>
                  <a:lnTo>
                    <a:pt x="1" y="419"/>
                  </a:lnTo>
                  <a:cubicBezTo>
                    <a:pt x="94" y="465"/>
                    <a:pt x="203" y="496"/>
                    <a:pt x="311" y="543"/>
                  </a:cubicBezTo>
                  <a:cubicBezTo>
                    <a:pt x="280" y="527"/>
                    <a:pt x="265" y="465"/>
                    <a:pt x="280" y="434"/>
                  </a:cubicBezTo>
                  <a:lnTo>
                    <a:pt x="280" y="388"/>
                  </a:lnTo>
                  <a:cubicBezTo>
                    <a:pt x="311" y="326"/>
                    <a:pt x="420" y="295"/>
                    <a:pt x="575" y="295"/>
                  </a:cubicBezTo>
                  <a:lnTo>
                    <a:pt x="668" y="295"/>
                  </a:lnTo>
                  <a:cubicBezTo>
                    <a:pt x="1056" y="295"/>
                    <a:pt x="1645" y="326"/>
                    <a:pt x="2033" y="652"/>
                  </a:cubicBezTo>
                  <a:cubicBezTo>
                    <a:pt x="2126" y="729"/>
                    <a:pt x="2203" y="869"/>
                    <a:pt x="2157" y="931"/>
                  </a:cubicBezTo>
                  <a:cubicBezTo>
                    <a:pt x="2126" y="962"/>
                    <a:pt x="2033" y="993"/>
                    <a:pt x="1955" y="993"/>
                  </a:cubicBezTo>
                  <a:cubicBezTo>
                    <a:pt x="1886" y="996"/>
                    <a:pt x="1815" y="998"/>
                    <a:pt x="1744" y="998"/>
                  </a:cubicBezTo>
                  <a:cubicBezTo>
                    <a:pt x="1515" y="998"/>
                    <a:pt x="1281" y="978"/>
                    <a:pt x="1056" y="931"/>
                  </a:cubicBezTo>
                  <a:lnTo>
                    <a:pt x="1056" y="931"/>
                  </a:lnTo>
                  <a:cubicBezTo>
                    <a:pt x="1257" y="1039"/>
                    <a:pt x="1459" y="1163"/>
                    <a:pt x="1660" y="1272"/>
                  </a:cubicBezTo>
                  <a:lnTo>
                    <a:pt x="1971" y="1272"/>
                  </a:lnTo>
                  <a:cubicBezTo>
                    <a:pt x="2126" y="1272"/>
                    <a:pt x="2296" y="1241"/>
                    <a:pt x="2389" y="1086"/>
                  </a:cubicBezTo>
                  <a:cubicBezTo>
                    <a:pt x="2545" y="869"/>
                    <a:pt x="2420" y="605"/>
                    <a:pt x="2219" y="419"/>
                  </a:cubicBezTo>
                  <a:cubicBezTo>
                    <a:pt x="1754" y="31"/>
                    <a:pt x="1118"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25"/>
            <p:cNvSpPr/>
            <p:nvPr/>
          </p:nvSpPr>
          <p:spPr>
            <a:xfrm>
              <a:off x="4099538" y="4212975"/>
              <a:ext cx="54700" cy="34000"/>
            </a:xfrm>
            <a:custGeom>
              <a:avLst/>
              <a:gdLst/>
              <a:ahLst/>
              <a:cxnLst/>
              <a:rect l="l" t="t" r="r" b="b"/>
              <a:pathLst>
                <a:path w="2188" h="1360" extrusionOk="0">
                  <a:moveTo>
                    <a:pt x="1598" y="289"/>
                  </a:moveTo>
                  <a:cubicBezTo>
                    <a:pt x="1707" y="289"/>
                    <a:pt x="1800" y="351"/>
                    <a:pt x="1862" y="445"/>
                  </a:cubicBezTo>
                  <a:cubicBezTo>
                    <a:pt x="1877" y="445"/>
                    <a:pt x="1877" y="460"/>
                    <a:pt x="1877" y="460"/>
                  </a:cubicBezTo>
                  <a:cubicBezTo>
                    <a:pt x="1908" y="522"/>
                    <a:pt x="1846" y="584"/>
                    <a:pt x="1722" y="662"/>
                  </a:cubicBezTo>
                  <a:cubicBezTo>
                    <a:pt x="1431" y="856"/>
                    <a:pt x="1041" y="1075"/>
                    <a:pt x="651" y="1075"/>
                  </a:cubicBezTo>
                  <a:cubicBezTo>
                    <a:pt x="605" y="1075"/>
                    <a:pt x="558" y="1072"/>
                    <a:pt x="512" y="1065"/>
                  </a:cubicBezTo>
                  <a:cubicBezTo>
                    <a:pt x="404" y="1049"/>
                    <a:pt x="311" y="987"/>
                    <a:pt x="311" y="956"/>
                  </a:cubicBezTo>
                  <a:cubicBezTo>
                    <a:pt x="311" y="910"/>
                    <a:pt x="357" y="879"/>
                    <a:pt x="435" y="817"/>
                  </a:cubicBezTo>
                  <a:cubicBezTo>
                    <a:pt x="761" y="584"/>
                    <a:pt x="1102" y="429"/>
                    <a:pt x="1489" y="305"/>
                  </a:cubicBezTo>
                  <a:cubicBezTo>
                    <a:pt x="1520" y="289"/>
                    <a:pt x="1551" y="289"/>
                    <a:pt x="1598" y="289"/>
                  </a:cubicBezTo>
                  <a:close/>
                  <a:moveTo>
                    <a:pt x="1595" y="1"/>
                  </a:moveTo>
                  <a:cubicBezTo>
                    <a:pt x="1534" y="1"/>
                    <a:pt x="1472" y="9"/>
                    <a:pt x="1412" y="26"/>
                  </a:cubicBezTo>
                  <a:lnTo>
                    <a:pt x="947" y="196"/>
                  </a:lnTo>
                  <a:cubicBezTo>
                    <a:pt x="683" y="367"/>
                    <a:pt x="404" y="538"/>
                    <a:pt x="125" y="693"/>
                  </a:cubicBezTo>
                  <a:cubicBezTo>
                    <a:pt x="78" y="755"/>
                    <a:pt x="16" y="832"/>
                    <a:pt x="16" y="925"/>
                  </a:cubicBezTo>
                  <a:cubicBezTo>
                    <a:pt x="1" y="1158"/>
                    <a:pt x="233" y="1313"/>
                    <a:pt x="466" y="1344"/>
                  </a:cubicBezTo>
                  <a:cubicBezTo>
                    <a:pt x="528" y="1360"/>
                    <a:pt x="590" y="1360"/>
                    <a:pt x="636" y="1360"/>
                  </a:cubicBezTo>
                  <a:cubicBezTo>
                    <a:pt x="1133" y="1360"/>
                    <a:pt x="1551" y="1111"/>
                    <a:pt x="1877" y="894"/>
                  </a:cubicBezTo>
                  <a:cubicBezTo>
                    <a:pt x="2094" y="755"/>
                    <a:pt x="2187" y="600"/>
                    <a:pt x="2172" y="429"/>
                  </a:cubicBezTo>
                  <a:cubicBezTo>
                    <a:pt x="2172" y="367"/>
                    <a:pt x="2156" y="336"/>
                    <a:pt x="2141" y="289"/>
                  </a:cubicBezTo>
                  <a:cubicBezTo>
                    <a:pt x="2031" y="107"/>
                    <a:pt x="1817" y="1"/>
                    <a:pt x="1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25"/>
            <p:cNvSpPr/>
            <p:nvPr/>
          </p:nvSpPr>
          <p:spPr>
            <a:xfrm>
              <a:off x="4099538" y="4212975"/>
              <a:ext cx="54700" cy="34000"/>
            </a:xfrm>
            <a:custGeom>
              <a:avLst/>
              <a:gdLst/>
              <a:ahLst/>
              <a:cxnLst/>
              <a:rect l="l" t="t" r="r" b="b"/>
              <a:pathLst>
                <a:path w="2188" h="1360" extrusionOk="0">
                  <a:moveTo>
                    <a:pt x="1598" y="289"/>
                  </a:moveTo>
                  <a:cubicBezTo>
                    <a:pt x="1707" y="289"/>
                    <a:pt x="1800" y="351"/>
                    <a:pt x="1862" y="445"/>
                  </a:cubicBezTo>
                  <a:cubicBezTo>
                    <a:pt x="1877" y="445"/>
                    <a:pt x="1877" y="460"/>
                    <a:pt x="1877" y="460"/>
                  </a:cubicBezTo>
                  <a:cubicBezTo>
                    <a:pt x="1908" y="522"/>
                    <a:pt x="1846" y="584"/>
                    <a:pt x="1722" y="662"/>
                  </a:cubicBezTo>
                  <a:cubicBezTo>
                    <a:pt x="1431" y="856"/>
                    <a:pt x="1041" y="1075"/>
                    <a:pt x="651" y="1075"/>
                  </a:cubicBezTo>
                  <a:cubicBezTo>
                    <a:pt x="605" y="1075"/>
                    <a:pt x="558" y="1072"/>
                    <a:pt x="512" y="1065"/>
                  </a:cubicBezTo>
                  <a:cubicBezTo>
                    <a:pt x="404" y="1049"/>
                    <a:pt x="311" y="987"/>
                    <a:pt x="311" y="956"/>
                  </a:cubicBezTo>
                  <a:cubicBezTo>
                    <a:pt x="311" y="910"/>
                    <a:pt x="357" y="879"/>
                    <a:pt x="435" y="817"/>
                  </a:cubicBezTo>
                  <a:cubicBezTo>
                    <a:pt x="761" y="584"/>
                    <a:pt x="1102" y="429"/>
                    <a:pt x="1489" y="305"/>
                  </a:cubicBezTo>
                  <a:cubicBezTo>
                    <a:pt x="1520" y="289"/>
                    <a:pt x="1551" y="289"/>
                    <a:pt x="1598" y="289"/>
                  </a:cubicBezTo>
                  <a:close/>
                  <a:moveTo>
                    <a:pt x="1595" y="1"/>
                  </a:moveTo>
                  <a:cubicBezTo>
                    <a:pt x="1534" y="1"/>
                    <a:pt x="1472" y="9"/>
                    <a:pt x="1412" y="26"/>
                  </a:cubicBezTo>
                  <a:lnTo>
                    <a:pt x="947" y="196"/>
                  </a:lnTo>
                  <a:cubicBezTo>
                    <a:pt x="683" y="367"/>
                    <a:pt x="404" y="538"/>
                    <a:pt x="125" y="693"/>
                  </a:cubicBezTo>
                  <a:cubicBezTo>
                    <a:pt x="78" y="755"/>
                    <a:pt x="16" y="832"/>
                    <a:pt x="16" y="925"/>
                  </a:cubicBezTo>
                  <a:cubicBezTo>
                    <a:pt x="1" y="1158"/>
                    <a:pt x="233" y="1313"/>
                    <a:pt x="466" y="1344"/>
                  </a:cubicBezTo>
                  <a:cubicBezTo>
                    <a:pt x="528" y="1360"/>
                    <a:pt x="590" y="1360"/>
                    <a:pt x="636" y="1360"/>
                  </a:cubicBezTo>
                  <a:cubicBezTo>
                    <a:pt x="1133" y="1360"/>
                    <a:pt x="1551" y="1111"/>
                    <a:pt x="1877" y="894"/>
                  </a:cubicBezTo>
                  <a:cubicBezTo>
                    <a:pt x="2094" y="755"/>
                    <a:pt x="2187" y="600"/>
                    <a:pt x="2172" y="429"/>
                  </a:cubicBezTo>
                  <a:cubicBezTo>
                    <a:pt x="2172" y="367"/>
                    <a:pt x="2156" y="336"/>
                    <a:pt x="2141" y="289"/>
                  </a:cubicBezTo>
                  <a:cubicBezTo>
                    <a:pt x="2031" y="107"/>
                    <a:pt x="1817" y="1"/>
                    <a:pt x="1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25"/>
            <p:cNvSpPr/>
            <p:nvPr/>
          </p:nvSpPr>
          <p:spPr>
            <a:xfrm>
              <a:off x="4009963" y="4251600"/>
              <a:ext cx="39200" cy="11650"/>
            </a:xfrm>
            <a:custGeom>
              <a:avLst/>
              <a:gdLst/>
              <a:ahLst/>
              <a:cxnLst/>
              <a:rect l="l" t="t" r="r" b="b"/>
              <a:pathLst>
                <a:path w="1568" h="466" extrusionOk="0">
                  <a:moveTo>
                    <a:pt x="1552" y="1"/>
                  </a:moveTo>
                  <a:cubicBezTo>
                    <a:pt x="1443" y="32"/>
                    <a:pt x="1350" y="47"/>
                    <a:pt x="1257" y="78"/>
                  </a:cubicBezTo>
                  <a:cubicBezTo>
                    <a:pt x="1273" y="78"/>
                    <a:pt x="1304" y="109"/>
                    <a:pt x="1304" y="125"/>
                  </a:cubicBezTo>
                  <a:cubicBezTo>
                    <a:pt x="1304" y="125"/>
                    <a:pt x="1257" y="140"/>
                    <a:pt x="1149" y="156"/>
                  </a:cubicBezTo>
                  <a:cubicBezTo>
                    <a:pt x="1040" y="156"/>
                    <a:pt x="947" y="187"/>
                    <a:pt x="854" y="187"/>
                  </a:cubicBezTo>
                  <a:lnTo>
                    <a:pt x="792" y="187"/>
                  </a:lnTo>
                  <a:cubicBezTo>
                    <a:pt x="544" y="218"/>
                    <a:pt x="264" y="264"/>
                    <a:pt x="1" y="280"/>
                  </a:cubicBezTo>
                  <a:cubicBezTo>
                    <a:pt x="16" y="280"/>
                    <a:pt x="16" y="295"/>
                    <a:pt x="32" y="295"/>
                  </a:cubicBezTo>
                  <a:cubicBezTo>
                    <a:pt x="249" y="419"/>
                    <a:pt x="497" y="466"/>
                    <a:pt x="854" y="466"/>
                  </a:cubicBezTo>
                  <a:cubicBezTo>
                    <a:pt x="947" y="466"/>
                    <a:pt x="1055" y="466"/>
                    <a:pt x="1164" y="450"/>
                  </a:cubicBezTo>
                  <a:cubicBezTo>
                    <a:pt x="1288" y="435"/>
                    <a:pt x="1490" y="419"/>
                    <a:pt x="1552" y="264"/>
                  </a:cubicBezTo>
                  <a:cubicBezTo>
                    <a:pt x="1567" y="218"/>
                    <a:pt x="1567" y="187"/>
                    <a:pt x="1567" y="140"/>
                  </a:cubicBezTo>
                  <a:cubicBezTo>
                    <a:pt x="1567" y="109"/>
                    <a:pt x="1552" y="47"/>
                    <a:pt x="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25"/>
            <p:cNvSpPr/>
            <p:nvPr/>
          </p:nvSpPr>
          <p:spPr>
            <a:xfrm>
              <a:off x="4009963" y="4251600"/>
              <a:ext cx="39200" cy="11650"/>
            </a:xfrm>
            <a:custGeom>
              <a:avLst/>
              <a:gdLst/>
              <a:ahLst/>
              <a:cxnLst/>
              <a:rect l="l" t="t" r="r" b="b"/>
              <a:pathLst>
                <a:path w="1568" h="466" extrusionOk="0">
                  <a:moveTo>
                    <a:pt x="1552" y="1"/>
                  </a:moveTo>
                  <a:cubicBezTo>
                    <a:pt x="1443" y="32"/>
                    <a:pt x="1350" y="47"/>
                    <a:pt x="1257" y="78"/>
                  </a:cubicBezTo>
                  <a:cubicBezTo>
                    <a:pt x="1273" y="78"/>
                    <a:pt x="1304" y="109"/>
                    <a:pt x="1304" y="125"/>
                  </a:cubicBezTo>
                  <a:cubicBezTo>
                    <a:pt x="1304" y="125"/>
                    <a:pt x="1257" y="140"/>
                    <a:pt x="1149" y="156"/>
                  </a:cubicBezTo>
                  <a:cubicBezTo>
                    <a:pt x="1040" y="156"/>
                    <a:pt x="947" y="187"/>
                    <a:pt x="854" y="187"/>
                  </a:cubicBezTo>
                  <a:lnTo>
                    <a:pt x="792" y="187"/>
                  </a:lnTo>
                  <a:cubicBezTo>
                    <a:pt x="544" y="218"/>
                    <a:pt x="264" y="264"/>
                    <a:pt x="1" y="280"/>
                  </a:cubicBezTo>
                  <a:cubicBezTo>
                    <a:pt x="16" y="280"/>
                    <a:pt x="16" y="295"/>
                    <a:pt x="32" y="295"/>
                  </a:cubicBezTo>
                  <a:cubicBezTo>
                    <a:pt x="249" y="419"/>
                    <a:pt x="497" y="466"/>
                    <a:pt x="854" y="466"/>
                  </a:cubicBezTo>
                  <a:cubicBezTo>
                    <a:pt x="947" y="466"/>
                    <a:pt x="1055" y="466"/>
                    <a:pt x="1164" y="450"/>
                  </a:cubicBezTo>
                  <a:cubicBezTo>
                    <a:pt x="1288" y="435"/>
                    <a:pt x="1490" y="419"/>
                    <a:pt x="1552" y="264"/>
                  </a:cubicBezTo>
                  <a:cubicBezTo>
                    <a:pt x="1567" y="218"/>
                    <a:pt x="1567" y="187"/>
                    <a:pt x="1567" y="140"/>
                  </a:cubicBezTo>
                  <a:cubicBezTo>
                    <a:pt x="1567" y="109"/>
                    <a:pt x="1552" y="47"/>
                    <a:pt x="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25"/>
            <p:cNvSpPr/>
            <p:nvPr/>
          </p:nvSpPr>
          <p:spPr>
            <a:xfrm>
              <a:off x="4019288"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25"/>
            <p:cNvSpPr/>
            <p:nvPr/>
          </p:nvSpPr>
          <p:spPr>
            <a:xfrm>
              <a:off x="4019288"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25"/>
            <p:cNvSpPr/>
            <p:nvPr/>
          </p:nvSpPr>
          <p:spPr>
            <a:xfrm>
              <a:off x="4190663" y="3820825"/>
              <a:ext cx="35300" cy="29100"/>
            </a:xfrm>
            <a:custGeom>
              <a:avLst/>
              <a:gdLst/>
              <a:ahLst/>
              <a:cxnLst/>
              <a:rect l="l" t="t" r="r" b="b"/>
              <a:pathLst>
                <a:path w="1412" h="1164" extrusionOk="0">
                  <a:moveTo>
                    <a:pt x="157" y="1"/>
                  </a:moveTo>
                  <a:cubicBezTo>
                    <a:pt x="109" y="1"/>
                    <a:pt x="67" y="21"/>
                    <a:pt x="47" y="63"/>
                  </a:cubicBezTo>
                  <a:cubicBezTo>
                    <a:pt x="0" y="140"/>
                    <a:pt x="16" y="218"/>
                    <a:pt x="93" y="280"/>
                  </a:cubicBezTo>
                  <a:cubicBezTo>
                    <a:pt x="93" y="280"/>
                    <a:pt x="683" y="621"/>
                    <a:pt x="1164" y="1133"/>
                  </a:cubicBezTo>
                  <a:cubicBezTo>
                    <a:pt x="1179" y="1164"/>
                    <a:pt x="1226" y="1164"/>
                    <a:pt x="1257" y="1164"/>
                  </a:cubicBezTo>
                  <a:cubicBezTo>
                    <a:pt x="1303" y="1164"/>
                    <a:pt x="1334" y="1148"/>
                    <a:pt x="1365" y="1133"/>
                  </a:cubicBezTo>
                  <a:cubicBezTo>
                    <a:pt x="1412" y="1071"/>
                    <a:pt x="1412" y="978"/>
                    <a:pt x="1365" y="916"/>
                  </a:cubicBezTo>
                  <a:cubicBezTo>
                    <a:pt x="853" y="388"/>
                    <a:pt x="264" y="16"/>
                    <a:pt x="233" y="16"/>
                  </a:cubicBezTo>
                  <a:cubicBezTo>
                    <a:pt x="207" y="6"/>
                    <a:pt x="181"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25"/>
            <p:cNvSpPr/>
            <p:nvPr/>
          </p:nvSpPr>
          <p:spPr>
            <a:xfrm>
              <a:off x="4190663" y="3820825"/>
              <a:ext cx="35300" cy="29100"/>
            </a:xfrm>
            <a:custGeom>
              <a:avLst/>
              <a:gdLst/>
              <a:ahLst/>
              <a:cxnLst/>
              <a:rect l="l" t="t" r="r" b="b"/>
              <a:pathLst>
                <a:path w="1412" h="1164" extrusionOk="0">
                  <a:moveTo>
                    <a:pt x="157" y="1"/>
                  </a:moveTo>
                  <a:cubicBezTo>
                    <a:pt x="109" y="1"/>
                    <a:pt x="67" y="21"/>
                    <a:pt x="47" y="63"/>
                  </a:cubicBezTo>
                  <a:cubicBezTo>
                    <a:pt x="0" y="140"/>
                    <a:pt x="16" y="218"/>
                    <a:pt x="93" y="280"/>
                  </a:cubicBezTo>
                  <a:cubicBezTo>
                    <a:pt x="93" y="280"/>
                    <a:pt x="683" y="621"/>
                    <a:pt x="1164" y="1133"/>
                  </a:cubicBezTo>
                  <a:cubicBezTo>
                    <a:pt x="1179" y="1164"/>
                    <a:pt x="1226" y="1164"/>
                    <a:pt x="1257" y="1164"/>
                  </a:cubicBezTo>
                  <a:cubicBezTo>
                    <a:pt x="1303" y="1164"/>
                    <a:pt x="1334" y="1148"/>
                    <a:pt x="1365" y="1133"/>
                  </a:cubicBezTo>
                  <a:cubicBezTo>
                    <a:pt x="1412" y="1071"/>
                    <a:pt x="1412" y="978"/>
                    <a:pt x="1365" y="916"/>
                  </a:cubicBezTo>
                  <a:cubicBezTo>
                    <a:pt x="853" y="388"/>
                    <a:pt x="264" y="16"/>
                    <a:pt x="233" y="16"/>
                  </a:cubicBezTo>
                  <a:cubicBezTo>
                    <a:pt x="207" y="6"/>
                    <a:pt x="181"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25"/>
            <p:cNvSpPr/>
            <p:nvPr/>
          </p:nvSpPr>
          <p:spPr>
            <a:xfrm>
              <a:off x="4263938" y="3904400"/>
              <a:ext cx="25225" cy="47900"/>
            </a:xfrm>
            <a:custGeom>
              <a:avLst/>
              <a:gdLst/>
              <a:ahLst/>
              <a:cxnLst/>
              <a:rect l="l" t="t" r="r" b="b"/>
              <a:pathLst>
                <a:path w="1009" h="1916" extrusionOk="0">
                  <a:moveTo>
                    <a:pt x="181" y="0"/>
                  </a:moveTo>
                  <a:cubicBezTo>
                    <a:pt x="151" y="0"/>
                    <a:pt x="120" y="13"/>
                    <a:pt x="94" y="39"/>
                  </a:cubicBezTo>
                  <a:cubicBezTo>
                    <a:pt x="32" y="70"/>
                    <a:pt x="1" y="163"/>
                    <a:pt x="47" y="225"/>
                  </a:cubicBezTo>
                  <a:cubicBezTo>
                    <a:pt x="47" y="225"/>
                    <a:pt x="47" y="225"/>
                    <a:pt x="47" y="225"/>
                  </a:cubicBezTo>
                  <a:cubicBezTo>
                    <a:pt x="56" y="225"/>
                    <a:pt x="499" y="977"/>
                    <a:pt x="714" y="1791"/>
                  </a:cubicBezTo>
                  <a:cubicBezTo>
                    <a:pt x="730" y="1853"/>
                    <a:pt x="792" y="1915"/>
                    <a:pt x="854" y="1915"/>
                  </a:cubicBezTo>
                  <a:lnTo>
                    <a:pt x="885" y="1915"/>
                  </a:lnTo>
                  <a:cubicBezTo>
                    <a:pt x="962" y="1900"/>
                    <a:pt x="1009" y="1822"/>
                    <a:pt x="993"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25"/>
            <p:cNvSpPr/>
            <p:nvPr/>
          </p:nvSpPr>
          <p:spPr>
            <a:xfrm>
              <a:off x="4263938" y="3904400"/>
              <a:ext cx="25225" cy="47900"/>
            </a:xfrm>
            <a:custGeom>
              <a:avLst/>
              <a:gdLst/>
              <a:ahLst/>
              <a:cxnLst/>
              <a:rect l="l" t="t" r="r" b="b"/>
              <a:pathLst>
                <a:path w="1009" h="1916" extrusionOk="0">
                  <a:moveTo>
                    <a:pt x="181" y="0"/>
                  </a:moveTo>
                  <a:cubicBezTo>
                    <a:pt x="151" y="0"/>
                    <a:pt x="120" y="13"/>
                    <a:pt x="94" y="39"/>
                  </a:cubicBezTo>
                  <a:cubicBezTo>
                    <a:pt x="32" y="70"/>
                    <a:pt x="1" y="163"/>
                    <a:pt x="47" y="225"/>
                  </a:cubicBezTo>
                  <a:cubicBezTo>
                    <a:pt x="47" y="225"/>
                    <a:pt x="47" y="225"/>
                    <a:pt x="47" y="225"/>
                  </a:cubicBezTo>
                  <a:cubicBezTo>
                    <a:pt x="56" y="225"/>
                    <a:pt x="499" y="977"/>
                    <a:pt x="714" y="1791"/>
                  </a:cubicBezTo>
                  <a:cubicBezTo>
                    <a:pt x="730" y="1853"/>
                    <a:pt x="792" y="1915"/>
                    <a:pt x="854" y="1915"/>
                  </a:cubicBezTo>
                  <a:lnTo>
                    <a:pt x="885" y="1915"/>
                  </a:lnTo>
                  <a:cubicBezTo>
                    <a:pt x="962" y="1900"/>
                    <a:pt x="1009" y="1822"/>
                    <a:pt x="993"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25"/>
            <p:cNvSpPr/>
            <p:nvPr/>
          </p:nvSpPr>
          <p:spPr>
            <a:xfrm>
              <a:off x="4286038" y="3961125"/>
              <a:ext cx="10500" cy="40800"/>
            </a:xfrm>
            <a:custGeom>
              <a:avLst/>
              <a:gdLst/>
              <a:ahLst/>
              <a:cxnLst/>
              <a:rect l="l" t="t" r="r" b="b"/>
              <a:pathLst>
                <a:path w="420" h="1632" extrusionOk="0">
                  <a:moveTo>
                    <a:pt x="148"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26" y="1632"/>
                    <a:pt x="388" y="1585"/>
                    <a:pt x="388" y="1507"/>
                  </a:cubicBezTo>
                  <a:cubicBezTo>
                    <a:pt x="419" y="1042"/>
                    <a:pt x="295"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25"/>
            <p:cNvSpPr/>
            <p:nvPr/>
          </p:nvSpPr>
          <p:spPr>
            <a:xfrm>
              <a:off x="4286038" y="3961125"/>
              <a:ext cx="10500" cy="40800"/>
            </a:xfrm>
            <a:custGeom>
              <a:avLst/>
              <a:gdLst/>
              <a:ahLst/>
              <a:cxnLst/>
              <a:rect l="l" t="t" r="r" b="b"/>
              <a:pathLst>
                <a:path w="420" h="1632" extrusionOk="0">
                  <a:moveTo>
                    <a:pt x="148"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26" y="1632"/>
                    <a:pt x="388" y="1585"/>
                    <a:pt x="388" y="1507"/>
                  </a:cubicBezTo>
                  <a:cubicBezTo>
                    <a:pt x="419" y="1042"/>
                    <a:pt x="295"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25"/>
            <p:cNvSpPr/>
            <p:nvPr/>
          </p:nvSpPr>
          <p:spPr>
            <a:xfrm>
              <a:off x="4287988" y="4013525"/>
              <a:ext cx="9700" cy="41125"/>
            </a:xfrm>
            <a:custGeom>
              <a:avLst/>
              <a:gdLst/>
              <a:ahLst/>
              <a:cxnLst/>
              <a:rect l="l" t="t" r="r" b="b"/>
              <a:pathLst>
                <a:path w="388" h="1645" extrusionOk="0">
                  <a:moveTo>
                    <a:pt x="248" y="1"/>
                  </a:moveTo>
                  <a:cubicBezTo>
                    <a:pt x="186" y="1"/>
                    <a:pt x="124" y="94"/>
                    <a:pt x="124" y="171"/>
                  </a:cubicBezTo>
                  <a:cubicBezTo>
                    <a:pt x="124" y="435"/>
                    <a:pt x="93"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26"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25"/>
            <p:cNvSpPr/>
            <p:nvPr/>
          </p:nvSpPr>
          <p:spPr>
            <a:xfrm>
              <a:off x="4287988" y="4013525"/>
              <a:ext cx="9700" cy="41125"/>
            </a:xfrm>
            <a:custGeom>
              <a:avLst/>
              <a:gdLst/>
              <a:ahLst/>
              <a:cxnLst/>
              <a:rect l="l" t="t" r="r" b="b"/>
              <a:pathLst>
                <a:path w="388" h="1645" extrusionOk="0">
                  <a:moveTo>
                    <a:pt x="248" y="1"/>
                  </a:moveTo>
                  <a:cubicBezTo>
                    <a:pt x="186" y="1"/>
                    <a:pt x="124" y="94"/>
                    <a:pt x="124" y="171"/>
                  </a:cubicBezTo>
                  <a:cubicBezTo>
                    <a:pt x="124" y="435"/>
                    <a:pt x="93"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26"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25"/>
            <p:cNvSpPr/>
            <p:nvPr/>
          </p:nvSpPr>
          <p:spPr>
            <a:xfrm>
              <a:off x="4239513" y="4119700"/>
              <a:ext cx="34525" cy="49725"/>
            </a:xfrm>
            <a:custGeom>
              <a:avLst/>
              <a:gdLst/>
              <a:ahLst/>
              <a:cxnLst/>
              <a:rect l="l" t="t" r="r" b="b"/>
              <a:pathLst>
                <a:path w="1381" h="1989" extrusionOk="0">
                  <a:moveTo>
                    <a:pt x="1242" y="0"/>
                  </a:moveTo>
                  <a:cubicBezTo>
                    <a:pt x="1175" y="0"/>
                    <a:pt x="1113" y="44"/>
                    <a:pt x="1086" y="112"/>
                  </a:cubicBezTo>
                  <a:cubicBezTo>
                    <a:pt x="931" y="624"/>
                    <a:pt x="63" y="1756"/>
                    <a:pt x="63" y="1756"/>
                  </a:cubicBezTo>
                  <a:cubicBezTo>
                    <a:pt x="0" y="1818"/>
                    <a:pt x="32" y="1911"/>
                    <a:pt x="78" y="1942"/>
                  </a:cubicBezTo>
                  <a:cubicBezTo>
                    <a:pt x="109"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25"/>
            <p:cNvSpPr/>
            <p:nvPr/>
          </p:nvSpPr>
          <p:spPr>
            <a:xfrm>
              <a:off x="4239513" y="4119700"/>
              <a:ext cx="34525" cy="49725"/>
            </a:xfrm>
            <a:custGeom>
              <a:avLst/>
              <a:gdLst/>
              <a:ahLst/>
              <a:cxnLst/>
              <a:rect l="l" t="t" r="r" b="b"/>
              <a:pathLst>
                <a:path w="1381" h="1989" extrusionOk="0">
                  <a:moveTo>
                    <a:pt x="1242" y="0"/>
                  </a:moveTo>
                  <a:cubicBezTo>
                    <a:pt x="1175" y="0"/>
                    <a:pt x="1113" y="44"/>
                    <a:pt x="1086" y="112"/>
                  </a:cubicBezTo>
                  <a:cubicBezTo>
                    <a:pt x="931" y="624"/>
                    <a:pt x="63" y="1756"/>
                    <a:pt x="63" y="1756"/>
                  </a:cubicBezTo>
                  <a:cubicBezTo>
                    <a:pt x="0" y="1818"/>
                    <a:pt x="32" y="1911"/>
                    <a:pt x="78" y="1942"/>
                  </a:cubicBezTo>
                  <a:cubicBezTo>
                    <a:pt x="109"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25"/>
            <p:cNvSpPr/>
            <p:nvPr/>
          </p:nvSpPr>
          <p:spPr>
            <a:xfrm>
              <a:off x="4168563" y="4203825"/>
              <a:ext cx="38800" cy="33450"/>
            </a:xfrm>
            <a:custGeom>
              <a:avLst/>
              <a:gdLst/>
              <a:ahLst/>
              <a:cxnLst/>
              <a:rect l="l" t="t" r="r" b="b"/>
              <a:pathLst>
                <a:path w="1552" h="1338" extrusionOk="0">
                  <a:moveTo>
                    <a:pt x="1406" y="0"/>
                  </a:moveTo>
                  <a:cubicBezTo>
                    <a:pt x="1368" y="0"/>
                    <a:pt x="1325" y="23"/>
                    <a:pt x="1288" y="51"/>
                  </a:cubicBezTo>
                  <a:cubicBezTo>
                    <a:pt x="1024" y="407"/>
                    <a:pt x="93"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1"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25"/>
            <p:cNvSpPr/>
            <p:nvPr/>
          </p:nvSpPr>
          <p:spPr>
            <a:xfrm>
              <a:off x="4168563" y="4203825"/>
              <a:ext cx="38800" cy="33450"/>
            </a:xfrm>
            <a:custGeom>
              <a:avLst/>
              <a:gdLst/>
              <a:ahLst/>
              <a:cxnLst/>
              <a:rect l="l" t="t" r="r" b="b"/>
              <a:pathLst>
                <a:path w="1552" h="1338" extrusionOk="0">
                  <a:moveTo>
                    <a:pt x="1406" y="0"/>
                  </a:moveTo>
                  <a:cubicBezTo>
                    <a:pt x="1368" y="0"/>
                    <a:pt x="1325" y="23"/>
                    <a:pt x="1288" y="51"/>
                  </a:cubicBezTo>
                  <a:cubicBezTo>
                    <a:pt x="1024" y="407"/>
                    <a:pt x="93"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1"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25"/>
            <p:cNvSpPr/>
            <p:nvPr/>
          </p:nvSpPr>
          <p:spPr>
            <a:xfrm>
              <a:off x="4246113" y="4082875"/>
              <a:ext cx="22500" cy="34200"/>
            </a:xfrm>
            <a:custGeom>
              <a:avLst/>
              <a:gdLst/>
              <a:ahLst/>
              <a:cxnLst/>
              <a:rect l="l" t="t" r="r" b="b"/>
              <a:pathLst>
                <a:path w="900" h="1368" extrusionOk="0">
                  <a:moveTo>
                    <a:pt x="761" y="0"/>
                  </a:moveTo>
                  <a:cubicBezTo>
                    <a:pt x="695" y="0"/>
                    <a:pt x="634" y="44"/>
                    <a:pt x="621" y="112"/>
                  </a:cubicBezTo>
                  <a:cubicBezTo>
                    <a:pt x="465" y="623"/>
                    <a:pt x="47" y="1135"/>
                    <a:pt x="47" y="1135"/>
                  </a:cubicBezTo>
                  <a:cubicBezTo>
                    <a:pt x="0" y="1197"/>
                    <a:pt x="16" y="1290"/>
                    <a:pt x="78" y="1321"/>
                  </a:cubicBezTo>
                  <a:cubicBezTo>
                    <a:pt x="78" y="1368"/>
                    <a:pt x="109" y="1368"/>
                    <a:pt x="155" y="1368"/>
                  </a:cubicBezTo>
                  <a:cubicBezTo>
                    <a:pt x="186" y="1368"/>
                    <a:pt x="217" y="1352"/>
                    <a:pt x="264" y="1306"/>
                  </a:cubicBezTo>
                  <a:cubicBezTo>
                    <a:pt x="279" y="1290"/>
                    <a:pt x="714" y="748"/>
                    <a:pt x="884" y="189"/>
                  </a:cubicBezTo>
                  <a:cubicBezTo>
                    <a:pt x="900" y="112"/>
                    <a:pt x="869" y="34"/>
                    <a:pt x="791" y="3"/>
                  </a:cubicBezTo>
                  <a:cubicBezTo>
                    <a:pt x="781" y="1"/>
                    <a:pt x="771"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25"/>
            <p:cNvSpPr/>
            <p:nvPr/>
          </p:nvSpPr>
          <p:spPr>
            <a:xfrm>
              <a:off x="4246113" y="4082875"/>
              <a:ext cx="22500" cy="34200"/>
            </a:xfrm>
            <a:custGeom>
              <a:avLst/>
              <a:gdLst/>
              <a:ahLst/>
              <a:cxnLst/>
              <a:rect l="l" t="t" r="r" b="b"/>
              <a:pathLst>
                <a:path w="900" h="1368" extrusionOk="0">
                  <a:moveTo>
                    <a:pt x="761" y="0"/>
                  </a:moveTo>
                  <a:cubicBezTo>
                    <a:pt x="695" y="0"/>
                    <a:pt x="634" y="44"/>
                    <a:pt x="621" y="112"/>
                  </a:cubicBezTo>
                  <a:cubicBezTo>
                    <a:pt x="465" y="623"/>
                    <a:pt x="47" y="1135"/>
                    <a:pt x="47" y="1135"/>
                  </a:cubicBezTo>
                  <a:cubicBezTo>
                    <a:pt x="0" y="1197"/>
                    <a:pt x="16" y="1290"/>
                    <a:pt x="78" y="1321"/>
                  </a:cubicBezTo>
                  <a:cubicBezTo>
                    <a:pt x="78" y="1368"/>
                    <a:pt x="109" y="1368"/>
                    <a:pt x="155" y="1368"/>
                  </a:cubicBezTo>
                  <a:cubicBezTo>
                    <a:pt x="186" y="1368"/>
                    <a:pt x="217" y="1352"/>
                    <a:pt x="264" y="1306"/>
                  </a:cubicBezTo>
                  <a:cubicBezTo>
                    <a:pt x="279" y="1290"/>
                    <a:pt x="714" y="748"/>
                    <a:pt x="884" y="189"/>
                  </a:cubicBezTo>
                  <a:cubicBezTo>
                    <a:pt x="900" y="112"/>
                    <a:pt x="869" y="34"/>
                    <a:pt x="791" y="3"/>
                  </a:cubicBezTo>
                  <a:cubicBezTo>
                    <a:pt x="781" y="1"/>
                    <a:pt x="771"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25"/>
            <p:cNvSpPr/>
            <p:nvPr/>
          </p:nvSpPr>
          <p:spPr>
            <a:xfrm>
              <a:off x="4060388"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47" y="121"/>
                    <a:pt x="0" y="199"/>
                    <a:pt x="0" y="276"/>
                  </a:cubicBezTo>
                  <a:cubicBezTo>
                    <a:pt x="0" y="354"/>
                    <a:pt x="62"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25"/>
            <p:cNvSpPr/>
            <p:nvPr/>
          </p:nvSpPr>
          <p:spPr>
            <a:xfrm>
              <a:off x="4060388"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47" y="121"/>
                    <a:pt x="0" y="199"/>
                    <a:pt x="0" y="276"/>
                  </a:cubicBezTo>
                  <a:cubicBezTo>
                    <a:pt x="0" y="354"/>
                    <a:pt x="62"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25"/>
            <p:cNvSpPr/>
            <p:nvPr/>
          </p:nvSpPr>
          <p:spPr>
            <a:xfrm>
              <a:off x="4269763" y="3987875"/>
              <a:ext cx="8150" cy="22200"/>
            </a:xfrm>
            <a:custGeom>
              <a:avLst/>
              <a:gdLst/>
              <a:ahLst/>
              <a:cxnLst/>
              <a:rect l="l" t="t" r="r" b="b"/>
              <a:pathLst>
                <a:path w="326" h="888" extrusionOk="0">
                  <a:moveTo>
                    <a:pt x="93" y="0"/>
                  </a:moveTo>
                  <a:cubicBezTo>
                    <a:pt x="82" y="0"/>
                    <a:pt x="72" y="1"/>
                    <a:pt x="62" y="3"/>
                  </a:cubicBezTo>
                  <a:lnTo>
                    <a:pt x="16" y="34"/>
                  </a:lnTo>
                  <a:lnTo>
                    <a:pt x="16" y="65"/>
                  </a:lnTo>
                  <a:cubicBezTo>
                    <a:pt x="16" y="236"/>
                    <a:pt x="0" y="437"/>
                    <a:pt x="16" y="608"/>
                  </a:cubicBezTo>
                  <a:cubicBezTo>
                    <a:pt x="16" y="748"/>
                    <a:pt x="78" y="887"/>
                    <a:pt x="186" y="887"/>
                  </a:cubicBezTo>
                  <a:lnTo>
                    <a:pt x="233" y="887"/>
                  </a:lnTo>
                  <a:lnTo>
                    <a:pt x="248" y="841"/>
                  </a:lnTo>
                  <a:cubicBezTo>
                    <a:pt x="310" y="686"/>
                    <a:pt x="326" y="515"/>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25"/>
            <p:cNvSpPr/>
            <p:nvPr/>
          </p:nvSpPr>
          <p:spPr>
            <a:xfrm>
              <a:off x="4269763" y="3987875"/>
              <a:ext cx="8150" cy="22200"/>
            </a:xfrm>
            <a:custGeom>
              <a:avLst/>
              <a:gdLst/>
              <a:ahLst/>
              <a:cxnLst/>
              <a:rect l="l" t="t" r="r" b="b"/>
              <a:pathLst>
                <a:path w="326" h="888" extrusionOk="0">
                  <a:moveTo>
                    <a:pt x="93" y="0"/>
                  </a:moveTo>
                  <a:cubicBezTo>
                    <a:pt x="82" y="0"/>
                    <a:pt x="72" y="1"/>
                    <a:pt x="62" y="3"/>
                  </a:cubicBezTo>
                  <a:lnTo>
                    <a:pt x="16" y="34"/>
                  </a:lnTo>
                  <a:lnTo>
                    <a:pt x="16" y="65"/>
                  </a:lnTo>
                  <a:cubicBezTo>
                    <a:pt x="16" y="236"/>
                    <a:pt x="0" y="437"/>
                    <a:pt x="16" y="608"/>
                  </a:cubicBezTo>
                  <a:cubicBezTo>
                    <a:pt x="16" y="748"/>
                    <a:pt x="78" y="887"/>
                    <a:pt x="186" y="887"/>
                  </a:cubicBezTo>
                  <a:lnTo>
                    <a:pt x="233" y="887"/>
                  </a:lnTo>
                  <a:lnTo>
                    <a:pt x="248" y="841"/>
                  </a:lnTo>
                  <a:cubicBezTo>
                    <a:pt x="310" y="686"/>
                    <a:pt x="326" y="515"/>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25"/>
            <p:cNvSpPr/>
            <p:nvPr/>
          </p:nvSpPr>
          <p:spPr>
            <a:xfrm>
              <a:off x="4260838" y="3953550"/>
              <a:ext cx="10500" cy="9225"/>
            </a:xfrm>
            <a:custGeom>
              <a:avLst/>
              <a:gdLst/>
              <a:ahLst/>
              <a:cxnLst/>
              <a:rect l="l" t="t" r="r" b="b"/>
              <a:pathLst>
                <a:path w="420" h="369" extrusionOk="0">
                  <a:moveTo>
                    <a:pt x="228" y="1"/>
                  </a:moveTo>
                  <a:cubicBezTo>
                    <a:pt x="194" y="1"/>
                    <a:pt x="159" y="9"/>
                    <a:pt x="125" y="27"/>
                  </a:cubicBezTo>
                  <a:cubicBezTo>
                    <a:pt x="63" y="42"/>
                    <a:pt x="32" y="73"/>
                    <a:pt x="32" y="120"/>
                  </a:cubicBezTo>
                  <a:cubicBezTo>
                    <a:pt x="1" y="182"/>
                    <a:pt x="32" y="244"/>
                    <a:pt x="63" y="291"/>
                  </a:cubicBezTo>
                  <a:cubicBezTo>
                    <a:pt x="125" y="353"/>
                    <a:pt x="171"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25"/>
            <p:cNvSpPr/>
            <p:nvPr/>
          </p:nvSpPr>
          <p:spPr>
            <a:xfrm>
              <a:off x="4260838" y="3953550"/>
              <a:ext cx="10500" cy="9225"/>
            </a:xfrm>
            <a:custGeom>
              <a:avLst/>
              <a:gdLst/>
              <a:ahLst/>
              <a:cxnLst/>
              <a:rect l="l" t="t" r="r" b="b"/>
              <a:pathLst>
                <a:path w="420" h="369" extrusionOk="0">
                  <a:moveTo>
                    <a:pt x="228" y="1"/>
                  </a:moveTo>
                  <a:cubicBezTo>
                    <a:pt x="194" y="1"/>
                    <a:pt x="159" y="9"/>
                    <a:pt x="125" y="27"/>
                  </a:cubicBezTo>
                  <a:cubicBezTo>
                    <a:pt x="63" y="42"/>
                    <a:pt x="32" y="73"/>
                    <a:pt x="32" y="120"/>
                  </a:cubicBezTo>
                  <a:cubicBezTo>
                    <a:pt x="1" y="182"/>
                    <a:pt x="32" y="244"/>
                    <a:pt x="63" y="291"/>
                  </a:cubicBezTo>
                  <a:cubicBezTo>
                    <a:pt x="125" y="353"/>
                    <a:pt x="171"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25"/>
            <p:cNvSpPr/>
            <p:nvPr/>
          </p:nvSpPr>
          <p:spPr>
            <a:xfrm>
              <a:off x="3971588" y="3772350"/>
              <a:ext cx="12050" cy="7400"/>
            </a:xfrm>
            <a:custGeom>
              <a:avLst/>
              <a:gdLst/>
              <a:ahLst/>
              <a:cxnLst/>
              <a:rect l="l" t="t" r="r" b="b"/>
              <a:pathLst>
                <a:path w="482" h="296" extrusionOk="0">
                  <a:moveTo>
                    <a:pt x="93" y="1"/>
                  </a:moveTo>
                  <a:lnTo>
                    <a:pt x="93" y="63"/>
                  </a:lnTo>
                  <a:cubicBezTo>
                    <a:pt x="93" y="78"/>
                    <a:pt x="78" y="94"/>
                    <a:pt x="62" y="94"/>
                  </a:cubicBezTo>
                  <a:lnTo>
                    <a:pt x="0" y="94"/>
                  </a:lnTo>
                  <a:lnTo>
                    <a:pt x="0" y="296"/>
                  </a:lnTo>
                  <a:cubicBezTo>
                    <a:pt x="155" y="280"/>
                    <a:pt x="311" y="280"/>
                    <a:pt x="481" y="280"/>
                  </a:cubicBezTo>
                  <a:lnTo>
                    <a:pt x="481" y="218"/>
                  </a:lnTo>
                  <a:cubicBezTo>
                    <a:pt x="450" y="78"/>
                    <a:pt x="295" y="47"/>
                    <a:pt x="171" y="16"/>
                  </a:cubicBezTo>
                  <a:lnTo>
                    <a:pt x="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25"/>
            <p:cNvSpPr/>
            <p:nvPr/>
          </p:nvSpPr>
          <p:spPr>
            <a:xfrm>
              <a:off x="3971588" y="3772350"/>
              <a:ext cx="12050" cy="7400"/>
            </a:xfrm>
            <a:custGeom>
              <a:avLst/>
              <a:gdLst/>
              <a:ahLst/>
              <a:cxnLst/>
              <a:rect l="l" t="t" r="r" b="b"/>
              <a:pathLst>
                <a:path w="482" h="296" extrusionOk="0">
                  <a:moveTo>
                    <a:pt x="93" y="1"/>
                  </a:moveTo>
                  <a:lnTo>
                    <a:pt x="93" y="63"/>
                  </a:lnTo>
                  <a:cubicBezTo>
                    <a:pt x="93" y="78"/>
                    <a:pt x="78" y="94"/>
                    <a:pt x="62" y="94"/>
                  </a:cubicBezTo>
                  <a:lnTo>
                    <a:pt x="0" y="94"/>
                  </a:lnTo>
                  <a:lnTo>
                    <a:pt x="0" y="296"/>
                  </a:lnTo>
                  <a:cubicBezTo>
                    <a:pt x="155" y="280"/>
                    <a:pt x="311" y="280"/>
                    <a:pt x="481" y="280"/>
                  </a:cubicBezTo>
                  <a:lnTo>
                    <a:pt x="481" y="218"/>
                  </a:lnTo>
                  <a:cubicBezTo>
                    <a:pt x="450" y="78"/>
                    <a:pt x="295" y="47"/>
                    <a:pt x="171" y="16"/>
                  </a:cubicBezTo>
                  <a:lnTo>
                    <a:pt x="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25"/>
            <p:cNvSpPr/>
            <p:nvPr/>
          </p:nvSpPr>
          <p:spPr>
            <a:xfrm>
              <a:off x="4211988"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79" y="515"/>
                    <a:pt x="373" y="453"/>
                    <a:pt x="404" y="376"/>
                  </a:cubicBezTo>
                  <a:cubicBezTo>
                    <a:pt x="466" y="267"/>
                    <a:pt x="450" y="143"/>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25"/>
            <p:cNvSpPr/>
            <p:nvPr/>
          </p:nvSpPr>
          <p:spPr>
            <a:xfrm>
              <a:off x="4211988"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79" y="515"/>
                    <a:pt x="373" y="453"/>
                    <a:pt x="404" y="376"/>
                  </a:cubicBezTo>
                  <a:cubicBezTo>
                    <a:pt x="466" y="267"/>
                    <a:pt x="450" y="143"/>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25"/>
            <p:cNvSpPr/>
            <p:nvPr/>
          </p:nvSpPr>
          <p:spPr>
            <a:xfrm>
              <a:off x="4249988" y="3886550"/>
              <a:ext cx="8150" cy="7575"/>
            </a:xfrm>
            <a:custGeom>
              <a:avLst/>
              <a:gdLst/>
              <a:ahLst/>
              <a:cxnLst/>
              <a:rect l="l" t="t" r="r" b="b"/>
              <a:pathLst>
                <a:path w="326" h="303" extrusionOk="0">
                  <a:moveTo>
                    <a:pt x="109" y="0"/>
                  </a:moveTo>
                  <a:cubicBezTo>
                    <a:pt x="70" y="0"/>
                    <a:pt x="31" y="8"/>
                    <a:pt x="0" y="24"/>
                  </a:cubicBezTo>
                  <a:lnTo>
                    <a:pt x="16" y="86"/>
                  </a:lnTo>
                  <a:cubicBezTo>
                    <a:pt x="31" y="101"/>
                    <a:pt x="31" y="132"/>
                    <a:pt x="31" y="148"/>
                  </a:cubicBezTo>
                  <a:cubicBezTo>
                    <a:pt x="31" y="225"/>
                    <a:pt x="62" y="287"/>
                    <a:pt x="124" y="303"/>
                  </a:cubicBezTo>
                  <a:lnTo>
                    <a:pt x="155" y="303"/>
                  </a:lnTo>
                  <a:cubicBezTo>
                    <a:pt x="202" y="303"/>
                    <a:pt x="248" y="256"/>
                    <a:pt x="279" y="210"/>
                  </a:cubicBezTo>
                  <a:cubicBezTo>
                    <a:pt x="326" y="132"/>
                    <a:pt x="310" y="70"/>
                    <a:pt x="217" y="24"/>
                  </a:cubicBezTo>
                  <a:cubicBezTo>
                    <a:pt x="186" y="8"/>
                    <a:pt x="148"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25"/>
            <p:cNvSpPr/>
            <p:nvPr/>
          </p:nvSpPr>
          <p:spPr>
            <a:xfrm>
              <a:off x="4249988" y="3886550"/>
              <a:ext cx="8150" cy="7575"/>
            </a:xfrm>
            <a:custGeom>
              <a:avLst/>
              <a:gdLst/>
              <a:ahLst/>
              <a:cxnLst/>
              <a:rect l="l" t="t" r="r" b="b"/>
              <a:pathLst>
                <a:path w="326" h="303" extrusionOk="0">
                  <a:moveTo>
                    <a:pt x="109" y="0"/>
                  </a:moveTo>
                  <a:cubicBezTo>
                    <a:pt x="70" y="0"/>
                    <a:pt x="31" y="8"/>
                    <a:pt x="0" y="24"/>
                  </a:cubicBezTo>
                  <a:lnTo>
                    <a:pt x="16" y="86"/>
                  </a:lnTo>
                  <a:cubicBezTo>
                    <a:pt x="31" y="101"/>
                    <a:pt x="31" y="132"/>
                    <a:pt x="31" y="148"/>
                  </a:cubicBezTo>
                  <a:cubicBezTo>
                    <a:pt x="31" y="225"/>
                    <a:pt x="62" y="287"/>
                    <a:pt x="124" y="303"/>
                  </a:cubicBezTo>
                  <a:lnTo>
                    <a:pt x="155" y="303"/>
                  </a:lnTo>
                  <a:cubicBezTo>
                    <a:pt x="202" y="303"/>
                    <a:pt x="248" y="256"/>
                    <a:pt x="279" y="210"/>
                  </a:cubicBezTo>
                  <a:cubicBezTo>
                    <a:pt x="326" y="132"/>
                    <a:pt x="310" y="70"/>
                    <a:pt x="217" y="24"/>
                  </a:cubicBezTo>
                  <a:cubicBezTo>
                    <a:pt x="186" y="8"/>
                    <a:pt x="148"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25"/>
            <p:cNvSpPr/>
            <p:nvPr/>
          </p:nvSpPr>
          <p:spPr>
            <a:xfrm>
              <a:off x="4208488" y="4149625"/>
              <a:ext cx="10875" cy="10100"/>
            </a:xfrm>
            <a:custGeom>
              <a:avLst/>
              <a:gdLst/>
              <a:ahLst/>
              <a:cxnLst/>
              <a:rect l="l" t="t" r="r" b="b"/>
              <a:pathLst>
                <a:path w="435" h="404" extrusionOk="0">
                  <a:moveTo>
                    <a:pt x="218" y="1"/>
                  </a:moveTo>
                  <a:cubicBezTo>
                    <a:pt x="125" y="1"/>
                    <a:pt x="47" y="32"/>
                    <a:pt x="32" y="109"/>
                  </a:cubicBezTo>
                  <a:cubicBezTo>
                    <a:pt x="1" y="171"/>
                    <a:pt x="1" y="249"/>
                    <a:pt x="47" y="311"/>
                  </a:cubicBezTo>
                  <a:cubicBezTo>
                    <a:pt x="78" y="357"/>
                    <a:pt x="125" y="388"/>
                    <a:pt x="156" y="404"/>
                  </a:cubicBezTo>
                  <a:lnTo>
                    <a:pt x="218" y="404"/>
                  </a:lnTo>
                  <a:cubicBezTo>
                    <a:pt x="295" y="404"/>
                    <a:pt x="357" y="357"/>
                    <a:pt x="388" y="311"/>
                  </a:cubicBezTo>
                  <a:cubicBezTo>
                    <a:pt x="435" y="249"/>
                    <a:pt x="435" y="171"/>
                    <a:pt x="419"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25"/>
            <p:cNvSpPr/>
            <p:nvPr/>
          </p:nvSpPr>
          <p:spPr>
            <a:xfrm>
              <a:off x="4208488" y="4149625"/>
              <a:ext cx="10875" cy="10100"/>
            </a:xfrm>
            <a:custGeom>
              <a:avLst/>
              <a:gdLst/>
              <a:ahLst/>
              <a:cxnLst/>
              <a:rect l="l" t="t" r="r" b="b"/>
              <a:pathLst>
                <a:path w="435" h="404" extrusionOk="0">
                  <a:moveTo>
                    <a:pt x="218" y="1"/>
                  </a:moveTo>
                  <a:cubicBezTo>
                    <a:pt x="125" y="1"/>
                    <a:pt x="47" y="32"/>
                    <a:pt x="32" y="109"/>
                  </a:cubicBezTo>
                  <a:cubicBezTo>
                    <a:pt x="1" y="171"/>
                    <a:pt x="1" y="249"/>
                    <a:pt x="47" y="311"/>
                  </a:cubicBezTo>
                  <a:cubicBezTo>
                    <a:pt x="78" y="357"/>
                    <a:pt x="125" y="388"/>
                    <a:pt x="156" y="404"/>
                  </a:cubicBezTo>
                  <a:lnTo>
                    <a:pt x="218" y="404"/>
                  </a:lnTo>
                  <a:cubicBezTo>
                    <a:pt x="295" y="404"/>
                    <a:pt x="357" y="357"/>
                    <a:pt x="388" y="311"/>
                  </a:cubicBezTo>
                  <a:cubicBezTo>
                    <a:pt x="435" y="249"/>
                    <a:pt x="435" y="171"/>
                    <a:pt x="419"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25"/>
            <p:cNvSpPr/>
            <p:nvPr/>
          </p:nvSpPr>
          <p:spPr>
            <a:xfrm>
              <a:off x="3959188"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43" y="386"/>
                    <a:pt x="543" y="340"/>
                  </a:cubicBezTo>
                  <a:cubicBezTo>
                    <a:pt x="558" y="231"/>
                    <a:pt x="512"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25"/>
            <p:cNvSpPr/>
            <p:nvPr/>
          </p:nvSpPr>
          <p:spPr>
            <a:xfrm>
              <a:off x="3959188"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43" y="386"/>
                    <a:pt x="543" y="340"/>
                  </a:cubicBezTo>
                  <a:cubicBezTo>
                    <a:pt x="558" y="231"/>
                    <a:pt x="512"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25"/>
            <p:cNvSpPr/>
            <p:nvPr/>
          </p:nvSpPr>
          <p:spPr>
            <a:xfrm>
              <a:off x="4202288" y="4179100"/>
              <a:ext cx="10875" cy="8175"/>
            </a:xfrm>
            <a:custGeom>
              <a:avLst/>
              <a:gdLst/>
              <a:ahLst/>
              <a:cxnLst/>
              <a:rect l="l" t="t" r="r" b="b"/>
              <a:pathLst>
                <a:path w="435" h="327" extrusionOk="0">
                  <a:moveTo>
                    <a:pt x="63" y="0"/>
                  </a:moveTo>
                  <a:lnTo>
                    <a:pt x="47" y="31"/>
                  </a:lnTo>
                  <a:cubicBezTo>
                    <a:pt x="1" y="109"/>
                    <a:pt x="1" y="218"/>
                    <a:pt x="47" y="295"/>
                  </a:cubicBezTo>
                  <a:lnTo>
                    <a:pt x="47" y="311"/>
                  </a:lnTo>
                  <a:lnTo>
                    <a:pt x="63" y="311"/>
                  </a:lnTo>
                  <a:cubicBezTo>
                    <a:pt x="94" y="326"/>
                    <a:pt x="156" y="326"/>
                    <a:pt x="202" y="326"/>
                  </a:cubicBezTo>
                  <a:cubicBezTo>
                    <a:pt x="249" y="326"/>
                    <a:pt x="295" y="311"/>
                    <a:pt x="357" y="295"/>
                  </a:cubicBezTo>
                  <a:cubicBezTo>
                    <a:pt x="388" y="249"/>
                    <a:pt x="435" y="187"/>
                    <a:pt x="404" y="109"/>
                  </a:cubicBezTo>
                  <a:cubicBezTo>
                    <a:pt x="404" y="78"/>
                    <a:pt x="373" y="31"/>
                    <a:pt x="326" y="16"/>
                  </a:cubicBezTo>
                  <a:cubicBezTo>
                    <a:pt x="311" y="8"/>
                    <a:pt x="288" y="4"/>
                    <a:pt x="260" y="4"/>
                  </a:cubicBezTo>
                  <a:cubicBezTo>
                    <a:pt x="233" y="4"/>
                    <a:pt x="202" y="8"/>
                    <a:pt x="171" y="16"/>
                  </a:cubicBezTo>
                  <a:cubicBezTo>
                    <a:pt x="151" y="16"/>
                    <a:pt x="137" y="23"/>
                    <a:pt x="121" y="23"/>
                  </a:cubicBezTo>
                  <a:cubicBezTo>
                    <a:pt x="113" y="23"/>
                    <a:pt x="104" y="21"/>
                    <a:pt x="94" y="16"/>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25"/>
            <p:cNvSpPr/>
            <p:nvPr/>
          </p:nvSpPr>
          <p:spPr>
            <a:xfrm>
              <a:off x="4202288" y="4179100"/>
              <a:ext cx="10875" cy="8175"/>
            </a:xfrm>
            <a:custGeom>
              <a:avLst/>
              <a:gdLst/>
              <a:ahLst/>
              <a:cxnLst/>
              <a:rect l="l" t="t" r="r" b="b"/>
              <a:pathLst>
                <a:path w="435" h="327" extrusionOk="0">
                  <a:moveTo>
                    <a:pt x="63" y="0"/>
                  </a:moveTo>
                  <a:lnTo>
                    <a:pt x="47" y="31"/>
                  </a:lnTo>
                  <a:cubicBezTo>
                    <a:pt x="1" y="109"/>
                    <a:pt x="1" y="218"/>
                    <a:pt x="47" y="295"/>
                  </a:cubicBezTo>
                  <a:lnTo>
                    <a:pt x="47" y="311"/>
                  </a:lnTo>
                  <a:lnTo>
                    <a:pt x="63" y="311"/>
                  </a:lnTo>
                  <a:cubicBezTo>
                    <a:pt x="94" y="326"/>
                    <a:pt x="156" y="326"/>
                    <a:pt x="202" y="326"/>
                  </a:cubicBezTo>
                  <a:cubicBezTo>
                    <a:pt x="249" y="326"/>
                    <a:pt x="295" y="311"/>
                    <a:pt x="357" y="295"/>
                  </a:cubicBezTo>
                  <a:cubicBezTo>
                    <a:pt x="388" y="249"/>
                    <a:pt x="435" y="187"/>
                    <a:pt x="404" y="109"/>
                  </a:cubicBezTo>
                  <a:cubicBezTo>
                    <a:pt x="404" y="78"/>
                    <a:pt x="373" y="31"/>
                    <a:pt x="326" y="16"/>
                  </a:cubicBezTo>
                  <a:cubicBezTo>
                    <a:pt x="311" y="8"/>
                    <a:pt x="288" y="4"/>
                    <a:pt x="260" y="4"/>
                  </a:cubicBezTo>
                  <a:cubicBezTo>
                    <a:pt x="233" y="4"/>
                    <a:pt x="202" y="8"/>
                    <a:pt x="171" y="16"/>
                  </a:cubicBezTo>
                  <a:cubicBezTo>
                    <a:pt x="151" y="16"/>
                    <a:pt x="137" y="23"/>
                    <a:pt x="121" y="23"/>
                  </a:cubicBezTo>
                  <a:cubicBezTo>
                    <a:pt x="113" y="23"/>
                    <a:pt x="104" y="21"/>
                    <a:pt x="94" y="16"/>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25"/>
            <p:cNvSpPr/>
            <p:nvPr/>
          </p:nvSpPr>
          <p:spPr>
            <a:xfrm>
              <a:off x="4161588"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6"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25"/>
            <p:cNvSpPr/>
            <p:nvPr/>
          </p:nvSpPr>
          <p:spPr>
            <a:xfrm>
              <a:off x="4161588"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6"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25"/>
            <p:cNvSpPr/>
            <p:nvPr/>
          </p:nvSpPr>
          <p:spPr>
            <a:xfrm>
              <a:off x="4167013"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24" y="357"/>
                    <a:pt x="171" y="357"/>
                  </a:cubicBezTo>
                  <a:cubicBezTo>
                    <a:pt x="202" y="357"/>
                    <a:pt x="264" y="326"/>
                    <a:pt x="310" y="295"/>
                  </a:cubicBezTo>
                  <a:cubicBezTo>
                    <a:pt x="357" y="233"/>
                    <a:pt x="388" y="155"/>
                    <a:pt x="341" y="93"/>
                  </a:cubicBezTo>
                  <a:lnTo>
                    <a:pt x="341" y="78"/>
                  </a:lnTo>
                  <a:lnTo>
                    <a:pt x="326" y="78"/>
                  </a:lnTo>
                  <a:cubicBezTo>
                    <a:pt x="293" y="67"/>
                    <a:pt x="260" y="56"/>
                    <a:pt x="227" y="56"/>
                  </a:cubicBezTo>
                  <a:cubicBezTo>
                    <a:pt x="214"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25"/>
            <p:cNvSpPr/>
            <p:nvPr/>
          </p:nvSpPr>
          <p:spPr>
            <a:xfrm>
              <a:off x="4167013"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24" y="357"/>
                    <a:pt x="171" y="357"/>
                  </a:cubicBezTo>
                  <a:cubicBezTo>
                    <a:pt x="202" y="357"/>
                    <a:pt x="264" y="326"/>
                    <a:pt x="310" y="295"/>
                  </a:cubicBezTo>
                  <a:cubicBezTo>
                    <a:pt x="357" y="233"/>
                    <a:pt x="388" y="155"/>
                    <a:pt x="341" y="93"/>
                  </a:cubicBezTo>
                  <a:lnTo>
                    <a:pt x="341" y="78"/>
                  </a:lnTo>
                  <a:lnTo>
                    <a:pt x="326" y="78"/>
                  </a:lnTo>
                  <a:cubicBezTo>
                    <a:pt x="293" y="67"/>
                    <a:pt x="260" y="56"/>
                    <a:pt x="227" y="56"/>
                  </a:cubicBezTo>
                  <a:cubicBezTo>
                    <a:pt x="214"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25"/>
            <p:cNvSpPr/>
            <p:nvPr/>
          </p:nvSpPr>
          <p:spPr>
            <a:xfrm>
              <a:off x="3776163" y="3751800"/>
              <a:ext cx="534325" cy="533575"/>
            </a:xfrm>
            <a:custGeom>
              <a:avLst/>
              <a:gdLst/>
              <a:ahLst/>
              <a:cxnLst/>
              <a:rect l="l" t="t" r="r" b="b"/>
              <a:pathLst>
                <a:path w="21373" h="21343" extrusionOk="0">
                  <a:moveTo>
                    <a:pt x="10825" y="620"/>
                  </a:moveTo>
                  <a:cubicBezTo>
                    <a:pt x="11061" y="620"/>
                    <a:pt x="11297" y="632"/>
                    <a:pt x="11478" y="668"/>
                  </a:cubicBezTo>
                  <a:cubicBezTo>
                    <a:pt x="11555" y="683"/>
                    <a:pt x="11617" y="761"/>
                    <a:pt x="11602" y="838"/>
                  </a:cubicBezTo>
                  <a:cubicBezTo>
                    <a:pt x="11602" y="916"/>
                    <a:pt x="11524" y="962"/>
                    <a:pt x="11462" y="962"/>
                  </a:cubicBezTo>
                  <a:lnTo>
                    <a:pt x="11431" y="962"/>
                  </a:lnTo>
                  <a:cubicBezTo>
                    <a:pt x="11261" y="931"/>
                    <a:pt x="11035" y="921"/>
                    <a:pt x="10809" y="921"/>
                  </a:cubicBezTo>
                  <a:cubicBezTo>
                    <a:pt x="10358" y="921"/>
                    <a:pt x="9906" y="962"/>
                    <a:pt x="9896" y="962"/>
                  </a:cubicBezTo>
                  <a:cubicBezTo>
                    <a:pt x="9818" y="962"/>
                    <a:pt x="9741" y="900"/>
                    <a:pt x="9741" y="823"/>
                  </a:cubicBezTo>
                  <a:cubicBezTo>
                    <a:pt x="9741" y="745"/>
                    <a:pt x="9803" y="668"/>
                    <a:pt x="9849" y="668"/>
                  </a:cubicBezTo>
                  <a:cubicBezTo>
                    <a:pt x="9880" y="668"/>
                    <a:pt x="10352" y="620"/>
                    <a:pt x="10825" y="620"/>
                  </a:cubicBezTo>
                  <a:close/>
                  <a:moveTo>
                    <a:pt x="15651" y="3304"/>
                  </a:moveTo>
                  <a:cubicBezTo>
                    <a:pt x="15715" y="3304"/>
                    <a:pt x="15763" y="3325"/>
                    <a:pt x="15805" y="3366"/>
                  </a:cubicBezTo>
                  <a:cubicBezTo>
                    <a:pt x="15820" y="3397"/>
                    <a:pt x="15851" y="3444"/>
                    <a:pt x="15851" y="3475"/>
                  </a:cubicBezTo>
                  <a:cubicBezTo>
                    <a:pt x="15851" y="3537"/>
                    <a:pt x="15820" y="3599"/>
                    <a:pt x="15789" y="3630"/>
                  </a:cubicBezTo>
                  <a:cubicBezTo>
                    <a:pt x="15727" y="3677"/>
                    <a:pt x="15665" y="3708"/>
                    <a:pt x="15588" y="3708"/>
                  </a:cubicBezTo>
                  <a:cubicBezTo>
                    <a:pt x="15557" y="3708"/>
                    <a:pt x="15510" y="3692"/>
                    <a:pt x="15479" y="3677"/>
                  </a:cubicBezTo>
                  <a:lnTo>
                    <a:pt x="15464" y="3661"/>
                  </a:lnTo>
                  <a:cubicBezTo>
                    <a:pt x="15417" y="3553"/>
                    <a:pt x="15433" y="3428"/>
                    <a:pt x="15495" y="3351"/>
                  </a:cubicBezTo>
                  <a:lnTo>
                    <a:pt x="15510" y="3320"/>
                  </a:lnTo>
                  <a:lnTo>
                    <a:pt x="15541" y="3320"/>
                  </a:lnTo>
                  <a:cubicBezTo>
                    <a:pt x="15583" y="3310"/>
                    <a:pt x="15619" y="3304"/>
                    <a:pt x="15651" y="3304"/>
                  </a:cubicBezTo>
                  <a:close/>
                  <a:moveTo>
                    <a:pt x="16737" y="2762"/>
                  </a:moveTo>
                  <a:cubicBezTo>
                    <a:pt x="16761" y="2762"/>
                    <a:pt x="16787" y="2767"/>
                    <a:pt x="16813" y="2777"/>
                  </a:cubicBezTo>
                  <a:cubicBezTo>
                    <a:pt x="16844" y="2777"/>
                    <a:pt x="17433" y="3149"/>
                    <a:pt x="17945" y="3677"/>
                  </a:cubicBezTo>
                  <a:cubicBezTo>
                    <a:pt x="17992" y="3739"/>
                    <a:pt x="17992" y="3832"/>
                    <a:pt x="17945" y="3894"/>
                  </a:cubicBezTo>
                  <a:cubicBezTo>
                    <a:pt x="17914" y="3909"/>
                    <a:pt x="17883" y="3925"/>
                    <a:pt x="17837" y="3925"/>
                  </a:cubicBezTo>
                  <a:cubicBezTo>
                    <a:pt x="17806" y="3925"/>
                    <a:pt x="17759" y="3925"/>
                    <a:pt x="17744" y="3894"/>
                  </a:cubicBezTo>
                  <a:cubicBezTo>
                    <a:pt x="17263" y="3382"/>
                    <a:pt x="16673" y="3041"/>
                    <a:pt x="16673" y="3041"/>
                  </a:cubicBezTo>
                  <a:cubicBezTo>
                    <a:pt x="16596" y="2979"/>
                    <a:pt x="16580" y="2901"/>
                    <a:pt x="16627" y="2824"/>
                  </a:cubicBezTo>
                  <a:cubicBezTo>
                    <a:pt x="16647" y="2782"/>
                    <a:pt x="16689" y="2762"/>
                    <a:pt x="16737" y="2762"/>
                  </a:cubicBezTo>
                  <a:close/>
                  <a:moveTo>
                    <a:pt x="15820" y="4002"/>
                  </a:moveTo>
                  <a:lnTo>
                    <a:pt x="15820" y="4049"/>
                  </a:lnTo>
                  <a:cubicBezTo>
                    <a:pt x="15835" y="4039"/>
                    <a:pt x="15851" y="4036"/>
                    <a:pt x="15867" y="4036"/>
                  </a:cubicBezTo>
                  <a:cubicBezTo>
                    <a:pt x="15902" y="4036"/>
                    <a:pt x="15939" y="4054"/>
                    <a:pt x="15960" y="4064"/>
                  </a:cubicBezTo>
                  <a:lnTo>
                    <a:pt x="15991" y="4095"/>
                  </a:lnTo>
                  <a:cubicBezTo>
                    <a:pt x="16037" y="4157"/>
                    <a:pt x="16022" y="4235"/>
                    <a:pt x="15960" y="4297"/>
                  </a:cubicBezTo>
                  <a:cubicBezTo>
                    <a:pt x="15913" y="4328"/>
                    <a:pt x="15867" y="4359"/>
                    <a:pt x="15820" y="4359"/>
                  </a:cubicBezTo>
                  <a:cubicBezTo>
                    <a:pt x="15789" y="4359"/>
                    <a:pt x="15774" y="4359"/>
                    <a:pt x="15743" y="4328"/>
                  </a:cubicBezTo>
                  <a:cubicBezTo>
                    <a:pt x="15696" y="4297"/>
                    <a:pt x="15650" y="4219"/>
                    <a:pt x="15665" y="4142"/>
                  </a:cubicBezTo>
                  <a:cubicBezTo>
                    <a:pt x="15696" y="4064"/>
                    <a:pt x="15743" y="4002"/>
                    <a:pt x="15820" y="4002"/>
                  </a:cubicBezTo>
                  <a:close/>
                  <a:moveTo>
                    <a:pt x="19079" y="5390"/>
                  </a:moveTo>
                  <a:cubicBezTo>
                    <a:pt x="19112" y="5390"/>
                    <a:pt x="19139" y="5398"/>
                    <a:pt x="19155" y="5414"/>
                  </a:cubicBezTo>
                  <a:cubicBezTo>
                    <a:pt x="19232" y="5460"/>
                    <a:pt x="19263" y="5507"/>
                    <a:pt x="19217" y="5584"/>
                  </a:cubicBezTo>
                  <a:cubicBezTo>
                    <a:pt x="19186" y="5646"/>
                    <a:pt x="19139" y="5693"/>
                    <a:pt x="19077" y="5693"/>
                  </a:cubicBezTo>
                  <a:lnTo>
                    <a:pt x="19062" y="5693"/>
                  </a:lnTo>
                  <a:cubicBezTo>
                    <a:pt x="19000" y="5677"/>
                    <a:pt x="18969" y="5615"/>
                    <a:pt x="18969" y="5538"/>
                  </a:cubicBezTo>
                  <a:cubicBezTo>
                    <a:pt x="18969" y="5522"/>
                    <a:pt x="18984" y="5491"/>
                    <a:pt x="18984" y="5476"/>
                  </a:cubicBezTo>
                  <a:lnTo>
                    <a:pt x="18969" y="5414"/>
                  </a:lnTo>
                  <a:cubicBezTo>
                    <a:pt x="19008" y="5398"/>
                    <a:pt x="19046" y="5390"/>
                    <a:pt x="19079" y="5390"/>
                  </a:cubicBezTo>
                  <a:close/>
                  <a:moveTo>
                    <a:pt x="19692" y="6104"/>
                  </a:moveTo>
                  <a:cubicBezTo>
                    <a:pt x="19734" y="6104"/>
                    <a:pt x="19773" y="6129"/>
                    <a:pt x="19791" y="6174"/>
                  </a:cubicBezTo>
                  <a:cubicBezTo>
                    <a:pt x="19822" y="6189"/>
                    <a:pt x="20287" y="6965"/>
                    <a:pt x="20489" y="7849"/>
                  </a:cubicBezTo>
                  <a:cubicBezTo>
                    <a:pt x="20520" y="7926"/>
                    <a:pt x="20473" y="8004"/>
                    <a:pt x="20396" y="8019"/>
                  </a:cubicBezTo>
                  <a:lnTo>
                    <a:pt x="20365" y="8019"/>
                  </a:lnTo>
                  <a:cubicBezTo>
                    <a:pt x="20303" y="8019"/>
                    <a:pt x="20241" y="7957"/>
                    <a:pt x="20225" y="7895"/>
                  </a:cubicBezTo>
                  <a:cubicBezTo>
                    <a:pt x="20023" y="7073"/>
                    <a:pt x="19558" y="6313"/>
                    <a:pt x="19558" y="6313"/>
                  </a:cubicBezTo>
                  <a:cubicBezTo>
                    <a:pt x="19527" y="6236"/>
                    <a:pt x="19543" y="6143"/>
                    <a:pt x="19605" y="6143"/>
                  </a:cubicBezTo>
                  <a:cubicBezTo>
                    <a:pt x="19631" y="6117"/>
                    <a:pt x="19662" y="6104"/>
                    <a:pt x="19692" y="6104"/>
                  </a:cubicBezTo>
                  <a:close/>
                  <a:moveTo>
                    <a:pt x="19634" y="8071"/>
                  </a:moveTo>
                  <a:cubicBezTo>
                    <a:pt x="19693" y="8071"/>
                    <a:pt x="19746" y="8095"/>
                    <a:pt x="19775" y="8143"/>
                  </a:cubicBezTo>
                  <a:cubicBezTo>
                    <a:pt x="19822" y="8190"/>
                    <a:pt x="19822" y="8236"/>
                    <a:pt x="19822" y="8283"/>
                  </a:cubicBezTo>
                  <a:cubicBezTo>
                    <a:pt x="19822" y="8330"/>
                    <a:pt x="19791" y="8392"/>
                    <a:pt x="19760" y="8407"/>
                  </a:cubicBezTo>
                  <a:cubicBezTo>
                    <a:pt x="19713" y="8423"/>
                    <a:pt x="19682" y="8438"/>
                    <a:pt x="19636" y="8438"/>
                  </a:cubicBezTo>
                  <a:cubicBezTo>
                    <a:pt x="19589" y="8438"/>
                    <a:pt x="19512" y="8407"/>
                    <a:pt x="19465" y="8361"/>
                  </a:cubicBezTo>
                  <a:cubicBezTo>
                    <a:pt x="19419" y="8314"/>
                    <a:pt x="19388" y="8252"/>
                    <a:pt x="19434" y="8190"/>
                  </a:cubicBezTo>
                  <a:cubicBezTo>
                    <a:pt x="19434" y="8143"/>
                    <a:pt x="19465" y="8112"/>
                    <a:pt x="19527" y="8097"/>
                  </a:cubicBezTo>
                  <a:cubicBezTo>
                    <a:pt x="19562" y="8079"/>
                    <a:pt x="19599" y="8071"/>
                    <a:pt x="19634" y="8071"/>
                  </a:cubicBezTo>
                  <a:close/>
                  <a:moveTo>
                    <a:pt x="20559" y="8358"/>
                  </a:moveTo>
                  <a:cubicBezTo>
                    <a:pt x="20628" y="8358"/>
                    <a:pt x="20689" y="8415"/>
                    <a:pt x="20675" y="8485"/>
                  </a:cubicBezTo>
                  <a:cubicBezTo>
                    <a:pt x="20690" y="8516"/>
                    <a:pt x="20799" y="9384"/>
                    <a:pt x="20783" y="9849"/>
                  </a:cubicBezTo>
                  <a:cubicBezTo>
                    <a:pt x="20783" y="9943"/>
                    <a:pt x="20721" y="9989"/>
                    <a:pt x="20644" y="9989"/>
                  </a:cubicBezTo>
                  <a:cubicBezTo>
                    <a:pt x="20566" y="9989"/>
                    <a:pt x="20520" y="9911"/>
                    <a:pt x="20520" y="9834"/>
                  </a:cubicBezTo>
                  <a:cubicBezTo>
                    <a:pt x="20551" y="9400"/>
                    <a:pt x="20411" y="8516"/>
                    <a:pt x="20411" y="8516"/>
                  </a:cubicBezTo>
                  <a:cubicBezTo>
                    <a:pt x="20396" y="8438"/>
                    <a:pt x="20458" y="8392"/>
                    <a:pt x="20535" y="8361"/>
                  </a:cubicBezTo>
                  <a:cubicBezTo>
                    <a:pt x="20543" y="8359"/>
                    <a:pt x="20551" y="8358"/>
                    <a:pt x="20559" y="8358"/>
                  </a:cubicBezTo>
                  <a:close/>
                  <a:moveTo>
                    <a:pt x="19837" y="9443"/>
                  </a:moveTo>
                  <a:cubicBezTo>
                    <a:pt x="19910" y="9443"/>
                    <a:pt x="19998" y="9489"/>
                    <a:pt x="20039" y="9570"/>
                  </a:cubicBezTo>
                  <a:cubicBezTo>
                    <a:pt x="20070" y="9648"/>
                    <a:pt x="20070" y="9725"/>
                    <a:pt x="20070" y="9803"/>
                  </a:cubicBezTo>
                  <a:cubicBezTo>
                    <a:pt x="20070" y="9974"/>
                    <a:pt x="20054" y="10129"/>
                    <a:pt x="19992" y="10284"/>
                  </a:cubicBezTo>
                  <a:lnTo>
                    <a:pt x="19977" y="10330"/>
                  </a:lnTo>
                  <a:lnTo>
                    <a:pt x="19930" y="10330"/>
                  </a:lnTo>
                  <a:cubicBezTo>
                    <a:pt x="19822" y="10330"/>
                    <a:pt x="19760" y="10191"/>
                    <a:pt x="19760" y="10051"/>
                  </a:cubicBezTo>
                  <a:cubicBezTo>
                    <a:pt x="19744" y="9880"/>
                    <a:pt x="19760" y="9679"/>
                    <a:pt x="19760" y="9508"/>
                  </a:cubicBezTo>
                  <a:lnTo>
                    <a:pt x="19760" y="9477"/>
                  </a:lnTo>
                  <a:lnTo>
                    <a:pt x="19806" y="9446"/>
                  </a:lnTo>
                  <a:cubicBezTo>
                    <a:pt x="19816" y="9444"/>
                    <a:pt x="19826" y="9443"/>
                    <a:pt x="19837" y="9443"/>
                  </a:cubicBezTo>
                  <a:close/>
                  <a:moveTo>
                    <a:pt x="20752" y="10501"/>
                  </a:moveTo>
                  <a:cubicBezTo>
                    <a:pt x="20830" y="10501"/>
                    <a:pt x="20892" y="10563"/>
                    <a:pt x="20892" y="10609"/>
                  </a:cubicBezTo>
                  <a:cubicBezTo>
                    <a:pt x="20892" y="10656"/>
                    <a:pt x="20892" y="11618"/>
                    <a:pt x="20783" y="11990"/>
                  </a:cubicBezTo>
                  <a:cubicBezTo>
                    <a:pt x="20768" y="12067"/>
                    <a:pt x="20706" y="12114"/>
                    <a:pt x="20659" y="12114"/>
                  </a:cubicBezTo>
                  <a:lnTo>
                    <a:pt x="20613" y="12114"/>
                  </a:lnTo>
                  <a:cubicBezTo>
                    <a:pt x="20535" y="12083"/>
                    <a:pt x="20504" y="12005"/>
                    <a:pt x="20520" y="11928"/>
                  </a:cubicBezTo>
                  <a:cubicBezTo>
                    <a:pt x="20597" y="11664"/>
                    <a:pt x="20613" y="10904"/>
                    <a:pt x="20613" y="10640"/>
                  </a:cubicBezTo>
                  <a:cubicBezTo>
                    <a:pt x="20613" y="10563"/>
                    <a:pt x="20675" y="10501"/>
                    <a:pt x="20752" y="10501"/>
                  </a:cubicBezTo>
                  <a:close/>
                  <a:moveTo>
                    <a:pt x="19540" y="13267"/>
                  </a:moveTo>
                  <a:cubicBezTo>
                    <a:pt x="19556" y="13267"/>
                    <a:pt x="19573" y="13270"/>
                    <a:pt x="19589" y="13277"/>
                  </a:cubicBezTo>
                  <a:cubicBezTo>
                    <a:pt x="19667" y="13293"/>
                    <a:pt x="19698" y="13370"/>
                    <a:pt x="19682" y="13448"/>
                  </a:cubicBezTo>
                  <a:cubicBezTo>
                    <a:pt x="19512" y="14006"/>
                    <a:pt x="19077" y="14549"/>
                    <a:pt x="19062" y="14564"/>
                  </a:cubicBezTo>
                  <a:cubicBezTo>
                    <a:pt x="19015" y="14611"/>
                    <a:pt x="18984" y="14626"/>
                    <a:pt x="18953" y="14626"/>
                  </a:cubicBezTo>
                  <a:cubicBezTo>
                    <a:pt x="18907" y="14626"/>
                    <a:pt x="18876" y="14611"/>
                    <a:pt x="18845" y="14595"/>
                  </a:cubicBezTo>
                  <a:cubicBezTo>
                    <a:pt x="18783" y="14533"/>
                    <a:pt x="18767" y="14456"/>
                    <a:pt x="18845" y="14394"/>
                  </a:cubicBezTo>
                  <a:cubicBezTo>
                    <a:pt x="18845" y="14394"/>
                    <a:pt x="19263" y="13897"/>
                    <a:pt x="19419" y="13370"/>
                  </a:cubicBezTo>
                  <a:cubicBezTo>
                    <a:pt x="19431" y="13309"/>
                    <a:pt x="19481" y="13267"/>
                    <a:pt x="19540" y="13267"/>
                  </a:cubicBezTo>
                  <a:close/>
                  <a:moveTo>
                    <a:pt x="17526" y="15914"/>
                  </a:moveTo>
                  <a:cubicBezTo>
                    <a:pt x="17635" y="15914"/>
                    <a:pt x="17681" y="15945"/>
                    <a:pt x="17728" y="16022"/>
                  </a:cubicBezTo>
                  <a:cubicBezTo>
                    <a:pt x="17744" y="16084"/>
                    <a:pt x="17744" y="16162"/>
                    <a:pt x="17712" y="16224"/>
                  </a:cubicBezTo>
                  <a:cubicBezTo>
                    <a:pt x="17666" y="16270"/>
                    <a:pt x="17604" y="16317"/>
                    <a:pt x="17526" y="16317"/>
                  </a:cubicBezTo>
                  <a:lnTo>
                    <a:pt x="17480" y="16317"/>
                  </a:lnTo>
                  <a:cubicBezTo>
                    <a:pt x="17418" y="16301"/>
                    <a:pt x="17371" y="16255"/>
                    <a:pt x="17356" y="16224"/>
                  </a:cubicBezTo>
                  <a:cubicBezTo>
                    <a:pt x="17325" y="16177"/>
                    <a:pt x="17325" y="16100"/>
                    <a:pt x="17340" y="16022"/>
                  </a:cubicBezTo>
                  <a:cubicBezTo>
                    <a:pt x="17356" y="15945"/>
                    <a:pt x="17433" y="15914"/>
                    <a:pt x="17526" y="15914"/>
                  </a:cubicBezTo>
                  <a:close/>
                  <a:moveTo>
                    <a:pt x="19776" y="14716"/>
                  </a:moveTo>
                  <a:cubicBezTo>
                    <a:pt x="19786" y="14716"/>
                    <a:pt x="19796" y="14717"/>
                    <a:pt x="19806" y="14719"/>
                  </a:cubicBezTo>
                  <a:cubicBezTo>
                    <a:pt x="19884" y="14750"/>
                    <a:pt x="19915" y="14828"/>
                    <a:pt x="19899" y="14906"/>
                  </a:cubicBezTo>
                  <a:cubicBezTo>
                    <a:pt x="19744" y="15479"/>
                    <a:pt x="18845" y="16612"/>
                    <a:pt x="18814" y="16643"/>
                  </a:cubicBezTo>
                  <a:cubicBezTo>
                    <a:pt x="18767" y="16689"/>
                    <a:pt x="18736" y="16705"/>
                    <a:pt x="18690" y="16705"/>
                  </a:cubicBezTo>
                  <a:cubicBezTo>
                    <a:pt x="18659" y="16705"/>
                    <a:pt x="18612" y="16689"/>
                    <a:pt x="18597" y="16658"/>
                  </a:cubicBezTo>
                  <a:cubicBezTo>
                    <a:pt x="18534" y="16612"/>
                    <a:pt x="18534" y="16534"/>
                    <a:pt x="18597" y="16472"/>
                  </a:cubicBezTo>
                  <a:cubicBezTo>
                    <a:pt x="18597" y="16472"/>
                    <a:pt x="19465" y="15340"/>
                    <a:pt x="19620" y="14828"/>
                  </a:cubicBezTo>
                  <a:cubicBezTo>
                    <a:pt x="19647" y="14760"/>
                    <a:pt x="19709" y="14716"/>
                    <a:pt x="19776" y="14716"/>
                  </a:cubicBezTo>
                  <a:close/>
                  <a:moveTo>
                    <a:pt x="17108" y="17092"/>
                  </a:moveTo>
                  <a:lnTo>
                    <a:pt x="17139" y="17108"/>
                  </a:lnTo>
                  <a:cubicBezTo>
                    <a:pt x="17149" y="17113"/>
                    <a:pt x="17158" y="17115"/>
                    <a:pt x="17166" y="17115"/>
                  </a:cubicBezTo>
                  <a:cubicBezTo>
                    <a:pt x="17182" y="17115"/>
                    <a:pt x="17196" y="17108"/>
                    <a:pt x="17216" y="17108"/>
                  </a:cubicBezTo>
                  <a:cubicBezTo>
                    <a:pt x="17247" y="17100"/>
                    <a:pt x="17278" y="17096"/>
                    <a:pt x="17305" y="17096"/>
                  </a:cubicBezTo>
                  <a:cubicBezTo>
                    <a:pt x="17333" y="17096"/>
                    <a:pt x="17356" y="17100"/>
                    <a:pt x="17371" y="17108"/>
                  </a:cubicBezTo>
                  <a:cubicBezTo>
                    <a:pt x="17418" y="17123"/>
                    <a:pt x="17449" y="17170"/>
                    <a:pt x="17449" y="17232"/>
                  </a:cubicBezTo>
                  <a:cubicBezTo>
                    <a:pt x="17449" y="17279"/>
                    <a:pt x="17433" y="17341"/>
                    <a:pt x="17402" y="17372"/>
                  </a:cubicBezTo>
                  <a:cubicBezTo>
                    <a:pt x="17340" y="17403"/>
                    <a:pt x="17294" y="17418"/>
                    <a:pt x="17247" y="17418"/>
                  </a:cubicBezTo>
                  <a:cubicBezTo>
                    <a:pt x="17201" y="17418"/>
                    <a:pt x="17139" y="17418"/>
                    <a:pt x="17108" y="17403"/>
                  </a:cubicBezTo>
                  <a:lnTo>
                    <a:pt x="17092" y="17403"/>
                  </a:lnTo>
                  <a:lnTo>
                    <a:pt x="17092" y="17372"/>
                  </a:lnTo>
                  <a:cubicBezTo>
                    <a:pt x="17046" y="17310"/>
                    <a:pt x="17046" y="17201"/>
                    <a:pt x="17092" y="17123"/>
                  </a:cubicBezTo>
                  <a:lnTo>
                    <a:pt x="17108" y="17092"/>
                  </a:lnTo>
                  <a:close/>
                  <a:moveTo>
                    <a:pt x="17787" y="17648"/>
                  </a:moveTo>
                  <a:cubicBezTo>
                    <a:pt x="17798" y="17648"/>
                    <a:pt x="17810" y="17649"/>
                    <a:pt x="17821" y="17651"/>
                  </a:cubicBezTo>
                  <a:lnTo>
                    <a:pt x="17868" y="17651"/>
                  </a:lnTo>
                  <a:lnTo>
                    <a:pt x="17868" y="17697"/>
                  </a:lnTo>
                  <a:cubicBezTo>
                    <a:pt x="17883" y="17790"/>
                    <a:pt x="17899" y="17930"/>
                    <a:pt x="17837" y="18023"/>
                  </a:cubicBezTo>
                  <a:cubicBezTo>
                    <a:pt x="17806" y="18101"/>
                    <a:pt x="17712" y="18163"/>
                    <a:pt x="17635" y="18163"/>
                  </a:cubicBezTo>
                  <a:cubicBezTo>
                    <a:pt x="17588" y="18163"/>
                    <a:pt x="17557" y="18132"/>
                    <a:pt x="17511" y="18116"/>
                  </a:cubicBezTo>
                  <a:lnTo>
                    <a:pt x="17495" y="18101"/>
                  </a:lnTo>
                  <a:cubicBezTo>
                    <a:pt x="17433" y="18007"/>
                    <a:pt x="17433" y="17868"/>
                    <a:pt x="17511" y="17775"/>
                  </a:cubicBezTo>
                  <a:cubicBezTo>
                    <a:pt x="17580" y="17705"/>
                    <a:pt x="17687" y="17648"/>
                    <a:pt x="17787" y="17648"/>
                  </a:cubicBezTo>
                  <a:close/>
                  <a:moveTo>
                    <a:pt x="17120" y="18097"/>
                  </a:moveTo>
                  <a:cubicBezTo>
                    <a:pt x="17148" y="18097"/>
                    <a:pt x="17177" y="18104"/>
                    <a:pt x="17201" y="18116"/>
                  </a:cubicBezTo>
                  <a:cubicBezTo>
                    <a:pt x="17263" y="18163"/>
                    <a:pt x="17278" y="18256"/>
                    <a:pt x="17216" y="18333"/>
                  </a:cubicBezTo>
                  <a:cubicBezTo>
                    <a:pt x="16937" y="18721"/>
                    <a:pt x="15975" y="19388"/>
                    <a:pt x="15944" y="19419"/>
                  </a:cubicBezTo>
                  <a:cubicBezTo>
                    <a:pt x="15929" y="19434"/>
                    <a:pt x="15882" y="19434"/>
                    <a:pt x="15867" y="19434"/>
                  </a:cubicBezTo>
                  <a:cubicBezTo>
                    <a:pt x="15820" y="19434"/>
                    <a:pt x="15774" y="19419"/>
                    <a:pt x="15743" y="19372"/>
                  </a:cubicBezTo>
                  <a:cubicBezTo>
                    <a:pt x="15712" y="19326"/>
                    <a:pt x="15727" y="19217"/>
                    <a:pt x="15789" y="19186"/>
                  </a:cubicBezTo>
                  <a:cubicBezTo>
                    <a:pt x="15805" y="19171"/>
                    <a:pt x="16735" y="18504"/>
                    <a:pt x="17015" y="18163"/>
                  </a:cubicBezTo>
                  <a:cubicBezTo>
                    <a:pt x="17034" y="18115"/>
                    <a:pt x="17076" y="18097"/>
                    <a:pt x="17120" y="18097"/>
                  </a:cubicBezTo>
                  <a:close/>
                  <a:moveTo>
                    <a:pt x="2765" y="17810"/>
                  </a:moveTo>
                  <a:lnTo>
                    <a:pt x="2765" y="17810"/>
                  </a:lnTo>
                  <a:cubicBezTo>
                    <a:pt x="3316" y="18426"/>
                    <a:pt x="3937" y="18977"/>
                    <a:pt x="4616" y="19448"/>
                  </a:cubicBezTo>
                  <a:lnTo>
                    <a:pt x="4616" y="19448"/>
                  </a:lnTo>
                  <a:cubicBezTo>
                    <a:pt x="4098" y="19079"/>
                    <a:pt x="3614" y="18675"/>
                    <a:pt x="3164" y="18225"/>
                  </a:cubicBezTo>
                  <a:cubicBezTo>
                    <a:pt x="3031" y="18091"/>
                    <a:pt x="2898" y="17953"/>
                    <a:pt x="2765" y="17810"/>
                  </a:cubicBezTo>
                  <a:close/>
                  <a:moveTo>
                    <a:pt x="7566" y="20289"/>
                  </a:moveTo>
                  <a:cubicBezTo>
                    <a:pt x="7623" y="20289"/>
                    <a:pt x="7680" y="20305"/>
                    <a:pt x="7724" y="20334"/>
                  </a:cubicBezTo>
                  <a:cubicBezTo>
                    <a:pt x="7833" y="20380"/>
                    <a:pt x="7879" y="20520"/>
                    <a:pt x="7864" y="20629"/>
                  </a:cubicBezTo>
                  <a:cubicBezTo>
                    <a:pt x="7864" y="20675"/>
                    <a:pt x="7833" y="20706"/>
                    <a:pt x="7802" y="20737"/>
                  </a:cubicBezTo>
                  <a:cubicBezTo>
                    <a:pt x="7786" y="20737"/>
                    <a:pt x="7755" y="20753"/>
                    <a:pt x="7740" y="20753"/>
                  </a:cubicBezTo>
                  <a:cubicBezTo>
                    <a:pt x="7709" y="20768"/>
                    <a:pt x="7662" y="20768"/>
                    <a:pt x="7631" y="20768"/>
                  </a:cubicBezTo>
                  <a:cubicBezTo>
                    <a:pt x="7523" y="20768"/>
                    <a:pt x="7445" y="20753"/>
                    <a:pt x="7399" y="20691"/>
                  </a:cubicBezTo>
                  <a:cubicBezTo>
                    <a:pt x="7337" y="20660"/>
                    <a:pt x="7321" y="20582"/>
                    <a:pt x="7321" y="20505"/>
                  </a:cubicBezTo>
                  <a:cubicBezTo>
                    <a:pt x="7321" y="20442"/>
                    <a:pt x="7352" y="20380"/>
                    <a:pt x="7399" y="20349"/>
                  </a:cubicBezTo>
                  <a:cubicBezTo>
                    <a:pt x="7440" y="20309"/>
                    <a:pt x="7502" y="20289"/>
                    <a:pt x="7566" y="20289"/>
                  </a:cubicBezTo>
                  <a:close/>
                  <a:moveTo>
                    <a:pt x="12520" y="20393"/>
                  </a:moveTo>
                  <a:cubicBezTo>
                    <a:pt x="12578" y="20393"/>
                    <a:pt x="12630" y="20433"/>
                    <a:pt x="12641" y="20489"/>
                  </a:cubicBezTo>
                  <a:cubicBezTo>
                    <a:pt x="12672" y="20567"/>
                    <a:pt x="12625" y="20644"/>
                    <a:pt x="12548" y="20675"/>
                  </a:cubicBezTo>
                  <a:cubicBezTo>
                    <a:pt x="12238" y="20799"/>
                    <a:pt x="11540" y="20815"/>
                    <a:pt x="11509" y="20815"/>
                  </a:cubicBezTo>
                  <a:cubicBezTo>
                    <a:pt x="11431" y="20815"/>
                    <a:pt x="11369" y="20753"/>
                    <a:pt x="11369" y="20675"/>
                  </a:cubicBezTo>
                  <a:cubicBezTo>
                    <a:pt x="11369" y="20598"/>
                    <a:pt x="11416" y="20520"/>
                    <a:pt x="11509" y="20520"/>
                  </a:cubicBezTo>
                  <a:cubicBezTo>
                    <a:pt x="11679" y="20520"/>
                    <a:pt x="12222" y="20489"/>
                    <a:pt x="12455" y="20411"/>
                  </a:cubicBezTo>
                  <a:cubicBezTo>
                    <a:pt x="12476" y="20399"/>
                    <a:pt x="12499" y="20393"/>
                    <a:pt x="12520" y="20393"/>
                  </a:cubicBezTo>
                  <a:close/>
                  <a:moveTo>
                    <a:pt x="10687" y="1"/>
                  </a:moveTo>
                  <a:cubicBezTo>
                    <a:pt x="9585" y="1"/>
                    <a:pt x="8515" y="187"/>
                    <a:pt x="7507" y="497"/>
                  </a:cubicBezTo>
                  <a:cubicBezTo>
                    <a:pt x="7166" y="590"/>
                    <a:pt x="6825" y="699"/>
                    <a:pt x="6515" y="838"/>
                  </a:cubicBezTo>
                  <a:cubicBezTo>
                    <a:pt x="5724" y="1164"/>
                    <a:pt x="4964" y="1614"/>
                    <a:pt x="4297" y="2126"/>
                  </a:cubicBezTo>
                  <a:cubicBezTo>
                    <a:pt x="3754" y="2529"/>
                    <a:pt x="3242" y="2994"/>
                    <a:pt x="2777" y="3491"/>
                  </a:cubicBezTo>
                  <a:cubicBezTo>
                    <a:pt x="2544" y="3754"/>
                    <a:pt x="2327" y="4018"/>
                    <a:pt x="2110" y="4297"/>
                  </a:cubicBezTo>
                  <a:cubicBezTo>
                    <a:pt x="1908" y="4561"/>
                    <a:pt x="1707" y="4855"/>
                    <a:pt x="1536" y="5150"/>
                  </a:cubicBezTo>
                  <a:cubicBezTo>
                    <a:pt x="1365" y="5429"/>
                    <a:pt x="1210" y="5739"/>
                    <a:pt x="1055" y="6065"/>
                  </a:cubicBezTo>
                  <a:cubicBezTo>
                    <a:pt x="900" y="6375"/>
                    <a:pt x="761" y="6670"/>
                    <a:pt x="652" y="7011"/>
                  </a:cubicBezTo>
                  <a:cubicBezTo>
                    <a:pt x="528" y="7337"/>
                    <a:pt x="435" y="7663"/>
                    <a:pt x="342" y="8019"/>
                  </a:cubicBezTo>
                  <a:cubicBezTo>
                    <a:pt x="125" y="8857"/>
                    <a:pt x="1" y="9756"/>
                    <a:pt x="1" y="10671"/>
                  </a:cubicBezTo>
                  <a:cubicBezTo>
                    <a:pt x="1" y="11773"/>
                    <a:pt x="187" y="12843"/>
                    <a:pt x="497" y="13851"/>
                  </a:cubicBezTo>
                  <a:cubicBezTo>
                    <a:pt x="590" y="14208"/>
                    <a:pt x="698" y="14533"/>
                    <a:pt x="838" y="14844"/>
                  </a:cubicBezTo>
                  <a:cubicBezTo>
                    <a:pt x="1117" y="15479"/>
                    <a:pt x="1443" y="16084"/>
                    <a:pt x="1846" y="16658"/>
                  </a:cubicBezTo>
                  <a:cubicBezTo>
                    <a:pt x="2048" y="16937"/>
                    <a:pt x="2249" y="17201"/>
                    <a:pt x="2467" y="17480"/>
                  </a:cubicBezTo>
                  <a:cubicBezTo>
                    <a:pt x="2566" y="17593"/>
                    <a:pt x="2666" y="17703"/>
                    <a:pt x="2765" y="17810"/>
                  </a:cubicBezTo>
                  <a:lnTo>
                    <a:pt x="2765" y="17810"/>
                  </a:lnTo>
                  <a:cubicBezTo>
                    <a:pt x="1076" y="15921"/>
                    <a:pt x="47" y="13417"/>
                    <a:pt x="47" y="10671"/>
                  </a:cubicBezTo>
                  <a:cubicBezTo>
                    <a:pt x="47" y="6996"/>
                    <a:pt x="1908" y="3754"/>
                    <a:pt x="4731" y="1831"/>
                  </a:cubicBezTo>
                  <a:cubicBezTo>
                    <a:pt x="5708" y="1428"/>
                    <a:pt x="6732" y="1180"/>
                    <a:pt x="7817" y="1102"/>
                  </a:cubicBezTo>
                  <a:lnTo>
                    <a:pt x="7817" y="900"/>
                  </a:lnTo>
                  <a:lnTo>
                    <a:pt x="7879" y="900"/>
                  </a:lnTo>
                  <a:cubicBezTo>
                    <a:pt x="7895" y="900"/>
                    <a:pt x="7910" y="885"/>
                    <a:pt x="7910" y="869"/>
                  </a:cubicBezTo>
                  <a:lnTo>
                    <a:pt x="7910" y="807"/>
                  </a:lnTo>
                  <a:lnTo>
                    <a:pt x="7988" y="823"/>
                  </a:lnTo>
                  <a:cubicBezTo>
                    <a:pt x="8112" y="838"/>
                    <a:pt x="8267" y="885"/>
                    <a:pt x="8298" y="1024"/>
                  </a:cubicBezTo>
                  <a:lnTo>
                    <a:pt x="8298" y="1071"/>
                  </a:lnTo>
                  <a:lnTo>
                    <a:pt x="8515" y="1071"/>
                  </a:lnTo>
                  <a:cubicBezTo>
                    <a:pt x="9741" y="1071"/>
                    <a:pt x="10904" y="1304"/>
                    <a:pt x="11974" y="1722"/>
                  </a:cubicBezTo>
                  <a:lnTo>
                    <a:pt x="11974" y="1691"/>
                  </a:lnTo>
                  <a:cubicBezTo>
                    <a:pt x="11974" y="1660"/>
                    <a:pt x="11989" y="1598"/>
                    <a:pt x="12005" y="1567"/>
                  </a:cubicBezTo>
                  <a:cubicBezTo>
                    <a:pt x="12129" y="1288"/>
                    <a:pt x="12455" y="1288"/>
                    <a:pt x="12563" y="1288"/>
                  </a:cubicBezTo>
                  <a:lnTo>
                    <a:pt x="12672" y="1288"/>
                  </a:lnTo>
                  <a:cubicBezTo>
                    <a:pt x="13091" y="1288"/>
                    <a:pt x="13727" y="1335"/>
                    <a:pt x="14192" y="1722"/>
                  </a:cubicBezTo>
                  <a:cubicBezTo>
                    <a:pt x="14393" y="1893"/>
                    <a:pt x="14518" y="2157"/>
                    <a:pt x="14362" y="2374"/>
                  </a:cubicBezTo>
                  <a:cubicBezTo>
                    <a:pt x="14269" y="2529"/>
                    <a:pt x="14099" y="2575"/>
                    <a:pt x="13944" y="2575"/>
                  </a:cubicBezTo>
                  <a:lnTo>
                    <a:pt x="13633" y="2575"/>
                  </a:lnTo>
                  <a:cubicBezTo>
                    <a:pt x="16332" y="4282"/>
                    <a:pt x="18116" y="7259"/>
                    <a:pt x="18116" y="10687"/>
                  </a:cubicBezTo>
                  <a:cubicBezTo>
                    <a:pt x="18116" y="13991"/>
                    <a:pt x="16425" y="16922"/>
                    <a:pt x="13882" y="18643"/>
                  </a:cubicBezTo>
                  <a:cubicBezTo>
                    <a:pt x="14037" y="18566"/>
                    <a:pt x="14192" y="18504"/>
                    <a:pt x="14347" y="18473"/>
                  </a:cubicBezTo>
                  <a:cubicBezTo>
                    <a:pt x="14407" y="18456"/>
                    <a:pt x="14469" y="18448"/>
                    <a:pt x="14530" y="18448"/>
                  </a:cubicBezTo>
                  <a:cubicBezTo>
                    <a:pt x="14752" y="18448"/>
                    <a:pt x="14966" y="18554"/>
                    <a:pt x="15076" y="18736"/>
                  </a:cubicBezTo>
                  <a:cubicBezTo>
                    <a:pt x="15091" y="18798"/>
                    <a:pt x="15107" y="18830"/>
                    <a:pt x="15107" y="18876"/>
                  </a:cubicBezTo>
                  <a:cubicBezTo>
                    <a:pt x="15122" y="19031"/>
                    <a:pt x="15029" y="19202"/>
                    <a:pt x="14812" y="19341"/>
                  </a:cubicBezTo>
                  <a:cubicBezTo>
                    <a:pt x="14486" y="19558"/>
                    <a:pt x="14068" y="19807"/>
                    <a:pt x="13571" y="19807"/>
                  </a:cubicBezTo>
                  <a:cubicBezTo>
                    <a:pt x="13525" y="19807"/>
                    <a:pt x="13463" y="19791"/>
                    <a:pt x="13401" y="19791"/>
                  </a:cubicBezTo>
                  <a:cubicBezTo>
                    <a:pt x="13168" y="19760"/>
                    <a:pt x="12936" y="19605"/>
                    <a:pt x="12951" y="19372"/>
                  </a:cubicBezTo>
                  <a:cubicBezTo>
                    <a:pt x="12951" y="19279"/>
                    <a:pt x="12998" y="19202"/>
                    <a:pt x="13060" y="19140"/>
                  </a:cubicBezTo>
                  <a:lnTo>
                    <a:pt x="13060" y="19140"/>
                  </a:lnTo>
                  <a:cubicBezTo>
                    <a:pt x="12393" y="19512"/>
                    <a:pt x="11648" y="19807"/>
                    <a:pt x="10904" y="19993"/>
                  </a:cubicBezTo>
                  <a:cubicBezTo>
                    <a:pt x="10904" y="20039"/>
                    <a:pt x="10919" y="20086"/>
                    <a:pt x="10919" y="20132"/>
                  </a:cubicBezTo>
                  <a:cubicBezTo>
                    <a:pt x="10919" y="20179"/>
                    <a:pt x="10919" y="20210"/>
                    <a:pt x="10904" y="20256"/>
                  </a:cubicBezTo>
                  <a:cubicBezTo>
                    <a:pt x="10842" y="20411"/>
                    <a:pt x="10640" y="20427"/>
                    <a:pt x="10516" y="20442"/>
                  </a:cubicBezTo>
                  <a:cubicBezTo>
                    <a:pt x="10423" y="20458"/>
                    <a:pt x="10299" y="20458"/>
                    <a:pt x="10206" y="20458"/>
                  </a:cubicBezTo>
                  <a:cubicBezTo>
                    <a:pt x="9849" y="20458"/>
                    <a:pt x="9601" y="20411"/>
                    <a:pt x="9384" y="20287"/>
                  </a:cubicBezTo>
                  <a:cubicBezTo>
                    <a:pt x="9368" y="20287"/>
                    <a:pt x="9368" y="20272"/>
                    <a:pt x="9353" y="20272"/>
                  </a:cubicBezTo>
                  <a:cubicBezTo>
                    <a:pt x="9074" y="20287"/>
                    <a:pt x="8794" y="20303"/>
                    <a:pt x="8500" y="20303"/>
                  </a:cubicBezTo>
                  <a:cubicBezTo>
                    <a:pt x="7166" y="20303"/>
                    <a:pt x="5894" y="20024"/>
                    <a:pt x="4731" y="19527"/>
                  </a:cubicBezTo>
                  <a:cubicBezTo>
                    <a:pt x="4692" y="19501"/>
                    <a:pt x="4654" y="19475"/>
                    <a:pt x="4616" y="19448"/>
                  </a:cubicBezTo>
                  <a:lnTo>
                    <a:pt x="4616" y="19448"/>
                  </a:lnTo>
                  <a:cubicBezTo>
                    <a:pt x="4705" y="19512"/>
                    <a:pt x="4795" y="19574"/>
                    <a:pt x="4886" y="19636"/>
                  </a:cubicBezTo>
                  <a:cubicBezTo>
                    <a:pt x="5119" y="19760"/>
                    <a:pt x="5351" y="19915"/>
                    <a:pt x="5615" y="20055"/>
                  </a:cubicBezTo>
                  <a:cubicBezTo>
                    <a:pt x="7119" y="20877"/>
                    <a:pt x="8841" y="21342"/>
                    <a:pt x="10687" y="21342"/>
                  </a:cubicBezTo>
                  <a:cubicBezTo>
                    <a:pt x="12532" y="21342"/>
                    <a:pt x="14254" y="20877"/>
                    <a:pt x="15774" y="20055"/>
                  </a:cubicBezTo>
                  <a:cubicBezTo>
                    <a:pt x="16968" y="19403"/>
                    <a:pt x="18038" y="18504"/>
                    <a:pt x="18907" y="17465"/>
                  </a:cubicBezTo>
                  <a:cubicBezTo>
                    <a:pt x="19139" y="17201"/>
                    <a:pt x="19341" y="16937"/>
                    <a:pt x="19527" y="16643"/>
                  </a:cubicBezTo>
                  <a:cubicBezTo>
                    <a:pt x="19915" y="16084"/>
                    <a:pt x="20241" y="15479"/>
                    <a:pt x="20520" y="14844"/>
                  </a:cubicBezTo>
                  <a:cubicBezTo>
                    <a:pt x="20659" y="14518"/>
                    <a:pt x="20783" y="14177"/>
                    <a:pt x="20892" y="13851"/>
                  </a:cubicBezTo>
                  <a:cubicBezTo>
                    <a:pt x="21202" y="12843"/>
                    <a:pt x="21373" y="11773"/>
                    <a:pt x="21373" y="10671"/>
                  </a:cubicBezTo>
                  <a:cubicBezTo>
                    <a:pt x="21373" y="9756"/>
                    <a:pt x="21249" y="8872"/>
                    <a:pt x="21047" y="8019"/>
                  </a:cubicBezTo>
                  <a:cubicBezTo>
                    <a:pt x="20970" y="7663"/>
                    <a:pt x="20845" y="7337"/>
                    <a:pt x="20737" y="7011"/>
                  </a:cubicBezTo>
                  <a:cubicBezTo>
                    <a:pt x="20613" y="6685"/>
                    <a:pt x="20458" y="6375"/>
                    <a:pt x="20318" y="6065"/>
                  </a:cubicBezTo>
                  <a:cubicBezTo>
                    <a:pt x="20194" y="5739"/>
                    <a:pt x="20008" y="5429"/>
                    <a:pt x="19837" y="5150"/>
                  </a:cubicBezTo>
                  <a:cubicBezTo>
                    <a:pt x="19651" y="4855"/>
                    <a:pt x="19465" y="4561"/>
                    <a:pt x="19263" y="4297"/>
                  </a:cubicBezTo>
                  <a:cubicBezTo>
                    <a:pt x="19046" y="4018"/>
                    <a:pt x="18829" y="3754"/>
                    <a:pt x="18597" y="3491"/>
                  </a:cubicBezTo>
                  <a:cubicBezTo>
                    <a:pt x="18364" y="3242"/>
                    <a:pt x="18131" y="3010"/>
                    <a:pt x="17883" y="2777"/>
                  </a:cubicBezTo>
                  <a:cubicBezTo>
                    <a:pt x="17635" y="2544"/>
                    <a:pt x="17356" y="2327"/>
                    <a:pt x="17092" y="2126"/>
                  </a:cubicBezTo>
                  <a:cubicBezTo>
                    <a:pt x="16844" y="1940"/>
                    <a:pt x="16627" y="1784"/>
                    <a:pt x="16394" y="1629"/>
                  </a:cubicBezTo>
                  <a:cubicBezTo>
                    <a:pt x="16099" y="1459"/>
                    <a:pt x="15789" y="1288"/>
                    <a:pt x="15479" y="1133"/>
                  </a:cubicBezTo>
                  <a:cubicBezTo>
                    <a:pt x="15277" y="1040"/>
                    <a:pt x="15076" y="931"/>
                    <a:pt x="14859" y="838"/>
                  </a:cubicBezTo>
                  <a:cubicBezTo>
                    <a:pt x="14518" y="730"/>
                    <a:pt x="14192" y="590"/>
                    <a:pt x="13866" y="497"/>
                  </a:cubicBezTo>
                  <a:cubicBezTo>
                    <a:pt x="12858" y="187"/>
                    <a:pt x="11788" y="1"/>
                    <a:pt x="10687"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25"/>
          <p:cNvGrpSpPr/>
          <p:nvPr/>
        </p:nvGrpSpPr>
        <p:grpSpPr>
          <a:xfrm>
            <a:off x="7553494" y="539700"/>
            <a:ext cx="533175" cy="533175"/>
            <a:chOff x="5894763" y="3752575"/>
            <a:chExt cx="533175" cy="533175"/>
          </a:xfrm>
        </p:grpSpPr>
        <p:sp>
          <p:nvSpPr>
            <p:cNvPr id="5976" name="Google Shape;5976;p25"/>
            <p:cNvSpPr/>
            <p:nvPr/>
          </p:nvSpPr>
          <p:spPr>
            <a:xfrm>
              <a:off x="6427538" y="4018975"/>
              <a:ext cx="400" cy="15525"/>
            </a:xfrm>
            <a:custGeom>
              <a:avLst/>
              <a:gdLst/>
              <a:ahLst/>
              <a:cxnLst/>
              <a:rect l="l" t="t" r="r" b="b"/>
              <a:pathLst>
                <a:path w="16" h="621" extrusionOk="0">
                  <a:moveTo>
                    <a:pt x="16" y="0"/>
                  </a:moveTo>
                  <a:lnTo>
                    <a:pt x="16" y="0"/>
                  </a:lnTo>
                  <a:cubicBezTo>
                    <a:pt x="16" y="217"/>
                    <a:pt x="0" y="419"/>
                    <a:pt x="0" y="620"/>
                  </a:cubicBezTo>
                  <a:cubicBezTo>
                    <a:pt x="16" y="434"/>
                    <a:pt x="16" y="217"/>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25"/>
            <p:cNvSpPr/>
            <p:nvPr/>
          </p:nvSpPr>
          <p:spPr>
            <a:xfrm>
              <a:off x="6370913" y="4175225"/>
              <a:ext cx="6225" cy="8175"/>
            </a:xfrm>
            <a:custGeom>
              <a:avLst/>
              <a:gdLst/>
              <a:ahLst/>
              <a:cxnLst/>
              <a:rect l="l" t="t" r="r" b="b"/>
              <a:pathLst>
                <a:path w="249" h="327" extrusionOk="0">
                  <a:moveTo>
                    <a:pt x="249" y="1"/>
                  </a:moveTo>
                  <a:cubicBezTo>
                    <a:pt x="171" y="109"/>
                    <a:pt x="78" y="233"/>
                    <a:pt x="1" y="326"/>
                  </a:cubicBezTo>
                  <a:cubicBezTo>
                    <a:pt x="94" y="233"/>
                    <a:pt x="171" y="109"/>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25"/>
            <p:cNvSpPr/>
            <p:nvPr/>
          </p:nvSpPr>
          <p:spPr>
            <a:xfrm>
              <a:off x="6379838" y="3866975"/>
              <a:ext cx="5850" cy="8550"/>
            </a:xfrm>
            <a:custGeom>
              <a:avLst/>
              <a:gdLst/>
              <a:ahLst/>
              <a:cxnLst/>
              <a:rect l="l" t="t" r="r" b="b"/>
              <a:pathLst>
                <a:path w="234" h="342" extrusionOk="0">
                  <a:moveTo>
                    <a:pt x="0" y="0"/>
                  </a:moveTo>
                  <a:lnTo>
                    <a:pt x="233" y="341"/>
                  </a:lnTo>
                  <a:cubicBezTo>
                    <a:pt x="187" y="233"/>
                    <a:pt x="78" y="10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25"/>
            <p:cNvSpPr/>
            <p:nvPr/>
          </p:nvSpPr>
          <p:spPr>
            <a:xfrm>
              <a:off x="6325563" y="4222125"/>
              <a:ext cx="8550" cy="7025"/>
            </a:xfrm>
            <a:custGeom>
              <a:avLst/>
              <a:gdLst/>
              <a:ahLst/>
              <a:cxnLst/>
              <a:rect l="l" t="t" r="r" b="b"/>
              <a:pathLst>
                <a:path w="342" h="281" extrusionOk="0">
                  <a:moveTo>
                    <a:pt x="341" y="1"/>
                  </a:moveTo>
                  <a:lnTo>
                    <a:pt x="341" y="1"/>
                  </a:lnTo>
                  <a:cubicBezTo>
                    <a:pt x="233" y="79"/>
                    <a:pt x="124" y="172"/>
                    <a:pt x="0" y="280"/>
                  </a:cubicBezTo>
                  <a:cubicBezTo>
                    <a:pt x="124" y="172"/>
                    <a:pt x="217" y="94"/>
                    <a:pt x="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25"/>
            <p:cNvSpPr/>
            <p:nvPr/>
          </p:nvSpPr>
          <p:spPr>
            <a:xfrm>
              <a:off x="6337963" y="4211675"/>
              <a:ext cx="7775" cy="7000"/>
            </a:xfrm>
            <a:custGeom>
              <a:avLst/>
              <a:gdLst/>
              <a:ahLst/>
              <a:cxnLst/>
              <a:rect l="l" t="t" r="r" b="b"/>
              <a:pathLst>
                <a:path w="311" h="280" extrusionOk="0">
                  <a:moveTo>
                    <a:pt x="311" y="0"/>
                  </a:moveTo>
                  <a:cubicBezTo>
                    <a:pt x="202" y="93"/>
                    <a:pt x="93" y="186"/>
                    <a:pt x="0" y="279"/>
                  </a:cubicBezTo>
                  <a:cubicBezTo>
                    <a:pt x="93" y="186"/>
                    <a:pt x="202" y="93"/>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25"/>
            <p:cNvSpPr/>
            <p:nvPr/>
          </p:nvSpPr>
          <p:spPr>
            <a:xfrm>
              <a:off x="6131688" y="4250675"/>
              <a:ext cx="29100" cy="4825"/>
            </a:xfrm>
            <a:custGeom>
              <a:avLst/>
              <a:gdLst/>
              <a:ahLst/>
              <a:cxnLst/>
              <a:rect l="l" t="t" r="r" b="b"/>
              <a:pathLst>
                <a:path w="1164" h="193" extrusionOk="0">
                  <a:moveTo>
                    <a:pt x="500" y="1"/>
                  </a:moveTo>
                  <a:cubicBezTo>
                    <a:pt x="366" y="1"/>
                    <a:pt x="234" y="8"/>
                    <a:pt x="109" y="22"/>
                  </a:cubicBezTo>
                  <a:cubicBezTo>
                    <a:pt x="47" y="22"/>
                    <a:pt x="31" y="38"/>
                    <a:pt x="0" y="38"/>
                  </a:cubicBezTo>
                  <a:cubicBezTo>
                    <a:pt x="31" y="38"/>
                    <a:pt x="31" y="69"/>
                    <a:pt x="47" y="69"/>
                  </a:cubicBezTo>
                  <a:cubicBezTo>
                    <a:pt x="202" y="162"/>
                    <a:pt x="435" y="193"/>
                    <a:pt x="729" y="193"/>
                  </a:cubicBezTo>
                  <a:cubicBezTo>
                    <a:pt x="822" y="193"/>
                    <a:pt x="915" y="193"/>
                    <a:pt x="1008" y="177"/>
                  </a:cubicBezTo>
                  <a:cubicBezTo>
                    <a:pt x="1148" y="177"/>
                    <a:pt x="1163" y="146"/>
                    <a:pt x="1163" y="146"/>
                  </a:cubicBezTo>
                  <a:cubicBezTo>
                    <a:pt x="1163" y="115"/>
                    <a:pt x="1086" y="69"/>
                    <a:pt x="993" y="38"/>
                  </a:cubicBezTo>
                  <a:cubicBezTo>
                    <a:pt x="831" y="12"/>
                    <a:pt x="664"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25"/>
            <p:cNvSpPr/>
            <p:nvPr/>
          </p:nvSpPr>
          <p:spPr>
            <a:xfrm>
              <a:off x="6425988" y="3987550"/>
              <a:ext cx="1175" cy="10875"/>
            </a:xfrm>
            <a:custGeom>
              <a:avLst/>
              <a:gdLst/>
              <a:ahLst/>
              <a:cxnLst/>
              <a:rect l="l" t="t" r="r" b="b"/>
              <a:pathLst>
                <a:path w="47" h="435" extrusionOk="0">
                  <a:moveTo>
                    <a:pt x="0" y="1"/>
                  </a:moveTo>
                  <a:cubicBezTo>
                    <a:pt x="16" y="156"/>
                    <a:pt x="47" y="295"/>
                    <a:pt x="47" y="435"/>
                  </a:cubicBezTo>
                  <a:cubicBezTo>
                    <a:pt x="47" y="295"/>
                    <a:pt x="16" y="14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25"/>
            <p:cNvSpPr/>
            <p:nvPr/>
          </p:nvSpPr>
          <p:spPr>
            <a:xfrm>
              <a:off x="6388363" y="3879000"/>
              <a:ext cx="7000" cy="12800"/>
            </a:xfrm>
            <a:custGeom>
              <a:avLst/>
              <a:gdLst/>
              <a:ahLst/>
              <a:cxnLst/>
              <a:rect l="l" t="t" r="r" b="b"/>
              <a:pathLst>
                <a:path w="280" h="512" extrusionOk="0">
                  <a:moveTo>
                    <a:pt x="1" y="0"/>
                  </a:moveTo>
                  <a:lnTo>
                    <a:pt x="1" y="0"/>
                  </a:lnTo>
                  <a:cubicBezTo>
                    <a:pt x="45" y="82"/>
                    <a:pt x="94" y="161"/>
                    <a:pt x="141" y="241"/>
                  </a:cubicBezTo>
                  <a:lnTo>
                    <a:pt x="141" y="241"/>
                  </a:lnTo>
                  <a:cubicBezTo>
                    <a:pt x="97" y="161"/>
                    <a:pt x="51" y="79"/>
                    <a:pt x="1" y="0"/>
                  </a:cubicBezTo>
                  <a:close/>
                  <a:moveTo>
                    <a:pt x="141" y="241"/>
                  </a:moveTo>
                  <a:cubicBezTo>
                    <a:pt x="192" y="336"/>
                    <a:pt x="238" y="428"/>
                    <a:pt x="280" y="512"/>
                  </a:cubicBezTo>
                  <a:cubicBezTo>
                    <a:pt x="240" y="415"/>
                    <a:pt x="191" y="327"/>
                    <a:pt x="141" y="2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25"/>
            <p:cNvSpPr/>
            <p:nvPr/>
          </p:nvSpPr>
          <p:spPr>
            <a:xfrm>
              <a:off x="6427538" y="4003075"/>
              <a:ext cx="400" cy="15525"/>
            </a:xfrm>
            <a:custGeom>
              <a:avLst/>
              <a:gdLst/>
              <a:ahLst/>
              <a:cxnLst/>
              <a:rect l="l" t="t" r="r" b="b"/>
              <a:pathLst>
                <a:path w="16" h="621" extrusionOk="0">
                  <a:moveTo>
                    <a:pt x="0" y="0"/>
                  </a:moveTo>
                  <a:cubicBezTo>
                    <a:pt x="0" y="217"/>
                    <a:pt x="16" y="434"/>
                    <a:pt x="16" y="620"/>
                  </a:cubicBezTo>
                  <a:cubicBezTo>
                    <a:pt x="16" y="403"/>
                    <a:pt x="16" y="21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25"/>
            <p:cNvSpPr/>
            <p:nvPr/>
          </p:nvSpPr>
          <p:spPr>
            <a:xfrm>
              <a:off x="6045213" y="3835950"/>
              <a:ext cx="15925" cy="12050"/>
            </a:xfrm>
            <a:custGeom>
              <a:avLst/>
              <a:gdLst/>
              <a:ahLst/>
              <a:cxnLst/>
              <a:rect l="l" t="t" r="r" b="b"/>
              <a:pathLst>
                <a:path w="637" h="482" extrusionOk="0">
                  <a:moveTo>
                    <a:pt x="637" y="0"/>
                  </a:moveTo>
                  <a:lnTo>
                    <a:pt x="637" y="0"/>
                  </a:lnTo>
                  <a:cubicBezTo>
                    <a:pt x="435" y="62"/>
                    <a:pt x="249" y="156"/>
                    <a:pt x="109" y="249"/>
                  </a:cubicBezTo>
                  <a:cubicBezTo>
                    <a:pt x="16" y="311"/>
                    <a:pt x="1" y="342"/>
                    <a:pt x="1" y="373"/>
                  </a:cubicBezTo>
                  <a:cubicBezTo>
                    <a:pt x="16" y="419"/>
                    <a:pt x="78" y="466"/>
                    <a:pt x="109" y="481"/>
                  </a:cubicBezTo>
                  <a:cubicBezTo>
                    <a:pt x="280" y="311"/>
                    <a:pt x="466" y="156"/>
                    <a:pt x="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25"/>
            <p:cNvSpPr/>
            <p:nvPr/>
          </p:nvSpPr>
          <p:spPr>
            <a:xfrm>
              <a:off x="6396113" y="3892175"/>
              <a:ext cx="6625" cy="13200"/>
            </a:xfrm>
            <a:custGeom>
              <a:avLst/>
              <a:gdLst/>
              <a:ahLst/>
              <a:cxnLst/>
              <a:rect l="l" t="t" r="r" b="b"/>
              <a:pathLst>
                <a:path w="265" h="528" extrusionOk="0">
                  <a:moveTo>
                    <a:pt x="1" y="0"/>
                  </a:moveTo>
                  <a:cubicBezTo>
                    <a:pt x="78" y="171"/>
                    <a:pt x="171" y="342"/>
                    <a:pt x="264" y="528"/>
                  </a:cubicBezTo>
                  <a:cubicBezTo>
                    <a:pt x="171" y="342"/>
                    <a:pt x="94" y="17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25"/>
            <p:cNvSpPr/>
            <p:nvPr/>
          </p:nvSpPr>
          <p:spPr>
            <a:xfrm>
              <a:off x="6379838" y="4162425"/>
              <a:ext cx="5850" cy="8950"/>
            </a:xfrm>
            <a:custGeom>
              <a:avLst/>
              <a:gdLst/>
              <a:ahLst/>
              <a:cxnLst/>
              <a:rect l="l" t="t" r="r" b="b"/>
              <a:pathLst>
                <a:path w="234" h="358" extrusionOk="0">
                  <a:moveTo>
                    <a:pt x="233" y="1"/>
                  </a:moveTo>
                  <a:lnTo>
                    <a:pt x="22" y="324"/>
                  </a:lnTo>
                  <a:lnTo>
                    <a:pt x="22" y="324"/>
                  </a:lnTo>
                  <a:cubicBezTo>
                    <a:pt x="97" y="214"/>
                    <a:pt x="191" y="114"/>
                    <a:pt x="233" y="1"/>
                  </a:cubicBezTo>
                  <a:close/>
                  <a:moveTo>
                    <a:pt x="22" y="324"/>
                  </a:moveTo>
                  <a:cubicBezTo>
                    <a:pt x="15" y="335"/>
                    <a:pt x="7" y="346"/>
                    <a:pt x="0" y="357"/>
                  </a:cubicBezTo>
                  <a:lnTo>
                    <a:pt x="22" y="32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25"/>
            <p:cNvSpPr/>
            <p:nvPr/>
          </p:nvSpPr>
          <p:spPr>
            <a:xfrm>
              <a:off x="6415513" y="4085650"/>
              <a:ext cx="4275" cy="14375"/>
            </a:xfrm>
            <a:custGeom>
              <a:avLst/>
              <a:gdLst/>
              <a:ahLst/>
              <a:cxnLst/>
              <a:rect l="l" t="t" r="r" b="b"/>
              <a:pathLst>
                <a:path w="171" h="575" extrusionOk="0">
                  <a:moveTo>
                    <a:pt x="171" y="1"/>
                  </a:moveTo>
                  <a:lnTo>
                    <a:pt x="0" y="57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25"/>
            <p:cNvSpPr/>
            <p:nvPr/>
          </p:nvSpPr>
          <p:spPr>
            <a:xfrm>
              <a:off x="6337963" y="3818900"/>
              <a:ext cx="7775" cy="7375"/>
            </a:xfrm>
            <a:custGeom>
              <a:avLst/>
              <a:gdLst/>
              <a:ahLst/>
              <a:cxnLst/>
              <a:rect l="l" t="t" r="r" b="b"/>
              <a:pathLst>
                <a:path w="311" h="295" extrusionOk="0">
                  <a:moveTo>
                    <a:pt x="0" y="0"/>
                  </a:moveTo>
                  <a:cubicBezTo>
                    <a:pt x="93" y="93"/>
                    <a:pt x="202" y="202"/>
                    <a:pt x="311" y="295"/>
                  </a:cubicBezTo>
                  <a:cubicBezTo>
                    <a:pt x="202" y="202"/>
                    <a:pt x="109"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25"/>
            <p:cNvSpPr/>
            <p:nvPr/>
          </p:nvSpPr>
          <p:spPr>
            <a:xfrm>
              <a:off x="6419388" y="4070925"/>
              <a:ext cx="3125" cy="14750"/>
            </a:xfrm>
            <a:custGeom>
              <a:avLst/>
              <a:gdLst/>
              <a:ahLst/>
              <a:cxnLst/>
              <a:rect l="l" t="t" r="r" b="b"/>
              <a:pathLst>
                <a:path w="125" h="590" extrusionOk="0">
                  <a:moveTo>
                    <a:pt x="124" y="0"/>
                  </a:moveTo>
                  <a:cubicBezTo>
                    <a:pt x="93" y="202"/>
                    <a:pt x="47" y="388"/>
                    <a:pt x="0" y="590"/>
                  </a:cubicBezTo>
                  <a:cubicBezTo>
                    <a:pt x="47" y="388"/>
                    <a:pt x="93" y="202"/>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25"/>
            <p:cNvSpPr/>
            <p:nvPr/>
          </p:nvSpPr>
          <p:spPr>
            <a:xfrm>
              <a:off x="6424038" y="4055400"/>
              <a:ext cx="1575" cy="10900"/>
            </a:xfrm>
            <a:custGeom>
              <a:avLst/>
              <a:gdLst/>
              <a:ahLst/>
              <a:cxnLst/>
              <a:rect l="l" t="t" r="r" b="b"/>
              <a:pathLst>
                <a:path w="63" h="436" extrusionOk="0">
                  <a:moveTo>
                    <a:pt x="63" y="1"/>
                  </a:moveTo>
                  <a:lnTo>
                    <a:pt x="63" y="1"/>
                  </a:lnTo>
                  <a:cubicBezTo>
                    <a:pt x="61" y="18"/>
                    <a:pt x="58" y="36"/>
                    <a:pt x="56" y="54"/>
                  </a:cubicBezTo>
                  <a:lnTo>
                    <a:pt x="56" y="54"/>
                  </a:lnTo>
                  <a:cubicBezTo>
                    <a:pt x="59" y="37"/>
                    <a:pt x="61" y="19"/>
                    <a:pt x="63" y="1"/>
                  </a:cubicBezTo>
                  <a:close/>
                  <a:moveTo>
                    <a:pt x="56" y="54"/>
                  </a:moveTo>
                  <a:cubicBezTo>
                    <a:pt x="37" y="188"/>
                    <a:pt x="1" y="312"/>
                    <a:pt x="1" y="435"/>
                  </a:cubicBezTo>
                  <a:cubicBezTo>
                    <a:pt x="14" y="313"/>
                    <a:pt x="39" y="179"/>
                    <a:pt x="56"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25"/>
            <p:cNvSpPr/>
            <p:nvPr/>
          </p:nvSpPr>
          <p:spPr>
            <a:xfrm>
              <a:off x="6425988" y="4039500"/>
              <a:ext cx="1175" cy="10500"/>
            </a:xfrm>
            <a:custGeom>
              <a:avLst/>
              <a:gdLst/>
              <a:ahLst/>
              <a:cxnLst/>
              <a:rect l="l" t="t" r="r" b="b"/>
              <a:pathLst>
                <a:path w="47" h="420" extrusionOk="0">
                  <a:moveTo>
                    <a:pt x="47" y="1"/>
                  </a:moveTo>
                  <a:cubicBezTo>
                    <a:pt x="16" y="141"/>
                    <a:pt x="16" y="296"/>
                    <a:pt x="0" y="420"/>
                  </a:cubicBezTo>
                  <a:cubicBezTo>
                    <a:pt x="16" y="296"/>
                    <a:pt x="47" y="156"/>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25"/>
            <p:cNvSpPr/>
            <p:nvPr/>
          </p:nvSpPr>
          <p:spPr>
            <a:xfrm>
              <a:off x="6370913" y="3854175"/>
              <a:ext cx="6225" cy="8550"/>
            </a:xfrm>
            <a:custGeom>
              <a:avLst/>
              <a:gdLst/>
              <a:ahLst/>
              <a:cxnLst/>
              <a:rect l="l" t="t" r="r" b="b"/>
              <a:pathLst>
                <a:path w="249" h="342" extrusionOk="0">
                  <a:moveTo>
                    <a:pt x="1" y="0"/>
                  </a:moveTo>
                  <a:lnTo>
                    <a:pt x="1" y="0"/>
                  </a:lnTo>
                  <a:cubicBezTo>
                    <a:pt x="46" y="72"/>
                    <a:pt x="96" y="134"/>
                    <a:pt x="145" y="197"/>
                  </a:cubicBezTo>
                  <a:lnTo>
                    <a:pt x="145" y="197"/>
                  </a:lnTo>
                  <a:cubicBezTo>
                    <a:pt x="100" y="135"/>
                    <a:pt x="53" y="70"/>
                    <a:pt x="1" y="0"/>
                  </a:cubicBezTo>
                  <a:close/>
                  <a:moveTo>
                    <a:pt x="145" y="197"/>
                  </a:moveTo>
                  <a:cubicBezTo>
                    <a:pt x="181" y="246"/>
                    <a:pt x="215" y="294"/>
                    <a:pt x="249" y="342"/>
                  </a:cubicBezTo>
                  <a:cubicBezTo>
                    <a:pt x="216" y="290"/>
                    <a:pt x="181" y="243"/>
                    <a:pt x="145" y="1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25"/>
            <p:cNvSpPr/>
            <p:nvPr/>
          </p:nvSpPr>
          <p:spPr>
            <a:xfrm>
              <a:off x="6348438" y="3828975"/>
              <a:ext cx="19800" cy="22125"/>
            </a:xfrm>
            <a:custGeom>
              <a:avLst/>
              <a:gdLst/>
              <a:ahLst/>
              <a:cxnLst/>
              <a:rect l="l" t="t" r="r" b="b"/>
              <a:pathLst>
                <a:path w="792" h="885" extrusionOk="0">
                  <a:moveTo>
                    <a:pt x="0" y="0"/>
                  </a:moveTo>
                  <a:cubicBezTo>
                    <a:pt x="279" y="279"/>
                    <a:pt x="543" y="574"/>
                    <a:pt x="791" y="884"/>
                  </a:cubicBezTo>
                  <a:cubicBezTo>
                    <a:pt x="543" y="574"/>
                    <a:pt x="279" y="27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25"/>
            <p:cNvSpPr/>
            <p:nvPr/>
          </p:nvSpPr>
          <p:spPr>
            <a:xfrm>
              <a:off x="6404263" y="4119000"/>
              <a:ext cx="4275" cy="9725"/>
            </a:xfrm>
            <a:custGeom>
              <a:avLst/>
              <a:gdLst/>
              <a:ahLst/>
              <a:cxnLst/>
              <a:rect l="l" t="t" r="r" b="b"/>
              <a:pathLst>
                <a:path w="171" h="389" extrusionOk="0">
                  <a:moveTo>
                    <a:pt x="171" y="1"/>
                  </a:moveTo>
                  <a:cubicBezTo>
                    <a:pt x="109" y="140"/>
                    <a:pt x="62" y="249"/>
                    <a:pt x="1" y="388"/>
                  </a:cubicBezTo>
                  <a:cubicBezTo>
                    <a:pt x="62" y="264"/>
                    <a:pt x="109" y="140"/>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25"/>
            <p:cNvSpPr/>
            <p:nvPr/>
          </p:nvSpPr>
          <p:spPr>
            <a:xfrm>
              <a:off x="6395338" y="4132950"/>
              <a:ext cx="7000" cy="13225"/>
            </a:xfrm>
            <a:custGeom>
              <a:avLst/>
              <a:gdLst/>
              <a:ahLst/>
              <a:cxnLst/>
              <a:rect l="l" t="t" r="r" b="b"/>
              <a:pathLst>
                <a:path w="280" h="529" extrusionOk="0">
                  <a:moveTo>
                    <a:pt x="280" y="1"/>
                  </a:moveTo>
                  <a:cubicBezTo>
                    <a:pt x="202" y="171"/>
                    <a:pt x="109" y="358"/>
                    <a:pt x="1" y="528"/>
                  </a:cubicBezTo>
                  <a:cubicBezTo>
                    <a:pt x="109" y="358"/>
                    <a:pt x="202" y="17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25"/>
            <p:cNvSpPr/>
            <p:nvPr/>
          </p:nvSpPr>
          <p:spPr>
            <a:xfrm>
              <a:off x="6388763" y="4146150"/>
              <a:ext cx="7375" cy="12425"/>
            </a:xfrm>
            <a:custGeom>
              <a:avLst/>
              <a:gdLst/>
              <a:ahLst/>
              <a:cxnLst/>
              <a:rect l="l" t="t" r="r" b="b"/>
              <a:pathLst>
                <a:path w="295" h="497" extrusionOk="0">
                  <a:moveTo>
                    <a:pt x="295" y="0"/>
                  </a:moveTo>
                  <a:cubicBezTo>
                    <a:pt x="186" y="171"/>
                    <a:pt x="93" y="341"/>
                    <a:pt x="0" y="496"/>
                  </a:cubicBezTo>
                  <a:cubicBezTo>
                    <a:pt x="93" y="341"/>
                    <a:pt x="186" y="171"/>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25"/>
            <p:cNvSpPr/>
            <p:nvPr/>
          </p:nvSpPr>
          <p:spPr>
            <a:xfrm>
              <a:off x="6410463" y="4104275"/>
              <a:ext cx="3525" cy="10475"/>
            </a:xfrm>
            <a:custGeom>
              <a:avLst/>
              <a:gdLst/>
              <a:ahLst/>
              <a:cxnLst/>
              <a:rect l="l" t="t" r="r" b="b"/>
              <a:pathLst>
                <a:path w="141" h="419" extrusionOk="0">
                  <a:moveTo>
                    <a:pt x="140" y="0"/>
                  </a:moveTo>
                  <a:cubicBezTo>
                    <a:pt x="94" y="140"/>
                    <a:pt x="47" y="279"/>
                    <a:pt x="1" y="419"/>
                  </a:cubicBezTo>
                  <a:cubicBezTo>
                    <a:pt x="47" y="279"/>
                    <a:pt x="94" y="14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5"/>
            <p:cNvSpPr/>
            <p:nvPr/>
          </p:nvSpPr>
          <p:spPr>
            <a:xfrm>
              <a:off x="6310813" y="3797950"/>
              <a:ext cx="11650" cy="8950"/>
            </a:xfrm>
            <a:custGeom>
              <a:avLst/>
              <a:gdLst/>
              <a:ahLst/>
              <a:cxnLst/>
              <a:rect l="l" t="t" r="r" b="b"/>
              <a:pathLst>
                <a:path w="466" h="358" extrusionOk="0">
                  <a:moveTo>
                    <a:pt x="1" y="1"/>
                  </a:moveTo>
                  <a:lnTo>
                    <a:pt x="466" y="35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25"/>
            <p:cNvSpPr/>
            <p:nvPr/>
          </p:nvSpPr>
          <p:spPr>
            <a:xfrm>
              <a:off x="6325563" y="3809200"/>
              <a:ext cx="8550" cy="7000"/>
            </a:xfrm>
            <a:custGeom>
              <a:avLst/>
              <a:gdLst/>
              <a:ahLst/>
              <a:cxnLst/>
              <a:rect l="l" t="t" r="r" b="b"/>
              <a:pathLst>
                <a:path w="342" h="280" extrusionOk="0">
                  <a:moveTo>
                    <a:pt x="0" y="0"/>
                  </a:moveTo>
                  <a:cubicBezTo>
                    <a:pt x="124" y="93"/>
                    <a:pt x="217" y="171"/>
                    <a:pt x="341" y="279"/>
                  </a:cubicBezTo>
                  <a:cubicBezTo>
                    <a:pt x="233" y="171"/>
                    <a:pt x="124"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25"/>
            <p:cNvSpPr/>
            <p:nvPr/>
          </p:nvSpPr>
          <p:spPr>
            <a:xfrm>
              <a:off x="6348438" y="4186875"/>
              <a:ext cx="19775" cy="21725"/>
            </a:xfrm>
            <a:custGeom>
              <a:avLst/>
              <a:gdLst/>
              <a:ahLst/>
              <a:cxnLst/>
              <a:rect l="l" t="t" r="r" b="b"/>
              <a:pathLst>
                <a:path w="791" h="869" extrusionOk="0">
                  <a:moveTo>
                    <a:pt x="791" y="0"/>
                  </a:moveTo>
                  <a:cubicBezTo>
                    <a:pt x="543" y="310"/>
                    <a:pt x="279" y="605"/>
                    <a:pt x="0" y="868"/>
                  </a:cubicBezTo>
                  <a:cubicBezTo>
                    <a:pt x="295" y="605"/>
                    <a:pt x="543" y="310"/>
                    <a:pt x="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5"/>
            <p:cNvSpPr/>
            <p:nvPr/>
          </p:nvSpPr>
          <p:spPr>
            <a:xfrm>
              <a:off x="6423638" y="3971650"/>
              <a:ext cx="1600" cy="10500"/>
            </a:xfrm>
            <a:custGeom>
              <a:avLst/>
              <a:gdLst/>
              <a:ahLst/>
              <a:cxnLst/>
              <a:rect l="l" t="t" r="r" b="b"/>
              <a:pathLst>
                <a:path w="64" h="420" extrusionOk="0">
                  <a:moveTo>
                    <a:pt x="1" y="1"/>
                  </a:moveTo>
                  <a:cubicBezTo>
                    <a:pt x="2" y="9"/>
                    <a:pt x="3" y="17"/>
                    <a:pt x="4" y="25"/>
                  </a:cubicBezTo>
                  <a:lnTo>
                    <a:pt x="4" y="25"/>
                  </a:lnTo>
                  <a:cubicBezTo>
                    <a:pt x="3" y="17"/>
                    <a:pt x="2" y="9"/>
                    <a:pt x="1" y="1"/>
                  </a:cubicBezTo>
                  <a:close/>
                  <a:moveTo>
                    <a:pt x="4" y="25"/>
                  </a:moveTo>
                  <a:lnTo>
                    <a:pt x="4" y="25"/>
                  </a:lnTo>
                  <a:cubicBezTo>
                    <a:pt x="18" y="158"/>
                    <a:pt x="34" y="303"/>
                    <a:pt x="63" y="420"/>
                  </a:cubicBezTo>
                  <a:cubicBezTo>
                    <a:pt x="63" y="302"/>
                    <a:pt x="21" y="170"/>
                    <a:pt x="4"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25"/>
            <p:cNvSpPr/>
            <p:nvPr/>
          </p:nvSpPr>
          <p:spPr>
            <a:xfrm>
              <a:off x="6410463" y="3923575"/>
              <a:ext cx="3525" cy="10100"/>
            </a:xfrm>
            <a:custGeom>
              <a:avLst/>
              <a:gdLst/>
              <a:ahLst/>
              <a:cxnLst/>
              <a:rect l="l" t="t" r="r" b="b"/>
              <a:pathLst>
                <a:path w="141" h="404" extrusionOk="0">
                  <a:moveTo>
                    <a:pt x="1" y="1"/>
                  </a:moveTo>
                  <a:lnTo>
                    <a:pt x="1" y="1"/>
                  </a:lnTo>
                  <a:cubicBezTo>
                    <a:pt x="47" y="140"/>
                    <a:pt x="94" y="280"/>
                    <a:pt x="140" y="404"/>
                  </a:cubicBezTo>
                  <a:cubicBezTo>
                    <a:pt x="94" y="280"/>
                    <a:pt x="63" y="14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5"/>
            <p:cNvSpPr/>
            <p:nvPr/>
          </p:nvSpPr>
          <p:spPr>
            <a:xfrm>
              <a:off x="5894763" y="3752575"/>
              <a:ext cx="428475" cy="533175"/>
            </a:xfrm>
            <a:custGeom>
              <a:avLst/>
              <a:gdLst/>
              <a:ahLst/>
              <a:cxnLst/>
              <a:rect l="l" t="t" r="r" b="b"/>
              <a:pathLst>
                <a:path w="17139" h="21327" extrusionOk="0">
                  <a:moveTo>
                    <a:pt x="10821" y="589"/>
                  </a:moveTo>
                  <a:cubicBezTo>
                    <a:pt x="11059" y="589"/>
                    <a:pt x="11297" y="601"/>
                    <a:pt x="11478" y="637"/>
                  </a:cubicBezTo>
                  <a:cubicBezTo>
                    <a:pt x="11556" y="652"/>
                    <a:pt x="11618" y="730"/>
                    <a:pt x="11602" y="807"/>
                  </a:cubicBezTo>
                  <a:cubicBezTo>
                    <a:pt x="11602" y="885"/>
                    <a:pt x="11509" y="931"/>
                    <a:pt x="11463" y="931"/>
                  </a:cubicBezTo>
                  <a:lnTo>
                    <a:pt x="11416" y="931"/>
                  </a:lnTo>
                  <a:cubicBezTo>
                    <a:pt x="11251" y="900"/>
                    <a:pt x="11028" y="890"/>
                    <a:pt x="10804" y="890"/>
                  </a:cubicBezTo>
                  <a:cubicBezTo>
                    <a:pt x="10356" y="890"/>
                    <a:pt x="9901" y="931"/>
                    <a:pt x="9881" y="931"/>
                  </a:cubicBezTo>
                  <a:cubicBezTo>
                    <a:pt x="9818" y="931"/>
                    <a:pt x="9741" y="869"/>
                    <a:pt x="9741" y="792"/>
                  </a:cubicBezTo>
                  <a:cubicBezTo>
                    <a:pt x="9710" y="714"/>
                    <a:pt x="9772" y="637"/>
                    <a:pt x="9850" y="637"/>
                  </a:cubicBezTo>
                  <a:cubicBezTo>
                    <a:pt x="9870" y="637"/>
                    <a:pt x="10346" y="589"/>
                    <a:pt x="10821" y="589"/>
                  </a:cubicBezTo>
                  <a:close/>
                  <a:moveTo>
                    <a:pt x="7880" y="838"/>
                  </a:moveTo>
                  <a:lnTo>
                    <a:pt x="7942" y="854"/>
                  </a:lnTo>
                  <a:cubicBezTo>
                    <a:pt x="8066" y="869"/>
                    <a:pt x="8221" y="916"/>
                    <a:pt x="8268" y="1040"/>
                  </a:cubicBezTo>
                  <a:cubicBezTo>
                    <a:pt x="8283" y="1087"/>
                    <a:pt x="8268" y="1149"/>
                    <a:pt x="8237"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9" y="1180"/>
                    <a:pt x="9090"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02" y="1800"/>
                  </a:moveTo>
                  <a:lnTo>
                    <a:pt x="5817" y="1816"/>
                  </a:lnTo>
                  <a:cubicBezTo>
                    <a:pt x="5864" y="1878"/>
                    <a:pt x="5833" y="1971"/>
                    <a:pt x="5786" y="2033"/>
                  </a:cubicBezTo>
                  <a:cubicBezTo>
                    <a:pt x="5739" y="2048"/>
                    <a:pt x="5708" y="2079"/>
                    <a:pt x="5662" y="2079"/>
                  </a:cubicBezTo>
                  <a:cubicBezTo>
                    <a:pt x="5646" y="2079"/>
                    <a:pt x="5600" y="2048"/>
                    <a:pt x="5584" y="2048"/>
                  </a:cubicBezTo>
                  <a:lnTo>
                    <a:pt x="5553" y="2033"/>
                  </a:lnTo>
                  <a:lnTo>
                    <a:pt x="5553" y="1847"/>
                  </a:lnTo>
                  <a:lnTo>
                    <a:pt x="5600" y="1862"/>
                  </a:lnTo>
                  <a:lnTo>
                    <a:pt x="5600" y="1800"/>
                  </a:lnTo>
                  <a:close/>
                  <a:moveTo>
                    <a:pt x="4902" y="2188"/>
                  </a:moveTo>
                  <a:cubicBezTo>
                    <a:pt x="5011" y="2188"/>
                    <a:pt x="5119" y="2250"/>
                    <a:pt x="5166" y="2327"/>
                  </a:cubicBezTo>
                  <a:cubicBezTo>
                    <a:pt x="5181" y="2358"/>
                    <a:pt x="5181" y="2436"/>
                    <a:pt x="5166" y="2498"/>
                  </a:cubicBezTo>
                  <a:cubicBezTo>
                    <a:pt x="5135" y="2560"/>
                    <a:pt x="5104" y="2591"/>
                    <a:pt x="5042" y="2606"/>
                  </a:cubicBezTo>
                  <a:lnTo>
                    <a:pt x="5026" y="2606"/>
                  </a:lnTo>
                  <a:lnTo>
                    <a:pt x="4716" y="2513"/>
                  </a:lnTo>
                  <a:lnTo>
                    <a:pt x="4731" y="2467"/>
                  </a:lnTo>
                  <a:cubicBezTo>
                    <a:pt x="4747" y="2420"/>
                    <a:pt x="4731" y="2405"/>
                    <a:pt x="4731" y="2405"/>
                  </a:cubicBezTo>
                  <a:cubicBezTo>
                    <a:pt x="4731" y="2343"/>
                    <a:pt x="4716" y="2281"/>
                    <a:pt x="4778" y="2219"/>
                  </a:cubicBezTo>
                  <a:cubicBezTo>
                    <a:pt x="4793" y="2203"/>
                    <a:pt x="4824" y="2188"/>
                    <a:pt x="4886" y="2188"/>
                  </a:cubicBezTo>
                  <a:close/>
                  <a:moveTo>
                    <a:pt x="4096" y="2952"/>
                  </a:moveTo>
                  <a:cubicBezTo>
                    <a:pt x="4136" y="2952"/>
                    <a:pt x="4176" y="2972"/>
                    <a:pt x="4204" y="3010"/>
                  </a:cubicBezTo>
                  <a:cubicBezTo>
                    <a:pt x="4266" y="3056"/>
                    <a:pt x="4251" y="3134"/>
                    <a:pt x="4189" y="3196"/>
                  </a:cubicBezTo>
                  <a:cubicBezTo>
                    <a:pt x="3801" y="3506"/>
                    <a:pt x="3227" y="4219"/>
                    <a:pt x="3227" y="4219"/>
                  </a:cubicBezTo>
                  <a:cubicBezTo>
                    <a:pt x="3180" y="4266"/>
                    <a:pt x="3149" y="4282"/>
                    <a:pt x="3103" y="4282"/>
                  </a:cubicBezTo>
                  <a:cubicBezTo>
                    <a:pt x="3072" y="4282"/>
                    <a:pt x="3025" y="4266"/>
                    <a:pt x="3010" y="4251"/>
                  </a:cubicBezTo>
                  <a:cubicBezTo>
                    <a:pt x="2948" y="4188"/>
                    <a:pt x="2932" y="4095"/>
                    <a:pt x="3010" y="4049"/>
                  </a:cubicBezTo>
                  <a:cubicBezTo>
                    <a:pt x="3025" y="4033"/>
                    <a:pt x="3615" y="3335"/>
                    <a:pt x="4018" y="2979"/>
                  </a:cubicBezTo>
                  <a:cubicBezTo>
                    <a:pt x="4042" y="2960"/>
                    <a:pt x="4069" y="2952"/>
                    <a:pt x="4096" y="2952"/>
                  </a:cubicBezTo>
                  <a:close/>
                  <a:moveTo>
                    <a:pt x="4222" y="3957"/>
                  </a:moveTo>
                  <a:cubicBezTo>
                    <a:pt x="4263" y="3957"/>
                    <a:pt x="4303" y="3970"/>
                    <a:pt x="4328" y="3987"/>
                  </a:cubicBezTo>
                  <a:cubicBezTo>
                    <a:pt x="4359" y="4064"/>
                    <a:pt x="4359" y="4142"/>
                    <a:pt x="4313" y="4204"/>
                  </a:cubicBezTo>
                  <a:cubicBezTo>
                    <a:pt x="4049" y="4437"/>
                    <a:pt x="3506" y="4979"/>
                    <a:pt x="3506" y="4979"/>
                  </a:cubicBezTo>
                  <a:cubicBezTo>
                    <a:pt x="3491" y="4995"/>
                    <a:pt x="3460"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2552" y="4557"/>
                  </a:moveTo>
                  <a:cubicBezTo>
                    <a:pt x="2583" y="4557"/>
                    <a:pt x="2613" y="4567"/>
                    <a:pt x="2638" y="4592"/>
                  </a:cubicBezTo>
                  <a:cubicBezTo>
                    <a:pt x="2700" y="4654"/>
                    <a:pt x="2715" y="4747"/>
                    <a:pt x="2653" y="4809"/>
                  </a:cubicBezTo>
                  <a:cubicBezTo>
                    <a:pt x="2327" y="5197"/>
                    <a:pt x="1940" y="5848"/>
                    <a:pt x="1940" y="5848"/>
                  </a:cubicBezTo>
                  <a:cubicBezTo>
                    <a:pt x="1924" y="5910"/>
                    <a:pt x="1878" y="5926"/>
                    <a:pt x="1831" y="5926"/>
                  </a:cubicBezTo>
                  <a:cubicBezTo>
                    <a:pt x="1785" y="5926"/>
                    <a:pt x="1769" y="5926"/>
                    <a:pt x="1754" y="5910"/>
                  </a:cubicBezTo>
                  <a:cubicBezTo>
                    <a:pt x="1691" y="5848"/>
                    <a:pt x="1676" y="5770"/>
                    <a:pt x="1676" y="5693"/>
                  </a:cubicBezTo>
                  <a:cubicBezTo>
                    <a:pt x="1691" y="5677"/>
                    <a:pt x="2079" y="5026"/>
                    <a:pt x="2420" y="4607"/>
                  </a:cubicBezTo>
                  <a:cubicBezTo>
                    <a:pt x="2458" y="4579"/>
                    <a:pt x="2506" y="4557"/>
                    <a:pt x="2552" y="4557"/>
                  </a:cubicBezTo>
                  <a:close/>
                  <a:moveTo>
                    <a:pt x="1478" y="6332"/>
                  </a:moveTo>
                  <a:cubicBezTo>
                    <a:pt x="1564" y="6332"/>
                    <a:pt x="1654" y="6374"/>
                    <a:pt x="1707" y="6437"/>
                  </a:cubicBezTo>
                  <a:cubicBezTo>
                    <a:pt x="1785" y="6530"/>
                    <a:pt x="1769" y="6701"/>
                    <a:pt x="1645" y="6779"/>
                  </a:cubicBezTo>
                  <a:lnTo>
                    <a:pt x="1567" y="6779"/>
                  </a:lnTo>
                  <a:cubicBezTo>
                    <a:pt x="1474" y="6779"/>
                    <a:pt x="1397" y="6748"/>
                    <a:pt x="1335" y="6670"/>
                  </a:cubicBezTo>
                  <a:cubicBezTo>
                    <a:pt x="1288" y="6577"/>
                    <a:pt x="1288" y="6453"/>
                    <a:pt x="1335" y="6375"/>
                  </a:cubicBezTo>
                  <a:lnTo>
                    <a:pt x="1366" y="6360"/>
                  </a:lnTo>
                  <a:cubicBezTo>
                    <a:pt x="1400" y="6340"/>
                    <a:pt x="1438" y="6332"/>
                    <a:pt x="1478" y="6332"/>
                  </a:cubicBezTo>
                  <a:close/>
                  <a:moveTo>
                    <a:pt x="2638" y="6701"/>
                  </a:moveTo>
                  <a:lnTo>
                    <a:pt x="2638" y="6748"/>
                  </a:lnTo>
                  <a:cubicBezTo>
                    <a:pt x="2638" y="6825"/>
                    <a:pt x="2638" y="6872"/>
                    <a:pt x="2622" y="6949"/>
                  </a:cubicBezTo>
                  <a:cubicBezTo>
                    <a:pt x="2576" y="7011"/>
                    <a:pt x="2529" y="7073"/>
                    <a:pt x="2451" y="7073"/>
                  </a:cubicBezTo>
                  <a:lnTo>
                    <a:pt x="2405" y="7073"/>
                  </a:lnTo>
                  <a:cubicBezTo>
                    <a:pt x="2312" y="7058"/>
                    <a:pt x="2265" y="6949"/>
                    <a:pt x="2296" y="6872"/>
                  </a:cubicBezTo>
                  <a:cubicBezTo>
                    <a:pt x="2312" y="6825"/>
                    <a:pt x="2327" y="6779"/>
                    <a:pt x="2389" y="6732"/>
                  </a:cubicBezTo>
                  <a:lnTo>
                    <a:pt x="2420" y="6701"/>
                  </a:lnTo>
                  <a:close/>
                  <a:moveTo>
                    <a:pt x="1878" y="7709"/>
                  </a:moveTo>
                  <a:cubicBezTo>
                    <a:pt x="1955" y="7709"/>
                    <a:pt x="2017" y="7725"/>
                    <a:pt x="2064" y="7771"/>
                  </a:cubicBezTo>
                  <a:cubicBezTo>
                    <a:pt x="2095" y="7818"/>
                    <a:pt x="2110" y="7864"/>
                    <a:pt x="2110" y="7911"/>
                  </a:cubicBezTo>
                  <a:cubicBezTo>
                    <a:pt x="2110" y="8004"/>
                    <a:pt x="2017" y="8081"/>
                    <a:pt x="1924" y="8097"/>
                  </a:cubicBezTo>
                  <a:lnTo>
                    <a:pt x="1862" y="8097"/>
                  </a:lnTo>
                  <a:cubicBezTo>
                    <a:pt x="1785" y="8097"/>
                    <a:pt x="1722" y="8081"/>
                    <a:pt x="1676" y="8066"/>
                  </a:cubicBezTo>
                  <a:lnTo>
                    <a:pt x="1629" y="8050"/>
                  </a:lnTo>
                  <a:lnTo>
                    <a:pt x="1676" y="7756"/>
                  </a:lnTo>
                  <a:lnTo>
                    <a:pt x="1707" y="7756"/>
                  </a:lnTo>
                  <a:cubicBezTo>
                    <a:pt x="1769" y="7740"/>
                    <a:pt x="1831" y="7709"/>
                    <a:pt x="1878" y="7709"/>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86" y="11633"/>
                    <a:pt x="1955" y="11633"/>
                    <a:pt x="1940" y="11633"/>
                  </a:cubicBezTo>
                  <a:cubicBezTo>
                    <a:pt x="1878" y="11633"/>
                    <a:pt x="1831" y="11618"/>
                    <a:pt x="1800" y="11556"/>
                  </a:cubicBezTo>
                  <a:cubicBezTo>
                    <a:pt x="1660" y="11230"/>
                    <a:pt x="1707" y="10734"/>
                    <a:pt x="1707" y="10718"/>
                  </a:cubicBezTo>
                  <a:cubicBezTo>
                    <a:pt x="1707" y="10640"/>
                    <a:pt x="1785" y="10578"/>
                    <a:pt x="1862" y="10578"/>
                  </a:cubicBezTo>
                  <a:close/>
                  <a:moveTo>
                    <a:pt x="2958" y="13151"/>
                  </a:moveTo>
                  <a:cubicBezTo>
                    <a:pt x="2993" y="13151"/>
                    <a:pt x="3028" y="13161"/>
                    <a:pt x="3056" y="13184"/>
                  </a:cubicBezTo>
                  <a:lnTo>
                    <a:pt x="3087" y="13200"/>
                  </a:lnTo>
                  <a:lnTo>
                    <a:pt x="3087" y="13215"/>
                  </a:lnTo>
                  <a:cubicBezTo>
                    <a:pt x="3103" y="13293"/>
                    <a:pt x="3118" y="13370"/>
                    <a:pt x="3087" y="13448"/>
                  </a:cubicBezTo>
                  <a:cubicBezTo>
                    <a:pt x="3072" y="13510"/>
                    <a:pt x="2979" y="13556"/>
                    <a:pt x="2932" y="13556"/>
                  </a:cubicBezTo>
                  <a:cubicBezTo>
                    <a:pt x="2901" y="13556"/>
                    <a:pt x="2870" y="13556"/>
                    <a:pt x="2855" y="13525"/>
                  </a:cubicBezTo>
                  <a:cubicBezTo>
                    <a:pt x="2793" y="13432"/>
                    <a:pt x="2777" y="13339"/>
                    <a:pt x="2808" y="13231"/>
                  </a:cubicBezTo>
                  <a:cubicBezTo>
                    <a:pt x="2838" y="13181"/>
                    <a:pt x="2898" y="13151"/>
                    <a:pt x="2958" y="13151"/>
                  </a:cubicBezTo>
                  <a:close/>
                  <a:moveTo>
                    <a:pt x="1285" y="11801"/>
                  </a:moveTo>
                  <a:cubicBezTo>
                    <a:pt x="1301" y="11801"/>
                    <a:pt x="1318" y="11802"/>
                    <a:pt x="1335" y="11804"/>
                  </a:cubicBezTo>
                  <a:cubicBezTo>
                    <a:pt x="1490" y="11850"/>
                    <a:pt x="1598" y="11974"/>
                    <a:pt x="1645" y="12098"/>
                  </a:cubicBezTo>
                  <a:cubicBezTo>
                    <a:pt x="1862" y="12502"/>
                    <a:pt x="1986" y="12905"/>
                    <a:pt x="2033" y="13355"/>
                  </a:cubicBezTo>
                  <a:cubicBezTo>
                    <a:pt x="2079" y="13649"/>
                    <a:pt x="1924" y="13944"/>
                    <a:pt x="1645" y="14037"/>
                  </a:cubicBezTo>
                  <a:cubicBezTo>
                    <a:pt x="1614" y="14053"/>
                    <a:pt x="1552" y="14053"/>
                    <a:pt x="1521" y="14053"/>
                  </a:cubicBezTo>
                  <a:cubicBezTo>
                    <a:pt x="1257" y="14053"/>
                    <a:pt x="1133" y="13789"/>
                    <a:pt x="1087" y="13680"/>
                  </a:cubicBezTo>
                  <a:cubicBezTo>
                    <a:pt x="916" y="13277"/>
                    <a:pt x="699" y="12734"/>
                    <a:pt x="854" y="12191"/>
                  </a:cubicBezTo>
                  <a:cubicBezTo>
                    <a:pt x="912" y="11989"/>
                    <a:pt x="1064" y="11801"/>
                    <a:pt x="1285" y="11801"/>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94" y="14968"/>
                  </a:cubicBezTo>
                  <a:lnTo>
                    <a:pt x="3180" y="14533"/>
                  </a:lnTo>
                  <a:cubicBezTo>
                    <a:pt x="3215" y="14476"/>
                    <a:pt x="3266" y="14444"/>
                    <a:pt x="3322" y="14444"/>
                  </a:cubicBezTo>
                  <a:cubicBezTo>
                    <a:pt x="3342" y="14444"/>
                    <a:pt x="3362" y="14448"/>
                    <a:pt x="3382" y="14456"/>
                  </a:cubicBezTo>
                  <a:cubicBezTo>
                    <a:pt x="3460" y="14502"/>
                    <a:pt x="3491" y="14580"/>
                    <a:pt x="3460" y="14657"/>
                  </a:cubicBezTo>
                  <a:lnTo>
                    <a:pt x="3242" y="15138"/>
                  </a:lnTo>
                  <a:cubicBezTo>
                    <a:pt x="3429" y="15231"/>
                    <a:pt x="3646" y="15355"/>
                    <a:pt x="3847"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8" y="15541"/>
                    <a:pt x="3211" y="15464"/>
                  </a:cubicBezTo>
                  <a:lnTo>
                    <a:pt x="3211" y="15464"/>
                  </a:lnTo>
                  <a:cubicBezTo>
                    <a:pt x="3320" y="15697"/>
                    <a:pt x="3398"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6"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2" y="14701"/>
                    <a:pt x="2326" y="14701"/>
                  </a:cubicBezTo>
                  <a:cubicBezTo>
                    <a:pt x="2347" y="14701"/>
                    <a:pt x="2368" y="14707"/>
                    <a:pt x="2389" y="14719"/>
                  </a:cubicBezTo>
                  <a:cubicBezTo>
                    <a:pt x="2467" y="14735"/>
                    <a:pt x="2529" y="14766"/>
                    <a:pt x="2607" y="14813"/>
                  </a:cubicBezTo>
                  <a:cubicBezTo>
                    <a:pt x="2529" y="14688"/>
                    <a:pt x="2467" y="14580"/>
                    <a:pt x="2405" y="14456"/>
                  </a:cubicBezTo>
                  <a:lnTo>
                    <a:pt x="2653" y="14332"/>
                  </a:lnTo>
                  <a:close/>
                  <a:moveTo>
                    <a:pt x="4669" y="16426"/>
                  </a:moveTo>
                  <a:cubicBezTo>
                    <a:pt x="4731" y="16426"/>
                    <a:pt x="4793" y="16441"/>
                    <a:pt x="4824" y="16503"/>
                  </a:cubicBezTo>
                  <a:cubicBezTo>
                    <a:pt x="4871" y="16550"/>
                    <a:pt x="4886" y="16612"/>
                    <a:pt x="4886" y="16689"/>
                  </a:cubicBezTo>
                  <a:cubicBezTo>
                    <a:pt x="4871" y="16751"/>
                    <a:pt x="4809" y="16782"/>
                    <a:pt x="4747" y="16813"/>
                  </a:cubicBezTo>
                  <a:lnTo>
                    <a:pt x="4700" y="16813"/>
                  </a:lnTo>
                  <a:cubicBezTo>
                    <a:pt x="4654" y="16813"/>
                    <a:pt x="4623" y="16782"/>
                    <a:pt x="4576" y="16767"/>
                  </a:cubicBezTo>
                  <a:cubicBezTo>
                    <a:pt x="4545" y="16736"/>
                    <a:pt x="4499" y="16658"/>
                    <a:pt x="4514" y="16596"/>
                  </a:cubicBezTo>
                  <a:cubicBezTo>
                    <a:pt x="4514" y="16534"/>
                    <a:pt x="4561" y="16472"/>
                    <a:pt x="4623"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42" y="16968"/>
                    <a:pt x="3227"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6319" y="17865"/>
                  </a:moveTo>
                  <a:cubicBezTo>
                    <a:pt x="6327" y="17865"/>
                    <a:pt x="6336" y="17866"/>
                    <a:pt x="6344" y="17868"/>
                  </a:cubicBezTo>
                  <a:lnTo>
                    <a:pt x="6329" y="17930"/>
                  </a:lnTo>
                  <a:lnTo>
                    <a:pt x="6329" y="17945"/>
                  </a:lnTo>
                  <a:lnTo>
                    <a:pt x="6344" y="17899"/>
                  </a:lnTo>
                  <a:lnTo>
                    <a:pt x="6515" y="17930"/>
                  </a:lnTo>
                  <a:lnTo>
                    <a:pt x="6453" y="18225"/>
                  </a:lnTo>
                  <a:lnTo>
                    <a:pt x="6437" y="18240"/>
                  </a:lnTo>
                  <a:cubicBezTo>
                    <a:pt x="6422" y="18256"/>
                    <a:pt x="6406" y="18256"/>
                    <a:pt x="6360" y="18256"/>
                  </a:cubicBezTo>
                  <a:cubicBezTo>
                    <a:pt x="6282" y="18256"/>
                    <a:pt x="6189" y="18209"/>
                    <a:pt x="6143" y="18132"/>
                  </a:cubicBezTo>
                  <a:cubicBezTo>
                    <a:pt x="6112" y="18070"/>
                    <a:pt x="6127" y="17992"/>
                    <a:pt x="6189" y="17930"/>
                  </a:cubicBezTo>
                  <a:cubicBezTo>
                    <a:pt x="6216" y="17903"/>
                    <a:pt x="6266" y="17865"/>
                    <a:pt x="6319" y="17865"/>
                  </a:cubicBezTo>
                  <a:close/>
                  <a:moveTo>
                    <a:pt x="5061" y="17886"/>
                  </a:moveTo>
                  <a:cubicBezTo>
                    <a:pt x="5134" y="17886"/>
                    <a:pt x="5206" y="17928"/>
                    <a:pt x="5228" y="17992"/>
                  </a:cubicBezTo>
                  <a:cubicBezTo>
                    <a:pt x="5274" y="18054"/>
                    <a:pt x="5274" y="18085"/>
                    <a:pt x="5259" y="18147"/>
                  </a:cubicBezTo>
                  <a:cubicBezTo>
                    <a:pt x="5228" y="18209"/>
                    <a:pt x="5197" y="18240"/>
                    <a:pt x="5166" y="18256"/>
                  </a:cubicBezTo>
                  <a:cubicBezTo>
                    <a:pt x="5135" y="18287"/>
                    <a:pt x="5119" y="18287"/>
                    <a:pt x="5088" y="18287"/>
                  </a:cubicBezTo>
                  <a:cubicBezTo>
                    <a:pt x="5011" y="18287"/>
                    <a:pt x="4948" y="18240"/>
                    <a:pt x="4886" y="18178"/>
                  </a:cubicBezTo>
                  <a:cubicBezTo>
                    <a:pt x="4840"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35" y="18628"/>
                    <a:pt x="4189" y="18566"/>
                    <a:pt x="4189" y="18519"/>
                  </a:cubicBezTo>
                  <a:cubicBezTo>
                    <a:pt x="4189" y="18457"/>
                    <a:pt x="4235" y="18395"/>
                    <a:pt x="4266" y="18364"/>
                  </a:cubicBezTo>
                  <a:cubicBezTo>
                    <a:pt x="4295" y="18341"/>
                    <a:pt x="4331" y="18331"/>
                    <a:pt x="4370" y="18331"/>
                  </a:cubicBezTo>
                  <a:close/>
                  <a:moveTo>
                    <a:pt x="6678" y="18803"/>
                  </a:moveTo>
                  <a:cubicBezTo>
                    <a:pt x="6705" y="18803"/>
                    <a:pt x="6734" y="18812"/>
                    <a:pt x="6763" y="18830"/>
                  </a:cubicBezTo>
                  <a:cubicBezTo>
                    <a:pt x="6763" y="18830"/>
                    <a:pt x="7446" y="19186"/>
                    <a:pt x="7818" y="19295"/>
                  </a:cubicBezTo>
                  <a:cubicBezTo>
                    <a:pt x="7895" y="19310"/>
                    <a:pt x="7926" y="19388"/>
                    <a:pt x="7926" y="19465"/>
                  </a:cubicBezTo>
                  <a:cubicBezTo>
                    <a:pt x="7911" y="19543"/>
                    <a:pt x="7849" y="19574"/>
                    <a:pt x="7802" y="19574"/>
                  </a:cubicBezTo>
                  <a:lnTo>
                    <a:pt x="7756" y="19574"/>
                  </a:lnTo>
                  <a:cubicBezTo>
                    <a:pt x="7352" y="19465"/>
                    <a:pt x="6655" y="19093"/>
                    <a:pt x="6639" y="19078"/>
                  </a:cubicBezTo>
                  <a:cubicBezTo>
                    <a:pt x="6561" y="19031"/>
                    <a:pt x="6530" y="18954"/>
                    <a:pt x="6577" y="18876"/>
                  </a:cubicBezTo>
                  <a:cubicBezTo>
                    <a:pt x="6596" y="18828"/>
                    <a:pt x="6634" y="18803"/>
                    <a:pt x="6678" y="18803"/>
                  </a:cubicBezTo>
                  <a:close/>
                  <a:moveTo>
                    <a:pt x="5176" y="18616"/>
                  </a:moveTo>
                  <a:cubicBezTo>
                    <a:pt x="5205" y="18616"/>
                    <a:pt x="5234" y="18625"/>
                    <a:pt x="5259" y="18643"/>
                  </a:cubicBezTo>
                  <a:cubicBezTo>
                    <a:pt x="5259" y="18643"/>
                    <a:pt x="5988" y="19233"/>
                    <a:pt x="6717" y="19558"/>
                  </a:cubicBezTo>
                  <a:cubicBezTo>
                    <a:pt x="6763" y="19605"/>
                    <a:pt x="6810" y="19698"/>
                    <a:pt x="6794" y="19760"/>
                  </a:cubicBezTo>
                  <a:cubicBezTo>
                    <a:pt x="6748" y="19791"/>
                    <a:pt x="6717" y="19838"/>
                    <a:pt x="6655" y="19838"/>
                  </a:cubicBezTo>
                  <a:cubicBezTo>
                    <a:pt x="6639" y="19838"/>
                    <a:pt x="6608" y="19807"/>
                    <a:pt x="6592" y="19807"/>
                  </a:cubicBezTo>
                  <a:cubicBezTo>
                    <a:pt x="5833" y="19465"/>
                    <a:pt x="5119" y="18876"/>
                    <a:pt x="5088" y="18861"/>
                  </a:cubicBezTo>
                  <a:cubicBezTo>
                    <a:pt x="5026" y="18830"/>
                    <a:pt x="5011" y="18721"/>
                    <a:pt x="5057" y="18674"/>
                  </a:cubicBezTo>
                  <a:cubicBezTo>
                    <a:pt x="5085" y="18637"/>
                    <a:pt x="5130" y="18616"/>
                    <a:pt x="5176" y="18616"/>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6"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75" y="20362"/>
                  </a:moveTo>
                  <a:cubicBezTo>
                    <a:pt x="12533" y="20362"/>
                    <a:pt x="12588" y="20402"/>
                    <a:pt x="12610" y="20458"/>
                  </a:cubicBezTo>
                  <a:cubicBezTo>
                    <a:pt x="12641" y="20536"/>
                    <a:pt x="12610" y="20629"/>
                    <a:pt x="12533" y="20644"/>
                  </a:cubicBezTo>
                  <a:cubicBezTo>
                    <a:pt x="12222" y="20768"/>
                    <a:pt x="11525" y="20784"/>
                    <a:pt x="11478" y="20784"/>
                  </a:cubicBezTo>
                  <a:cubicBezTo>
                    <a:pt x="11400" y="20784"/>
                    <a:pt x="11338" y="20722"/>
                    <a:pt x="11338" y="20644"/>
                  </a:cubicBezTo>
                  <a:cubicBezTo>
                    <a:pt x="11338" y="20567"/>
                    <a:pt x="11400" y="20505"/>
                    <a:pt x="11463" y="20489"/>
                  </a:cubicBezTo>
                  <a:cubicBezTo>
                    <a:pt x="11633" y="20489"/>
                    <a:pt x="12176" y="20458"/>
                    <a:pt x="12409" y="20380"/>
                  </a:cubicBezTo>
                  <a:cubicBezTo>
                    <a:pt x="12430" y="20368"/>
                    <a:pt x="12452" y="20362"/>
                    <a:pt x="12475" y="20362"/>
                  </a:cubicBezTo>
                  <a:close/>
                  <a:moveTo>
                    <a:pt x="10672" y="1"/>
                  </a:moveTo>
                  <a:cubicBezTo>
                    <a:pt x="4778" y="1"/>
                    <a:pt x="1" y="4762"/>
                    <a:pt x="1" y="10656"/>
                  </a:cubicBezTo>
                  <a:cubicBezTo>
                    <a:pt x="1" y="16550"/>
                    <a:pt x="4778" y="21327"/>
                    <a:pt x="10672" y="21327"/>
                  </a:cubicBezTo>
                  <a:cubicBezTo>
                    <a:pt x="13091" y="21327"/>
                    <a:pt x="15324" y="20505"/>
                    <a:pt x="17139" y="19140"/>
                  </a:cubicBezTo>
                  <a:lnTo>
                    <a:pt x="17139" y="19140"/>
                  </a:lnTo>
                  <a:cubicBezTo>
                    <a:pt x="16984" y="19248"/>
                    <a:pt x="16813" y="19357"/>
                    <a:pt x="16658" y="19481"/>
                  </a:cubicBezTo>
                  <a:cubicBezTo>
                    <a:pt x="15511" y="19993"/>
                    <a:pt x="14239" y="20256"/>
                    <a:pt x="12889" y="20256"/>
                  </a:cubicBezTo>
                  <a:cubicBezTo>
                    <a:pt x="12222" y="20256"/>
                    <a:pt x="11556" y="20194"/>
                    <a:pt x="10935" y="20055"/>
                  </a:cubicBezTo>
                  <a:lnTo>
                    <a:pt x="10935" y="20101"/>
                  </a:lnTo>
                  <a:cubicBezTo>
                    <a:pt x="10935" y="20148"/>
                    <a:pt x="10935" y="20179"/>
                    <a:pt x="10920" y="20225"/>
                  </a:cubicBezTo>
                  <a:cubicBezTo>
                    <a:pt x="10858" y="20380"/>
                    <a:pt x="10672" y="20396"/>
                    <a:pt x="10532" y="20411"/>
                  </a:cubicBezTo>
                  <a:cubicBezTo>
                    <a:pt x="10439" y="20427"/>
                    <a:pt x="10315" y="20427"/>
                    <a:pt x="10222" y="20427"/>
                  </a:cubicBezTo>
                  <a:cubicBezTo>
                    <a:pt x="9865" y="20427"/>
                    <a:pt x="9617" y="20380"/>
                    <a:pt x="9400" y="20256"/>
                  </a:cubicBezTo>
                  <a:cubicBezTo>
                    <a:pt x="9353" y="20225"/>
                    <a:pt x="9214" y="20148"/>
                    <a:pt x="9198" y="20008"/>
                  </a:cubicBezTo>
                  <a:cubicBezTo>
                    <a:pt x="9198" y="19946"/>
                    <a:pt x="9214" y="19869"/>
                    <a:pt x="9245" y="19807"/>
                  </a:cubicBezTo>
                  <a:cubicBezTo>
                    <a:pt x="9307" y="19714"/>
                    <a:pt x="9431" y="19698"/>
                    <a:pt x="9539" y="19683"/>
                  </a:cubicBezTo>
                  <a:cubicBezTo>
                    <a:pt x="5879" y="18318"/>
                    <a:pt x="3273" y="14797"/>
                    <a:pt x="3273" y="10656"/>
                  </a:cubicBezTo>
                  <a:cubicBezTo>
                    <a:pt x="3273" y="8081"/>
                    <a:pt x="4282" y="5755"/>
                    <a:pt x="5941" y="4033"/>
                  </a:cubicBezTo>
                  <a:cubicBezTo>
                    <a:pt x="5879" y="3987"/>
                    <a:pt x="5817" y="3940"/>
                    <a:pt x="5786" y="3863"/>
                  </a:cubicBezTo>
                  <a:cubicBezTo>
                    <a:pt x="5755" y="3816"/>
                    <a:pt x="5739" y="3785"/>
                    <a:pt x="5739" y="3739"/>
                  </a:cubicBezTo>
                  <a:cubicBezTo>
                    <a:pt x="5724" y="3584"/>
                    <a:pt x="5817" y="3444"/>
                    <a:pt x="6019" y="3335"/>
                  </a:cubicBezTo>
                  <a:cubicBezTo>
                    <a:pt x="6273" y="3171"/>
                    <a:pt x="6656" y="2978"/>
                    <a:pt x="7059" y="2978"/>
                  </a:cubicBezTo>
                  <a:cubicBezTo>
                    <a:pt x="7074" y="2978"/>
                    <a:pt x="7089" y="2978"/>
                    <a:pt x="7104" y="2979"/>
                  </a:cubicBezTo>
                  <a:cubicBezTo>
                    <a:pt x="8702" y="1769"/>
                    <a:pt x="10703" y="1040"/>
                    <a:pt x="12874" y="1040"/>
                  </a:cubicBezTo>
                  <a:cubicBezTo>
                    <a:pt x="14208" y="1040"/>
                    <a:pt x="15479" y="1335"/>
                    <a:pt x="16643" y="1816"/>
                  </a:cubicBezTo>
                  <a:cubicBezTo>
                    <a:pt x="14937" y="683"/>
                    <a:pt x="12874" y="1"/>
                    <a:pt x="10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25"/>
            <p:cNvSpPr/>
            <p:nvPr/>
          </p:nvSpPr>
          <p:spPr>
            <a:xfrm>
              <a:off x="6419763" y="3952650"/>
              <a:ext cx="3525" cy="14775"/>
            </a:xfrm>
            <a:custGeom>
              <a:avLst/>
              <a:gdLst/>
              <a:ahLst/>
              <a:cxnLst/>
              <a:rect l="l" t="t" r="r" b="b"/>
              <a:pathLst>
                <a:path w="141" h="591" extrusionOk="0">
                  <a:moveTo>
                    <a:pt x="1" y="1"/>
                  </a:moveTo>
                  <a:cubicBezTo>
                    <a:pt x="32" y="202"/>
                    <a:pt x="78" y="389"/>
                    <a:pt x="140" y="590"/>
                  </a:cubicBezTo>
                  <a:cubicBezTo>
                    <a:pt x="94" y="389"/>
                    <a:pt x="63" y="20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25"/>
            <p:cNvSpPr/>
            <p:nvPr/>
          </p:nvSpPr>
          <p:spPr>
            <a:xfrm>
              <a:off x="593276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25"/>
            <p:cNvSpPr/>
            <p:nvPr/>
          </p:nvSpPr>
          <p:spPr>
            <a:xfrm>
              <a:off x="6404263" y="3909250"/>
              <a:ext cx="4300" cy="9700"/>
            </a:xfrm>
            <a:custGeom>
              <a:avLst/>
              <a:gdLst/>
              <a:ahLst/>
              <a:cxnLst/>
              <a:rect l="l" t="t" r="r" b="b"/>
              <a:pathLst>
                <a:path w="172" h="388" extrusionOk="0">
                  <a:moveTo>
                    <a:pt x="1" y="0"/>
                  </a:moveTo>
                  <a:cubicBezTo>
                    <a:pt x="63" y="124"/>
                    <a:pt x="109" y="264"/>
                    <a:pt x="171" y="387"/>
                  </a:cubicBezTo>
                  <a:cubicBezTo>
                    <a:pt x="109" y="248"/>
                    <a:pt x="63" y="1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5"/>
            <p:cNvSpPr/>
            <p:nvPr/>
          </p:nvSpPr>
          <p:spPr>
            <a:xfrm>
              <a:off x="6415513" y="3938300"/>
              <a:ext cx="4275" cy="14375"/>
            </a:xfrm>
            <a:custGeom>
              <a:avLst/>
              <a:gdLst/>
              <a:ahLst/>
              <a:cxnLst/>
              <a:rect l="l" t="t" r="r" b="b"/>
              <a:pathLst>
                <a:path w="171" h="575" extrusionOk="0">
                  <a:moveTo>
                    <a:pt x="0" y="1"/>
                  </a:moveTo>
                  <a:cubicBezTo>
                    <a:pt x="29" y="108"/>
                    <a:pt x="65" y="220"/>
                    <a:pt x="102" y="343"/>
                  </a:cubicBezTo>
                  <a:lnTo>
                    <a:pt x="102" y="343"/>
                  </a:lnTo>
                  <a:lnTo>
                    <a:pt x="0" y="1"/>
                  </a:lnTo>
                  <a:close/>
                  <a:moveTo>
                    <a:pt x="102" y="343"/>
                  </a:moveTo>
                  <a:lnTo>
                    <a:pt x="171" y="575"/>
                  </a:lnTo>
                  <a:cubicBezTo>
                    <a:pt x="148" y="493"/>
                    <a:pt x="124" y="416"/>
                    <a:pt x="102" y="3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5"/>
            <p:cNvSpPr/>
            <p:nvPr/>
          </p:nvSpPr>
          <p:spPr>
            <a:xfrm>
              <a:off x="5919988" y="4055025"/>
              <a:ext cx="19400" cy="42275"/>
            </a:xfrm>
            <a:custGeom>
              <a:avLst/>
              <a:gdLst/>
              <a:ahLst/>
              <a:cxnLst/>
              <a:rect l="l" t="t" r="r" b="b"/>
              <a:pathLst>
                <a:path w="776" h="1691" extrusionOk="0">
                  <a:moveTo>
                    <a:pt x="279" y="0"/>
                  </a:moveTo>
                  <a:cubicBezTo>
                    <a:pt x="217" y="0"/>
                    <a:pt x="155" y="78"/>
                    <a:pt x="124" y="186"/>
                  </a:cubicBezTo>
                  <a:cubicBezTo>
                    <a:pt x="0" y="636"/>
                    <a:pt x="171" y="1117"/>
                    <a:pt x="357" y="1489"/>
                  </a:cubicBezTo>
                  <a:cubicBezTo>
                    <a:pt x="403" y="1613"/>
                    <a:pt x="465" y="1691"/>
                    <a:pt x="527" y="1691"/>
                  </a:cubicBezTo>
                  <a:lnTo>
                    <a:pt x="558" y="1691"/>
                  </a:lnTo>
                  <a:cubicBezTo>
                    <a:pt x="698" y="1629"/>
                    <a:pt x="776" y="1474"/>
                    <a:pt x="760" y="1319"/>
                  </a:cubicBezTo>
                  <a:cubicBezTo>
                    <a:pt x="698" y="915"/>
                    <a:pt x="589" y="528"/>
                    <a:pt x="403" y="155"/>
                  </a:cubicBezTo>
                  <a:cubicBezTo>
                    <a:pt x="357" y="31"/>
                    <a:pt x="310"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25"/>
            <p:cNvSpPr/>
            <p:nvPr/>
          </p:nvSpPr>
          <p:spPr>
            <a:xfrm>
              <a:off x="6037838" y="3827000"/>
              <a:ext cx="34550" cy="26425"/>
            </a:xfrm>
            <a:custGeom>
              <a:avLst/>
              <a:gdLst/>
              <a:ahLst/>
              <a:cxnLst/>
              <a:rect l="l" t="t" r="r" b="b"/>
              <a:pathLst>
                <a:path w="1382" h="1057" extrusionOk="0">
                  <a:moveTo>
                    <a:pt x="1336" y="1"/>
                  </a:moveTo>
                  <a:cubicBezTo>
                    <a:pt x="933" y="1"/>
                    <a:pt x="550" y="194"/>
                    <a:pt x="296" y="358"/>
                  </a:cubicBezTo>
                  <a:cubicBezTo>
                    <a:pt x="94" y="467"/>
                    <a:pt x="1" y="607"/>
                    <a:pt x="16" y="762"/>
                  </a:cubicBezTo>
                  <a:cubicBezTo>
                    <a:pt x="16" y="808"/>
                    <a:pt x="32" y="839"/>
                    <a:pt x="63" y="886"/>
                  </a:cubicBezTo>
                  <a:cubicBezTo>
                    <a:pt x="94" y="963"/>
                    <a:pt x="156" y="1010"/>
                    <a:pt x="218" y="1056"/>
                  </a:cubicBezTo>
                  <a:cubicBezTo>
                    <a:pt x="265" y="979"/>
                    <a:pt x="327" y="901"/>
                    <a:pt x="404" y="839"/>
                  </a:cubicBezTo>
                  <a:cubicBezTo>
                    <a:pt x="342" y="824"/>
                    <a:pt x="311" y="777"/>
                    <a:pt x="296" y="731"/>
                  </a:cubicBezTo>
                  <a:cubicBezTo>
                    <a:pt x="296" y="700"/>
                    <a:pt x="311" y="669"/>
                    <a:pt x="420" y="607"/>
                  </a:cubicBezTo>
                  <a:cubicBezTo>
                    <a:pt x="559" y="529"/>
                    <a:pt x="761" y="436"/>
                    <a:pt x="947" y="358"/>
                  </a:cubicBezTo>
                  <a:cubicBezTo>
                    <a:pt x="1087" y="234"/>
                    <a:pt x="1226" y="126"/>
                    <a:pt x="1381" y="2"/>
                  </a:cubicBezTo>
                  <a:cubicBezTo>
                    <a:pt x="1366" y="1"/>
                    <a:pt x="1351" y="1"/>
                    <a:pt x="1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25"/>
            <p:cNvSpPr/>
            <p:nvPr/>
          </p:nvSpPr>
          <p:spPr>
            <a:xfrm>
              <a:off x="6123538" y="4243850"/>
              <a:ext cx="44225" cy="19400"/>
            </a:xfrm>
            <a:custGeom>
              <a:avLst/>
              <a:gdLst/>
              <a:ahLst/>
              <a:cxnLst/>
              <a:rect l="l" t="t" r="r" b="b"/>
              <a:pathLst>
                <a:path w="1769" h="776" extrusionOk="0">
                  <a:moveTo>
                    <a:pt x="777" y="285"/>
                  </a:moveTo>
                  <a:cubicBezTo>
                    <a:pt x="955" y="285"/>
                    <a:pt x="1137" y="293"/>
                    <a:pt x="1319" y="311"/>
                  </a:cubicBezTo>
                  <a:cubicBezTo>
                    <a:pt x="1412" y="342"/>
                    <a:pt x="1489" y="388"/>
                    <a:pt x="1489" y="419"/>
                  </a:cubicBezTo>
                  <a:cubicBezTo>
                    <a:pt x="1489" y="419"/>
                    <a:pt x="1474" y="450"/>
                    <a:pt x="1334" y="450"/>
                  </a:cubicBezTo>
                  <a:cubicBezTo>
                    <a:pt x="1241" y="466"/>
                    <a:pt x="1148" y="466"/>
                    <a:pt x="1055" y="466"/>
                  </a:cubicBezTo>
                  <a:cubicBezTo>
                    <a:pt x="761" y="466"/>
                    <a:pt x="528" y="435"/>
                    <a:pt x="373" y="342"/>
                  </a:cubicBezTo>
                  <a:cubicBezTo>
                    <a:pt x="357" y="342"/>
                    <a:pt x="357" y="311"/>
                    <a:pt x="326" y="311"/>
                  </a:cubicBezTo>
                  <a:cubicBezTo>
                    <a:pt x="357" y="295"/>
                    <a:pt x="373" y="295"/>
                    <a:pt x="404" y="295"/>
                  </a:cubicBezTo>
                  <a:cubicBezTo>
                    <a:pt x="526" y="289"/>
                    <a:pt x="651" y="285"/>
                    <a:pt x="777" y="285"/>
                  </a:cubicBezTo>
                  <a:close/>
                  <a:moveTo>
                    <a:pt x="373" y="1"/>
                  </a:moveTo>
                  <a:cubicBezTo>
                    <a:pt x="280" y="32"/>
                    <a:pt x="156" y="47"/>
                    <a:pt x="78" y="156"/>
                  </a:cubicBezTo>
                  <a:cubicBezTo>
                    <a:pt x="16" y="218"/>
                    <a:pt x="1" y="280"/>
                    <a:pt x="16" y="357"/>
                  </a:cubicBezTo>
                  <a:cubicBezTo>
                    <a:pt x="63" y="497"/>
                    <a:pt x="171" y="574"/>
                    <a:pt x="233" y="605"/>
                  </a:cubicBezTo>
                  <a:cubicBezTo>
                    <a:pt x="450" y="729"/>
                    <a:pt x="714" y="776"/>
                    <a:pt x="1055" y="776"/>
                  </a:cubicBezTo>
                  <a:cubicBezTo>
                    <a:pt x="1164" y="776"/>
                    <a:pt x="1257" y="760"/>
                    <a:pt x="1365" y="760"/>
                  </a:cubicBezTo>
                  <a:cubicBezTo>
                    <a:pt x="1489" y="745"/>
                    <a:pt x="1676" y="729"/>
                    <a:pt x="1753" y="574"/>
                  </a:cubicBezTo>
                  <a:cubicBezTo>
                    <a:pt x="1769" y="528"/>
                    <a:pt x="1769" y="497"/>
                    <a:pt x="1769" y="450"/>
                  </a:cubicBezTo>
                  <a:lnTo>
                    <a:pt x="1769" y="419"/>
                  </a:lnTo>
                  <a:cubicBezTo>
                    <a:pt x="1288" y="311"/>
                    <a:pt x="823" y="187"/>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25"/>
            <p:cNvSpPr/>
            <p:nvPr/>
          </p:nvSpPr>
          <p:spPr>
            <a:xfrm>
              <a:off x="5912613" y="4047400"/>
              <a:ext cx="34150" cy="56500"/>
            </a:xfrm>
            <a:custGeom>
              <a:avLst/>
              <a:gdLst/>
              <a:ahLst/>
              <a:cxnLst/>
              <a:rect l="l" t="t" r="r" b="b"/>
              <a:pathLst>
                <a:path w="1366" h="2260" extrusionOk="0">
                  <a:moveTo>
                    <a:pt x="574" y="305"/>
                  </a:moveTo>
                  <a:cubicBezTo>
                    <a:pt x="605" y="305"/>
                    <a:pt x="652" y="367"/>
                    <a:pt x="683" y="445"/>
                  </a:cubicBezTo>
                  <a:cubicBezTo>
                    <a:pt x="853" y="802"/>
                    <a:pt x="977" y="1189"/>
                    <a:pt x="1040" y="1608"/>
                  </a:cubicBezTo>
                  <a:cubicBezTo>
                    <a:pt x="1055" y="1763"/>
                    <a:pt x="977" y="1918"/>
                    <a:pt x="853" y="1996"/>
                  </a:cubicBezTo>
                  <a:lnTo>
                    <a:pt x="822" y="1996"/>
                  </a:lnTo>
                  <a:cubicBezTo>
                    <a:pt x="760" y="1996"/>
                    <a:pt x="698" y="1918"/>
                    <a:pt x="652" y="1794"/>
                  </a:cubicBezTo>
                  <a:cubicBezTo>
                    <a:pt x="466" y="1422"/>
                    <a:pt x="295" y="941"/>
                    <a:pt x="419" y="491"/>
                  </a:cubicBezTo>
                  <a:cubicBezTo>
                    <a:pt x="450" y="383"/>
                    <a:pt x="512" y="305"/>
                    <a:pt x="574" y="305"/>
                  </a:cubicBezTo>
                  <a:close/>
                  <a:moveTo>
                    <a:pt x="556" y="0"/>
                  </a:moveTo>
                  <a:cubicBezTo>
                    <a:pt x="351" y="0"/>
                    <a:pt x="211" y="206"/>
                    <a:pt x="155" y="398"/>
                  </a:cubicBezTo>
                  <a:cubicBezTo>
                    <a:pt x="0" y="941"/>
                    <a:pt x="202" y="1484"/>
                    <a:pt x="388" y="1887"/>
                  </a:cubicBezTo>
                  <a:cubicBezTo>
                    <a:pt x="435" y="1996"/>
                    <a:pt x="574" y="2260"/>
                    <a:pt x="822" y="2260"/>
                  </a:cubicBezTo>
                  <a:cubicBezTo>
                    <a:pt x="853" y="2260"/>
                    <a:pt x="915" y="2260"/>
                    <a:pt x="962" y="2244"/>
                  </a:cubicBezTo>
                  <a:cubicBezTo>
                    <a:pt x="1210" y="2151"/>
                    <a:pt x="1365" y="1856"/>
                    <a:pt x="1319" y="1562"/>
                  </a:cubicBezTo>
                  <a:cubicBezTo>
                    <a:pt x="1257" y="1112"/>
                    <a:pt x="1133"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25"/>
            <p:cNvSpPr/>
            <p:nvPr/>
          </p:nvSpPr>
          <p:spPr>
            <a:xfrm>
              <a:off x="5948663" y="4110850"/>
              <a:ext cx="44625" cy="47725"/>
            </a:xfrm>
            <a:custGeom>
              <a:avLst/>
              <a:gdLst/>
              <a:ahLst/>
              <a:cxnLst/>
              <a:rect l="l" t="t" r="r" b="b"/>
              <a:pathLst>
                <a:path w="1785" h="1909" extrusionOk="0">
                  <a:moveTo>
                    <a:pt x="497" y="1"/>
                  </a:moveTo>
                  <a:lnTo>
                    <a:pt x="249" y="125"/>
                  </a:lnTo>
                  <a:cubicBezTo>
                    <a:pt x="311" y="249"/>
                    <a:pt x="373" y="357"/>
                    <a:pt x="451" y="482"/>
                  </a:cubicBezTo>
                  <a:cubicBezTo>
                    <a:pt x="373" y="435"/>
                    <a:pt x="311" y="404"/>
                    <a:pt x="233" y="388"/>
                  </a:cubicBezTo>
                  <a:cubicBezTo>
                    <a:pt x="212" y="376"/>
                    <a:pt x="191" y="370"/>
                    <a:pt x="170" y="370"/>
                  </a:cubicBezTo>
                  <a:cubicBezTo>
                    <a:pt x="116"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20"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2" y="1598"/>
                    <a:pt x="1164" y="1366"/>
                    <a:pt x="1055" y="1133"/>
                  </a:cubicBezTo>
                  <a:lnTo>
                    <a:pt x="1055" y="1133"/>
                  </a:lnTo>
                  <a:cubicBezTo>
                    <a:pt x="1242" y="1210"/>
                    <a:pt x="1412" y="1319"/>
                    <a:pt x="1567" y="1397"/>
                  </a:cubicBezTo>
                  <a:cubicBezTo>
                    <a:pt x="1583" y="1412"/>
                    <a:pt x="1614" y="1412"/>
                    <a:pt x="1645" y="1412"/>
                  </a:cubicBezTo>
                  <a:cubicBezTo>
                    <a:pt x="1707" y="1412"/>
                    <a:pt x="1738" y="1397"/>
                    <a:pt x="1784" y="1335"/>
                  </a:cubicBezTo>
                  <a:cubicBezTo>
                    <a:pt x="1784" y="1242"/>
                    <a:pt x="1753" y="1164"/>
                    <a:pt x="1691" y="1117"/>
                  </a:cubicBezTo>
                  <a:cubicBezTo>
                    <a:pt x="1490" y="1024"/>
                    <a:pt x="1273" y="900"/>
                    <a:pt x="1086" y="807"/>
                  </a:cubicBezTo>
                  <a:lnTo>
                    <a:pt x="1304" y="326"/>
                  </a:lnTo>
                  <a:cubicBezTo>
                    <a:pt x="1335" y="249"/>
                    <a:pt x="1304" y="171"/>
                    <a:pt x="1226" y="125"/>
                  </a:cubicBezTo>
                  <a:cubicBezTo>
                    <a:pt x="1206" y="117"/>
                    <a:pt x="1186" y="113"/>
                    <a:pt x="1166" y="113"/>
                  </a:cubicBezTo>
                  <a:cubicBezTo>
                    <a:pt x="1110" y="113"/>
                    <a:pt x="1059" y="145"/>
                    <a:pt x="1024" y="202"/>
                  </a:cubicBezTo>
                  <a:lnTo>
                    <a:pt x="838"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25"/>
            <p:cNvSpPr/>
            <p:nvPr/>
          </p:nvSpPr>
          <p:spPr>
            <a:xfrm>
              <a:off x="5936638" y="3866475"/>
              <a:ext cx="26025" cy="34250"/>
            </a:xfrm>
            <a:custGeom>
              <a:avLst/>
              <a:gdLst/>
              <a:ahLst/>
              <a:cxnLst/>
              <a:rect l="l" t="t" r="r" b="b"/>
              <a:pathLst>
                <a:path w="1041" h="1370" extrusionOk="0">
                  <a:moveTo>
                    <a:pt x="877" y="1"/>
                  </a:moveTo>
                  <a:cubicBezTo>
                    <a:pt x="831" y="1"/>
                    <a:pt x="783" y="23"/>
                    <a:pt x="745" y="51"/>
                  </a:cubicBezTo>
                  <a:cubicBezTo>
                    <a:pt x="404" y="470"/>
                    <a:pt x="16" y="1121"/>
                    <a:pt x="1" y="1137"/>
                  </a:cubicBezTo>
                  <a:cubicBezTo>
                    <a:pt x="1" y="1214"/>
                    <a:pt x="16" y="1292"/>
                    <a:pt x="79" y="1354"/>
                  </a:cubicBezTo>
                  <a:cubicBezTo>
                    <a:pt x="94" y="1370"/>
                    <a:pt x="110" y="1370"/>
                    <a:pt x="156" y="1370"/>
                  </a:cubicBezTo>
                  <a:cubicBezTo>
                    <a:pt x="203" y="1370"/>
                    <a:pt x="249" y="1354"/>
                    <a:pt x="265" y="1292"/>
                  </a:cubicBezTo>
                  <a:cubicBezTo>
                    <a:pt x="265" y="1292"/>
                    <a:pt x="652" y="641"/>
                    <a:pt x="978" y="253"/>
                  </a:cubicBezTo>
                  <a:cubicBezTo>
                    <a:pt x="1040" y="191"/>
                    <a:pt x="1025" y="98"/>
                    <a:pt x="963" y="36"/>
                  </a:cubicBezTo>
                  <a:cubicBezTo>
                    <a:pt x="938" y="11"/>
                    <a:pt x="908"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25"/>
            <p:cNvSpPr/>
            <p:nvPr/>
          </p:nvSpPr>
          <p:spPr>
            <a:xfrm>
              <a:off x="5968438" y="3825775"/>
              <a:ext cx="33000" cy="33475"/>
            </a:xfrm>
            <a:custGeom>
              <a:avLst/>
              <a:gdLst/>
              <a:ahLst/>
              <a:cxnLst/>
              <a:rect l="l" t="t" r="r" b="b"/>
              <a:pathLst>
                <a:path w="1320" h="1339" extrusionOk="0">
                  <a:moveTo>
                    <a:pt x="1150" y="0"/>
                  </a:moveTo>
                  <a:cubicBezTo>
                    <a:pt x="1123" y="0"/>
                    <a:pt x="1096" y="10"/>
                    <a:pt x="1071" y="35"/>
                  </a:cubicBezTo>
                  <a:cubicBezTo>
                    <a:pt x="668" y="392"/>
                    <a:pt x="78" y="1090"/>
                    <a:pt x="63" y="1105"/>
                  </a:cubicBezTo>
                  <a:cubicBezTo>
                    <a:pt x="1" y="1167"/>
                    <a:pt x="16" y="1260"/>
                    <a:pt x="78" y="1291"/>
                  </a:cubicBezTo>
                  <a:cubicBezTo>
                    <a:pt x="78" y="1338"/>
                    <a:pt x="125" y="1338"/>
                    <a:pt x="156" y="1338"/>
                  </a:cubicBezTo>
                  <a:cubicBezTo>
                    <a:pt x="202" y="1338"/>
                    <a:pt x="233" y="1323"/>
                    <a:pt x="280" y="1276"/>
                  </a:cubicBezTo>
                  <a:cubicBezTo>
                    <a:pt x="280" y="1276"/>
                    <a:pt x="854" y="563"/>
                    <a:pt x="1242" y="252"/>
                  </a:cubicBezTo>
                  <a:cubicBezTo>
                    <a:pt x="1304" y="190"/>
                    <a:pt x="1319" y="113"/>
                    <a:pt x="1257" y="51"/>
                  </a:cubicBezTo>
                  <a:cubicBezTo>
                    <a:pt x="1229" y="23"/>
                    <a:pt x="1190"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5"/>
            <p:cNvSpPr/>
            <p:nvPr/>
          </p:nvSpPr>
          <p:spPr>
            <a:xfrm>
              <a:off x="5976188"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25" y="1075"/>
                    <a:pt x="156" y="1075"/>
                  </a:cubicBezTo>
                  <a:cubicBezTo>
                    <a:pt x="203" y="1075"/>
                    <a:pt x="234" y="1060"/>
                    <a:pt x="249" y="1029"/>
                  </a:cubicBezTo>
                  <a:cubicBezTo>
                    <a:pt x="249" y="1029"/>
                    <a:pt x="792" y="486"/>
                    <a:pt x="1056"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5"/>
            <p:cNvSpPr/>
            <p:nvPr/>
          </p:nvSpPr>
          <p:spPr>
            <a:xfrm>
              <a:off x="6137488" y="3766725"/>
              <a:ext cx="47725" cy="8825"/>
            </a:xfrm>
            <a:custGeom>
              <a:avLst/>
              <a:gdLst/>
              <a:ahLst/>
              <a:cxnLst/>
              <a:rect l="l" t="t" r="r" b="b"/>
              <a:pathLst>
                <a:path w="1909" h="353" extrusionOk="0">
                  <a:moveTo>
                    <a:pt x="1116" y="0"/>
                  </a:moveTo>
                  <a:cubicBezTo>
                    <a:pt x="644" y="0"/>
                    <a:pt x="172" y="55"/>
                    <a:pt x="141"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2" y="314"/>
                    <a:pt x="1707" y="350"/>
                  </a:cubicBezTo>
                  <a:lnTo>
                    <a:pt x="1754" y="350"/>
                  </a:lnTo>
                  <a:cubicBezTo>
                    <a:pt x="1816"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25"/>
            <p:cNvSpPr/>
            <p:nvPr/>
          </p:nvSpPr>
          <p:spPr>
            <a:xfrm>
              <a:off x="6020013" y="4217975"/>
              <a:ext cx="45000" cy="30550"/>
            </a:xfrm>
            <a:custGeom>
              <a:avLst/>
              <a:gdLst/>
              <a:ahLst/>
              <a:cxnLst/>
              <a:rect l="l" t="t" r="r" b="b"/>
              <a:pathLst>
                <a:path w="1800" h="1222" extrusionOk="0">
                  <a:moveTo>
                    <a:pt x="166" y="0"/>
                  </a:moveTo>
                  <a:cubicBezTo>
                    <a:pt x="120" y="0"/>
                    <a:pt x="75" y="21"/>
                    <a:pt x="47" y="58"/>
                  </a:cubicBezTo>
                  <a:cubicBezTo>
                    <a:pt x="1" y="105"/>
                    <a:pt x="16" y="214"/>
                    <a:pt x="78" y="245"/>
                  </a:cubicBezTo>
                  <a:cubicBezTo>
                    <a:pt x="109" y="260"/>
                    <a:pt x="823" y="849"/>
                    <a:pt x="1582" y="1191"/>
                  </a:cubicBezTo>
                  <a:cubicBezTo>
                    <a:pt x="1598" y="1191"/>
                    <a:pt x="1629" y="1222"/>
                    <a:pt x="1645" y="1222"/>
                  </a:cubicBezTo>
                  <a:cubicBezTo>
                    <a:pt x="1707" y="1222"/>
                    <a:pt x="1738" y="1175"/>
                    <a:pt x="1784" y="1144"/>
                  </a:cubicBezTo>
                  <a:cubicBezTo>
                    <a:pt x="1800" y="1082"/>
                    <a:pt x="1753" y="989"/>
                    <a:pt x="1707" y="942"/>
                  </a:cubicBezTo>
                  <a:cubicBezTo>
                    <a:pt x="978" y="617"/>
                    <a:pt x="249" y="27"/>
                    <a:pt x="249"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25"/>
            <p:cNvSpPr/>
            <p:nvPr/>
          </p:nvSpPr>
          <p:spPr>
            <a:xfrm>
              <a:off x="5906413" y="3994325"/>
              <a:ext cx="11250" cy="39000"/>
            </a:xfrm>
            <a:custGeom>
              <a:avLst/>
              <a:gdLst/>
              <a:ahLst/>
              <a:cxnLst/>
              <a:rect l="l" t="t" r="r" b="b"/>
              <a:pathLst>
                <a:path w="450" h="1560" extrusionOk="0">
                  <a:moveTo>
                    <a:pt x="269" y="1"/>
                  </a:moveTo>
                  <a:cubicBezTo>
                    <a:pt x="207" y="1"/>
                    <a:pt x="153" y="54"/>
                    <a:pt x="140" y="117"/>
                  </a:cubicBezTo>
                  <a:cubicBezTo>
                    <a:pt x="140" y="164"/>
                    <a:pt x="0" y="893"/>
                    <a:pt x="78" y="1420"/>
                  </a:cubicBezTo>
                  <a:cubicBezTo>
                    <a:pt x="78" y="1498"/>
                    <a:pt x="155" y="1560"/>
                    <a:pt x="217" y="1560"/>
                  </a:cubicBezTo>
                  <a:lnTo>
                    <a:pt x="233" y="1560"/>
                  </a:lnTo>
                  <a:cubicBezTo>
                    <a:pt x="326" y="1560"/>
                    <a:pt x="388" y="1482"/>
                    <a:pt x="372" y="1405"/>
                  </a:cubicBezTo>
                  <a:cubicBezTo>
                    <a:pt x="310" y="908"/>
                    <a:pt x="419" y="179"/>
                    <a:pt x="419" y="179"/>
                  </a:cubicBezTo>
                  <a:cubicBezTo>
                    <a:pt x="450" y="102"/>
                    <a:pt x="388" y="24"/>
                    <a:pt x="310" y="9"/>
                  </a:cubicBezTo>
                  <a:cubicBezTo>
                    <a:pt x="296" y="3"/>
                    <a:pt x="282"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5"/>
            <p:cNvSpPr/>
            <p:nvPr/>
          </p:nvSpPr>
          <p:spPr>
            <a:xfrm>
              <a:off x="6058013"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5" y="290"/>
                    <a:pt x="822" y="662"/>
                    <a:pt x="1226" y="771"/>
                  </a:cubicBezTo>
                  <a:lnTo>
                    <a:pt x="1272" y="771"/>
                  </a:lnTo>
                  <a:cubicBezTo>
                    <a:pt x="1319" y="771"/>
                    <a:pt x="1381" y="740"/>
                    <a:pt x="1396" y="662"/>
                  </a:cubicBezTo>
                  <a:cubicBezTo>
                    <a:pt x="1396" y="585"/>
                    <a:pt x="1365" y="507"/>
                    <a:pt x="1288" y="492"/>
                  </a:cubicBezTo>
                  <a:cubicBezTo>
                    <a:pt x="916"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5"/>
            <p:cNvSpPr/>
            <p:nvPr/>
          </p:nvSpPr>
          <p:spPr>
            <a:xfrm>
              <a:off x="6177813" y="4261600"/>
              <a:ext cx="33000" cy="10575"/>
            </a:xfrm>
            <a:custGeom>
              <a:avLst/>
              <a:gdLst/>
              <a:ahLst/>
              <a:cxnLst/>
              <a:rect l="l" t="t" r="r" b="b"/>
              <a:pathLst>
                <a:path w="1320" h="423" extrusionOk="0">
                  <a:moveTo>
                    <a:pt x="1154" y="1"/>
                  </a:moveTo>
                  <a:cubicBezTo>
                    <a:pt x="1132" y="1"/>
                    <a:pt x="1109" y="6"/>
                    <a:pt x="1087" y="19"/>
                  </a:cubicBezTo>
                  <a:cubicBezTo>
                    <a:pt x="854" y="82"/>
                    <a:pt x="311" y="128"/>
                    <a:pt x="141" y="128"/>
                  </a:cubicBezTo>
                  <a:cubicBezTo>
                    <a:pt x="63" y="128"/>
                    <a:pt x="1" y="206"/>
                    <a:pt x="1" y="283"/>
                  </a:cubicBezTo>
                  <a:cubicBezTo>
                    <a:pt x="16" y="361"/>
                    <a:pt x="78" y="423"/>
                    <a:pt x="156" y="423"/>
                  </a:cubicBezTo>
                  <a:cubicBezTo>
                    <a:pt x="203" y="423"/>
                    <a:pt x="885" y="407"/>
                    <a:pt x="1211" y="283"/>
                  </a:cubicBezTo>
                  <a:cubicBezTo>
                    <a:pt x="1273" y="268"/>
                    <a:pt x="1319" y="159"/>
                    <a:pt x="1273" y="82"/>
                  </a:cubicBezTo>
                  <a:cubicBezTo>
                    <a:pt x="1262" y="37"/>
                    <a:pt x="1211" y="1"/>
                    <a:pt x="1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5"/>
            <p:cNvSpPr/>
            <p:nvPr/>
          </p:nvSpPr>
          <p:spPr>
            <a:xfrm>
              <a:off x="5936263" y="4017025"/>
              <a:ext cx="10875" cy="26400"/>
            </a:xfrm>
            <a:custGeom>
              <a:avLst/>
              <a:gdLst/>
              <a:ahLst/>
              <a:cxnLst/>
              <a:rect l="l" t="t" r="r" b="b"/>
              <a:pathLst>
                <a:path w="435" h="1056" extrusionOk="0">
                  <a:moveTo>
                    <a:pt x="202" y="0"/>
                  </a:moveTo>
                  <a:cubicBezTo>
                    <a:pt x="125" y="0"/>
                    <a:pt x="47" y="62"/>
                    <a:pt x="47" y="140"/>
                  </a:cubicBezTo>
                  <a:cubicBezTo>
                    <a:pt x="47" y="156"/>
                    <a:pt x="0" y="652"/>
                    <a:pt x="140" y="978"/>
                  </a:cubicBezTo>
                  <a:cubicBezTo>
                    <a:pt x="171" y="1040"/>
                    <a:pt x="218" y="1055"/>
                    <a:pt x="280" y="1055"/>
                  </a:cubicBezTo>
                  <a:cubicBezTo>
                    <a:pt x="295" y="1055"/>
                    <a:pt x="326" y="1055"/>
                    <a:pt x="342" y="1040"/>
                  </a:cubicBezTo>
                  <a:cubicBezTo>
                    <a:pt x="419" y="993"/>
                    <a:pt x="435" y="915"/>
                    <a:pt x="419" y="838"/>
                  </a:cubicBezTo>
                  <a:cubicBezTo>
                    <a:pt x="295" y="590"/>
                    <a:pt x="342" y="156"/>
                    <a:pt x="342" y="156"/>
                  </a:cubicBezTo>
                  <a:cubicBezTo>
                    <a:pt x="342"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5"/>
            <p:cNvSpPr/>
            <p:nvPr/>
          </p:nvSpPr>
          <p:spPr>
            <a:xfrm>
              <a:off x="5952163" y="3920100"/>
              <a:ext cx="8950" cy="9325"/>
            </a:xfrm>
            <a:custGeom>
              <a:avLst/>
              <a:gdLst/>
              <a:ahLst/>
              <a:cxnLst/>
              <a:rect l="l" t="t" r="r" b="b"/>
              <a:pathLst>
                <a:path w="358" h="373" extrusionOk="0">
                  <a:moveTo>
                    <a:pt x="155" y="0"/>
                  </a:moveTo>
                  <a:cubicBezTo>
                    <a:pt x="93" y="62"/>
                    <a:pt x="78" y="109"/>
                    <a:pt x="47" y="155"/>
                  </a:cubicBezTo>
                  <a:cubicBezTo>
                    <a:pt x="0" y="264"/>
                    <a:pt x="31" y="357"/>
                    <a:pt x="124" y="372"/>
                  </a:cubicBezTo>
                  <a:lnTo>
                    <a:pt x="171" y="372"/>
                  </a:lnTo>
                  <a:cubicBezTo>
                    <a:pt x="248" y="372"/>
                    <a:pt x="311" y="310"/>
                    <a:pt x="342" y="264"/>
                  </a:cubicBezTo>
                  <a:cubicBezTo>
                    <a:pt x="357" y="186"/>
                    <a:pt x="357" y="124"/>
                    <a:pt x="357" y="47"/>
                  </a:cubicBezTo>
                  <a:lnTo>
                    <a:pt x="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25"/>
            <p:cNvSpPr/>
            <p:nvPr/>
          </p:nvSpPr>
          <p:spPr>
            <a:xfrm>
              <a:off x="5964963" y="4169300"/>
              <a:ext cx="11650" cy="10200"/>
            </a:xfrm>
            <a:custGeom>
              <a:avLst/>
              <a:gdLst/>
              <a:ahLst/>
              <a:cxnLst/>
              <a:rect l="l" t="t" r="r" b="b"/>
              <a:pathLst>
                <a:path w="466" h="408" extrusionOk="0">
                  <a:moveTo>
                    <a:pt x="198" y="1"/>
                  </a:moveTo>
                  <a:cubicBezTo>
                    <a:pt x="163" y="1"/>
                    <a:pt x="132" y="5"/>
                    <a:pt x="109" y="5"/>
                  </a:cubicBezTo>
                  <a:lnTo>
                    <a:pt x="62" y="5"/>
                  </a:lnTo>
                  <a:lnTo>
                    <a:pt x="62" y="36"/>
                  </a:lnTo>
                  <a:cubicBezTo>
                    <a:pt x="62" y="67"/>
                    <a:pt x="47" y="98"/>
                    <a:pt x="62" y="160"/>
                  </a:cubicBezTo>
                  <a:lnTo>
                    <a:pt x="16" y="160"/>
                  </a:lnTo>
                  <a:cubicBezTo>
                    <a:pt x="0" y="253"/>
                    <a:pt x="78" y="346"/>
                    <a:pt x="171" y="392"/>
                  </a:cubicBezTo>
                  <a:cubicBezTo>
                    <a:pt x="202" y="392"/>
                    <a:pt x="217" y="408"/>
                    <a:pt x="248" y="408"/>
                  </a:cubicBezTo>
                  <a:cubicBezTo>
                    <a:pt x="295" y="408"/>
                    <a:pt x="326" y="392"/>
                    <a:pt x="372" y="377"/>
                  </a:cubicBezTo>
                  <a:cubicBezTo>
                    <a:pt x="403" y="346"/>
                    <a:pt x="450" y="315"/>
                    <a:pt x="450" y="253"/>
                  </a:cubicBezTo>
                  <a:cubicBezTo>
                    <a:pt x="465" y="144"/>
                    <a:pt x="388" y="67"/>
                    <a:pt x="310"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5"/>
            <p:cNvSpPr/>
            <p:nvPr/>
          </p:nvSpPr>
          <p:spPr>
            <a:xfrm>
              <a:off x="5999463" y="4210850"/>
              <a:ext cx="9725" cy="9375"/>
            </a:xfrm>
            <a:custGeom>
              <a:avLst/>
              <a:gdLst/>
              <a:ahLst/>
              <a:cxnLst/>
              <a:rect l="l" t="t" r="r" b="b"/>
              <a:pathLst>
                <a:path w="389" h="375" extrusionOk="0">
                  <a:moveTo>
                    <a:pt x="176" y="0"/>
                  </a:moveTo>
                  <a:cubicBezTo>
                    <a:pt x="141" y="0"/>
                    <a:pt x="107" y="10"/>
                    <a:pt x="78" y="33"/>
                  </a:cubicBezTo>
                  <a:cubicBezTo>
                    <a:pt x="47" y="64"/>
                    <a:pt x="1" y="126"/>
                    <a:pt x="1" y="173"/>
                  </a:cubicBezTo>
                  <a:cubicBezTo>
                    <a:pt x="1" y="235"/>
                    <a:pt x="47" y="297"/>
                    <a:pt x="78" y="328"/>
                  </a:cubicBezTo>
                  <a:cubicBezTo>
                    <a:pt x="94" y="359"/>
                    <a:pt x="140" y="374"/>
                    <a:pt x="171" y="374"/>
                  </a:cubicBezTo>
                  <a:cubicBezTo>
                    <a:pt x="280" y="374"/>
                    <a:pt x="357" y="312"/>
                    <a:pt x="373" y="235"/>
                  </a:cubicBezTo>
                  <a:cubicBezTo>
                    <a:pt x="388" y="173"/>
                    <a:pt x="373" y="142"/>
                    <a:pt x="326" y="80"/>
                  </a:cubicBezTo>
                  <a:cubicBezTo>
                    <a:pt x="297" y="31"/>
                    <a:pt x="236"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5"/>
            <p:cNvSpPr/>
            <p:nvPr/>
          </p:nvSpPr>
          <p:spPr>
            <a:xfrm>
              <a:off x="6016138" y="4199725"/>
              <a:ext cx="10500" cy="10025"/>
            </a:xfrm>
            <a:custGeom>
              <a:avLst/>
              <a:gdLst/>
              <a:ahLst/>
              <a:cxnLst/>
              <a:rect l="l" t="t" r="r" b="b"/>
              <a:pathLst>
                <a:path w="420" h="401" extrusionOk="0">
                  <a:moveTo>
                    <a:pt x="206" y="0"/>
                  </a:moveTo>
                  <a:cubicBezTo>
                    <a:pt x="172" y="0"/>
                    <a:pt x="138" y="9"/>
                    <a:pt x="109" y="28"/>
                  </a:cubicBezTo>
                  <a:cubicBezTo>
                    <a:pt x="16" y="90"/>
                    <a:pt x="0" y="199"/>
                    <a:pt x="31" y="292"/>
                  </a:cubicBezTo>
                  <a:cubicBezTo>
                    <a:pt x="78" y="354"/>
                    <a:pt x="124" y="401"/>
                    <a:pt x="202" y="401"/>
                  </a:cubicBezTo>
                  <a:cubicBezTo>
                    <a:pt x="264" y="401"/>
                    <a:pt x="280" y="370"/>
                    <a:pt x="311" y="370"/>
                  </a:cubicBezTo>
                  <a:cubicBezTo>
                    <a:pt x="342" y="354"/>
                    <a:pt x="388" y="323"/>
                    <a:pt x="404" y="261"/>
                  </a:cubicBezTo>
                  <a:cubicBezTo>
                    <a:pt x="419" y="199"/>
                    <a:pt x="419" y="168"/>
                    <a:pt x="388" y="106"/>
                  </a:cubicBezTo>
                  <a:cubicBezTo>
                    <a:pt x="356" y="42"/>
                    <a:pt x="280"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5"/>
            <p:cNvSpPr/>
            <p:nvPr/>
          </p:nvSpPr>
          <p:spPr>
            <a:xfrm>
              <a:off x="6007213"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42" y="97"/>
                  </a:cubicBezTo>
                  <a:cubicBezTo>
                    <a:pt x="303"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5"/>
            <p:cNvSpPr/>
            <p:nvPr/>
          </p:nvSpPr>
          <p:spPr>
            <a:xfrm>
              <a:off x="6047938" y="4199150"/>
              <a:ext cx="9700" cy="9825"/>
            </a:xfrm>
            <a:custGeom>
              <a:avLst/>
              <a:gdLst/>
              <a:ahLst/>
              <a:cxnLst/>
              <a:rect l="l" t="t" r="r" b="b"/>
              <a:pathLst>
                <a:path w="388" h="393" extrusionOk="0">
                  <a:moveTo>
                    <a:pt x="185" y="1"/>
                  </a:moveTo>
                  <a:cubicBezTo>
                    <a:pt x="134" y="1"/>
                    <a:pt x="88" y="29"/>
                    <a:pt x="62" y="67"/>
                  </a:cubicBezTo>
                  <a:cubicBezTo>
                    <a:pt x="16" y="129"/>
                    <a:pt x="0" y="207"/>
                    <a:pt x="16" y="253"/>
                  </a:cubicBezTo>
                  <a:cubicBezTo>
                    <a:pt x="47" y="346"/>
                    <a:pt x="140" y="393"/>
                    <a:pt x="233" y="393"/>
                  </a:cubicBezTo>
                  <a:cubicBezTo>
                    <a:pt x="279" y="393"/>
                    <a:pt x="295" y="393"/>
                    <a:pt x="310" y="377"/>
                  </a:cubicBezTo>
                  <a:lnTo>
                    <a:pt x="326" y="362"/>
                  </a:lnTo>
                  <a:lnTo>
                    <a:pt x="388" y="67"/>
                  </a:lnTo>
                  <a:lnTo>
                    <a:pt x="217" y="20"/>
                  </a:lnTo>
                  <a:lnTo>
                    <a:pt x="202" y="82"/>
                  </a:lnTo>
                  <a:lnTo>
                    <a:pt x="202" y="67"/>
                  </a:lnTo>
                  <a:lnTo>
                    <a:pt x="217" y="5"/>
                  </a:lnTo>
                  <a:cubicBezTo>
                    <a:pt x="206" y="2"/>
                    <a:pt x="195"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5"/>
            <p:cNvSpPr/>
            <p:nvPr/>
          </p:nvSpPr>
          <p:spPr>
            <a:xfrm>
              <a:off x="6089813"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93" y="435"/>
                    <a:pt x="171" y="450"/>
                    <a:pt x="248" y="450"/>
                  </a:cubicBezTo>
                  <a:lnTo>
                    <a:pt x="310" y="450"/>
                  </a:lnTo>
                  <a:cubicBezTo>
                    <a:pt x="357" y="435"/>
                    <a:pt x="419" y="388"/>
                    <a:pt x="466" y="357"/>
                  </a:cubicBezTo>
                  <a:cubicBezTo>
                    <a:pt x="481" y="311"/>
                    <a:pt x="497" y="264"/>
                    <a:pt x="481" y="218"/>
                  </a:cubicBezTo>
                  <a:cubicBezTo>
                    <a:pt x="435"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5"/>
            <p:cNvSpPr/>
            <p:nvPr/>
          </p:nvSpPr>
          <p:spPr>
            <a:xfrm>
              <a:off x="6012638" y="3806875"/>
              <a:ext cx="11675" cy="10475"/>
            </a:xfrm>
            <a:custGeom>
              <a:avLst/>
              <a:gdLst/>
              <a:ahLst/>
              <a:cxnLst/>
              <a:rect l="l" t="t" r="r" b="b"/>
              <a:pathLst>
                <a:path w="467" h="419" extrusionOk="0">
                  <a:moveTo>
                    <a:pt x="171" y="0"/>
                  </a:moveTo>
                  <a:cubicBezTo>
                    <a:pt x="109" y="0"/>
                    <a:pt x="78" y="16"/>
                    <a:pt x="63" y="31"/>
                  </a:cubicBezTo>
                  <a:cubicBezTo>
                    <a:pt x="1" y="93"/>
                    <a:pt x="16" y="155"/>
                    <a:pt x="16" y="217"/>
                  </a:cubicBezTo>
                  <a:lnTo>
                    <a:pt x="16" y="295"/>
                  </a:lnTo>
                  <a:lnTo>
                    <a:pt x="1" y="326"/>
                  </a:lnTo>
                  <a:lnTo>
                    <a:pt x="311" y="419"/>
                  </a:lnTo>
                  <a:lnTo>
                    <a:pt x="327" y="419"/>
                  </a:lnTo>
                  <a:cubicBezTo>
                    <a:pt x="389" y="403"/>
                    <a:pt x="420" y="372"/>
                    <a:pt x="451" y="310"/>
                  </a:cubicBezTo>
                  <a:cubicBezTo>
                    <a:pt x="466" y="248"/>
                    <a:pt x="466" y="171"/>
                    <a:pt x="451" y="140"/>
                  </a:cubicBezTo>
                  <a:cubicBezTo>
                    <a:pt x="404" y="62"/>
                    <a:pt x="296"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25"/>
            <p:cNvSpPr/>
            <p:nvPr/>
          </p:nvSpPr>
          <p:spPr>
            <a:xfrm>
              <a:off x="5964563" y="4081350"/>
              <a:ext cx="8550" cy="10150"/>
            </a:xfrm>
            <a:custGeom>
              <a:avLst/>
              <a:gdLst/>
              <a:ahLst/>
              <a:cxnLst/>
              <a:rect l="l" t="t" r="r" b="b"/>
              <a:pathLst>
                <a:path w="342" h="406" extrusionOk="0">
                  <a:moveTo>
                    <a:pt x="193" y="0"/>
                  </a:moveTo>
                  <a:cubicBezTo>
                    <a:pt x="128" y="0"/>
                    <a:pt x="61" y="30"/>
                    <a:pt x="32" y="80"/>
                  </a:cubicBezTo>
                  <a:cubicBezTo>
                    <a:pt x="1" y="157"/>
                    <a:pt x="1" y="281"/>
                    <a:pt x="78" y="359"/>
                  </a:cubicBezTo>
                  <a:cubicBezTo>
                    <a:pt x="94" y="405"/>
                    <a:pt x="125" y="405"/>
                    <a:pt x="156" y="405"/>
                  </a:cubicBezTo>
                  <a:cubicBezTo>
                    <a:pt x="218" y="405"/>
                    <a:pt x="295" y="359"/>
                    <a:pt x="311" y="297"/>
                  </a:cubicBezTo>
                  <a:cubicBezTo>
                    <a:pt x="342" y="219"/>
                    <a:pt x="326"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5"/>
            <p:cNvSpPr/>
            <p:nvPr/>
          </p:nvSpPr>
          <p:spPr>
            <a:xfrm>
              <a:off x="6113063"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56" y="512"/>
                    <a:pt x="187" y="512"/>
                  </a:cubicBezTo>
                  <a:cubicBezTo>
                    <a:pt x="264" y="512"/>
                    <a:pt x="342" y="466"/>
                    <a:pt x="389" y="404"/>
                  </a:cubicBezTo>
                  <a:cubicBezTo>
                    <a:pt x="466" y="311"/>
                    <a:pt x="466" y="171"/>
                    <a:pt x="404" y="78"/>
                  </a:cubicBezTo>
                  <a:cubicBezTo>
                    <a:pt x="358" y="47"/>
                    <a:pt x="327"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5"/>
            <p:cNvSpPr/>
            <p:nvPr/>
          </p:nvSpPr>
          <p:spPr>
            <a:xfrm>
              <a:off x="6032813" y="3797550"/>
              <a:ext cx="8550" cy="7025"/>
            </a:xfrm>
            <a:custGeom>
              <a:avLst/>
              <a:gdLst/>
              <a:ahLst/>
              <a:cxnLst/>
              <a:rect l="l" t="t" r="r" b="b"/>
              <a:pathLst>
                <a:path w="342" h="281" extrusionOk="0">
                  <a:moveTo>
                    <a:pt x="78" y="1"/>
                  </a:moveTo>
                  <a:lnTo>
                    <a:pt x="78" y="63"/>
                  </a:lnTo>
                  <a:lnTo>
                    <a:pt x="0" y="63"/>
                  </a:lnTo>
                  <a:lnTo>
                    <a:pt x="0" y="249"/>
                  </a:lnTo>
                  <a:lnTo>
                    <a:pt x="62" y="249"/>
                  </a:lnTo>
                  <a:cubicBezTo>
                    <a:pt x="78" y="249"/>
                    <a:pt x="124" y="280"/>
                    <a:pt x="140" y="280"/>
                  </a:cubicBezTo>
                  <a:cubicBezTo>
                    <a:pt x="186" y="280"/>
                    <a:pt x="217" y="249"/>
                    <a:pt x="264" y="234"/>
                  </a:cubicBezTo>
                  <a:cubicBezTo>
                    <a:pt x="311" y="172"/>
                    <a:pt x="342" y="79"/>
                    <a:pt x="295" y="17"/>
                  </a:cubicBezTo>
                  <a:lnTo>
                    <a:pt x="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5"/>
            <p:cNvSpPr/>
            <p:nvPr/>
          </p:nvSpPr>
          <p:spPr>
            <a:xfrm>
              <a:off x="6077388"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1"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5"/>
            <p:cNvSpPr/>
            <p:nvPr/>
          </p:nvSpPr>
          <p:spPr>
            <a:xfrm>
              <a:off x="5927738" y="4115900"/>
              <a:ext cx="9700" cy="10500"/>
            </a:xfrm>
            <a:custGeom>
              <a:avLst/>
              <a:gdLst/>
              <a:ahLst/>
              <a:cxnLst/>
              <a:rect l="l" t="t" r="r" b="b"/>
              <a:pathLst>
                <a:path w="388" h="420" extrusionOk="0">
                  <a:moveTo>
                    <a:pt x="62" y="0"/>
                  </a:moveTo>
                  <a:lnTo>
                    <a:pt x="47"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57"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5"/>
            <p:cNvSpPr/>
            <p:nvPr/>
          </p:nvSpPr>
          <p:spPr>
            <a:xfrm>
              <a:off x="5926963" y="3910850"/>
              <a:ext cx="12425" cy="11200"/>
            </a:xfrm>
            <a:custGeom>
              <a:avLst/>
              <a:gdLst/>
              <a:ahLst/>
              <a:cxnLst/>
              <a:rect l="l" t="t" r="r" b="b"/>
              <a:pathLst>
                <a:path w="497" h="448" extrusionOk="0">
                  <a:moveTo>
                    <a:pt x="190" y="1"/>
                  </a:moveTo>
                  <a:cubicBezTo>
                    <a:pt x="150" y="1"/>
                    <a:pt x="112" y="9"/>
                    <a:pt x="78" y="29"/>
                  </a:cubicBezTo>
                  <a:lnTo>
                    <a:pt x="47" y="44"/>
                  </a:lnTo>
                  <a:cubicBezTo>
                    <a:pt x="0" y="137"/>
                    <a:pt x="0" y="261"/>
                    <a:pt x="47" y="355"/>
                  </a:cubicBezTo>
                  <a:cubicBezTo>
                    <a:pt x="109" y="401"/>
                    <a:pt x="186" y="448"/>
                    <a:pt x="279" y="448"/>
                  </a:cubicBezTo>
                  <a:lnTo>
                    <a:pt x="357" y="448"/>
                  </a:lnTo>
                  <a:cubicBezTo>
                    <a:pt x="481" y="370"/>
                    <a:pt x="497" y="199"/>
                    <a:pt x="419" y="106"/>
                  </a:cubicBezTo>
                  <a:cubicBezTo>
                    <a:pt x="366" y="43"/>
                    <a:pt x="27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5"/>
            <p:cNvSpPr/>
            <p:nvPr/>
          </p:nvSpPr>
          <p:spPr>
            <a:xfrm>
              <a:off x="5935488" y="3945300"/>
              <a:ext cx="12050" cy="9700"/>
            </a:xfrm>
            <a:custGeom>
              <a:avLst/>
              <a:gdLst/>
              <a:ahLst/>
              <a:cxnLst/>
              <a:rect l="l" t="t" r="r" b="b"/>
              <a:pathLst>
                <a:path w="482" h="388" extrusionOk="0">
                  <a:moveTo>
                    <a:pt x="249" y="0"/>
                  </a:moveTo>
                  <a:cubicBezTo>
                    <a:pt x="202" y="0"/>
                    <a:pt x="140" y="31"/>
                    <a:pt x="78" y="47"/>
                  </a:cubicBezTo>
                  <a:lnTo>
                    <a:pt x="31" y="47"/>
                  </a:lnTo>
                  <a:lnTo>
                    <a:pt x="0" y="341"/>
                  </a:lnTo>
                  <a:lnTo>
                    <a:pt x="31" y="357"/>
                  </a:lnTo>
                  <a:cubicBezTo>
                    <a:pt x="93" y="372"/>
                    <a:pt x="156"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25"/>
            <p:cNvSpPr/>
            <p:nvPr/>
          </p:nvSpPr>
          <p:spPr>
            <a:xfrm>
              <a:off x="6322438" y="3806875"/>
              <a:ext cx="3150" cy="2350"/>
            </a:xfrm>
            <a:custGeom>
              <a:avLst/>
              <a:gdLst/>
              <a:ahLst/>
              <a:cxnLst/>
              <a:rect l="l" t="t" r="r" b="b"/>
              <a:pathLst>
                <a:path w="126" h="94" extrusionOk="0">
                  <a:moveTo>
                    <a:pt x="1" y="0"/>
                  </a:moveTo>
                  <a:cubicBezTo>
                    <a:pt x="32" y="31"/>
                    <a:pt x="94" y="78"/>
                    <a:pt x="125" y="93"/>
                  </a:cubicBezTo>
                  <a:cubicBezTo>
                    <a:pt x="94" y="62"/>
                    <a:pt x="48" y="1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25"/>
            <p:cNvSpPr/>
            <p:nvPr/>
          </p:nvSpPr>
          <p:spPr>
            <a:xfrm>
              <a:off x="6422488" y="4066275"/>
              <a:ext cx="1175" cy="4675"/>
            </a:xfrm>
            <a:custGeom>
              <a:avLst/>
              <a:gdLst/>
              <a:ahLst/>
              <a:cxnLst/>
              <a:rect l="l" t="t" r="r" b="b"/>
              <a:pathLst>
                <a:path w="47" h="187" extrusionOk="0">
                  <a:moveTo>
                    <a:pt x="47" y="0"/>
                  </a:moveTo>
                  <a:cubicBezTo>
                    <a:pt x="31" y="47"/>
                    <a:pt x="31" y="109"/>
                    <a:pt x="0" y="186"/>
                  </a:cubicBezTo>
                  <a:cubicBezTo>
                    <a:pt x="31" y="124"/>
                    <a:pt x="47" y="47"/>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25"/>
            <p:cNvSpPr/>
            <p:nvPr/>
          </p:nvSpPr>
          <p:spPr>
            <a:xfrm>
              <a:off x="6368213" y="4183375"/>
              <a:ext cx="2725" cy="3500"/>
            </a:xfrm>
            <a:custGeom>
              <a:avLst/>
              <a:gdLst/>
              <a:ahLst/>
              <a:cxnLst/>
              <a:rect l="l" t="t" r="r" b="b"/>
              <a:pathLst>
                <a:path w="109" h="140" extrusionOk="0">
                  <a:moveTo>
                    <a:pt x="109" y="0"/>
                  </a:moveTo>
                  <a:cubicBezTo>
                    <a:pt x="62" y="47"/>
                    <a:pt x="31" y="93"/>
                    <a:pt x="0" y="140"/>
                  </a:cubicBezTo>
                  <a:cubicBezTo>
                    <a:pt x="47" y="93"/>
                    <a:pt x="78" y="62"/>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5"/>
            <p:cNvSpPr/>
            <p:nvPr/>
          </p:nvSpPr>
          <p:spPr>
            <a:xfrm>
              <a:off x="6345713" y="3826250"/>
              <a:ext cx="2750" cy="2750"/>
            </a:xfrm>
            <a:custGeom>
              <a:avLst/>
              <a:gdLst/>
              <a:ahLst/>
              <a:cxnLst/>
              <a:rect l="l" t="t" r="r" b="b"/>
              <a:pathLst>
                <a:path w="110" h="110" extrusionOk="0">
                  <a:moveTo>
                    <a:pt x="1" y="1"/>
                  </a:moveTo>
                  <a:lnTo>
                    <a:pt x="109" y="1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5"/>
            <p:cNvSpPr/>
            <p:nvPr/>
          </p:nvSpPr>
          <p:spPr>
            <a:xfrm>
              <a:off x="6368213" y="3851075"/>
              <a:ext cx="2725" cy="3125"/>
            </a:xfrm>
            <a:custGeom>
              <a:avLst/>
              <a:gdLst/>
              <a:ahLst/>
              <a:cxnLst/>
              <a:rect l="l" t="t" r="r" b="b"/>
              <a:pathLst>
                <a:path w="109" h="125" extrusionOk="0">
                  <a:moveTo>
                    <a:pt x="0" y="0"/>
                  </a:moveTo>
                  <a:cubicBezTo>
                    <a:pt x="47" y="31"/>
                    <a:pt x="78" y="93"/>
                    <a:pt x="109" y="124"/>
                  </a:cubicBezTo>
                  <a:cubicBezTo>
                    <a:pt x="78" y="93"/>
                    <a:pt x="47" y="3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25"/>
            <p:cNvSpPr/>
            <p:nvPr/>
          </p:nvSpPr>
          <p:spPr>
            <a:xfrm>
              <a:off x="6322438" y="4229125"/>
              <a:ext cx="3150" cy="2350"/>
            </a:xfrm>
            <a:custGeom>
              <a:avLst/>
              <a:gdLst/>
              <a:ahLst/>
              <a:cxnLst/>
              <a:rect l="l" t="t" r="r" b="b"/>
              <a:pathLst>
                <a:path w="126" h="94" extrusionOk="0">
                  <a:moveTo>
                    <a:pt x="125" y="0"/>
                  </a:moveTo>
                  <a:cubicBezTo>
                    <a:pt x="94" y="16"/>
                    <a:pt x="48" y="47"/>
                    <a:pt x="1" y="93"/>
                  </a:cubicBezTo>
                  <a:cubicBezTo>
                    <a:pt x="32" y="78"/>
                    <a:pt x="94" y="31"/>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25"/>
            <p:cNvSpPr/>
            <p:nvPr/>
          </p:nvSpPr>
          <p:spPr>
            <a:xfrm>
              <a:off x="6334463" y="4218650"/>
              <a:ext cx="3525" cy="3125"/>
            </a:xfrm>
            <a:custGeom>
              <a:avLst/>
              <a:gdLst/>
              <a:ahLst/>
              <a:cxnLst/>
              <a:rect l="l" t="t" r="r" b="b"/>
              <a:pathLst>
                <a:path w="141" h="125" extrusionOk="0">
                  <a:moveTo>
                    <a:pt x="140" y="0"/>
                  </a:moveTo>
                  <a:cubicBezTo>
                    <a:pt x="123" y="13"/>
                    <a:pt x="107" y="28"/>
                    <a:pt x="92" y="42"/>
                  </a:cubicBezTo>
                  <a:lnTo>
                    <a:pt x="92" y="42"/>
                  </a:lnTo>
                  <a:cubicBezTo>
                    <a:pt x="109" y="29"/>
                    <a:pt x="125" y="15"/>
                    <a:pt x="140" y="0"/>
                  </a:cubicBezTo>
                  <a:close/>
                  <a:moveTo>
                    <a:pt x="92" y="42"/>
                  </a:moveTo>
                  <a:cubicBezTo>
                    <a:pt x="57" y="69"/>
                    <a:pt x="22" y="93"/>
                    <a:pt x="1" y="124"/>
                  </a:cubicBezTo>
                  <a:cubicBezTo>
                    <a:pt x="23" y="113"/>
                    <a:pt x="54" y="78"/>
                    <a:pt x="92"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5"/>
            <p:cNvSpPr/>
            <p:nvPr/>
          </p:nvSpPr>
          <p:spPr>
            <a:xfrm>
              <a:off x="6345713" y="4208575"/>
              <a:ext cx="2750" cy="3125"/>
            </a:xfrm>
            <a:custGeom>
              <a:avLst/>
              <a:gdLst/>
              <a:ahLst/>
              <a:cxnLst/>
              <a:rect l="l" t="t" r="r" b="b"/>
              <a:pathLst>
                <a:path w="110" h="125" extrusionOk="0">
                  <a:moveTo>
                    <a:pt x="109" y="0"/>
                  </a:moveTo>
                  <a:lnTo>
                    <a:pt x="1" y="12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25"/>
            <p:cNvSpPr/>
            <p:nvPr/>
          </p:nvSpPr>
          <p:spPr>
            <a:xfrm>
              <a:off x="6377113" y="4171350"/>
              <a:ext cx="2750" cy="3900"/>
            </a:xfrm>
            <a:custGeom>
              <a:avLst/>
              <a:gdLst/>
              <a:ahLst/>
              <a:cxnLst/>
              <a:rect l="l" t="t" r="r" b="b"/>
              <a:pathLst>
                <a:path w="110" h="156" extrusionOk="0">
                  <a:moveTo>
                    <a:pt x="109" y="0"/>
                  </a:moveTo>
                  <a:cubicBezTo>
                    <a:pt x="78" y="62"/>
                    <a:pt x="32" y="93"/>
                    <a:pt x="1" y="155"/>
                  </a:cubicBezTo>
                  <a:cubicBezTo>
                    <a:pt x="32" y="93"/>
                    <a:pt x="78" y="62"/>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25"/>
            <p:cNvSpPr/>
            <p:nvPr/>
          </p:nvSpPr>
          <p:spPr>
            <a:xfrm>
              <a:off x="6402313" y="4128700"/>
              <a:ext cx="1975" cy="3900"/>
            </a:xfrm>
            <a:custGeom>
              <a:avLst/>
              <a:gdLst/>
              <a:ahLst/>
              <a:cxnLst/>
              <a:rect l="l" t="t" r="r" b="b"/>
              <a:pathLst>
                <a:path w="79" h="156" extrusionOk="0">
                  <a:moveTo>
                    <a:pt x="78" y="0"/>
                  </a:moveTo>
                  <a:cubicBezTo>
                    <a:pt x="63" y="62"/>
                    <a:pt x="16" y="109"/>
                    <a:pt x="1" y="155"/>
                  </a:cubicBezTo>
                  <a:cubicBezTo>
                    <a:pt x="32" y="109"/>
                    <a:pt x="63" y="62"/>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5"/>
            <p:cNvSpPr/>
            <p:nvPr/>
          </p:nvSpPr>
          <p:spPr>
            <a:xfrm>
              <a:off x="6310813" y="3797950"/>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5"/>
            <p:cNvSpPr/>
            <p:nvPr/>
          </p:nvSpPr>
          <p:spPr>
            <a:xfrm>
              <a:off x="6396113" y="4146150"/>
              <a:ext cx="25" cy="25"/>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5"/>
            <p:cNvSpPr/>
            <p:nvPr/>
          </p:nvSpPr>
          <p:spPr>
            <a:xfrm>
              <a:off x="6413963" y="4100000"/>
              <a:ext cx="1575" cy="4300"/>
            </a:xfrm>
            <a:custGeom>
              <a:avLst/>
              <a:gdLst/>
              <a:ahLst/>
              <a:cxnLst/>
              <a:rect l="l" t="t" r="r" b="b"/>
              <a:pathLst>
                <a:path w="63" h="172" extrusionOk="0">
                  <a:moveTo>
                    <a:pt x="62" y="0"/>
                  </a:moveTo>
                  <a:lnTo>
                    <a:pt x="0" y="1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25"/>
            <p:cNvSpPr/>
            <p:nvPr/>
          </p:nvSpPr>
          <p:spPr>
            <a:xfrm>
              <a:off x="6334088" y="3816175"/>
              <a:ext cx="3125" cy="2750"/>
            </a:xfrm>
            <a:custGeom>
              <a:avLst/>
              <a:gdLst/>
              <a:ahLst/>
              <a:cxnLst/>
              <a:rect l="l" t="t" r="r" b="b"/>
              <a:pathLst>
                <a:path w="125" h="110" extrusionOk="0">
                  <a:moveTo>
                    <a:pt x="0" y="0"/>
                  </a:moveTo>
                  <a:cubicBezTo>
                    <a:pt x="31" y="31"/>
                    <a:pt x="93" y="78"/>
                    <a:pt x="124" y="109"/>
                  </a:cubicBezTo>
                  <a:cubicBezTo>
                    <a:pt x="93" y="78"/>
                    <a:pt x="47" y="3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25"/>
            <p:cNvSpPr/>
            <p:nvPr/>
          </p:nvSpPr>
          <p:spPr>
            <a:xfrm>
              <a:off x="6419763" y="40856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5"/>
            <p:cNvSpPr/>
            <p:nvPr/>
          </p:nvSpPr>
          <p:spPr>
            <a:xfrm>
              <a:off x="6408538" y="4113950"/>
              <a:ext cx="1950" cy="5075"/>
            </a:xfrm>
            <a:custGeom>
              <a:avLst/>
              <a:gdLst/>
              <a:ahLst/>
              <a:cxnLst/>
              <a:rect l="l" t="t" r="r" b="b"/>
              <a:pathLst>
                <a:path w="78" h="203" extrusionOk="0">
                  <a:moveTo>
                    <a:pt x="78" y="1"/>
                  </a:moveTo>
                  <a:lnTo>
                    <a:pt x="78" y="1"/>
                  </a:lnTo>
                  <a:cubicBezTo>
                    <a:pt x="47" y="78"/>
                    <a:pt x="16" y="140"/>
                    <a:pt x="0" y="202"/>
                  </a:cubicBezTo>
                  <a:cubicBezTo>
                    <a:pt x="16" y="140"/>
                    <a:pt x="62" y="63"/>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5"/>
            <p:cNvSpPr/>
            <p:nvPr/>
          </p:nvSpPr>
          <p:spPr>
            <a:xfrm>
              <a:off x="6385663" y="3875500"/>
              <a:ext cx="2725" cy="3500"/>
            </a:xfrm>
            <a:custGeom>
              <a:avLst/>
              <a:gdLst/>
              <a:ahLst/>
              <a:cxnLst/>
              <a:rect l="l" t="t" r="r" b="b"/>
              <a:pathLst>
                <a:path w="109" h="140" extrusionOk="0">
                  <a:moveTo>
                    <a:pt x="0" y="1"/>
                  </a:moveTo>
                  <a:cubicBezTo>
                    <a:pt x="47" y="47"/>
                    <a:pt x="62" y="109"/>
                    <a:pt x="109" y="140"/>
                  </a:cubicBezTo>
                  <a:cubicBezTo>
                    <a:pt x="78" y="109"/>
                    <a:pt x="47"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5"/>
            <p:cNvSpPr/>
            <p:nvPr/>
          </p:nvSpPr>
          <p:spPr>
            <a:xfrm>
              <a:off x="6413963" y="3933650"/>
              <a:ext cx="1575" cy="4675"/>
            </a:xfrm>
            <a:custGeom>
              <a:avLst/>
              <a:gdLst/>
              <a:ahLst/>
              <a:cxnLst/>
              <a:rect l="l" t="t" r="r" b="b"/>
              <a:pathLst>
                <a:path w="63" h="187" extrusionOk="0">
                  <a:moveTo>
                    <a:pt x="0" y="1"/>
                  </a:moveTo>
                  <a:lnTo>
                    <a:pt x="62" y="1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5"/>
            <p:cNvSpPr/>
            <p:nvPr/>
          </p:nvSpPr>
          <p:spPr>
            <a:xfrm>
              <a:off x="6396113" y="3892175"/>
              <a:ext cx="25" cy="25"/>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5"/>
            <p:cNvSpPr/>
            <p:nvPr/>
          </p:nvSpPr>
          <p:spPr>
            <a:xfrm>
              <a:off x="6427138" y="3998425"/>
              <a:ext cx="425" cy="4675"/>
            </a:xfrm>
            <a:custGeom>
              <a:avLst/>
              <a:gdLst/>
              <a:ahLst/>
              <a:cxnLst/>
              <a:rect l="l" t="t" r="r" b="b"/>
              <a:pathLst>
                <a:path w="17" h="187" extrusionOk="0">
                  <a:moveTo>
                    <a:pt x="1" y="0"/>
                  </a:moveTo>
                  <a:cubicBezTo>
                    <a:pt x="1" y="78"/>
                    <a:pt x="16" y="124"/>
                    <a:pt x="16" y="186"/>
                  </a:cubicBezTo>
                  <a:cubicBezTo>
                    <a:pt x="16" y="124"/>
                    <a:pt x="1" y="4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5"/>
            <p:cNvSpPr/>
            <p:nvPr/>
          </p:nvSpPr>
          <p:spPr>
            <a:xfrm>
              <a:off x="6385663" y="4158550"/>
              <a:ext cx="2725" cy="3500"/>
            </a:xfrm>
            <a:custGeom>
              <a:avLst/>
              <a:gdLst/>
              <a:ahLst/>
              <a:cxnLst/>
              <a:rect l="l" t="t" r="r" b="b"/>
              <a:pathLst>
                <a:path w="109" h="140" extrusionOk="0">
                  <a:moveTo>
                    <a:pt x="109" y="0"/>
                  </a:moveTo>
                  <a:lnTo>
                    <a:pt x="109" y="0"/>
                  </a:lnTo>
                  <a:cubicBezTo>
                    <a:pt x="62" y="62"/>
                    <a:pt x="47" y="109"/>
                    <a:pt x="0" y="140"/>
                  </a:cubicBezTo>
                  <a:cubicBezTo>
                    <a:pt x="47" y="109"/>
                    <a:pt x="78" y="62"/>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5"/>
            <p:cNvSpPr/>
            <p:nvPr/>
          </p:nvSpPr>
          <p:spPr>
            <a:xfrm>
              <a:off x="6425588" y="3982125"/>
              <a:ext cx="425" cy="5450"/>
            </a:xfrm>
            <a:custGeom>
              <a:avLst/>
              <a:gdLst/>
              <a:ahLst/>
              <a:cxnLst/>
              <a:rect l="l" t="t" r="r" b="b"/>
              <a:pathLst>
                <a:path w="17" h="218" extrusionOk="0">
                  <a:moveTo>
                    <a:pt x="1" y="1"/>
                  </a:moveTo>
                  <a:cubicBezTo>
                    <a:pt x="1" y="78"/>
                    <a:pt x="16" y="156"/>
                    <a:pt x="16" y="218"/>
                  </a:cubicBezTo>
                  <a:cubicBezTo>
                    <a:pt x="16" y="140"/>
                    <a:pt x="16" y="7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5"/>
            <p:cNvSpPr/>
            <p:nvPr/>
          </p:nvSpPr>
          <p:spPr>
            <a:xfrm>
              <a:off x="6419763" y="3952275"/>
              <a:ext cx="25" cy="400"/>
            </a:xfrm>
            <a:custGeom>
              <a:avLst/>
              <a:gdLst/>
              <a:ahLst/>
              <a:cxnLst/>
              <a:rect l="l" t="t" r="r" b="b"/>
              <a:pathLst>
                <a:path w="1" h="16" extrusionOk="0">
                  <a:moveTo>
                    <a:pt x="1" y="0"/>
                  </a:moveTo>
                  <a:cubicBezTo>
                    <a:pt x="1" y="16"/>
                    <a:pt x="1" y="16"/>
                    <a:pt x="1" y="0"/>
                  </a:cubicBezTo>
                  <a:cubicBezTo>
                    <a:pt x="1" y="16"/>
                    <a:pt x="1" y="1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5"/>
            <p:cNvSpPr/>
            <p:nvPr/>
          </p:nvSpPr>
          <p:spPr>
            <a:xfrm>
              <a:off x="6402313" y="3905350"/>
              <a:ext cx="1975" cy="3900"/>
            </a:xfrm>
            <a:custGeom>
              <a:avLst/>
              <a:gdLst/>
              <a:ahLst/>
              <a:cxnLst/>
              <a:rect l="l" t="t" r="r" b="b"/>
              <a:pathLst>
                <a:path w="79" h="156" extrusionOk="0">
                  <a:moveTo>
                    <a:pt x="1" y="1"/>
                  </a:moveTo>
                  <a:cubicBezTo>
                    <a:pt x="16" y="47"/>
                    <a:pt x="47" y="109"/>
                    <a:pt x="79" y="156"/>
                  </a:cubicBezTo>
                  <a:cubicBezTo>
                    <a:pt x="63" y="109"/>
                    <a:pt x="32"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5"/>
            <p:cNvSpPr/>
            <p:nvPr/>
          </p:nvSpPr>
          <p:spPr>
            <a:xfrm>
              <a:off x="6408538" y="3918925"/>
              <a:ext cx="1950" cy="4675"/>
            </a:xfrm>
            <a:custGeom>
              <a:avLst/>
              <a:gdLst/>
              <a:ahLst/>
              <a:cxnLst/>
              <a:rect l="l" t="t" r="r" b="b"/>
              <a:pathLst>
                <a:path w="78" h="187" extrusionOk="0">
                  <a:moveTo>
                    <a:pt x="0" y="0"/>
                  </a:moveTo>
                  <a:lnTo>
                    <a:pt x="0" y="0"/>
                  </a:lnTo>
                  <a:cubicBezTo>
                    <a:pt x="16" y="78"/>
                    <a:pt x="47" y="125"/>
                    <a:pt x="78" y="187"/>
                  </a:cubicBezTo>
                  <a:cubicBezTo>
                    <a:pt x="62" y="125"/>
                    <a:pt x="16" y="4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5"/>
            <p:cNvSpPr/>
            <p:nvPr/>
          </p:nvSpPr>
          <p:spPr>
            <a:xfrm>
              <a:off x="6422488" y="3967400"/>
              <a:ext cx="1175" cy="4675"/>
            </a:xfrm>
            <a:custGeom>
              <a:avLst/>
              <a:gdLst/>
              <a:ahLst/>
              <a:cxnLst/>
              <a:rect l="l" t="t" r="r" b="b"/>
              <a:pathLst>
                <a:path w="47" h="187" extrusionOk="0">
                  <a:moveTo>
                    <a:pt x="1" y="0"/>
                  </a:moveTo>
                  <a:lnTo>
                    <a:pt x="1" y="0"/>
                  </a:lnTo>
                  <a:cubicBezTo>
                    <a:pt x="31" y="47"/>
                    <a:pt x="31" y="109"/>
                    <a:pt x="47" y="186"/>
                  </a:cubicBezTo>
                  <a:cubicBezTo>
                    <a:pt x="47" y="109"/>
                    <a:pt x="32" y="4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5"/>
            <p:cNvSpPr/>
            <p:nvPr/>
          </p:nvSpPr>
          <p:spPr>
            <a:xfrm>
              <a:off x="6427138" y="4034475"/>
              <a:ext cx="425" cy="5050"/>
            </a:xfrm>
            <a:custGeom>
              <a:avLst/>
              <a:gdLst/>
              <a:ahLst/>
              <a:cxnLst/>
              <a:rect l="l" t="t" r="r" b="b"/>
              <a:pathLst>
                <a:path w="17" h="202" extrusionOk="0">
                  <a:moveTo>
                    <a:pt x="16" y="0"/>
                  </a:moveTo>
                  <a:cubicBezTo>
                    <a:pt x="16" y="62"/>
                    <a:pt x="1" y="140"/>
                    <a:pt x="1" y="202"/>
                  </a:cubicBezTo>
                  <a:cubicBezTo>
                    <a:pt x="1" y="140"/>
                    <a:pt x="16" y="62"/>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5"/>
            <p:cNvSpPr/>
            <p:nvPr/>
          </p:nvSpPr>
          <p:spPr>
            <a:xfrm>
              <a:off x="6425588" y="4050050"/>
              <a:ext cx="425" cy="5375"/>
            </a:xfrm>
            <a:custGeom>
              <a:avLst/>
              <a:gdLst/>
              <a:ahLst/>
              <a:cxnLst/>
              <a:rect l="l" t="t" r="r" b="b"/>
              <a:pathLst>
                <a:path w="17" h="215" extrusionOk="0">
                  <a:moveTo>
                    <a:pt x="16" y="0"/>
                  </a:moveTo>
                  <a:cubicBezTo>
                    <a:pt x="16" y="77"/>
                    <a:pt x="1" y="138"/>
                    <a:pt x="1" y="215"/>
                  </a:cubicBezTo>
                  <a:cubicBezTo>
                    <a:pt x="1" y="153"/>
                    <a:pt x="16" y="77"/>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5"/>
            <p:cNvSpPr/>
            <p:nvPr/>
          </p:nvSpPr>
          <p:spPr>
            <a:xfrm>
              <a:off x="6377113" y="3863100"/>
              <a:ext cx="2750" cy="3900"/>
            </a:xfrm>
            <a:custGeom>
              <a:avLst/>
              <a:gdLst/>
              <a:ahLst/>
              <a:cxnLst/>
              <a:rect l="l" t="t" r="r" b="b"/>
              <a:pathLst>
                <a:path w="110" h="156" extrusionOk="0">
                  <a:moveTo>
                    <a:pt x="1" y="0"/>
                  </a:moveTo>
                  <a:cubicBezTo>
                    <a:pt x="32" y="62"/>
                    <a:pt x="78" y="93"/>
                    <a:pt x="109" y="155"/>
                  </a:cubicBezTo>
                  <a:cubicBezTo>
                    <a:pt x="78" y="93"/>
                    <a:pt x="32" y="3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25"/>
            <p:cNvSpPr/>
            <p:nvPr/>
          </p:nvSpPr>
          <p:spPr>
            <a:xfrm>
              <a:off x="6201088" y="3790975"/>
              <a:ext cx="48100" cy="17675"/>
            </a:xfrm>
            <a:custGeom>
              <a:avLst/>
              <a:gdLst/>
              <a:ahLst/>
              <a:cxnLst/>
              <a:rect l="l" t="t" r="r" b="b"/>
              <a:pathLst>
                <a:path w="1924" h="707" extrusionOk="0">
                  <a:moveTo>
                    <a:pt x="388" y="0"/>
                  </a:moveTo>
                  <a:lnTo>
                    <a:pt x="295" y="16"/>
                  </a:lnTo>
                  <a:cubicBezTo>
                    <a:pt x="125" y="16"/>
                    <a:pt x="16" y="47"/>
                    <a:pt x="0" y="109"/>
                  </a:cubicBezTo>
                  <a:lnTo>
                    <a:pt x="0" y="155"/>
                  </a:lnTo>
                  <a:cubicBezTo>
                    <a:pt x="0" y="326"/>
                    <a:pt x="125" y="481"/>
                    <a:pt x="311" y="543"/>
                  </a:cubicBezTo>
                  <a:cubicBezTo>
                    <a:pt x="683" y="646"/>
                    <a:pt x="1056" y="706"/>
                    <a:pt x="1437" y="706"/>
                  </a:cubicBezTo>
                  <a:cubicBezTo>
                    <a:pt x="1516" y="706"/>
                    <a:pt x="1596" y="704"/>
                    <a:pt x="1676" y="698"/>
                  </a:cubicBezTo>
                  <a:cubicBezTo>
                    <a:pt x="1753" y="698"/>
                    <a:pt x="1846" y="667"/>
                    <a:pt x="1877" y="636"/>
                  </a:cubicBezTo>
                  <a:cubicBezTo>
                    <a:pt x="1924" y="574"/>
                    <a:pt x="1846" y="435"/>
                    <a:pt x="1753" y="357"/>
                  </a:cubicBezTo>
                  <a:cubicBezTo>
                    <a:pt x="1365"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25"/>
            <p:cNvSpPr/>
            <p:nvPr/>
          </p:nvSpPr>
          <p:spPr>
            <a:xfrm>
              <a:off x="6201088" y="3790975"/>
              <a:ext cx="48100" cy="17675"/>
            </a:xfrm>
            <a:custGeom>
              <a:avLst/>
              <a:gdLst/>
              <a:ahLst/>
              <a:cxnLst/>
              <a:rect l="l" t="t" r="r" b="b"/>
              <a:pathLst>
                <a:path w="1924" h="707" extrusionOk="0">
                  <a:moveTo>
                    <a:pt x="388" y="0"/>
                  </a:moveTo>
                  <a:lnTo>
                    <a:pt x="295" y="16"/>
                  </a:lnTo>
                  <a:cubicBezTo>
                    <a:pt x="125" y="16"/>
                    <a:pt x="16" y="47"/>
                    <a:pt x="0" y="109"/>
                  </a:cubicBezTo>
                  <a:lnTo>
                    <a:pt x="0" y="155"/>
                  </a:lnTo>
                  <a:cubicBezTo>
                    <a:pt x="0" y="326"/>
                    <a:pt x="125" y="481"/>
                    <a:pt x="311" y="543"/>
                  </a:cubicBezTo>
                  <a:cubicBezTo>
                    <a:pt x="683" y="646"/>
                    <a:pt x="1056" y="706"/>
                    <a:pt x="1437" y="706"/>
                  </a:cubicBezTo>
                  <a:cubicBezTo>
                    <a:pt x="1516" y="706"/>
                    <a:pt x="1596" y="704"/>
                    <a:pt x="1676" y="698"/>
                  </a:cubicBezTo>
                  <a:cubicBezTo>
                    <a:pt x="1753" y="698"/>
                    <a:pt x="1846" y="667"/>
                    <a:pt x="1877" y="636"/>
                  </a:cubicBezTo>
                  <a:cubicBezTo>
                    <a:pt x="1924" y="574"/>
                    <a:pt x="1846" y="435"/>
                    <a:pt x="1753" y="357"/>
                  </a:cubicBezTo>
                  <a:cubicBezTo>
                    <a:pt x="1365"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5"/>
            <p:cNvSpPr/>
            <p:nvPr/>
          </p:nvSpPr>
          <p:spPr>
            <a:xfrm>
              <a:off x="6225913"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25"/>
            <p:cNvSpPr/>
            <p:nvPr/>
          </p:nvSpPr>
          <p:spPr>
            <a:xfrm>
              <a:off x="6225913"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25"/>
            <p:cNvSpPr/>
            <p:nvPr/>
          </p:nvSpPr>
          <p:spPr>
            <a:xfrm>
              <a:off x="6048313" y="3834000"/>
              <a:ext cx="28725" cy="14250"/>
            </a:xfrm>
            <a:custGeom>
              <a:avLst/>
              <a:gdLst/>
              <a:ahLst/>
              <a:cxnLst/>
              <a:rect l="l" t="t" r="r" b="b"/>
              <a:pathLst>
                <a:path w="1149" h="570" extrusionOk="0">
                  <a:moveTo>
                    <a:pt x="885" y="1"/>
                  </a:moveTo>
                  <a:cubicBezTo>
                    <a:pt x="761" y="1"/>
                    <a:pt x="637" y="16"/>
                    <a:pt x="528" y="63"/>
                  </a:cubicBezTo>
                  <a:cubicBezTo>
                    <a:pt x="357" y="203"/>
                    <a:pt x="187" y="373"/>
                    <a:pt x="1" y="544"/>
                  </a:cubicBezTo>
                  <a:cubicBezTo>
                    <a:pt x="28" y="562"/>
                    <a:pt x="61" y="569"/>
                    <a:pt x="92" y="569"/>
                  </a:cubicBezTo>
                  <a:cubicBezTo>
                    <a:pt x="115" y="569"/>
                    <a:pt x="137" y="566"/>
                    <a:pt x="156" y="559"/>
                  </a:cubicBezTo>
                  <a:cubicBezTo>
                    <a:pt x="466" y="482"/>
                    <a:pt x="776" y="342"/>
                    <a:pt x="1055" y="172"/>
                  </a:cubicBezTo>
                  <a:cubicBezTo>
                    <a:pt x="1133" y="109"/>
                    <a:pt x="1148" y="94"/>
                    <a:pt x="1148" y="94"/>
                  </a:cubicBezTo>
                  <a:cubicBezTo>
                    <a:pt x="1148" y="78"/>
                    <a:pt x="1086" y="32"/>
                    <a:pt x="1009" y="16"/>
                  </a:cubicBezTo>
                  <a:cubicBezTo>
                    <a:pt x="978" y="16"/>
                    <a:pt x="916" y="1"/>
                    <a:pt x="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25"/>
            <p:cNvSpPr/>
            <p:nvPr/>
          </p:nvSpPr>
          <p:spPr>
            <a:xfrm>
              <a:off x="6048313" y="3834000"/>
              <a:ext cx="28725" cy="14250"/>
            </a:xfrm>
            <a:custGeom>
              <a:avLst/>
              <a:gdLst/>
              <a:ahLst/>
              <a:cxnLst/>
              <a:rect l="l" t="t" r="r" b="b"/>
              <a:pathLst>
                <a:path w="1149" h="570" extrusionOk="0">
                  <a:moveTo>
                    <a:pt x="885" y="1"/>
                  </a:moveTo>
                  <a:cubicBezTo>
                    <a:pt x="761" y="1"/>
                    <a:pt x="637" y="16"/>
                    <a:pt x="528" y="63"/>
                  </a:cubicBezTo>
                  <a:cubicBezTo>
                    <a:pt x="357" y="203"/>
                    <a:pt x="187" y="373"/>
                    <a:pt x="1" y="544"/>
                  </a:cubicBezTo>
                  <a:cubicBezTo>
                    <a:pt x="28" y="562"/>
                    <a:pt x="61" y="569"/>
                    <a:pt x="92" y="569"/>
                  </a:cubicBezTo>
                  <a:cubicBezTo>
                    <a:pt x="115" y="569"/>
                    <a:pt x="137" y="566"/>
                    <a:pt x="156" y="559"/>
                  </a:cubicBezTo>
                  <a:cubicBezTo>
                    <a:pt x="466" y="482"/>
                    <a:pt x="776" y="342"/>
                    <a:pt x="1055" y="172"/>
                  </a:cubicBezTo>
                  <a:cubicBezTo>
                    <a:pt x="1133" y="109"/>
                    <a:pt x="1148" y="94"/>
                    <a:pt x="1148" y="94"/>
                  </a:cubicBezTo>
                  <a:cubicBezTo>
                    <a:pt x="1148" y="78"/>
                    <a:pt x="1086" y="32"/>
                    <a:pt x="1009" y="16"/>
                  </a:cubicBezTo>
                  <a:cubicBezTo>
                    <a:pt x="978" y="16"/>
                    <a:pt x="916" y="1"/>
                    <a:pt x="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25"/>
            <p:cNvSpPr/>
            <p:nvPr/>
          </p:nvSpPr>
          <p:spPr>
            <a:xfrm>
              <a:off x="5975813" y="3778575"/>
              <a:ext cx="451350" cy="478875"/>
            </a:xfrm>
            <a:custGeom>
              <a:avLst/>
              <a:gdLst/>
              <a:ahLst/>
              <a:cxnLst/>
              <a:rect l="l" t="t" r="r" b="b"/>
              <a:pathLst>
                <a:path w="18054" h="19155" extrusionOk="0">
                  <a:moveTo>
                    <a:pt x="8003" y="620"/>
                  </a:moveTo>
                  <a:cubicBezTo>
                    <a:pt x="8050" y="620"/>
                    <a:pt x="8081" y="620"/>
                    <a:pt x="8127" y="651"/>
                  </a:cubicBezTo>
                  <a:cubicBezTo>
                    <a:pt x="8174" y="667"/>
                    <a:pt x="8221" y="729"/>
                    <a:pt x="8236" y="776"/>
                  </a:cubicBezTo>
                  <a:cubicBezTo>
                    <a:pt x="8236" y="838"/>
                    <a:pt x="8236" y="915"/>
                    <a:pt x="8189" y="962"/>
                  </a:cubicBezTo>
                  <a:cubicBezTo>
                    <a:pt x="8158" y="1008"/>
                    <a:pt x="8096" y="1039"/>
                    <a:pt x="8034" y="1039"/>
                  </a:cubicBezTo>
                  <a:cubicBezTo>
                    <a:pt x="7957" y="1039"/>
                    <a:pt x="7910" y="1008"/>
                    <a:pt x="7864" y="977"/>
                  </a:cubicBezTo>
                  <a:cubicBezTo>
                    <a:pt x="7786" y="900"/>
                    <a:pt x="7786" y="744"/>
                    <a:pt x="7864" y="651"/>
                  </a:cubicBezTo>
                  <a:lnTo>
                    <a:pt x="7879" y="620"/>
                  </a:lnTo>
                  <a:close/>
                  <a:moveTo>
                    <a:pt x="6600" y="1055"/>
                  </a:moveTo>
                  <a:cubicBezTo>
                    <a:pt x="6656" y="1055"/>
                    <a:pt x="6720" y="1079"/>
                    <a:pt x="6763" y="1132"/>
                  </a:cubicBezTo>
                  <a:cubicBezTo>
                    <a:pt x="6809" y="1163"/>
                    <a:pt x="6809" y="1210"/>
                    <a:pt x="6809" y="1272"/>
                  </a:cubicBezTo>
                  <a:cubicBezTo>
                    <a:pt x="6778" y="1365"/>
                    <a:pt x="6685" y="1427"/>
                    <a:pt x="6623" y="1427"/>
                  </a:cubicBezTo>
                  <a:cubicBezTo>
                    <a:pt x="6576" y="1427"/>
                    <a:pt x="6530" y="1396"/>
                    <a:pt x="6499" y="1365"/>
                  </a:cubicBezTo>
                  <a:cubicBezTo>
                    <a:pt x="6452" y="1318"/>
                    <a:pt x="6452" y="1272"/>
                    <a:pt x="6452" y="1210"/>
                  </a:cubicBezTo>
                  <a:cubicBezTo>
                    <a:pt x="6452" y="1148"/>
                    <a:pt x="6483" y="1086"/>
                    <a:pt x="6530" y="1070"/>
                  </a:cubicBezTo>
                  <a:cubicBezTo>
                    <a:pt x="6550" y="1060"/>
                    <a:pt x="6574" y="1055"/>
                    <a:pt x="6600" y="1055"/>
                  </a:cubicBezTo>
                  <a:close/>
                  <a:moveTo>
                    <a:pt x="9399" y="217"/>
                  </a:moveTo>
                  <a:cubicBezTo>
                    <a:pt x="9833" y="217"/>
                    <a:pt x="10469" y="264"/>
                    <a:pt x="10935" y="651"/>
                  </a:cubicBezTo>
                  <a:cubicBezTo>
                    <a:pt x="11121" y="822"/>
                    <a:pt x="11260" y="1086"/>
                    <a:pt x="11105" y="1287"/>
                  </a:cubicBezTo>
                  <a:cubicBezTo>
                    <a:pt x="11012" y="1442"/>
                    <a:pt x="10842" y="1473"/>
                    <a:pt x="10687" y="1473"/>
                  </a:cubicBezTo>
                  <a:lnTo>
                    <a:pt x="10454" y="1473"/>
                  </a:lnTo>
                  <a:cubicBezTo>
                    <a:pt x="10035" y="1473"/>
                    <a:pt x="9632" y="1427"/>
                    <a:pt x="9229" y="1303"/>
                  </a:cubicBezTo>
                  <a:cubicBezTo>
                    <a:pt x="8903" y="1210"/>
                    <a:pt x="8686" y="931"/>
                    <a:pt x="8701" y="620"/>
                  </a:cubicBezTo>
                  <a:cubicBezTo>
                    <a:pt x="8701" y="589"/>
                    <a:pt x="8717" y="527"/>
                    <a:pt x="8748" y="481"/>
                  </a:cubicBezTo>
                  <a:cubicBezTo>
                    <a:pt x="8856" y="217"/>
                    <a:pt x="9182" y="217"/>
                    <a:pt x="9306" y="217"/>
                  </a:cubicBezTo>
                  <a:close/>
                  <a:moveTo>
                    <a:pt x="12405" y="2233"/>
                  </a:moveTo>
                  <a:cubicBezTo>
                    <a:pt x="12474" y="2233"/>
                    <a:pt x="12522" y="2254"/>
                    <a:pt x="12563" y="2295"/>
                  </a:cubicBezTo>
                  <a:cubicBezTo>
                    <a:pt x="12579" y="2326"/>
                    <a:pt x="12594" y="2373"/>
                    <a:pt x="12594" y="2404"/>
                  </a:cubicBezTo>
                  <a:cubicBezTo>
                    <a:pt x="12594" y="2466"/>
                    <a:pt x="12579" y="2528"/>
                    <a:pt x="12548" y="2559"/>
                  </a:cubicBezTo>
                  <a:cubicBezTo>
                    <a:pt x="12486" y="2606"/>
                    <a:pt x="12424" y="2637"/>
                    <a:pt x="12346" y="2637"/>
                  </a:cubicBezTo>
                  <a:cubicBezTo>
                    <a:pt x="12315" y="2637"/>
                    <a:pt x="12269" y="2621"/>
                    <a:pt x="12237" y="2606"/>
                  </a:cubicBezTo>
                  <a:lnTo>
                    <a:pt x="12206" y="2590"/>
                  </a:lnTo>
                  <a:cubicBezTo>
                    <a:pt x="12175" y="2482"/>
                    <a:pt x="12191" y="2357"/>
                    <a:pt x="12253" y="2280"/>
                  </a:cubicBezTo>
                  <a:lnTo>
                    <a:pt x="12269" y="2249"/>
                  </a:lnTo>
                  <a:lnTo>
                    <a:pt x="12284" y="2249"/>
                  </a:lnTo>
                  <a:cubicBezTo>
                    <a:pt x="12331" y="2239"/>
                    <a:pt x="12370" y="2233"/>
                    <a:pt x="12405" y="2233"/>
                  </a:cubicBezTo>
                  <a:close/>
                  <a:moveTo>
                    <a:pt x="11218" y="2434"/>
                  </a:moveTo>
                  <a:cubicBezTo>
                    <a:pt x="11258" y="2434"/>
                    <a:pt x="11295" y="2444"/>
                    <a:pt x="11322" y="2466"/>
                  </a:cubicBezTo>
                  <a:lnTo>
                    <a:pt x="11338" y="2513"/>
                  </a:lnTo>
                  <a:cubicBezTo>
                    <a:pt x="11338" y="2621"/>
                    <a:pt x="11307" y="2714"/>
                    <a:pt x="11245" y="2792"/>
                  </a:cubicBezTo>
                  <a:lnTo>
                    <a:pt x="11229" y="2823"/>
                  </a:lnTo>
                  <a:lnTo>
                    <a:pt x="11105" y="2823"/>
                  </a:lnTo>
                  <a:cubicBezTo>
                    <a:pt x="11074" y="2823"/>
                    <a:pt x="11028" y="2792"/>
                    <a:pt x="11012" y="2776"/>
                  </a:cubicBezTo>
                  <a:cubicBezTo>
                    <a:pt x="10966" y="2761"/>
                    <a:pt x="10950" y="2714"/>
                    <a:pt x="10950" y="2683"/>
                  </a:cubicBezTo>
                  <a:cubicBezTo>
                    <a:pt x="10950" y="2621"/>
                    <a:pt x="10966" y="2559"/>
                    <a:pt x="11012" y="2528"/>
                  </a:cubicBezTo>
                  <a:cubicBezTo>
                    <a:pt x="11062" y="2468"/>
                    <a:pt x="11145" y="2434"/>
                    <a:pt x="11218" y="2434"/>
                  </a:cubicBezTo>
                  <a:close/>
                  <a:moveTo>
                    <a:pt x="13479" y="1691"/>
                  </a:moveTo>
                  <a:cubicBezTo>
                    <a:pt x="13504" y="1691"/>
                    <a:pt x="13530" y="1696"/>
                    <a:pt x="13556" y="1706"/>
                  </a:cubicBezTo>
                  <a:cubicBezTo>
                    <a:pt x="13587" y="1706"/>
                    <a:pt x="14176" y="2078"/>
                    <a:pt x="14672" y="2606"/>
                  </a:cubicBezTo>
                  <a:cubicBezTo>
                    <a:pt x="14735" y="2668"/>
                    <a:pt x="14735" y="2761"/>
                    <a:pt x="14672" y="2823"/>
                  </a:cubicBezTo>
                  <a:cubicBezTo>
                    <a:pt x="14657" y="2838"/>
                    <a:pt x="14610" y="2854"/>
                    <a:pt x="14579" y="2854"/>
                  </a:cubicBezTo>
                  <a:cubicBezTo>
                    <a:pt x="14533" y="2854"/>
                    <a:pt x="14502" y="2854"/>
                    <a:pt x="14486" y="2823"/>
                  </a:cubicBezTo>
                  <a:cubicBezTo>
                    <a:pt x="13990" y="2311"/>
                    <a:pt x="13416" y="1970"/>
                    <a:pt x="13416" y="1970"/>
                  </a:cubicBezTo>
                  <a:cubicBezTo>
                    <a:pt x="13354" y="1908"/>
                    <a:pt x="13339" y="1830"/>
                    <a:pt x="13354" y="1753"/>
                  </a:cubicBezTo>
                  <a:cubicBezTo>
                    <a:pt x="13385" y="1711"/>
                    <a:pt x="13430" y="1691"/>
                    <a:pt x="13479" y="1691"/>
                  </a:cubicBezTo>
                  <a:close/>
                  <a:moveTo>
                    <a:pt x="12563" y="2931"/>
                  </a:moveTo>
                  <a:lnTo>
                    <a:pt x="12563" y="2978"/>
                  </a:lnTo>
                  <a:cubicBezTo>
                    <a:pt x="12573" y="2968"/>
                    <a:pt x="12585" y="2965"/>
                    <a:pt x="12600" y="2965"/>
                  </a:cubicBezTo>
                  <a:cubicBezTo>
                    <a:pt x="12631" y="2965"/>
                    <a:pt x="12671" y="2983"/>
                    <a:pt x="12703" y="2993"/>
                  </a:cubicBezTo>
                  <a:lnTo>
                    <a:pt x="12734" y="3024"/>
                  </a:lnTo>
                  <a:cubicBezTo>
                    <a:pt x="12780" y="3086"/>
                    <a:pt x="12749" y="3164"/>
                    <a:pt x="12703" y="3226"/>
                  </a:cubicBezTo>
                  <a:cubicBezTo>
                    <a:pt x="12656" y="3257"/>
                    <a:pt x="12594" y="3288"/>
                    <a:pt x="12563" y="3288"/>
                  </a:cubicBezTo>
                  <a:cubicBezTo>
                    <a:pt x="12517" y="3288"/>
                    <a:pt x="12501" y="3288"/>
                    <a:pt x="12486" y="3257"/>
                  </a:cubicBezTo>
                  <a:cubicBezTo>
                    <a:pt x="12424" y="3226"/>
                    <a:pt x="12393" y="3148"/>
                    <a:pt x="12408" y="3071"/>
                  </a:cubicBezTo>
                  <a:cubicBezTo>
                    <a:pt x="12424" y="2993"/>
                    <a:pt x="12486" y="2931"/>
                    <a:pt x="12563" y="2931"/>
                  </a:cubicBezTo>
                  <a:close/>
                  <a:moveTo>
                    <a:pt x="9632" y="2947"/>
                  </a:moveTo>
                  <a:cubicBezTo>
                    <a:pt x="9647" y="2947"/>
                    <a:pt x="9694" y="2978"/>
                    <a:pt x="9725" y="2978"/>
                  </a:cubicBezTo>
                  <a:lnTo>
                    <a:pt x="9740" y="2978"/>
                  </a:lnTo>
                  <a:lnTo>
                    <a:pt x="9771" y="2993"/>
                  </a:lnTo>
                  <a:cubicBezTo>
                    <a:pt x="9802" y="3055"/>
                    <a:pt x="9833" y="3133"/>
                    <a:pt x="9787" y="3211"/>
                  </a:cubicBezTo>
                  <a:cubicBezTo>
                    <a:pt x="9756" y="3257"/>
                    <a:pt x="9694" y="3304"/>
                    <a:pt x="9632" y="3319"/>
                  </a:cubicBezTo>
                  <a:cubicBezTo>
                    <a:pt x="9624" y="3327"/>
                    <a:pt x="9620" y="3331"/>
                    <a:pt x="9618" y="3331"/>
                  </a:cubicBezTo>
                  <a:cubicBezTo>
                    <a:pt x="9616" y="3331"/>
                    <a:pt x="9616" y="3327"/>
                    <a:pt x="9616" y="3319"/>
                  </a:cubicBezTo>
                  <a:cubicBezTo>
                    <a:pt x="9539" y="3319"/>
                    <a:pt x="9477" y="3273"/>
                    <a:pt x="9430" y="3195"/>
                  </a:cubicBezTo>
                  <a:cubicBezTo>
                    <a:pt x="9399" y="3148"/>
                    <a:pt x="9415" y="3086"/>
                    <a:pt x="9461" y="3024"/>
                  </a:cubicBezTo>
                  <a:cubicBezTo>
                    <a:pt x="9492" y="2978"/>
                    <a:pt x="9554" y="2947"/>
                    <a:pt x="9632" y="2947"/>
                  </a:cubicBezTo>
                  <a:close/>
                  <a:moveTo>
                    <a:pt x="5724" y="2929"/>
                  </a:moveTo>
                  <a:cubicBezTo>
                    <a:pt x="5811" y="2929"/>
                    <a:pt x="5851" y="2986"/>
                    <a:pt x="5879" y="3055"/>
                  </a:cubicBezTo>
                  <a:cubicBezTo>
                    <a:pt x="5894" y="3117"/>
                    <a:pt x="5832" y="3195"/>
                    <a:pt x="5754" y="3226"/>
                  </a:cubicBezTo>
                  <a:cubicBezTo>
                    <a:pt x="5522" y="3257"/>
                    <a:pt x="5103" y="3459"/>
                    <a:pt x="4963" y="3536"/>
                  </a:cubicBezTo>
                  <a:cubicBezTo>
                    <a:pt x="4948" y="3552"/>
                    <a:pt x="4917" y="3552"/>
                    <a:pt x="4901" y="3552"/>
                  </a:cubicBezTo>
                  <a:cubicBezTo>
                    <a:pt x="4839" y="3552"/>
                    <a:pt x="4793" y="3536"/>
                    <a:pt x="4762" y="3474"/>
                  </a:cubicBezTo>
                  <a:cubicBezTo>
                    <a:pt x="4731" y="3397"/>
                    <a:pt x="4746" y="3319"/>
                    <a:pt x="4824" y="3257"/>
                  </a:cubicBezTo>
                  <a:cubicBezTo>
                    <a:pt x="4839" y="3257"/>
                    <a:pt x="5367" y="2993"/>
                    <a:pt x="5692" y="2931"/>
                  </a:cubicBezTo>
                  <a:cubicBezTo>
                    <a:pt x="5704" y="2930"/>
                    <a:pt x="5714" y="2929"/>
                    <a:pt x="5724" y="2929"/>
                  </a:cubicBezTo>
                  <a:close/>
                  <a:moveTo>
                    <a:pt x="6277" y="3435"/>
                  </a:moveTo>
                  <a:cubicBezTo>
                    <a:pt x="6339" y="3435"/>
                    <a:pt x="6396" y="3488"/>
                    <a:pt x="6421" y="3552"/>
                  </a:cubicBezTo>
                  <a:cubicBezTo>
                    <a:pt x="6437" y="3629"/>
                    <a:pt x="6375" y="3707"/>
                    <a:pt x="6297" y="3738"/>
                  </a:cubicBezTo>
                  <a:cubicBezTo>
                    <a:pt x="6127" y="3784"/>
                    <a:pt x="5972" y="3831"/>
                    <a:pt x="5801" y="3877"/>
                  </a:cubicBezTo>
                  <a:lnTo>
                    <a:pt x="5739" y="3877"/>
                  </a:lnTo>
                  <a:cubicBezTo>
                    <a:pt x="5677" y="3877"/>
                    <a:pt x="5615" y="3846"/>
                    <a:pt x="5599" y="3784"/>
                  </a:cubicBezTo>
                  <a:cubicBezTo>
                    <a:pt x="5568" y="3707"/>
                    <a:pt x="5599" y="3614"/>
                    <a:pt x="5677" y="3583"/>
                  </a:cubicBezTo>
                  <a:cubicBezTo>
                    <a:pt x="5848" y="3505"/>
                    <a:pt x="6049" y="3474"/>
                    <a:pt x="6235" y="3443"/>
                  </a:cubicBezTo>
                  <a:cubicBezTo>
                    <a:pt x="6249" y="3438"/>
                    <a:pt x="6263" y="3435"/>
                    <a:pt x="6277" y="3435"/>
                  </a:cubicBezTo>
                  <a:close/>
                  <a:moveTo>
                    <a:pt x="15913" y="4312"/>
                  </a:moveTo>
                  <a:cubicBezTo>
                    <a:pt x="15991" y="4358"/>
                    <a:pt x="16006" y="4420"/>
                    <a:pt x="15975" y="4498"/>
                  </a:cubicBezTo>
                  <a:cubicBezTo>
                    <a:pt x="15929" y="4560"/>
                    <a:pt x="15898" y="4606"/>
                    <a:pt x="15836" y="4606"/>
                  </a:cubicBezTo>
                  <a:lnTo>
                    <a:pt x="15820" y="4606"/>
                  </a:lnTo>
                  <a:cubicBezTo>
                    <a:pt x="15758" y="4575"/>
                    <a:pt x="15727" y="4529"/>
                    <a:pt x="15727" y="4451"/>
                  </a:cubicBezTo>
                  <a:cubicBezTo>
                    <a:pt x="15727" y="4420"/>
                    <a:pt x="15743" y="4405"/>
                    <a:pt x="15743" y="4389"/>
                  </a:cubicBezTo>
                  <a:lnTo>
                    <a:pt x="15727" y="4343"/>
                  </a:lnTo>
                  <a:cubicBezTo>
                    <a:pt x="15805" y="4312"/>
                    <a:pt x="15882" y="4312"/>
                    <a:pt x="15913" y="4312"/>
                  </a:cubicBezTo>
                  <a:close/>
                  <a:moveTo>
                    <a:pt x="11648" y="3024"/>
                  </a:moveTo>
                  <a:cubicBezTo>
                    <a:pt x="11726" y="3024"/>
                    <a:pt x="11803" y="3086"/>
                    <a:pt x="11803" y="3164"/>
                  </a:cubicBezTo>
                  <a:lnTo>
                    <a:pt x="11865" y="3722"/>
                  </a:lnTo>
                  <a:cubicBezTo>
                    <a:pt x="11881" y="3753"/>
                    <a:pt x="11927" y="3769"/>
                    <a:pt x="11943" y="3784"/>
                  </a:cubicBezTo>
                  <a:cubicBezTo>
                    <a:pt x="12160" y="3769"/>
                    <a:pt x="12346" y="3753"/>
                    <a:pt x="12548" y="3722"/>
                  </a:cubicBezTo>
                  <a:cubicBezTo>
                    <a:pt x="12625" y="3722"/>
                    <a:pt x="12703" y="3784"/>
                    <a:pt x="12703" y="3862"/>
                  </a:cubicBezTo>
                  <a:cubicBezTo>
                    <a:pt x="12703" y="3939"/>
                    <a:pt x="12641" y="4017"/>
                    <a:pt x="12563" y="4017"/>
                  </a:cubicBezTo>
                  <a:cubicBezTo>
                    <a:pt x="12486" y="4017"/>
                    <a:pt x="12408" y="4033"/>
                    <a:pt x="12331" y="4033"/>
                  </a:cubicBezTo>
                  <a:cubicBezTo>
                    <a:pt x="12424" y="4110"/>
                    <a:pt x="12548" y="4188"/>
                    <a:pt x="12656" y="4250"/>
                  </a:cubicBezTo>
                  <a:cubicBezTo>
                    <a:pt x="12734" y="4296"/>
                    <a:pt x="12749" y="4374"/>
                    <a:pt x="12718" y="4451"/>
                  </a:cubicBezTo>
                  <a:cubicBezTo>
                    <a:pt x="12703" y="4498"/>
                    <a:pt x="12656" y="4529"/>
                    <a:pt x="12594" y="4529"/>
                  </a:cubicBezTo>
                  <a:cubicBezTo>
                    <a:pt x="12563" y="4529"/>
                    <a:pt x="12548" y="4529"/>
                    <a:pt x="12517" y="4498"/>
                  </a:cubicBezTo>
                  <a:cubicBezTo>
                    <a:pt x="12315" y="4389"/>
                    <a:pt x="12113" y="4250"/>
                    <a:pt x="11927" y="4110"/>
                  </a:cubicBezTo>
                  <a:lnTo>
                    <a:pt x="11927" y="4110"/>
                  </a:lnTo>
                  <a:lnTo>
                    <a:pt x="11974" y="4575"/>
                  </a:lnTo>
                  <a:cubicBezTo>
                    <a:pt x="11974" y="4653"/>
                    <a:pt x="11927" y="4730"/>
                    <a:pt x="11850" y="4730"/>
                  </a:cubicBezTo>
                  <a:lnTo>
                    <a:pt x="11819" y="4730"/>
                  </a:lnTo>
                  <a:cubicBezTo>
                    <a:pt x="11757" y="4730"/>
                    <a:pt x="11679" y="4684"/>
                    <a:pt x="11679" y="4606"/>
                  </a:cubicBezTo>
                  <a:lnTo>
                    <a:pt x="11633" y="4079"/>
                  </a:lnTo>
                  <a:cubicBezTo>
                    <a:pt x="11400" y="4095"/>
                    <a:pt x="11183" y="4110"/>
                    <a:pt x="10950" y="4110"/>
                  </a:cubicBezTo>
                  <a:cubicBezTo>
                    <a:pt x="10873" y="4110"/>
                    <a:pt x="10811" y="4064"/>
                    <a:pt x="10811" y="3986"/>
                  </a:cubicBezTo>
                  <a:cubicBezTo>
                    <a:pt x="10811" y="3908"/>
                    <a:pt x="10873" y="3831"/>
                    <a:pt x="10950" y="3831"/>
                  </a:cubicBezTo>
                  <a:cubicBezTo>
                    <a:pt x="11121" y="3800"/>
                    <a:pt x="11322" y="3800"/>
                    <a:pt x="11509" y="3784"/>
                  </a:cubicBezTo>
                  <a:cubicBezTo>
                    <a:pt x="11291" y="3629"/>
                    <a:pt x="11105" y="3474"/>
                    <a:pt x="10935" y="3304"/>
                  </a:cubicBezTo>
                  <a:cubicBezTo>
                    <a:pt x="10873" y="3242"/>
                    <a:pt x="10873" y="3148"/>
                    <a:pt x="10935" y="3086"/>
                  </a:cubicBezTo>
                  <a:cubicBezTo>
                    <a:pt x="10966" y="3055"/>
                    <a:pt x="11004" y="3040"/>
                    <a:pt x="11043" y="3040"/>
                  </a:cubicBezTo>
                  <a:cubicBezTo>
                    <a:pt x="11082" y="3040"/>
                    <a:pt x="11121" y="3055"/>
                    <a:pt x="11152" y="3086"/>
                  </a:cubicBezTo>
                  <a:cubicBezTo>
                    <a:pt x="11276" y="3226"/>
                    <a:pt x="11415" y="3335"/>
                    <a:pt x="11571" y="3459"/>
                  </a:cubicBezTo>
                  <a:lnTo>
                    <a:pt x="11540" y="3179"/>
                  </a:lnTo>
                  <a:cubicBezTo>
                    <a:pt x="11540" y="3102"/>
                    <a:pt x="11586" y="3024"/>
                    <a:pt x="11648" y="3024"/>
                  </a:cubicBezTo>
                  <a:close/>
                  <a:moveTo>
                    <a:pt x="1908" y="4768"/>
                  </a:moveTo>
                  <a:cubicBezTo>
                    <a:pt x="1945" y="4768"/>
                    <a:pt x="1982" y="4775"/>
                    <a:pt x="2017" y="4792"/>
                  </a:cubicBezTo>
                  <a:cubicBezTo>
                    <a:pt x="2079" y="4839"/>
                    <a:pt x="2110" y="4886"/>
                    <a:pt x="2125" y="4948"/>
                  </a:cubicBezTo>
                  <a:cubicBezTo>
                    <a:pt x="2156" y="5025"/>
                    <a:pt x="2125" y="5103"/>
                    <a:pt x="2094" y="5118"/>
                  </a:cubicBezTo>
                  <a:cubicBezTo>
                    <a:pt x="2032" y="5180"/>
                    <a:pt x="1955" y="5227"/>
                    <a:pt x="1877" y="5227"/>
                  </a:cubicBezTo>
                  <a:cubicBezTo>
                    <a:pt x="1815" y="5227"/>
                    <a:pt x="1769" y="5196"/>
                    <a:pt x="1722" y="5180"/>
                  </a:cubicBezTo>
                  <a:cubicBezTo>
                    <a:pt x="1660" y="5149"/>
                    <a:pt x="1629" y="5072"/>
                    <a:pt x="1629" y="5010"/>
                  </a:cubicBezTo>
                  <a:cubicBezTo>
                    <a:pt x="1629" y="4963"/>
                    <a:pt x="1629" y="4932"/>
                    <a:pt x="1660" y="4886"/>
                  </a:cubicBezTo>
                  <a:cubicBezTo>
                    <a:pt x="1716" y="4818"/>
                    <a:pt x="1812" y="4768"/>
                    <a:pt x="1908" y="4768"/>
                  </a:cubicBezTo>
                  <a:close/>
                  <a:moveTo>
                    <a:pt x="8800" y="5118"/>
                  </a:moveTo>
                  <a:cubicBezTo>
                    <a:pt x="8853" y="5118"/>
                    <a:pt x="8903" y="5134"/>
                    <a:pt x="8949" y="5165"/>
                  </a:cubicBezTo>
                  <a:cubicBezTo>
                    <a:pt x="8996" y="5242"/>
                    <a:pt x="8996" y="5320"/>
                    <a:pt x="8934" y="5397"/>
                  </a:cubicBezTo>
                  <a:cubicBezTo>
                    <a:pt x="8903" y="5475"/>
                    <a:pt x="8841" y="5506"/>
                    <a:pt x="8763" y="5506"/>
                  </a:cubicBezTo>
                  <a:cubicBezTo>
                    <a:pt x="8686" y="5506"/>
                    <a:pt x="8608" y="5459"/>
                    <a:pt x="8593" y="5382"/>
                  </a:cubicBezTo>
                  <a:cubicBezTo>
                    <a:pt x="8562" y="5273"/>
                    <a:pt x="8593" y="5196"/>
                    <a:pt x="8639" y="5165"/>
                  </a:cubicBezTo>
                  <a:cubicBezTo>
                    <a:pt x="8694" y="5134"/>
                    <a:pt x="8748" y="5118"/>
                    <a:pt x="8800" y="5118"/>
                  </a:cubicBezTo>
                  <a:close/>
                  <a:moveTo>
                    <a:pt x="11493" y="5428"/>
                  </a:moveTo>
                  <a:cubicBezTo>
                    <a:pt x="11586" y="5428"/>
                    <a:pt x="11695" y="5475"/>
                    <a:pt x="11741" y="5552"/>
                  </a:cubicBezTo>
                  <a:cubicBezTo>
                    <a:pt x="11803" y="5630"/>
                    <a:pt x="11819" y="5770"/>
                    <a:pt x="11741" y="5863"/>
                  </a:cubicBezTo>
                  <a:lnTo>
                    <a:pt x="11726" y="5878"/>
                  </a:lnTo>
                  <a:lnTo>
                    <a:pt x="11710" y="5878"/>
                  </a:lnTo>
                  <a:cubicBezTo>
                    <a:pt x="11555" y="5863"/>
                    <a:pt x="11415" y="5739"/>
                    <a:pt x="11338" y="5614"/>
                  </a:cubicBezTo>
                  <a:cubicBezTo>
                    <a:pt x="11307" y="5583"/>
                    <a:pt x="11307" y="5568"/>
                    <a:pt x="11322" y="5521"/>
                  </a:cubicBezTo>
                  <a:cubicBezTo>
                    <a:pt x="11322" y="5490"/>
                    <a:pt x="11338" y="5444"/>
                    <a:pt x="11384" y="5444"/>
                  </a:cubicBezTo>
                  <a:cubicBezTo>
                    <a:pt x="11400" y="5428"/>
                    <a:pt x="11462" y="5428"/>
                    <a:pt x="11493" y="5428"/>
                  </a:cubicBezTo>
                  <a:close/>
                  <a:moveTo>
                    <a:pt x="10380" y="5578"/>
                  </a:moveTo>
                  <a:cubicBezTo>
                    <a:pt x="10450" y="5578"/>
                    <a:pt x="10519" y="5598"/>
                    <a:pt x="10578" y="5646"/>
                  </a:cubicBezTo>
                  <a:cubicBezTo>
                    <a:pt x="10687" y="5708"/>
                    <a:pt x="10702" y="5816"/>
                    <a:pt x="10656" y="5909"/>
                  </a:cubicBezTo>
                  <a:lnTo>
                    <a:pt x="10640" y="5956"/>
                  </a:lnTo>
                  <a:lnTo>
                    <a:pt x="10609" y="5956"/>
                  </a:lnTo>
                  <a:cubicBezTo>
                    <a:pt x="10516" y="5956"/>
                    <a:pt x="10423" y="5940"/>
                    <a:pt x="10376" y="5878"/>
                  </a:cubicBezTo>
                  <a:cubicBezTo>
                    <a:pt x="10314" y="5816"/>
                    <a:pt x="10252" y="5723"/>
                    <a:pt x="10268" y="5630"/>
                  </a:cubicBezTo>
                  <a:lnTo>
                    <a:pt x="10268" y="5583"/>
                  </a:lnTo>
                  <a:lnTo>
                    <a:pt x="10314" y="5583"/>
                  </a:lnTo>
                  <a:cubicBezTo>
                    <a:pt x="10336" y="5580"/>
                    <a:pt x="10358" y="5578"/>
                    <a:pt x="10380" y="5578"/>
                  </a:cubicBezTo>
                  <a:close/>
                  <a:moveTo>
                    <a:pt x="3936" y="5695"/>
                  </a:moveTo>
                  <a:cubicBezTo>
                    <a:pt x="3991" y="5695"/>
                    <a:pt x="4047" y="5708"/>
                    <a:pt x="4095" y="5739"/>
                  </a:cubicBezTo>
                  <a:lnTo>
                    <a:pt x="4110" y="5770"/>
                  </a:lnTo>
                  <a:lnTo>
                    <a:pt x="4110" y="5785"/>
                  </a:lnTo>
                  <a:cubicBezTo>
                    <a:pt x="4126" y="5894"/>
                    <a:pt x="4064" y="6018"/>
                    <a:pt x="3955" y="6095"/>
                  </a:cubicBezTo>
                  <a:cubicBezTo>
                    <a:pt x="3878" y="6157"/>
                    <a:pt x="3754" y="6173"/>
                    <a:pt x="3661" y="6188"/>
                  </a:cubicBezTo>
                  <a:lnTo>
                    <a:pt x="3630" y="6188"/>
                  </a:lnTo>
                  <a:lnTo>
                    <a:pt x="3599" y="6157"/>
                  </a:lnTo>
                  <a:cubicBezTo>
                    <a:pt x="3568" y="6033"/>
                    <a:pt x="3599" y="5878"/>
                    <a:pt x="3707" y="5785"/>
                  </a:cubicBezTo>
                  <a:cubicBezTo>
                    <a:pt x="3764" y="5728"/>
                    <a:pt x="3850" y="5695"/>
                    <a:pt x="3936" y="5695"/>
                  </a:cubicBezTo>
                  <a:close/>
                  <a:moveTo>
                    <a:pt x="16428" y="5033"/>
                  </a:moveTo>
                  <a:cubicBezTo>
                    <a:pt x="16471" y="5033"/>
                    <a:pt x="16516" y="5058"/>
                    <a:pt x="16534" y="5103"/>
                  </a:cubicBezTo>
                  <a:cubicBezTo>
                    <a:pt x="16549" y="5118"/>
                    <a:pt x="17014" y="5894"/>
                    <a:pt x="17232" y="6778"/>
                  </a:cubicBezTo>
                  <a:cubicBezTo>
                    <a:pt x="17247" y="6855"/>
                    <a:pt x="17216" y="6933"/>
                    <a:pt x="17139" y="6948"/>
                  </a:cubicBezTo>
                  <a:lnTo>
                    <a:pt x="17092" y="6948"/>
                  </a:lnTo>
                  <a:cubicBezTo>
                    <a:pt x="17045" y="6948"/>
                    <a:pt x="16983" y="6886"/>
                    <a:pt x="16968" y="6824"/>
                  </a:cubicBezTo>
                  <a:cubicBezTo>
                    <a:pt x="16766" y="6002"/>
                    <a:pt x="16301" y="5242"/>
                    <a:pt x="16301" y="5242"/>
                  </a:cubicBezTo>
                  <a:cubicBezTo>
                    <a:pt x="16270" y="5165"/>
                    <a:pt x="16285" y="5072"/>
                    <a:pt x="16348" y="5072"/>
                  </a:cubicBezTo>
                  <a:cubicBezTo>
                    <a:pt x="16367" y="5046"/>
                    <a:pt x="16397" y="5033"/>
                    <a:pt x="16428" y="5033"/>
                  </a:cubicBezTo>
                  <a:close/>
                  <a:moveTo>
                    <a:pt x="16373" y="7000"/>
                  </a:moveTo>
                  <a:cubicBezTo>
                    <a:pt x="16428" y="7000"/>
                    <a:pt x="16479" y="7024"/>
                    <a:pt x="16518" y="7072"/>
                  </a:cubicBezTo>
                  <a:cubicBezTo>
                    <a:pt x="16549" y="7119"/>
                    <a:pt x="16549" y="7165"/>
                    <a:pt x="16549" y="7212"/>
                  </a:cubicBezTo>
                  <a:cubicBezTo>
                    <a:pt x="16549" y="7259"/>
                    <a:pt x="16534" y="7321"/>
                    <a:pt x="16503" y="7336"/>
                  </a:cubicBezTo>
                  <a:cubicBezTo>
                    <a:pt x="16456" y="7352"/>
                    <a:pt x="16425" y="7367"/>
                    <a:pt x="16379" y="7367"/>
                  </a:cubicBezTo>
                  <a:cubicBezTo>
                    <a:pt x="16317" y="7367"/>
                    <a:pt x="16239" y="7336"/>
                    <a:pt x="16208" y="7290"/>
                  </a:cubicBezTo>
                  <a:cubicBezTo>
                    <a:pt x="16161" y="7243"/>
                    <a:pt x="16146" y="7181"/>
                    <a:pt x="16161" y="7119"/>
                  </a:cubicBezTo>
                  <a:cubicBezTo>
                    <a:pt x="16161" y="7072"/>
                    <a:pt x="16208" y="7041"/>
                    <a:pt x="16270" y="7026"/>
                  </a:cubicBezTo>
                  <a:cubicBezTo>
                    <a:pt x="16305" y="7008"/>
                    <a:pt x="16340" y="7000"/>
                    <a:pt x="16373" y="7000"/>
                  </a:cubicBezTo>
                  <a:close/>
                  <a:moveTo>
                    <a:pt x="17317" y="7287"/>
                  </a:moveTo>
                  <a:cubicBezTo>
                    <a:pt x="17383" y="7287"/>
                    <a:pt x="17433" y="7344"/>
                    <a:pt x="17433" y="7414"/>
                  </a:cubicBezTo>
                  <a:cubicBezTo>
                    <a:pt x="17449" y="7445"/>
                    <a:pt x="17557" y="8313"/>
                    <a:pt x="17542" y="8778"/>
                  </a:cubicBezTo>
                  <a:cubicBezTo>
                    <a:pt x="17542" y="8872"/>
                    <a:pt x="17480" y="8918"/>
                    <a:pt x="17402" y="8918"/>
                  </a:cubicBezTo>
                  <a:cubicBezTo>
                    <a:pt x="17325" y="8918"/>
                    <a:pt x="17278" y="8840"/>
                    <a:pt x="17278" y="8763"/>
                  </a:cubicBezTo>
                  <a:cubicBezTo>
                    <a:pt x="17309" y="8329"/>
                    <a:pt x="17170" y="7445"/>
                    <a:pt x="17170" y="7445"/>
                  </a:cubicBezTo>
                  <a:cubicBezTo>
                    <a:pt x="17154" y="7367"/>
                    <a:pt x="17216" y="7321"/>
                    <a:pt x="17294" y="7290"/>
                  </a:cubicBezTo>
                  <a:cubicBezTo>
                    <a:pt x="17302" y="7288"/>
                    <a:pt x="17310" y="7287"/>
                    <a:pt x="17317" y="7287"/>
                  </a:cubicBezTo>
                  <a:close/>
                  <a:moveTo>
                    <a:pt x="16581" y="8372"/>
                  </a:moveTo>
                  <a:cubicBezTo>
                    <a:pt x="16657" y="8372"/>
                    <a:pt x="16755" y="8418"/>
                    <a:pt x="16782" y="8499"/>
                  </a:cubicBezTo>
                  <a:cubicBezTo>
                    <a:pt x="16828" y="8577"/>
                    <a:pt x="16828" y="8654"/>
                    <a:pt x="16828" y="8732"/>
                  </a:cubicBezTo>
                  <a:cubicBezTo>
                    <a:pt x="16813" y="8903"/>
                    <a:pt x="16813" y="9058"/>
                    <a:pt x="16751" y="9213"/>
                  </a:cubicBezTo>
                  <a:lnTo>
                    <a:pt x="16720" y="9259"/>
                  </a:lnTo>
                  <a:lnTo>
                    <a:pt x="16689" y="9259"/>
                  </a:lnTo>
                  <a:cubicBezTo>
                    <a:pt x="16565" y="9259"/>
                    <a:pt x="16518" y="9120"/>
                    <a:pt x="16518" y="8980"/>
                  </a:cubicBezTo>
                  <a:cubicBezTo>
                    <a:pt x="16487" y="8809"/>
                    <a:pt x="16518" y="8608"/>
                    <a:pt x="16518" y="8437"/>
                  </a:cubicBezTo>
                  <a:lnTo>
                    <a:pt x="16518" y="8406"/>
                  </a:lnTo>
                  <a:lnTo>
                    <a:pt x="16549" y="8375"/>
                  </a:lnTo>
                  <a:cubicBezTo>
                    <a:pt x="16559" y="8373"/>
                    <a:pt x="16570" y="8372"/>
                    <a:pt x="16581" y="8372"/>
                  </a:cubicBezTo>
                  <a:close/>
                  <a:moveTo>
                    <a:pt x="3335" y="10050"/>
                  </a:moveTo>
                  <a:lnTo>
                    <a:pt x="3568" y="10097"/>
                  </a:lnTo>
                  <a:cubicBezTo>
                    <a:pt x="3645" y="10128"/>
                    <a:pt x="3676" y="10190"/>
                    <a:pt x="3676" y="10236"/>
                  </a:cubicBezTo>
                  <a:cubicBezTo>
                    <a:pt x="3707" y="10314"/>
                    <a:pt x="3676" y="10391"/>
                    <a:pt x="3630" y="10453"/>
                  </a:cubicBezTo>
                  <a:lnTo>
                    <a:pt x="3599" y="10485"/>
                  </a:lnTo>
                  <a:lnTo>
                    <a:pt x="3366" y="10422"/>
                  </a:lnTo>
                  <a:cubicBezTo>
                    <a:pt x="3335" y="10391"/>
                    <a:pt x="3288" y="10376"/>
                    <a:pt x="3257" y="10345"/>
                  </a:cubicBezTo>
                  <a:cubicBezTo>
                    <a:pt x="3226" y="10298"/>
                    <a:pt x="3195" y="10205"/>
                    <a:pt x="3304" y="10066"/>
                  </a:cubicBezTo>
                  <a:lnTo>
                    <a:pt x="3335" y="10050"/>
                  </a:lnTo>
                  <a:close/>
                  <a:moveTo>
                    <a:pt x="12191" y="10516"/>
                  </a:moveTo>
                  <a:lnTo>
                    <a:pt x="12253" y="10578"/>
                  </a:lnTo>
                  <a:lnTo>
                    <a:pt x="12315" y="10578"/>
                  </a:lnTo>
                  <a:cubicBezTo>
                    <a:pt x="12338" y="10562"/>
                    <a:pt x="12362" y="10554"/>
                    <a:pt x="12383" y="10554"/>
                  </a:cubicBezTo>
                  <a:cubicBezTo>
                    <a:pt x="12404" y="10554"/>
                    <a:pt x="12424" y="10562"/>
                    <a:pt x="12439" y="10578"/>
                  </a:cubicBezTo>
                  <a:cubicBezTo>
                    <a:pt x="12548" y="10609"/>
                    <a:pt x="12563" y="10702"/>
                    <a:pt x="12501" y="10841"/>
                  </a:cubicBezTo>
                  <a:lnTo>
                    <a:pt x="12501" y="10857"/>
                  </a:lnTo>
                  <a:lnTo>
                    <a:pt x="12486" y="10857"/>
                  </a:lnTo>
                  <a:cubicBezTo>
                    <a:pt x="12470" y="10888"/>
                    <a:pt x="12424" y="10888"/>
                    <a:pt x="12393" y="10888"/>
                  </a:cubicBezTo>
                  <a:cubicBezTo>
                    <a:pt x="12331" y="10888"/>
                    <a:pt x="12269" y="10857"/>
                    <a:pt x="12206" y="10826"/>
                  </a:cubicBezTo>
                  <a:cubicBezTo>
                    <a:pt x="12129" y="10764"/>
                    <a:pt x="12113" y="10655"/>
                    <a:pt x="12160" y="10578"/>
                  </a:cubicBezTo>
                  <a:lnTo>
                    <a:pt x="12191" y="10516"/>
                  </a:lnTo>
                  <a:close/>
                  <a:moveTo>
                    <a:pt x="17480" y="9430"/>
                  </a:moveTo>
                  <a:cubicBezTo>
                    <a:pt x="17557" y="9430"/>
                    <a:pt x="17635" y="9492"/>
                    <a:pt x="17619" y="9569"/>
                  </a:cubicBezTo>
                  <a:cubicBezTo>
                    <a:pt x="17619" y="9600"/>
                    <a:pt x="17619" y="10578"/>
                    <a:pt x="17526" y="10934"/>
                  </a:cubicBezTo>
                  <a:cubicBezTo>
                    <a:pt x="17511" y="10996"/>
                    <a:pt x="17449" y="11043"/>
                    <a:pt x="17387" y="11043"/>
                  </a:cubicBezTo>
                  <a:lnTo>
                    <a:pt x="17356" y="11043"/>
                  </a:lnTo>
                  <a:cubicBezTo>
                    <a:pt x="17278" y="11012"/>
                    <a:pt x="17232" y="10934"/>
                    <a:pt x="17247" y="10857"/>
                  </a:cubicBezTo>
                  <a:cubicBezTo>
                    <a:pt x="17325" y="10593"/>
                    <a:pt x="17356" y="9833"/>
                    <a:pt x="17356" y="9569"/>
                  </a:cubicBezTo>
                  <a:cubicBezTo>
                    <a:pt x="17356" y="9492"/>
                    <a:pt x="17402" y="9430"/>
                    <a:pt x="17480" y="9430"/>
                  </a:cubicBezTo>
                  <a:close/>
                  <a:moveTo>
                    <a:pt x="16267" y="12196"/>
                  </a:moveTo>
                  <a:cubicBezTo>
                    <a:pt x="16283" y="12196"/>
                    <a:pt x="16300" y="12199"/>
                    <a:pt x="16317" y="12206"/>
                  </a:cubicBezTo>
                  <a:cubicBezTo>
                    <a:pt x="16394" y="12222"/>
                    <a:pt x="16441" y="12299"/>
                    <a:pt x="16425" y="12377"/>
                  </a:cubicBezTo>
                  <a:cubicBezTo>
                    <a:pt x="16239" y="12935"/>
                    <a:pt x="15820" y="13478"/>
                    <a:pt x="15805" y="13493"/>
                  </a:cubicBezTo>
                  <a:cubicBezTo>
                    <a:pt x="15758" y="13540"/>
                    <a:pt x="15727" y="13555"/>
                    <a:pt x="15681" y="13555"/>
                  </a:cubicBezTo>
                  <a:cubicBezTo>
                    <a:pt x="15650" y="13555"/>
                    <a:pt x="15603" y="13540"/>
                    <a:pt x="15588" y="13524"/>
                  </a:cubicBezTo>
                  <a:cubicBezTo>
                    <a:pt x="15526" y="13462"/>
                    <a:pt x="15526" y="13385"/>
                    <a:pt x="15588" y="13323"/>
                  </a:cubicBezTo>
                  <a:cubicBezTo>
                    <a:pt x="15588" y="13323"/>
                    <a:pt x="15991" y="12826"/>
                    <a:pt x="16146" y="12299"/>
                  </a:cubicBezTo>
                  <a:cubicBezTo>
                    <a:pt x="16158" y="12238"/>
                    <a:pt x="16209" y="12196"/>
                    <a:pt x="16267" y="12196"/>
                  </a:cubicBezTo>
                  <a:close/>
                  <a:moveTo>
                    <a:pt x="14269" y="14843"/>
                  </a:moveTo>
                  <a:cubicBezTo>
                    <a:pt x="14362" y="14843"/>
                    <a:pt x="14424" y="14874"/>
                    <a:pt x="14455" y="14951"/>
                  </a:cubicBezTo>
                  <a:cubicBezTo>
                    <a:pt x="14486" y="15013"/>
                    <a:pt x="14486" y="15091"/>
                    <a:pt x="14440" y="15153"/>
                  </a:cubicBezTo>
                  <a:cubicBezTo>
                    <a:pt x="14409" y="15199"/>
                    <a:pt x="14347" y="15246"/>
                    <a:pt x="14269" y="15246"/>
                  </a:cubicBezTo>
                  <a:lnTo>
                    <a:pt x="14207" y="15246"/>
                  </a:lnTo>
                  <a:cubicBezTo>
                    <a:pt x="14145" y="15230"/>
                    <a:pt x="14114" y="15184"/>
                    <a:pt x="14099" y="15153"/>
                  </a:cubicBezTo>
                  <a:cubicBezTo>
                    <a:pt x="14052" y="15106"/>
                    <a:pt x="14052" y="15029"/>
                    <a:pt x="14068" y="14951"/>
                  </a:cubicBezTo>
                  <a:cubicBezTo>
                    <a:pt x="14099" y="14874"/>
                    <a:pt x="14176" y="14843"/>
                    <a:pt x="14269" y="14843"/>
                  </a:cubicBezTo>
                  <a:close/>
                  <a:moveTo>
                    <a:pt x="16519" y="13645"/>
                  </a:moveTo>
                  <a:cubicBezTo>
                    <a:pt x="16529" y="13645"/>
                    <a:pt x="16539" y="13646"/>
                    <a:pt x="16549" y="13648"/>
                  </a:cubicBezTo>
                  <a:cubicBezTo>
                    <a:pt x="16627" y="13679"/>
                    <a:pt x="16673" y="13757"/>
                    <a:pt x="16658" y="13835"/>
                  </a:cubicBezTo>
                  <a:cubicBezTo>
                    <a:pt x="16503" y="14408"/>
                    <a:pt x="15603" y="15541"/>
                    <a:pt x="15572" y="15572"/>
                  </a:cubicBezTo>
                  <a:cubicBezTo>
                    <a:pt x="15526" y="15618"/>
                    <a:pt x="15494" y="15634"/>
                    <a:pt x="15448" y="15634"/>
                  </a:cubicBezTo>
                  <a:cubicBezTo>
                    <a:pt x="15417" y="15634"/>
                    <a:pt x="15370" y="15618"/>
                    <a:pt x="15355" y="15587"/>
                  </a:cubicBezTo>
                  <a:cubicBezTo>
                    <a:pt x="15293" y="15541"/>
                    <a:pt x="15277" y="15463"/>
                    <a:pt x="15355" y="15401"/>
                  </a:cubicBezTo>
                  <a:cubicBezTo>
                    <a:pt x="15355" y="15401"/>
                    <a:pt x="16223" y="14269"/>
                    <a:pt x="16379" y="13757"/>
                  </a:cubicBezTo>
                  <a:cubicBezTo>
                    <a:pt x="16392" y="13689"/>
                    <a:pt x="16453" y="13645"/>
                    <a:pt x="16519" y="13645"/>
                  </a:cubicBezTo>
                  <a:close/>
                  <a:moveTo>
                    <a:pt x="12331" y="15665"/>
                  </a:moveTo>
                  <a:lnTo>
                    <a:pt x="12346" y="15711"/>
                  </a:lnTo>
                  <a:cubicBezTo>
                    <a:pt x="12393" y="15820"/>
                    <a:pt x="12362" y="15944"/>
                    <a:pt x="12253" y="16006"/>
                  </a:cubicBezTo>
                  <a:cubicBezTo>
                    <a:pt x="12191" y="16052"/>
                    <a:pt x="12098" y="16099"/>
                    <a:pt x="12005" y="16099"/>
                  </a:cubicBezTo>
                  <a:lnTo>
                    <a:pt x="11958" y="16099"/>
                  </a:lnTo>
                  <a:cubicBezTo>
                    <a:pt x="11896" y="16099"/>
                    <a:pt x="11850" y="16052"/>
                    <a:pt x="11803" y="16006"/>
                  </a:cubicBezTo>
                  <a:cubicBezTo>
                    <a:pt x="11788" y="15959"/>
                    <a:pt x="11788" y="15928"/>
                    <a:pt x="11803" y="15882"/>
                  </a:cubicBezTo>
                  <a:cubicBezTo>
                    <a:pt x="11834" y="15820"/>
                    <a:pt x="11896" y="15804"/>
                    <a:pt x="11958" y="15804"/>
                  </a:cubicBezTo>
                  <a:lnTo>
                    <a:pt x="12005" y="15804"/>
                  </a:lnTo>
                  <a:cubicBezTo>
                    <a:pt x="12051" y="15804"/>
                    <a:pt x="12098" y="15742"/>
                    <a:pt x="12098" y="15711"/>
                  </a:cubicBezTo>
                  <a:lnTo>
                    <a:pt x="12098" y="15665"/>
                  </a:lnTo>
                  <a:close/>
                  <a:moveTo>
                    <a:pt x="13835" y="16021"/>
                  </a:moveTo>
                  <a:lnTo>
                    <a:pt x="13882" y="16037"/>
                  </a:lnTo>
                  <a:cubicBezTo>
                    <a:pt x="13887" y="16042"/>
                    <a:pt x="13892" y="16044"/>
                    <a:pt x="13898" y="16044"/>
                  </a:cubicBezTo>
                  <a:cubicBezTo>
                    <a:pt x="13911" y="16044"/>
                    <a:pt x="13928" y="16037"/>
                    <a:pt x="13959" y="16037"/>
                  </a:cubicBezTo>
                  <a:cubicBezTo>
                    <a:pt x="13990" y="16029"/>
                    <a:pt x="14017" y="16025"/>
                    <a:pt x="14042" y="16025"/>
                  </a:cubicBezTo>
                  <a:cubicBezTo>
                    <a:pt x="14068" y="16025"/>
                    <a:pt x="14091" y="16029"/>
                    <a:pt x="14114" y="16037"/>
                  </a:cubicBezTo>
                  <a:cubicBezTo>
                    <a:pt x="14145" y="16052"/>
                    <a:pt x="14192" y="16099"/>
                    <a:pt x="14192" y="16161"/>
                  </a:cubicBezTo>
                  <a:cubicBezTo>
                    <a:pt x="14207" y="16208"/>
                    <a:pt x="14176" y="16270"/>
                    <a:pt x="14130" y="16301"/>
                  </a:cubicBezTo>
                  <a:cubicBezTo>
                    <a:pt x="14068" y="16332"/>
                    <a:pt x="14037" y="16347"/>
                    <a:pt x="13975" y="16347"/>
                  </a:cubicBezTo>
                  <a:cubicBezTo>
                    <a:pt x="13944" y="16347"/>
                    <a:pt x="13882" y="16347"/>
                    <a:pt x="13835" y="16332"/>
                  </a:cubicBezTo>
                  <a:lnTo>
                    <a:pt x="13819" y="16332"/>
                  </a:lnTo>
                  <a:lnTo>
                    <a:pt x="13819" y="16301"/>
                  </a:lnTo>
                  <a:cubicBezTo>
                    <a:pt x="13788" y="16239"/>
                    <a:pt x="13788" y="16130"/>
                    <a:pt x="13819" y="16052"/>
                  </a:cubicBezTo>
                  <a:lnTo>
                    <a:pt x="13835" y="16021"/>
                  </a:lnTo>
                  <a:close/>
                  <a:moveTo>
                    <a:pt x="4270" y="16387"/>
                  </a:moveTo>
                  <a:cubicBezTo>
                    <a:pt x="4293" y="16387"/>
                    <a:pt x="4318" y="16394"/>
                    <a:pt x="4343" y="16409"/>
                  </a:cubicBezTo>
                  <a:cubicBezTo>
                    <a:pt x="4343" y="16409"/>
                    <a:pt x="4793" y="16657"/>
                    <a:pt x="5026" y="16750"/>
                  </a:cubicBezTo>
                  <a:cubicBezTo>
                    <a:pt x="5103" y="16797"/>
                    <a:pt x="5134" y="16874"/>
                    <a:pt x="5103" y="16968"/>
                  </a:cubicBezTo>
                  <a:cubicBezTo>
                    <a:pt x="5057" y="17014"/>
                    <a:pt x="5026" y="17045"/>
                    <a:pt x="4963" y="17045"/>
                  </a:cubicBezTo>
                  <a:cubicBezTo>
                    <a:pt x="4948" y="17045"/>
                    <a:pt x="4917" y="17030"/>
                    <a:pt x="4901" y="17030"/>
                  </a:cubicBezTo>
                  <a:cubicBezTo>
                    <a:pt x="4669" y="16905"/>
                    <a:pt x="4219" y="16673"/>
                    <a:pt x="4204" y="16657"/>
                  </a:cubicBezTo>
                  <a:cubicBezTo>
                    <a:pt x="4126" y="16626"/>
                    <a:pt x="4110" y="16549"/>
                    <a:pt x="4141" y="16471"/>
                  </a:cubicBezTo>
                  <a:cubicBezTo>
                    <a:pt x="4173" y="16419"/>
                    <a:pt x="4219" y="16387"/>
                    <a:pt x="4270" y="16387"/>
                  </a:cubicBezTo>
                  <a:close/>
                  <a:moveTo>
                    <a:pt x="14541" y="16577"/>
                  </a:moveTo>
                  <a:cubicBezTo>
                    <a:pt x="14554" y="16577"/>
                    <a:pt x="14566" y="16578"/>
                    <a:pt x="14579" y="16580"/>
                  </a:cubicBezTo>
                  <a:lnTo>
                    <a:pt x="14610" y="16580"/>
                  </a:lnTo>
                  <a:lnTo>
                    <a:pt x="14610" y="16626"/>
                  </a:lnTo>
                  <a:cubicBezTo>
                    <a:pt x="14610" y="16719"/>
                    <a:pt x="14641" y="16859"/>
                    <a:pt x="14595" y="16952"/>
                  </a:cubicBezTo>
                  <a:cubicBezTo>
                    <a:pt x="14564" y="17030"/>
                    <a:pt x="14455" y="17092"/>
                    <a:pt x="14378" y="17092"/>
                  </a:cubicBezTo>
                  <a:cubicBezTo>
                    <a:pt x="14347" y="17092"/>
                    <a:pt x="14300" y="17061"/>
                    <a:pt x="14269" y="17045"/>
                  </a:cubicBezTo>
                  <a:lnTo>
                    <a:pt x="14254" y="17030"/>
                  </a:lnTo>
                  <a:cubicBezTo>
                    <a:pt x="14192" y="16936"/>
                    <a:pt x="14192" y="16797"/>
                    <a:pt x="14269" y="16704"/>
                  </a:cubicBezTo>
                  <a:cubicBezTo>
                    <a:pt x="14339" y="16634"/>
                    <a:pt x="14433" y="16577"/>
                    <a:pt x="14541" y="16577"/>
                  </a:cubicBezTo>
                  <a:close/>
                  <a:moveTo>
                    <a:pt x="13862" y="17026"/>
                  </a:moveTo>
                  <a:cubicBezTo>
                    <a:pt x="13891" y="17026"/>
                    <a:pt x="13920" y="17033"/>
                    <a:pt x="13944" y="17045"/>
                  </a:cubicBezTo>
                  <a:cubicBezTo>
                    <a:pt x="13990" y="17092"/>
                    <a:pt x="14021" y="17185"/>
                    <a:pt x="13959" y="17262"/>
                  </a:cubicBezTo>
                  <a:cubicBezTo>
                    <a:pt x="13664" y="17650"/>
                    <a:pt x="12718" y="18317"/>
                    <a:pt x="12672" y="18348"/>
                  </a:cubicBezTo>
                  <a:cubicBezTo>
                    <a:pt x="12656" y="18363"/>
                    <a:pt x="12625" y="18363"/>
                    <a:pt x="12594" y="18363"/>
                  </a:cubicBezTo>
                  <a:cubicBezTo>
                    <a:pt x="12563" y="18363"/>
                    <a:pt x="12501" y="18348"/>
                    <a:pt x="12486" y="18301"/>
                  </a:cubicBezTo>
                  <a:cubicBezTo>
                    <a:pt x="12439" y="18255"/>
                    <a:pt x="12470" y="18146"/>
                    <a:pt x="12517" y="18115"/>
                  </a:cubicBezTo>
                  <a:cubicBezTo>
                    <a:pt x="12517" y="18100"/>
                    <a:pt x="13478" y="17433"/>
                    <a:pt x="13742" y="17092"/>
                  </a:cubicBezTo>
                  <a:cubicBezTo>
                    <a:pt x="13770" y="17044"/>
                    <a:pt x="13816" y="17026"/>
                    <a:pt x="13862" y="17026"/>
                  </a:cubicBezTo>
                  <a:close/>
                  <a:moveTo>
                    <a:pt x="11293" y="17392"/>
                  </a:moveTo>
                  <a:cubicBezTo>
                    <a:pt x="11514" y="17392"/>
                    <a:pt x="11709" y="17499"/>
                    <a:pt x="11819" y="17681"/>
                  </a:cubicBezTo>
                  <a:cubicBezTo>
                    <a:pt x="11850" y="17727"/>
                    <a:pt x="11865" y="17759"/>
                    <a:pt x="11865" y="17805"/>
                  </a:cubicBezTo>
                  <a:cubicBezTo>
                    <a:pt x="11881" y="17976"/>
                    <a:pt x="11788" y="18131"/>
                    <a:pt x="11571" y="18270"/>
                  </a:cubicBezTo>
                  <a:cubicBezTo>
                    <a:pt x="11245" y="18487"/>
                    <a:pt x="10811" y="18736"/>
                    <a:pt x="10330" y="18736"/>
                  </a:cubicBezTo>
                  <a:cubicBezTo>
                    <a:pt x="10268" y="18736"/>
                    <a:pt x="10206" y="18705"/>
                    <a:pt x="10159" y="18705"/>
                  </a:cubicBezTo>
                  <a:cubicBezTo>
                    <a:pt x="9927" y="18689"/>
                    <a:pt x="9694" y="18534"/>
                    <a:pt x="9709" y="18301"/>
                  </a:cubicBezTo>
                  <a:cubicBezTo>
                    <a:pt x="9709" y="18131"/>
                    <a:pt x="9818" y="18038"/>
                    <a:pt x="9942" y="17960"/>
                  </a:cubicBezTo>
                  <a:cubicBezTo>
                    <a:pt x="10283" y="17727"/>
                    <a:pt x="10671" y="17526"/>
                    <a:pt x="11105" y="17417"/>
                  </a:cubicBezTo>
                  <a:cubicBezTo>
                    <a:pt x="11169" y="17401"/>
                    <a:pt x="11232" y="17392"/>
                    <a:pt x="11293" y="17392"/>
                  </a:cubicBezTo>
                  <a:close/>
                  <a:moveTo>
                    <a:pt x="9616" y="0"/>
                  </a:moveTo>
                  <a:cubicBezTo>
                    <a:pt x="7445" y="0"/>
                    <a:pt x="5444" y="744"/>
                    <a:pt x="3800" y="1861"/>
                  </a:cubicBezTo>
                  <a:lnTo>
                    <a:pt x="3893" y="1861"/>
                  </a:lnTo>
                  <a:cubicBezTo>
                    <a:pt x="4110" y="1908"/>
                    <a:pt x="4297" y="2047"/>
                    <a:pt x="4281" y="2249"/>
                  </a:cubicBezTo>
                  <a:cubicBezTo>
                    <a:pt x="4281" y="2435"/>
                    <a:pt x="4126" y="2528"/>
                    <a:pt x="4064" y="2559"/>
                  </a:cubicBezTo>
                  <a:cubicBezTo>
                    <a:pt x="3785" y="2761"/>
                    <a:pt x="3444" y="2916"/>
                    <a:pt x="3102" y="2993"/>
                  </a:cubicBezTo>
                  <a:cubicBezTo>
                    <a:pt x="3056" y="3009"/>
                    <a:pt x="3009" y="3009"/>
                    <a:pt x="2963" y="3009"/>
                  </a:cubicBezTo>
                  <a:cubicBezTo>
                    <a:pt x="2854" y="3009"/>
                    <a:pt x="2746" y="2978"/>
                    <a:pt x="2653" y="2916"/>
                  </a:cubicBezTo>
                  <a:cubicBezTo>
                    <a:pt x="1009" y="4637"/>
                    <a:pt x="0" y="6964"/>
                    <a:pt x="0" y="9538"/>
                  </a:cubicBezTo>
                  <a:cubicBezTo>
                    <a:pt x="0" y="13679"/>
                    <a:pt x="2591" y="17200"/>
                    <a:pt x="6251" y="18565"/>
                  </a:cubicBezTo>
                  <a:cubicBezTo>
                    <a:pt x="6386" y="18552"/>
                    <a:pt x="6523" y="18545"/>
                    <a:pt x="6660" y="18545"/>
                  </a:cubicBezTo>
                  <a:cubicBezTo>
                    <a:pt x="6854" y="18545"/>
                    <a:pt x="7046" y="18560"/>
                    <a:pt x="7228" y="18596"/>
                  </a:cubicBezTo>
                  <a:cubicBezTo>
                    <a:pt x="7461" y="18643"/>
                    <a:pt x="7616" y="18798"/>
                    <a:pt x="7631" y="18968"/>
                  </a:cubicBezTo>
                  <a:cubicBezTo>
                    <a:pt x="8283" y="19077"/>
                    <a:pt x="8934" y="19154"/>
                    <a:pt x="9601" y="19154"/>
                  </a:cubicBezTo>
                  <a:cubicBezTo>
                    <a:pt x="10935" y="19154"/>
                    <a:pt x="12191" y="18875"/>
                    <a:pt x="13354" y="18379"/>
                  </a:cubicBezTo>
                  <a:cubicBezTo>
                    <a:pt x="13525" y="18270"/>
                    <a:pt x="13680" y="18146"/>
                    <a:pt x="13835" y="18038"/>
                  </a:cubicBezTo>
                  <a:cubicBezTo>
                    <a:pt x="13882" y="18022"/>
                    <a:pt x="13944" y="17976"/>
                    <a:pt x="13975" y="17945"/>
                  </a:cubicBezTo>
                  <a:cubicBezTo>
                    <a:pt x="14099" y="17836"/>
                    <a:pt x="14192" y="17759"/>
                    <a:pt x="14300" y="17665"/>
                  </a:cubicBezTo>
                  <a:cubicBezTo>
                    <a:pt x="14347" y="17634"/>
                    <a:pt x="14409" y="17588"/>
                    <a:pt x="14440" y="17557"/>
                  </a:cubicBezTo>
                  <a:cubicBezTo>
                    <a:pt x="14533" y="17448"/>
                    <a:pt x="14657" y="17355"/>
                    <a:pt x="14750" y="17262"/>
                  </a:cubicBezTo>
                  <a:lnTo>
                    <a:pt x="14874" y="17138"/>
                  </a:lnTo>
                  <a:cubicBezTo>
                    <a:pt x="15153" y="16874"/>
                    <a:pt x="15417" y="16580"/>
                    <a:pt x="15665" y="16270"/>
                  </a:cubicBezTo>
                  <a:cubicBezTo>
                    <a:pt x="15681" y="16239"/>
                    <a:pt x="15727" y="16177"/>
                    <a:pt x="15758" y="16130"/>
                  </a:cubicBezTo>
                  <a:cubicBezTo>
                    <a:pt x="15836" y="16037"/>
                    <a:pt x="15929" y="15928"/>
                    <a:pt x="16006" y="15804"/>
                  </a:cubicBezTo>
                  <a:cubicBezTo>
                    <a:pt x="16053" y="15742"/>
                    <a:pt x="16084" y="15711"/>
                    <a:pt x="16130" y="15649"/>
                  </a:cubicBezTo>
                  <a:lnTo>
                    <a:pt x="16363" y="15308"/>
                  </a:lnTo>
                  <a:cubicBezTo>
                    <a:pt x="16394" y="15261"/>
                    <a:pt x="16425" y="15230"/>
                    <a:pt x="16456" y="15168"/>
                  </a:cubicBezTo>
                  <a:cubicBezTo>
                    <a:pt x="16549" y="15013"/>
                    <a:pt x="16658" y="14843"/>
                    <a:pt x="16751" y="14657"/>
                  </a:cubicBezTo>
                  <a:cubicBezTo>
                    <a:pt x="16844" y="14486"/>
                    <a:pt x="16937" y="14315"/>
                    <a:pt x="17014" y="14145"/>
                  </a:cubicBezTo>
                  <a:cubicBezTo>
                    <a:pt x="17045" y="14098"/>
                    <a:pt x="17076" y="14036"/>
                    <a:pt x="17092" y="13990"/>
                  </a:cubicBezTo>
                  <a:cubicBezTo>
                    <a:pt x="17154" y="13850"/>
                    <a:pt x="17216" y="13726"/>
                    <a:pt x="17278" y="13602"/>
                  </a:cubicBezTo>
                  <a:cubicBezTo>
                    <a:pt x="17294" y="13540"/>
                    <a:pt x="17325" y="13462"/>
                    <a:pt x="17356" y="13400"/>
                  </a:cubicBezTo>
                  <a:cubicBezTo>
                    <a:pt x="17387" y="13261"/>
                    <a:pt x="17449" y="13137"/>
                    <a:pt x="17480" y="12997"/>
                  </a:cubicBezTo>
                  <a:lnTo>
                    <a:pt x="17542" y="12826"/>
                  </a:lnTo>
                  <a:lnTo>
                    <a:pt x="17712" y="12237"/>
                  </a:lnTo>
                  <a:cubicBezTo>
                    <a:pt x="17774" y="12051"/>
                    <a:pt x="17821" y="11849"/>
                    <a:pt x="17852" y="11663"/>
                  </a:cubicBezTo>
                  <a:cubicBezTo>
                    <a:pt x="17867" y="11586"/>
                    <a:pt x="17867" y="11524"/>
                    <a:pt x="17898" y="11462"/>
                  </a:cubicBezTo>
                  <a:cubicBezTo>
                    <a:pt x="17914" y="11322"/>
                    <a:pt x="17930" y="11167"/>
                    <a:pt x="17945" y="11043"/>
                  </a:cubicBezTo>
                  <a:cubicBezTo>
                    <a:pt x="17945" y="10965"/>
                    <a:pt x="17976" y="10903"/>
                    <a:pt x="17976" y="10826"/>
                  </a:cubicBezTo>
                  <a:cubicBezTo>
                    <a:pt x="17992" y="10686"/>
                    <a:pt x="17992" y="10531"/>
                    <a:pt x="18007" y="10391"/>
                  </a:cubicBezTo>
                  <a:cubicBezTo>
                    <a:pt x="18007" y="10345"/>
                    <a:pt x="18023" y="10267"/>
                    <a:pt x="18023" y="10205"/>
                  </a:cubicBezTo>
                  <a:cubicBezTo>
                    <a:pt x="18054" y="10004"/>
                    <a:pt x="18054" y="9802"/>
                    <a:pt x="18054" y="9585"/>
                  </a:cubicBezTo>
                  <a:cubicBezTo>
                    <a:pt x="18054" y="9368"/>
                    <a:pt x="18054" y="9182"/>
                    <a:pt x="18023" y="8965"/>
                  </a:cubicBezTo>
                  <a:cubicBezTo>
                    <a:pt x="18023" y="8903"/>
                    <a:pt x="18007" y="8825"/>
                    <a:pt x="18007" y="8763"/>
                  </a:cubicBezTo>
                  <a:cubicBezTo>
                    <a:pt x="18007" y="8639"/>
                    <a:pt x="17992" y="8484"/>
                    <a:pt x="17976" y="8344"/>
                  </a:cubicBezTo>
                  <a:cubicBezTo>
                    <a:pt x="17976" y="8267"/>
                    <a:pt x="17976" y="8205"/>
                    <a:pt x="17945" y="8127"/>
                  </a:cubicBezTo>
                  <a:cubicBezTo>
                    <a:pt x="17930" y="7987"/>
                    <a:pt x="17914" y="7832"/>
                    <a:pt x="17898" y="7708"/>
                  </a:cubicBezTo>
                  <a:cubicBezTo>
                    <a:pt x="17867" y="7631"/>
                    <a:pt x="17867" y="7569"/>
                    <a:pt x="17852" y="7507"/>
                  </a:cubicBezTo>
                  <a:cubicBezTo>
                    <a:pt x="17821" y="7321"/>
                    <a:pt x="17774" y="7119"/>
                    <a:pt x="17712" y="6933"/>
                  </a:cubicBezTo>
                  <a:lnTo>
                    <a:pt x="17542" y="6343"/>
                  </a:lnTo>
                  <a:lnTo>
                    <a:pt x="17480" y="6173"/>
                  </a:lnTo>
                  <a:cubicBezTo>
                    <a:pt x="17449" y="6033"/>
                    <a:pt x="17402" y="5894"/>
                    <a:pt x="17356" y="5770"/>
                  </a:cubicBezTo>
                  <a:cubicBezTo>
                    <a:pt x="17325" y="5708"/>
                    <a:pt x="17294" y="5630"/>
                    <a:pt x="17278" y="5568"/>
                  </a:cubicBezTo>
                  <a:cubicBezTo>
                    <a:pt x="17216" y="5428"/>
                    <a:pt x="17154" y="5320"/>
                    <a:pt x="17092" y="5180"/>
                  </a:cubicBezTo>
                  <a:cubicBezTo>
                    <a:pt x="17076" y="5149"/>
                    <a:pt x="17045" y="5087"/>
                    <a:pt x="17014" y="5025"/>
                  </a:cubicBezTo>
                  <a:cubicBezTo>
                    <a:pt x="16921" y="4855"/>
                    <a:pt x="16844" y="4684"/>
                    <a:pt x="16751" y="4498"/>
                  </a:cubicBezTo>
                  <a:cubicBezTo>
                    <a:pt x="16673" y="4327"/>
                    <a:pt x="16549" y="4172"/>
                    <a:pt x="16456" y="4001"/>
                  </a:cubicBezTo>
                  <a:cubicBezTo>
                    <a:pt x="16425" y="3955"/>
                    <a:pt x="16394" y="3908"/>
                    <a:pt x="16363" y="3862"/>
                  </a:cubicBezTo>
                  <a:lnTo>
                    <a:pt x="16130" y="3521"/>
                  </a:lnTo>
                  <a:cubicBezTo>
                    <a:pt x="16084" y="3459"/>
                    <a:pt x="16053" y="3412"/>
                    <a:pt x="16006" y="3366"/>
                  </a:cubicBezTo>
                  <a:cubicBezTo>
                    <a:pt x="15929" y="3242"/>
                    <a:pt x="15836" y="3148"/>
                    <a:pt x="15758" y="3024"/>
                  </a:cubicBezTo>
                  <a:cubicBezTo>
                    <a:pt x="15743" y="2993"/>
                    <a:pt x="15696" y="2931"/>
                    <a:pt x="15665" y="2900"/>
                  </a:cubicBezTo>
                  <a:cubicBezTo>
                    <a:pt x="15417" y="2590"/>
                    <a:pt x="15138" y="2295"/>
                    <a:pt x="14874" y="2016"/>
                  </a:cubicBezTo>
                  <a:lnTo>
                    <a:pt x="14750" y="1908"/>
                  </a:lnTo>
                  <a:cubicBezTo>
                    <a:pt x="14657" y="1815"/>
                    <a:pt x="14564" y="1706"/>
                    <a:pt x="14440" y="1613"/>
                  </a:cubicBezTo>
                  <a:cubicBezTo>
                    <a:pt x="14409" y="1566"/>
                    <a:pt x="14347" y="1535"/>
                    <a:pt x="14300" y="1504"/>
                  </a:cubicBezTo>
                  <a:cubicBezTo>
                    <a:pt x="14192" y="1396"/>
                    <a:pt x="14099" y="1318"/>
                    <a:pt x="13975" y="1225"/>
                  </a:cubicBezTo>
                  <a:cubicBezTo>
                    <a:pt x="13944" y="1210"/>
                    <a:pt x="13882" y="1163"/>
                    <a:pt x="13835" y="1132"/>
                  </a:cubicBezTo>
                  <a:lnTo>
                    <a:pt x="13370" y="776"/>
                  </a:lnTo>
                  <a:cubicBezTo>
                    <a:pt x="12237" y="279"/>
                    <a:pt x="10950" y="0"/>
                    <a:pt x="9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5"/>
            <p:cNvSpPr/>
            <p:nvPr/>
          </p:nvSpPr>
          <p:spPr>
            <a:xfrm>
              <a:off x="6192938" y="3784000"/>
              <a:ext cx="64000" cy="32200"/>
            </a:xfrm>
            <a:custGeom>
              <a:avLst/>
              <a:gdLst/>
              <a:ahLst/>
              <a:cxnLst/>
              <a:rect l="l" t="t" r="r" b="b"/>
              <a:pathLst>
                <a:path w="2560" h="1288" extrusionOk="0">
                  <a:moveTo>
                    <a:pt x="699" y="295"/>
                  </a:moveTo>
                  <a:cubicBezTo>
                    <a:pt x="1086" y="295"/>
                    <a:pt x="1660" y="326"/>
                    <a:pt x="2048" y="667"/>
                  </a:cubicBezTo>
                  <a:cubicBezTo>
                    <a:pt x="2157" y="745"/>
                    <a:pt x="2234" y="853"/>
                    <a:pt x="2188" y="915"/>
                  </a:cubicBezTo>
                  <a:cubicBezTo>
                    <a:pt x="2157" y="946"/>
                    <a:pt x="2048" y="977"/>
                    <a:pt x="1971" y="977"/>
                  </a:cubicBezTo>
                  <a:cubicBezTo>
                    <a:pt x="1891" y="983"/>
                    <a:pt x="1812" y="985"/>
                    <a:pt x="1734" y="985"/>
                  </a:cubicBezTo>
                  <a:cubicBezTo>
                    <a:pt x="1356" y="985"/>
                    <a:pt x="994" y="925"/>
                    <a:pt x="621" y="822"/>
                  </a:cubicBezTo>
                  <a:cubicBezTo>
                    <a:pt x="420" y="760"/>
                    <a:pt x="311" y="605"/>
                    <a:pt x="311" y="434"/>
                  </a:cubicBezTo>
                  <a:lnTo>
                    <a:pt x="311" y="388"/>
                  </a:lnTo>
                  <a:cubicBezTo>
                    <a:pt x="326" y="326"/>
                    <a:pt x="420" y="295"/>
                    <a:pt x="606" y="295"/>
                  </a:cubicBezTo>
                  <a:close/>
                  <a:moveTo>
                    <a:pt x="699" y="0"/>
                  </a:moveTo>
                  <a:lnTo>
                    <a:pt x="606" y="16"/>
                  </a:lnTo>
                  <a:cubicBezTo>
                    <a:pt x="482" y="16"/>
                    <a:pt x="156" y="47"/>
                    <a:pt x="32" y="295"/>
                  </a:cubicBezTo>
                  <a:cubicBezTo>
                    <a:pt x="16" y="326"/>
                    <a:pt x="1" y="372"/>
                    <a:pt x="1" y="434"/>
                  </a:cubicBezTo>
                  <a:cubicBezTo>
                    <a:pt x="1" y="745"/>
                    <a:pt x="218" y="1008"/>
                    <a:pt x="528" y="1101"/>
                  </a:cubicBezTo>
                  <a:cubicBezTo>
                    <a:pt x="916" y="1225"/>
                    <a:pt x="1335" y="1287"/>
                    <a:pt x="1738" y="1287"/>
                  </a:cubicBezTo>
                  <a:lnTo>
                    <a:pt x="1971" y="1287"/>
                  </a:lnTo>
                  <a:cubicBezTo>
                    <a:pt x="2110" y="1256"/>
                    <a:pt x="2312" y="1241"/>
                    <a:pt x="2405" y="1086"/>
                  </a:cubicBezTo>
                  <a:cubicBezTo>
                    <a:pt x="2560" y="869"/>
                    <a:pt x="2420" y="605"/>
                    <a:pt x="2234" y="434"/>
                  </a:cubicBezTo>
                  <a:cubicBezTo>
                    <a:pt x="1769" y="47"/>
                    <a:pt x="1148"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5"/>
            <p:cNvSpPr/>
            <p:nvPr/>
          </p:nvSpPr>
          <p:spPr>
            <a:xfrm>
              <a:off x="6192938" y="3784000"/>
              <a:ext cx="64000" cy="32200"/>
            </a:xfrm>
            <a:custGeom>
              <a:avLst/>
              <a:gdLst/>
              <a:ahLst/>
              <a:cxnLst/>
              <a:rect l="l" t="t" r="r" b="b"/>
              <a:pathLst>
                <a:path w="2560" h="1288" extrusionOk="0">
                  <a:moveTo>
                    <a:pt x="699" y="295"/>
                  </a:moveTo>
                  <a:cubicBezTo>
                    <a:pt x="1086" y="295"/>
                    <a:pt x="1660" y="326"/>
                    <a:pt x="2048" y="667"/>
                  </a:cubicBezTo>
                  <a:cubicBezTo>
                    <a:pt x="2157" y="745"/>
                    <a:pt x="2234" y="853"/>
                    <a:pt x="2188" y="915"/>
                  </a:cubicBezTo>
                  <a:cubicBezTo>
                    <a:pt x="2157" y="946"/>
                    <a:pt x="2048" y="977"/>
                    <a:pt x="1971" y="977"/>
                  </a:cubicBezTo>
                  <a:cubicBezTo>
                    <a:pt x="1891" y="983"/>
                    <a:pt x="1812" y="985"/>
                    <a:pt x="1734" y="985"/>
                  </a:cubicBezTo>
                  <a:cubicBezTo>
                    <a:pt x="1356" y="985"/>
                    <a:pt x="994" y="925"/>
                    <a:pt x="621" y="822"/>
                  </a:cubicBezTo>
                  <a:cubicBezTo>
                    <a:pt x="420" y="760"/>
                    <a:pt x="311" y="605"/>
                    <a:pt x="311" y="434"/>
                  </a:cubicBezTo>
                  <a:lnTo>
                    <a:pt x="311" y="388"/>
                  </a:lnTo>
                  <a:cubicBezTo>
                    <a:pt x="326" y="326"/>
                    <a:pt x="420" y="295"/>
                    <a:pt x="606" y="295"/>
                  </a:cubicBezTo>
                  <a:close/>
                  <a:moveTo>
                    <a:pt x="699" y="0"/>
                  </a:moveTo>
                  <a:lnTo>
                    <a:pt x="606" y="16"/>
                  </a:lnTo>
                  <a:cubicBezTo>
                    <a:pt x="482" y="16"/>
                    <a:pt x="156" y="47"/>
                    <a:pt x="32" y="295"/>
                  </a:cubicBezTo>
                  <a:cubicBezTo>
                    <a:pt x="16" y="326"/>
                    <a:pt x="1" y="372"/>
                    <a:pt x="1" y="434"/>
                  </a:cubicBezTo>
                  <a:cubicBezTo>
                    <a:pt x="1" y="745"/>
                    <a:pt x="218" y="1008"/>
                    <a:pt x="528" y="1101"/>
                  </a:cubicBezTo>
                  <a:cubicBezTo>
                    <a:pt x="916" y="1225"/>
                    <a:pt x="1335" y="1287"/>
                    <a:pt x="1738" y="1287"/>
                  </a:cubicBezTo>
                  <a:lnTo>
                    <a:pt x="1971" y="1287"/>
                  </a:lnTo>
                  <a:cubicBezTo>
                    <a:pt x="2110" y="1256"/>
                    <a:pt x="2312" y="1241"/>
                    <a:pt x="2405" y="1086"/>
                  </a:cubicBezTo>
                  <a:cubicBezTo>
                    <a:pt x="2560" y="869"/>
                    <a:pt x="2420" y="605"/>
                    <a:pt x="2234" y="434"/>
                  </a:cubicBezTo>
                  <a:cubicBezTo>
                    <a:pt x="1769" y="47"/>
                    <a:pt x="1148"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5"/>
            <p:cNvSpPr/>
            <p:nvPr/>
          </p:nvSpPr>
          <p:spPr>
            <a:xfrm>
              <a:off x="6041738" y="3827025"/>
              <a:ext cx="42275" cy="28725"/>
            </a:xfrm>
            <a:custGeom>
              <a:avLst/>
              <a:gdLst/>
              <a:ahLst/>
              <a:cxnLst/>
              <a:rect l="l" t="t" r="r" b="b"/>
              <a:pathLst>
                <a:path w="1691" h="1149" extrusionOk="0">
                  <a:moveTo>
                    <a:pt x="1179" y="1"/>
                  </a:moveTo>
                  <a:cubicBezTo>
                    <a:pt x="1039" y="125"/>
                    <a:pt x="884" y="233"/>
                    <a:pt x="760" y="357"/>
                  </a:cubicBezTo>
                  <a:cubicBezTo>
                    <a:pt x="869" y="311"/>
                    <a:pt x="993" y="295"/>
                    <a:pt x="1101" y="295"/>
                  </a:cubicBezTo>
                  <a:cubicBezTo>
                    <a:pt x="1148" y="295"/>
                    <a:pt x="1194" y="295"/>
                    <a:pt x="1241" y="311"/>
                  </a:cubicBezTo>
                  <a:cubicBezTo>
                    <a:pt x="1334" y="342"/>
                    <a:pt x="1380" y="373"/>
                    <a:pt x="1380" y="388"/>
                  </a:cubicBezTo>
                  <a:cubicBezTo>
                    <a:pt x="1380" y="388"/>
                    <a:pt x="1380" y="435"/>
                    <a:pt x="1272" y="466"/>
                  </a:cubicBezTo>
                  <a:cubicBezTo>
                    <a:pt x="1008" y="637"/>
                    <a:pt x="713" y="776"/>
                    <a:pt x="388" y="854"/>
                  </a:cubicBezTo>
                  <a:cubicBezTo>
                    <a:pt x="370" y="858"/>
                    <a:pt x="351" y="860"/>
                    <a:pt x="334" y="860"/>
                  </a:cubicBezTo>
                  <a:cubicBezTo>
                    <a:pt x="291" y="860"/>
                    <a:pt x="250" y="849"/>
                    <a:pt x="217" y="838"/>
                  </a:cubicBezTo>
                  <a:lnTo>
                    <a:pt x="0" y="1055"/>
                  </a:lnTo>
                  <a:cubicBezTo>
                    <a:pt x="93" y="1102"/>
                    <a:pt x="186" y="1148"/>
                    <a:pt x="310" y="1148"/>
                  </a:cubicBezTo>
                  <a:cubicBezTo>
                    <a:pt x="403" y="1148"/>
                    <a:pt x="450" y="1133"/>
                    <a:pt x="481" y="1133"/>
                  </a:cubicBezTo>
                  <a:cubicBezTo>
                    <a:pt x="838" y="1055"/>
                    <a:pt x="1163" y="900"/>
                    <a:pt x="1458" y="699"/>
                  </a:cubicBezTo>
                  <a:cubicBezTo>
                    <a:pt x="1504" y="668"/>
                    <a:pt x="1660" y="559"/>
                    <a:pt x="1660" y="388"/>
                  </a:cubicBezTo>
                  <a:cubicBezTo>
                    <a:pt x="1691" y="171"/>
                    <a:pt x="1489" y="47"/>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5"/>
            <p:cNvSpPr/>
            <p:nvPr/>
          </p:nvSpPr>
          <p:spPr>
            <a:xfrm>
              <a:off x="6041738" y="3827025"/>
              <a:ext cx="42275" cy="28725"/>
            </a:xfrm>
            <a:custGeom>
              <a:avLst/>
              <a:gdLst/>
              <a:ahLst/>
              <a:cxnLst/>
              <a:rect l="l" t="t" r="r" b="b"/>
              <a:pathLst>
                <a:path w="1691" h="1149" extrusionOk="0">
                  <a:moveTo>
                    <a:pt x="1179" y="1"/>
                  </a:moveTo>
                  <a:cubicBezTo>
                    <a:pt x="1039" y="125"/>
                    <a:pt x="884" y="233"/>
                    <a:pt x="760" y="357"/>
                  </a:cubicBezTo>
                  <a:cubicBezTo>
                    <a:pt x="869" y="311"/>
                    <a:pt x="993" y="295"/>
                    <a:pt x="1101" y="295"/>
                  </a:cubicBezTo>
                  <a:cubicBezTo>
                    <a:pt x="1148" y="295"/>
                    <a:pt x="1194" y="295"/>
                    <a:pt x="1241" y="311"/>
                  </a:cubicBezTo>
                  <a:cubicBezTo>
                    <a:pt x="1334" y="342"/>
                    <a:pt x="1380" y="373"/>
                    <a:pt x="1380" y="388"/>
                  </a:cubicBezTo>
                  <a:cubicBezTo>
                    <a:pt x="1380" y="388"/>
                    <a:pt x="1380" y="435"/>
                    <a:pt x="1272" y="466"/>
                  </a:cubicBezTo>
                  <a:cubicBezTo>
                    <a:pt x="1008" y="637"/>
                    <a:pt x="713" y="776"/>
                    <a:pt x="388" y="854"/>
                  </a:cubicBezTo>
                  <a:cubicBezTo>
                    <a:pt x="370" y="858"/>
                    <a:pt x="351" y="860"/>
                    <a:pt x="334" y="860"/>
                  </a:cubicBezTo>
                  <a:cubicBezTo>
                    <a:pt x="291" y="860"/>
                    <a:pt x="250" y="849"/>
                    <a:pt x="217" y="838"/>
                  </a:cubicBezTo>
                  <a:lnTo>
                    <a:pt x="0" y="1055"/>
                  </a:lnTo>
                  <a:cubicBezTo>
                    <a:pt x="93" y="1102"/>
                    <a:pt x="186" y="1148"/>
                    <a:pt x="310" y="1148"/>
                  </a:cubicBezTo>
                  <a:cubicBezTo>
                    <a:pt x="403" y="1148"/>
                    <a:pt x="450" y="1133"/>
                    <a:pt x="481" y="1133"/>
                  </a:cubicBezTo>
                  <a:cubicBezTo>
                    <a:pt x="838" y="1055"/>
                    <a:pt x="1163" y="900"/>
                    <a:pt x="1458" y="699"/>
                  </a:cubicBezTo>
                  <a:cubicBezTo>
                    <a:pt x="1504" y="668"/>
                    <a:pt x="1660" y="559"/>
                    <a:pt x="1660" y="388"/>
                  </a:cubicBezTo>
                  <a:cubicBezTo>
                    <a:pt x="1691" y="171"/>
                    <a:pt x="1489" y="47"/>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5"/>
            <p:cNvSpPr/>
            <p:nvPr/>
          </p:nvSpPr>
          <p:spPr>
            <a:xfrm>
              <a:off x="6218138"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16"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4" y="0"/>
                  </a:moveTo>
                  <a:cubicBezTo>
                    <a:pt x="1526" y="0"/>
                    <a:pt x="1469" y="6"/>
                    <a:pt x="1412" y="19"/>
                  </a:cubicBezTo>
                  <a:cubicBezTo>
                    <a:pt x="994"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5"/>
            <p:cNvSpPr/>
            <p:nvPr/>
          </p:nvSpPr>
          <p:spPr>
            <a:xfrm>
              <a:off x="6218138"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16"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4" y="0"/>
                  </a:moveTo>
                  <a:cubicBezTo>
                    <a:pt x="1526" y="0"/>
                    <a:pt x="1469" y="6"/>
                    <a:pt x="1412" y="19"/>
                  </a:cubicBezTo>
                  <a:cubicBezTo>
                    <a:pt x="994"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5"/>
            <p:cNvSpPr/>
            <p:nvPr/>
          </p:nvSpPr>
          <p:spPr>
            <a:xfrm>
              <a:off x="6133238" y="4243625"/>
              <a:ext cx="34925" cy="10725"/>
            </a:xfrm>
            <a:custGeom>
              <a:avLst/>
              <a:gdLst/>
              <a:ahLst/>
              <a:cxnLst/>
              <a:rect l="l" t="t" r="r" b="b"/>
              <a:pathLst>
                <a:path w="1397" h="429" extrusionOk="0">
                  <a:moveTo>
                    <a:pt x="323" y="1"/>
                  </a:moveTo>
                  <a:cubicBezTo>
                    <a:pt x="212" y="1"/>
                    <a:pt x="104" y="4"/>
                    <a:pt x="0" y="10"/>
                  </a:cubicBezTo>
                  <a:cubicBezTo>
                    <a:pt x="450" y="196"/>
                    <a:pt x="915" y="320"/>
                    <a:pt x="1396" y="428"/>
                  </a:cubicBezTo>
                  <a:cubicBezTo>
                    <a:pt x="1365" y="242"/>
                    <a:pt x="1210" y="87"/>
                    <a:pt x="977" y="56"/>
                  </a:cubicBezTo>
                  <a:cubicBezTo>
                    <a:pt x="771" y="15"/>
                    <a:pt x="543"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5"/>
            <p:cNvSpPr/>
            <p:nvPr/>
          </p:nvSpPr>
          <p:spPr>
            <a:xfrm>
              <a:off x="6133238" y="4243625"/>
              <a:ext cx="34925" cy="10725"/>
            </a:xfrm>
            <a:custGeom>
              <a:avLst/>
              <a:gdLst/>
              <a:ahLst/>
              <a:cxnLst/>
              <a:rect l="l" t="t" r="r" b="b"/>
              <a:pathLst>
                <a:path w="1397" h="429" extrusionOk="0">
                  <a:moveTo>
                    <a:pt x="323" y="1"/>
                  </a:moveTo>
                  <a:cubicBezTo>
                    <a:pt x="212" y="1"/>
                    <a:pt x="104" y="4"/>
                    <a:pt x="0" y="10"/>
                  </a:cubicBezTo>
                  <a:cubicBezTo>
                    <a:pt x="450" y="196"/>
                    <a:pt x="915" y="320"/>
                    <a:pt x="1396" y="428"/>
                  </a:cubicBezTo>
                  <a:cubicBezTo>
                    <a:pt x="1365" y="242"/>
                    <a:pt x="1210" y="87"/>
                    <a:pt x="977" y="56"/>
                  </a:cubicBezTo>
                  <a:cubicBezTo>
                    <a:pt x="771" y="15"/>
                    <a:pt x="543"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5"/>
            <p:cNvSpPr/>
            <p:nvPr/>
          </p:nvSpPr>
          <p:spPr>
            <a:xfrm>
              <a:off x="6246063" y="3854950"/>
              <a:ext cx="48500" cy="42675"/>
            </a:xfrm>
            <a:custGeom>
              <a:avLst/>
              <a:gdLst/>
              <a:ahLst/>
              <a:cxnLst/>
              <a:rect l="l" t="t" r="r" b="b"/>
              <a:pathLst>
                <a:path w="1940" h="1707" extrusionOk="0">
                  <a:moveTo>
                    <a:pt x="838" y="0"/>
                  </a:moveTo>
                  <a:cubicBezTo>
                    <a:pt x="761" y="0"/>
                    <a:pt x="699" y="78"/>
                    <a:pt x="699"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81" y="590"/>
                    <a:pt x="699"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69" y="1567"/>
                  </a:lnTo>
                  <a:cubicBezTo>
                    <a:pt x="869" y="1644"/>
                    <a:pt x="947"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1"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5"/>
            <p:cNvSpPr/>
            <p:nvPr/>
          </p:nvSpPr>
          <p:spPr>
            <a:xfrm>
              <a:off x="6246063" y="3854950"/>
              <a:ext cx="48500" cy="42675"/>
            </a:xfrm>
            <a:custGeom>
              <a:avLst/>
              <a:gdLst/>
              <a:ahLst/>
              <a:cxnLst/>
              <a:rect l="l" t="t" r="r" b="b"/>
              <a:pathLst>
                <a:path w="1940" h="1707" extrusionOk="0">
                  <a:moveTo>
                    <a:pt x="838" y="0"/>
                  </a:moveTo>
                  <a:cubicBezTo>
                    <a:pt x="761" y="0"/>
                    <a:pt x="699" y="78"/>
                    <a:pt x="699"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81" y="590"/>
                    <a:pt x="699"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69" y="1567"/>
                  </a:lnTo>
                  <a:cubicBezTo>
                    <a:pt x="869" y="1644"/>
                    <a:pt x="947"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1"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5"/>
            <p:cNvSpPr/>
            <p:nvPr/>
          </p:nvSpPr>
          <p:spPr>
            <a:xfrm>
              <a:off x="6309263" y="3820825"/>
              <a:ext cx="34925" cy="29100"/>
            </a:xfrm>
            <a:custGeom>
              <a:avLst/>
              <a:gdLst/>
              <a:ahLst/>
              <a:cxnLst/>
              <a:rect l="l" t="t" r="r" b="b"/>
              <a:pathLst>
                <a:path w="1397" h="1164" extrusionOk="0">
                  <a:moveTo>
                    <a:pt x="141" y="1"/>
                  </a:moveTo>
                  <a:cubicBezTo>
                    <a:pt x="92" y="1"/>
                    <a:pt x="47" y="21"/>
                    <a:pt x="16" y="63"/>
                  </a:cubicBezTo>
                  <a:cubicBezTo>
                    <a:pt x="1" y="140"/>
                    <a:pt x="16" y="218"/>
                    <a:pt x="78" y="280"/>
                  </a:cubicBezTo>
                  <a:cubicBezTo>
                    <a:pt x="78" y="280"/>
                    <a:pt x="652" y="621"/>
                    <a:pt x="1148" y="1133"/>
                  </a:cubicBezTo>
                  <a:cubicBezTo>
                    <a:pt x="1164" y="1164"/>
                    <a:pt x="1195" y="1164"/>
                    <a:pt x="1241" y="1164"/>
                  </a:cubicBezTo>
                  <a:cubicBezTo>
                    <a:pt x="1272" y="1164"/>
                    <a:pt x="1319" y="1148"/>
                    <a:pt x="1334" y="1133"/>
                  </a:cubicBezTo>
                  <a:cubicBezTo>
                    <a:pt x="1397" y="1071"/>
                    <a:pt x="1397" y="978"/>
                    <a:pt x="1334" y="916"/>
                  </a:cubicBezTo>
                  <a:cubicBezTo>
                    <a:pt x="838" y="388"/>
                    <a:pt x="249" y="16"/>
                    <a:pt x="218" y="16"/>
                  </a:cubicBezTo>
                  <a:cubicBezTo>
                    <a:pt x="192" y="6"/>
                    <a:pt x="16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5"/>
            <p:cNvSpPr/>
            <p:nvPr/>
          </p:nvSpPr>
          <p:spPr>
            <a:xfrm>
              <a:off x="6309263" y="3820825"/>
              <a:ext cx="34925" cy="29100"/>
            </a:xfrm>
            <a:custGeom>
              <a:avLst/>
              <a:gdLst/>
              <a:ahLst/>
              <a:cxnLst/>
              <a:rect l="l" t="t" r="r" b="b"/>
              <a:pathLst>
                <a:path w="1397" h="1164" extrusionOk="0">
                  <a:moveTo>
                    <a:pt x="141" y="1"/>
                  </a:moveTo>
                  <a:cubicBezTo>
                    <a:pt x="92" y="1"/>
                    <a:pt x="47" y="21"/>
                    <a:pt x="16" y="63"/>
                  </a:cubicBezTo>
                  <a:cubicBezTo>
                    <a:pt x="1" y="140"/>
                    <a:pt x="16" y="218"/>
                    <a:pt x="78" y="280"/>
                  </a:cubicBezTo>
                  <a:cubicBezTo>
                    <a:pt x="78" y="280"/>
                    <a:pt x="652" y="621"/>
                    <a:pt x="1148" y="1133"/>
                  </a:cubicBezTo>
                  <a:cubicBezTo>
                    <a:pt x="1164" y="1164"/>
                    <a:pt x="1195" y="1164"/>
                    <a:pt x="1241" y="1164"/>
                  </a:cubicBezTo>
                  <a:cubicBezTo>
                    <a:pt x="1272" y="1164"/>
                    <a:pt x="1319" y="1148"/>
                    <a:pt x="1334" y="1133"/>
                  </a:cubicBezTo>
                  <a:cubicBezTo>
                    <a:pt x="1397" y="1071"/>
                    <a:pt x="1397" y="978"/>
                    <a:pt x="1334" y="916"/>
                  </a:cubicBezTo>
                  <a:cubicBezTo>
                    <a:pt x="838" y="388"/>
                    <a:pt x="249" y="16"/>
                    <a:pt x="218" y="16"/>
                  </a:cubicBezTo>
                  <a:cubicBezTo>
                    <a:pt x="192" y="6"/>
                    <a:pt x="16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5"/>
            <p:cNvSpPr/>
            <p:nvPr/>
          </p:nvSpPr>
          <p:spPr>
            <a:xfrm>
              <a:off x="6382538" y="3904400"/>
              <a:ext cx="25250" cy="47900"/>
            </a:xfrm>
            <a:custGeom>
              <a:avLst/>
              <a:gdLst/>
              <a:ahLst/>
              <a:cxnLst/>
              <a:rect l="l" t="t" r="r" b="b"/>
              <a:pathLst>
                <a:path w="1010" h="1916" extrusionOk="0">
                  <a:moveTo>
                    <a:pt x="181" y="0"/>
                  </a:moveTo>
                  <a:cubicBezTo>
                    <a:pt x="151" y="0"/>
                    <a:pt x="120" y="13"/>
                    <a:pt x="94" y="39"/>
                  </a:cubicBezTo>
                  <a:cubicBezTo>
                    <a:pt x="32" y="70"/>
                    <a:pt x="1" y="163"/>
                    <a:pt x="48" y="225"/>
                  </a:cubicBezTo>
                  <a:cubicBezTo>
                    <a:pt x="47" y="225"/>
                    <a:pt x="47" y="225"/>
                    <a:pt x="47" y="225"/>
                  </a:cubicBezTo>
                  <a:lnTo>
                    <a:pt x="47" y="225"/>
                  </a:lnTo>
                  <a:cubicBezTo>
                    <a:pt x="41"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5"/>
            <p:cNvSpPr/>
            <p:nvPr/>
          </p:nvSpPr>
          <p:spPr>
            <a:xfrm>
              <a:off x="6382538" y="3904400"/>
              <a:ext cx="25250" cy="47900"/>
            </a:xfrm>
            <a:custGeom>
              <a:avLst/>
              <a:gdLst/>
              <a:ahLst/>
              <a:cxnLst/>
              <a:rect l="l" t="t" r="r" b="b"/>
              <a:pathLst>
                <a:path w="1010" h="1916" extrusionOk="0">
                  <a:moveTo>
                    <a:pt x="181" y="0"/>
                  </a:moveTo>
                  <a:cubicBezTo>
                    <a:pt x="151" y="0"/>
                    <a:pt x="120" y="13"/>
                    <a:pt x="94" y="39"/>
                  </a:cubicBezTo>
                  <a:cubicBezTo>
                    <a:pt x="32" y="70"/>
                    <a:pt x="1" y="163"/>
                    <a:pt x="48" y="225"/>
                  </a:cubicBezTo>
                  <a:cubicBezTo>
                    <a:pt x="47" y="225"/>
                    <a:pt x="47" y="225"/>
                    <a:pt x="47" y="225"/>
                  </a:cubicBezTo>
                  <a:lnTo>
                    <a:pt x="47" y="225"/>
                  </a:lnTo>
                  <a:cubicBezTo>
                    <a:pt x="41"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5"/>
            <p:cNvSpPr/>
            <p:nvPr/>
          </p:nvSpPr>
          <p:spPr>
            <a:xfrm>
              <a:off x="6404663" y="3961125"/>
              <a:ext cx="9700" cy="40800"/>
            </a:xfrm>
            <a:custGeom>
              <a:avLst/>
              <a:gdLst/>
              <a:ahLst/>
              <a:cxnLst/>
              <a:rect l="l" t="t" r="r" b="b"/>
              <a:pathLst>
                <a:path w="388" h="1632" extrusionOk="0">
                  <a:moveTo>
                    <a:pt x="117" y="1"/>
                  </a:moveTo>
                  <a:cubicBezTo>
                    <a:pt x="109" y="1"/>
                    <a:pt x="101" y="1"/>
                    <a:pt x="93" y="3"/>
                  </a:cubicBezTo>
                  <a:cubicBezTo>
                    <a:pt x="47" y="19"/>
                    <a:pt x="0" y="96"/>
                    <a:pt x="0" y="174"/>
                  </a:cubicBezTo>
                  <a:cubicBezTo>
                    <a:pt x="0" y="174"/>
                    <a:pt x="140" y="1042"/>
                    <a:pt x="93" y="1492"/>
                  </a:cubicBezTo>
                  <a:cubicBezTo>
                    <a:pt x="93" y="1570"/>
                    <a:pt x="155" y="1632"/>
                    <a:pt x="233" y="1632"/>
                  </a:cubicBezTo>
                  <a:cubicBezTo>
                    <a:pt x="310" y="1632"/>
                    <a:pt x="372" y="1585"/>
                    <a:pt x="372" y="1507"/>
                  </a:cubicBezTo>
                  <a:cubicBezTo>
                    <a:pt x="388" y="1042"/>
                    <a:pt x="279" y="158"/>
                    <a:pt x="248" y="127"/>
                  </a:cubicBezTo>
                  <a:cubicBezTo>
                    <a:pt x="234" y="58"/>
                    <a:pt x="183"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5"/>
            <p:cNvSpPr/>
            <p:nvPr/>
          </p:nvSpPr>
          <p:spPr>
            <a:xfrm>
              <a:off x="6404663" y="3961125"/>
              <a:ext cx="9700" cy="40800"/>
            </a:xfrm>
            <a:custGeom>
              <a:avLst/>
              <a:gdLst/>
              <a:ahLst/>
              <a:cxnLst/>
              <a:rect l="l" t="t" r="r" b="b"/>
              <a:pathLst>
                <a:path w="388" h="1632" extrusionOk="0">
                  <a:moveTo>
                    <a:pt x="117" y="1"/>
                  </a:moveTo>
                  <a:cubicBezTo>
                    <a:pt x="109" y="1"/>
                    <a:pt x="101" y="1"/>
                    <a:pt x="93" y="3"/>
                  </a:cubicBezTo>
                  <a:cubicBezTo>
                    <a:pt x="47" y="19"/>
                    <a:pt x="0" y="96"/>
                    <a:pt x="0" y="174"/>
                  </a:cubicBezTo>
                  <a:cubicBezTo>
                    <a:pt x="0" y="174"/>
                    <a:pt x="140" y="1042"/>
                    <a:pt x="93" y="1492"/>
                  </a:cubicBezTo>
                  <a:cubicBezTo>
                    <a:pt x="93" y="1570"/>
                    <a:pt x="155" y="1632"/>
                    <a:pt x="233" y="1632"/>
                  </a:cubicBezTo>
                  <a:cubicBezTo>
                    <a:pt x="310" y="1632"/>
                    <a:pt x="372" y="1585"/>
                    <a:pt x="372" y="1507"/>
                  </a:cubicBezTo>
                  <a:cubicBezTo>
                    <a:pt x="388" y="1042"/>
                    <a:pt x="279" y="158"/>
                    <a:pt x="248" y="127"/>
                  </a:cubicBezTo>
                  <a:cubicBezTo>
                    <a:pt x="234" y="58"/>
                    <a:pt x="183"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5"/>
            <p:cNvSpPr/>
            <p:nvPr/>
          </p:nvSpPr>
          <p:spPr>
            <a:xfrm>
              <a:off x="6406588" y="4014300"/>
              <a:ext cx="9725" cy="40350"/>
            </a:xfrm>
            <a:custGeom>
              <a:avLst/>
              <a:gdLst/>
              <a:ahLst/>
              <a:cxnLst/>
              <a:rect l="l" t="t" r="r" b="b"/>
              <a:pathLst>
                <a:path w="389" h="1614" extrusionOk="0">
                  <a:moveTo>
                    <a:pt x="249" y="1"/>
                  </a:moveTo>
                  <a:cubicBezTo>
                    <a:pt x="171" y="1"/>
                    <a:pt x="125" y="63"/>
                    <a:pt x="125" y="140"/>
                  </a:cubicBezTo>
                  <a:cubicBezTo>
                    <a:pt x="125" y="404"/>
                    <a:pt x="94" y="1164"/>
                    <a:pt x="16" y="1428"/>
                  </a:cubicBezTo>
                  <a:cubicBezTo>
                    <a:pt x="1" y="1505"/>
                    <a:pt x="47" y="1583"/>
                    <a:pt x="125" y="1614"/>
                  </a:cubicBezTo>
                  <a:lnTo>
                    <a:pt x="156" y="1614"/>
                  </a:lnTo>
                  <a:cubicBezTo>
                    <a:pt x="218" y="1614"/>
                    <a:pt x="280" y="1567"/>
                    <a:pt x="295" y="1505"/>
                  </a:cubicBezTo>
                  <a:cubicBezTo>
                    <a:pt x="388" y="1149"/>
                    <a:pt x="388" y="171"/>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5"/>
            <p:cNvSpPr/>
            <p:nvPr/>
          </p:nvSpPr>
          <p:spPr>
            <a:xfrm>
              <a:off x="6406588" y="4014300"/>
              <a:ext cx="9725" cy="40350"/>
            </a:xfrm>
            <a:custGeom>
              <a:avLst/>
              <a:gdLst/>
              <a:ahLst/>
              <a:cxnLst/>
              <a:rect l="l" t="t" r="r" b="b"/>
              <a:pathLst>
                <a:path w="389" h="1614" extrusionOk="0">
                  <a:moveTo>
                    <a:pt x="249" y="1"/>
                  </a:moveTo>
                  <a:cubicBezTo>
                    <a:pt x="171" y="1"/>
                    <a:pt x="125" y="63"/>
                    <a:pt x="125" y="140"/>
                  </a:cubicBezTo>
                  <a:cubicBezTo>
                    <a:pt x="125" y="404"/>
                    <a:pt x="94" y="1164"/>
                    <a:pt x="16" y="1428"/>
                  </a:cubicBezTo>
                  <a:cubicBezTo>
                    <a:pt x="1" y="1505"/>
                    <a:pt x="47" y="1583"/>
                    <a:pt x="125" y="1614"/>
                  </a:cubicBezTo>
                  <a:lnTo>
                    <a:pt x="156" y="1614"/>
                  </a:lnTo>
                  <a:cubicBezTo>
                    <a:pt x="218" y="1614"/>
                    <a:pt x="280" y="1567"/>
                    <a:pt x="295" y="1505"/>
                  </a:cubicBezTo>
                  <a:cubicBezTo>
                    <a:pt x="388" y="1149"/>
                    <a:pt x="388" y="171"/>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5"/>
            <p:cNvSpPr/>
            <p:nvPr/>
          </p:nvSpPr>
          <p:spPr>
            <a:xfrm>
              <a:off x="6357738" y="4119700"/>
              <a:ext cx="34525" cy="49725"/>
            </a:xfrm>
            <a:custGeom>
              <a:avLst/>
              <a:gdLst/>
              <a:ahLst/>
              <a:cxnLst/>
              <a:rect l="l" t="t" r="r" b="b"/>
              <a:pathLst>
                <a:path w="1381" h="1989" extrusionOk="0">
                  <a:moveTo>
                    <a:pt x="1227" y="0"/>
                  </a:moveTo>
                  <a:cubicBezTo>
                    <a:pt x="1160" y="0"/>
                    <a:pt x="1100" y="44"/>
                    <a:pt x="1086" y="112"/>
                  </a:cubicBezTo>
                  <a:cubicBezTo>
                    <a:pt x="931" y="624"/>
                    <a:pt x="62" y="1756"/>
                    <a:pt x="62" y="1756"/>
                  </a:cubicBezTo>
                  <a:cubicBezTo>
                    <a:pt x="0" y="1818"/>
                    <a:pt x="16" y="1911"/>
                    <a:pt x="78" y="1942"/>
                  </a:cubicBezTo>
                  <a:cubicBezTo>
                    <a:pt x="93" y="1973"/>
                    <a:pt x="140" y="1989"/>
                    <a:pt x="155" y="1989"/>
                  </a:cubicBezTo>
                  <a:cubicBezTo>
                    <a:pt x="186" y="1989"/>
                    <a:pt x="233" y="1973"/>
                    <a:pt x="264" y="1927"/>
                  </a:cubicBezTo>
                  <a:cubicBezTo>
                    <a:pt x="311" y="1896"/>
                    <a:pt x="1195" y="763"/>
                    <a:pt x="1350" y="190"/>
                  </a:cubicBezTo>
                  <a:cubicBezTo>
                    <a:pt x="1381" y="112"/>
                    <a:pt x="1334"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25"/>
            <p:cNvSpPr/>
            <p:nvPr/>
          </p:nvSpPr>
          <p:spPr>
            <a:xfrm>
              <a:off x="6357738" y="4119700"/>
              <a:ext cx="34525" cy="49725"/>
            </a:xfrm>
            <a:custGeom>
              <a:avLst/>
              <a:gdLst/>
              <a:ahLst/>
              <a:cxnLst/>
              <a:rect l="l" t="t" r="r" b="b"/>
              <a:pathLst>
                <a:path w="1381" h="1989" extrusionOk="0">
                  <a:moveTo>
                    <a:pt x="1227" y="0"/>
                  </a:moveTo>
                  <a:cubicBezTo>
                    <a:pt x="1160" y="0"/>
                    <a:pt x="1100" y="44"/>
                    <a:pt x="1086" y="112"/>
                  </a:cubicBezTo>
                  <a:cubicBezTo>
                    <a:pt x="931" y="624"/>
                    <a:pt x="62" y="1756"/>
                    <a:pt x="62" y="1756"/>
                  </a:cubicBezTo>
                  <a:cubicBezTo>
                    <a:pt x="0" y="1818"/>
                    <a:pt x="16" y="1911"/>
                    <a:pt x="78" y="1942"/>
                  </a:cubicBezTo>
                  <a:cubicBezTo>
                    <a:pt x="93" y="1973"/>
                    <a:pt x="140" y="1989"/>
                    <a:pt x="155" y="1989"/>
                  </a:cubicBezTo>
                  <a:cubicBezTo>
                    <a:pt x="186" y="1989"/>
                    <a:pt x="233" y="1973"/>
                    <a:pt x="264" y="1927"/>
                  </a:cubicBezTo>
                  <a:cubicBezTo>
                    <a:pt x="311" y="1896"/>
                    <a:pt x="1195" y="763"/>
                    <a:pt x="1350" y="190"/>
                  </a:cubicBezTo>
                  <a:cubicBezTo>
                    <a:pt x="1381" y="112"/>
                    <a:pt x="1334"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25"/>
            <p:cNvSpPr/>
            <p:nvPr/>
          </p:nvSpPr>
          <p:spPr>
            <a:xfrm>
              <a:off x="6286788" y="4203825"/>
              <a:ext cx="38800" cy="33450"/>
            </a:xfrm>
            <a:custGeom>
              <a:avLst/>
              <a:gdLst/>
              <a:ahLst/>
              <a:cxnLst/>
              <a:rect l="l" t="t" r="r" b="b"/>
              <a:pathLst>
                <a:path w="1552" h="1338" extrusionOk="0">
                  <a:moveTo>
                    <a:pt x="1413" y="0"/>
                  </a:moveTo>
                  <a:cubicBezTo>
                    <a:pt x="1375" y="0"/>
                    <a:pt x="1331" y="23"/>
                    <a:pt x="1303" y="51"/>
                  </a:cubicBezTo>
                  <a:cubicBezTo>
                    <a:pt x="1039"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4"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25"/>
            <p:cNvSpPr/>
            <p:nvPr/>
          </p:nvSpPr>
          <p:spPr>
            <a:xfrm>
              <a:off x="6286788" y="4203825"/>
              <a:ext cx="38800" cy="33450"/>
            </a:xfrm>
            <a:custGeom>
              <a:avLst/>
              <a:gdLst/>
              <a:ahLst/>
              <a:cxnLst/>
              <a:rect l="l" t="t" r="r" b="b"/>
              <a:pathLst>
                <a:path w="1552" h="1338" extrusionOk="0">
                  <a:moveTo>
                    <a:pt x="1413" y="0"/>
                  </a:moveTo>
                  <a:cubicBezTo>
                    <a:pt x="1375" y="0"/>
                    <a:pt x="1331" y="23"/>
                    <a:pt x="1303" y="51"/>
                  </a:cubicBezTo>
                  <a:cubicBezTo>
                    <a:pt x="1039"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4"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25"/>
            <p:cNvSpPr/>
            <p:nvPr/>
          </p:nvSpPr>
          <p:spPr>
            <a:xfrm>
              <a:off x="6363938"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1" y="1197"/>
                    <a:pt x="16" y="1290"/>
                    <a:pt x="78" y="1321"/>
                  </a:cubicBezTo>
                  <a:cubicBezTo>
                    <a:pt x="94" y="1368"/>
                    <a:pt x="125" y="1368"/>
                    <a:pt x="156" y="1368"/>
                  </a:cubicBezTo>
                  <a:cubicBezTo>
                    <a:pt x="202" y="1368"/>
                    <a:pt x="233" y="1352"/>
                    <a:pt x="280" y="1306"/>
                  </a:cubicBezTo>
                  <a:cubicBezTo>
                    <a:pt x="295" y="1290"/>
                    <a:pt x="714" y="748"/>
                    <a:pt x="900" y="189"/>
                  </a:cubicBezTo>
                  <a:cubicBezTo>
                    <a:pt x="916" y="112"/>
                    <a:pt x="869" y="34"/>
                    <a:pt x="792"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5"/>
            <p:cNvSpPr/>
            <p:nvPr/>
          </p:nvSpPr>
          <p:spPr>
            <a:xfrm>
              <a:off x="6363938"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1" y="1197"/>
                    <a:pt x="16" y="1290"/>
                    <a:pt x="78" y="1321"/>
                  </a:cubicBezTo>
                  <a:cubicBezTo>
                    <a:pt x="94" y="1368"/>
                    <a:pt x="125" y="1368"/>
                    <a:pt x="156" y="1368"/>
                  </a:cubicBezTo>
                  <a:cubicBezTo>
                    <a:pt x="202" y="1368"/>
                    <a:pt x="233" y="1352"/>
                    <a:pt x="280" y="1306"/>
                  </a:cubicBezTo>
                  <a:cubicBezTo>
                    <a:pt x="295" y="1290"/>
                    <a:pt x="714" y="748"/>
                    <a:pt x="900" y="189"/>
                  </a:cubicBezTo>
                  <a:cubicBezTo>
                    <a:pt x="916" y="112"/>
                    <a:pt x="869" y="34"/>
                    <a:pt x="792"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25"/>
            <p:cNvSpPr/>
            <p:nvPr/>
          </p:nvSpPr>
          <p:spPr>
            <a:xfrm>
              <a:off x="6078563" y="4188250"/>
              <a:ext cx="25625" cy="16475"/>
            </a:xfrm>
            <a:custGeom>
              <a:avLst/>
              <a:gdLst/>
              <a:ahLst/>
              <a:cxnLst/>
              <a:rect l="l" t="t" r="r" b="b"/>
              <a:pathLst>
                <a:path w="1025" h="659" extrusionOk="0">
                  <a:moveTo>
                    <a:pt x="160" y="0"/>
                  </a:moveTo>
                  <a:cubicBezTo>
                    <a:pt x="109" y="0"/>
                    <a:pt x="63" y="32"/>
                    <a:pt x="31" y="84"/>
                  </a:cubicBezTo>
                  <a:cubicBezTo>
                    <a:pt x="0" y="162"/>
                    <a:pt x="16" y="239"/>
                    <a:pt x="94" y="270"/>
                  </a:cubicBezTo>
                  <a:cubicBezTo>
                    <a:pt x="109" y="286"/>
                    <a:pt x="559" y="518"/>
                    <a:pt x="791" y="643"/>
                  </a:cubicBezTo>
                  <a:cubicBezTo>
                    <a:pt x="807" y="643"/>
                    <a:pt x="838" y="658"/>
                    <a:pt x="853" y="658"/>
                  </a:cubicBezTo>
                  <a:cubicBezTo>
                    <a:pt x="916" y="658"/>
                    <a:pt x="947" y="627"/>
                    <a:pt x="993" y="581"/>
                  </a:cubicBezTo>
                  <a:cubicBezTo>
                    <a:pt x="1024" y="487"/>
                    <a:pt x="993" y="410"/>
                    <a:pt x="916"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25"/>
            <p:cNvSpPr/>
            <p:nvPr/>
          </p:nvSpPr>
          <p:spPr>
            <a:xfrm>
              <a:off x="6078563" y="4188250"/>
              <a:ext cx="25625" cy="16475"/>
            </a:xfrm>
            <a:custGeom>
              <a:avLst/>
              <a:gdLst/>
              <a:ahLst/>
              <a:cxnLst/>
              <a:rect l="l" t="t" r="r" b="b"/>
              <a:pathLst>
                <a:path w="1025" h="659" extrusionOk="0">
                  <a:moveTo>
                    <a:pt x="160" y="0"/>
                  </a:moveTo>
                  <a:cubicBezTo>
                    <a:pt x="109" y="0"/>
                    <a:pt x="63" y="32"/>
                    <a:pt x="31" y="84"/>
                  </a:cubicBezTo>
                  <a:cubicBezTo>
                    <a:pt x="0" y="162"/>
                    <a:pt x="16" y="239"/>
                    <a:pt x="94" y="270"/>
                  </a:cubicBezTo>
                  <a:cubicBezTo>
                    <a:pt x="109" y="286"/>
                    <a:pt x="559" y="518"/>
                    <a:pt x="791" y="643"/>
                  </a:cubicBezTo>
                  <a:cubicBezTo>
                    <a:pt x="807" y="643"/>
                    <a:pt x="838" y="658"/>
                    <a:pt x="853" y="658"/>
                  </a:cubicBezTo>
                  <a:cubicBezTo>
                    <a:pt x="916" y="658"/>
                    <a:pt x="947" y="627"/>
                    <a:pt x="993" y="581"/>
                  </a:cubicBezTo>
                  <a:cubicBezTo>
                    <a:pt x="1024" y="487"/>
                    <a:pt x="993" y="410"/>
                    <a:pt x="916"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25"/>
            <p:cNvSpPr/>
            <p:nvPr/>
          </p:nvSpPr>
          <p:spPr>
            <a:xfrm>
              <a:off x="6093688" y="3851775"/>
              <a:ext cx="29100" cy="15600"/>
            </a:xfrm>
            <a:custGeom>
              <a:avLst/>
              <a:gdLst/>
              <a:ahLst/>
              <a:cxnLst/>
              <a:rect l="l" t="t" r="r" b="b"/>
              <a:pathLst>
                <a:path w="1164" h="624" extrusionOk="0">
                  <a:moveTo>
                    <a:pt x="990" y="1"/>
                  </a:moveTo>
                  <a:cubicBezTo>
                    <a:pt x="981" y="1"/>
                    <a:pt x="972" y="2"/>
                    <a:pt x="962" y="3"/>
                  </a:cubicBezTo>
                  <a:cubicBezTo>
                    <a:pt x="636" y="65"/>
                    <a:pt x="109" y="329"/>
                    <a:pt x="93" y="329"/>
                  </a:cubicBezTo>
                  <a:cubicBezTo>
                    <a:pt x="16" y="376"/>
                    <a:pt x="0" y="453"/>
                    <a:pt x="31" y="531"/>
                  </a:cubicBezTo>
                  <a:cubicBezTo>
                    <a:pt x="78" y="608"/>
                    <a:pt x="124" y="624"/>
                    <a:pt x="171" y="624"/>
                  </a:cubicBezTo>
                  <a:cubicBezTo>
                    <a:pt x="186" y="624"/>
                    <a:pt x="202" y="624"/>
                    <a:pt x="233" y="608"/>
                  </a:cubicBezTo>
                  <a:cubicBezTo>
                    <a:pt x="357" y="531"/>
                    <a:pt x="791" y="329"/>
                    <a:pt x="1024" y="298"/>
                  </a:cubicBezTo>
                  <a:cubicBezTo>
                    <a:pt x="1102" y="267"/>
                    <a:pt x="1164" y="189"/>
                    <a:pt x="1133" y="127"/>
                  </a:cubicBezTo>
                  <a:cubicBezTo>
                    <a:pt x="1119" y="58"/>
                    <a:pt x="1067" y="1"/>
                    <a:pt x="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25"/>
            <p:cNvSpPr/>
            <p:nvPr/>
          </p:nvSpPr>
          <p:spPr>
            <a:xfrm>
              <a:off x="6093688" y="3851775"/>
              <a:ext cx="29100" cy="15600"/>
            </a:xfrm>
            <a:custGeom>
              <a:avLst/>
              <a:gdLst/>
              <a:ahLst/>
              <a:cxnLst/>
              <a:rect l="l" t="t" r="r" b="b"/>
              <a:pathLst>
                <a:path w="1164" h="624" extrusionOk="0">
                  <a:moveTo>
                    <a:pt x="990" y="1"/>
                  </a:moveTo>
                  <a:cubicBezTo>
                    <a:pt x="981" y="1"/>
                    <a:pt x="972" y="2"/>
                    <a:pt x="962" y="3"/>
                  </a:cubicBezTo>
                  <a:cubicBezTo>
                    <a:pt x="636" y="65"/>
                    <a:pt x="109" y="329"/>
                    <a:pt x="93" y="329"/>
                  </a:cubicBezTo>
                  <a:cubicBezTo>
                    <a:pt x="16" y="376"/>
                    <a:pt x="0" y="453"/>
                    <a:pt x="31" y="531"/>
                  </a:cubicBezTo>
                  <a:cubicBezTo>
                    <a:pt x="78" y="608"/>
                    <a:pt x="124" y="624"/>
                    <a:pt x="171" y="624"/>
                  </a:cubicBezTo>
                  <a:cubicBezTo>
                    <a:pt x="186" y="624"/>
                    <a:pt x="202" y="624"/>
                    <a:pt x="233" y="608"/>
                  </a:cubicBezTo>
                  <a:cubicBezTo>
                    <a:pt x="357" y="531"/>
                    <a:pt x="791" y="329"/>
                    <a:pt x="1024" y="298"/>
                  </a:cubicBezTo>
                  <a:cubicBezTo>
                    <a:pt x="1102" y="267"/>
                    <a:pt x="1164" y="189"/>
                    <a:pt x="1133" y="127"/>
                  </a:cubicBezTo>
                  <a:cubicBezTo>
                    <a:pt x="1119" y="58"/>
                    <a:pt x="1067" y="1"/>
                    <a:pt x="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25"/>
            <p:cNvSpPr/>
            <p:nvPr/>
          </p:nvSpPr>
          <p:spPr>
            <a:xfrm>
              <a:off x="6115013" y="3863875"/>
              <a:ext cx="21725" cy="11250"/>
            </a:xfrm>
            <a:custGeom>
              <a:avLst/>
              <a:gdLst/>
              <a:ahLst/>
              <a:cxnLst/>
              <a:rect l="l" t="t" r="r" b="b"/>
              <a:pathLst>
                <a:path w="869" h="450" extrusionOk="0">
                  <a:moveTo>
                    <a:pt x="667" y="0"/>
                  </a:moveTo>
                  <a:cubicBezTo>
                    <a:pt x="481" y="47"/>
                    <a:pt x="280" y="78"/>
                    <a:pt x="109" y="155"/>
                  </a:cubicBezTo>
                  <a:cubicBezTo>
                    <a:pt x="31" y="186"/>
                    <a:pt x="0" y="279"/>
                    <a:pt x="31" y="357"/>
                  </a:cubicBezTo>
                  <a:cubicBezTo>
                    <a:pt x="47" y="419"/>
                    <a:pt x="109" y="450"/>
                    <a:pt x="171" y="450"/>
                  </a:cubicBezTo>
                  <a:lnTo>
                    <a:pt x="233" y="450"/>
                  </a:lnTo>
                  <a:cubicBezTo>
                    <a:pt x="404" y="388"/>
                    <a:pt x="559" y="357"/>
                    <a:pt x="729" y="310"/>
                  </a:cubicBezTo>
                  <a:cubicBezTo>
                    <a:pt x="807" y="295"/>
                    <a:pt x="869" y="233"/>
                    <a:pt x="853" y="140"/>
                  </a:cubicBezTo>
                  <a:cubicBezTo>
                    <a:pt x="822" y="62"/>
                    <a:pt x="745"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25"/>
            <p:cNvSpPr/>
            <p:nvPr/>
          </p:nvSpPr>
          <p:spPr>
            <a:xfrm>
              <a:off x="6115013" y="3863875"/>
              <a:ext cx="21725" cy="11250"/>
            </a:xfrm>
            <a:custGeom>
              <a:avLst/>
              <a:gdLst/>
              <a:ahLst/>
              <a:cxnLst/>
              <a:rect l="l" t="t" r="r" b="b"/>
              <a:pathLst>
                <a:path w="869" h="450" extrusionOk="0">
                  <a:moveTo>
                    <a:pt x="667" y="0"/>
                  </a:moveTo>
                  <a:cubicBezTo>
                    <a:pt x="481" y="47"/>
                    <a:pt x="280" y="78"/>
                    <a:pt x="109" y="155"/>
                  </a:cubicBezTo>
                  <a:cubicBezTo>
                    <a:pt x="31" y="186"/>
                    <a:pt x="0" y="279"/>
                    <a:pt x="31" y="357"/>
                  </a:cubicBezTo>
                  <a:cubicBezTo>
                    <a:pt x="47" y="419"/>
                    <a:pt x="109" y="450"/>
                    <a:pt x="171" y="450"/>
                  </a:cubicBezTo>
                  <a:lnTo>
                    <a:pt x="233" y="450"/>
                  </a:lnTo>
                  <a:cubicBezTo>
                    <a:pt x="404" y="388"/>
                    <a:pt x="559" y="357"/>
                    <a:pt x="729" y="310"/>
                  </a:cubicBezTo>
                  <a:cubicBezTo>
                    <a:pt x="807" y="295"/>
                    <a:pt x="869" y="233"/>
                    <a:pt x="853" y="140"/>
                  </a:cubicBezTo>
                  <a:cubicBezTo>
                    <a:pt x="822" y="62"/>
                    <a:pt x="745"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25"/>
            <p:cNvSpPr/>
            <p:nvPr/>
          </p:nvSpPr>
          <p:spPr>
            <a:xfrm>
              <a:off x="6258863"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78"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25"/>
            <p:cNvSpPr/>
            <p:nvPr/>
          </p:nvSpPr>
          <p:spPr>
            <a:xfrm>
              <a:off x="6258863"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78"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25"/>
            <p:cNvSpPr/>
            <p:nvPr/>
          </p:nvSpPr>
          <p:spPr>
            <a:xfrm>
              <a:off x="6232113" y="3918000"/>
              <a:ext cx="11275" cy="9475"/>
            </a:xfrm>
            <a:custGeom>
              <a:avLst/>
              <a:gdLst/>
              <a:ahLst/>
              <a:cxnLst/>
              <a:rect l="l" t="t" r="r" b="b"/>
              <a:pathLst>
                <a:path w="451"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4" y="348"/>
                  </a:lnTo>
                  <a:cubicBezTo>
                    <a:pt x="450" y="239"/>
                    <a:pt x="435"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5"/>
            <p:cNvSpPr/>
            <p:nvPr/>
          </p:nvSpPr>
          <p:spPr>
            <a:xfrm>
              <a:off x="6232113" y="3918000"/>
              <a:ext cx="11275" cy="9475"/>
            </a:xfrm>
            <a:custGeom>
              <a:avLst/>
              <a:gdLst/>
              <a:ahLst/>
              <a:cxnLst/>
              <a:rect l="l" t="t" r="r" b="b"/>
              <a:pathLst>
                <a:path w="451"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4" y="348"/>
                  </a:lnTo>
                  <a:cubicBezTo>
                    <a:pt x="450" y="239"/>
                    <a:pt x="435"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5"/>
            <p:cNvSpPr/>
            <p:nvPr/>
          </p:nvSpPr>
          <p:spPr>
            <a:xfrm>
              <a:off x="6388363"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78" y="887"/>
                    <a:pt x="187" y="887"/>
                  </a:cubicBezTo>
                  <a:lnTo>
                    <a:pt x="233" y="887"/>
                  </a:lnTo>
                  <a:lnTo>
                    <a:pt x="249" y="841"/>
                  </a:lnTo>
                  <a:cubicBezTo>
                    <a:pt x="311"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25"/>
            <p:cNvSpPr/>
            <p:nvPr/>
          </p:nvSpPr>
          <p:spPr>
            <a:xfrm>
              <a:off x="6388363"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78" y="887"/>
                    <a:pt x="187" y="887"/>
                  </a:cubicBezTo>
                  <a:lnTo>
                    <a:pt x="233" y="887"/>
                  </a:lnTo>
                  <a:lnTo>
                    <a:pt x="249" y="841"/>
                  </a:lnTo>
                  <a:cubicBezTo>
                    <a:pt x="311"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25"/>
            <p:cNvSpPr/>
            <p:nvPr/>
          </p:nvSpPr>
          <p:spPr>
            <a:xfrm>
              <a:off x="6064988" y="3920925"/>
              <a:ext cx="13600" cy="12375"/>
            </a:xfrm>
            <a:custGeom>
              <a:avLst/>
              <a:gdLst/>
              <a:ahLst/>
              <a:cxnLst/>
              <a:rect l="l" t="t" r="r" b="b"/>
              <a:pathLst>
                <a:path w="544"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43" y="200"/>
                    <a:pt x="528"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5"/>
            <p:cNvSpPr/>
            <p:nvPr/>
          </p:nvSpPr>
          <p:spPr>
            <a:xfrm>
              <a:off x="6064988" y="3920925"/>
              <a:ext cx="13600" cy="12375"/>
            </a:xfrm>
            <a:custGeom>
              <a:avLst/>
              <a:gdLst/>
              <a:ahLst/>
              <a:cxnLst/>
              <a:rect l="l" t="t" r="r" b="b"/>
              <a:pathLst>
                <a:path w="544"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43" y="200"/>
                    <a:pt x="528"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5"/>
            <p:cNvSpPr/>
            <p:nvPr/>
          </p:nvSpPr>
          <p:spPr>
            <a:xfrm>
              <a:off x="6016513" y="3897750"/>
              <a:ext cx="13225" cy="11500"/>
            </a:xfrm>
            <a:custGeom>
              <a:avLst/>
              <a:gdLst/>
              <a:ahLst/>
              <a:cxnLst/>
              <a:rect l="l" t="t" r="r" b="b"/>
              <a:pathLst>
                <a:path w="529" h="460" extrusionOk="0">
                  <a:moveTo>
                    <a:pt x="280" y="1"/>
                  </a:moveTo>
                  <a:cubicBezTo>
                    <a:pt x="184" y="1"/>
                    <a:pt x="88" y="51"/>
                    <a:pt x="32" y="119"/>
                  </a:cubicBezTo>
                  <a:cubicBezTo>
                    <a:pt x="1" y="165"/>
                    <a:pt x="1" y="196"/>
                    <a:pt x="1" y="243"/>
                  </a:cubicBezTo>
                  <a:cubicBezTo>
                    <a:pt x="1" y="305"/>
                    <a:pt x="32" y="382"/>
                    <a:pt x="94" y="413"/>
                  </a:cubicBezTo>
                  <a:cubicBezTo>
                    <a:pt x="141" y="429"/>
                    <a:pt x="187" y="460"/>
                    <a:pt x="249" y="460"/>
                  </a:cubicBezTo>
                  <a:cubicBezTo>
                    <a:pt x="327" y="460"/>
                    <a:pt x="404" y="413"/>
                    <a:pt x="466" y="351"/>
                  </a:cubicBezTo>
                  <a:cubicBezTo>
                    <a:pt x="497" y="305"/>
                    <a:pt x="528" y="227"/>
                    <a:pt x="497" y="165"/>
                  </a:cubicBezTo>
                  <a:cubicBezTo>
                    <a:pt x="482" y="119"/>
                    <a:pt x="451" y="72"/>
                    <a:pt x="389" y="25"/>
                  </a:cubicBezTo>
                  <a:cubicBezTo>
                    <a:pt x="354" y="8"/>
                    <a:pt x="317" y="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25"/>
            <p:cNvSpPr/>
            <p:nvPr/>
          </p:nvSpPr>
          <p:spPr>
            <a:xfrm>
              <a:off x="6016513" y="3897750"/>
              <a:ext cx="13225" cy="11500"/>
            </a:xfrm>
            <a:custGeom>
              <a:avLst/>
              <a:gdLst/>
              <a:ahLst/>
              <a:cxnLst/>
              <a:rect l="l" t="t" r="r" b="b"/>
              <a:pathLst>
                <a:path w="529" h="460" extrusionOk="0">
                  <a:moveTo>
                    <a:pt x="280" y="1"/>
                  </a:moveTo>
                  <a:cubicBezTo>
                    <a:pt x="184" y="1"/>
                    <a:pt x="88" y="51"/>
                    <a:pt x="32" y="119"/>
                  </a:cubicBezTo>
                  <a:cubicBezTo>
                    <a:pt x="1" y="165"/>
                    <a:pt x="1" y="196"/>
                    <a:pt x="1" y="243"/>
                  </a:cubicBezTo>
                  <a:cubicBezTo>
                    <a:pt x="1" y="305"/>
                    <a:pt x="32" y="382"/>
                    <a:pt x="94" y="413"/>
                  </a:cubicBezTo>
                  <a:cubicBezTo>
                    <a:pt x="141" y="429"/>
                    <a:pt x="187" y="460"/>
                    <a:pt x="249" y="460"/>
                  </a:cubicBezTo>
                  <a:cubicBezTo>
                    <a:pt x="327" y="460"/>
                    <a:pt x="404" y="413"/>
                    <a:pt x="466" y="351"/>
                  </a:cubicBezTo>
                  <a:cubicBezTo>
                    <a:pt x="497" y="305"/>
                    <a:pt x="528" y="227"/>
                    <a:pt x="497" y="165"/>
                  </a:cubicBezTo>
                  <a:cubicBezTo>
                    <a:pt x="482" y="119"/>
                    <a:pt x="451" y="72"/>
                    <a:pt x="389" y="25"/>
                  </a:cubicBezTo>
                  <a:cubicBezTo>
                    <a:pt x="354" y="8"/>
                    <a:pt x="317" y="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25"/>
            <p:cNvSpPr/>
            <p:nvPr/>
          </p:nvSpPr>
          <p:spPr>
            <a:xfrm>
              <a:off x="6270888" y="4170950"/>
              <a:ext cx="14750" cy="10500"/>
            </a:xfrm>
            <a:custGeom>
              <a:avLst/>
              <a:gdLst/>
              <a:ahLst/>
              <a:cxnLst/>
              <a:rect l="l" t="t" r="r" b="b"/>
              <a:pathLst>
                <a:path w="590"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6" y="326"/>
                  </a:cubicBezTo>
                  <a:cubicBezTo>
                    <a:pt x="543" y="249"/>
                    <a:pt x="590"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25"/>
            <p:cNvSpPr/>
            <p:nvPr/>
          </p:nvSpPr>
          <p:spPr>
            <a:xfrm>
              <a:off x="6270888" y="4170950"/>
              <a:ext cx="14750" cy="10500"/>
            </a:xfrm>
            <a:custGeom>
              <a:avLst/>
              <a:gdLst/>
              <a:ahLst/>
              <a:cxnLst/>
              <a:rect l="l" t="t" r="r" b="b"/>
              <a:pathLst>
                <a:path w="590"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6" y="326"/>
                  </a:cubicBezTo>
                  <a:cubicBezTo>
                    <a:pt x="543" y="249"/>
                    <a:pt x="590"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25"/>
            <p:cNvSpPr/>
            <p:nvPr/>
          </p:nvSpPr>
          <p:spPr>
            <a:xfrm>
              <a:off x="6379438" y="3953550"/>
              <a:ext cx="10125" cy="9225"/>
            </a:xfrm>
            <a:custGeom>
              <a:avLst/>
              <a:gdLst/>
              <a:ahLst/>
              <a:cxnLst/>
              <a:rect l="l" t="t" r="r" b="b"/>
              <a:pathLst>
                <a:path w="405" h="369" extrusionOk="0">
                  <a:moveTo>
                    <a:pt x="228" y="1"/>
                  </a:moveTo>
                  <a:cubicBezTo>
                    <a:pt x="195" y="1"/>
                    <a:pt x="160" y="9"/>
                    <a:pt x="125" y="27"/>
                  </a:cubicBezTo>
                  <a:cubicBezTo>
                    <a:pt x="63" y="42"/>
                    <a:pt x="16" y="73"/>
                    <a:pt x="16" y="120"/>
                  </a:cubicBezTo>
                  <a:cubicBezTo>
                    <a:pt x="1" y="182"/>
                    <a:pt x="16" y="244"/>
                    <a:pt x="63" y="291"/>
                  </a:cubicBezTo>
                  <a:cubicBezTo>
                    <a:pt x="94" y="353"/>
                    <a:pt x="172" y="368"/>
                    <a:pt x="234" y="368"/>
                  </a:cubicBezTo>
                  <a:cubicBezTo>
                    <a:pt x="280" y="368"/>
                    <a:pt x="311" y="353"/>
                    <a:pt x="358" y="337"/>
                  </a:cubicBezTo>
                  <a:cubicBezTo>
                    <a:pt x="389" y="322"/>
                    <a:pt x="404" y="260"/>
                    <a:pt x="404" y="213"/>
                  </a:cubicBezTo>
                  <a:cubicBezTo>
                    <a:pt x="404" y="166"/>
                    <a:pt x="404"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25"/>
            <p:cNvSpPr/>
            <p:nvPr/>
          </p:nvSpPr>
          <p:spPr>
            <a:xfrm>
              <a:off x="6379438" y="3953550"/>
              <a:ext cx="10125" cy="9225"/>
            </a:xfrm>
            <a:custGeom>
              <a:avLst/>
              <a:gdLst/>
              <a:ahLst/>
              <a:cxnLst/>
              <a:rect l="l" t="t" r="r" b="b"/>
              <a:pathLst>
                <a:path w="405" h="369" extrusionOk="0">
                  <a:moveTo>
                    <a:pt x="228" y="1"/>
                  </a:moveTo>
                  <a:cubicBezTo>
                    <a:pt x="195" y="1"/>
                    <a:pt x="160" y="9"/>
                    <a:pt x="125" y="27"/>
                  </a:cubicBezTo>
                  <a:cubicBezTo>
                    <a:pt x="63" y="42"/>
                    <a:pt x="16" y="73"/>
                    <a:pt x="16" y="120"/>
                  </a:cubicBezTo>
                  <a:cubicBezTo>
                    <a:pt x="1" y="182"/>
                    <a:pt x="16" y="244"/>
                    <a:pt x="63" y="291"/>
                  </a:cubicBezTo>
                  <a:cubicBezTo>
                    <a:pt x="94" y="353"/>
                    <a:pt x="172" y="368"/>
                    <a:pt x="234" y="368"/>
                  </a:cubicBezTo>
                  <a:cubicBezTo>
                    <a:pt x="280" y="368"/>
                    <a:pt x="311" y="353"/>
                    <a:pt x="358" y="337"/>
                  </a:cubicBezTo>
                  <a:cubicBezTo>
                    <a:pt x="389" y="322"/>
                    <a:pt x="404" y="260"/>
                    <a:pt x="404" y="213"/>
                  </a:cubicBezTo>
                  <a:cubicBezTo>
                    <a:pt x="404" y="166"/>
                    <a:pt x="404"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25"/>
            <p:cNvSpPr/>
            <p:nvPr/>
          </p:nvSpPr>
          <p:spPr>
            <a:xfrm>
              <a:off x="6190613" y="3906525"/>
              <a:ext cx="10100" cy="9700"/>
            </a:xfrm>
            <a:custGeom>
              <a:avLst/>
              <a:gdLst/>
              <a:ahLst/>
              <a:cxnLst/>
              <a:rect l="l" t="t" r="r" b="b"/>
              <a:pathLst>
                <a:path w="404" h="388" extrusionOk="0">
                  <a:moveTo>
                    <a:pt x="212" y="0"/>
                  </a:moveTo>
                  <a:cubicBezTo>
                    <a:pt x="164" y="0"/>
                    <a:pt x="117" y="16"/>
                    <a:pt x="78" y="47"/>
                  </a:cubicBezTo>
                  <a:cubicBezTo>
                    <a:pt x="16" y="78"/>
                    <a:pt x="1" y="155"/>
                    <a:pt x="16" y="264"/>
                  </a:cubicBezTo>
                  <a:cubicBezTo>
                    <a:pt x="32" y="341"/>
                    <a:pt x="109" y="388"/>
                    <a:pt x="187" y="388"/>
                  </a:cubicBezTo>
                  <a:cubicBezTo>
                    <a:pt x="264" y="388"/>
                    <a:pt x="326" y="357"/>
                    <a:pt x="357" y="279"/>
                  </a:cubicBezTo>
                  <a:cubicBezTo>
                    <a:pt x="404" y="202"/>
                    <a:pt x="404" y="124"/>
                    <a:pt x="357" y="47"/>
                  </a:cubicBezTo>
                  <a:cubicBezTo>
                    <a:pt x="311" y="16"/>
                    <a:pt x="26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25"/>
            <p:cNvSpPr/>
            <p:nvPr/>
          </p:nvSpPr>
          <p:spPr>
            <a:xfrm>
              <a:off x="6190613" y="3906525"/>
              <a:ext cx="10100" cy="9700"/>
            </a:xfrm>
            <a:custGeom>
              <a:avLst/>
              <a:gdLst/>
              <a:ahLst/>
              <a:cxnLst/>
              <a:rect l="l" t="t" r="r" b="b"/>
              <a:pathLst>
                <a:path w="404" h="388" extrusionOk="0">
                  <a:moveTo>
                    <a:pt x="212" y="0"/>
                  </a:moveTo>
                  <a:cubicBezTo>
                    <a:pt x="164" y="0"/>
                    <a:pt x="117" y="16"/>
                    <a:pt x="78" y="47"/>
                  </a:cubicBezTo>
                  <a:cubicBezTo>
                    <a:pt x="16" y="78"/>
                    <a:pt x="1" y="155"/>
                    <a:pt x="16" y="264"/>
                  </a:cubicBezTo>
                  <a:cubicBezTo>
                    <a:pt x="32" y="341"/>
                    <a:pt x="109" y="388"/>
                    <a:pt x="187" y="388"/>
                  </a:cubicBezTo>
                  <a:cubicBezTo>
                    <a:pt x="264" y="388"/>
                    <a:pt x="326" y="357"/>
                    <a:pt x="357" y="279"/>
                  </a:cubicBezTo>
                  <a:cubicBezTo>
                    <a:pt x="404" y="202"/>
                    <a:pt x="404" y="124"/>
                    <a:pt x="357" y="47"/>
                  </a:cubicBezTo>
                  <a:cubicBezTo>
                    <a:pt x="311" y="16"/>
                    <a:pt x="26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25"/>
            <p:cNvSpPr/>
            <p:nvPr/>
          </p:nvSpPr>
          <p:spPr>
            <a:xfrm>
              <a:off x="6056063" y="4030200"/>
              <a:ext cx="11675" cy="11275"/>
            </a:xfrm>
            <a:custGeom>
              <a:avLst/>
              <a:gdLst/>
              <a:ahLst/>
              <a:cxnLst/>
              <a:rect l="l" t="t" r="r" b="b"/>
              <a:pathLst>
                <a:path w="467" h="451" extrusionOk="0">
                  <a:moveTo>
                    <a:pt x="140" y="1"/>
                  </a:moveTo>
                  <a:lnTo>
                    <a:pt x="125" y="16"/>
                  </a:lnTo>
                  <a:cubicBezTo>
                    <a:pt x="1" y="156"/>
                    <a:pt x="47" y="249"/>
                    <a:pt x="63" y="295"/>
                  </a:cubicBezTo>
                  <a:cubicBezTo>
                    <a:pt x="109" y="326"/>
                    <a:pt x="140" y="357"/>
                    <a:pt x="187" y="373"/>
                  </a:cubicBezTo>
                  <a:lnTo>
                    <a:pt x="420" y="451"/>
                  </a:lnTo>
                  <a:lnTo>
                    <a:pt x="435" y="404"/>
                  </a:lnTo>
                  <a:cubicBezTo>
                    <a:pt x="451" y="326"/>
                    <a:pt x="466" y="280"/>
                    <a:pt x="466" y="202"/>
                  </a:cubicBezTo>
                  <a:cubicBezTo>
                    <a:pt x="466" y="125"/>
                    <a:pt x="435" y="63"/>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5"/>
            <p:cNvSpPr/>
            <p:nvPr/>
          </p:nvSpPr>
          <p:spPr>
            <a:xfrm>
              <a:off x="6056063" y="4030200"/>
              <a:ext cx="11675" cy="11275"/>
            </a:xfrm>
            <a:custGeom>
              <a:avLst/>
              <a:gdLst/>
              <a:ahLst/>
              <a:cxnLst/>
              <a:rect l="l" t="t" r="r" b="b"/>
              <a:pathLst>
                <a:path w="467" h="451" extrusionOk="0">
                  <a:moveTo>
                    <a:pt x="140" y="1"/>
                  </a:moveTo>
                  <a:lnTo>
                    <a:pt x="125" y="16"/>
                  </a:lnTo>
                  <a:cubicBezTo>
                    <a:pt x="1" y="156"/>
                    <a:pt x="47" y="249"/>
                    <a:pt x="63" y="295"/>
                  </a:cubicBezTo>
                  <a:cubicBezTo>
                    <a:pt x="109" y="326"/>
                    <a:pt x="140" y="357"/>
                    <a:pt x="187" y="373"/>
                  </a:cubicBezTo>
                  <a:lnTo>
                    <a:pt x="420" y="451"/>
                  </a:lnTo>
                  <a:lnTo>
                    <a:pt x="435" y="404"/>
                  </a:lnTo>
                  <a:cubicBezTo>
                    <a:pt x="451" y="326"/>
                    <a:pt x="466" y="280"/>
                    <a:pt x="466" y="202"/>
                  </a:cubicBezTo>
                  <a:cubicBezTo>
                    <a:pt x="466" y="125"/>
                    <a:pt x="435" y="63"/>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5"/>
            <p:cNvSpPr/>
            <p:nvPr/>
          </p:nvSpPr>
          <p:spPr>
            <a:xfrm>
              <a:off x="6330213" y="4193375"/>
              <a:ext cx="11650" cy="12900"/>
            </a:xfrm>
            <a:custGeom>
              <a:avLst/>
              <a:gdLst/>
              <a:ahLst/>
              <a:cxnLst/>
              <a:rect l="l" t="t" r="r" b="b"/>
              <a:pathLst>
                <a:path w="466" h="516" extrusionOk="0">
                  <a:moveTo>
                    <a:pt x="350" y="1"/>
                  </a:moveTo>
                  <a:cubicBezTo>
                    <a:pt x="242" y="1"/>
                    <a:pt x="147" y="58"/>
                    <a:pt x="78" y="127"/>
                  </a:cubicBezTo>
                  <a:cubicBezTo>
                    <a:pt x="0" y="220"/>
                    <a:pt x="0" y="360"/>
                    <a:pt x="47" y="453"/>
                  </a:cubicBezTo>
                  <a:lnTo>
                    <a:pt x="78" y="469"/>
                  </a:lnTo>
                  <a:cubicBezTo>
                    <a:pt x="109" y="500"/>
                    <a:pt x="155" y="515"/>
                    <a:pt x="186" y="515"/>
                  </a:cubicBezTo>
                  <a:cubicBezTo>
                    <a:pt x="264" y="515"/>
                    <a:pt x="357" y="453"/>
                    <a:pt x="403" y="376"/>
                  </a:cubicBezTo>
                  <a:cubicBezTo>
                    <a:pt x="465" y="267"/>
                    <a:pt x="434" y="143"/>
                    <a:pt x="419" y="50"/>
                  </a:cubicBezTo>
                  <a:lnTo>
                    <a:pt x="419" y="3"/>
                  </a:lnTo>
                  <a:lnTo>
                    <a:pt x="388" y="3"/>
                  </a:lnTo>
                  <a:cubicBezTo>
                    <a:pt x="375" y="2"/>
                    <a:pt x="362"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25"/>
            <p:cNvSpPr/>
            <p:nvPr/>
          </p:nvSpPr>
          <p:spPr>
            <a:xfrm>
              <a:off x="6330213" y="4193375"/>
              <a:ext cx="11650" cy="12900"/>
            </a:xfrm>
            <a:custGeom>
              <a:avLst/>
              <a:gdLst/>
              <a:ahLst/>
              <a:cxnLst/>
              <a:rect l="l" t="t" r="r" b="b"/>
              <a:pathLst>
                <a:path w="466" h="516" extrusionOk="0">
                  <a:moveTo>
                    <a:pt x="350" y="1"/>
                  </a:moveTo>
                  <a:cubicBezTo>
                    <a:pt x="242" y="1"/>
                    <a:pt x="147" y="58"/>
                    <a:pt x="78" y="127"/>
                  </a:cubicBezTo>
                  <a:cubicBezTo>
                    <a:pt x="0" y="220"/>
                    <a:pt x="0" y="360"/>
                    <a:pt x="47" y="453"/>
                  </a:cubicBezTo>
                  <a:lnTo>
                    <a:pt x="78" y="469"/>
                  </a:lnTo>
                  <a:cubicBezTo>
                    <a:pt x="109" y="500"/>
                    <a:pt x="155" y="515"/>
                    <a:pt x="186" y="515"/>
                  </a:cubicBezTo>
                  <a:cubicBezTo>
                    <a:pt x="264" y="515"/>
                    <a:pt x="357" y="453"/>
                    <a:pt x="403" y="376"/>
                  </a:cubicBezTo>
                  <a:cubicBezTo>
                    <a:pt x="465" y="267"/>
                    <a:pt x="434" y="143"/>
                    <a:pt x="419" y="50"/>
                  </a:cubicBezTo>
                  <a:lnTo>
                    <a:pt x="419" y="3"/>
                  </a:lnTo>
                  <a:lnTo>
                    <a:pt x="388" y="3"/>
                  </a:lnTo>
                  <a:cubicBezTo>
                    <a:pt x="375" y="2"/>
                    <a:pt x="362"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5"/>
            <p:cNvSpPr/>
            <p:nvPr/>
          </p:nvSpPr>
          <p:spPr>
            <a:xfrm>
              <a:off x="6170463" y="3794075"/>
              <a:ext cx="11650" cy="10500"/>
            </a:xfrm>
            <a:custGeom>
              <a:avLst/>
              <a:gdLst/>
              <a:ahLst/>
              <a:cxnLst/>
              <a:rect l="l" t="t" r="r" b="b"/>
              <a:pathLst>
                <a:path w="466" h="420" extrusionOk="0">
                  <a:moveTo>
                    <a:pt x="109" y="0"/>
                  </a:moveTo>
                  <a:lnTo>
                    <a:pt x="78" y="31"/>
                  </a:lnTo>
                  <a:cubicBezTo>
                    <a:pt x="0" y="124"/>
                    <a:pt x="0" y="280"/>
                    <a:pt x="78" y="357"/>
                  </a:cubicBezTo>
                  <a:cubicBezTo>
                    <a:pt x="124" y="388"/>
                    <a:pt x="186" y="419"/>
                    <a:pt x="264" y="419"/>
                  </a:cubicBezTo>
                  <a:cubicBezTo>
                    <a:pt x="310" y="419"/>
                    <a:pt x="372" y="388"/>
                    <a:pt x="403" y="342"/>
                  </a:cubicBezTo>
                  <a:cubicBezTo>
                    <a:pt x="450" y="295"/>
                    <a:pt x="466" y="218"/>
                    <a:pt x="450" y="156"/>
                  </a:cubicBezTo>
                  <a:cubicBezTo>
                    <a:pt x="435" y="78"/>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5"/>
            <p:cNvSpPr/>
            <p:nvPr/>
          </p:nvSpPr>
          <p:spPr>
            <a:xfrm>
              <a:off x="6170463" y="3794075"/>
              <a:ext cx="11650" cy="10500"/>
            </a:xfrm>
            <a:custGeom>
              <a:avLst/>
              <a:gdLst/>
              <a:ahLst/>
              <a:cxnLst/>
              <a:rect l="l" t="t" r="r" b="b"/>
              <a:pathLst>
                <a:path w="466" h="420" extrusionOk="0">
                  <a:moveTo>
                    <a:pt x="109" y="0"/>
                  </a:moveTo>
                  <a:lnTo>
                    <a:pt x="78" y="31"/>
                  </a:lnTo>
                  <a:cubicBezTo>
                    <a:pt x="0" y="124"/>
                    <a:pt x="0" y="280"/>
                    <a:pt x="78" y="357"/>
                  </a:cubicBezTo>
                  <a:cubicBezTo>
                    <a:pt x="124" y="388"/>
                    <a:pt x="186" y="419"/>
                    <a:pt x="264" y="419"/>
                  </a:cubicBezTo>
                  <a:cubicBezTo>
                    <a:pt x="310" y="419"/>
                    <a:pt x="372" y="388"/>
                    <a:pt x="403" y="342"/>
                  </a:cubicBezTo>
                  <a:cubicBezTo>
                    <a:pt x="450" y="295"/>
                    <a:pt x="466" y="218"/>
                    <a:pt x="450" y="156"/>
                  </a:cubicBezTo>
                  <a:cubicBezTo>
                    <a:pt x="435" y="78"/>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25"/>
            <p:cNvSpPr/>
            <p:nvPr/>
          </p:nvSpPr>
          <p:spPr>
            <a:xfrm>
              <a:off x="6367813"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25"/>
            <p:cNvSpPr/>
            <p:nvPr/>
          </p:nvSpPr>
          <p:spPr>
            <a:xfrm>
              <a:off x="6367813"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25"/>
            <p:cNvSpPr/>
            <p:nvPr/>
          </p:nvSpPr>
          <p:spPr>
            <a:xfrm>
              <a:off x="6136713" y="3804950"/>
              <a:ext cx="9350" cy="9300"/>
            </a:xfrm>
            <a:custGeom>
              <a:avLst/>
              <a:gdLst/>
              <a:ahLst/>
              <a:cxnLst/>
              <a:rect l="l" t="t" r="r" b="b"/>
              <a:pathLst>
                <a:path w="374" h="372" extrusionOk="0">
                  <a:moveTo>
                    <a:pt x="156" y="0"/>
                  </a:moveTo>
                  <a:cubicBezTo>
                    <a:pt x="129" y="0"/>
                    <a:pt x="103" y="5"/>
                    <a:pt x="78" y="15"/>
                  </a:cubicBezTo>
                  <a:cubicBezTo>
                    <a:pt x="32" y="31"/>
                    <a:pt x="1" y="93"/>
                    <a:pt x="1" y="155"/>
                  </a:cubicBezTo>
                  <a:cubicBezTo>
                    <a:pt x="1" y="217"/>
                    <a:pt x="1" y="263"/>
                    <a:pt x="32" y="310"/>
                  </a:cubicBezTo>
                  <a:cubicBezTo>
                    <a:pt x="78" y="341"/>
                    <a:pt x="109" y="372"/>
                    <a:pt x="172" y="372"/>
                  </a:cubicBezTo>
                  <a:cubicBezTo>
                    <a:pt x="249" y="372"/>
                    <a:pt x="342" y="310"/>
                    <a:pt x="373" y="217"/>
                  </a:cubicBezTo>
                  <a:cubicBezTo>
                    <a:pt x="373" y="155"/>
                    <a:pt x="373" y="108"/>
                    <a:pt x="327" y="77"/>
                  </a:cubicBezTo>
                  <a:cubicBezTo>
                    <a:pt x="274" y="24"/>
                    <a:pt x="21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25"/>
            <p:cNvSpPr/>
            <p:nvPr/>
          </p:nvSpPr>
          <p:spPr>
            <a:xfrm>
              <a:off x="6136713" y="3804950"/>
              <a:ext cx="9350" cy="9300"/>
            </a:xfrm>
            <a:custGeom>
              <a:avLst/>
              <a:gdLst/>
              <a:ahLst/>
              <a:cxnLst/>
              <a:rect l="l" t="t" r="r" b="b"/>
              <a:pathLst>
                <a:path w="374" h="372" extrusionOk="0">
                  <a:moveTo>
                    <a:pt x="156" y="0"/>
                  </a:moveTo>
                  <a:cubicBezTo>
                    <a:pt x="129" y="0"/>
                    <a:pt x="103" y="5"/>
                    <a:pt x="78" y="15"/>
                  </a:cubicBezTo>
                  <a:cubicBezTo>
                    <a:pt x="32" y="31"/>
                    <a:pt x="1" y="93"/>
                    <a:pt x="1" y="155"/>
                  </a:cubicBezTo>
                  <a:cubicBezTo>
                    <a:pt x="1" y="217"/>
                    <a:pt x="1" y="263"/>
                    <a:pt x="32" y="310"/>
                  </a:cubicBezTo>
                  <a:cubicBezTo>
                    <a:pt x="78" y="341"/>
                    <a:pt x="109" y="372"/>
                    <a:pt x="172" y="372"/>
                  </a:cubicBezTo>
                  <a:cubicBezTo>
                    <a:pt x="249" y="372"/>
                    <a:pt x="342" y="310"/>
                    <a:pt x="373" y="217"/>
                  </a:cubicBezTo>
                  <a:cubicBezTo>
                    <a:pt x="373" y="155"/>
                    <a:pt x="373" y="108"/>
                    <a:pt x="327" y="77"/>
                  </a:cubicBezTo>
                  <a:cubicBezTo>
                    <a:pt x="274" y="24"/>
                    <a:pt x="21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25"/>
            <p:cNvSpPr/>
            <p:nvPr/>
          </p:nvSpPr>
          <p:spPr>
            <a:xfrm>
              <a:off x="6327113" y="4149625"/>
              <a:ext cx="10875" cy="10100"/>
            </a:xfrm>
            <a:custGeom>
              <a:avLst/>
              <a:gdLst/>
              <a:ahLst/>
              <a:cxnLst/>
              <a:rect l="l" t="t" r="r" b="b"/>
              <a:pathLst>
                <a:path w="435" h="404" extrusionOk="0">
                  <a:moveTo>
                    <a:pt x="217" y="1"/>
                  </a:moveTo>
                  <a:cubicBezTo>
                    <a:pt x="124" y="1"/>
                    <a:pt x="47" y="32"/>
                    <a:pt x="16" y="109"/>
                  </a:cubicBezTo>
                  <a:cubicBezTo>
                    <a:pt x="0" y="171"/>
                    <a:pt x="0" y="249"/>
                    <a:pt x="47" y="311"/>
                  </a:cubicBezTo>
                  <a:cubicBezTo>
                    <a:pt x="62"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25"/>
            <p:cNvSpPr/>
            <p:nvPr/>
          </p:nvSpPr>
          <p:spPr>
            <a:xfrm>
              <a:off x="6327113" y="4149625"/>
              <a:ext cx="10875" cy="10100"/>
            </a:xfrm>
            <a:custGeom>
              <a:avLst/>
              <a:gdLst/>
              <a:ahLst/>
              <a:cxnLst/>
              <a:rect l="l" t="t" r="r" b="b"/>
              <a:pathLst>
                <a:path w="435" h="404" extrusionOk="0">
                  <a:moveTo>
                    <a:pt x="217" y="1"/>
                  </a:moveTo>
                  <a:cubicBezTo>
                    <a:pt x="124" y="1"/>
                    <a:pt x="47" y="32"/>
                    <a:pt x="16" y="109"/>
                  </a:cubicBezTo>
                  <a:cubicBezTo>
                    <a:pt x="0" y="171"/>
                    <a:pt x="0" y="249"/>
                    <a:pt x="47" y="311"/>
                  </a:cubicBezTo>
                  <a:cubicBezTo>
                    <a:pt x="62"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25"/>
            <p:cNvSpPr/>
            <p:nvPr/>
          </p:nvSpPr>
          <p:spPr>
            <a:xfrm>
              <a:off x="6279013" y="4041075"/>
              <a:ext cx="10900" cy="9475"/>
            </a:xfrm>
            <a:custGeom>
              <a:avLst/>
              <a:gdLst/>
              <a:ahLst/>
              <a:cxnLst/>
              <a:rect l="l" t="t" r="r" b="b"/>
              <a:pathLst>
                <a:path w="436" h="379" extrusionOk="0">
                  <a:moveTo>
                    <a:pt x="78" y="0"/>
                  </a:moveTo>
                  <a:lnTo>
                    <a:pt x="47" y="47"/>
                  </a:lnTo>
                  <a:cubicBezTo>
                    <a:pt x="1" y="124"/>
                    <a:pt x="16" y="248"/>
                    <a:pt x="94" y="310"/>
                  </a:cubicBezTo>
                  <a:cubicBezTo>
                    <a:pt x="141" y="341"/>
                    <a:pt x="203" y="357"/>
                    <a:pt x="249" y="357"/>
                  </a:cubicBezTo>
                  <a:cubicBezTo>
                    <a:pt x="270" y="371"/>
                    <a:pt x="291" y="378"/>
                    <a:pt x="310" y="378"/>
                  </a:cubicBezTo>
                  <a:cubicBezTo>
                    <a:pt x="334" y="378"/>
                    <a:pt x="356" y="367"/>
                    <a:pt x="373" y="341"/>
                  </a:cubicBezTo>
                  <a:cubicBezTo>
                    <a:pt x="435" y="186"/>
                    <a:pt x="420" y="93"/>
                    <a:pt x="327" y="47"/>
                  </a:cubicBezTo>
                  <a:cubicBezTo>
                    <a:pt x="311" y="39"/>
                    <a:pt x="296" y="35"/>
                    <a:pt x="276" y="35"/>
                  </a:cubicBezTo>
                  <a:cubicBezTo>
                    <a:pt x="257" y="35"/>
                    <a:pt x="234" y="39"/>
                    <a:pt x="203" y="47"/>
                  </a:cubicBezTo>
                  <a:lnTo>
                    <a:pt x="141"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25"/>
            <p:cNvSpPr/>
            <p:nvPr/>
          </p:nvSpPr>
          <p:spPr>
            <a:xfrm>
              <a:off x="6279013" y="4041075"/>
              <a:ext cx="10900" cy="9475"/>
            </a:xfrm>
            <a:custGeom>
              <a:avLst/>
              <a:gdLst/>
              <a:ahLst/>
              <a:cxnLst/>
              <a:rect l="l" t="t" r="r" b="b"/>
              <a:pathLst>
                <a:path w="436" h="379" extrusionOk="0">
                  <a:moveTo>
                    <a:pt x="78" y="0"/>
                  </a:moveTo>
                  <a:lnTo>
                    <a:pt x="47" y="47"/>
                  </a:lnTo>
                  <a:cubicBezTo>
                    <a:pt x="1" y="124"/>
                    <a:pt x="16" y="248"/>
                    <a:pt x="94" y="310"/>
                  </a:cubicBezTo>
                  <a:cubicBezTo>
                    <a:pt x="141" y="341"/>
                    <a:pt x="203" y="357"/>
                    <a:pt x="249" y="357"/>
                  </a:cubicBezTo>
                  <a:cubicBezTo>
                    <a:pt x="270" y="371"/>
                    <a:pt x="291" y="378"/>
                    <a:pt x="310" y="378"/>
                  </a:cubicBezTo>
                  <a:cubicBezTo>
                    <a:pt x="334" y="378"/>
                    <a:pt x="356" y="367"/>
                    <a:pt x="373" y="341"/>
                  </a:cubicBezTo>
                  <a:cubicBezTo>
                    <a:pt x="435" y="186"/>
                    <a:pt x="420" y="93"/>
                    <a:pt x="327" y="47"/>
                  </a:cubicBezTo>
                  <a:cubicBezTo>
                    <a:pt x="311" y="39"/>
                    <a:pt x="296" y="35"/>
                    <a:pt x="276" y="35"/>
                  </a:cubicBezTo>
                  <a:cubicBezTo>
                    <a:pt x="257" y="35"/>
                    <a:pt x="234" y="39"/>
                    <a:pt x="203" y="47"/>
                  </a:cubicBezTo>
                  <a:lnTo>
                    <a:pt x="141"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25"/>
            <p:cNvSpPr/>
            <p:nvPr/>
          </p:nvSpPr>
          <p:spPr>
            <a:xfrm>
              <a:off x="6320513"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4" y="326"/>
                    <a:pt x="156" y="326"/>
                    <a:pt x="187" y="326"/>
                  </a:cubicBezTo>
                  <a:cubicBezTo>
                    <a:pt x="249" y="326"/>
                    <a:pt x="280" y="311"/>
                    <a:pt x="342" y="295"/>
                  </a:cubicBezTo>
                  <a:cubicBezTo>
                    <a:pt x="388" y="249"/>
                    <a:pt x="419" y="187"/>
                    <a:pt x="404" y="109"/>
                  </a:cubicBezTo>
                  <a:cubicBezTo>
                    <a:pt x="404" y="78"/>
                    <a:pt x="357" y="31"/>
                    <a:pt x="326" y="16"/>
                  </a:cubicBezTo>
                  <a:cubicBezTo>
                    <a:pt x="303" y="8"/>
                    <a:pt x="280" y="4"/>
                    <a:pt x="254" y="4"/>
                  </a:cubicBezTo>
                  <a:cubicBezTo>
                    <a:pt x="229" y="4"/>
                    <a:pt x="202" y="8"/>
                    <a:pt x="171" y="16"/>
                  </a:cubicBezTo>
                  <a:cubicBezTo>
                    <a:pt x="140" y="16"/>
                    <a:pt x="123" y="23"/>
                    <a:pt x="110" y="23"/>
                  </a:cubicBezTo>
                  <a:cubicBezTo>
                    <a:pt x="104" y="23"/>
                    <a:pt x="99" y="21"/>
                    <a:pt x="94"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25"/>
            <p:cNvSpPr/>
            <p:nvPr/>
          </p:nvSpPr>
          <p:spPr>
            <a:xfrm>
              <a:off x="6320513"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4" y="326"/>
                    <a:pt x="156" y="326"/>
                    <a:pt x="187" y="326"/>
                  </a:cubicBezTo>
                  <a:cubicBezTo>
                    <a:pt x="249" y="326"/>
                    <a:pt x="280" y="311"/>
                    <a:pt x="342" y="295"/>
                  </a:cubicBezTo>
                  <a:cubicBezTo>
                    <a:pt x="388" y="249"/>
                    <a:pt x="419" y="187"/>
                    <a:pt x="404" y="109"/>
                  </a:cubicBezTo>
                  <a:cubicBezTo>
                    <a:pt x="404" y="78"/>
                    <a:pt x="357" y="31"/>
                    <a:pt x="326" y="16"/>
                  </a:cubicBezTo>
                  <a:cubicBezTo>
                    <a:pt x="303" y="8"/>
                    <a:pt x="280" y="4"/>
                    <a:pt x="254" y="4"/>
                  </a:cubicBezTo>
                  <a:cubicBezTo>
                    <a:pt x="229" y="4"/>
                    <a:pt x="202" y="8"/>
                    <a:pt x="171" y="16"/>
                  </a:cubicBezTo>
                  <a:cubicBezTo>
                    <a:pt x="140" y="16"/>
                    <a:pt x="123" y="23"/>
                    <a:pt x="110" y="23"/>
                  </a:cubicBezTo>
                  <a:cubicBezTo>
                    <a:pt x="104" y="23"/>
                    <a:pt x="99" y="21"/>
                    <a:pt x="94"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25"/>
            <p:cNvSpPr/>
            <p:nvPr/>
          </p:nvSpPr>
          <p:spPr>
            <a:xfrm>
              <a:off x="6280188" y="3834400"/>
              <a:ext cx="10100" cy="10100"/>
            </a:xfrm>
            <a:custGeom>
              <a:avLst/>
              <a:gdLst/>
              <a:ahLst/>
              <a:cxnLst/>
              <a:rect l="l" t="t" r="r" b="b"/>
              <a:pathLst>
                <a:path w="404" h="404" extrusionOk="0">
                  <a:moveTo>
                    <a:pt x="214" y="0"/>
                  </a:moveTo>
                  <a:cubicBezTo>
                    <a:pt x="180" y="0"/>
                    <a:pt x="140" y="6"/>
                    <a:pt x="94" y="16"/>
                  </a:cubicBezTo>
                  <a:lnTo>
                    <a:pt x="78" y="16"/>
                  </a:lnTo>
                  <a:lnTo>
                    <a:pt x="47" y="47"/>
                  </a:lnTo>
                  <a:cubicBezTo>
                    <a:pt x="16" y="124"/>
                    <a:pt x="0" y="249"/>
                    <a:pt x="31" y="373"/>
                  </a:cubicBezTo>
                  <a:cubicBezTo>
                    <a:pt x="78" y="388"/>
                    <a:pt x="109" y="404"/>
                    <a:pt x="156" y="404"/>
                  </a:cubicBezTo>
                  <a:cubicBezTo>
                    <a:pt x="233" y="404"/>
                    <a:pt x="295" y="373"/>
                    <a:pt x="342" y="326"/>
                  </a:cubicBezTo>
                  <a:cubicBezTo>
                    <a:pt x="388" y="295"/>
                    <a:pt x="404" y="233"/>
                    <a:pt x="404" y="171"/>
                  </a:cubicBezTo>
                  <a:cubicBezTo>
                    <a:pt x="404" y="140"/>
                    <a:pt x="388" y="93"/>
                    <a:pt x="357" y="62"/>
                  </a:cubicBezTo>
                  <a:cubicBezTo>
                    <a:pt x="326" y="21"/>
                    <a:pt x="281"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25"/>
            <p:cNvSpPr/>
            <p:nvPr/>
          </p:nvSpPr>
          <p:spPr>
            <a:xfrm>
              <a:off x="6280188" y="3834400"/>
              <a:ext cx="10100" cy="10100"/>
            </a:xfrm>
            <a:custGeom>
              <a:avLst/>
              <a:gdLst/>
              <a:ahLst/>
              <a:cxnLst/>
              <a:rect l="l" t="t" r="r" b="b"/>
              <a:pathLst>
                <a:path w="404" h="404" extrusionOk="0">
                  <a:moveTo>
                    <a:pt x="214" y="0"/>
                  </a:moveTo>
                  <a:cubicBezTo>
                    <a:pt x="180" y="0"/>
                    <a:pt x="140" y="6"/>
                    <a:pt x="94" y="16"/>
                  </a:cubicBezTo>
                  <a:lnTo>
                    <a:pt x="78" y="16"/>
                  </a:lnTo>
                  <a:lnTo>
                    <a:pt x="47" y="47"/>
                  </a:lnTo>
                  <a:cubicBezTo>
                    <a:pt x="16" y="124"/>
                    <a:pt x="0" y="249"/>
                    <a:pt x="31" y="373"/>
                  </a:cubicBezTo>
                  <a:cubicBezTo>
                    <a:pt x="78" y="388"/>
                    <a:pt x="109" y="404"/>
                    <a:pt x="156" y="404"/>
                  </a:cubicBezTo>
                  <a:cubicBezTo>
                    <a:pt x="233" y="404"/>
                    <a:pt x="295" y="373"/>
                    <a:pt x="342" y="326"/>
                  </a:cubicBezTo>
                  <a:cubicBezTo>
                    <a:pt x="388" y="295"/>
                    <a:pt x="404" y="233"/>
                    <a:pt x="404" y="171"/>
                  </a:cubicBezTo>
                  <a:cubicBezTo>
                    <a:pt x="404" y="140"/>
                    <a:pt x="388" y="93"/>
                    <a:pt x="357" y="62"/>
                  </a:cubicBezTo>
                  <a:cubicBezTo>
                    <a:pt x="326" y="21"/>
                    <a:pt x="281"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25"/>
            <p:cNvSpPr/>
            <p:nvPr/>
          </p:nvSpPr>
          <p:spPr>
            <a:xfrm>
              <a:off x="6249563" y="3839400"/>
              <a:ext cx="9700" cy="9750"/>
            </a:xfrm>
            <a:custGeom>
              <a:avLst/>
              <a:gdLst/>
              <a:ahLst/>
              <a:cxnLst/>
              <a:rect l="l" t="t" r="r" b="b"/>
              <a:pathLst>
                <a:path w="388" h="390" extrusionOk="0">
                  <a:moveTo>
                    <a:pt x="261" y="1"/>
                  </a:moveTo>
                  <a:cubicBezTo>
                    <a:pt x="188"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39" y="11"/>
                    <a:pt x="301"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25"/>
            <p:cNvSpPr/>
            <p:nvPr/>
          </p:nvSpPr>
          <p:spPr>
            <a:xfrm>
              <a:off x="6249563" y="3839400"/>
              <a:ext cx="9700" cy="9750"/>
            </a:xfrm>
            <a:custGeom>
              <a:avLst/>
              <a:gdLst/>
              <a:ahLst/>
              <a:cxnLst/>
              <a:rect l="l" t="t" r="r" b="b"/>
              <a:pathLst>
                <a:path w="388" h="390" extrusionOk="0">
                  <a:moveTo>
                    <a:pt x="261" y="1"/>
                  </a:moveTo>
                  <a:cubicBezTo>
                    <a:pt x="188"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39" y="11"/>
                    <a:pt x="301"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25"/>
            <p:cNvSpPr/>
            <p:nvPr/>
          </p:nvSpPr>
          <p:spPr>
            <a:xfrm>
              <a:off x="6285613"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25"/>
            <p:cNvSpPr/>
            <p:nvPr/>
          </p:nvSpPr>
          <p:spPr>
            <a:xfrm>
              <a:off x="6285613"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25"/>
            <p:cNvSpPr/>
            <p:nvPr/>
          </p:nvSpPr>
          <p:spPr>
            <a:xfrm>
              <a:off x="6210388" y="3852225"/>
              <a:ext cx="10500" cy="9350"/>
            </a:xfrm>
            <a:custGeom>
              <a:avLst/>
              <a:gdLst/>
              <a:ahLst/>
              <a:cxnLst/>
              <a:rect l="l" t="t" r="r" b="b"/>
              <a:pathLst>
                <a:path w="420" h="374" extrusionOk="0">
                  <a:moveTo>
                    <a:pt x="233" y="1"/>
                  </a:moveTo>
                  <a:cubicBezTo>
                    <a:pt x="156" y="1"/>
                    <a:pt x="94" y="32"/>
                    <a:pt x="63" y="78"/>
                  </a:cubicBezTo>
                  <a:cubicBezTo>
                    <a:pt x="16" y="140"/>
                    <a:pt x="1" y="202"/>
                    <a:pt x="32" y="249"/>
                  </a:cubicBezTo>
                  <a:cubicBezTo>
                    <a:pt x="78" y="327"/>
                    <a:pt x="140" y="373"/>
                    <a:pt x="218" y="373"/>
                  </a:cubicBezTo>
                  <a:lnTo>
                    <a:pt x="233" y="373"/>
                  </a:lnTo>
                  <a:cubicBezTo>
                    <a:pt x="311" y="373"/>
                    <a:pt x="373" y="342"/>
                    <a:pt x="388" y="265"/>
                  </a:cubicBezTo>
                  <a:cubicBezTo>
                    <a:pt x="419" y="187"/>
                    <a:pt x="404" y="109"/>
                    <a:pt x="373" y="47"/>
                  </a:cubicBezTo>
                  <a:lnTo>
                    <a:pt x="342" y="32"/>
                  </a:lnTo>
                  <a:lnTo>
                    <a:pt x="326" y="32"/>
                  </a:lnTo>
                  <a:cubicBezTo>
                    <a:pt x="295" y="32"/>
                    <a:pt x="249"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25"/>
            <p:cNvSpPr/>
            <p:nvPr/>
          </p:nvSpPr>
          <p:spPr>
            <a:xfrm>
              <a:off x="6210388" y="3852225"/>
              <a:ext cx="10500" cy="9350"/>
            </a:xfrm>
            <a:custGeom>
              <a:avLst/>
              <a:gdLst/>
              <a:ahLst/>
              <a:cxnLst/>
              <a:rect l="l" t="t" r="r" b="b"/>
              <a:pathLst>
                <a:path w="420" h="374" extrusionOk="0">
                  <a:moveTo>
                    <a:pt x="233" y="1"/>
                  </a:moveTo>
                  <a:cubicBezTo>
                    <a:pt x="156" y="1"/>
                    <a:pt x="94" y="32"/>
                    <a:pt x="63" y="78"/>
                  </a:cubicBezTo>
                  <a:cubicBezTo>
                    <a:pt x="16" y="140"/>
                    <a:pt x="1" y="202"/>
                    <a:pt x="32" y="249"/>
                  </a:cubicBezTo>
                  <a:cubicBezTo>
                    <a:pt x="78" y="327"/>
                    <a:pt x="140" y="373"/>
                    <a:pt x="218" y="373"/>
                  </a:cubicBezTo>
                  <a:lnTo>
                    <a:pt x="233" y="373"/>
                  </a:lnTo>
                  <a:cubicBezTo>
                    <a:pt x="311" y="373"/>
                    <a:pt x="373" y="342"/>
                    <a:pt x="388" y="265"/>
                  </a:cubicBezTo>
                  <a:cubicBezTo>
                    <a:pt x="419" y="187"/>
                    <a:pt x="404" y="109"/>
                    <a:pt x="373" y="47"/>
                  </a:cubicBezTo>
                  <a:lnTo>
                    <a:pt x="342" y="32"/>
                  </a:lnTo>
                  <a:lnTo>
                    <a:pt x="326" y="32"/>
                  </a:lnTo>
                  <a:cubicBezTo>
                    <a:pt x="295" y="32"/>
                    <a:pt x="249"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25"/>
            <p:cNvSpPr/>
            <p:nvPr/>
          </p:nvSpPr>
          <p:spPr>
            <a:xfrm>
              <a:off x="5975813" y="3778575"/>
              <a:ext cx="451350" cy="478875"/>
            </a:xfrm>
            <a:custGeom>
              <a:avLst/>
              <a:gdLst/>
              <a:ahLst/>
              <a:cxnLst/>
              <a:rect l="l" t="t" r="r" b="b"/>
              <a:pathLst>
                <a:path w="18054" h="19155" extrusionOk="0">
                  <a:moveTo>
                    <a:pt x="8003" y="620"/>
                  </a:moveTo>
                  <a:cubicBezTo>
                    <a:pt x="8050" y="620"/>
                    <a:pt x="8081" y="620"/>
                    <a:pt x="8127" y="651"/>
                  </a:cubicBezTo>
                  <a:cubicBezTo>
                    <a:pt x="8174" y="667"/>
                    <a:pt x="8221" y="729"/>
                    <a:pt x="8236" y="776"/>
                  </a:cubicBezTo>
                  <a:cubicBezTo>
                    <a:pt x="8236" y="838"/>
                    <a:pt x="8236" y="915"/>
                    <a:pt x="8189" y="962"/>
                  </a:cubicBezTo>
                  <a:cubicBezTo>
                    <a:pt x="8158" y="1008"/>
                    <a:pt x="8096" y="1039"/>
                    <a:pt x="8034" y="1039"/>
                  </a:cubicBezTo>
                  <a:cubicBezTo>
                    <a:pt x="7957" y="1039"/>
                    <a:pt x="7910" y="1008"/>
                    <a:pt x="7864" y="977"/>
                  </a:cubicBezTo>
                  <a:cubicBezTo>
                    <a:pt x="7786" y="900"/>
                    <a:pt x="7786" y="744"/>
                    <a:pt x="7864" y="651"/>
                  </a:cubicBezTo>
                  <a:lnTo>
                    <a:pt x="7879" y="620"/>
                  </a:lnTo>
                  <a:close/>
                  <a:moveTo>
                    <a:pt x="6600" y="1055"/>
                  </a:moveTo>
                  <a:cubicBezTo>
                    <a:pt x="6656" y="1055"/>
                    <a:pt x="6720" y="1079"/>
                    <a:pt x="6763" y="1132"/>
                  </a:cubicBezTo>
                  <a:cubicBezTo>
                    <a:pt x="6809" y="1163"/>
                    <a:pt x="6809" y="1210"/>
                    <a:pt x="6809" y="1272"/>
                  </a:cubicBezTo>
                  <a:cubicBezTo>
                    <a:pt x="6778" y="1365"/>
                    <a:pt x="6685" y="1427"/>
                    <a:pt x="6623" y="1427"/>
                  </a:cubicBezTo>
                  <a:cubicBezTo>
                    <a:pt x="6576" y="1427"/>
                    <a:pt x="6530" y="1396"/>
                    <a:pt x="6499" y="1365"/>
                  </a:cubicBezTo>
                  <a:cubicBezTo>
                    <a:pt x="6452" y="1318"/>
                    <a:pt x="6452" y="1272"/>
                    <a:pt x="6452" y="1210"/>
                  </a:cubicBezTo>
                  <a:cubicBezTo>
                    <a:pt x="6452" y="1148"/>
                    <a:pt x="6483" y="1086"/>
                    <a:pt x="6530" y="1070"/>
                  </a:cubicBezTo>
                  <a:cubicBezTo>
                    <a:pt x="6550" y="1060"/>
                    <a:pt x="6574" y="1055"/>
                    <a:pt x="6600" y="1055"/>
                  </a:cubicBezTo>
                  <a:close/>
                  <a:moveTo>
                    <a:pt x="9399" y="217"/>
                  </a:moveTo>
                  <a:cubicBezTo>
                    <a:pt x="9833" y="217"/>
                    <a:pt x="10469" y="264"/>
                    <a:pt x="10935" y="651"/>
                  </a:cubicBezTo>
                  <a:cubicBezTo>
                    <a:pt x="11121" y="822"/>
                    <a:pt x="11260" y="1086"/>
                    <a:pt x="11105" y="1287"/>
                  </a:cubicBezTo>
                  <a:cubicBezTo>
                    <a:pt x="11012" y="1442"/>
                    <a:pt x="10842" y="1473"/>
                    <a:pt x="10687" y="1473"/>
                  </a:cubicBezTo>
                  <a:lnTo>
                    <a:pt x="10454" y="1473"/>
                  </a:lnTo>
                  <a:cubicBezTo>
                    <a:pt x="10035" y="1473"/>
                    <a:pt x="9632" y="1427"/>
                    <a:pt x="9229" y="1303"/>
                  </a:cubicBezTo>
                  <a:cubicBezTo>
                    <a:pt x="8903" y="1210"/>
                    <a:pt x="8686" y="931"/>
                    <a:pt x="8701" y="620"/>
                  </a:cubicBezTo>
                  <a:cubicBezTo>
                    <a:pt x="8701" y="589"/>
                    <a:pt x="8717" y="527"/>
                    <a:pt x="8748" y="481"/>
                  </a:cubicBezTo>
                  <a:cubicBezTo>
                    <a:pt x="8856" y="217"/>
                    <a:pt x="9182" y="217"/>
                    <a:pt x="9306" y="217"/>
                  </a:cubicBezTo>
                  <a:close/>
                  <a:moveTo>
                    <a:pt x="12405" y="2233"/>
                  </a:moveTo>
                  <a:cubicBezTo>
                    <a:pt x="12474" y="2233"/>
                    <a:pt x="12522" y="2254"/>
                    <a:pt x="12563" y="2295"/>
                  </a:cubicBezTo>
                  <a:cubicBezTo>
                    <a:pt x="12579" y="2326"/>
                    <a:pt x="12594" y="2373"/>
                    <a:pt x="12594" y="2404"/>
                  </a:cubicBezTo>
                  <a:cubicBezTo>
                    <a:pt x="12594" y="2466"/>
                    <a:pt x="12579" y="2528"/>
                    <a:pt x="12548" y="2559"/>
                  </a:cubicBezTo>
                  <a:cubicBezTo>
                    <a:pt x="12486" y="2606"/>
                    <a:pt x="12424" y="2637"/>
                    <a:pt x="12346" y="2637"/>
                  </a:cubicBezTo>
                  <a:cubicBezTo>
                    <a:pt x="12315" y="2637"/>
                    <a:pt x="12269" y="2621"/>
                    <a:pt x="12237" y="2606"/>
                  </a:cubicBezTo>
                  <a:lnTo>
                    <a:pt x="12206" y="2590"/>
                  </a:lnTo>
                  <a:cubicBezTo>
                    <a:pt x="12175" y="2482"/>
                    <a:pt x="12191" y="2357"/>
                    <a:pt x="12253" y="2280"/>
                  </a:cubicBezTo>
                  <a:lnTo>
                    <a:pt x="12269" y="2249"/>
                  </a:lnTo>
                  <a:lnTo>
                    <a:pt x="12284" y="2249"/>
                  </a:lnTo>
                  <a:cubicBezTo>
                    <a:pt x="12331" y="2239"/>
                    <a:pt x="12370" y="2233"/>
                    <a:pt x="12405" y="2233"/>
                  </a:cubicBezTo>
                  <a:close/>
                  <a:moveTo>
                    <a:pt x="11218" y="2434"/>
                  </a:moveTo>
                  <a:cubicBezTo>
                    <a:pt x="11258" y="2434"/>
                    <a:pt x="11295" y="2444"/>
                    <a:pt x="11322" y="2466"/>
                  </a:cubicBezTo>
                  <a:lnTo>
                    <a:pt x="11338" y="2513"/>
                  </a:lnTo>
                  <a:cubicBezTo>
                    <a:pt x="11338" y="2621"/>
                    <a:pt x="11307" y="2714"/>
                    <a:pt x="11245" y="2792"/>
                  </a:cubicBezTo>
                  <a:lnTo>
                    <a:pt x="11229" y="2823"/>
                  </a:lnTo>
                  <a:lnTo>
                    <a:pt x="11105" y="2823"/>
                  </a:lnTo>
                  <a:cubicBezTo>
                    <a:pt x="11074" y="2823"/>
                    <a:pt x="11028" y="2792"/>
                    <a:pt x="11012" y="2776"/>
                  </a:cubicBezTo>
                  <a:cubicBezTo>
                    <a:pt x="10966" y="2761"/>
                    <a:pt x="10950" y="2714"/>
                    <a:pt x="10950" y="2683"/>
                  </a:cubicBezTo>
                  <a:cubicBezTo>
                    <a:pt x="10950" y="2621"/>
                    <a:pt x="10966" y="2559"/>
                    <a:pt x="11012" y="2528"/>
                  </a:cubicBezTo>
                  <a:cubicBezTo>
                    <a:pt x="11062" y="2468"/>
                    <a:pt x="11145" y="2434"/>
                    <a:pt x="11218" y="2434"/>
                  </a:cubicBezTo>
                  <a:close/>
                  <a:moveTo>
                    <a:pt x="13479" y="1691"/>
                  </a:moveTo>
                  <a:cubicBezTo>
                    <a:pt x="13504" y="1691"/>
                    <a:pt x="13530" y="1696"/>
                    <a:pt x="13556" y="1706"/>
                  </a:cubicBezTo>
                  <a:cubicBezTo>
                    <a:pt x="13587" y="1706"/>
                    <a:pt x="14176" y="2078"/>
                    <a:pt x="14672" y="2606"/>
                  </a:cubicBezTo>
                  <a:cubicBezTo>
                    <a:pt x="14735" y="2668"/>
                    <a:pt x="14735" y="2761"/>
                    <a:pt x="14672" y="2823"/>
                  </a:cubicBezTo>
                  <a:cubicBezTo>
                    <a:pt x="14657" y="2838"/>
                    <a:pt x="14610" y="2854"/>
                    <a:pt x="14579" y="2854"/>
                  </a:cubicBezTo>
                  <a:cubicBezTo>
                    <a:pt x="14533" y="2854"/>
                    <a:pt x="14502" y="2854"/>
                    <a:pt x="14486" y="2823"/>
                  </a:cubicBezTo>
                  <a:cubicBezTo>
                    <a:pt x="13990" y="2311"/>
                    <a:pt x="13416" y="1970"/>
                    <a:pt x="13416" y="1970"/>
                  </a:cubicBezTo>
                  <a:cubicBezTo>
                    <a:pt x="13354" y="1908"/>
                    <a:pt x="13339" y="1830"/>
                    <a:pt x="13354" y="1753"/>
                  </a:cubicBezTo>
                  <a:cubicBezTo>
                    <a:pt x="13385" y="1711"/>
                    <a:pt x="13430" y="1691"/>
                    <a:pt x="13479" y="1691"/>
                  </a:cubicBezTo>
                  <a:close/>
                  <a:moveTo>
                    <a:pt x="12563" y="2931"/>
                  </a:moveTo>
                  <a:lnTo>
                    <a:pt x="12563" y="2978"/>
                  </a:lnTo>
                  <a:cubicBezTo>
                    <a:pt x="12573" y="2968"/>
                    <a:pt x="12585" y="2965"/>
                    <a:pt x="12600" y="2965"/>
                  </a:cubicBezTo>
                  <a:cubicBezTo>
                    <a:pt x="12631" y="2965"/>
                    <a:pt x="12671" y="2983"/>
                    <a:pt x="12703" y="2993"/>
                  </a:cubicBezTo>
                  <a:lnTo>
                    <a:pt x="12734" y="3024"/>
                  </a:lnTo>
                  <a:cubicBezTo>
                    <a:pt x="12780" y="3086"/>
                    <a:pt x="12749" y="3164"/>
                    <a:pt x="12703" y="3226"/>
                  </a:cubicBezTo>
                  <a:cubicBezTo>
                    <a:pt x="12656" y="3257"/>
                    <a:pt x="12594" y="3288"/>
                    <a:pt x="12563" y="3288"/>
                  </a:cubicBezTo>
                  <a:cubicBezTo>
                    <a:pt x="12517" y="3288"/>
                    <a:pt x="12501" y="3288"/>
                    <a:pt x="12486" y="3257"/>
                  </a:cubicBezTo>
                  <a:cubicBezTo>
                    <a:pt x="12424" y="3226"/>
                    <a:pt x="12393" y="3148"/>
                    <a:pt x="12408" y="3071"/>
                  </a:cubicBezTo>
                  <a:cubicBezTo>
                    <a:pt x="12424" y="2993"/>
                    <a:pt x="12486" y="2931"/>
                    <a:pt x="12563" y="2931"/>
                  </a:cubicBezTo>
                  <a:close/>
                  <a:moveTo>
                    <a:pt x="9632" y="2947"/>
                  </a:moveTo>
                  <a:cubicBezTo>
                    <a:pt x="9647" y="2947"/>
                    <a:pt x="9694" y="2978"/>
                    <a:pt x="9725" y="2978"/>
                  </a:cubicBezTo>
                  <a:lnTo>
                    <a:pt x="9740" y="2978"/>
                  </a:lnTo>
                  <a:lnTo>
                    <a:pt x="9771" y="2993"/>
                  </a:lnTo>
                  <a:cubicBezTo>
                    <a:pt x="9802" y="3055"/>
                    <a:pt x="9833" y="3133"/>
                    <a:pt x="9787" y="3211"/>
                  </a:cubicBezTo>
                  <a:cubicBezTo>
                    <a:pt x="9756" y="3257"/>
                    <a:pt x="9694" y="3304"/>
                    <a:pt x="9632" y="3319"/>
                  </a:cubicBezTo>
                  <a:cubicBezTo>
                    <a:pt x="9624" y="3327"/>
                    <a:pt x="9620" y="3331"/>
                    <a:pt x="9618" y="3331"/>
                  </a:cubicBezTo>
                  <a:cubicBezTo>
                    <a:pt x="9616" y="3331"/>
                    <a:pt x="9616" y="3327"/>
                    <a:pt x="9616" y="3319"/>
                  </a:cubicBezTo>
                  <a:cubicBezTo>
                    <a:pt x="9539" y="3319"/>
                    <a:pt x="9477" y="3273"/>
                    <a:pt x="9430" y="3195"/>
                  </a:cubicBezTo>
                  <a:cubicBezTo>
                    <a:pt x="9399" y="3148"/>
                    <a:pt x="9415" y="3086"/>
                    <a:pt x="9461" y="3024"/>
                  </a:cubicBezTo>
                  <a:cubicBezTo>
                    <a:pt x="9492" y="2978"/>
                    <a:pt x="9554" y="2947"/>
                    <a:pt x="9632" y="2947"/>
                  </a:cubicBezTo>
                  <a:close/>
                  <a:moveTo>
                    <a:pt x="5724" y="2929"/>
                  </a:moveTo>
                  <a:cubicBezTo>
                    <a:pt x="5811" y="2929"/>
                    <a:pt x="5851" y="2986"/>
                    <a:pt x="5879" y="3055"/>
                  </a:cubicBezTo>
                  <a:cubicBezTo>
                    <a:pt x="5894" y="3117"/>
                    <a:pt x="5832" y="3195"/>
                    <a:pt x="5754" y="3226"/>
                  </a:cubicBezTo>
                  <a:cubicBezTo>
                    <a:pt x="5522" y="3257"/>
                    <a:pt x="5103" y="3459"/>
                    <a:pt x="4963" y="3536"/>
                  </a:cubicBezTo>
                  <a:cubicBezTo>
                    <a:pt x="4948" y="3552"/>
                    <a:pt x="4917" y="3552"/>
                    <a:pt x="4901" y="3552"/>
                  </a:cubicBezTo>
                  <a:cubicBezTo>
                    <a:pt x="4839" y="3552"/>
                    <a:pt x="4793" y="3536"/>
                    <a:pt x="4762" y="3474"/>
                  </a:cubicBezTo>
                  <a:cubicBezTo>
                    <a:pt x="4731" y="3397"/>
                    <a:pt x="4746" y="3319"/>
                    <a:pt x="4824" y="3257"/>
                  </a:cubicBezTo>
                  <a:cubicBezTo>
                    <a:pt x="4839" y="3257"/>
                    <a:pt x="5367" y="2993"/>
                    <a:pt x="5692" y="2931"/>
                  </a:cubicBezTo>
                  <a:cubicBezTo>
                    <a:pt x="5704" y="2930"/>
                    <a:pt x="5714" y="2929"/>
                    <a:pt x="5724" y="2929"/>
                  </a:cubicBezTo>
                  <a:close/>
                  <a:moveTo>
                    <a:pt x="6277" y="3435"/>
                  </a:moveTo>
                  <a:cubicBezTo>
                    <a:pt x="6339" y="3435"/>
                    <a:pt x="6396" y="3488"/>
                    <a:pt x="6421" y="3552"/>
                  </a:cubicBezTo>
                  <a:cubicBezTo>
                    <a:pt x="6437" y="3629"/>
                    <a:pt x="6375" y="3707"/>
                    <a:pt x="6297" y="3738"/>
                  </a:cubicBezTo>
                  <a:cubicBezTo>
                    <a:pt x="6127" y="3784"/>
                    <a:pt x="5972" y="3831"/>
                    <a:pt x="5801" y="3877"/>
                  </a:cubicBezTo>
                  <a:lnTo>
                    <a:pt x="5739" y="3877"/>
                  </a:lnTo>
                  <a:cubicBezTo>
                    <a:pt x="5677" y="3877"/>
                    <a:pt x="5615" y="3846"/>
                    <a:pt x="5599" y="3784"/>
                  </a:cubicBezTo>
                  <a:cubicBezTo>
                    <a:pt x="5568" y="3707"/>
                    <a:pt x="5599" y="3614"/>
                    <a:pt x="5677" y="3583"/>
                  </a:cubicBezTo>
                  <a:cubicBezTo>
                    <a:pt x="5848" y="3505"/>
                    <a:pt x="6049" y="3474"/>
                    <a:pt x="6235" y="3443"/>
                  </a:cubicBezTo>
                  <a:cubicBezTo>
                    <a:pt x="6249" y="3438"/>
                    <a:pt x="6263" y="3435"/>
                    <a:pt x="6277" y="3435"/>
                  </a:cubicBezTo>
                  <a:close/>
                  <a:moveTo>
                    <a:pt x="15913" y="4312"/>
                  </a:moveTo>
                  <a:cubicBezTo>
                    <a:pt x="15991" y="4358"/>
                    <a:pt x="16006" y="4420"/>
                    <a:pt x="15975" y="4498"/>
                  </a:cubicBezTo>
                  <a:cubicBezTo>
                    <a:pt x="15929" y="4560"/>
                    <a:pt x="15898" y="4606"/>
                    <a:pt x="15836" y="4606"/>
                  </a:cubicBezTo>
                  <a:lnTo>
                    <a:pt x="15820" y="4606"/>
                  </a:lnTo>
                  <a:cubicBezTo>
                    <a:pt x="15758" y="4575"/>
                    <a:pt x="15727" y="4529"/>
                    <a:pt x="15727" y="4451"/>
                  </a:cubicBezTo>
                  <a:cubicBezTo>
                    <a:pt x="15727" y="4420"/>
                    <a:pt x="15743" y="4405"/>
                    <a:pt x="15743" y="4389"/>
                  </a:cubicBezTo>
                  <a:lnTo>
                    <a:pt x="15727" y="4343"/>
                  </a:lnTo>
                  <a:cubicBezTo>
                    <a:pt x="15805" y="4312"/>
                    <a:pt x="15882" y="4312"/>
                    <a:pt x="15913" y="4312"/>
                  </a:cubicBezTo>
                  <a:close/>
                  <a:moveTo>
                    <a:pt x="11648" y="3024"/>
                  </a:moveTo>
                  <a:cubicBezTo>
                    <a:pt x="11726" y="3024"/>
                    <a:pt x="11803" y="3086"/>
                    <a:pt x="11803" y="3164"/>
                  </a:cubicBezTo>
                  <a:lnTo>
                    <a:pt x="11865" y="3722"/>
                  </a:lnTo>
                  <a:cubicBezTo>
                    <a:pt x="11881" y="3753"/>
                    <a:pt x="11927" y="3769"/>
                    <a:pt x="11943" y="3784"/>
                  </a:cubicBezTo>
                  <a:cubicBezTo>
                    <a:pt x="12160" y="3769"/>
                    <a:pt x="12346" y="3753"/>
                    <a:pt x="12548" y="3722"/>
                  </a:cubicBezTo>
                  <a:cubicBezTo>
                    <a:pt x="12625" y="3722"/>
                    <a:pt x="12703" y="3784"/>
                    <a:pt x="12703" y="3862"/>
                  </a:cubicBezTo>
                  <a:cubicBezTo>
                    <a:pt x="12703" y="3939"/>
                    <a:pt x="12641" y="4017"/>
                    <a:pt x="12563" y="4017"/>
                  </a:cubicBezTo>
                  <a:cubicBezTo>
                    <a:pt x="12486" y="4017"/>
                    <a:pt x="12408" y="4033"/>
                    <a:pt x="12331" y="4033"/>
                  </a:cubicBezTo>
                  <a:cubicBezTo>
                    <a:pt x="12424" y="4110"/>
                    <a:pt x="12548" y="4188"/>
                    <a:pt x="12656" y="4250"/>
                  </a:cubicBezTo>
                  <a:cubicBezTo>
                    <a:pt x="12734" y="4296"/>
                    <a:pt x="12749" y="4374"/>
                    <a:pt x="12718" y="4451"/>
                  </a:cubicBezTo>
                  <a:cubicBezTo>
                    <a:pt x="12703" y="4498"/>
                    <a:pt x="12656" y="4529"/>
                    <a:pt x="12594" y="4529"/>
                  </a:cubicBezTo>
                  <a:cubicBezTo>
                    <a:pt x="12563" y="4529"/>
                    <a:pt x="12548" y="4529"/>
                    <a:pt x="12517" y="4498"/>
                  </a:cubicBezTo>
                  <a:cubicBezTo>
                    <a:pt x="12315" y="4389"/>
                    <a:pt x="12113" y="4250"/>
                    <a:pt x="11927" y="4110"/>
                  </a:cubicBezTo>
                  <a:lnTo>
                    <a:pt x="11927" y="4110"/>
                  </a:lnTo>
                  <a:lnTo>
                    <a:pt x="11974" y="4575"/>
                  </a:lnTo>
                  <a:cubicBezTo>
                    <a:pt x="11974" y="4653"/>
                    <a:pt x="11927" y="4730"/>
                    <a:pt x="11850" y="4730"/>
                  </a:cubicBezTo>
                  <a:lnTo>
                    <a:pt x="11819" y="4730"/>
                  </a:lnTo>
                  <a:cubicBezTo>
                    <a:pt x="11757" y="4730"/>
                    <a:pt x="11679" y="4684"/>
                    <a:pt x="11679" y="4606"/>
                  </a:cubicBezTo>
                  <a:lnTo>
                    <a:pt x="11633" y="4079"/>
                  </a:lnTo>
                  <a:cubicBezTo>
                    <a:pt x="11400" y="4095"/>
                    <a:pt x="11183" y="4110"/>
                    <a:pt x="10950" y="4110"/>
                  </a:cubicBezTo>
                  <a:cubicBezTo>
                    <a:pt x="10873" y="4110"/>
                    <a:pt x="10811" y="4064"/>
                    <a:pt x="10811" y="3986"/>
                  </a:cubicBezTo>
                  <a:cubicBezTo>
                    <a:pt x="10811" y="3908"/>
                    <a:pt x="10873" y="3831"/>
                    <a:pt x="10950" y="3831"/>
                  </a:cubicBezTo>
                  <a:cubicBezTo>
                    <a:pt x="11121" y="3800"/>
                    <a:pt x="11322" y="3800"/>
                    <a:pt x="11509" y="3784"/>
                  </a:cubicBezTo>
                  <a:cubicBezTo>
                    <a:pt x="11291" y="3629"/>
                    <a:pt x="11105" y="3474"/>
                    <a:pt x="10935" y="3304"/>
                  </a:cubicBezTo>
                  <a:cubicBezTo>
                    <a:pt x="10873" y="3242"/>
                    <a:pt x="10873" y="3148"/>
                    <a:pt x="10935" y="3086"/>
                  </a:cubicBezTo>
                  <a:cubicBezTo>
                    <a:pt x="10966" y="3055"/>
                    <a:pt x="11004" y="3040"/>
                    <a:pt x="11043" y="3040"/>
                  </a:cubicBezTo>
                  <a:cubicBezTo>
                    <a:pt x="11082" y="3040"/>
                    <a:pt x="11121" y="3055"/>
                    <a:pt x="11152" y="3086"/>
                  </a:cubicBezTo>
                  <a:cubicBezTo>
                    <a:pt x="11276" y="3226"/>
                    <a:pt x="11415" y="3335"/>
                    <a:pt x="11571" y="3459"/>
                  </a:cubicBezTo>
                  <a:lnTo>
                    <a:pt x="11540" y="3179"/>
                  </a:lnTo>
                  <a:cubicBezTo>
                    <a:pt x="11540" y="3102"/>
                    <a:pt x="11586" y="3024"/>
                    <a:pt x="11648" y="3024"/>
                  </a:cubicBezTo>
                  <a:close/>
                  <a:moveTo>
                    <a:pt x="1908" y="4768"/>
                  </a:moveTo>
                  <a:cubicBezTo>
                    <a:pt x="1945" y="4768"/>
                    <a:pt x="1982" y="4775"/>
                    <a:pt x="2017" y="4792"/>
                  </a:cubicBezTo>
                  <a:cubicBezTo>
                    <a:pt x="2079" y="4839"/>
                    <a:pt x="2110" y="4886"/>
                    <a:pt x="2125" y="4948"/>
                  </a:cubicBezTo>
                  <a:cubicBezTo>
                    <a:pt x="2156" y="5025"/>
                    <a:pt x="2125" y="5103"/>
                    <a:pt x="2094" y="5118"/>
                  </a:cubicBezTo>
                  <a:cubicBezTo>
                    <a:pt x="2032" y="5180"/>
                    <a:pt x="1955" y="5227"/>
                    <a:pt x="1877" y="5227"/>
                  </a:cubicBezTo>
                  <a:cubicBezTo>
                    <a:pt x="1815" y="5227"/>
                    <a:pt x="1769" y="5196"/>
                    <a:pt x="1722" y="5180"/>
                  </a:cubicBezTo>
                  <a:cubicBezTo>
                    <a:pt x="1660" y="5149"/>
                    <a:pt x="1629" y="5072"/>
                    <a:pt x="1629" y="5010"/>
                  </a:cubicBezTo>
                  <a:cubicBezTo>
                    <a:pt x="1629" y="4963"/>
                    <a:pt x="1629" y="4932"/>
                    <a:pt x="1660" y="4886"/>
                  </a:cubicBezTo>
                  <a:cubicBezTo>
                    <a:pt x="1716" y="4818"/>
                    <a:pt x="1812" y="4768"/>
                    <a:pt x="1908" y="4768"/>
                  </a:cubicBezTo>
                  <a:close/>
                  <a:moveTo>
                    <a:pt x="8800" y="5118"/>
                  </a:moveTo>
                  <a:cubicBezTo>
                    <a:pt x="8853" y="5118"/>
                    <a:pt x="8903" y="5134"/>
                    <a:pt x="8949" y="5165"/>
                  </a:cubicBezTo>
                  <a:cubicBezTo>
                    <a:pt x="8996" y="5242"/>
                    <a:pt x="8996" y="5320"/>
                    <a:pt x="8934" y="5397"/>
                  </a:cubicBezTo>
                  <a:cubicBezTo>
                    <a:pt x="8903" y="5475"/>
                    <a:pt x="8841" y="5506"/>
                    <a:pt x="8763" y="5506"/>
                  </a:cubicBezTo>
                  <a:cubicBezTo>
                    <a:pt x="8686" y="5506"/>
                    <a:pt x="8608" y="5459"/>
                    <a:pt x="8593" y="5382"/>
                  </a:cubicBezTo>
                  <a:cubicBezTo>
                    <a:pt x="8562" y="5273"/>
                    <a:pt x="8593" y="5196"/>
                    <a:pt x="8639" y="5165"/>
                  </a:cubicBezTo>
                  <a:cubicBezTo>
                    <a:pt x="8694" y="5134"/>
                    <a:pt x="8748" y="5118"/>
                    <a:pt x="8800" y="5118"/>
                  </a:cubicBezTo>
                  <a:close/>
                  <a:moveTo>
                    <a:pt x="11493" y="5428"/>
                  </a:moveTo>
                  <a:cubicBezTo>
                    <a:pt x="11586" y="5428"/>
                    <a:pt x="11695" y="5475"/>
                    <a:pt x="11741" y="5552"/>
                  </a:cubicBezTo>
                  <a:cubicBezTo>
                    <a:pt x="11803" y="5630"/>
                    <a:pt x="11819" y="5770"/>
                    <a:pt x="11741" y="5863"/>
                  </a:cubicBezTo>
                  <a:lnTo>
                    <a:pt x="11726" y="5878"/>
                  </a:lnTo>
                  <a:lnTo>
                    <a:pt x="11710" y="5878"/>
                  </a:lnTo>
                  <a:cubicBezTo>
                    <a:pt x="11555" y="5863"/>
                    <a:pt x="11415" y="5739"/>
                    <a:pt x="11338" y="5614"/>
                  </a:cubicBezTo>
                  <a:cubicBezTo>
                    <a:pt x="11307" y="5583"/>
                    <a:pt x="11307" y="5568"/>
                    <a:pt x="11322" y="5521"/>
                  </a:cubicBezTo>
                  <a:cubicBezTo>
                    <a:pt x="11322" y="5490"/>
                    <a:pt x="11338" y="5444"/>
                    <a:pt x="11384" y="5444"/>
                  </a:cubicBezTo>
                  <a:cubicBezTo>
                    <a:pt x="11400" y="5428"/>
                    <a:pt x="11462" y="5428"/>
                    <a:pt x="11493" y="5428"/>
                  </a:cubicBezTo>
                  <a:close/>
                  <a:moveTo>
                    <a:pt x="10380" y="5578"/>
                  </a:moveTo>
                  <a:cubicBezTo>
                    <a:pt x="10450" y="5578"/>
                    <a:pt x="10519" y="5598"/>
                    <a:pt x="10578" y="5646"/>
                  </a:cubicBezTo>
                  <a:cubicBezTo>
                    <a:pt x="10687" y="5708"/>
                    <a:pt x="10702" y="5816"/>
                    <a:pt x="10656" y="5909"/>
                  </a:cubicBezTo>
                  <a:lnTo>
                    <a:pt x="10640" y="5956"/>
                  </a:lnTo>
                  <a:lnTo>
                    <a:pt x="10609" y="5956"/>
                  </a:lnTo>
                  <a:cubicBezTo>
                    <a:pt x="10516" y="5956"/>
                    <a:pt x="10423" y="5940"/>
                    <a:pt x="10376" y="5878"/>
                  </a:cubicBezTo>
                  <a:cubicBezTo>
                    <a:pt x="10314" y="5816"/>
                    <a:pt x="10252" y="5723"/>
                    <a:pt x="10268" y="5630"/>
                  </a:cubicBezTo>
                  <a:lnTo>
                    <a:pt x="10268" y="5583"/>
                  </a:lnTo>
                  <a:lnTo>
                    <a:pt x="10314" y="5583"/>
                  </a:lnTo>
                  <a:cubicBezTo>
                    <a:pt x="10336" y="5580"/>
                    <a:pt x="10358" y="5578"/>
                    <a:pt x="10380" y="5578"/>
                  </a:cubicBezTo>
                  <a:close/>
                  <a:moveTo>
                    <a:pt x="3936" y="5695"/>
                  </a:moveTo>
                  <a:cubicBezTo>
                    <a:pt x="3991" y="5695"/>
                    <a:pt x="4047" y="5708"/>
                    <a:pt x="4095" y="5739"/>
                  </a:cubicBezTo>
                  <a:lnTo>
                    <a:pt x="4110" y="5770"/>
                  </a:lnTo>
                  <a:lnTo>
                    <a:pt x="4110" y="5785"/>
                  </a:lnTo>
                  <a:cubicBezTo>
                    <a:pt x="4126" y="5894"/>
                    <a:pt x="4064" y="6018"/>
                    <a:pt x="3955" y="6095"/>
                  </a:cubicBezTo>
                  <a:cubicBezTo>
                    <a:pt x="3878" y="6157"/>
                    <a:pt x="3754" y="6173"/>
                    <a:pt x="3661" y="6188"/>
                  </a:cubicBezTo>
                  <a:lnTo>
                    <a:pt x="3630" y="6188"/>
                  </a:lnTo>
                  <a:lnTo>
                    <a:pt x="3599" y="6157"/>
                  </a:lnTo>
                  <a:cubicBezTo>
                    <a:pt x="3568" y="6033"/>
                    <a:pt x="3599" y="5878"/>
                    <a:pt x="3707" y="5785"/>
                  </a:cubicBezTo>
                  <a:cubicBezTo>
                    <a:pt x="3764" y="5728"/>
                    <a:pt x="3850" y="5695"/>
                    <a:pt x="3936" y="5695"/>
                  </a:cubicBezTo>
                  <a:close/>
                  <a:moveTo>
                    <a:pt x="16428" y="5033"/>
                  </a:moveTo>
                  <a:cubicBezTo>
                    <a:pt x="16471" y="5033"/>
                    <a:pt x="16516" y="5058"/>
                    <a:pt x="16534" y="5103"/>
                  </a:cubicBezTo>
                  <a:cubicBezTo>
                    <a:pt x="16549" y="5118"/>
                    <a:pt x="17014" y="5894"/>
                    <a:pt x="17232" y="6778"/>
                  </a:cubicBezTo>
                  <a:cubicBezTo>
                    <a:pt x="17247" y="6855"/>
                    <a:pt x="17216" y="6933"/>
                    <a:pt x="17139" y="6948"/>
                  </a:cubicBezTo>
                  <a:lnTo>
                    <a:pt x="17092" y="6948"/>
                  </a:lnTo>
                  <a:cubicBezTo>
                    <a:pt x="17045" y="6948"/>
                    <a:pt x="16983" y="6886"/>
                    <a:pt x="16968" y="6824"/>
                  </a:cubicBezTo>
                  <a:cubicBezTo>
                    <a:pt x="16766" y="6002"/>
                    <a:pt x="16301" y="5242"/>
                    <a:pt x="16301" y="5242"/>
                  </a:cubicBezTo>
                  <a:cubicBezTo>
                    <a:pt x="16270" y="5165"/>
                    <a:pt x="16285" y="5072"/>
                    <a:pt x="16348" y="5072"/>
                  </a:cubicBezTo>
                  <a:cubicBezTo>
                    <a:pt x="16367" y="5046"/>
                    <a:pt x="16397" y="5033"/>
                    <a:pt x="16428" y="5033"/>
                  </a:cubicBezTo>
                  <a:close/>
                  <a:moveTo>
                    <a:pt x="16373" y="7000"/>
                  </a:moveTo>
                  <a:cubicBezTo>
                    <a:pt x="16428" y="7000"/>
                    <a:pt x="16479" y="7024"/>
                    <a:pt x="16518" y="7072"/>
                  </a:cubicBezTo>
                  <a:cubicBezTo>
                    <a:pt x="16549" y="7119"/>
                    <a:pt x="16549" y="7165"/>
                    <a:pt x="16549" y="7212"/>
                  </a:cubicBezTo>
                  <a:cubicBezTo>
                    <a:pt x="16549" y="7259"/>
                    <a:pt x="16534" y="7321"/>
                    <a:pt x="16503" y="7336"/>
                  </a:cubicBezTo>
                  <a:cubicBezTo>
                    <a:pt x="16456" y="7352"/>
                    <a:pt x="16425" y="7367"/>
                    <a:pt x="16379" y="7367"/>
                  </a:cubicBezTo>
                  <a:cubicBezTo>
                    <a:pt x="16317" y="7367"/>
                    <a:pt x="16239" y="7336"/>
                    <a:pt x="16208" y="7290"/>
                  </a:cubicBezTo>
                  <a:cubicBezTo>
                    <a:pt x="16161" y="7243"/>
                    <a:pt x="16146" y="7181"/>
                    <a:pt x="16161" y="7119"/>
                  </a:cubicBezTo>
                  <a:cubicBezTo>
                    <a:pt x="16161" y="7072"/>
                    <a:pt x="16208" y="7041"/>
                    <a:pt x="16270" y="7026"/>
                  </a:cubicBezTo>
                  <a:cubicBezTo>
                    <a:pt x="16305" y="7008"/>
                    <a:pt x="16340" y="7000"/>
                    <a:pt x="16373" y="7000"/>
                  </a:cubicBezTo>
                  <a:close/>
                  <a:moveTo>
                    <a:pt x="17317" y="7287"/>
                  </a:moveTo>
                  <a:cubicBezTo>
                    <a:pt x="17383" y="7287"/>
                    <a:pt x="17433" y="7344"/>
                    <a:pt x="17433" y="7414"/>
                  </a:cubicBezTo>
                  <a:cubicBezTo>
                    <a:pt x="17449" y="7445"/>
                    <a:pt x="17557" y="8313"/>
                    <a:pt x="17542" y="8778"/>
                  </a:cubicBezTo>
                  <a:cubicBezTo>
                    <a:pt x="17542" y="8872"/>
                    <a:pt x="17480" y="8918"/>
                    <a:pt x="17402" y="8918"/>
                  </a:cubicBezTo>
                  <a:cubicBezTo>
                    <a:pt x="17325" y="8918"/>
                    <a:pt x="17278" y="8840"/>
                    <a:pt x="17278" y="8763"/>
                  </a:cubicBezTo>
                  <a:cubicBezTo>
                    <a:pt x="17309" y="8329"/>
                    <a:pt x="17170" y="7445"/>
                    <a:pt x="17170" y="7445"/>
                  </a:cubicBezTo>
                  <a:cubicBezTo>
                    <a:pt x="17154" y="7367"/>
                    <a:pt x="17216" y="7321"/>
                    <a:pt x="17294" y="7290"/>
                  </a:cubicBezTo>
                  <a:cubicBezTo>
                    <a:pt x="17302" y="7288"/>
                    <a:pt x="17310" y="7287"/>
                    <a:pt x="17317" y="7287"/>
                  </a:cubicBezTo>
                  <a:close/>
                  <a:moveTo>
                    <a:pt x="16581" y="8372"/>
                  </a:moveTo>
                  <a:cubicBezTo>
                    <a:pt x="16657" y="8372"/>
                    <a:pt x="16755" y="8418"/>
                    <a:pt x="16782" y="8499"/>
                  </a:cubicBezTo>
                  <a:cubicBezTo>
                    <a:pt x="16828" y="8577"/>
                    <a:pt x="16828" y="8654"/>
                    <a:pt x="16828" y="8732"/>
                  </a:cubicBezTo>
                  <a:cubicBezTo>
                    <a:pt x="16813" y="8903"/>
                    <a:pt x="16813" y="9058"/>
                    <a:pt x="16751" y="9213"/>
                  </a:cubicBezTo>
                  <a:lnTo>
                    <a:pt x="16720" y="9259"/>
                  </a:lnTo>
                  <a:lnTo>
                    <a:pt x="16689" y="9259"/>
                  </a:lnTo>
                  <a:cubicBezTo>
                    <a:pt x="16565" y="9259"/>
                    <a:pt x="16518" y="9120"/>
                    <a:pt x="16518" y="8980"/>
                  </a:cubicBezTo>
                  <a:cubicBezTo>
                    <a:pt x="16487" y="8809"/>
                    <a:pt x="16518" y="8608"/>
                    <a:pt x="16518" y="8437"/>
                  </a:cubicBezTo>
                  <a:lnTo>
                    <a:pt x="16518" y="8406"/>
                  </a:lnTo>
                  <a:lnTo>
                    <a:pt x="16549" y="8375"/>
                  </a:lnTo>
                  <a:cubicBezTo>
                    <a:pt x="16559" y="8373"/>
                    <a:pt x="16570" y="8372"/>
                    <a:pt x="16581" y="8372"/>
                  </a:cubicBezTo>
                  <a:close/>
                  <a:moveTo>
                    <a:pt x="3335" y="10050"/>
                  </a:moveTo>
                  <a:lnTo>
                    <a:pt x="3568" y="10097"/>
                  </a:lnTo>
                  <a:cubicBezTo>
                    <a:pt x="3645" y="10128"/>
                    <a:pt x="3676" y="10190"/>
                    <a:pt x="3676" y="10236"/>
                  </a:cubicBezTo>
                  <a:cubicBezTo>
                    <a:pt x="3707" y="10314"/>
                    <a:pt x="3676" y="10391"/>
                    <a:pt x="3630" y="10453"/>
                  </a:cubicBezTo>
                  <a:lnTo>
                    <a:pt x="3599" y="10485"/>
                  </a:lnTo>
                  <a:lnTo>
                    <a:pt x="3366" y="10422"/>
                  </a:lnTo>
                  <a:cubicBezTo>
                    <a:pt x="3335" y="10391"/>
                    <a:pt x="3288" y="10376"/>
                    <a:pt x="3257" y="10345"/>
                  </a:cubicBezTo>
                  <a:cubicBezTo>
                    <a:pt x="3226" y="10298"/>
                    <a:pt x="3195" y="10205"/>
                    <a:pt x="3304" y="10066"/>
                  </a:cubicBezTo>
                  <a:lnTo>
                    <a:pt x="3335" y="10050"/>
                  </a:lnTo>
                  <a:close/>
                  <a:moveTo>
                    <a:pt x="12191" y="10516"/>
                  </a:moveTo>
                  <a:lnTo>
                    <a:pt x="12253" y="10578"/>
                  </a:lnTo>
                  <a:lnTo>
                    <a:pt x="12315" y="10578"/>
                  </a:lnTo>
                  <a:cubicBezTo>
                    <a:pt x="12338" y="10562"/>
                    <a:pt x="12362" y="10554"/>
                    <a:pt x="12383" y="10554"/>
                  </a:cubicBezTo>
                  <a:cubicBezTo>
                    <a:pt x="12404" y="10554"/>
                    <a:pt x="12424" y="10562"/>
                    <a:pt x="12439" y="10578"/>
                  </a:cubicBezTo>
                  <a:cubicBezTo>
                    <a:pt x="12548" y="10609"/>
                    <a:pt x="12563" y="10702"/>
                    <a:pt x="12501" y="10841"/>
                  </a:cubicBezTo>
                  <a:lnTo>
                    <a:pt x="12501" y="10857"/>
                  </a:lnTo>
                  <a:lnTo>
                    <a:pt x="12486" y="10857"/>
                  </a:lnTo>
                  <a:cubicBezTo>
                    <a:pt x="12470" y="10888"/>
                    <a:pt x="12424" y="10888"/>
                    <a:pt x="12393" y="10888"/>
                  </a:cubicBezTo>
                  <a:cubicBezTo>
                    <a:pt x="12331" y="10888"/>
                    <a:pt x="12269" y="10857"/>
                    <a:pt x="12206" y="10826"/>
                  </a:cubicBezTo>
                  <a:cubicBezTo>
                    <a:pt x="12129" y="10764"/>
                    <a:pt x="12113" y="10655"/>
                    <a:pt x="12160" y="10578"/>
                  </a:cubicBezTo>
                  <a:lnTo>
                    <a:pt x="12191" y="10516"/>
                  </a:lnTo>
                  <a:close/>
                  <a:moveTo>
                    <a:pt x="17480" y="9430"/>
                  </a:moveTo>
                  <a:cubicBezTo>
                    <a:pt x="17557" y="9430"/>
                    <a:pt x="17635" y="9492"/>
                    <a:pt x="17619" y="9569"/>
                  </a:cubicBezTo>
                  <a:cubicBezTo>
                    <a:pt x="17619" y="9600"/>
                    <a:pt x="17619" y="10578"/>
                    <a:pt x="17526" y="10934"/>
                  </a:cubicBezTo>
                  <a:cubicBezTo>
                    <a:pt x="17511" y="10996"/>
                    <a:pt x="17449" y="11043"/>
                    <a:pt x="17387" y="11043"/>
                  </a:cubicBezTo>
                  <a:lnTo>
                    <a:pt x="17356" y="11043"/>
                  </a:lnTo>
                  <a:cubicBezTo>
                    <a:pt x="17278" y="11012"/>
                    <a:pt x="17232" y="10934"/>
                    <a:pt x="17247" y="10857"/>
                  </a:cubicBezTo>
                  <a:cubicBezTo>
                    <a:pt x="17325" y="10593"/>
                    <a:pt x="17356" y="9833"/>
                    <a:pt x="17356" y="9569"/>
                  </a:cubicBezTo>
                  <a:cubicBezTo>
                    <a:pt x="17356" y="9492"/>
                    <a:pt x="17402" y="9430"/>
                    <a:pt x="17480" y="9430"/>
                  </a:cubicBezTo>
                  <a:close/>
                  <a:moveTo>
                    <a:pt x="16267" y="12196"/>
                  </a:moveTo>
                  <a:cubicBezTo>
                    <a:pt x="16283" y="12196"/>
                    <a:pt x="16300" y="12199"/>
                    <a:pt x="16317" y="12206"/>
                  </a:cubicBezTo>
                  <a:cubicBezTo>
                    <a:pt x="16394" y="12222"/>
                    <a:pt x="16441" y="12299"/>
                    <a:pt x="16425" y="12377"/>
                  </a:cubicBezTo>
                  <a:cubicBezTo>
                    <a:pt x="16239" y="12935"/>
                    <a:pt x="15820" y="13478"/>
                    <a:pt x="15805" y="13493"/>
                  </a:cubicBezTo>
                  <a:cubicBezTo>
                    <a:pt x="15758" y="13540"/>
                    <a:pt x="15727" y="13555"/>
                    <a:pt x="15681" y="13555"/>
                  </a:cubicBezTo>
                  <a:cubicBezTo>
                    <a:pt x="15650" y="13555"/>
                    <a:pt x="15603" y="13540"/>
                    <a:pt x="15588" y="13524"/>
                  </a:cubicBezTo>
                  <a:cubicBezTo>
                    <a:pt x="15526" y="13462"/>
                    <a:pt x="15526" y="13385"/>
                    <a:pt x="15588" y="13323"/>
                  </a:cubicBezTo>
                  <a:cubicBezTo>
                    <a:pt x="15588" y="13323"/>
                    <a:pt x="15991" y="12826"/>
                    <a:pt x="16146" y="12299"/>
                  </a:cubicBezTo>
                  <a:cubicBezTo>
                    <a:pt x="16158" y="12238"/>
                    <a:pt x="16209" y="12196"/>
                    <a:pt x="16267" y="12196"/>
                  </a:cubicBezTo>
                  <a:close/>
                  <a:moveTo>
                    <a:pt x="14269" y="14843"/>
                  </a:moveTo>
                  <a:cubicBezTo>
                    <a:pt x="14362" y="14843"/>
                    <a:pt x="14424" y="14874"/>
                    <a:pt x="14455" y="14951"/>
                  </a:cubicBezTo>
                  <a:cubicBezTo>
                    <a:pt x="14486" y="15013"/>
                    <a:pt x="14486" y="15091"/>
                    <a:pt x="14440" y="15153"/>
                  </a:cubicBezTo>
                  <a:cubicBezTo>
                    <a:pt x="14409" y="15199"/>
                    <a:pt x="14347" y="15246"/>
                    <a:pt x="14269" y="15246"/>
                  </a:cubicBezTo>
                  <a:lnTo>
                    <a:pt x="14207" y="15246"/>
                  </a:lnTo>
                  <a:cubicBezTo>
                    <a:pt x="14145" y="15230"/>
                    <a:pt x="14114" y="15184"/>
                    <a:pt x="14099" y="15153"/>
                  </a:cubicBezTo>
                  <a:cubicBezTo>
                    <a:pt x="14052" y="15106"/>
                    <a:pt x="14052" y="15029"/>
                    <a:pt x="14068" y="14951"/>
                  </a:cubicBezTo>
                  <a:cubicBezTo>
                    <a:pt x="14099" y="14874"/>
                    <a:pt x="14176" y="14843"/>
                    <a:pt x="14269" y="14843"/>
                  </a:cubicBezTo>
                  <a:close/>
                  <a:moveTo>
                    <a:pt x="16519" y="13645"/>
                  </a:moveTo>
                  <a:cubicBezTo>
                    <a:pt x="16529" y="13645"/>
                    <a:pt x="16539" y="13646"/>
                    <a:pt x="16549" y="13648"/>
                  </a:cubicBezTo>
                  <a:cubicBezTo>
                    <a:pt x="16627" y="13679"/>
                    <a:pt x="16673" y="13757"/>
                    <a:pt x="16658" y="13835"/>
                  </a:cubicBezTo>
                  <a:cubicBezTo>
                    <a:pt x="16503" y="14408"/>
                    <a:pt x="15603" y="15541"/>
                    <a:pt x="15572" y="15572"/>
                  </a:cubicBezTo>
                  <a:cubicBezTo>
                    <a:pt x="15526" y="15618"/>
                    <a:pt x="15494" y="15634"/>
                    <a:pt x="15448" y="15634"/>
                  </a:cubicBezTo>
                  <a:cubicBezTo>
                    <a:pt x="15417" y="15634"/>
                    <a:pt x="15370" y="15618"/>
                    <a:pt x="15355" y="15587"/>
                  </a:cubicBezTo>
                  <a:cubicBezTo>
                    <a:pt x="15293" y="15541"/>
                    <a:pt x="15277" y="15463"/>
                    <a:pt x="15355" y="15401"/>
                  </a:cubicBezTo>
                  <a:cubicBezTo>
                    <a:pt x="15355" y="15401"/>
                    <a:pt x="16223" y="14269"/>
                    <a:pt x="16379" y="13757"/>
                  </a:cubicBezTo>
                  <a:cubicBezTo>
                    <a:pt x="16392" y="13689"/>
                    <a:pt x="16453" y="13645"/>
                    <a:pt x="16519" y="13645"/>
                  </a:cubicBezTo>
                  <a:close/>
                  <a:moveTo>
                    <a:pt x="12331" y="15665"/>
                  </a:moveTo>
                  <a:lnTo>
                    <a:pt x="12346" y="15711"/>
                  </a:lnTo>
                  <a:cubicBezTo>
                    <a:pt x="12393" y="15820"/>
                    <a:pt x="12362" y="15944"/>
                    <a:pt x="12253" y="16006"/>
                  </a:cubicBezTo>
                  <a:cubicBezTo>
                    <a:pt x="12191" y="16052"/>
                    <a:pt x="12098" y="16099"/>
                    <a:pt x="12005" y="16099"/>
                  </a:cubicBezTo>
                  <a:lnTo>
                    <a:pt x="11958" y="16099"/>
                  </a:lnTo>
                  <a:cubicBezTo>
                    <a:pt x="11896" y="16099"/>
                    <a:pt x="11850" y="16052"/>
                    <a:pt x="11803" y="16006"/>
                  </a:cubicBezTo>
                  <a:cubicBezTo>
                    <a:pt x="11788" y="15959"/>
                    <a:pt x="11788" y="15928"/>
                    <a:pt x="11803" y="15882"/>
                  </a:cubicBezTo>
                  <a:cubicBezTo>
                    <a:pt x="11834" y="15820"/>
                    <a:pt x="11896" y="15804"/>
                    <a:pt x="11958" y="15804"/>
                  </a:cubicBezTo>
                  <a:lnTo>
                    <a:pt x="12005" y="15804"/>
                  </a:lnTo>
                  <a:cubicBezTo>
                    <a:pt x="12051" y="15804"/>
                    <a:pt x="12098" y="15742"/>
                    <a:pt x="12098" y="15711"/>
                  </a:cubicBezTo>
                  <a:lnTo>
                    <a:pt x="12098" y="15665"/>
                  </a:lnTo>
                  <a:close/>
                  <a:moveTo>
                    <a:pt x="13835" y="16021"/>
                  </a:moveTo>
                  <a:lnTo>
                    <a:pt x="13882" y="16037"/>
                  </a:lnTo>
                  <a:cubicBezTo>
                    <a:pt x="13887" y="16042"/>
                    <a:pt x="13892" y="16044"/>
                    <a:pt x="13898" y="16044"/>
                  </a:cubicBezTo>
                  <a:cubicBezTo>
                    <a:pt x="13911" y="16044"/>
                    <a:pt x="13928" y="16037"/>
                    <a:pt x="13959" y="16037"/>
                  </a:cubicBezTo>
                  <a:cubicBezTo>
                    <a:pt x="13990" y="16029"/>
                    <a:pt x="14017" y="16025"/>
                    <a:pt x="14042" y="16025"/>
                  </a:cubicBezTo>
                  <a:cubicBezTo>
                    <a:pt x="14068" y="16025"/>
                    <a:pt x="14091" y="16029"/>
                    <a:pt x="14114" y="16037"/>
                  </a:cubicBezTo>
                  <a:cubicBezTo>
                    <a:pt x="14145" y="16052"/>
                    <a:pt x="14192" y="16099"/>
                    <a:pt x="14192" y="16161"/>
                  </a:cubicBezTo>
                  <a:cubicBezTo>
                    <a:pt x="14207" y="16208"/>
                    <a:pt x="14176" y="16270"/>
                    <a:pt x="14130" y="16301"/>
                  </a:cubicBezTo>
                  <a:cubicBezTo>
                    <a:pt x="14068" y="16332"/>
                    <a:pt x="14037" y="16347"/>
                    <a:pt x="13975" y="16347"/>
                  </a:cubicBezTo>
                  <a:cubicBezTo>
                    <a:pt x="13944" y="16347"/>
                    <a:pt x="13882" y="16347"/>
                    <a:pt x="13835" y="16332"/>
                  </a:cubicBezTo>
                  <a:lnTo>
                    <a:pt x="13819" y="16332"/>
                  </a:lnTo>
                  <a:lnTo>
                    <a:pt x="13819" y="16301"/>
                  </a:lnTo>
                  <a:cubicBezTo>
                    <a:pt x="13788" y="16239"/>
                    <a:pt x="13788" y="16130"/>
                    <a:pt x="13819" y="16052"/>
                  </a:cubicBezTo>
                  <a:lnTo>
                    <a:pt x="13835" y="16021"/>
                  </a:lnTo>
                  <a:close/>
                  <a:moveTo>
                    <a:pt x="4270" y="16387"/>
                  </a:moveTo>
                  <a:cubicBezTo>
                    <a:pt x="4293" y="16387"/>
                    <a:pt x="4318" y="16394"/>
                    <a:pt x="4343" y="16409"/>
                  </a:cubicBezTo>
                  <a:cubicBezTo>
                    <a:pt x="4343" y="16409"/>
                    <a:pt x="4793" y="16657"/>
                    <a:pt x="5026" y="16750"/>
                  </a:cubicBezTo>
                  <a:cubicBezTo>
                    <a:pt x="5103" y="16797"/>
                    <a:pt x="5134" y="16874"/>
                    <a:pt x="5103" y="16968"/>
                  </a:cubicBezTo>
                  <a:cubicBezTo>
                    <a:pt x="5057" y="17014"/>
                    <a:pt x="5026" y="17045"/>
                    <a:pt x="4963" y="17045"/>
                  </a:cubicBezTo>
                  <a:cubicBezTo>
                    <a:pt x="4948" y="17045"/>
                    <a:pt x="4917" y="17030"/>
                    <a:pt x="4901" y="17030"/>
                  </a:cubicBezTo>
                  <a:cubicBezTo>
                    <a:pt x="4669" y="16905"/>
                    <a:pt x="4219" y="16673"/>
                    <a:pt x="4204" y="16657"/>
                  </a:cubicBezTo>
                  <a:cubicBezTo>
                    <a:pt x="4126" y="16626"/>
                    <a:pt x="4110" y="16549"/>
                    <a:pt x="4141" y="16471"/>
                  </a:cubicBezTo>
                  <a:cubicBezTo>
                    <a:pt x="4173" y="16419"/>
                    <a:pt x="4219" y="16387"/>
                    <a:pt x="4270" y="16387"/>
                  </a:cubicBezTo>
                  <a:close/>
                  <a:moveTo>
                    <a:pt x="14541" y="16577"/>
                  </a:moveTo>
                  <a:cubicBezTo>
                    <a:pt x="14554" y="16577"/>
                    <a:pt x="14566" y="16578"/>
                    <a:pt x="14579" y="16580"/>
                  </a:cubicBezTo>
                  <a:lnTo>
                    <a:pt x="14610" y="16580"/>
                  </a:lnTo>
                  <a:lnTo>
                    <a:pt x="14610" y="16626"/>
                  </a:lnTo>
                  <a:cubicBezTo>
                    <a:pt x="14610" y="16719"/>
                    <a:pt x="14641" y="16859"/>
                    <a:pt x="14595" y="16952"/>
                  </a:cubicBezTo>
                  <a:cubicBezTo>
                    <a:pt x="14564" y="17030"/>
                    <a:pt x="14455" y="17092"/>
                    <a:pt x="14378" y="17092"/>
                  </a:cubicBezTo>
                  <a:cubicBezTo>
                    <a:pt x="14347" y="17092"/>
                    <a:pt x="14300" y="17061"/>
                    <a:pt x="14269" y="17045"/>
                  </a:cubicBezTo>
                  <a:lnTo>
                    <a:pt x="14254" y="17030"/>
                  </a:lnTo>
                  <a:cubicBezTo>
                    <a:pt x="14192" y="16936"/>
                    <a:pt x="14192" y="16797"/>
                    <a:pt x="14269" y="16704"/>
                  </a:cubicBezTo>
                  <a:cubicBezTo>
                    <a:pt x="14339" y="16634"/>
                    <a:pt x="14433" y="16577"/>
                    <a:pt x="14541" y="16577"/>
                  </a:cubicBezTo>
                  <a:close/>
                  <a:moveTo>
                    <a:pt x="13862" y="17026"/>
                  </a:moveTo>
                  <a:cubicBezTo>
                    <a:pt x="13891" y="17026"/>
                    <a:pt x="13920" y="17033"/>
                    <a:pt x="13944" y="17045"/>
                  </a:cubicBezTo>
                  <a:cubicBezTo>
                    <a:pt x="13990" y="17092"/>
                    <a:pt x="14021" y="17185"/>
                    <a:pt x="13959" y="17262"/>
                  </a:cubicBezTo>
                  <a:cubicBezTo>
                    <a:pt x="13664" y="17650"/>
                    <a:pt x="12718" y="18317"/>
                    <a:pt x="12672" y="18348"/>
                  </a:cubicBezTo>
                  <a:cubicBezTo>
                    <a:pt x="12656" y="18363"/>
                    <a:pt x="12625" y="18363"/>
                    <a:pt x="12594" y="18363"/>
                  </a:cubicBezTo>
                  <a:cubicBezTo>
                    <a:pt x="12563" y="18363"/>
                    <a:pt x="12501" y="18348"/>
                    <a:pt x="12486" y="18301"/>
                  </a:cubicBezTo>
                  <a:cubicBezTo>
                    <a:pt x="12439" y="18255"/>
                    <a:pt x="12470" y="18146"/>
                    <a:pt x="12517" y="18115"/>
                  </a:cubicBezTo>
                  <a:cubicBezTo>
                    <a:pt x="12517" y="18100"/>
                    <a:pt x="13478" y="17433"/>
                    <a:pt x="13742" y="17092"/>
                  </a:cubicBezTo>
                  <a:cubicBezTo>
                    <a:pt x="13770" y="17044"/>
                    <a:pt x="13816" y="17026"/>
                    <a:pt x="13862" y="17026"/>
                  </a:cubicBezTo>
                  <a:close/>
                  <a:moveTo>
                    <a:pt x="11293" y="17392"/>
                  </a:moveTo>
                  <a:cubicBezTo>
                    <a:pt x="11514" y="17392"/>
                    <a:pt x="11709" y="17499"/>
                    <a:pt x="11819" y="17681"/>
                  </a:cubicBezTo>
                  <a:cubicBezTo>
                    <a:pt x="11850" y="17727"/>
                    <a:pt x="11865" y="17759"/>
                    <a:pt x="11865" y="17805"/>
                  </a:cubicBezTo>
                  <a:cubicBezTo>
                    <a:pt x="11881" y="17976"/>
                    <a:pt x="11788" y="18131"/>
                    <a:pt x="11571" y="18270"/>
                  </a:cubicBezTo>
                  <a:cubicBezTo>
                    <a:pt x="11245" y="18487"/>
                    <a:pt x="10811" y="18736"/>
                    <a:pt x="10330" y="18736"/>
                  </a:cubicBezTo>
                  <a:cubicBezTo>
                    <a:pt x="10268" y="18736"/>
                    <a:pt x="10206" y="18705"/>
                    <a:pt x="10159" y="18705"/>
                  </a:cubicBezTo>
                  <a:cubicBezTo>
                    <a:pt x="9927" y="18689"/>
                    <a:pt x="9694" y="18534"/>
                    <a:pt x="9709" y="18301"/>
                  </a:cubicBezTo>
                  <a:cubicBezTo>
                    <a:pt x="9709" y="18131"/>
                    <a:pt x="9818" y="18038"/>
                    <a:pt x="9942" y="17960"/>
                  </a:cubicBezTo>
                  <a:cubicBezTo>
                    <a:pt x="10283" y="17727"/>
                    <a:pt x="10671" y="17526"/>
                    <a:pt x="11105" y="17417"/>
                  </a:cubicBezTo>
                  <a:cubicBezTo>
                    <a:pt x="11169" y="17401"/>
                    <a:pt x="11232" y="17392"/>
                    <a:pt x="11293" y="17392"/>
                  </a:cubicBezTo>
                  <a:close/>
                  <a:moveTo>
                    <a:pt x="9616" y="0"/>
                  </a:moveTo>
                  <a:cubicBezTo>
                    <a:pt x="7445" y="0"/>
                    <a:pt x="5444" y="744"/>
                    <a:pt x="3800" y="1861"/>
                  </a:cubicBezTo>
                  <a:lnTo>
                    <a:pt x="3893" y="1861"/>
                  </a:lnTo>
                  <a:cubicBezTo>
                    <a:pt x="4110" y="1908"/>
                    <a:pt x="4297" y="2047"/>
                    <a:pt x="4281" y="2249"/>
                  </a:cubicBezTo>
                  <a:cubicBezTo>
                    <a:pt x="4281" y="2435"/>
                    <a:pt x="4126" y="2528"/>
                    <a:pt x="4064" y="2559"/>
                  </a:cubicBezTo>
                  <a:cubicBezTo>
                    <a:pt x="3785" y="2761"/>
                    <a:pt x="3444" y="2916"/>
                    <a:pt x="3102" y="2993"/>
                  </a:cubicBezTo>
                  <a:cubicBezTo>
                    <a:pt x="3056" y="3009"/>
                    <a:pt x="3009" y="3009"/>
                    <a:pt x="2963" y="3009"/>
                  </a:cubicBezTo>
                  <a:cubicBezTo>
                    <a:pt x="2854" y="3009"/>
                    <a:pt x="2746" y="2978"/>
                    <a:pt x="2653" y="2916"/>
                  </a:cubicBezTo>
                  <a:cubicBezTo>
                    <a:pt x="1009" y="4637"/>
                    <a:pt x="0" y="6964"/>
                    <a:pt x="0" y="9538"/>
                  </a:cubicBezTo>
                  <a:cubicBezTo>
                    <a:pt x="0" y="13679"/>
                    <a:pt x="2591" y="17200"/>
                    <a:pt x="6251" y="18565"/>
                  </a:cubicBezTo>
                  <a:cubicBezTo>
                    <a:pt x="6386" y="18552"/>
                    <a:pt x="6523" y="18545"/>
                    <a:pt x="6660" y="18545"/>
                  </a:cubicBezTo>
                  <a:cubicBezTo>
                    <a:pt x="6854" y="18545"/>
                    <a:pt x="7046" y="18560"/>
                    <a:pt x="7228" y="18596"/>
                  </a:cubicBezTo>
                  <a:cubicBezTo>
                    <a:pt x="7461" y="18643"/>
                    <a:pt x="7616" y="18798"/>
                    <a:pt x="7631" y="18968"/>
                  </a:cubicBezTo>
                  <a:cubicBezTo>
                    <a:pt x="8283" y="19077"/>
                    <a:pt x="8934" y="19154"/>
                    <a:pt x="9601" y="19154"/>
                  </a:cubicBezTo>
                  <a:cubicBezTo>
                    <a:pt x="10935" y="19154"/>
                    <a:pt x="12191" y="18875"/>
                    <a:pt x="13354" y="18379"/>
                  </a:cubicBezTo>
                  <a:cubicBezTo>
                    <a:pt x="13525" y="18270"/>
                    <a:pt x="13680" y="18146"/>
                    <a:pt x="13835" y="18038"/>
                  </a:cubicBezTo>
                  <a:cubicBezTo>
                    <a:pt x="13882" y="18022"/>
                    <a:pt x="13944" y="17976"/>
                    <a:pt x="13975" y="17945"/>
                  </a:cubicBezTo>
                  <a:cubicBezTo>
                    <a:pt x="14099" y="17836"/>
                    <a:pt x="14192" y="17759"/>
                    <a:pt x="14300" y="17665"/>
                  </a:cubicBezTo>
                  <a:cubicBezTo>
                    <a:pt x="14347" y="17634"/>
                    <a:pt x="14409" y="17588"/>
                    <a:pt x="14440" y="17557"/>
                  </a:cubicBezTo>
                  <a:cubicBezTo>
                    <a:pt x="14533" y="17448"/>
                    <a:pt x="14657" y="17355"/>
                    <a:pt x="14750" y="17262"/>
                  </a:cubicBezTo>
                  <a:lnTo>
                    <a:pt x="14874" y="17138"/>
                  </a:lnTo>
                  <a:cubicBezTo>
                    <a:pt x="15153" y="16874"/>
                    <a:pt x="15417" y="16580"/>
                    <a:pt x="15665" y="16270"/>
                  </a:cubicBezTo>
                  <a:cubicBezTo>
                    <a:pt x="15681" y="16239"/>
                    <a:pt x="15727" y="16177"/>
                    <a:pt x="15758" y="16130"/>
                  </a:cubicBezTo>
                  <a:cubicBezTo>
                    <a:pt x="15836" y="16037"/>
                    <a:pt x="15929" y="15928"/>
                    <a:pt x="16006" y="15804"/>
                  </a:cubicBezTo>
                  <a:cubicBezTo>
                    <a:pt x="16053" y="15742"/>
                    <a:pt x="16084" y="15711"/>
                    <a:pt x="16130" y="15649"/>
                  </a:cubicBezTo>
                  <a:lnTo>
                    <a:pt x="16363" y="15308"/>
                  </a:lnTo>
                  <a:cubicBezTo>
                    <a:pt x="16394" y="15261"/>
                    <a:pt x="16425" y="15230"/>
                    <a:pt x="16456" y="15168"/>
                  </a:cubicBezTo>
                  <a:cubicBezTo>
                    <a:pt x="16549" y="15013"/>
                    <a:pt x="16658" y="14843"/>
                    <a:pt x="16751" y="14657"/>
                  </a:cubicBezTo>
                  <a:cubicBezTo>
                    <a:pt x="16844" y="14486"/>
                    <a:pt x="16937" y="14315"/>
                    <a:pt x="17014" y="14145"/>
                  </a:cubicBezTo>
                  <a:cubicBezTo>
                    <a:pt x="17045" y="14098"/>
                    <a:pt x="17076" y="14036"/>
                    <a:pt x="17092" y="13990"/>
                  </a:cubicBezTo>
                  <a:cubicBezTo>
                    <a:pt x="17154" y="13850"/>
                    <a:pt x="17216" y="13726"/>
                    <a:pt x="17278" y="13602"/>
                  </a:cubicBezTo>
                  <a:cubicBezTo>
                    <a:pt x="17294" y="13540"/>
                    <a:pt x="17325" y="13462"/>
                    <a:pt x="17356" y="13400"/>
                  </a:cubicBezTo>
                  <a:cubicBezTo>
                    <a:pt x="17387" y="13261"/>
                    <a:pt x="17449" y="13137"/>
                    <a:pt x="17480" y="12997"/>
                  </a:cubicBezTo>
                  <a:lnTo>
                    <a:pt x="17542" y="12826"/>
                  </a:lnTo>
                  <a:lnTo>
                    <a:pt x="17712" y="12237"/>
                  </a:lnTo>
                  <a:cubicBezTo>
                    <a:pt x="17774" y="12051"/>
                    <a:pt x="17821" y="11849"/>
                    <a:pt x="17852" y="11663"/>
                  </a:cubicBezTo>
                  <a:cubicBezTo>
                    <a:pt x="17867" y="11586"/>
                    <a:pt x="17867" y="11524"/>
                    <a:pt x="17898" y="11462"/>
                  </a:cubicBezTo>
                  <a:cubicBezTo>
                    <a:pt x="17914" y="11322"/>
                    <a:pt x="17930" y="11167"/>
                    <a:pt x="17945" y="11043"/>
                  </a:cubicBezTo>
                  <a:cubicBezTo>
                    <a:pt x="17945" y="10965"/>
                    <a:pt x="17976" y="10903"/>
                    <a:pt x="17976" y="10826"/>
                  </a:cubicBezTo>
                  <a:cubicBezTo>
                    <a:pt x="17992" y="10686"/>
                    <a:pt x="17992" y="10531"/>
                    <a:pt x="18007" y="10391"/>
                  </a:cubicBezTo>
                  <a:cubicBezTo>
                    <a:pt x="18007" y="10345"/>
                    <a:pt x="18023" y="10267"/>
                    <a:pt x="18023" y="10205"/>
                  </a:cubicBezTo>
                  <a:cubicBezTo>
                    <a:pt x="18054" y="10004"/>
                    <a:pt x="18054" y="9802"/>
                    <a:pt x="18054" y="9585"/>
                  </a:cubicBezTo>
                  <a:cubicBezTo>
                    <a:pt x="18054" y="9368"/>
                    <a:pt x="18054" y="9182"/>
                    <a:pt x="18023" y="8965"/>
                  </a:cubicBezTo>
                  <a:cubicBezTo>
                    <a:pt x="18023" y="8903"/>
                    <a:pt x="18007" y="8825"/>
                    <a:pt x="18007" y="8763"/>
                  </a:cubicBezTo>
                  <a:cubicBezTo>
                    <a:pt x="18007" y="8639"/>
                    <a:pt x="17992" y="8484"/>
                    <a:pt x="17976" y="8344"/>
                  </a:cubicBezTo>
                  <a:cubicBezTo>
                    <a:pt x="17976" y="8267"/>
                    <a:pt x="17976" y="8205"/>
                    <a:pt x="17945" y="8127"/>
                  </a:cubicBezTo>
                  <a:cubicBezTo>
                    <a:pt x="17930" y="7987"/>
                    <a:pt x="17914" y="7832"/>
                    <a:pt x="17898" y="7708"/>
                  </a:cubicBezTo>
                  <a:cubicBezTo>
                    <a:pt x="17867" y="7631"/>
                    <a:pt x="17867" y="7569"/>
                    <a:pt x="17852" y="7507"/>
                  </a:cubicBezTo>
                  <a:cubicBezTo>
                    <a:pt x="17821" y="7321"/>
                    <a:pt x="17774" y="7119"/>
                    <a:pt x="17712" y="6933"/>
                  </a:cubicBezTo>
                  <a:lnTo>
                    <a:pt x="17542" y="6343"/>
                  </a:lnTo>
                  <a:lnTo>
                    <a:pt x="17480" y="6173"/>
                  </a:lnTo>
                  <a:cubicBezTo>
                    <a:pt x="17449" y="6033"/>
                    <a:pt x="17402" y="5894"/>
                    <a:pt x="17356" y="5770"/>
                  </a:cubicBezTo>
                  <a:cubicBezTo>
                    <a:pt x="17325" y="5708"/>
                    <a:pt x="17294" y="5630"/>
                    <a:pt x="17278" y="5568"/>
                  </a:cubicBezTo>
                  <a:cubicBezTo>
                    <a:pt x="17216" y="5428"/>
                    <a:pt x="17154" y="5320"/>
                    <a:pt x="17092" y="5180"/>
                  </a:cubicBezTo>
                  <a:cubicBezTo>
                    <a:pt x="17076" y="5149"/>
                    <a:pt x="17045" y="5087"/>
                    <a:pt x="17014" y="5025"/>
                  </a:cubicBezTo>
                  <a:cubicBezTo>
                    <a:pt x="16921" y="4855"/>
                    <a:pt x="16844" y="4684"/>
                    <a:pt x="16751" y="4498"/>
                  </a:cubicBezTo>
                  <a:cubicBezTo>
                    <a:pt x="16673" y="4327"/>
                    <a:pt x="16549" y="4172"/>
                    <a:pt x="16456" y="4001"/>
                  </a:cubicBezTo>
                  <a:cubicBezTo>
                    <a:pt x="16425" y="3955"/>
                    <a:pt x="16394" y="3908"/>
                    <a:pt x="16363" y="3862"/>
                  </a:cubicBezTo>
                  <a:lnTo>
                    <a:pt x="16130" y="3521"/>
                  </a:lnTo>
                  <a:cubicBezTo>
                    <a:pt x="16084" y="3459"/>
                    <a:pt x="16053" y="3412"/>
                    <a:pt x="16006" y="3366"/>
                  </a:cubicBezTo>
                  <a:cubicBezTo>
                    <a:pt x="15929" y="3242"/>
                    <a:pt x="15836" y="3148"/>
                    <a:pt x="15758" y="3024"/>
                  </a:cubicBezTo>
                  <a:cubicBezTo>
                    <a:pt x="15743" y="2993"/>
                    <a:pt x="15696" y="2931"/>
                    <a:pt x="15665" y="2900"/>
                  </a:cubicBezTo>
                  <a:cubicBezTo>
                    <a:pt x="15417" y="2590"/>
                    <a:pt x="15138" y="2295"/>
                    <a:pt x="14874" y="2016"/>
                  </a:cubicBezTo>
                  <a:lnTo>
                    <a:pt x="14750" y="1908"/>
                  </a:lnTo>
                  <a:cubicBezTo>
                    <a:pt x="14657" y="1815"/>
                    <a:pt x="14564" y="1706"/>
                    <a:pt x="14440" y="1613"/>
                  </a:cubicBezTo>
                  <a:cubicBezTo>
                    <a:pt x="14409" y="1566"/>
                    <a:pt x="14347" y="1535"/>
                    <a:pt x="14300" y="1504"/>
                  </a:cubicBezTo>
                  <a:cubicBezTo>
                    <a:pt x="14192" y="1396"/>
                    <a:pt x="14099" y="1318"/>
                    <a:pt x="13975" y="1225"/>
                  </a:cubicBezTo>
                  <a:cubicBezTo>
                    <a:pt x="13944" y="1210"/>
                    <a:pt x="13882" y="1163"/>
                    <a:pt x="13835" y="1132"/>
                  </a:cubicBezTo>
                  <a:lnTo>
                    <a:pt x="13370" y="776"/>
                  </a:lnTo>
                  <a:cubicBezTo>
                    <a:pt x="12237" y="279"/>
                    <a:pt x="10950" y="0"/>
                    <a:pt x="9616" y="0"/>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25"/>
          <p:cNvGrpSpPr/>
          <p:nvPr/>
        </p:nvGrpSpPr>
        <p:grpSpPr>
          <a:xfrm>
            <a:off x="6625681" y="539700"/>
            <a:ext cx="533175" cy="533175"/>
            <a:chOff x="6953688" y="3752575"/>
            <a:chExt cx="533175" cy="533175"/>
          </a:xfrm>
        </p:grpSpPr>
        <p:sp>
          <p:nvSpPr>
            <p:cNvPr id="6146" name="Google Shape;6146;p25"/>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25"/>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25"/>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25"/>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25"/>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25"/>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25"/>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25"/>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25"/>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25"/>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25"/>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25"/>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25"/>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25"/>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25"/>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25"/>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25"/>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25"/>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25"/>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25"/>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25"/>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25"/>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25"/>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25"/>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25"/>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25"/>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25"/>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25"/>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25"/>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25"/>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25"/>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25"/>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25"/>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25"/>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25"/>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25"/>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25"/>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25"/>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25"/>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25"/>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25"/>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25"/>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25"/>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25"/>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25"/>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25"/>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25"/>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25"/>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25"/>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25"/>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25"/>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25"/>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25"/>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25"/>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25"/>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25"/>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25"/>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25"/>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25"/>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25"/>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25"/>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25"/>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25"/>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25"/>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25"/>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25"/>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25"/>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25"/>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25"/>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25"/>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25"/>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25"/>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25"/>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25"/>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25"/>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25"/>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25"/>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25"/>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25"/>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25"/>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25"/>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25"/>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25"/>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25"/>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25"/>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25"/>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25"/>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25"/>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25"/>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25"/>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25"/>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25"/>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25"/>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25"/>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25"/>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25"/>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25"/>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25"/>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25"/>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25"/>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25"/>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25"/>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25"/>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25"/>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25"/>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25"/>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25"/>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25"/>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25"/>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25"/>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25"/>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25"/>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25"/>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25"/>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25"/>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25"/>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25"/>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25"/>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25"/>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25"/>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25"/>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25"/>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25"/>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25"/>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25"/>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25"/>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25"/>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5"/>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25"/>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25"/>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5"/>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5"/>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25"/>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25"/>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5"/>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25"/>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25"/>
          <p:cNvGrpSpPr/>
          <p:nvPr/>
        </p:nvGrpSpPr>
        <p:grpSpPr>
          <a:xfrm>
            <a:off x="5697894" y="539900"/>
            <a:ext cx="533150" cy="532775"/>
            <a:chOff x="8012613" y="3770025"/>
            <a:chExt cx="533150" cy="532775"/>
          </a:xfrm>
        </p:grpSpPr>
        <p:sp>
          <p:nvSpPr>
            <p:cNvPr id="6283" name="Google Shape;6283;p25"/>
            <p:cNvSpPr/>
            <p:nvPr/>
          </p:nvSpPr>
          <p:spPr>
            <a:xfrm>
              <a:off x="8012613" y="4036025"/>
              <a:ext cx="800" cy="15525"/>
            </a:xfrm>
            <a:custGeom>
              <a:avLst/>
              <a:gdLst/>
              <a:ahLst/>
              <a:cxnLst/>
              <a:rect l="l" t="t" r="r" b="b"/>
              <a:pathLst>
                <a:path w="32" h="621" extrusionOk="0">
                  <a:moveTo>
                    <a:pt x="0" y="1"/>
                  </a:moveTo>
                  <a:cubicBezTo>
                    <a:pt x="0" y="218"/>
                    <a:pt x="0" y="435"/>
                    <a:pt x="31" y="621"/>
                  </a:cubicBezTo>
                  <a:cubicBezTo>
                    <a:pt x="31" y="404"/>
                    <a:pt x="0" y="20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5"/>
            <p:cNvSpPr/>
            <p:nvPr/>
          </p:nvSpPr>
          <p:spPr>
            <a:xfrm>
              <a:off x="8063788" y="4192300"/>
              <a:ext cx="6225" cy="8150"/>
            </a:xfrm>
            <a:custGeom>
              <a:avLst/>
              <a:gdLst/>
              <a:ahLst/>
              <a:cxnLst/>
              <a:rect l="l" t="t" r="r" b="b"/>
              <a:pathLst>
                <a:path w="249" h="326" extrusionOk="0">
                  <a:moveTo>
                    <a:pt x="1" y="0"/>
                  </a:moveTo>
                  <a:cubicBezTo>
                    <a:pt x="78" y="109"/>
                    <a:pt x="171" y="233"/>
                    <a:pt x="249" y="325"/>
                  </a:cubicBezTo>
                  <a:cubicBezTo>
                    <a:pt x="156" y="202"/>
                    <a:pt x="78" y="10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25"/>
            <p:cNvSpPr/>
            <p:nvPr/>
          </p:nvSpPr>
          <p:spPr>
            <a:xfrm>
              <a:off x="8054863" y="3883250"/>
              <a:ext cx="5850" cy="8950"/>
            </a:xfrm>
            <a:custGeom>
              <a:avLst/>
              <a:gdLst/>
              <a:ahLst/>
              <a:cxnLst/>
              <a:rect l="l" t="t" r="r" b="b"/>
              <a:pathLst>
                <a:path w="234" h="358" extrusionOk="0">
                  <a:moveTo>
                    <a:pt x="233" y="1"/>
                  </a:moveTo>
                  <a:lnTo>
                    <a:pt x="1" y="357"/>
                  </a:lnTo>
                  <a:cubicBezTo>
                    <a:pt x="78" y="264"/>
                    <a:pt x="156" y="125"/>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25"/>
            <p:cNvSpPr/>
            <p:nvPr/>
          </p:nvSpPr>
          <p:spPr>
            <a:xfrm>
              <a:off x="8106838" y="4238800"/>
              <a:ext cx="8150" cy="6625"/>
            </a:xfrm>
            <a:custGeom>
              <a:avLst/>
              <a:gdLst/>
              <a:ahLst/>
              <a:cxnLst/>
              <a:rect l="l" t="t" r="r" b="b"/>
              <a:pathLst>
                <a:path w="326" h="265" extrusionOk="0">
                  <a:moveTo>
                    <a:pt x="0" y="1"/>
                  </a:moveTo>
                  <a:cubicBezTo>
                    <a:pt x="93" y="94"/>
                    <a:pt x="217" y="187"/>
                    <a:pt x="326" y="265"/>
                  </a:cubicBezTo>
                  <a:cubicBezTo>
                    <a:pt x="217" y="172"/>
                    <a:pt x="109" y="9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5"/>
            <p:cNvSpPr/>
            <p:nvPr/>
          </p:nvSpPr>
          <p:spPr>
            <a:xfrm>
              <a:off x="8095188" y="4228350"/>
              <a:ext cx="7775" cy="7375"/>
            </a:xfrm>
            <a:custGeom>
              <a:avLst/>
              <a:gdLst/>
              <a:ahLst/>
              <a:cxnLst/>
              <a:rect l="l" t="t" r="r" b="b"/>
              <a:pathLst>
                <a:path w="311" h="295" extrusionOk="0">
                  <a:moveTo>
                    <a:pt x="1" y="0"/>
                  </a:moveTo>
                  <a:cubicBezTo>
                    <a:pt x="94" y="109"/>
                    <a:pt x="218" y="202"/>
                    <a:pt x="311" y="295"/>
                  </a:cubicBezTo>
                  <a:cubicBezTo>
                    <a:pt x="218" y="202"/>
                    <a:pt x="94" y="10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25"/>
            <p:cNvSpPr/>
            <p:nvPr/>
          </p:nvSpPr>
          <p:spPr>
            <a:xfrm>
              <a:off x="8279763" y="4267450"/>
              <a:ext cx="29100" cy="5125"/>
            </a:xfrm>
            <a:custGeom>
              <a:avLst/>
              <a:gdLst/>
              <a:ahLst/>
              <a:cxnLst/>
              <a:rect l="l" t="t" r="r" b="b"/>
              <a:pathLst>
                <a:path w="1164" h="205" extrusionOk="0">
                  <a:moveTo>
                    <a:pt x="655" y="0"/>
                  </a:moveTo>
                  <a:cubicBezTo>
                    <a:pt x="495" y="0"/>
                    <a:pt x="336" y="16"/>
                    <a:pt x="186" y="49"/>
                  </a:cubicBezTo>
                  <a:cubicBezTo>
                    <a:pt x="78" y="65"/>
                    <a:pt x="0" y="127"/>
                    <a:pt x="0" y="142"/>
                  </a:cubicBezTo>
                  <a:cubicBezTo>
                    <a:pt x="0" y="142"/>
                    <a:pt x="31" y="189"/>
                    <a:pt x="155" y="189"/>
                  </a:cubicBezTo>
                  <a:cubicBezTo>
                    <a:pt x="264" y="204"/>
                    <a:pt x="357" y="204"/>
                    <a:pt x="450" y="204"/>
                  </a:cubicBezTo>
                  <a:cubicBezTo>
                    <a:pt x="745" y="204"/>
                    <a:pt x="977" y="173"/>
                    <a:pt x="1133" y="65"/>
                  </a:cubicBezTo>
                  <a:cubicBezTo>
                    <a:pt x="1148" y="65"/>
                    <a:pt x="1148" y="49"/>
                    <a:pt x="1164" y="49"/>
                  </a:cubicBezTo>
                  <a:cubicBezTo>
                    <a:pt x="1148" y="34"/>
                    <a:pt x="1133" y="34"/>
                    <a:pt x="1071" y="34"/>
                  </a:cubicBezTo>
                  <a:cubicBezTo>
                    <a:pt x="934" y="12"/>
                    <a:pt x="794"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25"/>
            <p:cNvSpPr/>
            <p:nvPr/>
          </p:nvSpPr>
          <p:spPr>
            <a:xfrm>
              <a:off x="8013763" y="4004625"/>
              <a:ext cx="1200" cy="10475"/>
            </a:xfrm>
            <a:custGeom>
              <a:avLst/>
              <a:gdLst/>
              <a:ahLst/>
              <a:cxnLst/>
              <a:rect l="l" t="t" r="r" b="b"/>
              <a:pathLst>
                <a:path w="48" h="419" extrusionOk="0">
                  <a:moveTo>
                    <a:pt x="47" y="0"/>
                  </a:moveTo>
                  <a:cubicBezTo>
                    <a:pt x="16" y="140"/>
                    <a:pt x="1" y="295"/>
                    <a:pt x="1" y="419"/>
                  </a:cubicBezTo>
                  <a:cubicBezTo>
                    <a:pt x="16" y="295"/>
                    <a:pt x="16" y="14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5"/>
            <p:cNvSpPr/>
            <p:nvPr/>
          </p:nvSpPr>
          <p:spPr>
            <a:xfrm>
              <a:off x="8045188" y="3896050"/>
              <a:ext cx="7375" cy="12425"/>
            </a:xfrm>
            <a:custGeom>
              <a:avLst/>
              <a:gdLst/>
              <a:ahLst/>
              <a:cxnLst/>
              <a:rect l="l" t="t" r="r" b="b"/>
              <a:pathLst>
                <a:path w="295" h="497" extrusionOk="0">
                  <a:moveTo>
                    <a:pt x="294" y="1"/>
                  </a:moveTo>
                  <a:cubicBezTo>
                    <a:pt x="201" y="171"/>
                    <a:pt x="78" y="326"/>
                    <a:pt x="0" y="497"/>
                  </a:cubicBezTo>
                  <a:cubicBezTo>
                    <a:pt x="78" y="342"/>
                    <a:pt x="201" y="17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25"/>
            <p:cNvSpPr/>
            <p:nvPr/>
          </p:nvSpPr>
          <p:spPr>
            <a:xfrm>
              <a:off x="8012813" y="4020125"/>
              <a:ext cx="600" cy="15525"/>
            </a:xfrm>
            <a:custGeom>
              <a:avLst/>
              <a:gdLst/>
              <a:ahLst/>
              <a:cxnLst/>
              <a:rect l="l" t="t" r="r" b="b"/>
              <a:pathLst>
                <a:path w="24" h="621" extrusionOk="0">
                  <a:moveTo>
                    <a:pt x="23" y="0"/>
                  </a:moveTo>
                  <a:cubicBezTo>
                    <a:pt x="15" y="112"/>
                    <a:pt x="11" y="216"/>
                    <a:pt x="10" y="319"/>
                  </a:cubicBezTo>
                  <a:lnTo>
                    <a:pt x="10" y="319"/>
                  </a:lnTo>
                  <a:cubicBezTo>
                    <a:pt x="15" y="216"/>
                    <a:pt x="23" y="110"/>
                    <a:pt x="23" y="0"/>
                  </a:cubicBezTo>
                  <a:close/>
                  <a:moveTo>
                    <a:pt x="10" y="319"/>
                  </a:moveTo>
                  <a:cubicBezTo>
                    <a:pt x="4" y="421"/>
                    <a:pt x="0" y="521"/>
                    <a:pt x="8" y="621"/>
                  </a:cubicBezTo>
                  <a:cubicBezTo>
                    <a:pt x="8" y="515"/>
                    <a:pt x="8" y="417"/>
                    <a:pt x="1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5"/>
            <p:cNvSpPr/>
            <p:nvPr/>
          </p:nvSpPr>
          <p:spPr>
            <a:xfrm>
              <a:off x="8379788" y="3853000"/>
              <a:ext cx="15925" cy="12050"/>
            </a:xfrm>
            <a:custGeom>
              <a:avLst/>
              <a:gdLst/>
              <a:ahLst/>
              <a:cxnLst/>
              <a:rect l="l" t="t" r="r" b="b"/>
              <a:pathLst>
                <a:path w="637" h="482" extrusionOk="0">
                  <a:moveTo>
                    <a:pt x="1" y="1"/>
                  </a:moveTo>
                  <a:lnTo>
                    <a:pt x="1" y="1"/>
                  </a:lnTo>
                  <a:cubicBezTo>
                    <a:pt x="171" y="156"/>
                    <a:pt x="342" y="311"/>
                    <a:pt x="528" y="482"/>
                  </a:cubicBezTo>
                  <a:cubicBezTo>
                    <a:pt x="559" y="466"/>
                    <a:pt x="621" y="420"/>
                    <a:pt x="637" y="358"/>
                  </a:cubicBezTo>
                  <a:cubicBezTo>
                    <a:pt x="637" y="342"/>
                    <a:pt x="621" y="311"/>
                    <a:pt x="528" y="249"/>
                  </a:cubicBezTo>
                  <a:cubicBezTo>
                    <a:pt x="389" y="156"/>
                    <a:pt x="187"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5"/>
            <p:cNvSpPr/>
            <p:nvPr/>
          </p:nvSpPr>
          <p:spPr>
            <a:xfrm>
              <a:off x="8038188" y="3909225"/>
              <a:ext cx="6625" cy="12825"/>
            </a:xfrm>
            <a:custGeom>
              <a:avLst/>
              <a:gdLst/>
              <a:ahLst/>
              <a:cxnLst/>
              <a:rect l="l" t="t" r="r" b="b"/>
              <a:pathLst>
                <a:path w="265" h="513" extrusionOk="0">
                  <a:moveTo>
                    <a:pt x="265" y="1"/>
                  </a:moveTo>
                  <a:cubicBezTo>
                    <a:pt x="172" y="171"/>
                    <a:pt x="94" y="342"/>
                    <a:pt x="1" y="513"/>
                  </a:cubicBezTo>
                  <a:cubicBezTo>
                    <a:pt x="94" y="342"/>
                    <a:pt x="187" y="17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5"/>
            <p:cNvSpPr/>
            <p:nvPr/>
          </p:nvSpPr>
          <p:spPr>
            <a:xfrm>
              <a:off x="8054863" y="4179100"/>
              <a:ext cx="5850" cy="8550"/>
            </a:xfrm>
            <a:custGeom>
              <a:avLst/>
              <a:gdLst/>
              <a:ahLst/>
              <a:cxnLst/>
              <a:rect l="l" t="t" r="r" b="b"/>
              <a:pathLst>
                <a:path w="234" h="342" extrusionOk="0">
                  <a:moveTo>
                    <a:pt x="1" y="0"/>
                  </a:moveTo>
                  <a:lnTo>
                    <a:pt x="1" y="0"/>
                  </a:lnTo>
                  <a:cubicBezTo>
                    <a:pt x="78" y="140"/>
                    <a:pt x="156" y="249"/>
                    <a:pt x="233" y="342"/>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25"/>
            <p:cNvSpPr/>
            <p:nvPr/>
          </p:nvSpPr>
          <p:spPr>
            <a:xfrm>
              <a:off x="8021513" y="4102325"/>
              <a:ext cx="4300" cy="14750"/>
            </a:xfrm>
            <a:custGeom>
              <a:avLst/>
              <a:gdLst/>
              <a:ahLst/>
              <a:cxnLst/>
              <a:rect l="l" t="t" r="r" b="b"/>
              <a:pathLst>
                <a:path w="172" h="590" extrusionOk="0">
                  <a:moveTo>
                    <a:pt x="1" y="1"/>
                  </a:moveTo>
                  <a:lnTo>
                    <a:pt x="1" y="1"/>
                  </a:lnTo>
                  <a:cubicBezTo>
                    <a:pt x="32" y="202"/>
                    <a:pt x="94" y="388"/>
                    <a:pt x="172" y="590"/>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25"/>
            <p:cNvSpPr/>
            <p:nvPr/>
          </p:nvSpPr>
          <p:spPr>
            <a:xfrm>
              <a:off x="8095188" y="3835950"/>
              <a:ext cx="7775" cy="7400"/>
            </a:xfrm>
            <a:custGeom>
              <a:avLst/>
              <a:gdLst/>
              <a:ahLst/>
              <a:cxnLst/>
              <a:rect l="l" t="t" r="r" b="b"/>
              <a:pathLst>
                <a:path w="311" h="296" extrusionOk="0">
                  <a:moveTo>
                    <a:pt x="311" y="0"/>
                  </a:moveTo>
                  <a:lnTo>
                    <a:pt x="311" y="0"/>
                  </a:lnTo>
                  <a:cubicBezTo>
                    <a:pt x="202" y="94"/>
                    <a:pt x="94" y="187"/>
                    <a:pt x="1" y="295"/>
                  </a:cubicBezTo>
                  <a:cubicBezTo>
                    <a:pt x="94" y="187"/>
                    <a:pt x="218" y="94"/>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25"/>
            <p:cNvSpPr/>
            <p:nvPr/>
          </p:nvSpPr>
          <p:spPr>
            <a:xfrm>
              <a:off x="8018038" y="4087600"/>
              <a:ext cx="3500" cy="14375"/>
            </a:xfrm>
            <a:custGeom>
              <a:avLst/>
              <a:gdLst/>
              <a:ahLst/>
              <a:cxnLst/>
              <a:rect l="l" t="t" r="r" b="b"/>
              <a:pathLst>
                <a:path w="140" h="575" extrusionOk="0">
                  <a:moveTo>
                    <a:pt x="0" y="0"/>
                  </a:moveTo>
                  <a:cubicBezTo>
                    <a:pt x="47" y="202"/>
                    <a:pt x="78" y="403"/>
                    <a:pt x="140" y="574"/>
                  </a:cubicBezTo>
                  <a:cubicBezTo>
                    <a:pt x="78" y="388"/>
                    <a:pt x="47" y="18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25"/>
            <p:cNvSpPr/>
            <p:nvPr/>
          </p:nvSpPr>
          <p:spPr>
            <a:xfrm>
              <a:off x="8015713" y="4072475"/>
              <a:ext cx="1575" cy="10500"/>
            </a:xfrm>
            <a:custGeom>
              <a:avLst/>
              <a:gdLst/>
              <a:ahLst/>
              <a:cxnLst/>
              <a:rect l="l" t="t" r="r" b="b"/>
              <a:pathLst>
                <a:path w="63" h="420" extrusionOk="0">
                  <a:moveTo>
                    <a:pt x="0" y="0"/>
                  </a:moveTo>
                  <a:cubicBezTo>
                    <a:pt x="16" y="140"/>
                    <a:pt x="47" y="295"/>
                    <a:pt x="62" y="419"/>
                  </a:cubicBezTo>
                  <a:cubicBezTo>
                    <a:pt x="47" y="295"/>
                    <a:pt x="16" y="14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25"/>
            <p:cNvSpPr/>
            <p:nvPr/>
          </p:nvSpPr>
          <p:spPr>
            <a:xfrm>
              <a:off x="8013763" y="4056575"/>
              <a:ext cx="1200" cy="10500"/>
            </a:xfrm>
            <a:custGeom>
              <a:avLst/>
              <a:gdLst/>
              <a:ahLst/>
              <a:cxnLst/>
              <a:rect l="l" t="t" r="r" b="b"/>
              <a:pathLst>
                <a:path w="48" h="420" extrusionOk="0">
                  <a:moveTo>
                    <a:pt x="1" y="0"/>
                  </a:moveTo>
                  <a:cubicBezTo>
                    <a:pt x="16" y="124"/>
                    <a:pt x="16" y="280"/>
                    <a:pt x="47" y="419"/>
                  </a:cubicBezTo>
                  <a:cubicBezTo>
                    <a:pt x="16" y="280"/>
                    <a:pt x="16" y="1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5"/>
            <p:cNvSpPr/>
            <p:nvPr/>
          </p:nvSpPr>
          <p:spPr>
            <a:xfrm>
              <a:off x="8063788" y="3871225"/>
              <a:ext cx="6225" cy="8175"/>
            </a:xfrm>
            <a:custGeom>
              <a:avLst/>
              <a:gdLst/>
              <a:ahLst/>
              <a:cxnLst/>
              <a:rect l="l" t="t" r="r" b="b"/>
              <a:pathLst>
                <a:path w="249" h="327" extrusionOk="0">
                  <a:moveTo>
                    <a:pt x="249" y="1"/>
                  </a:moveTo>
                  <a:cubicBezTo>
                    <a:pt x="156" y="125"/>
                    <a:pt x="78" y="218"/>
                    <a:pt x="1" y="327"/>
                  </a:cubicBezTo>
                  <a:cubicBezTo>
                    <a:pt x="78" y="218"/>
                    <a:pt x="171" y="125"/>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25"/>
            <p:cNvSpPr/>
            <p:nvPr/>
          </p:nvSpPr>
          <p:spPr>
            <a:xfrm>
              <a:off x="8072313" y="3846025"/>
              <a:ext cx="20200" cy="21750"/>
            </a:xfrm>
            <a:custGeom>
              <a:avLst/>
              <a:gdLst/>
              <a:ahLst/>
              <a:cxnLst/>
              <a:rect l="l" t="t" r="r" b="b"/>
              <a:pathLst>
                <a:path w="808" h="870" extrusionOk="0">
                  <a:moveTo>
                    <a:pt x="807" y="1"/>
                  </a:moveTo>
                  <a:cubicBezTo>
                    <a:pt x="528" y="280"/>
                    <a:pt x="264" y="559"/>
                    <a:pt x="1" y="869"/>
                  </a:cubicBezTo>
                  <a:cubicBezTo>
                    <a:pt x="264" y="559"/>
                    <a:pt x="528" y="280"/>
                    <a:pt x="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25"/>
            <p:cNvSpPr/>
            <p:nvPr/>
          </p:nvSpPr>
          <p:spPr>
            <a:xfrm>
              <a:off x="8031988" y="4136050"/>
              <a:ext cx="4675" cy="9725"/>
            </a:xfrm>
            <a:custGeom>
              <a:avLst/>
              <a:gdLst/>
              <a:ahLst/>
              <a:cxnLst/>
              <a:rect l="l" t="t" r="r" b="b"/>
              <a:pathLst>
                <a:path w="187" h="389" extrusionOk="0">
                  <a:moveTo>
                    <a:pt x="1" y="1"/>
                  </a:moveTo>
                  <a:cubicBezTo>
                    <a:pt x="63" y="125"/>
                    <a:pt x="125" y="249"/>
                    <a:pt x="187" y="389"/>
                  </a:cubicBezTo>
                  <a:cubicBezTo>
                    <a:pt x="125" y="249"/>
                    <a:pt x="63" y="1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25"/>
            <p:cNvSpPr/>
            <p:nvPr/>
          </p:nvSpPr>
          <p:spPr>
            <a:xfrm>
              <a:off x="8038588" y="4149625"/>
              <a:ext cx="6625" cy="12825"/>
            </a:xfrm>
            <a:custGeom>
              <a:avLst/>
              <a:gdLst/>
              <a:ahLst/>
              <a:cxnLst/>
              <a:rect l="l" t="t" r="r" b="b"/>
              <a:pathLst>
                <a:path w="265" h="513" extrusionOk="0">
                  <a:moveTo>
                    <a:pt x="0" y="1"/>
                  </a:moveTo>
                  <a:cubicBezTo>
                    <a:pt x="78" y="171"/>
                    <a:pt x="171" y="342"/>
                    <a:pt x="264" y="513"/>
                  </a:cubicBezTo>
                  <a:cubicBezTo>
                    <a:pt x="171" y="342"/>
                    <a:pt x="78" y="17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25"/>
            <p:cNvSpPr/>
            <p:nvPr/>
          </p:nvSpPr>
          <p:spPr>
            <a:xfrm>
              <a:off x="8045188" y="4163200"/>
              <a:ext cx="7375" cy="12425"/>
            </a:xfrm>
            <a:custGeom>
              <a:avLst/>
              <a:gdLst/>
              <a:ahLst/>
              <a:cxnLst/>
              <a:rect l="l" t="t" r="r" b="b"/>
              <a:pathLst>
                <a:path w="295" h="497" extrusionOk="0">
                  <a:moveTo>
                    <a:pt x="0" y="1"/>
                  </a:moveTo>
                  <a:lnTo>
                    <a:pt x="0" y="1"/>
                  </a:lnTo>
                  <a:cubicBezTo>
                    <a:pt x="55" y="111"/>
                    <a:pt x="134" y="229"/>
                    <a:pt x="208" y="349"/>
                  </a:cubicBezTo>
                  <a:lnTo>
                    <a:pt x="208" y="349"/>
                  </a:lnTo>
                  <a:cubicBezTo>
                    <a:pt x="143" y="236"/>
                    <a:pt x="75" y="118"/>
                    <a:pt x="0" y="1"/>
                  </a:cubicBezTo>
                  <a:close/>
                  <a:moveTo>
                    <a:pt x="208" y="349"/>
                  </a:moveTo>
                  <a:cubicBezTo>
                    <a:pt x="237" y="399"/>
                    <a:pt x="266" y="449"/>
                    <a:pt x="295" y="497"/>
                  </a:cubicBezTo>
                  <a:cubicBezTo>
                    <a:pt x="268" y="447"/>
                    <a:pt x="238" y="398"/>
                    <a:pt x="208" y="3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5"/>
            <p:cNvSpPr/>
            <p:nvPr/>
          </p:nvSpPr>
          <p:spPr>
            <a:xfrm>
              <a:off x="8026963" y="4121325"/>
              <a:ext cx="3500" cy="10100"/>
            </a:xfrm>
            <a:custGeom>
              <a:avLst/>
              <a:gdLst/>
              <a:ahLst/>
              <a:cxnLst/>
              <a:rect l="l" t="t" r="r" b="b"/>
              <a:pathLst>
                <a:path w="140" h="404" extrusionOk="0">
                  <a:moveTo>
                    <a:pt x="0" y="0"/>
                  </a:moveTo>
                  <a:lnTo>
                    <a:pt x="0" y="0"/>
                  </a:lnTo>
                  <a:cubicBezTo>
                    <a:pt x="31" y="140"/>
                    <a:pt x="93" y="280"/>
                    <a:pt x="140" y="404"/>
                  </a:cubicBezTo>
                  <a:cubicBezTo>
                    <a:pt x="93" y="249"/>
                    <a:pt x="62" y="14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5"/>
            <p:cNvSpPr/>
            <p:nvPr/>
          </p:nvSpPr>
          <p:spPr>
            <a:xfrm>
              <a:off x="8118463" y="3815000"/>
              <a:ext cx="11650" cy="8950"/>
            </a:xfrm>
            <a:custGeom>
              <a:avLst/>
              <a:gdLst/>
              <a:ahLst/>
              <a:cxnLst/>
              <a:rect l="l" t="t" r="r" b="b"/>
              <a:pathLst>
                <a:path w="466" h="358" extrusionOk="0">
                  <a:moveTo>
                    <a:pt x="466" y="1"/>
                  </a:moveTo>
                  <a:lnTo>
                    <a:pt x="466" y="1"/>
                  </a:lnTo>
                  <a:cubicBezTo>
                    <a:pt x="311" y="94"/>
                    <a:pt x="155" y="218"/>
                    <a:pt x="0" y="358"/>
                  </a:cubicBezTo>
                  <a:lnTo>
                    <a:pt x="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25"/>
            <p:cNvSpPr/>
            <p:nvPr/>
          </p:nvSpPr>
          <p:spPr>
            <a:xfrm>
              <a:off x="8106838" y="3826250"/>
              <a:ext cx="8150" cy="6625"/>
            </a:xfrm>
            <a:custGeom>
              <a:avLst/>
              <a:gdLst/>
              <a:ahLst/>
              <a:cxnLst/>
              <a:rect l="l" t="t" r="r" b="b"/>
              <a:pathLst>
                <a:path w="326" h="265" extrusionOk="0">
                  <a:moveTo>
                    <a:pt x="326" y="1"/>
                  </a:moveTo>
                  <a:cubicBezTo>
                    <a:pt x="217" y="78"/>
                    <a:pt x="93" y="171"/>
                    <a:pt x="0" y="264"/>
                  </a:cubicBezTo>
                  <a:cubicBezTo>
                    <a:pt x="124" y="171"/>
                    <a:pt x="217" y="94"/>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25"/>
            <p:cNvSpPr/>
            <p:nvPr/>
          </p:nvSpPr>
          <p:spPr>
            <a:xfrm>
              <a:off x="8072338" y="4203925"/>
              <a:ext cx="20175" cy="21725"/>
            </a:xfrm>
            <a:custGeom>
              <a:avLst/>
              <a:gdLst/>
              <a:ahLst/>
              <a:cxnLst/>
              <a:rect l="l" t="t" r="r" b="b"/>
              <a:pathLst>
                <a:path w="807" h="869" extrusionOk="0">
                  <a:moveTo>
                    <a:pt x="0" y="1"/>
                  </a:moveTo>
                  <a:cubicBezTo>
                    <a:pt x="264" y="311"/>
                    <a:pt x="512" y="590"/>
                    <a:pt x="806" y="869"/>
                  </a:cubicBezTo>
                  <a:cubicBezTo>
                    <a:pt x="527" y="590"/>
                    <a:pt x="264" y="31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25"/>
            <p:cNvSpPr/>
            <p:nvPr/>
          </p:nvSpPr>
          <p:spPr>
            <a:xfrm>
              <a:off x="8015713" y="3988725"/>
              <a:ext cx="1575" cy="10475"/>
            </a:xfrm>
            <a:custGeom>
              <a:avLst/>
              <a:gdLst/>
              <a:ahLst/>
              <a:cxnLst/>
              <a:rect l="l" t="t" r="r" b="b"/>
              <a:pathLst>
                <a:path w="63" h="419" extrusionOk="0">
                  <a:moveTo>
                    <a:pt x="62" y="0"/>
                  </a:moveTo>
                  <a:cubicBezTo>
                    <a:pt x="47" y="124"/>
                    <a:pt x="16" y="279"/>
                    <a:pt x="0" y="419"/>
                  </a:cubicBezTo>
                  <a:cubicBezTo>
                    <a:pt x="16" y="279"/>
                    <a:pt x="47" y="124"/>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25"/>
            <p:cNvSpPr/>
            <p:nvPr/>
          </p:nvSpPr>
          <p:spPr>
            <a:xfrm>
              <a:off x="8027338" y="3940650"/>
              <a:ext cx="3525" cy="10100"/>
            </a:xfrm>
            <a:custGeom>
              <a:avLst/>
              <a:gdLst/>
              <a:ahLst/>
              <a:cxnLst/>
              <a:rect l="l" t="t" r="r" b="b"/>
              <a:pathLst>
                <a:path w="141" h="404" extrusionOk="0">
                  <a:moveTo>
                    <a:pt x="140" y="0"/>
                  </a:moveTo>
                  <a:cubicBezTo>
                    <a:pt x="78" y="140"/>
                    <a:pt x="47" y="264"/>
                    <a:pt x="1" y="403"/>
                  </a:cubicBezTo>
                  <a:cubicBezTo>
                    <a:pt x="47" y="264"/>
                    <a:pt x="78" y="14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25"/>
            <p:cNvSpPr/>
            <p:nvPr/>
          </p:nvSpPr>
          <p:spPr>
            <a:xfrm>
              <a:off x="8118063" y="3770025"/>
              <a:ext cx="427700" cy="532775"/>
            </a:xfrm>
            <a:custGeom>
              <a:avLst/>
              <a:gdLst/>
              <a:ahLst/>
              <a:cxnLst/>
              <a:rect l="l" t="t" r="r" b="b"/>
              <a:pathLst>
                <a:path w="17108" h="21311" extrusionOk="0">
                  <a:moveTo>
                    <a:pt x="1" y="19140"/>
                  </a:moveTo>
                  <a:cubicBezTo>
                    <a:pt x="87" y="19204"/>
                    <a:pt x="174" y="19268"/>
                    <a:pt x="262" y="19330"/>
                  </a:cubicBezTo>
                  <a:lnTo>
                    <a:pt x="262" y="19330"/>
                  </a:lnTo>
                  <a:cubicBezTo>
                    <a:pt x="173" y="19265"/>
                    <a:pt x="87" y="19200"/>
                    <a:pt x="1" y="19140"/>
                  </a:cubicBezTo>
                  <a:close/>
                  <a:moveTo>
                    <a:pt x="262" y="19330"/>
                  </a:moveTo>
                  <a:cubicBezTo>
                    <a:pt x="333" y="19381"/>
                    <a:pt x="406" y="19433"/>
                    <a:pt x="482" y="19481"/>
                  </a:cubicBezTo>
                  <a:cubicBezTo>
                    <a:pt x="482" y="19481"/>
                    <a:pt x="482" y="19481"/>
                    <a:pt x="482" y="19481"/>
                  </a:cubicBezTo>
                  <a:lnTo>
                    <a:pt x="482" y="19481"/>
                  </a:lnTo>
                  <a:cubicBezTo>
                    <a:pt x="408" y="19432"/>
                    <a:pt x="335" y="19381"/>
                    <a:pt x="262" y="19330"/>
                  </a:cubicBezTo>
                  <a:close/>
                  <a:moveTo>
                    <a:pt x="6553" y="0"/>
                  </a:moveTo>
                  <a:cubicBezTo>
                    <a:pt x="6525" y="0"/>
                    <a:pt x="6497" y="1"/>
                    <a:pt x="6468" y="1"/>
                  </a:cubicBezTo>
                  <a:cubicBezTo>
                    <a:pt x="4266" y="1"/>
                    <a:pt x="2203" y="683"/>
                    <a:pt x="497" y="1815"/>
                  </a:cubicBezTo>
                  <a:lnTo>
                    <a:pt x="497" y="1815"/>
                  </a:lnTo>
                  <a:cubicBezTo>
                    <a:pt x="1645" y="1319"/>
                    <a:pt x="2917" y="1040"/>
                    <a:pt x="4266" y="1040"/>
                  </a:cubicBezTo>
                  <a:cubicBezTo>
                    <a:pt x="6437" y="1040"/>
                    <a:pt x="8423" y="1769"/>
                    <a:pt x="10036" y="2979"/>
                  </a:cubicBezTo>
                  <a:cubicBezTo>
                    <a:pt x="10050" y="2978"/>
                    <a:pt x="10065" y="2978"/>
                    <a:pt x="10080" y="2978"/>
                  </a:cubicBezTo>
                  <a:cubicBezTo>
                    <a:pt x="10467" y="2978"/>
                    <a:pt x="10837" y="3171"/>
                    <a:pt x="11121" y="3335"/>
                  </a:cubicBezTo>
                  <a:cubicBezTo>
                    <a:pt x="11323" y="3444"/>
                    <a:pt x="11416" y="3584"/>
                    <a:pt x="11400" y="3739"/>
                  </a:cubicBezTo>
                  <a:cubicBezTo>
                    <a:pt x="11400" y="3785"/>
                    <a:pt x="11369" y="3816"/>
                    <a:pt x="11354" y="3863"/>
                  </a:cubicBezTo>
                  <a:cubicBezTo>
                    <a:pt x="11323" y="3940"/>
                    <a:pt x="11261" y="3987"/>
                    <a:pt x="11199" y="4033"/>
                  </a:cubicBezTo>
                  <a:cubicBezTo>
                    <a:pt x="12843" y="5755"/>
                    <a:pt x="13851" y="8081"/>
                    <a:pt x="13851" y="10656"/>
                  </a:cubicBezTo>
                  <a:cubicBezTo>
                    <a:pt x="13851" y="14797"/>
                    <a:pt x="11261" y="18318"/>
                    <a:pt x="7601" y="19682"/>
                  </a:cubicBezTo>
                  <a:cubicBezTo>
                    <a:pt x="7694" y="19698"/>
                    <a:pt x="7802" y="19713"/>
                    <a:pt x="7880" y="19807"/>
                  </a:cubicBezTo>
                  <a:cubicBezTo>
                    <a:pt x="7942" y="19869"/>
                    <a:pt x="7957" y="19931"/>
                    <a:pt x="7942" y="20008"/>
                  </a:cubicBezTo>
                  <a:cubicBezTo>
                    <a:pt x="7911" y="20148"/>
                    <a:pt x="7787" y="20225"/>
                    <a:pt x="7725" y="20256"/>
                  </a:cubicBezTo>
                  <a:cubicBezTo>
                    <a:pt x="7523" y="20380"/>
                    <a:pt x="7244" y="20427"/>
                    <a:pt x="6918" y="20427"/>
                  </a:cubicBezTo>
                  <a:cubicBezTo>
                    <a:pt x="6794" y="20427"/>
                    <a:pt x="6701" y="20411"/>
                    <a:pt x="6608" y="20411"/>
                  </a:cubicBezTo>
                  <a:cubicBezTo>
                    <a:pt x="6468" y="20396"/>
                    <a:pt x="6298" y="20380"/>
                    <a:pt x="6220" y="20225"/>
                  </a:cubicBezTo>
                  <a:cubicBezTo>
                    <a:pt x="6205" y="20179"/>
                    <a:pt x="6205" y="20148"/>
                    <a:pt x="6205" y="20101"/>
                  </a:cubicBezTo>
                  <a:lnTo>
                    <a:pt x="6205" y="20070"/>
                  </a:lnTo>
                  <a:cubicBezTo>
                    <a:pt x="5569" y="20179"/>
                    <a:pt x="4902" y="20256"/>
                    <a:pt x="4251" y="20256"/>
                  </a:cubicBezTo>
                  <a:cubicBezTo>
                    <a:pt x="2901" y="20256"/>
                    <a:pt x="1645" y="19962"/>
                    <a:pt x="482" y="19481"/>
                  </a:cubicBezTo>
                  <a:lnTo>
                    <a:pt x="482" y="19481"/>
                  </a:lnTo>
                  <a:cubicBezTo>
                    <a:pt x="2192" y="20626"/>
                    <a:pt x="4245" y="21311"/>
                    <a:pt x="6453" y="21311"/>
                  </a:cubicBezTo>
                  <a:cubicBezTo>
                    <a:pt x="12347" y="21311"/>
                    <a:pt x="17108" y="16534"/>
                    <a:pt x="17108" y="10640"/>
                  </a:cubicBezTo>
                  <a:cubicBezTo>
                    <a:pt x="17108" y="4775"/>
                    <a:pt x="12392" y="0"/>
                    <a:pt x="6553" y="0"/>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25"/>
            <p:cNvSpPr/>
            <p:nvPr/>
          </p:nvSpPr>
          <p:spPr>
            <a:xfrm>
              <a:off x="8230138" y="4278600"/>
              <a:ext cx="32200" cy="10650"/>
            </a:xfrm>
            <a:custGeom>
              <a:avLst/>
              <a:gdLst/>
              <a:ahLst/>
              <a:cxnLst/>
              <a:rect l="l" t="t" r="r" b="b"/>
              <a:pathLst>
                <a:path w="1288" h="426" extrusionOk="0">
                  <a:moveTo>
                    <a:pt x="150" y="1"/>
                  </a:moveTo>
                  <a:cubicBezTo>
                    <a:pt x="92" y="1"/>
                    <a:pt x="40" y="24"/>
                    <a:pt x="16" y="84"/>
                  </a:cubicBezTo>
                  <a:cubicBezTo>
                    <a:pt x="0" y="161"/>
                    <a:pt x="16" y="239"/>
                    <a:pt x="93" y="286"/>
                  </a:cubicBezTo>
                  <a:cubicBezTo>
                    <a:pt x="403" y="394"/>
                    <a:pt x="1117" y="425"/>
                    <a:pt x="1132" y="425"/>
                  </a:cubicBezTo>
                  <a:cubicBezTo>
                    <a:pt x="1210" y="425"/>
                    <a:pt x="1272" y="363"/>
                    <a:pt x="1272" y="286"/>
                  </a:cubicBezTo>
                  <a:cubicBezTo>
                    <a:pt x="1287" y="208"/>
                    <a:pt x="1241" y="130"/>
                    <a:pt x="1163" y="130"/>
                  </a:cubicBezTo>
                  <a:cubicBezTo>
                    <a:pt x="962" y="130"/>
                    <a:pt x="419" y="84"/>
                    <a:pt x="202" y="6"/>
                  </a:cubicBezTo>
                  <a:cubicBezTo>
                    <a:pt x="184" y="3"/>
                    <a:pt x="167"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25"/>
            <p:cNvSpPr/>
            <p:nvPr/>
          </p:nvSpPr>
          <p:spPr>
            <a:xfrm>
              <a:off x="8255713" y="3783775"/>
              <a:ext cx="47325" cy="8375"/>
            </a:xfrm>
            <a:custGeom>
              <a:avLst/>
              <a:gdLst/>
              <a:ahLst/>
              <a:cxnLst/>
              <a:rect l="l" t="t" r="r" b="b"/>
              <a:pathLst>
                <a:path w="1893" h="335" extrusionOk="0">
                  <a:moveTo>
                    <a:pt x="796" y="1"/>
                  </a:moveTo>
                  <a:cubicBezTo>
                    <a:pt x="557" y="1"/>
                    <a:pt x="316" y="14"/>
                    <a:pt x="125" y="56"/>
                  </a:cubicBezTo>
                  <a:cubicBezTo>
                    <a:pt x="47" y="71"/>
                    <a:pt x="1" y="149"/>
                    <a:pt x="16" y="226"/>
                  </a:cubicBezTo>
                  <a:cubicBezTo>
                    <a:pt x="32" y="304"/>
                    <a:pt x="94" y="335"/>
                    <a:pt x="156" y="335"/>
                  </a:cubicBezTo>
                  <a:lnTo>
                    <a:pt x="187" y="335"/>
                  </a:lnTo>
                  <a:cubicBezTo>
                    <a:pt x="358" y="304"/>
                    <a:pt x="585" y="294"/>
                    <a:pt x="812" y="294"/>
                  </a:cubicBezTo>
                  <a:cubicBezTo>
                    <a:pt x="1267" y="294"/>
                    <a:pt x="1722" y="335"/>
                    <a:pt x="1722" y="335"/>
                  </a:cubicBezTo>
                  <a:cubicBezTo>
                    <a:pt x="1800" y="335"/>
                    <a:pt x="1877" y="288"/>
                    <a:pt x="1877" y="195"/>
                  </a:cubicBezTo>
                  <a:cubicBezTo>
                    <a:pt x="1893" y="133"/>
                    <a:pt x="1846" y="71"/>
                    <a:pt x="1769" y="56"/>
                  </a:cubicBezTo>
                  <a:cubicBezTo>
                    <a:pt x="1738" y="56"/>
                    <a:pt x="1273" y="1"/>
                    <a:pt x="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25"/>
            <p:cNvSpPr/>
            <p:nvPr/>
          </p:nvSpPr>
          <p:spPr>
            <a:xfrm>
              <a:off x="8315813" y="3798775"/>
              <a:ext cx="12050" cy="12775"/>
            </a:xfrm>
            <a:custGeom>
              <a:avLst/>
              <a:gdLst/>
              <a:ahLst/>
              <a:cxnLst/>
              <a:rect l="l" t="t" r="r" b="b"/>
              <a:pathLst>
                <a:path w="482" h="511" extrusionOk="0">
                  <a:moveTo>
                    <a:pt x="230" y="1"/>
                  </a:moveTo>
                  <a:cubicBezTo>
                    <a:pt x="216" y="1"/>
                    <a:pt x="201" y="4"/>
                    <a:pt x="187" y="14"/>
                  </a:cubicBezTo>
                  <a:cubicBezTo>
                    <a:pt x="156" y="14"/>
                    <a:pt x="109" y="45"/>
                    <a:pt x="78" y="92"/>
                  </a:cubicBezTo>
                  <a:cubicBezTo>
                    <a:pt x="1" y="185"/>
                    <a:pt x="16" y="324"/>
                    <a:pt x="94" y="417"/>
                  </a:cubicBezTo>
                  <a:cubicBezTo>
                    <a:pt x="140" y="479"/>
                    <a:pt x="202" y="510"/>
                    <a:pt x="280" y="510"/>
                  </a:cubicBezTo>
                  <a:cubicBezTo>
                    <a:pt x="326" y="510"/>
                    <a:pt x="373" y="495"/>
                    <a:pt x="404" y="479"/>
                  </a:cubicBezTo>
                  <a:lnTo>
                    <a:pt x="420" y="448"/>
                  </a:lnTo>
                  <a:cubicBezTo>
                    <a:pt x="482" y="386"/>
                    <a:pt x="482" y="309"/>
                    <a:pt x="466" y="231"/>
                  </a:cubicBezTo>
                  <a:cubicBezTo>
                    <a:pt x="451" y="154"/>
                    <a:pt x="389" y="76"/>
                    <a:pt x="326" y="30"/>
                  </a:cubicBezTo>
                  <a:cubicBezTo>
                    <a:pt x="294" y="19"/>
                    <a:pt x="262" y="1"/>
                    <a:pt x="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25"/>
            <p:cNvSpPr/>
            <p:nvPr/>
          </p:nvSpPr>
          <p:spPr>
            <a:xfrm>
              <a:off x="8338688" y="3789425"/>
              <a:ext cx="12450" cy="11275"/>
            </a:xfrm>
            <a:custGeom>
              <a:avLst/>
              <a:gdLst/>
              <a:ahLst/>
              <a:cxnLst/>
              <a:rect l="l" t="t" r="r" b="b"/>
              <a:pathLst>
                <a:path w="498" h="451" extrusionOk="0">
                  <a:moveTo>
                    <a:pt x="404" y="0"/>
                  </a:moveTo>
                  <a:lnTo>
                    <a:pt x="327" y="16"/>
                  </a:lnTo>
                  <a:cubicBezTo>
                    <a:pt x="202" y="31"/>
                    <a:pt x="32" y="78"/>
                    <a:pt x="16" y="217"/>
                  </a:cubicBezTo>
                  <a:cubicBezTo>
                    <a:pt x="1" y="248"/>
                    <a:pt x="16" y="310"/>
                    <a:pt x="32" y="342"/>
                  </a:cubicBezTo>
                  <a:cubicBezTo>
                    <a:pt x="78" y="404"/>
                    <a:pt x="125" y="450"/>
                    <a:pt x="187" y="450"/>
                  </a:cubicBezTo>
                  <a:lnTo>
                    <a:pt x="249" y="450"/>
                  </a:lnTo>
                  <a:cubicBezTo>
                    <a:pt x="327" y="450"/>
                    <a:pt x="389" y="419"/>
                    <a:pt x="451" y="373"/>
                  </a:cubicBezTo>
                  <a:lnTo>
                    <a:pt x="482" y="342"/>
                  </a:lnTo>
                  <a:lnTo>
                    <a:pt x="497" y="93"/>
                  </a:lnTo>
                  <a:lnTo>
                    <a:pt x="435" y="93"/>
                  </a:lnTo>
                  <a:cubicBezTo>
                    <a:pt x="420" y="93"/>
                    <a:pt x="404" y="78"/>
                    <a:pt x="404" y="62"/>
                  </a:cubicBezTo>
                  <a:lnTo>
                    <a:pt x="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25"/>
            <p:cNvSpPr/>
            <p:nvPr/>
          </p:nvSpPr>
          <p:spPr>
            <a:xfrm>
              <a:off x="8383663" y="4216175"/>
              <a:ext cx="9725" cy="9875"/>
            </a:xfrm>
            <a:custGeom>
              <a:avLst/>
              <a:gdLst/>
              <a:ahLst/>
              <a:cxnLst/>
              <a:rect l="l" t="t" r="r" b="b"/>
              <a:pathLst>
                <a:path w="389" h="395" extrusionOk="0">
                  <a:moveTo>
                    <a:pt x="213" y="1"/>
                  </a:moveTo>
                  <a:cubicBezTo>
                    <a:pt x="200" y="1"/>
                    <a:pt x="186" y="3"/>
                    <a:pt x="172" y="6"/>
                  </a:cubicBezTo>
                  <a:lnTo>
                    <a:pt x="187" y="68"/>
                  </a:lnTo>
                  <a:lnTo>
                    <a:pt x="187" y="84"/>
                  </a:lnTo>
                  <a:lnTo>
                    <a:pt x="172" y="22"/>
                  </a:lnTo>
                  <a:lnTo>
                    <a:pt x="1" y="68"/>
                  </a:lnTo>
                  <a:lnTo>
                    <a:pt x="47" y="363"/>
                  </a:lnTo>
                  <a:lnTo>
                    <a:pt x="78" y="379"/>
                  </a:lnTo>
                  <a:cubicBezTo>
                    <a:pt x="94" y="379"/>
                    <a:pt x="125" y="394"/>
                    <a:pt x="156" y="394"/>
                  </a:cubicBezTo>
                  <a:cubicBezTo>
                    <a:pt x="234" y="394"/>
                    <a:pt x="327" y="363"/>
                    <a:pt x="358" y="255"/>
                  </a:cubicBezTo>
                  <a:cubicBezTo>
                    <a:pt x="389" y="208"/>
                    <a:pt x="373" y="130"/>
                    <a:pt x="327" y="68"/>
                  </a:cubicBezTo>
                  <a:cubicBezTo>
                    <a:pt x="291" y="21"/>
                    <a:pt x="25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25"/>
            <p:cNvSpPr/>
            <p:nvPr/>
          </p:nvSpPr>
          <p:spPr>
            <a:xfrm>
              <a:off x="8399188" y="3814225"/>
              <a:ext cx="7775" cy="6625"/>
            </a:xfrm>
            <a:custGeom>
              <a:avLst/>
              <a:gdLst/>
              <a:ahLst/>
              <a:cxnLst/>
              <a:rect l="l" t="t" r="r" b="b"/>
              <a:pathLst>
                <a:path w="311" h="265" extrusionOk="0">
                  <a:moveTo>
                    <a:pt x="47" y="1"/>
                  </a:moveTo>
                  <a:lnTo>
                    <a:pt x="31" y="16"/>
                  </a:lnTo>
                  <a:cubicBezTo>
                    <a:pt x="0" y="78"/>
                    <a:pt x="16" y="172"/>
                    <a:pt x="78" y="234"/>
                  </a:cubicBezTo>
                  <a:cubicBezTo>
                    <a:pt x="109" y="249"/>
                    <a:pt x="155" y="265"/>
                    <a:pt x="186" y="265"/>
                  </a:cubicBezTo>
                  <a:cubicBezTo>
                    <a:pt x="202" y="265"/>
                    <a:pt x="248" y="265"/>
                    <a:pt x="264" y="249"/>
                  </a:cubicBezTo>
                  <a:lnTo>
                    <a:pt x="311" y="234"/>
                  </a:lnTo>
                  <a:lnTo>
                    <a:pt x="311" y="32"/>
                  </a:lnTo>
                  <a:lnTo>
                    <a:pt x="248" y="47"/>
                  </a:lnTo>
                  <a:lnTo>
                    <a:pt x="2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25"/>
            <p:cNvSpPr/>
            <p:nvPr/>
          </p:nvSpPr>
          <p:spPr>
            <a:xfrm>
              <a:off x="8416238" y="3823150"/>
              <a:ext cx="12050" cy="10875"/>
            </a:xfrm>
            <a:custGeom>
              <a:avLst/>
              <a:gdLst/>
              <a:ahLst/>
              <a:cxnLst/>
              <a:rect l="l" t="t" r="r" b="b"/>
              <a:pathLst>
                <a:path w="482" h="435" extrusionOk="0">
                  <a:moveTo>
                    <a:pt x="280" y="1"/>
                  </a:moveTo>
                  <a:cubicBezTo>
                    <a:pt x="171" y="1"/>
                    <a:pt x="78" y="63"/>
                    <a:pt x="32" y="140"/>
                  </a:cubicBezTo>
                  <a:cubicBezTo>
                    <a:pt x="16" y="202"/>
                    <a:pt x="1" y="264"/>
                    <a:pt x="32" y="311"/>
                  </a:cubicBezTo>
                  <a:cubicBezTo>
                    <a:pt x="47" y="373"/>
                    <a:pt x="94" y="419"/>
                    <a:pt x="156" y="435"/>
                  </a:cubicBezTo>
                  <a:lnTo>
                    <a:pt x="171" y="435"/>
                  </a:lnTo>
                  <a:lnTo>
                    <a:pt x="482" y="342"/>
                  </a:lnTo>
                  <a:lnTo>
                    <a:pt x="466" y="280"/>
                  </a:lnTo>
                  <a:lnTo>
                    <a:pt x="466" y="218"/>
                  </a:lnTo>
                  <a:cubicBezTo>
                    <a:pt x="466" y="156"/>
                    <a:pt x="482" y="109"/>
                    <a:pt x="420" y="47"/>
                  </a:cubicBezTo>
                  <a:cubicBezTo>
                    <a:pt x="404" y="32"/>
                    <a:pt x="357"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25"/>
            <p:cNvSpPr/>
            <p:nvPr/>
          </p:nvSpPr>
          <p:spPr>
            <a:xfrm>
              <a:off x="8436413" y="3868125"/>
              <a:ext cx="27925" cy="26775"/>
            </a:xfrm>
            <a:custGeom>
              <a:avLst/>
              <a:gdLst/>
              <a:ahLst/>
              <a:cxnLst/>
              <a:rect l="l" t="t" r="r" b="b"/>
              <a:pathLst>
                <a:path w="1117" h="1071" extrusionOk="0">
                  <a:moveTo>
                    <a:pt x="155" y="1"/>
                  </a:moveTo>
                  <a:cubicBezTo>
                    <a:pt x="120" y="1"/>
                    <a:pt x="86" y="16"/>
                    <a:pt x="62" y="47"/>
                  </a:cubicBezTo>
                  <a:cubicBezTo>
                    <a:pt x="0" y="109"/>
                    <a:pt x="0" y="202"/>
                    <a:pt x="78" y="264"/>
                  </a:cubicBezTo>
                  <a:cubicBezTo>
                    <a:pt x="326" y="497"/>
                    <a:pt x="869" y="1040"/>
                    <a:pt x="869" y="1040"/>
                  </a:cubicBezTo>
                  <a:cubicBezTo>
                    <a:pt x="884" y="1055"/>
                    <a:pt x="931" y="1071"/>
                    <a:pt x="962" y="1071"/>
                  </a:cubicBezTo>
                  <a:cubicBezTo>
                    <a:pt x="1008" y="1071"/>
                    <a:pt x="1039" y="1055"/>
                    <a:pt x="1070" y="1040"/>
                  </a:cubicBezTo>
                  <a:cubicBezTo>
                    <a:pt x="1117" y="978"/>
                    <a:pt x="1117" y="885"/>
                    <a:pt x="1070" y="823"/>
                  </a:cubicBezTo>
                  <a:cubicBezTo>
                    <a:pt x="1039" y="807"/>
                    <a:pt x="528" y="280"/>
                    <a:pt x="248" y="47"/>
                  </a:cubicBezTo>
                  <a:cubicBezTo>
                    <a:pt x="225" y="16"/>
                    <a:pt x="19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25"/>
            <p:cNvSpPr/>
            <p:nvPr/>
          </p:nvSpPr>
          <p:spPr>
            <a:xfrm>
              <a:off x="8439888" y="3842725"/>
              <a:ext cx="33000" cy="33175"/>
            </a:xfrm>
            <a:custGeom>
              <a:avLst/>
              <a:gdLst/>
              <a:ahLst/>
              <a:cxnLst/>
              <a:rect l="l" t="t" r="r" b="b"/>
              <a:pathLst>
                <a:path w="1320" h="1327" extrusionOk="0">
                  <a:moveTo>
                    <a:pt x="157" y="0"/>
                  </a:moveTo>
                  <a:cubicBezTo>
                    <a:pt x="117" y="0"/>
                    <a:pt x="80" y="20"/>
                    <a:pt x="63" y="55"/>
                  </a:cubicBezTo>
                  <a:cubicBezTo>
                    <a:pt x="1" y="117"/>
                    <a:pt x="16" y="210"/>
                    <a:pt x="78" y="257"/>
                  </a:cubicBezTo>
                  <a:cubicBezTo>
                    <a:pt x="466" y="582"/>
                    <a:pt x="1040" y="1280"/>
                    <a:pt x="1040" y="1280"/>
                  </a:cubicBezTo>
                  <a:cubicBezTo>
                    <a:pt x="1055" y="1311"/>
                    <a:pt x="1118" y="1327"/>
                    <a:pt x="1164" y="1327"/>
                  </a:cubicBezTo>
                  <a:cubicBezTo>
                    <a:pt x="1195" y="1327"/>
                    <a:pt x="1211" y="1311"/>
                    <a:pt x="1257" y="1296"/>
                  </a:cubicBezTo>
                  <a:cubicBezTo>
                    <a:pt x="1304" y="1265"/>
                    <a:pt x="1319" y="1156"/>
                    <a:pt x="1257" y="1110"/>
                  </a:cubicBezTo>
                  <a:cubicBezTo>
                    <a:pt x="1242" y="1063"/>
                    <a:pt x="652" y="365"/>
                    <a:pt x="249" y="40"/>
                  </a:cubicBezTo>
                  <a:cubicBezTo>
                    <a:pt x="222" y="12"/>
                    <a:pt x="189"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25"/>
            <p:cNvSpPr/>
            <p:nvPr/>
          </p:nvSpPr>
          <p:spPr>
            <a:xfrm>
              <a:off x="8467813" y="4098900"/>
              <a:ext cx="8950" cy="10050"/>
            </a:xfrm>
            <a:custGeom>
              <a:avLst/>
              <a:gdLst/>
              <a:ahLst/>
              <a:cxnLst/>
              <a:rect l="l" t="t" r="r" b="b"/>
              <a:pathLst>
                <a:path w="358" h="402" extrusionOk="0">
                  <a:moveTo>
                    <a:pt x="129" y="0"/>
                  </a:moveTo>
                  <a:cubicBezTo>
                    <a:pt x="100" y="0"/>
                    <a:pt x="72" y="9"/>
                    <a:pt x="47" y="29"/>
                  </a:cubicBezTo>
                  <a:lnTo>
                    <a:pt x="32" y="44"/>
                  </a:lnTo>
                  <a:lnTo>
                    <a:pt x="32" y="60"/>
                  </a:lnTo>
                  <a:cubicBezTo>
                    <a:pt x="1" y="122"/>
                    <a:pt x="1" y="215"/>
                    <a:pt x="32" y="293"/>
                  </a:cubicBezTo>
                  <a:cubicBezTo>
                    <a:pt x="47" y="355"/>
                    <a:pt x="125" y="401"/>
                    <a:pt x="187" y="401"/>
                  </a:cubicBezTo>
                  <a:cubicBezTo>
                    <a:pt x="218" y="401"/>
                    <a:pt x="233" y="370"/>
                    <a:pt x="264" y="370"/>
                  </a:cubicBezTo>
                  <a:cubicBezTo>
                    <a:pt x="342" y="262"/>
                    <a:pt x="357" y="169"/>
                    <a:pt x="295" y="91"/>
                  </a:cubicBezTo>
                  <a:cubicBezTo>
                    <a:pt x="253" y="38"/>
                    <a:pt x="19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5"/>
            <p:cNvSpPr/>
            <p:nvPr/>
          </p:nvSpPr>
          <p:spPr>
            <a:xfrm>
              <a:off x="8477513" y="3883575"/>
              <a:ext cx="26775" cy="33825"/>
            </a:xfrm>
            <a:custGeom>
              <a:avLst/>
              <a:gdLst/>
              <a:ahLst/>
              <a:cxnLst/>
              <a:rect l="l" t="t" r="r" b="b"/>
              <a:pathLst>
                <a:path w="1071" h="1353" extrusionOk="0">
                  <a:moveTo>
                    <a:pt x="169" y="1"/>
                  </a:moveTo>
                  <a:cubicBezTo>
                    <a:pt x="134" y="1"/>
                    <a:pt x="98" y="13"/>
                    <a:pt x="62" y="34"/>
                  </a:cubicBezTo>
                  <a:cubicBezTo>
                    <a:pt x="0" y="81"/>
                    <a:pt x="0" y="174"/>
                    <a:pt x="47" y="220"/>
                  </a:cubicBezTo>
                  <a:cubicBezTo>
                    <a:pt x="373" y="608"/>
                    <a:pt x="760" y="1244"/>
                    <a:pt x="760" y="1275"/>
                  </a:cubicBezTo>
                  <a:cubicBezTo>
                    <a:pt x="776" y="1306"/>
                    <a:pt x="838" y="1352"/>
                    <a:pt x="884" y="1352"/>
                  </a:cubicBezTo>
                  <a:cubicBezTo>
                    <a:pt x="900" y="1352"/>
                    <a:pt x="931" y="1352"/>
                    <a:pt x="962" y="1321"/>
                  </a:cubicBezTo>
                  <a:cubicBezTo>
                    <a:pt x="1055" y="1290"/>
                    <a:pt x="1070" y="1213"/>
                    <a:pt x="1039" y="1135"/>
                  </a:cubicBezTo>
                  <a:cubicBezTo>
                    <a:pt x="1008" y="1120"/>
                    <a:pt x="652" y="453"/>
                    <a:pt x="279" y="50"/>
                  </a:cubicBezTo>
                  <a:cubicBezTo>
                    <a:pt x="246" y="16"/>
                    <a:pt x="208"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25"/>
            <p:cNvSpPr/>
            <p:nvPr/>
          </p:nvSpPr>
          <p:spPr>
            <a:xfrm>
              <a:off x="8480213" y="3937150"/>
              <a:ext cx="9725" cy="9325"/>
            </a:xfrm>
            <a:custGeom>
              <a:avLst/>
              <a:gdLst/>
              <a:ahLst/>
              <a:cxnLst/>
              <a:rect l="l" t="t" r="r" b="b"/>
              <a:pathLst>
                <a:path w="389" h="373" extrusionOk="0">
                  <a:moveTo>
                    <a:pt x="16" y="0"/>
                  </a:moveTo>
                  <a:lnTo>
                    <a:pt x="16" y="47"/>
                  </a:lnTo>
                  <a:cubicBezTo>
                    <a:pt x="16" y="94"/>
                    <a:pt x="1" y="171"/>
                    <a:pt x="32" y="249"/>
                  </a:cubicBezTo>
                  <a:cubicBezTo>
                    <a:pt x="47" y="311"/>
                    <a:pt x="125" y="373"/>
                    <a:pt x="202" y="373"/>
                  </a:cubicBezTo>
                  <a:lnTo>
                    <a:pt x="249" y="373"/>
                  </a:lnTo>
                  <a:cubicBezTo>
                    <a:pt x="327" y="357"/>
                    <a:pt x="389" y="249"/>
                    <a:pt x="358" y="171"/>
                  </a:cubicBezTo>
                  <a:lnTo>
                    <a:pt x="2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25"/>
            <p:cNvSpPr/>
            <p:nvPr/>
          </p:nvSpPr>
          <p:spPr>
            <a:xfrm>
              <a:off x="8501163" y="3927400"/>
              <a:ext cx="12825" cy="11325"/>
            </a:xfrm>
            <a:custGeom>
              <a:avLst/>
              <a:gdLst/>
              <a:ahLst/>
              <a:cxnLst/>
              <a:rect l="l" t="t" r="r" b="b"/>
              <a:pathLst>
                <a:path w="513" h="453" extrusionOk="0">
                  <a:moveTo>
                    <a:pt x="293" y="1"/>
                  </a:moveTo>
                  <a:cubicBezTo>
                    <a:pt x="216" y="1"/>
                    <a:pt x="139" y="32"/>
                    <a:pt x="93" y="96"/>
                  </a:cubicBezTo>
                  <a:cubicBezTo>
                    <a:pt x="0" y="220"/>
                    <a:pt x="47" y="375"/>
                    <a:pt x="140" y="452"/>
                  </a:cubicBezTo>
                  <a:lnTo>
                    <a:pt x="217" y="452"/>
                  </a:lnTo>
                  <a:cubicBezTo>
                    <a:pt x="311" y="452"/>
                    <a:pt x="388" y="406"/>
                    <a:pt x="450" y="328"/>
                  </a:cubicBezTo>
                  <a:cubicBezTo>
                    <a:pt x="512" y="251"/>
                    <a:pt x="512" y="127"/>
                    <a:pt x="450" y="49"/>
                  </a:cubicBezTo>
                  <a:cubicBezTo>
                    <a:pt x="405" y="17"/>
                    <a:pt x="349"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25"/>
            <p:cNvSpPr/>
            <p:nvPr/>
          </p:nvSpPr>
          <p:spPr>
            <a:xfrm>
              <a:off x="8523263" y="4011200"/>
              <a:ext cx="3125" cy="34925"/>
            </a:xfrm>
            <a:custGeom>
              <a:avLst/>
              <a:gdLst/>
              <a:ahLst/>
              <a:cxnLst/>
              <a:rect l="l" t="t" r="r" b="b"/>
              <a:pathLst>
                <a:path w="125" h="1397" extrusionOk="0">
                  <a:moveTo>
                    <a:pt x="124" y="1"/>
                  </a:moveTo>
                  <a:lnTo>
                    <a:pt x="124" y="1"/>
                  </a:lnTo>
                  <a:cubicBezTo>
                    <a:pt x="47" y="32"/>
                    <a:pt x="0" y="109"/>
                    <a:pt x="16" y="187"/>
                  </a:cubicBezTo>
                  <a:cubicBezTo>
                    <a:pt x="16" y="187"/>
                    <a:pt x="83" y="637"/>
                    <a:pt x="89" y="1063"/>
                  </a:cubicBezTo>
                  <a:lnTo>
                    <a:pt x="89" y="1063"/>
                  </a:lnTo>
                  <a:lnTo>
                    <a:pt x="124" y="1"/>
                  </a:lnTo>
                  <a:close/>
                  <a:moveTo>
                    <a:pt x="89" y="1063"/>
                  </a:moveTo>
                  <a:lnTo>
                    <a:pt x="78" y="1397"/>
                  </a:lnTo>
                  <a:cubicBezTo>
                    <a:pt x="88" y="1293"/>
                    <a:pt x="91" y="1179"/>
                    <a:pt x="89" y="10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5"/>
            <p:cNvSpPr/>
            <p:nvPr/>
          </p:nvSpPr>
          <p:spPr>
            <a:xfrm>
              <a:off x="8503488" y="4132950"/>
              <a:ext cx="8950" cy="10125"/>
            </a:xfrm>
            <a:custGeom>
              <a:avLst/>
              <a:gdLst/>
              <a:ahLst/>
              <a:cxnLst/>
              <a:rect l="l" t="t" r="r" b="b"/>
              <a:pathLst>
                <a:path w="358" h="405" extrusionOk="0">
                  <a:moveTo>
                    <a:pt x="311" y="1"/>
                  </a:moveTo>
                  <a:lnTo>
                    <a:pt x="16" y="47"/>
                  </a:lnTo>
                  <a:lnTo>
                    <a:pt x="16" y="78"/>
                  </a:lnTo>
                  <a:cubicBezTo>
                    <a:pt x="16" y="140"/>
                    <a:pt x="0" y="202"/>
                    <a:pt x="16" y="280"/>
                  </a:cubicBezTo>
                  <a:cubicBezTo>
                    <a:pt x="31" y="358"/>
                    <a:pt x="109" y="404"/>
                    <a:pt x="187" y="404"/>
                  </a:cubicBezTo>
                  <a:lnTo>
                    <a:pt x="202" y="404"/>
                  </a:lnTo>
                  <a:cubicBezTo>
                    <a:pt x="311" y="404"/>
                    <a:pt x="357" y="311"/>
                    <a:pt x="357" y="233"/>
                  </a:cubicBezTo>
                  <a:cubicBezTo>
                    <a:pt x="357" y="156"/>
                    <a:pt x="342" y="94"/>
                    <a:pt x="326" y="47"/>
                  </a:cubicBezTo>
                  <a:lnTo>
                    <a:pt x="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25"/>
            <p:cNvSpPr/>
            <p:nvPr/>
          </p:nvSpPr>
          <p:spPr>
            <a:xfrm>
              <a:off x="8494188" y="4064450"/>
              <a:ext cx="34525" cy="56500"/>
            </a:xfrm>
            <a:custGeom>
              <a:avLst/>
              <a:gdLst/>
              <a:ahLst/>
              <a:cxnLst/>
              <a:rect l="l" t="t" r="r" b="b"/>
              <a:pathLst>
                <a:path w="1381" h="2260" extrusionOk="0">
                  <a:moveTo>
                    <a:pt x="814" y="1"/>
                  </a:moveTo>
                  <a:cubicBezTo>
                    <a:pt x="787" y="1"/>
                    <a:pt x="759" y="4"/>
                    <a:pt x="729" y="11"/>
                  </a:cubicBezTo>
                  <a:cubicBezTo>
                    <a:pt x="559" y="42"/>
                    <a:pt x="481" y="182"/>
                    <a:pt x="419" y="306"/>
                  </a:cubicBezTo>
                  <a:cubicBezTo>
                    <a:pt x="233" y="694"/>
                    <a:pt x="93" y="1112"/>
                    <a:pt x="31" y="1562"/>
                  </a:cubicBezTo>
                  <a:cubicBezTo>
                    <a:pt x="0" y="1857"/>
                    <a:pt x="155" y="2136"/>
                    <a:pt x="403" y="2244"/>
                  </a:cubicBezTo>
                  <a:cubicBezTo>
                    <a:pt x="450" y="2260"/>
                    <a:pt x="496" y="2260"/>
                    <a:pt x="543" y="2260"/>
                  </a:cubicBezTo>
                  <a:cubicBezTo>
                    <a:pt x="791" y="2260"/>
                    <a:pt x="931" y="1981"/>
                    <a:pt x="962" y="1888"/>
                  </a:cubicBezTo>
                  <a:cubicBezTo>
                    <a:pt x="1179" y="1485"/>
                    <a:pt x="1381" y="942"/>
                    <a:pt x="1225" y="399"/>
                  </a:cubicBezTo>
                  <a:cubicBezTo>
                    <a:pt x="1170" y="206"/>
                    <a:pt x="1030" y="1"/>
                    <a:pt x="8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25"/>
            <p:cNvSpPr/>
            <p:nvPr/>
          </p:nvSpPr>
          <p:spPr>
            <a:xfrm>
              <a:off x="8493013" y="4034075"/>
              <a:ext cx="11275" cy="26400"/>
            </a:xfrm>
            <a:custGeom>
              <a:avLst/>
              <a:gdLst/>
              <a:ahLst/>
              <a:cxnLst/>
              <a:rect l="l" t="t" r="r" b="b"/>
              <a:pathLst>
                <a:path w="451" h="1056" extrusionOk="0">
                  <a:moveTo>
                    <a:pt x="264" y="1"/>
                  </a:moveTo>
                  <a:cubicBezTo>
                    <a:pt x="171" y="1"/>
                    <a:pt x="125" y="78"/>
                    <a:pt x="125" y="156"/>
                  </a:cubicBezTo>
                  <a:cubicBezTo>
                    <a:pt x="125" y="156"/>
                    <a:pt x="156" y="590"/>
                    <a:pt x="47" y="838"/>
                  </a:cubicBezTo>
                  <a:cubicBezTo>
                    <a:pt x="1" y="916"/>
                    <a:pt x="47" y="993"/>
                    <a:pt x="125" y="1024"/>
                  </a:cubicBezTo>
                  <a:cubicBezTo>
                    <a:pt x="140" y="1024"/>
                    <a:pt x="156" y="1055"/>
                    <a:pt x="171" y="1055"/>
                  </a:cubicBezTo>
                  <a:cubicBezTo>
                    <a:pt x="233" y="1055"/>
                    <a:pt x="295" y="1009"/>
                    <a:pt x="311" y="978"/>
                  </a:cubicBezTo>
                  <a:cubicBezTo>
                    <a:pt x="450" y="637"/>
                    <a:pt x="419" y="171"/>
                    <a:pt x="419" y="140"/>
                  </a:cubicBezTo>
                  <a:cubicBezTo>
                    <a:pt x="419" y="63"/>
                    <a:pt x="326"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25"/>
            <p:cNvSpPr/>
            <p:nvPr/>
          </p:nvSpPr>
          <p:spPr>
            <a:xfrm>
              <a:off x="8493013" y="3962350"/>
              <a:ext cx="12425" cy="9725"/>
            </a:xfrm>
            <a:custGeom>
              <a:avLst/>
              <a:gdLst/>
              <a:ahLst/>
              <a:cxnLst/>
              <a:rect l="l" t="t" r="r" b="b"/>
              <a:pathLst>
                <a:path w="497" h="389" extrusionOk="0">
                  <a:moveTo>
                    <a:pt x="233" y="1"/>
                  </a:moveTo>
                  <a:cubicBezTo>
                    <a:pt x="156" y="1"/>
                    <a:pt x="125" y="16"/>
                    <a:pt x="63" y="63"/>
                  </a:cubicBezTo>
                  <a:cubicBezTo>
                    <a:pt x="16" y="94"/>
                    <a:pt x="1" y="140"/>
                    <a:pt x="1" y="187"/>
                  </a:cubicBezTo>
                  <a:cubicBezTo>
                    <a:pt x="32" y="295"/>
                    <a:pt x="109" y="373"/>
                    <a:pt x="202" y="388"/>
                  </a:cubicBezTo>
                  <a:lnTo>
                    <a:pt x="264" y="388"/>
                  </a:lnTo>
                  <a:cubicBezTo>
                    <a:pt x="342" y="388"/>
                    <a:pt x="388" y="373"/>
                    <a:pt x="450" y="357"/>
                  </a:cubicBezTo>
                  <a:lnTo>
                    <a:pt x="497" y="326"/>
                  </a:lnTo>
                  <a:lnTo>
                    <a:pt x="450" y="32"/>
                  </a:lnTo>
                  <a:lnTo>
                    <a:pt x="419" y="32"/>
                  </a:lnTo>
                  <a:cubicBezTo>
                    <a:pt x="373" y="16"/>
                    <a:pt x="295"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5"/>
            <p:cNvSpPr/>
            <p:nvPr/>
          </p:nvSpPr>
          <p:spPr>
            <a:xfrm>
              <a:off x="8463938" y="4185700"/>
              <a:ext cx="11650" cy="10475"/>
            </a:xfrm>
            <a:custGeom>
              <a:avLst/>
              <a:gdLst/>
              <a:ahLst/>
              <a:cxnLst/>
              <a:rect l="l" t="t" r="r" b="b"/>
              <a:pathLst>
                <a:path w="466" h="419" extrusionOk="0">
                  <a:moveTo>
                    <a:pt x="373" y="0"/>
                  </a:moveTo>
                  <a:cubicBezTo>
                    <a:pt x="311" y="0"/>
                    <a:pt x="218" y="0"/>
                    <a:pt x="156" y="16"/>
                  </a:cubicBezTo>
                  <a:cubicBezTo>
                    <a:pt x="78" y="62"/>
                    <a:pt x="0" y="140"/>
                    <a:pt x="31" y="233"/>
                  </a:cubicBezTo>
                  <a:cubicBezTo>
                    <a:pt x="47" y="295"/>
                    <a:pt x="62" y="341"/>
                    <a:pt x="109" y="372"/>
                  </a:cubicBezTo>
                  <a:cubicBezTo>
                    <a:pt x="140" y="388"/>
                    <a:pt x="187" y="419"/>
                    <a:pt x="218" y="419"/>
                  </a:cubicBezTo>
                  <a:cubicBezTo>
                    <a:pt x="233" y="419"/>
                    <a:pt x="280" y="419"/>
                    <a:pt x="295" y="388"/>
                  </a:cubicBezTo>
                  <a:cubicBezTo>
                    <a:pt x="388" y="357"/>
                    <a:pt x="466" y="279"/>
                    <a:pt x="450" y="155"/>
                  </a:cubicBezTo>
                  <a:lnTo>
                    <a:pt x="419" y="155"/>
                  </a:lnTo>
                  <a:cubicBezTo>
                    <a:pt x="435" y="124"/>
                    <a:pt x="419" y="62"/>
                    <a:pt x="419" y="47"/>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25"/>
            <p:cNvSpPr/>
            <p:nvPr/>
          </p:nvSpPr>
          <p:spPr>
            <a:xfrm>
              <a:off x="8447663" y="4127150"/>
              <a:ext cx="45000" cy="48100"/>
            </a:xfrm>
            <a:custGeom>
              <a:avLst/>
              <a:gdLst/>
              <a:ahLst/>
              <a:cxnLst/>
              <a:rect l="l" t="t" r="r" b="b"/>
              <a:pathLst>
                <a:path w="1800" h="1924" extrusionOk="0">
                  <a:moveTo>
                    <a:pt x="1318" y="0"/>
                  </a:moveTo>
                  <a:cubicBezTo>
                    <a:pt x="1194" y="217"/>
                    <a:pt x="1086" y="419"/>
                    <a:pt x="993" y="636"/>
                  </a:cubicBezTo>
                  <a:lnTo>
                    <a:pt x="791" y="217"/>
                  </a:lnTo>
                  <a:cubicBezTo>
                    <a:pt x="768" y="160"/>
                    <a:pt x="719" y="128"/>
                    <a:pt x="664" y="128"/>
                  </a:cubicBezTo>
                  <a:cubicBezTo>
                    <a:pt x="645" y="128"/>
                    <a:pt x="625" y="132"/>
                    <a:pt x="605" y="140"/>
                  </a:cubicBezTo>
                  <a:cubicBezTo>
                    <a:pt x="527" y="171"/>
                    <a:pt x="496" y="248"/>
                    <a:pt x="527" y="326"/>
                  </a:cubicBezTo>
                  <a:lnTo>
                    <a:pt x="729" y="807"/>
                  </a:lnTo>
                  <a:cubicBezTo>
                    <a:pt x="543" y="915"/>
                    <a:pt x="326" y="1008"/>
                    <a:pt x="140" y="1117"/>
                  </a:cubicBezTo>
                  <a:cubicBezTo>
                    <a:pt x="16" y="1179"/>
                    <a:pt x="0" y="1256"/>
                    <a:pt x="31" y="1334"/>
                  </a:cubicBezTo>
                  <a:cubicBezTo>
                    <a:pt x="47" y="1396"/>
                    <a:pt x="109" y="1412"/>
                    <a:pt x="171" y="1412"/>
                  </a:cubicBezTo>
                  <a:cubicBezTo>
                    <a:pt x="186" y="1412"/>
                    <a:pt x="217" y="1412"/>
                    <a:pt x="248" y="1396"/>
                  </a:cubicBezTo>
                  <a:cubicBezTo>
                    <a:pt x="419" y="1303"/>
                    <a:pt x="574" y="1225"/>
                    <a:pt x="760" y="1148"/>
                  </a:cubicBezTo>
                  <a:lnTo>
                    <a:pt x="760" y="1148"/>
                  </a:lnTo>
                  <a:cubicBezTo>
                    <a:pt x="651" y="1380"/>
                    <a:pt x="574" y="1613"/>
                    <a:pt x="496" y="1846"/>
                  </a:cubicBezTo>
                  <a:lnTo>
                    <a:pt x="776" y="1923"/>
                  </a:lnTo>
                  <a:cubicBezTo>
                    <a:pt x="838" y="1753"/>
                    <a:pt x="884" y="1567"/>
                    <a:pt x="962" y="1396"/>
                  </a:cubicBezTo>
                  <a:lnTo>
                    <a:pt x="1086" y="1644"/>
                  </a:lnTo>
                  <a:cubicBezTo>
                    <a:pt x="1101" y="1706"/>
                    <a:pt x="1163" y="1722"/>
                    <a:pt x="1225" y="1722"/>
                  </a:cubicBezTo>
                  <a:cubicBezTo>
                    <a:pt x="1241" y="1722"/>
                    <a:pt x="1256" y="1722"/>
                    <a:pt x="1272" y="1706"/>
                  </a:cubicBezTo>
                  <a:cubicBezTo>
                    <a:pt x="1349" y="1660"/>
                    <a:pt x="1380" y="1582"/>
                    <a:pt x="1349" y="1505"/>
                  </a:cubicBezTo>
                  <a:lnTo>
                    <a:pt x="1117" y="993"/>
                  </a:lnTo>
                  <a:cubicBezTo>
                    <a:pt x="1148" y="962"/>
                    <a:pt x="1148" y="931"/>
                    <a:pt x="1163" y="915"/>
                  </a:cubicBezTo>
                  <a:cubicBezTo>
                    <a:pt x="1334" y="838"/>
                    <a:pt x="1504" y="729"/>
                    <a:pt x="1706" y="652"/>
                  </a:cubicBezTo>
                  <a:cubicBezTo>
                    <a:pt x="1784" y="621"/>
                    <a:pt x="1799" y="543"/>
                    <a:pt x="1784" y="465"/>
                  </a:cubicBezTo>
                  <a:cubicBezTo>
                    <a:pt x="1748" y="405"/>
                    <a:pt x="1693" y="382"/>
                    <a:pt x="1634" y="382"/>
                  </a:cubicBezTo>
                  <a:cubicBezTo>
                    <a:pt x="1617" y="382"/>
                    <a:pt x="1599" y="384"/>
                    <a:pt x="1582" y="388"/>
                  </a:cubicBezTo>
                  <a:cubicBezTo>
                    <a:pt x="1504" y="419"/>
                    <a:pt x="1427" y="465"/>
                    <a:pt x="1380" y="481"/>
                  </a:cubicBezTo>
                  <a:cubicBezTo>
                    <a:pt x="1427" y="372"/>
                    <a:pt x="1489" y="248"/>
                    <a:pt x="1567" y="140"/>
                  </a:cubicBezTo>
                  <a:lnTo>
                    <a:pt x="1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25"/>
            <p:cNvSpPr/>
            <p:nvPr/>
          </p:nvSpPr>
          <p:spPr>
            <a:xfrm>
              <a:off x="8431763" y="4227700"/>
              <a:ext cx="9700" cy="9575"/>
            </a:xfrm>
            <a:custGeom>
              <a:avLst/>
              <a:gdLst/>
              <a:ahLst/>
              <a:cxnLst/>
              <a:rect l="l" t="t" r="r" b="b"/>
              <a:pathLst>
                <a:path w="388" h="383" extrusionOk="0">
                  <a:moveTo>
                    <a:pt x="198" y="1"/>
                  </a:moveTo>
                  <a:cubicBezTo>
                    <a:pt x="136" y="1"/>
                    <a:pt x="71" y="29"/>
                    <a:pt x="31" y="88"/>
                  </a:cubicBezTo>
                  <a:cubicBezTo>
                    <a:pt x="0" y="135"/>
                    <a:pt x="0" y="181"/>
                    <a:pt x="16" y="243"/>
                  </a:cubicBezTo>
                  <a:cubicBezTo>
                    <a:pt x="31" y="321"/>
                    <a:pt x="109" y="383"/>
                    <a:pt x="202" y="383"/>
                  </a:cubicBezTo>
                  <a:cubicBezTo>
                    <a:pt x="248" y="383"/>
                    <a:pt x="279" y="367"/>
                    <a:pt x="295" y="336"/>
                  </a:cubicBezTo>
                  <a:cubicBezTo>
                    <a:pt x="357" y="305"/>
                    <a:pt x="388" y="243"/>
                    <a:pt x="388" y="181"/>
                  </a:cubicBezTo>
                  <a:cubicBezTo>
                    <a:pt x="388" y="135"/>
                    <a:pt x="357" y="73"/>
                    <a:pt x="295" y="26"/>
                  </a:cubicBezTo>
                  <a:cubicBezTo>
                    <a:pt x="267" y="9"/>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5"/>
            <p:cNvSpPr/>
            <p:nvPr/>
          </p:nvSpPr>
          <p:spPr>
            <a:xfrm>
              <a:off x="8423988" y="4179475"/>
              <a:ext cx="9350" cy="9725"/>
            </a:xfrm>
            <a:custGeom>
              <a:avLst/>
              <a:gdLst/>
              <a:ahLst/>
              <a:cxnLst/>
              <a:rect l="l" t="t" r="r" b="b"/>
              <a:pathLst>
                <a:path w="374" h="389" extrusionOk="0">
                  <a:moveTo>
                    <a:pt x="218" y="1"/>
                  </a:moveTo>
                  <a:cubicBezTo>
                    <a:pt x="172" y="1"/>
                    <a:pt x="110" y="16"/>
                    <a:pt x="78" y="78"/>
                  </a:cubicBezTo>
                  <a:cubicBezTo>
                    <a:pt x="16" y="156"/>
                    <a:pt x="1" y="218"/>
                    <a:pt x="16" y="280"/>
                  </a:cubicBezTo>
                  <a:cubicBezTo>
                    <a:pt x="32" y="327"/>
                    <a:pt x="94" y="373"/>
                    <a:pt x="156" y="389"/>
                  </a:cubicBezTo>
                  <a:lnTo>
                    <a:pt x="203" y="389"/>
                  </a:lnTo>
                  <a:cubicBezTo>
                    <a:pt x="249" y="389"/>
                    <a:pt x="311" y="373"/>
                    <a:pt x="327" y="358"/>
                  </a:cubicBezTo>
                  <a:cubicBezTo>
                    <a:pt x="358" y="311"/>
                    <a:pt x="373" y="249"/>
                    <a:pt x="373" y="172"/>
                  </a:cubicBezTo>
                  <a:cubicBezTo>
                    <a:pt x="358" y="125"/>
                    <a:pt x="327" y="63"/>
                    <a:pt x="280" y="47"/>
                  </a:cubicBezTo>
                  <a:lnTo>
                    <a:pt x="265" y="78"/>
                  </a:lnTo>
                  <a:lnTo>
                    <a:pt x="218" y="63"/>
                  </a:ln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5"/>
            <p:cNvSpPr/>
            <p:nvPr/>
          </p:nvSpPr>
          <p:spPr>
            <a:xfrm>
              <a:off x="8413913" y="4216175"/>
              <a:ext cx="10500" cy="9875"/>
            </a:xfrm>
            <a:custGeom>
              <a:avLst/>
              <a:gdLst/>
              <a:ahLst/>
              <a:cxnLst/>
              <a:rect l="l" t="t" r="r" b="b"/>
              <a:pathLst>
                <a:path w="420" h="395" extrusionOk="0">
                  <a:moveTo>
                    <a:pt x="206" y="0"/>
                  </a:moveTo>
                  <a:cubicBezTo>
                    <a:pt x="140" y="0"/>
                    <a:pt x="75" y="35"/>
                    <a:pt x="32" y="99"/>
                  </a:cubicBezTo>
                  <a:cubicBezTo>
                    <a:pt x="1" y="146"/>
                    <a:pt x="1" y="208"/>
                    <a:pt x="1" y="255"/>
                  </a:cubicBezTo>
                  <a:cubicBezTo>
                    <a:pt x="32" y="317"/>
                    <a:pt x="63" y="348"/>
                    <a:pt x="109" y="379"/>
                  </a:cubicBezTo>
                  <a:cubicBezTo>
                    <a:pt x="125" y="394"/>
                    <a:pt x="156" y="394"/>
                    <a:pt x="187" y="394"/>
                  </a:cubicBezTo>
                  <a:cubicBezTo>
                    <a:pt x="280" y="394"/>
                    <a:pt x="342" y="363"/>
                    <a:pt x="373" y="301"/>
                  </a:cubicBezTo>
                  <a:cubicBezTo>
                    <a:pt x="419" y="208"/>
                    <a:pt x="388" y="84"/>
                    <a:pt x="295" y="22"/>
                  </a:cubicBezTo>
                  <a:cubicBezTo>
                    <a:pt x="267" y="7"/>
                    <a:pt x="236"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25"/>
            <p:cNvSpPr/>
            <p:nvPr/>
          </p:nvSpPr>
          <p:spPr>
            <a:xfrm>
              <a:off x="8375913" y="4234850"/>
              <a:ext cx="45400" cy="30350"/>
            </a:xfrm>
            <a:custGeom>
              <a:avLst/>
              <a:gdLst/>
              <a:ahLst/>
              <a:cxnLst/>
              <a:rect l="l" t="t" r="r" b="b"/>
              <a:pathLst>
                <a:path w="1816" h="1214" extrusionOk="0">
                  <a:moveTo>
                    <a:pt x="1646" y="0"/>
                  </a:moveTo>
                  <a:cubicBezTo>
                    <a:pt x="1619" y="0"/>
                    <a:pt x="1592" y="10"/>
                    <a:pt x="1567" y="35"/>
                  </a:cubicBezTo>
                  <a:cubicBezTo>
                    <a:pt x="1567" y="35"/>
                    <a:pt x="838" y="624"/>
                    <a:pt x="109" y="950"/>
                  </a:cubicBezTo>
                  <a:cubicBezTo>
                    <a:pt x="32" y="981"/>
                    <a:pt x="1" y="1058"/>
                    <a:pt x="32" y="1136"/>
                  </a:cubicBezTo>
                  <a:cubicBezTo>
                    <a:pt x="63" y="1198"/>
                    <a:pt x="109" y="1214"/>
                    <a:pt x="171" y="1214"/>
                  </a:cubicBezTo>
                  <a:cubicBezTo>
                    <a:pt x="187" y="1214"/>
                    <a:pt x="218" y="1214"/>
                    <a:pt x="233" y="1198"/>
                  </a:cubicBezTo>
                  <a:cubicBezTo>
                    <a:pt x="993" y="857"/>
                    <a:pt x="1707" y="267"/>
                    <a:pt x="1738" y="252"/>
                  </a:cubicBezTo>
                  <a:cubicBezTo>
                    <a:pt x="1800" y="190"/>
                    <a:pt x="1815" y="112"/>
                    <a:pt x="1753" y="50"/>
                  </a:cubicBezTo>
                  <a:cubicBezTo>
                    <a:pt x="1725" y="22"/>
                    <a:pt x="1686" y="0"/>
                    <a:pt x="1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25"/>
            <p:cNvSpPr/>
            <p:nvPr/>
          </p:nvSpPr>
          <p:spPr>
            <a:xfrm>
              <a:off x="8349163" y="4275675"/>
              <a:ext cx="14750" cy="12400"/>
            </a:xfrm>
            <a:custGeom>
              <a:avLst/>
              <a:gdLst/>
              <a:ahLst/>
              <a:cxnLst/>
              <a:rect l="l" t="t" r="r" b="b"/>
              <a:pathLst>
                <a:path w="590" h="496" extrusionOk="0">
                  <a:moveTo>
                    <a:pt x="301" y="1"/>
                  </a:moveTo>
                  <a:cubicBezTo>
                    <a:pt x="254" y="1"/>
                    <a:pt x="209" y="15"/>
                    <a:pt x="171" y="46"/>
                  </a:cubicBezTo>
                  <a:cubicBezTo>
                    <a:pt x="63" y="108"/>
                    <a:pt x="1" y="247"/>
                    <a:pt x="47" y="356"/>
                  </a:cubicBezTo>
                  <a:cubicBezTo>
                    <a:pt x="63" y="403"/>
                    <a:pt x="78" y="434"/>
                    <a:pt x="94" y="465"/>
                  </a:cubicBezTo>
                  <a:cubicBezTo>
                    <a:pt x="109" y="480"/>
                    <a:pt x="140" y="480"/>
                    <a:pt x="156" y="480"/>
                  </a:cubicBezTo>
                  <a:cubicBezTo>
                    <a:pt x="202" y="496"/>
                    <a:pt x="233" y="496"/>
                    <a:pt x="264" y="496"/>
                  </a:cubicBezTo>
                  <a:cubicBezTo>
                    <a:pt x="373" y="496"/>
                    <a:pt x="450" y="480"/>
                    <a:pt x="497" y="418"/>
                  </a:cubicBezTo>
                  <a:cubicBezTo>
                    <a:pt x="559" y="387"/>
                    <a:pt x="590" y="310"/>
                    <a:pt x="590" y="232"/>
                  </a:cubicBezTo>
                  <a:cubicBezTo>
                    <a:pt x="590" y="170"/>
                    <a:pt x="559" y="108"/>
                    <a:pt x="497" y="77"/>
                  </a:cubicBezTo>
                  <a:cubicBezTo>
                    <a:pt x="441" y="31"/>
                    <a:pt x="369" y="1"/>
                    <a:pt x="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25"/>
            <p:cNvSpPr/>
            <p:nvPr/>
          </p:nvSpPr>
          <p:spPr>
            <a:xfrm>
              <a:off x="8347613" y="4239600"/>
              <a:ext cx="35700" cy="19400"/>
            </a:xfrm>
            <a:custGeom>
              <a:avLst/>
              <a:gdLst/>
              <a:ahLst/>
              <a:cxnLst/>
              <a:rect l="l" t="t" r="r" b="b"/>
              <a:pathLst>
                <a:path w="1428" h="776" extrusionOk="0">
                  <a:moveTo>
                    <a:pt x="1250" y="0"/>
                  </a:moveTo>
                  <a:cubicBezTo>
                    <a:pt x="1229" y="0"/>
                    <a:pt x="1210" y="6"/>
                    <a:pt x="1195" y="15"/>
                  </a:cubicBezTo>
                  <a:cubicBezTo>
                    <a:pt x="1195" y="15"/>
                    <a:pt x="512" y="388"/>
                    <a:pt x="140" y="481"/>
                  </a:cubicBezTo>
                  <a:cubicBezTo>
                    <a:pt x="63" y="512"/>
                    <a:pt x="1" y="589"/>
                    <a:pt x="32" y="667"/>
                  </a:cubicBezTo>
                  <a:cubicBezTo>
                    <a:pt x="47" y="713"/>
                    <a:pt x="109" y="775"/>
                    <a:pt x="156" y="775"/>
                  </a:cubicBezTo>
                  <a:lnTo>
                    <a:pt x="202" y="775"/>
                  </a:lnTo>
                  <a:cubicBezTo>
                    <a:pt x="605" y="667"/>
                    <a:pt x="1288" y="295"/>
                    <a:pt x="1319" y="279"/>
                  </a:cubicBezTo>
                  <a:cubicBezTo>
                    <a:pt x="1396" y="233"/>
                    <a:pt x="1427" y="140"/>
                    <a:pt x="1381" y="77"/>
                  </a:cubicBezTo>
                  <a:cubicBezTo>
                    <a:pt x="1349" y="24"/>
                    <a:pt x="1296" y="0"/>
                    <a:pt x="1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5"/>
            <p:cNvSpPr/>
            <p:nvPr/>
          </p:nvSpPr>
          <p:spPr>
            <a:xfrm>
              <a:off x="8017638" y="3969725"/>
              <a:ext cx="3525" cy="14375"/>
            </a:xfrm>
            <a:custGeom>
              <a:avLst/>
              <a:gdLst/>
              <a:ahLst/>
              <a:cxnLst/>
              <a:rect l="l" t="t" r="r" b="b"/>
              <a:pathLst>
                <a:path w="141" h="575" extrusionOk="0">
                  <a:moveTo>
                    <a:pt x="140" y="0"/>
                  </a:moveTo>
                  <a:cubicBezTo>
                    <a:pt x="78" y="186"/>
                    <a:pt x="47" y="388"/>
                    <a:pt x="1" y="574"/>
                  </a:cubicBezTo>
                  <a:cubicBezTo>
                    <a:pt x="63" y="372"/>
                    <a:pt x="94" y="171"/>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5"/>
            <p:cNvSpPr/>
            <p:nvPr/>
          </p:nvSpPr>
          <p:spPr>
            <a:xfrm>
              <a:off x="8508138" y="41418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25"/>
            <p:cNvSpPr/>
            <p:nvPr/>
          </p:nvSpPr>
          <p:spPr>
            <a:xfrm>
              <a:off x="8031988" y="3925900"/>
              <a:ext cx="4675" cy="9725"/>
            </a:xfrm>
            <a:custGeom>
              <a:avLst/>
              <a:gdLst/>
              <a:ahLst/>
              <a:cxnLst/>
              <a:rect l="l" t="t" r="r" b="b"/>
              <a:pathLst>
                <a:path w="187" h="389" extrusionOk="0">
                  <a:moveTo>
                    <a:pt x="187" y="1"/>
                  </a:moveTo>
                  <a:cubicBezTo>
                    <a:pt x="125" y="140"/>
                    <a:pt x="63" y="264"/>
                    <a:pt x="1" y="388"/>
                  </a:cubicBezTo>
                  <a:cubicBezTo>
                    <a:pt x="63" y="264"/>
                    <a:pt x="125" y="140"/>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25"/>
            <p:cNvSpPr/>
            <p:nvPr/>
          </p:nvSpPr>
          <p:spPr>
            <a:xfrm>
              <a:off x="8021138" y="3954600"/>
              <a:ext cx="4300" cy="14750"/>
            </a:xfrm>
            <a:custGeom>
              <a:avLst/>
              <a:gdLst/>
              <a:ahLst/>
              <a:cxnLst/>
              <a:rect l="l" t="t" r="r" b="b"/>
              <a:pathLst>
                <a:path w="172" h="590" extrusionOk="0">
                  <a:moveTo>
                    <a:pt x="171" y="0"/>
                  </a:moveTo>
                  <a:lnTo>
                    <a:pt x="0" y="59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25"/>
            <p:cNvSpPr/>
            <p:nvPr/>
          </p:nvSpPr>
          <p:spPr>
            <a:xfrm>
              <a:off x="8501163" y="4071300"/>
              <a:ext cx="19400" cy="42300"/>
            </a:xfrm>
            <a:custGeom>
              <a:avLst/>
              <a:gdLst/>
              <a:ahLst/>
              <a:cxnLst/>
              <a:rect l="l" t="t" r="r" b="b"/>
              <a:pathLst>
                <a:path w="776" h="1692" extrusionOk="0">
                  <a:moveTo>
                    <a:pt x="512" y="1"/>
                  </a:moveTo>
                  <a:cubicBezTo>
                    <a:pt x="481" y="32"/>
                    <a:pt x="435" y="63"/>
                    <a:pt x="373" y="156"/>
                  </a:cubicBezTo>
                  <a:cubicBezTo>
                    <a:pt x="202" y="528"/>
                    <a:pt x="78" y="916"/>
                    <a:pt x="31" y="1319"/>
                  </a:cubicBezTo>
                  <a:cubicBezTo>
                    <a:pt x="0" y="1474"/>
                    <a:pt x="78" y="1629"/>
                    <a:pt x="217" y="1691"/>
                  </a:cubicBezTo>
                  <a:lnTo>
                    <a:pt x="264" y="1691"/>
                  </a:lnTo>
                  <a:cubicBezTo>
                    <a:pt x="326" y="1691"/>
                    <a:pt x="373" y="1614"/>
                    <a:pt x="435" y="1505"/>
                  </a:cubicBezTo>
                  <a:cubicBezTo>
                    <a:pt x="605" y="1133"/>
                    <a:pt x="776" y="652"/>
                    <a:pt x="667" y="202"/>
                  </a:cubicBezTo>
                  <a:cubicBezTo>
                    <a:pt x="621" y="78"/>
                    <a:pt x="574"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25"/>
            <p:cNvSpPr/>
            <p:nvPr/>
          </p:nvSpPr>
          <p:spPr>
            <a:xfrm>
              <a:off x="8368563" y="3843675"/>
              <a:ext cx="34525" cy="26025"/>
            </a:xfrm>
            <a:custGeom>
              <a:avLst/>
              <a:gdLst/>
              <a:ahLst/>
              <a:cxnLst/>
              <a:rect l="l" t="t" r="r" b="b"/>
              <a:pathLst>
                <a:path w="1381" h="1041" extrusionOk="0">
                  <a:moveTo>
                    <a:pt x="48" y="1"/>
                  </a:moveTo>
                  <a:cubicBezTo>
                    <a:pt x="32" y="1"/>
                    <a:pt x="16" y="1"/>
                    <a:pt x="0" y="2"/>
                  </a:cubicBezTo>
                  <a:cubicBezTo>
                    <a:pt x="155" y="110"/>
                    <a:pt x="295" y="234"/>
                    <a:pt x="419" y="343"/>
                  </a:cubicBezTo>
                  <a:cubicBezTo>
                    <a:pt x="620" y="420"/>
                    <a:pt x="807" y="529"/>
                    <a:pt x="946" y="607"/>
                  </a:cubicBezTo>
                  <a:cubicBezTo>
                    <a:pt x="1070" y="653"/>
                    <a:pt x="1086" y="700"/>
                    <a:pt x="1086" y="715"/>
                  </a:cubicBezTo>
                  <a:cubicBezTo>
                    <a:pt x="1070" y="777"/>
                    <a:pt x="1024" y="808"/>
                    <a:pt x="977" y="839"/>
                  </a:cubicBezTo>
                  <a:cubicBezTo>
                    <a:pt x="1055" y="917"/>
                    <a:pt x="1101" y="994"/>
                    <a:pt x="1163" y="1041"/>
                  </a:cubicBezTo>
                  <a:cubicBezTo>
                    <a:pt x="1225" y="1010"/>
                    <a:pt x="1272" y="948"/>
                    <a:pt x="1318" y="870"/>
                  </a:cubicBezTo>
                  <a:cubicBezTo>
                    <a:pt x="1334" y="839"/>
                    <a:pt x="1349" y="793"/>
                    <a:pt x="1349" y="762"/>
                  </a:cubicBezTo>
                  <a:cubicBezTo>
                    <a:pt x="1380" y="607"/>
                    <a:pt x="1272" y="467"/>
                    <a:pt x="1086" y="343"/>
                  </a:cubicBezTo>
                  <a:cubicBezTo>
                    <a:pt x="818" y="179"/>
                    <a:pt x="435"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25"/>
            <p:cNvSpPr/>
            <p:nvPr/>
          </p:nvSpPr>
          <p:spPr>
            <a:xfrm>
              <a:off x="8273163" y="4260525"/>
              <a:ext cx="43450" cy="19400"/>
            </a:xfrm>
            <a:custGeom>
              <a:avLst/>
              <a:gdLst/>
              <a:ahLst/>
              <a:cxnLst/>
              <a:rect l="l" t="t" r="r" b="b"/>
              <a:pathLst>
                <a:path w="1738" h="776" extrusionOk="0">
                  <a:moveTo>
                    <a:pt x="1036" y="287"/>
                  </a:moveTo>
                  <a:cubicBezTo>
                    <a:pt x="1147" y="287"/>
                    <a:pt x="1257" y="294"/>
                    <a:pt x="1366" y="311"/>
                  </a:cubicBezTo>
                  <a:cubicBezTo>
                    <a:pt x="1412" y="326"/>
                    <a:pt x="1428" y="326"/>
                    <a:pt x="1459" y="326"/>
                  </a:cubicBezTo>
                  <a:cubicBezTo>
                    <a:pt x="1428" y="326"/>
                    <a:pt x="1428" y="342"/>
                    <a:pt x="1412" y="342"/>
                  </a:cubicBezTo>
                  <a:cubicBezTo>
                    <a:pt x="1241" y="450"/>
                    <a:pt x="1024" y="481"/>
                    <a:pt x="730" y="481"/>
                  </a:cubicBezTo>
                  <a:cubicBezTo>
                    <a:pt x="637" y="481"/>
                    <a:pt x="544" y="466"/>
                    <a:pt x="435" y="466"/>
                  </a:cubicBezTo>
                  <a:cubicBezTo>
                    <a:pt x="326" y="450"/>
                    <a:pt x="295" y="419"/>
                    <a:pt x="295" y="419"/>
                  </a:cubicBezTo>
                  <a:cubicBezTo>
                    <a:pt x="295" y="404"/>
                    <a:pt x="373" y="342"/>
                    <a:pt x="466" y="326"/>
                  </a:cubicBezTo>
                  <a:cubicBezTo>
                    <a:pt x="652" y="307"/>
                    <a:pt x="845" y="287"/>
                    <a:pt x="1036" y="287"/>
                  </a:cubicBezTo>
                  <a:close/>
                  <a:moveTo>
                    <a:pt x="1397" y="0"/>
                  </a:moveTo>
                  <a:cubicBezTo>
                    <a:pt x="947" y="171"/>
                    <a:pt x="482" y="311"/>
                    <a:pt x="1" y="404"/>
                  </a:cubicBezTo>
                  <a:lnTo>
                    <a:pt x="1" y="450"/>
                  </a:lnTo>
                  <a:cubicBezTo>
                    <a:pt x="1" y="481"/>
                    <a:pt x="1" y="512"/>
                    <a:pt x="16" y="559"/>
                  </a:cubicBezTo>
                  <a:cubicBezTo>
                    <a:pt x="78" y="714"/>
                    <a:pt x="264" y="729"/>
                    <a:pt x="404" y="760"/>
                  </a:cubicBezTo>
                  <a:cubicBezTo>
                    <a:pt x="497" y="776"/>
                    <a:pt x="621" y="776"/>
                    <a:pt x="714" y="776"/>
                  </a:cubicBezTo>
                  <a:cubicBezTo>
                    <a:pt x="1071" y="776"/>
                    <a:pt x="1319" y="714"/>
                    <a:pt x="1536" y="605"/>
                  </a:cubicBezTo>
                  <a:cubicBezTo>
                    <a:pt x="1583" y="559"/>
                    <a:pt x="1722" y="481"/>
                    <a:pt x="1738" y="342"/>
                  </a:cubicBezTo>
                  <a:cubicBezTo>
                    <a:pt x="1738" y="295"/>
                    <a:pt x="1722" y="218"/>
                    <a:pt x="1691" y="156"/>
                  </a:cubicBezTo>
                  <a:cubicBezTo>
                    <a:pt x="1629" y="62"/>
                    <a:pt x="1490" y="31"/>
                    <a:pt x="1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25"/>
            <p:cNvSpPr/>
            <p:nvPr/>
          </p:nvSpPr>
          <p:spPr>
            <a:xfrm>
              <a:off x="8494563" y="4064450"/>
              <a:ext cx="34150" cy="56500"/>
            </a:xfrm>
            <a:custGeom>
              <a:avLst/>
              <a:gdLst/>
              <a:ahLst/>
              <a:cxnLst/>
              <a:rect l="l" t="t" r="r" b="b"/>
              <a:pathLst>
                <a:path w="1366" h="2260" extrusionOk="0">
                  <a:moveTo>
                    <a:pt x="810" y="1"/>
                  </a:moveTo>
                  <a:cubicBezTo>
                    <a:pt x="784" y="1"/>
                    <a:pt x="757" y="4"/>
                    <a:pt x="730" y="11"/>
                  </a:cubicBezTo>
                  <a:cubicBezTo>
                    <a:pt x="575" y="42"/>
                    <a:pt x="481" y="182"/>
                    <a:pt x="419" y="306"/>
                  </a:cubicBezTo>
                  <a:cubicBezTo>
                    <a:pt x="218" y="709"/>
                    <a:pt x="94" y="1112"/>
                    <a:pt x="32" y="1562"/>
                  </a:cubicBezTo>
                  <a:cubicBezTo>
                    <a:pt x="1" y="1857"/>
                    <a:pt x="156" y="2136"/>
                    <a:pt x="404" y="2244"/>
                  </a:cubicBezTo>
                  <a:cubicBezTo>
                    <a:pt x="450" y="2260"/>
                    <a:pt x="497" y="2260"/>
                    <a:pt x="544" y="2260"/>
                  </a:cubicBezTo>
                  <a:cubicBezTo>
                    <a:pt x="792" y="2260"/>
                    <a:pt x="931" y="1981"/>
                    <a:pt x="978" y="1888"/>
                  </a:cubicBezTo>
                  <a:cubicBezTo>
                    <a:pt x="1148" y="1485"/>
                    <a:pt x="1366" y="942"/>
                    <a:pt x="1210" y="399"/>
                  </a:cubicBezTo>
                  <a:cubicBezTo>
                    <a:pt x="1155" y="206"/>
                    <a:pt x="1015"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25"/>
            <p:cNvSpPr/>
            <p:nvPr/>
          </p:nvSpPr>
          <p:spPr>
            <a:xfrm>
              <a:off x="8501938" y="4071300"/>
              <a:ext cx="19400" cy="42300"/>
            </a:xfrm>
            <a:custGeom>
              <a:avLst/>
              <a:gdLst/>
              <a:ahLst/>
              <a:cxnLst/>
              <a:rect l="l" t="t" r="r" b="b"/>
              <a:pathLst>
                <a:path w="776" h="1692" extrusionOk="0">
                  <a:moveTo>
                    <a:pt x="497" y="1"/>
                  </a:moveTo>
                  <a:cubicBezTo>
                    <a:pt x="466" y="1"/>
                    <a:pt x="419" y="63"/>
                    <a:pt x="388" y="140"/>
                  </a:cubicBezTo>
                  <a:cubicBezTo>
                    <a:pt x="218" y="513"/>
                    <a:pt x="78" y="900"/>
                    <a:pt x="31" y="1304"/>
                  </a:cubicBezTo>
                  <a:cubicBezTo>
                    <a:pt x="0" y="1474"/>
                    <a:pt x="78" y="1629"/>
                    <a:pt x="202" y="1691"/>
                  </a:cubicBezTo>
                  <a:lnTo>
                    <a:pt x="249" y="1691"/>
                  </a:lnTo>
                  <a:cubicBezTo>
                    <a:pt x="295" y="1691"/>
                    <a:pt x="357" y="1614"/>
                    <a:pt x="419" y="1505"/>
                  </a:cubicBezTo>
                  <a:cubicBezTo>
                    <a:pt x="605" y="1133"/>
                    <a:pt x="776" y="652"/>
                    <a:pt x="652" y="202"/>
                  </a:cubicBezTo>
                  <a:cubicBezTo>
                    <a:pt x="621" y="78"/>
                    <a:pt x="559" y="1"/>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25"/>
            <p:cNvSpPr/>
            <p:nvPr/>
          </p:nvSpPr>
          <p:spPr>
            <a:xfrm>
              <a:off x="8447663" y="4127525"/>
              <a:ext cx="44600" cy="48100"/>
            </a:xfrm>
            <a:custGeom>
              <a:avLst/>
              <a:gdLst/>
              <a:ahLst/>
              <a:cxnLst/>
              <a:rect l="l" t="t" r="r" b="b"/>
              <a:pathLst>
                <a:path w="1784" h="1924" extrusionOk="0">
                  <a:moveTo>
                    <a:pt x="1272" y="1"/>
                  </a:moveTo>
                  <a:cubicBezTo>
                    <a:pt x="1163" y="218"/>
                    <a:pt x="1039" y="435"/>
                    <a:pt x="946" y="652"/>
                  </a:cubicBezTo>
                  <a:lnTo>
                    <a:pt x="760" y="218"/>
                  </a:lnTo>
                  <a:cubicBezTo>
                    <a:pt x="726" y="162"/>
                    <a:pt x="676" y="122"/>
                    <a:pt x="622" y="122"/>
                  </a:cubicBezTo>
                  <a:cubicBezTo>
                    <a:pt x="601" y="122"/>
                    <a:pt x="580" y="127"/>
                    <a:pt x="558" y="140"/>
                  </a:cubicBezTo>
                  <a:cubicBezTo>
                    <a:pt x="481" y="187"/>
                    <a:pt x="434" y="264"/>
                    <a:pt x="481" y="342"/>
                  </a:cubicBezTo>
                  <a:lnTo>
                    <a:pt x="698" y="823"/>
                  </a:lnTo>
                  <a:cubicBezTo>
                    <a:pt x="496" y="916"/>
                    <a:pt x="295" y="1040"/>
                    <a:pt x="93" y="1133"/>
                  </a:cubicBezTo>
                  <a:cubicBezTo>
                    <a:pt x="16" y="1164"/>
                    <a:pt x="0" y="1241"/>
                    <a:pt x="0" y="1350"/>
                  </a:cubicBezTo>
                  <a:cubicBezTo>
                    <a:pt x="31" y="1397"/>
                    <a:pt x="78" y="1428"/>
                    <a:pt x="124" y="1428"/>
                  </a:cubicBezTo>
                  <a:cubicBezTo>
                    <a:pt x="171" y="1428"/>
                    <a:pt x="186" y="1428"/>
                    <a:pt x="202" y="1397"/>
                  </a:cubicBezTo>
                  <a:cubicBezTo>
                    <a:pt x="357" y="1319"/>
                    <a:pt x="543" y="1226"/>
                    <a:pt x="713" y="1148"/>
                  </a:cubicBezTo>
                  <a:lnTo>
                    <a:pt x="713" y="1148"/>
                  </a:lnTo>
                  <a:cubicBezTo>
                    <a:pt x="620" y="1381"/>
                    <a:pt x="543" y="1614"/>
                    <a:pt x="465" y="1846"/>
                  </a:cubicBezTo>
                  <a:lnTo>
                    <a:pt x="729" y="1924"/>
                  </a:lnTo>
                  <a:cubicBezTo>
                    <a:pt x="791" y="1753"/>
                    <a:pt x="869" y="1583"/>
                    <a:pt x="931" y="1397"/>
                  </a:cubicBezTo>
                  <a:lnTo>
                    <a:pt x="1039" y="1660"/>
                  </a:lnTo>
                  <a:cubicBezTo>
                    <a:pt x="1070" y="1691"/>
                    <a:pt x="1117" y="1738"/>
                    <a:pt x="1179" y="1738"/>
                  </a:cubicBezTo>
                  <a:cubicBezTo>
                    <a:pt x="1194" y="1738"/>
                    <a:pt x="1210" y="1707"/>
                    <a:pt x="1241" y="1707"/>
                  </a:cubicBezTo>
                  <a:cubicBezTo>
                    <a:pt x="1318" y="1676"/>
                    <a:pt x="1349" y="1598"/>
                    <a:pt x="1318" y="1521"/>
                  </a:cubicBezTo>
                  <a:lnTo>
                    <a:pt x="1086" y="993"/>
                  </a:lnTo>
                  <a:cubicBezTo>
                    <a:pt x="1101" y="978"/>
                    <a:pt x="1101" y="931"/>
                    <a:pt x="1117" y="916"/>
                  </a:cubicBezTo>
                  <a:cubicBezTo>
                    <a:pt x="1318" y="838"/>
                    <a:pt x="1489" y="745"/>
                    <a:pt x="1660" y="668"/>
                  </a:cubicBezTo>
                  <a:cubicBezTo>
                    <a:pt x="1737" y="621"/>
                    <a:pt x="1784" y="543"/>
                    <a:pt x="1737" y="466"/>
                  </a:cubicBezTo>
                  <a:cubicBezTo>
                    <a:pt x="1714" y="408"/>
                    <a:pt x="1666" y="377"/>
                    <a:pt x="1610" y="377"/>
                  </a:cubicBezTo>
                  <a:cubicBezTo>
                    <a:pt x="1591" y="377"/>
                    <a:pt x="1571" y="380"/>
                    <a:pt x="1551" y="388"/>
                  </a:cubicBezTo>
                  <a:cubicBezTo>
                    <a:pt x="1473" y="419"/>
                    <a:pt x="1411" y="450"/>
                    <a:pt x="1334" y="497"/>
                  </a:cubicBezTo>
                  <a:cubicBezTo>
                    <a:pt x="1411" y="373"/>
                    <a:pt x="1473" y="264"/>
                    <a:pt x="1535" y="140"/>
                  </a:cubicBezTo>
                  <a:lnTo>
                    <a:pt x="1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25"/>
            <p:cNvSpPr/>
            <p:nvPr/>
          </p:nvSpPr>
          <p:spPr>
            <a:xfrm>
              <a:off x="8477888" y="3883425"/>
              <a:ext cx="26400" cy="33975"/>
            </a:xfrm>
            <a:custGeom>
              <a:avLst/>
              <a:gdLst/>
              <a:ahLst/>
              <a:cxnLst/>
              <a:rect l="l" t="t" r="r" b="b"/>
              <a:pathLst>
                <a:path w="1056" h="1359" extrusionOk="0">
                  <a:moveTo>
                    <a:pt x="173" y="1"/>
                  </a:moveTo>
                  <a:cubicBezTo>
                    <a:pt x="139" y="1"/>
                    <a:pt x="106" y="13"/>
                    <a:pt x="78" y="40"/>
                  </a:cubicBezTo>
                  <a:cubicBezTo>
                    <a:pt x="32" y="71"/>
                    <a:pt x="1" y="180"/>
                    <a:pt x="63" y="226"/>
                  </a:cubicBezTo>
                  <a:cubicBezTo>
                    <a:pt x="389" y="614"/>
                    <a:pt x="776" y="1281"/>
                    <a:pt x="776" y="1281"/>
                  </a:cubicBezTo>
                  <a:cubicBezTo>
                    <a:pt x="807" y="1343"/>
                    <a:pt x="838" y="1358"/>
                    <a:pt x="900" y="1358"/>
                  </a:cubicBezTo>
                  <a:cubicBezTo>
                    <a:pt x="931" y="1358"/>
                    <a:pt x="962" y="1358"/>
                    <a:pt x="978" y="1343"/>
                  </a:cubicBezTo>
                  <a:cubicBezTo>
                    <a:pt x="1040" y="1296"/>
                    <a:pt x="1055" y="1219"/>
                    <a:pt x="1055" y="1141"/>
                  </a:cubicBezTo>
                  <a:cubicBezTo>
                    <a:pt x="1040" y="1126"/>
                    <a:pt x="652" y="459"/>
                    <a:pt x="295" y="56"/>
                  </a:cubicBezTo>
                  <a:cubicBezTo>
                    <a:pt x="261" y="21"/>
                    <a:pt x="21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5"/>
            <p:cNvSpPr/>
            <p:nvPr/>
          </p:nvSpPr>
          <p:spPr>
            <a:xfrm>
              <a:off x="8439888" y="3842725"/>
              <a:ext cx="33000" cy="33575"/>
            </a:xfrm>
            <a:custGeom>
              <a:avLst/>
              <a:gdLst/>
              <a:ahLst/>
              <a:cxnLst/>
              <a:rect l="l" t="t" r="r" b="b"/>
              <a:pathLst>
                <a:path w="1320" h="1343" extrusionOk="0">
                  <a:moveTo>
                    <a:pt x="162" y="0"/>
                  </a:moveTo>
                  <a:cubicBezTo>
                    <a:pt x="125" y="0"/>
                    <a:pt x="89" y="20"/>
                    <a:pt x="63" y="55"/>
                  </a:cubicBezTo>
                  <a:cubicBezTo>
                    <a:pt x="1" y="117"/>
                    <a:pt x="16" y="195"/>
                    <a:pt x="78" y="257"/>
                  </a:cubicBezTo>
                  <a:cubicBezTo>
                    <a:pt x="466" y="567"/>
                    <a:pt x="1040" y="1280"/>
                    <a:pt x="1040" y="1280"/>
                  </a:cubicBezTo>
                  <a:cubicBezTo>
                    <a:pt x="1087" y="1311"/>
                    <a:pt x="1118" y="1342"/>
                    <a:pt x="1164" y="1342"/>
                  </a:cubicBezTo>
                  <a:cubicBezTo>
                    <a:pt x="1180" y="1342"/>
                    <a:pt x="1226" y="1342"/>
                    <a:pt x="1242" y="1296"/>
                  </a:cubicBezTo>
                  <a:cubicBezTo>
                    <a:pt x="1304" y="1265"/>
                    <a:pt x="1319" y="1156"/>
                    <a:pt x="1257" y="1110"/>
                  </a:cubicBezTo>
                  <a:cubicBezTo>
                    <a:pt x="1242" y="1079"/>
                    <a:pt x="652" y="381"/>
                    <a:pt x="249" y="40"/>
                  </a:cubicBezTo>
                  <a:cubicBezTo>
                    <a:pt x="222" y="12"/>
                    <a:pt x="192"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25"/>
            <p:cNvSpPr/>
            <p:nvPr/>
          </p:nvSpPr>
          <p:spPr>
            <a:xfrm>
              <a:off x="8436788" y="3868075"/>
              <a:ext cx="27950" cy="26825"/>
            </a:xfrm>
            <a:custGeom>
              <a:avLst/>
              <a:gdLst/>
              <a:ahLst/>
              <a:cxnLst/>
              <a:rect l="l" t="t" r="r" b="b"/>
              <a:pathLst>
                <a:path w="1118" h="1073" extrusionOk="0">
                  <a:moveTo>
                    <a:pt x="158" y="1"/>
                  </a:moveTo>
                  <a:cubicBezTo>
                    <a:pt x="118" y="1"/>
                    <a:pt x="81" y="16"/>
                    <a:pt x="47" y="49"/>
                  </a:cubicBezTo>
                  <a:cubicBezTo>
                    <a:pt x="1" y="127"/>
                    <a:pt x="1" y="204"/>
                    <a:pt x="63" y="266"/>
                  </a:cubicBezTo>
                  <a:cubicBezTo>
                    <a:pt x="311" y="499"/>
                    <a:pt x="854" y="1042"/>
                    <a:pt x="854" y="1042"/>
                  </a:cubicBezTo>
                  <a:cubicBezTo>
                    <a:pt x="869" y="1057"/>
                    <a:pt x="916" y="1073"/>
                    <a:pt x="962" y="1073"/>
                  </a:cubicBezTo>
                  <a:cubicBezTo>
                    <a:pt x="993" y="1073"/>
                    <a:pt x="1040" y="1057"/>
                    <a:pt x="1055" y="1042"/>
                  </a:cubicBezTo>
                  <a:cubicBezTo>
                    <a:pt x="1117" y="980"/>
                    <a:pt x="1117" y="887"/>
                    <a:pt x="1055" y="825"/>
                  </a:cubicBezTo>
                  <a:lnTo>
                    <a:pt x="264" y="34"/>
                  </a:lnTo>
                  <a:cubicBezTo>
                    <a:pt x="228" y="12"/>
                    <a:pt x="19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25"/>
            <p:cNvSpPr/>
            <p:nvPr/>
          </p:nvSpPr>
          <p:spPr>
            <a:xfrm>
              <a:off x="8255713" y="3783775"/>
              <a:ext cx="47325" cy="8375"/>
            </a:xfrm>
            <a:custGeom>
              <a:avLst/>
              <a:gdLst/>
              <a:ahLst/>
              <a:cxnLst/>
              <a:rect l="l" t="t" r="r" b="b"/>
              <a:pathLst>
                <a:path w="1893" h="335" extrusionOk="0">
                  <a:moveTo>
                    <a:pt x="781" y="1"/>
                  </a:moveTo>
                  <a:cubicBezTo>
                    <a:pt x="544" y="1"/>
                    <a:pt x="306" y="14"/>
                    <a:pt x="125" y="56"/>
                  </a:cubicBezTo>
                  <a:cubicBezTo>
                    <a:pt x="47" y="71"/>
                    <a:pt x="1" y="149"/>
                    <a:pt x="16" y="226"/>
                  </a:cubicBezTo>
                  <a:cubicBezTo>
                    <a:pt x="16" y="304"/>
                    <a:pt x="94" y="335"/>
                    <a:pt x="156" y="335"/>
                  </a:cubicBezTo>
                  <a:lnTo>
                    <a:pt x="187" y="335"/>
                  </a:lnTo>
                  <a:cubicBezTo>
                    <a:pt x="358" y="304"/>
                    <a:pt x="583" y="294"/>
                    <a:pt x="809" y="294"/>
                  </a:cubicBezTo>
                  <a:cubicBezTo>
                    <a:pt x="1261" y="294"/>
                    <a:pt x="1712" y="335"/>
                    <a:pt x="1722" y="335"/>
                  </a:cubicBezTo>
                  <a:cubicBezTo>
                    <a:pt x="1800" y="335"/>
                    <a:pt x="1877" y="288"/>
                    <a:pt x="1893" y="195"/>
                  </a:cubicBezTo>
                  <a:cubicBezTo>
                    <a:pt x="1893" y="133"/>
                    <a:pt x="1831" y="56"/>
                    <a:pt x="1753" y="56"/>
                  </a:cubicBezTo>
                  <a:cubicBezTo>
                    <a:pt x="1733" y="56"/>
                    <a:pt x="1257"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25"/>
            <p:cNvSpPr/>
            <p:nvPr/>
          </p:nvSpPr>
          <p:spPr>
            <a:xfrm>
              <a:off x="8375913" y="4234725"/>
              <a:ext cx="45000" cy="30475"/>
            </a:xfrm>
            <a:custGeom>
              <a:avLst/>
              <a:gdLst/>
              <a:ahLst/>
              <a:cxnLst/>
              <a:rect l="l" t="t" r="r" b="b"/>
              <a:pathLst>
                <a:path w="1800" h="1219" extrusionOk="0">
                  <a:moveTo>
                    <a:pt x="1643" y="0"/>
                  </a:moveTo>
                  <a:cubicBezTo>
                    <a:pt x="1612" y="0"/>
                    <a:pt x="1579" y="13"/>
                    <a:pt x="1552" y="40"/>
                  </a:cubicBezTo>
                  <a:cubicBezTo>
                    <a:pt x="1552" y="40"/>
                    <a:pt x="807" y="629"/>
                    <a:pt x="94" y="955"/>
                  </a:cubicBezTo>
                  <a:cubicBezTo>
                    <a:pt x="32" y="986"/>
                    <a:pt x="1" y="1063"/>
                    <a:pt x="16" y="1141"/>
                  </a:cubicBezTo>
                  <a:cubicBezTo>
                    <a:pt x="63" y="1188"/>
                    <a:pt x="94" y="1219"/>
                    <a:pt x="156" y="1219"/>
                  </a:cubicBezTo>
                  <a:cubicBezTo>
                    <a:pt x="171" y="1219"/>
                    <a:pt x="187" y="1203"/>
                    <a:pt x="218" y="1203"/>
                  </a:cubicBezTo>
                  <a:cubicBezTo>
                    <a:pt x="962" y="862"/>
                    <a:pt x="1691" y="272"/>
                    <a:pt x="1722" y="257"/>
                  </a:cubicBezTo>
                  <a:cubicBezTo>
                    <a:pt x="1784" y="210"/>
                    <a:pt x="1800" y="117"/>
                    <a:pt x="1738" y="55"/>
                  </a:cubicBezTo>
                  <a:cubicBezTo>
                    <a:pt x="1720" y="20"/>
                    <a:pt x="1683" y="0"/>
                    <a:pt x="1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5"/>
            <p:cNvSpPr/>
            <p:nvPr/>
          </p:nvSpPr>
          <p:spPr>
            <a:xfrm>
              <a:off x="8523263" y="4010825"/>
              <a:ext cx="3125" cy="34925"/>
            </a:xfrm>
            <a:custGeom>
              <a:avLst/>
              <a:gdLst/>
              <a:ahLst/>
              <a:cxnLst/>
              <a:rect l="l" t="t" r="r" b="b"/>
              <a:pathLst>
                <a:path w="125" h="1397" extrusionOk="0">
                  <a:moveTo>
                    <a:pt x="124" y="0"/>
                  </a:moveTo>
                  <a:cubicBezTo>
                    <a:pt x="62" y="16"/>
                    <a:pt x="0" y="93"/>
                    <a:pt x="16" y="171"/>
                  </a:cubicBezTo>
                  <a:cubicBezTo>
                    <a:pt x="16" y="171"/>
                    <a:pt x="83" y="631"/>
                    <a:pt x="89" y="1062"/>
                  </a:cubicBezTo>
                  <a:lnTo>
                    <a:pt x="89" y="1062"/>
                  </a:lnTo>
                  <a:lnTo>
                    <a:pt x="124" y="0"/>
                  </a:lnTo>
                  <a:close/>
                  <a:moveTo>
                    <a:pt x="89" y="1062"/>
                  </a:moveTo>
                  <a:lnTo>
                    <a:pt x="78" y="1396"/>
                  </a:lnTo>
                  <a:cubicBezTo>
                    <a:pt x="88" y="1293"/>
                    <a:pt x="91" y="1179"/>
                    <a:pt x="89" y="10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25"/>
            <p:cNvSpPr/>
            <p:nvPr/>
          </p:nvSpPr>
          <p:spPr>
            <a:xfrm>
              <a:off x="8347613" y="4239600"/>
              <a:ext cx="35700" cy="19400"/>
            </a:xfrm>
            <a:custGeom>
              <a:avLst/>
              <a:gdLst/>
              <a:ahLst/>
              <a:cxnLst/>
              <a:rect l="l" t="t" r="r" b="b"/>
              <a:pathLst>
                <a:path w="1428" h="776" extrusionOk="0">
                  <a:moveTo>
                    <a:pt x="1267" y="0"/>
                  </a:moveTo>
                  <a:cubicBezTo>
                    <a:pt x="1244" y="0"/>
                    <a:pt x="1219" y="6"/>
                    <a:pt x="1195" y="15"/>
                  </a:cubicBezTo>
                  <a:cubicBezTo>
                    <a:pt x="1195" y="15"/>
                    <a:pt x="512" y="388"/>
                    <a:pt x="140" y="481"/>
                  </a:cubicBezTo>
                  <a:cubicBezTo>
                    <a:pt x="63" y="512"/>
                    <a:pt x="1" y="589"/>
                    <a:pt x="32" y="667"/>
                  </a:cubicBezTo>
                  <a:cubicBezTo>
                    <a:pt x="47" y="744"/>
                    <a:pt x="109" y="775"/>
                    <a:pt x="156" y="775"/>
                  </a:cubicBezTo>
                  <a:lnTo>
                    <a:pt x="202" y="775"/>
                  </a:lnTo>
                  <a:cubicBezTo>
                    <a:pt x="605" y="667"/>
                    <a:pt x="1303" y="295"/>
                    <a:pt x="1319" y="279"/>
                  </a:cubicBezTo>
                  <a:cubicBezTo>
                    <a:pt x="1396" y="233"/>
                    <a:pt x="1427" y="155"/>
                    <a:pt x="1381" y="77"/>
                  </a:cubicBezTo>
                  <a:cubicBezTo>
                    <a:pt x="1360" y="24"/>
                    <a:pt x="1317" y="0"/>
                    <a:pt x="12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25"/>
            <p:cNvSpPr/>
            <p:nvPr/>
          </p:nvSpPr>
          <p:spPr>
            <a:xfrm>
              <a:off x="8230138" y="4278450"/>
              <a:ext cx="32975" cy="10800"/>
            </a:xfrm>
            <a:custGeom>
              <a:avLst/>
              <a:gdLst/>
              <a:ahLst/>
              <a:cxnLst/>
              <a:rect l="l" t="t" r="r" b="b"/>
              <a:pathLst>
                <a:path w="1319" h="432" extrusionOk="0">
                  <a:moveTo>
                    <a:pt x="156" y="1"/>
                  </a:moveTo>
                  <a:cubicBezTo>
                    <a:pt x="97" y="1"/>
                    <a:pt x="43" y="32"/>
                    <a:pt x="31" y="90"/>
                  </a:cubicBezTo>
                  <a:cubicBezTo>
                    <a:pt x="0" y="167"/>
                    <a:pt x="31" y="261"/>
                    <a:pt x="109" y="292"/>
                  </a:cubicBezTo>
                  <a:cubicBezTo>
                    <a:pt x="419" y="400"/>
                    <a:pt x="1117" y="431"/>
                    <a:pt x="1163" y="431"/>
                  </a:cubicBezTo>
                  <a:cubicBezTo>
                    <a:pt x="1241" y="431"/>
                    <a:pt x="1287" y="369"/>
                    <a:pt x="1318" y="292"/>
                  </a:cubicBezTo>
                  <a:cubicBezTo>
                    <a:pt x="1318" y="214"/>
                    <a:pt x="1256" y="136"/>
                    <a:pt x="1179" y="136"/>
                  </a:cubicBezTo>
                  <a:cubicBezTo>
                    <a:pt x="993" y="136"/>
                    <a:pt x="465" y="90"/>
                    <a:pt x="217" y="12"/>
                  </a:cubicBezTo>
                  <a:cubicBezTo>
                    <a:pt x="197" y="4"/>
                    <a:pt x="176"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5"/>
            <p:cNvSpPr/>
            <p:nvPr/>
          </p:nvSpPr>
          <p:spPr>
            <a:xfrm>
              <a:off x="8493788" y="4034075"/>
              <a:ext cx="10500" cy="26400"/>
            </a:xfrm>
            <a:custGeom>
              <a:avLst/>
              <a:gdLst/>
              <a:ahLst/>
              <a:cxnLst/>
              <a:rect l="l" t="t" r="r" b="b"/>
              <a:pathLst>
                <a:path w="420" h="1056" extrusionOk="0">
                  <a:moveTo>
                    <a:pt x="233" y="1"/>
                  </a:moveTo>
                  <a:cubicBezTo>
                    <a:pt x="140" y="1"/>
                    <a:pt x="94" y="78"/>
                    <a:pt x="94" y="156"/>
                  </a:cubicBezTo>
                  <a:cubicBezTo>
                    <a:pt x="94" y="156"/>
                    <a:pt x="125" y="590"/>
                    <a:pt x="16" y="838"/>
                  </a:cubicBezTo>
                  <a:cubicBezTo>
                    <a:pt x="1" y="916"/>
                    <a:pt x="16" y="993"/>
                    <a:pt x="94" y="1024"/>
                  </a:cubicBezTo>
                  <a:cubicBezTo>
                    <a:pt x="109" y="1055"/>
                    <a:pt x="125" y="1055"/>
                    <a:pt x="140" y="1055"/>
                  </a:cubicBezTo>
                  <a:cubicBezTo>
                    <a:pt x="202" y="1055"/>
                    <a:pt x="264" y="1024"/>
                    <a:pt x="280" y="978"/>
                  </a:cubicBezTo>
                  <a:cubicBezTo>
                    <a:pt x="419" y="637"/>
                    <a:pt x="388" y="156"/>
                    <a:pt x="388" y="140"/>
                  </a:cubicBezTo>
                  <a:cubicBezTo>
                    <a:pt x="388" y="63"/>
                    <a:pt x="311"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25"/>
            <p:cNvSpPr/>
            <p:nvPr/>
          </p:nvSpPr>
          <p:spPr>
            <a:xfrm>
              <a:off x="8479438" y="3937150"/>
              <a:ext cx="9350" cy="9325"/>
            </a:xfrm>
            <a:custGeom>
              <a:avLst/>
              <a:gdLst/>
              <a:ahLst/>
              <a:cxnLst/>
              <a:rect l="l" t="t" r="r" b="b"/>
              <a:pathLst>
                <a:path w="374" h="373" extrusionOk="0">
                  <a:moveTo>
                    <a:pt x="1" y="0"/>
                  </a:moveTo>
                  <a:lnTo>
                    <a:pt x="1" y="47"/>
                  </a:lnTo>
                  <a:cubicBezTo>
                    <a:pt x="1" y="125"/>
                    <a:pt x="1" y="171"/>
                    <a:pt x="16" y="249"/>
                  </a:cubicBezTo>
                  <a:cubicBezTo>
                    <a:pt x="63" y="311"/>
                    <a:pt x="125" y="373"/>
                    <a:pt x="202" y="373"/>
                  </a:cubicBezTo>
                  <a:lnTo>
                    <a:pt x="233" y="373"/>
                  </a:lnTo>
                  <a:cubicBezTo>
                    <a:pt x="327" y="357"/>
                    <a:pt x="373" y="249"/>
                    <a:pt x="311" y="156"/>
                  </a:cubicBezTo>
                  <a:cubicBezTo>
                    <a:pt x="296" y="94"/>
                    <a:pt x="280" y="62"/>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25"/>
            <p:cNvSpPr/>
            <p:nvPr/>
          </p:nvSpPr>
          <p:spPr>
            <a:xfrm>
              <a:off x="8463938" y="4186200"/>
              <a:ext cx="11650" cy="10375"/>
            </a:xfrm>
            <a:custGeom>
              <a:avLst/>
              <a:gdLst/>
              <a:ahLst/>
              <a:cxnLst/>
              <a:rect l="l" t="t" r="r" b="b"/>
              <a:pathLst>
                <a:path w="466" h="415" extrusionOk="0">
                  <a:moveTo>
                    <a:pt x="254" y="1"/>
                  </a:moveTo>
                  <a:cubicBezTo>
                    <a:pt x="222" y="1"/>
                    <a:pt x="189" y="7"/>
                    <a:pt x="156" y="27"/>
                  </a:cubicBezTo>
                  <a:cubicBezTo>
                    <a:pt x="78" y="58"/>
                    <a:pt x="0" y="135"/>
                    <a:pt x="31" y="259"/>
                  </a:cubicBezTo>
                  <a:cubicBezTo>
                    <a:pt x="31" y="321"/>
                    <a:pt x="62" y="352"/>
                    <a:pt x="109" y="368"/>
                  </a:cubicBezTo>
                  <a:cubicBezTo>
                    <a:pt x="140" y="399"/>
                    <a:pt x="171" y="414"/>
                    <a:pt x="218" y="414"/>
                  </a:cubicBezTo>
                  <a:cubicBezTo>
                    <a:pt x="264" y="414"/>
                    <a:pt x="280" y="399"/>
                    <a:pt x="295" y="399"/>
                  </a:cubicBezTo>
                  <a:cubicBezTo>
                    <a:pt x="388" y="352"/>
                    <a:pt x="466" y="259"/>
                    <a:pt x="450" y="166"/>
                  </a:cubicBezTo>
                  <a:lnTo>
                    <a:pt x="419" y="166"/>
                  </a:lnTo>
                  <a:cubicBezTo>
                    <a:pt x="435" y="104"/>
                    <a:pt x="419" y="58"/>
                    <a:pt x="419" y="42"/>
                  </a:cubicBezTo>
                  <a:lnTo>
                    <a:pt x="419" y="11"/>
                  </a:lnTo>
                  <a:lnTo>
                    <a:pt x="373" y="11"/>
                  </a:lnTo>
                  <a:cubicBezTo>
                    <a:pt x="337" y="11"/>
                    <a:pt x="297"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5"/>
            <p:cNvSpPr/>
            <p:nvPr/>
          </p:nvSpPr>
          <p:spPr>
            <a:xfrm>
              <a:off x="8431763" y="4227800"/>
              <a:ext cx="9700" cy="9475"/>
            </a:xfrm>
            <a:custGeom>
              <a:avLst/>
              <a:gdLst/>
              <a:ahLst/>
              <a:cxnLst/>
              <a:rect l="l" t="t" r="r" b="b"/>
              <a:pathLst>
                <a:path w="388" h="379" extrusionOk="0">
                  <a:moveTo>
                    <a:pt x="220" y="0"/>
                  </a:moveTo>
                  <a:cubicBezTo>
                    <a:pt x="160" y="0"/>
                    <a:pt x="89" y="31"/>
                    <a:pt x="47" y="84"/>
                  </a:cubicBezTo>
                  <a:cubicBezTo>
                    <a:pt x="16" y="146"/>
                    <a:pt x="0" y="177"/>
                    <a:pt x="16" y="239"/>
                  </a:cubicBezTo>
                  <a:cubicBezTo>
                    <a:pt x="31" y="317"/>
                    <a:pt x="109" y="379"/>
                    <a:pt x="202" y="379"/>
                  </a:cubicBezTo>
                  <a:cubicBezTo>
                    <a:pt x="248" y="379"/>
                    <a:pt x="279" y="348"/>
                    <a:pt x="295" y="332"/>
                  </a:cubicBezTo>
                  <a:cubicBezTo>
                    <a:pt x="341" y="301"/>
                    <a:pt x="388" y="239"/>
                    <a:pt x="388" y="177"/>
                  </a:cubicBezTo>
                  <a:cubicBezTo>
                    <a:pt x="388" y="131"/>
                    <a:pt x="341" y="69"/>
                    <a:pt x="295" y="22"/>
                  </a:cubicBezTo>
                  <a:cubicBezTo>
                    <a:pt x="275" y="7"/>
                    <a:pt x="249" y="0"/>
                    <a:pt x="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25"/>
            <p:cNvSpPr/>
            <p:nvPr/>
          </p:nvSpPr>
          <p:spPr>
            <a:xfrm>
              <a:off x="8414313" y="4216175"/>
              <a:ext cx="10475" cy="9875"/>
            </a:xfrm>
            <a:custGeom>
              <a:avLst/>
              <a:gdLst/>
              <a:ahLst/>
              <a:cxnLst/>
              <a:rect l="l" t="t" r="r" b="b"/>
              <a:pathLst>
                <a:path w="419" h="395" extrusionOk="0">
                  <a:moveTo>
                    <a:pt x="208" y="0"/>
                  </a:moveTo>
                  <a:cubicBezTo>
                    <a:pt x="132" y="0"/>
                    <a:pt x="63" y="35"/>
                    <a:pt x="31" y="99"/>
                  </a:cubicBezTo>
                  <a:cubicBezTo>
                    <a:pt x="0" y="161"/>
                    <a:pt x="0" y="208"/>
                    <a:pt x="16" y="255"/>
                  </a:cubicBezTo>
                  <a:cubicBezTo>
                    <a:pt x="31" y="317"/>
                    <a:pt x="78" y="363"/>
                    <a:pt x="109" y="379"/>
                  </a:cubicBezTo>
                  <a:cubicBezTo>
                    <a:pt x="124" y="394"/>
                    <a:pt x="171" y="394"/>
                    <a:pt x="202" y="394"/>
                  </a:cubicBezTo>
                  <a:cubicBezTo>
                    <a:pt x="279" y="394"/>
                    <a:pt x="341" y="363"/>
                    <a:pt x="388" y="301"/>
                  </a:cubicBezTo>
                  <a:cubicBezTo>
                    <a:pt x="419" y="208"/>
                    <a:pt x="403" y="84"/>
                    <a:pt x="310" y="22"/>
                  </a:cubicBezTo>
                  <a:cubicBezTo>
                    <a:pt x="277" y="7"/>
                    <a:pt x="242"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25"/>
            <p:cNvSpPr/>
            <p:nvPr/>
          </p:nvSpPr>
          <p:spPr>
            <a:xfrm>
              <a:off x="8423213" y="4179875"/>
              <a:ext cx="10125" cy="9725"/>
            </a:xfrm>
            <a:custGeom>
              <a:avLst/>
              <a:gdLst/>
              <a:ahLst/>
              <a:cxnLst/>
              <a:rect l="l" t="t" r="r" b="b"/>
              <a:pathLst>
                <a:path w="405" h="389" extrusionOk="0">
                  <a:moveTo>
                    <a:pt x="234" y="0"/>
                  </a:moveTo>
                  <a:cubicBezTo>
                    <a:pt x="187" y="0"/>
                    <a:pt x="125" y="31"/>
                    <a:pt x="63" y="109"/>
                  </a:cubicBezTo>
                  <a:cubicBezTo>
                    <a:pt x="32" y="156"/>
                    <a:pt x="1" y="218"/>
                    <a:pt x="32" y="280"/>
                  </a:cubicBezTo>
                  <a:cubicBezTo>
                    <a:pt x="47" y="342"/>
                    <a:pt x="109" y="373"/>
                    <a:pt x="156" y="388"/>
                  </a:cubicBezTo>
                  <a:lnTo>
                    <a:pt x="218" y="388"/>
                  </a:lnTo>
                  <a:cubicBezTo>
                    <a:pt x="249" y="388"/>
                    <a:pt x="296" y="373"/>
                    <a:pt x="342" y="357"/>
                  </a:cubicBezTo>
                  <a:cubicBezTo>
                    <a:pt x="373" y="311"/>
                    <a:pt x="404" y="233"/>
                    <a:pt x="389" y="187"/>
                  </a:cubicBezTo>
                  <a:cubicBezTo>
                    <a:pt x="389" y="125"/>
                    <a:pt x="358" y="62"/>
                    <a:pt x="296" y="47"/>
                  </a:cubicBezTo>
                  <a:lnTo>
                    <a:pt x="280" y="78"/>
                  </a:lnTo>
                  <a:lnTo>
                    <a:pt x="234" y="62"/>
                  </a:ln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5"/>
            <p:cNvSpPr/>
            <p:nvPr/>
          </p:nvSpPr>
          <p:spPr>
            <a:xfrm>
              <a:off x="8383663" y="4215675"/>
              <a:ext cx="9725" cy="9975"/>
            </a:xfrm>
            <a:custGeom>
              <a:avLst/>
              <a:gdLst/>
              <a:ahLst/>
              <a:cxnLst/>
              <a:rect l="l" t="t" r="r" b="b"/>
              <a:pathLst>
                <a:path w="389" h="399" extrusionOk="0">
                  <a:moveTo>
                    <a:pt x="214" y="1"/>
                  </a:moveTo>
                  <a:cubicBezTo>
                    <a:pt x="200" y="1"/>
                    <a:pt x="186" y="4"/>
                    <a:pt x="172" y="11"/>
                  </a:cubicBezTo>
                  <a:lnTo>
                    <a:pt x="187" y="57"/>
                  </a:lnTo>
                  <a:lnTo>
                    <a:pt x="187" y="88"/>
                  </a:lnTo>
                  <a:lnTo>
                    <a:pt x="172" y="26"/>
                  </a:lnTo>
                  <a:lnTo>
                    <a:pt x="1" y="73"/>
                  </a:lnTo>
                  <a:lnTo>
                    <a:pt x="63" y="352"/>
                  </a:lnTo>
                  <a:lnTo>
                    <a:pt x="78" y="383"/>
                  </a:lnTo>
                  <a:cubicBezTo>
                    <a:pt x="94" y="399"/>
                    <a:pt x="110" y="399"/>
                    <a:pt x="156" y="399"/>
                  </a:cubicBezTo>
                  <a:cubicBezTo>
                    <a:pt x="234" y="399"/>
                    <a:pt x="327" y="352"/>
                    <a:pt x="373" y="259"/>
                  </a:cubicBezTo>
                  <a:cubicBezTo>
                    <a:pt x="389" y="197"/>
                    <a:pt x="373" y="119"/>
                    <a:pt x="327" y="57"/>
                  </a:cubicBezTo>
                  <a:cubicBezTo>
                    <a:pt x="303" y="34"/>
                    <a:pt x="261"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25"/>
            <p:cNvSpPr/>
            <p:nvPr/>
          </p:nvSpPr>
          <p:spPr>
            <a:xfrm>
              <a:off x="8338688" y="3789800"/>
              <a:ext cx="12450" cy="11275"/>
            </a:xfrm>
            <a:custGeom>
              <a:avLst/>
              <a:gdLst/>
              <a:ahLst/>
              <a:cxnLst/>
              <a:rect l="l" t="t" r="r" b="b"/>
              <a:pathLst>
                <a:path w="498" h="451" extrusionOk="0">
                  <a:moveTo>
                    <a:pt x="404" y="1"/>
                  </a:moveTo>
                  <a:lnTo>
                    <a:pt x="327" y="16"/>
                  </a:lnTo>
                  <a:cubicBezTo>
                    <a:pt x="202" y="47"/>
                    <a:pt x="47" y="78"/>
                    <a:pt x="16" y="218"/>
                  </a:cubicBezTo>
                  <a:cubicBezTo>
                    <a:pt x="1" y="249"/>
                    <a:pt x="16" y="311"/>
                    <a:pt x="32" y="358"/>
                  </a:cubicBezTo>
                  <a:cubicBezTo>
                    <a:pt x="78" y="389"/>
                    <a:pt x="125" y="435"/>
                    <a:pt x="187" y="451"/>
                  </a:cubicBezTo>
                  <a:lnTo>
                    <a:pt x="249" y="451"/>
                  </a:lnTo>
                  <a:cubicBezTo>
                    <a:pt x="327" y="451"/>
                    <a:pt x="404" y="435"/>
                    <a:pt x="482" y="404"/>
                  </a:cubicBezTo>
                  <a:lnTo>
                    <a:pt x="497" y="389"/>
                  </a:lnTo>
                  <a:lnTo>
                    <a:pt x="497" y="94"/>
                  </a:lnTo>
                  <a:lnTo>
                    <a:pt x="435" y="94"/>
                  </a:lnTo>
                  <a:cubicBezTo>
                    <a:pt x="420" y="94"/>
                    <a:pt x="404" y="78"/>
                    <a:pt x="404" y="63"/>
                  </a:cubicBezTo>
                  <a:lnTo>
                    <a:pt x="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25"/>
            <p:cNvSpPr/>
            <p:nvPr/>
          </p:nvSpPr>
          <p:spPr>
            <a:xfrm>
              <a:off x="8416638" y="3823925"/>
              <a:ext cx="11650" cy="10500"/>
            </a:xfrm>
            <a:custGeom>
              <a:avLst/>
              <a:gdLst/>
              <a:ahLst/>
              <a:cxnLst/>
              <a:rect l="l" t="t" r="r" b="b"/>
              <a:pathLst>
                <a:path w="466" h="420" extrusionOk="0">
                  <a:moveTo>
                    <a:pt x="264" y="1"/>
                  </a:moveTo>
                  <a:cubicBezTo>
                    <a:pt x="171" y="1"/>
                    <a:pt x="62" y="47"/>
                    <a:pt x="16" y="125"/>
                  </a:cubicBezTo>
                  <a:cubicBezTo>
                    <a:pt x="0" y="171"/>
                    <a:pt x="0" y="249"/>
                    <a:pt x="16" y="311"/>
                  </a:cubicBezTo>
                  <a:cubicBezTo>
                    <a:pt x="31" y="357"/>
                    <a:pt x="78" y="404"/>
                    <a:pt x="140" y="419"/>
                  </a:cubicBezTo>
                  <a:lnTo>
                    <a:pt x="155" y="419"/>
                  </a:lnTo>
                  <a:lnTo>
                    <a:pt x="466" y="326"/>
                  </a:lnTo>
                  <a:lnTo>
                    <a:pt x="450" y="280"/>
                  </a:lnTo>
                  <a:lnTo>
                    <a:pt x="450" y="202"/>
                  </a:lnTo>
                  <a:cubicBezTo>
                    <a:pt x="450" y="156"/>
                    <a:pt x="466" y="94"/>
                    <a:pt x="404" y="32"/>
                  </a:cubicBezTo>
                  <a:cubicBezTo>
                    <a:pt x="388" y="16"/>
                    <a:pt x="341"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25"/>
            <p:cNvSpPr/>
            <p:nvPr/>
          </p:nvSpPr>
          <p:spPr>
            <a:xfrm>
              <a:off x="8467438" y="4098300"/>
              <a:ext cx="8925" cy="9875"/>
            </a:xfrm>
            <a:custGeom>
              <a:avLst/>
              <a:gdLst/>
              <a:ahLst/>
              <a:cxnLst/>
              <a:rect l="l" t="t" r="r" b="b"/>
              <a:pathLst>
                <a:path w="357" h="395" extrusionOk="0">
                  <a:moveTo>
                    <a:pt x="150" y="0"/>
                  </a:moveTo>
                  <a:cubicBezTo>
                    <a:pt x="118" y="0"/>
                    <a:pt x="87" y="7"/>
                    <a:pt x="62" y="22"/>
                  </a:cubicBezTo>
                  <a:lnTo>
                    <a:pt x="47" y="53"/>
                  </a:lnTo>
                  <a:lnTo>
                    <a:pt x="47" y="68"/>
                  </a:lnTo>
                  <a:cubicBezTo>
                    <a:pt x="16" y="146"/>
                    <a:pt x="0" y="224"/>
                    <a:pt x="47" y="301"/>
                  </a:cubicBezTo>
                  <a:cubicBezTo>
                    <a:pt x="62" y="363"/>
                    <a:pt x="140" y="394"/>
                    <a:pt x="202" y="394"/>
                  </a:cubicBezTo>
                  <a:cubicBezTo>
                    <a:pt x="233" y="394"/>
                    <a:pt x="279" y="394"/>
                    <a:pt x="279" y="363"/>
                  </a:cubicBezTo>
                  <a:cubicBezTo>
                    <a:pt x="357" y="286"/>
                    <a:pt x="357" y="162"/>
                    <a:pt x="310" y="84"/>
                  </a:cubicBezTo>
                  <a:cubicBezTo>
                    <a:pt x="289" y="31"/>
                    <a:pt x="218" y="0"/>
                    <a:pt x="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25"/>
            <p:cNvSpPr/>
            <p:nvPr/>
          </p:nvSpPr>
          <p:spPr>
            <a:xfrm>
              <a:off x="8316213" y="3799125"/>
              <a:ext cx="11650" cy="12425"/>
            </a:xfrm>
            <a:custGeom>
              <a:avLst/>
              <a:gdLst/>
              <a:ahLst/>
              <a:cxnLst/>
              <a:rect l="l" t="t" r="r" b="b"/>
              <a:pathLst>
                <a:path w="466" h="497" extrusionOk="0">
                  <a:moveTo>
                    <a:pt x="171" y="0"/>
                  </a:moveTo>
                  <a:cubicBezTo>
                    <a:pt x="140" y="16"/>
                    <a:pt x="93" y="31"/>
                    <a:pt x="62" y="78"/>
                  </a:cubicBezTo>
                  <a:cubicBezTo>
                    <a:pt x="0" y="171"/>
                    <a:pt x="0" y="310"/>
                    <a:pt x="78" y="403"/>
                  </a:cubicBezTo>
                  <a:cubicBezTo>
                    <a:pt x="124" y="465"/>
                    <a:pt x="202" y="496"/>
                    <a:pt x="279" y="496"/>
                  </a:cubicBezTo>
                  <a:cubicBezTo>
                    <a:pt x="310" y="496"/>
                    <a:pt x="357" y="481"/>
                    <a:pt x="388" y="465"/>
                  </a:cubicBezTo>
                  <a:cubicBezTo>
                    <a:pt x="466" y="372"/>
                    <a:pt x="466" y="295"/>
                    <a:pt x="450" y="217"/>
                  </a:cubicBezTo>
                  <a:cubicBezTo>
                    <a:pt x="435" y="109"/>
                    <a:pt x="373" y="62"/>
                    <a:pt x="310" y="16"/>
                  </a:cubicBezTo>
                  <a:cubicBezTo>
                    <a:pt x="279" y="0"/>
                    <a:pt x="21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25"/>
            <p:cNvSpPr/>
            <p:nvPr/>
          </p:nvSpPr>
          <p:spPr>
            <a:xfrm>
              <a:off x="8399963" y="3814625"/>
              <a:ext cx="8550" cy="6625"/>
            </a:xfrm>
            <a:custGeom>
              <a:avLst/>
              <a:gdLst/>
              <a:ahLst/>
              <a:cxnLst/>
              <a:rect l="l" t="t" r="r" b="b"/>
              <a:pathLst>
                <a:path w="342" h="265" extrusionOk="0">
                  <a:moveTo>
                    <a:pt x="62" y="0"/>
                  </a:moveTo>
                  <a:lnTo>
                    <a:pt x="47" y="16"/>
                  </a:lnTo>
                  <a:cubicBezTo>
                    <a:pt x="0" y="78"/>
                    <a:pt x="31" y="171"/>
                    <a:pt x="78" y="233"/>
                  </a:cubicBezTo>
                  <a:cubicBezTo>
                    <a:pt x="124" y="249"/>
                    <a:pt x="155" y="264"/>
                    <a:pt x="202" y="264"/>
                  </a:cubicBezTo>
                  <a:cubicBezTo>
                    <a:pt x="217" y="264"/>
                    <a:pt x="264" y="249"/>
                    <a:pt x="280" y="249"/>
                  </a:cubicBezTo>
                  <a:lnTo>
                    <a:pt x="342" y="249"/>
                  </a:lnTo>
                  <a:lnTo>
                    <a:pt x="342" y="62"/>
                  </a:lnTo>
                  <a:lnTo>
                    <a:pt x="264" y="62"/>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25"/>
            <p:cNvSpPr/>
            <p:nvPr/>
          </p:nvSpPr>
          <p:spPr>
            <a:xfrm>
              <a:off x="8349163" y="4276025"/>
              <a:ext cx="13975" cy="12050"/>
            </a:xfrm>
            <a:custGeom>
              <a:avLst/>
              <a:gdLst/>
              <a:ahLst/>
              <a:cxnLst/>
              <a:rect l="l" t="t" r="r" b="b"/>
              <a:pathLst>
                <a:path w="559" h="482" extrusionOk="0">
                  <a:moveTo>
                    <a:pt x="301" y="0"/>
                  </a:moveTo>
                  <a:cubicBezTo>
                    <a:pt x="249" y="0"/>
                    <a:pt x="196" y="12"/>
                    <a:pt x="156" y="32"/>
                  </a:cubicBezTo>
                  <a:cubicBezTo>
                    <a:pt x="63" y="94"/>
                    <a:pt x="1" y="233"/>
                    <a:pt x="16" y="342"/>
                  </a:cubicBezTo>
                  <a:cubicBezTo>
                    <a:pt x="16" y="389"/>
                    <a:pt x="47" y="420"/>
                    <a:pt x="78" y="435"/>
                  </a:cubicBezTo>
                  <a:cubicBezTo>
                    <a:pt x="94" y="435"/>
                    <a:pt x="125" y="466"/>
                    <a:pt x="140" y="466"/>
                  </a:cubicBezTo>
                  <a:cubicBezTo>
                    <a:pt x="171" y="482"/>
                    <a:pt x="218" y="482"/>
                    <a:pt x="249" y="482"/>
                  </a:cubicBezTo>
                  <a:cubicBezTo>
                    <a:pt x="357" y="482"/>
                    <a:pt x="435" y="466"/>
                    <a:pt x="481" y="404"/>
                  </a:cubicBezTo>
                  <a:cubicBezTo>
                    <a:pt x="543" y="358"/>
                    <a:pt x="559" y="280"/>
                    <a:pt x="559" y="218"/>
                  </a:cubicBezTo>
                  <a:cubicBezTo>
                    <a:pt x="559" y="156"/>
                    <a:pt x="528" y="94"/>
                    <a:pt x="481" y="63"/>
                  </a:cubicBezTo>
                  <a:cubicBezTo>
                    <a:pt x="438" y="19"/>
                    <a:pt x="369"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25"/>
            <p:cNvSpPr/>
            <p:nvPr/>
          </p:nvSpPr>
          <p:spPr>
            <a:xfrm>
              <a:off x="8503488" y="4132950"/>
              <a:ext cx="8950" cy="10125"/>
            </a:xfrm>
            <a:custGeom>
              <a:avLst/>
              <a:gdLst/>
              <a:ahLst/>
              <a:cxnLst/>
              <a:rect l="l" t="t" r="r" b="b"/>
              <a:pathLst>
                <a:path w="358" h="405" extrusionOk="0">
                  <a:moveTo>
                    <a:pt x="311" y="1"/>
                  </a:moveTo>
                  <a:lnTo>
                    <a:pt x="16" y="47"/>
                  </a:lnTo>
                  <a:lnTo>
                    <a:pt x="0" y="78"/>
                  </a:lnTo>
                  <a:cubicBezTo>
                    <a:pt x="0" y="140"/>
                    <a:pt x="0" y="218"/>
                    <a:pt x="16" y="264"/>
                  </a:cubicBezTo>
                  <a:cubicBezTo>
                    <a:pt x="47" y="358"/>
                    <a:pt x="109" y="404"/>
                    <a:pt x="187" y="404"/>
                  </a:cubicBezTo>
                  <a:lnTo>
                    <a:pt x="202" y="404"/>
                  </a:lnTo>
                  <a:cubicBezTo>
                    <a:pt x="311" y="389"/>
                    <a:pt x="342" y="311"/>
                    <a:pt x="357" y="233"/>
                  </a:cubicBezTo>
                  <a:cubicBezTo>
                    <a:pt x="357" y="156"/>
                    <a:pt x="342" y="94"/>
                    <a:pt x="326" y="47"/>
                  </a:cubicBezTo>
                  <a:lnTo>
                    <a:pt x="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25"/>
            <p:cNvSpPr/>
            <p:nvPr/>
          </p:nvSpPr>
          <p:spPr>
            <a:xfrm>
              <a:off x="8501538" y="3927300"/>
              <a:ext cx="12450" cy="11425"/>
            </a:xfrm>
            <a:custGeom>
              <a:avLst/>
              <a:gdLst/>
              <a:ahLst/>
              <a:cxnLst/>
              <a:rect l="l" t="t" r="r" b="b"/>
              <a:pathLst>
                <a:path w="498" h="457" extrusionOk="0">
                  <a:moveTo>
                    <a:pt x="309" y="1"/>
                  </a:moveTo>
                  <a:cubicBezTo>
                    <a:pt x="222" y="1"/>
                    <a:pt x="132" y="36"/>
                    <a:pt x="78" y="100"/>
                  </a:cubicBezTo>
                  <a:cubicBezTo>
                    <a:pt x="1" y="208"/>
                    <a:pt x="16" y="379"/>
                    <a:pt x="125" y="456"/>
                  </a:cubicBezTo>
                  <a:lnTo>
                    <a:pt x="202" y="456"/>
                  </a:lnTo>
                  <a:cubicBezTo>
                    <a:pt x="311" y="456"/>
                    <a:pt x="389" y="410"/>
                    <a:pt x="435" y="363"/>
                  </a:cubicBezTo>
                  <a:cubicBezTo>
                    <a:pt x="497" y="255"/>
                    <a:pt x="497" y="146"/>
                    <a:pt x="435" y="53"/>
                  </a:cubicBezTo>
                  <a:lnTo>
                    <a:pt x="420" y="22"/>
                  </a:lnTo>
                  <a:cubicBezTo>
                    <a:pt x="386" y="8"/>
                    <a:pt x="348" y="1"/>
                    <a:pt x="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25"/>
            <p:cNvSpPr/>
            <p:nvPr/>
          </p:nvSpPr>
          <p:spPr>
            <a:xfrm>
              <a:off x="8493013" y="3962350"/>
              <a:ext cx="12425" cy="9725"/>
            </a:xfrm>
            <a:custGeom>
              <a:avLst/>
              <a:gdLst/>
              <a:ahLst/>
              <a:cxnLst/>
              <a:rect l="l" t="t" r="r" b="b"/>
              <a:pathLst>
                <a:path w="497" h="389" extrusionOk="0">
                  <a:moveTo>
                    <a:pt x="233" y="1"/>
                  </a:moveTo>
                  <a:cubicBezTo>
                    <a:pt x="156" y="1"/>
                    <a:pt x="125" y="16"/>
                    <a:pt x="63" y="63"/>
                  </a:cubicBezTo>
                  <a:cubicBezTo>
                    <a:pt x="32" y="94"/>
                    <a:pt x="1" y="156"/>
                    <a:pt x="1" y="202"/>
                  </a:cubicBezTo>
                  <a:cubicBezTo>
                    <a:pt x="1" y="295"/>
                    <a:pt x="109" y="373"/>
                    <a:pt x="202" y="388"/>
                  </a:cubicBezTo>
                  <a:lnTo>
                    <a:pt x="264" y="388"/>
                  </a:lnTo>
                  <a:cubicBezTo>
                    <a:pt x="342" y="388"/>
                    <a:pt x="388" y="373"/>
                    <a:pt x="450" y="357"/>
                  </a:cubicBezTo>
                  <a:lnTo>
                    <a:pt x="497" y="326"/>
                  </a:lnTo>
                  <a:lnTo>
                    <a:pt x="450" y="47"/>
                  </a:lnTo>
                  <a:lnTo>
                    <a:pt x="419" y="47"/>
                  </a:lnTo>
                  <a:cubicBezTo>
                    <a:pt x="357" y="16"/>
                    <a:pt x="295"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25"/>
            <p:cNvSpPr/>
            <p:nvPr/>
          </p:nvSpPr>
          <p:spPr>
            <a:xfrm>
              <a:off x="8114963" y="3823150"/>
              <a:ext cx="3525" cy="2750"/>
            </a:xfrm>
            <a:custGeom>
              <a:avLst/>
              <a:gdLst/>
              <a:ahLst/>
              <a:cxnLst/>
              <a:rect l="l" t="t" r="r" b="b"/>
              <a:pathLst>
                <a:path w="141" h="110" extrusionOk="0">
                  <a:moveTo>
                    <a:pt x="140" y="1"/>
                  </a:moveTo>
                  <a:lnTo>
                    <a:pt x="140" y="1"/>
                  </a:lnTo>
                  <a:cubicBezTo>
                    <a:pt x="78" y="47"/>
                    <a:pt x="47" y="78"/>
                    <a:pt x="1" y="109"/>
                  </a:cubicBezTo>
                  <a:cubicBezTo>
                    <a:pt x="47" y="78"/>
                    <a:pt x="109" y="4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25"/>
            <p:cNvSpPr/>
            <p:nvPr/>
          </p:nvSpPr>
          <p:spPr>
            <a:xfrm>
              <a:off x="8017263" y="4082950"/>
              <a:ext cx="800" cy="5050"/>
            </a:xfrm>
            <a:custGeom>
              <a:avLst/>
              <a:gdLst/>
              <a:ahLst/>
              <a:cxnLst/>
              <a:rect l="l" t="t" r="r" b="b"/>
              <a:pathLst>
                <a:path w="32" h="202" extrusionOk="0">
                  <a:moveTo>
                    <a:pt x="0" y="0"/>
                  </a:moveTo>
                  <a:cubicBezTo>
                    <a:pt x="16" y="62"/>
                    <a:pt x="16" y="124"/>
                    <a:pt x="31" y="202"/>
                  </a:cubicBezTo>
                  <a:cubicBezTo>
                    <a:pt x="16" y="124"/>
                    <a:pt x="16" y="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25"/>
            <p:cNvSpPr/>
            <p:nvPr/>
          </p:nvSpPr>
          <p:spPr>
            <a:xfrm>
              <a:off x="8069988" y="4200425"/>
              <a:ext cx="2350" cy="3525"/>
            </a:xfrm>
            <a:custGeom>
              <a:avLst/>
              <a:gdLst/>
              <a:ahLst/>
              <a:cxnLst/>
              <a:rect l="l" t="t" r="r" b="b"/>
              <a:pathLst>
                <a:path w="94" h="141" extrusionOk="0">
                  <a:moveTo>
                    <a:pt x="1" y="0"/>
                  </a:moveTo>
                  <a:cubicBezTo>
                    <a:pt x="32" y="31"/>
                    <a:pt x="63" y="94"/>
                    <a:pt x="94" y="140"/>
                  </a:cubicBezTo>
                  <a:cubicBezTo>
                    <a:pt x="78" y="94"/>
                    <a:pt x="47" y="3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25"/>
            <p:cNvSpPr/>
            <p:nvPr/>
          </p:nvSpPr>
          <p:spPr>
            <a:xfrm>
              <a:off x="8092488" y="3843325"/>
              <a:ext cx="2725" cy="2725"/>
            </a:xfrm>
            <a:custGeom>
              <a:avLst/>
              <a:gdLst/>
              <a:ahLst/>
              <a:cxnLst/>
              <a:rect l="l" t="t" r="r" b="b"/>
              <a:pathLst>
                <a:path w="109" h="109" extrusionOk="0">
                  <a:moveTo>
                    <a:pt x="109" y="0"/>
                  </a:moveTo>
                  <a:lnTo>
                    <a:pt x="0" y="1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25"/>
            <p:cNvSpPr/>
            <p:nvPr/>
          </p:nvSpPr>
          <p:spPr>
            <a:xfrm>
              <a:off x="8069988" y="3867750"/>
              <a:ext cx="2350" cy="3500"/>
            </a:xfrm>
            <a:custGeom>
              <a:avLst/>
              <a:gdLst/>
              <a:ahLst/>
              <a:cxnLst/>
              <a:rect l="l" t="t" r="r" b="b"/>
              <a:pathLst>
                <a:path w="94" h="140" extrusionOk="0">
                  <a:moveTo>
                    <a:pt x="94" y="0"/>
                  </a:moveTo>
                  <a:cubicBezTo>
                    <a:pt x="63" y="47"/>
                    <a:pt x="16" y="109"/>
                    <a:pt x="1" y="140"/>
                  </a:cubicBezTo>
                  <a:cubicBezTo>
                    <a:pt x="32" y="109"/>
                    <a:pt x="63" y="47"/>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25"/>
            <p:cNvSpPr/>
            <p:nvPr/>
          </p:nvSpPr>
          <p:spPr>
            <a:xfrm>
              <a:off x="8114963" y="4245400"/>
              <a:ext cx="3525" cy="2350"/>
            </a:xfrm>
            <a:custGeom>
              <a:avLst/>
              <a:gdLst/>
              <a:ahLst/>
              <a:cxnLst/>
              <a:rect l="l" t="t" r="r" b="b"/>
              <a:pathLst>
                <a:path w="141" h="94" extrusionOk="0">
                  <a:moveTo>
                    <a:pt x="1" y="1"/>
                  </a:moveTo>
                  <a:cubicBezTo>
                    <a:pt x="47" y="47"/>
                    <a:pt x="78" y="78"/>
                    <a:pt x="140" y="94"/>
                  </a:cubicBezTo>
                  <a:cubicBezTo>
                    <a:pt x="109" y="78"/>
                    <a:pt x="47"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25"/>
            <p:cNvSpPr/>
            <p:nvPr/>
          </p:nvSpPr>
          <p:spPr>
            <a:xfrm>
              <a:off x="8102963" y="4235700"/>
              <a:ext cx="3500" cy="3125"/>
            </a:xfrm>
            <a:custGeom>
              <a:avLst/>
              <a:gdLst/>
              <a:ahLst/>
              <a:cxnLst/>
              <a:rect l="l" t="t" r="r" b="b"/>
              <a:pathLst>
                <a:path w="140" h="125" extrusionOk="0">
                  <a:moveTo>
                    <a:pt x="0" y="1"/>
                  </a:moveTo>
                  <a:lnTo>
                    <a:pt x="0" y="1"/>
                  </a:lnTo>
                  <a:cubicBezTo>
                    <a:pt x="47" y="47"/>
                    <a:pt x="93" y="78"/>
                    <a:pt x="140" y="125"/>
                  </a:cubicBezTo>
                  <a:cubicBezTo>
                    <a:pt x="93" y="78"/>
                    <a:pt x="62"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25"/>
            <p:cNvSpPr/>
            <p:nvPr/>
          </p:nvSpPr>
          <p:spPr>
            <a:xfrm>
              <a:off x="8092488" y="4225625"/>
              <a:ext cx="2725" cy="2750"/>
            </a:xfrm>
            <a:custGeom>
              <a:avLst/>
              <a:gdLst/>
              <a:ahLst/>
              <a:cxnLst/>
              <a:rect l="l" t="t" r="r" b="b"/>
              <a:pathLst>
                <a:path w="109" h="110" extrusionOk="0">
                  <a:moveTo>
                    <a:pt x="0" y="1"/>
                  </a:moveTo>
                  <a:lnTo>
                    <a:pt x="109" y="1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25"/>
            <p:cNvSpPr/>
            <p:nvPr/>
          </p:nvSpPr>
          <p:spPr>
            <a:xfrm>
              <a:off x="8060688" y="4188400"/>
              <a:ext cx="3125" cy="3900"/>
            </a:xfrm>
            <a:custGeom>
              <a:avLst/>
              <a:gdLst/>
              <a:ahLst/>
              <a:cxnLst/>
              <a:rect l="l" t="t" r="r" b="b"/>
              <a:pathLst>
                <a:path w="125" h="156" extrusionOk="0">
                  <a:moveTo>
                    <a:pt x="0" y="1"/>
                  </a:moveTo>
                  <a:lnTo>
                    <a:pt x="0" y="1"/>
                  </a:lnTo>
                  <a:cubicBezTo>
                    <a:pt x="47" y="47"/>
                    <a:pt x="78" y="94"/>
                    <a:pt x="125" y="156"/>
                  </a:cubicBezTo>
                  <a:cubicBezTo>
                    <a:pt x="78" y="94"/>
                    <a:pt x="47" y="3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25"/>
            <p:cNvSpPr/>
            <p:nvPr/>
          </p:nvSpPr>
          <p:spPr>
            <a:xfrm>
              <a:off x="8036638" y="4145750"/>
              <a:ext cx="1975" cy="3900"/>
            </a:xfrm>
            <a:custGeom>
              <a:avLst/>
              <a:gdLst/>
              <a:ahLst/>
              <a:cxnLst/>
              <a:rect l="l" t="t" r="r" b="b"/>
              <a:pathLst>
                <a:path w="79" h="156" extrusionOk="0">
                  <a:moveTo>
                    <a:pt x="1" y="1"/>
                  </a:moveTo>
                  <a:lnTo>
                    <a:pt x="1" y="1"/>
                  </a:lnTo>
                  <a:cubicBezTo>
                    <a:pt x="16" y="47"/>
                    <a:pt x="32" y="109"/>
                    <a:pt x="78" y="156"/>
                  </a:cubicBezTo>
                  <a:cubicBezTo>
                    <a:pt x="63" y="109"/>
                    <a:pt x="16"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25"/>
            <p:cNvSpPr/>
            <p:nvPr/>
          </p:nvSpPr>
          <p:spPr>
            <a:xfrm>
              <a:off x="8130088" y="3815000"/>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25"/>
            <p:cNvSpPr/>
            <p:nvPr/>
          </p:nvSpPr>
          <p:spPr>
            <a:xfrm>
              <a:off x="8044788" y="4162425"/>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25"/>
            <p:cNvSpPr/>
            <p:nvPr/>
          </p:nvSpPr>
          <p:spPr>
            <a:xfrm>
              <a:off x="8025413" y="4117050"/>
              <a:ext cx="1575" cy="4300"/>
            </a:xfrm>
            <a:custGeom>
              <a:avLst/>
              <a:gdLst/>
              <a:ahLst/>
              <a:cxnLst/>
              <a:rect l="l" t="t" r="r" b="b"/>
              <a:pathLst>
                <a:path w="63" h="172" extrusionOk="0">
                  <a:moveTo>
                    <a:pt x="0" y="1"/>
                  </a:moveTo>
                  <a:lnTo>
                    <a:pt x="62" y="1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25"/>
            <p:cNvSpPr/>
            <p:nvPr/>
          </p:nvSpPr>
          <p:spPr>
            <a:xfrm>
              <a:off x="8103338" y="3832850"/>
              <a:ext cx="3525" cy="3125"/>
            </a:xfrm>
            <a:custGeom>
              <a:avLst/>
              <a:gdLst/>
              <a:ahLst/>
              <a:cxnLst/>
              <a:rect l="l" t="t" r="r" b="b"/>
              <a:pathLst>
                <a:path w="141" h="125" extrusionOk="0">
                  <a:moveTo>
                    <a:pt x="140" y="0"/>
                  </a:moveTo>
                  <a:cubicBezTo>
                    <a:pt x="78" y="47"/>
                    <a:pt x="47" y="78"/>
                    <a:pt x="1" y="124"/>
                  </a:cubicBezTo>
                  <a:cubicBezTo>
                    <a:pt x="47" y="78"/>
                    <a:pt x="109" y="47"/>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25"/>
            <p:cNvSpPr/>
            <p:nvPr/>
          </p:nvSpPr>
          <p:spPr>
            <a:xfrm>
              <a:off x="8021138" y="4102325"/>
              <a:ext cx="25" cy="25"/>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25"/>
            <p:cNvSpPr/>
            <p:nvPr/>
          </p:nvSpPr>
          <p:spPr>
            <a:xfrm>
              <a:off x="8030838" y="4131025"/>
              <a:ext cx="1950" cy="5050"/>
            </a:xfrm>
            <a:custGeom>
              <a:avLst/>
              <a:gdLst/>
              <a:ahLst/>
              <a:cxnLst/>
              <a:rect l="l" t="t" r="r" b="b"/>
              <a:pathLst>
                <a:path w="78" h="202" extrusionOk="0">
                  <a:moveTo>
                    <a:pt x="0" y="0"/>
                  </a:moveTo>
                  <a:cubicBezTo>
                    <a:pt x="16" y="62"/>
                    <a:pt x="31" y="140"/>
                    <a:pt x="78" y="202"/>
                  </a:cubicBezTo>
                  <a:cubicBezTo>
                    <a:pt x="47" y="140"/>
                    <a:pt x="16" y="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25"/>
            <p:cNvSpPr/>
            <p:nvPr/>
          </p:nvSpPr>
          <p:spPr>
            <a:xfrm>
              <a:off x="8052538" y="3892550"/>
              <a:ext cx="2350" cy="3525"/>
            </a:xfrm>
            <a:custGeom>
              <a:avLst/>
              <a:gdLst/>
              <a:ahLst/>
              <a:cxnLst/>
              <a:rect l="l" t="t" r="r" b="b"/>
              <a:pathLst>
                <a:path w="94" h="141" extrusionOk="0">
                  <a:moveTo>
                    <a:pt x="94" y="1"/>
                  </a:moveTo>
                  <a:lnTo>
                    <a:pt x="94" y="1"/>
                  </a:lnTo>
                  <a:cubicBezTo>
                    <a:pt x="63" y="47"/>
                    <a:pt x="16" y="94"/>
                    <a:pt x="1" y="140"/>
                  </a:cubicBezTo>
                  <a:cubicBezTo>
                    <a:pt x="47" y="94"/>
                    <a:pt x="63" y="47"/>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25"/>
            <p:cNvSpPr/>
            <p:nvPr/>
          </p:nvSpPr>
          <p:spPr>
            <a:xfrm>
              <a:off x="8025413" y="3950325"/>
              <a:ext cx="1575" cy="4300"/>
            </a:xfrm>
            <a:custGeom>
              <a:avLst/>
              <a:gdLst/>
              <a:ahLst/>
              <a:cxnLst/>
              <a:rect l="l" t="t" r="r" b="b"/>
              <a:pathLst>
                <a:path w="63" h="172" extrusionOk="0">
                  <a:moveTo>
                    <a:pt x="62" y="1"/>
                  </a:moveTo>
                  <a:lnTo>
                    <a:pt x="0" y="1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25"/>
            <p:cNvSpPr/>
            <p:nvPr/>
          </p:nvSpPr>
          <p:spPr>
            <a:xfrm>
              <a:off x="8044788" y="3909225"/>
              <a:ext cx="425" cy="25"/>
            </a:xfrm>
            <a:custGeom>
              <a:avLst/>
              <a:gdLst/>
              <a:ahLst/>
              <a:cxnLst/>
              <a:rect l="l" t="t" r="r" b="b"/>
              <a:pathLst>
                <a:path w="17" h="1" extrusionOk="0">
                  <a:moveTo>
                    <a:pt x="16" y="1"/>
                  </a:moveTo>
                  <a:cubicBezTo>
                    <a:pt x="1" y="1"/>
                    <a:pt x="1" y="1"/>
                    <a:pt x="16" y="1"/>
                  </a:cubicBezTo>
                  <a:cubicBezTo>
                    <a:pt x="1" y="1"/>
                    <a:pt x="1"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25"/>
            <p:cNvSpPr/>
            <p:nvPr/>
          </p:nvSpPr>
          <p:spPr>
            <a:xfrm>
              <a:off x="8013388" y="4015100"/>
              <a:ext cx="400" cy="5050"/>
            </a:xfrm>
            <a:custGeom>
              <a:avLst/>
              <a:gdLst/>
              <a:ahLst/>
              <a:cxnLst/>
              <a:rect l="l" t="t" r="r" b="b"/>
              <a:pathLst>
                <a:path w="16" h="202" extrusionOk="0">
                  <a:moveTo>
                    <a:pt x="16" y="0"/>
                  </a:moveTo>
                  <a:cubicBezTo>
                    <a:pt x="16" y="62"/>
                    <a:pt x="0" y="140"/>
                    <a:pt x="0" y="201"/>
                  </a:cubicBezTo>
                  <a:cubicBezTo>
                    <a:pt x="0" y="140"/>
                    <a:pt x="16" y="78"/>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25"/>
            <p:cNvSpPr/>
            <p:nvPr/>
          </p:nvSpPr>
          <p:spPr>
            <a:xfrm>
              <a:off x="8052538" y="4175600"/>
              <a:ext cx="2350" cy="3525"/>
            </a:xfrm>
            <a:custGeom>
              <a:avLst/>
              <a:gdLst/>
              <a:ahLst/>
              <a:cxnLst/>
              <a:rect l="l" t="t" r="r" b="b"/>
              <a:pathLst>
                <a:path w="94" h="141" extrusionOk="0">
                  <a:moveTo>
                    <a:pt x="1" y="1"/>
                  </a:moveTo>
                  <a:lnTo>
                    <a:pt x="1" y="1"/>
                  </a:lnTo>
                  <a:cubicBezTo>
                    <a:pt x="16" y="47"/>
                    <a:pt x="63" y="94"/>
                    <a:pt x="94" y="140"/>
                  </a:cubicBezTo>
                  <a:cubicBezTo>
                    <a:pt x="63" y="94"/>
                    <a:pt x="47" y="6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25"/>
            <p:cNvSpPr/>
            <p:nvPr/>
          </p:nvSpPr>
          <p:spPr>
            <a:xfrm>
              <a:off x="8015313" y="3999175"/>
              <a:ext cx="425" cy="5475"/>
            </a:xfrm>
            <a:custGeom>
              <a:avLst/>
              <a:gdLst/>
              <a:ahLst/>
              <a:cxnLst/>
              <a:rect l="l" t="t" r="r" b="b"/>
              <a:pathLst>
                <a:path w="17" h="219" extrusionOk="0">
                  <a:moveTo>
                    <a:pt x="16" y="1"/>
                  </a:moveTo>
                  <a:cubicBezTo>
                    <a:pt x="1" y="79"/>
                    <a:pt x="1" y="141"/>
                    <a:pt x="1" y="218"/>
                  </a:cubicBezTo>
                  <a:cubicBezTo>
                    <a:pt x="1" y="141"/>
                    <a:pt x="1" y="79"/>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25"/>
            <p:cNvSpPr/>
            <p:nvPr/>
          </p:nvSpPr>
          <p:spPr>
            <a:xfrm>
              <a:off x="8021138" y="3969325"/>
              <a:ext cx="400" cy="25"/>
            </a:xfrm>
            <a:custGeom>
              <a:avLst/>
              <a:gdLst/>
              <a:ahLst/>
              <a:cxnLst/>
              <a:rect l="l" t="t" r="r" b="b"/>
              <a:pathLst>
                <a:path w="16" h="1" extrusionOk="0">
                  <a:moveTo>
                    <a:pt x="16" y="1"/>
                  </a:moveTo>
                  <a:cubicBezTo>
                    <a:pt x="0" y="1"/>
                    <a:pt x="0" y="1"/>
                    <a:pt x="16" y="1"/>
                  </a:cubicBezTo>
                  <a:cubicBezTo>
                    <a:pt x="0" y="1"/>
                    <a:pt x="0"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25"/>
            <p:cNvSpPr/>
            <p:nvPr/>
          </p:nvSpPr>
          <p:spPr>
            <a:xfrm>
              <a:off x="8036638" y="3922025"/>
              <a:ext cx="1975" cy="3900"/>
            </a:xfrm>
            <a:custGeom>
              <a:avLst/>
              <a:gdLst/>
              <a:ahLst/>
              <a:cxnLst/>
              <a:rect l="l" t="t" r="r" b="b"/>
              <a:pathLst>
                <a:path w="79" h="156" extrusionOk="0">
                  <a:moveTo>
                    <a:pt x="78" y="1"/>
                  </a:moveTo>
                  <a:cubicBezTo>
                    <a:pt x="32" y="63"/>
                    <a:pt x="16" y="109"/>
                    <a:pt x="1" y="156"/>
                  </a:cubicBezTo>
                  <a:cubicBezTo>
                    <a:pt x="16" y="125"/>
                    <a:pt x="63" y="63"/>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25"/>
            <p:cNvSpPr/>
            <p:nvPr/>
          </p:nvSpPr>
          <p:spPr>
            <a:xfrm>
              <a:off x="8030063" y="3935600"/>
              <a:ext cx="1950" cy="5075"/>
            </a:xfrm>
            <a:custGeom>
              <a:avLst/>
              <a:gdLst/>
              <a:ahLst/>
              <a:cxnLst/>
              <a:rect l="l" t="t" r="r" b="b"/>
              <a:pathLst>
                <a:path w="78" h="203" extrusionOk="0">
                  <a:moveTo>
                    <a:pt x="78" y="1"/>
                  </a:moveTo>
                  <a:cubicBezTo>
                    <a:pt x="62" y="63"/>
                    <a:pt x="31" y="140"/>
                    <a:pt x="0" y="202"/>
                  </a:cubicBezTo>
                  <a:cubicBezTo>
                    <a:pt x="47" y="140"/>
                    <a:pt x="62" y="63"/>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25"/>
            <p:cNvSpPr/>
            <p:nvPr/>
          </p:nvSpPr>
          <p:spPr>
            <a:xfrm>
              <a:off x="8017263" y="3984075"/>
              <a:ext cx="800" cy="5050"/>
            </a:xfrm>
            <a:custGeom>
              <a:avLst/>
              <a:gdLst/>
              <a:ahLst/>
              <a:cxnLst/>
              <a:rect l="l" t="t" r="r" b="b"/>
              <a:pathLst>
                <a:path w="32" h="202" extrusionOk="0">
                  <a:moveTo>
                    <a:pt x="31" y="0"/>
                  </a:moveTo>
                  <a:cubicBezTo>
                    <a:pt x="16" y="62"/>
                    <a:pt x="16" y="124"/>
                    <a:pt x="0" y="202"/>
                  </a:cubicBezTo>
                  <a:cubicBezTo>
                    <a:pt x="16" y="124"/>
                    <a:pt x="16" y="62"/>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25"/>
            <p:cNvSpPr/>
            <p:nvPr/>
          </p:nvSpPr>
          <p:spPr>
            <a:xfrm>
              <a:off x="8013388" y="4051575"/>
              <a:ext cx="400" cy="5025"/>
            </a:xfrm>
            <a:custGeom>
              <a:avLst/>
              <a:gdLst/>
              <a:ahLst/>
              <a:cxnLst/>
              <a:rect l="l" t="t" r="r" b="b"/>
              <a:pathLst>
                <a:path w="16" h="201" extrusionOk="0">
                  <a:moveTo>
                    <a:pt x="0" y="1"/>
                  </a:moveTo>
                  <a:cubicBezTo>
                    <a:pt x="1" y="62"/>
                    <a:pt x="16" y="139"/>
                    <a:pt x="16" y="200"/>
                  </a:cubicBezTo>
                  <a:cubicBezTo>
                    <a:pt x="16" y="124"/>
                    <a:pt x="1" y="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25"/>
            <p:cNvSpPr/>
            <p:nvPr/>
          </p:nvSpPr>
          <p:spPr>
            <a:xfrm>
              <a:off x="8014938" y="4067050"/>
              <a:ext cx="400" cy="5450"/>
            </a:xfrm>
            <a:custGeom>
              <a:avLst/>
              <a:gdLst/>
              <a:ahLst/>
              <a:cxnLst/>
              <a:rect l="l" t="t" r="r" b="b"/>
              <a:pathLst>
                <a:path w="16" h="218" extrusionOk="0">
                  <a:moveTo>
                    <a:pt x="0" y="0"/>
                  </a:moveTo>
                  <a:cubicBezTo>
                    <a:pt x="0" y="78"/>
                    <a:pt x="16" y="140"/>
                    <a:pt x="16" y="217"/>
                  </a:cubicBezTo>
                  <a:cubicBezTo>
                    <a:pt x="16" y="140"/>
                    <a:pt x="16" y="7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25"/>
            <p:cNvSpPr/>
            <p:nvPr/>
          </p:nvSpPr>
          <p:spPr>
            <a:xfrm>
              <a:off x="8060688" y="3879375"/>
              <a:ext cx="3125" cy="3900"/>
            </a:xfrm>
            <a:custGeom>
              <a:avLst/>
              <a:gdLst/>
              <a:ahLst/>
              <a:cxnLst/>
              <a:rect l="l" t="t" r="r" b="b"/>
              <a:pathLst>
                <a:path w="125" h="156" extrusionOk="0">
                  <a:moveTo>
                    <a:pt x="124" y="1"/>
                  </a:moveTo>
                  <a:lnTo>
                    <a:pt x="124" y="1"/>
                  </a:lnTo>
                  <a:cubicBezTo>
                    <a:pt x="78" y="63"/>
                    <a:pt x="47" y="109"/>
                    <a:pt x="0" y="156"/>
                  </a:cubicBezTo>
                  <a:cubicBezTo>
                    <a:pt x="47" y="125"/>
                    <a:pt x="78" y="63"/>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25"/>
            <p:cNvSpPr/>
            <p:nvPr/>
          </p:nvSpPr>
          <p:spPr>
            <a:xfrm>
              <a:off x="8192138" y="3807650"/>
              <a:ext cx="48100" cy="17850"/>
            </a:xfrm>
            <a:custGeom>
              <a:avLst/>
              <a:gdLst/>
              <a:ahLst/>
              <a:cxnLst/>
              <a:rect l="l" t="t" r="r" b="b"/>
              <a:pathLst>
                <a:path w="1924" h="714" extrusionOk="0">
                  <a:moveTo>
                    <a:pt x="1536" y="0"/>
                  </a:moveTo>
                  <a:cubicBezTo>
                    <a:pt x="1148" y="0"/>
                    <a:pt x="559" y="47"/>
                    <a:pt x="171" y="372"/>
                  </a:cubicBezTo>
                  <a:cubicBezTo>
                    <a:pt x="78" y="450"/>
                    <a:pt x="0" y="590"/>
                    <a:pt x="47" y="652"/>
                  </a:cubicBezTo>
                  <a:cubicBezTo>
                    <a:pt x="78" y="683"/>
                    <a:pt x="171" y="698"/>
                    <a:pt x="248" y="698"/>
                  </a:cubicBezTo>
                  <a:cubicBezTo>
                    <a:pt x="351" y="708"/>
                    <a:pt x="454" y="713"/>
                    <a:pt x="555" y="713"/>
                  </a:cubicBezTo>
                  <a:cubicBezTo>
                    <a:pt x="913" y="713"/>
                    <a:pt x="1263" y="652"/>
                    <a:pt x="1613" y="543"/>
                  </a:cubicBezTo>
                  <a:cubicBezTo>
                    <a:pt x="1799" y="497"/>
                    <a:pt x="1923" y="341"/>
                    <a:pt x="1923" y="155"/>
                  </a:cubicBezTo>
                  <a:lnTo>
                    <a:pt x="1923" y="124"/>
                  </a:lnTo>
                  <a:cubicBezTo>
                    <a:pt x="1908" y="62"/>
                    <a:pt x="1799" y="31"/>
                    <a:pt x="1629" y="31"/>
                  </a:cubicBezTo>
                  <a:lnTo>
                    <a:pt x="1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25"/>
            <p:cNvSpPr/>
            <p:nvPr/>
          </p:nvSpPr>
          <p:spPr>
            <a:xfrm>
              <a:off x="8192138" y="3807650"/>
              <a:ext cx="48100" cy="17850"/>
            </a:xfrm>
            <a:custGeom>
              <a:avLst/>
              <a:gdLst/>
              <a:ahLst/>
              <a:cxnLst/>
              <a:rect l="l" t="t" r="r" b="b"/>
              <a:pathLst>
                <a:path w="1924" h="714" extrusionOk="0">
                  <a:moveTo>
                    <a:pt x="1536" y="0"/>
                  </a:moveTo>
                  <a:cubicBezTo>
                    <a:pt x="1148" y="0"/>
                    <a:pt x="559" y="47"/>
                    <a:pt x="171" y="372"/>
                  </a:cubicBezTo>
                  <a:cubicBezTo>
                    <a:pt x="78" y="450"/>
                    <a:pt x="0" y="590"/>
                    <a:pt x="47" y="652"/>
                  </a:cubicBezTo>
                  <a:cubicBezTo>
                    <a:pt x="78" y="683"/>
                    <a:pt x="171" y="698"/>
                    <a:pt x="248" y="698"/>
                  </a:cubicBezTo>
                  <a:cubicBezTo>
                    <a:pt x="351" y="708"/>
                    <a:pt x="454" y="713"/>
                    <a:pt x="555" y="713"/>
                  </a:cubicBezTo>
                  <a:cubicBezTo>
                    <a:pt x="913" y="713"/>
                    <a:pt x="1263" y="652"/>
                    <a:pt x="1613" y="543"/>
                  </a:cubicBezTo>
                  <a:cubicBezTo>
                    <a:pt x="1799" y="497"/>
                    <a:pt x="1923" y="341"/>
                    <a:pt x="1923" y="155"/>
                  </a:cubicBezTo>
                  <a:lnTo>
                    <a:pt x="1923" y="124"/>
                  </a:lnTo>
                  <a:cubicBezTo>
                    <a:pt x="1908" y="62"/>
                    <a:pt x="1799" y="31"/>
                    <a:pt x="1629" y="31"/>
                  </a:cubicBezTo>
                  <a:lnTo>
                    <a:pt x="1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25"/>
            <p:cNvSpPr/>
            <p:nvPr/>
          </p:nvSpPr>
          <p:spPr>
            <a:xfrm>
              <a:off x="8175063" y="4237250"/>
              <a:ext cx="39975" cy="19650"/>
            </a:xfrm>
            <a:custGeom>
              <a:avLst/>
              <a:gdLst/>
              <a:ahLst/>
              <a:cxnLst/>
              <a:rect l="l" t="t" r="r" b="b"/>
              <a:pathLst>
                <a:path w="1599" h="786" extrusionOk="0">
                  <a:moveTo>
                    <a:pt x="311" y="1"/>
                  </a:moveTo>
                  <a:cubicBezTo>
                    <a:pt x="202" y="1"/>
                    <a:pt x="78" y="63"/>
                    <a:pt x="47" y="156"/>
                  </a:cubicBezTo>
                  <a:cubicBezTo>
                    <a:pt x="32" y="156"/>
                    <a:pt x="32" y="171"/>
                    <a:pt x="32" y="171"/>
                  </a:cubicBezTo>
                  <a:cubicBezTo>
                    <a:pt x="1" y="234"/>
                    <a:pt x="63" y="296"/>
                    <a:pt x="187" y="373"/>
                  </a:cubicBezTo>
                  <a:cubicBezTo>
                    <a:pt x="480" y="554"/>
                    <a:pt x="872" y="786"/>
                    <a:pt x="1264" y="786"/>
                  </a:cubicBezTo>
                  <a:cubicBezTo>
                    <a:pt x="1308" y="786"/>
                    <a:pt x="1353" y="783"/>
                    <a:pt x="1397" y="776"/>
                  </a:cubicBezTo>
                  <a:cubicBezTo>
                    <a:pt x="1505" y="761"/>
                    <a:pt x="1598" y="699"/>
                    <a:pt x="1598" y="652"/>
                  </a:cubicBezTo>
                  <a:cubicBezTo>
                    <a:pt x="1598" y="621"/>
                    <a:pt x="1552" y="575"/>
                    <a:pt x="1474" y="528"/>
                  </a:cubicBezTo>
                  <a:cubicBezTo>
                    <a:pt x="1149" y="296"/>
                    <a:pt x="807" y="140"/>
                    <a:pt x="420" y="16"/>
                  </a:cubicBezTo>
                  <a:cubicBezTo>
                    <a:pt x="389" y="1"/>
                    <a:pt x="358"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25"/>
            <p:cNvSpPr/>
            <p:nvPr/>
          </p:nvSpPr>
          <p:spPr>
            <a:xfrm>
              <a:off x="8175063" y="4237250"/>
              <a:ext cx="39975" cy="19650"/>
            </a:xfrm>
            <a:custGeom>
              <a:avLst/>
              <a:gdLst/>
              <a:ahLst/>
              <a:cxnLst/>
              <a:rect l="l" t="t" r="r" b="b"/>
              <a:pathLst>
                <a:path w="1599" h="786" extrusionOk="0">
                  <a:moveTo>
                    <a:pt x="311" y="1"/>
                  </a:moveTo>
                  <a:cubicBezTo>
                    <a:pt x="202" y="1"/>
                    <a:pt x="78" y="63"/>
                    <a:pt x="47" y="156"/>
                  </a:cubicBezTo>
                  <a:cubicBezTo>
                    <a:pt x="32" y="156"/>
                    <a:pt x="32" y="171"/>
                    <a:pt x="32" y="171"/>
                  </a:cubicBezTo>
                  <a:cubicBezTo>
                    <a:pt x="1" y="234"/>
                    <a:pt x="63" y="296"/>
                    <a:pt x="187" y="373"/>
                  </a:cubicBezTo>
                  <a:cubicBezTo>
                    <a:pt x="480" y="554"/>
                    <a:pt x="872" y="786"/>
                    <a:pt x="1264" y="786"/>
                  </a:cubicBezTo>
                  <a:cubicBezTo>
                    <a:pt x="1308" y="786"/>
                    <a:pt x="1353" y="783"/>
                    <a:pt x="1397" y="776"/>
                  </a:cubicBezTo>
                  <a:cubicBezTo>
                    <a:pt x="1505" y="761"/>
                    <a:pt x="1598" y="699"/>
                    <a:pt x="1598" y="652"/>
                  </a:cubicBezTo>
                  <a:cubicBezTo>
                    <a:pt x="1598" y="621"/>
                    <a:pt x="1552" y="575"/>
                    <a:pt x="1474" y="528"/>
                  </a:cubicBezTo>
                  <a:cubicBezTo>
                    <a:pt x="1149" y="296"/>
                    <a:pt x="807" y="140"/>
                    <a:pt x="420" y="16"/>
                  </a:cubicBezTo>
                  <a:cubicBezTo>
                    <a:pt x="389" y="1"/>
                    <a:pt x="358"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25"/>
            <p:cNvSpPr/>
            <p:nvPr/>
          </p:nvSpPr>
          <p:spPr>
            <a:xfrm>
              <a:off x="8363888" y="3851075"/>
              <a:ext cx="28350" cy="14225"/>
            </a:xfrm>
            <a:custGeom>
              <a:avLst/>
              <a:gdLst/>
              <a:ahLst/>
              <a:cxnLst/>
              <a:rect l="l" t="t" r="r" b="b"/>
              <a:pathLst>
                <a:path w="1134" h="569" extrusionOk="0">
                  <a:moveTo>
                    <a:pt x="265" y="0"/>
                  </a:moveTo>
                  <a:cubicBezTo>
                    <a:pt x="234" y="0"/>
                    <a:pt x="172" y="16"/>
                    <a:pt x="125" y="16"/>
                  </a:cubicBezTo>
                  <a:cubicBezTo>
                    <a:pt x="47" y="31"/>
                    <a:pt x="1" y="78"/>
                    <a:pt x="1" y="93"/>
                  </a:cubicBezTo>
                  <a:cubicBezTo>
                    <a:pt x="1" y="93"/>
                    <a:pt x="16" y="109"/>
                    <a:pt x="94" y="171"/>
                  </a:cubicBezTo>
                  <a:cubicBezTo>
                    <a:pt x="358" y="342"/>
                    <a:pt x="668" y="481"/>
                    <a:pt x="978" y="559"/>
                  </a:cubicBezTo>
                  <a:cubicBezTo>
                    <a:pt x="1004" y="565"/>
                    <a:pt x="1029" y="569"/>
                    <a:pt x="1053" y="569"/>
                  </a:cubicBezTo>
                  <a:cubicBezTo>
                    <a:pt x="1086" y="569"/>
                    <a:pt x="1115" y="561"/>
                    <a:pt x="1133" y="543"/>
                  </a:cubicBezTo>
                  <a:cubicBezTo>
                    <a:pt x="963" y="357"/>
                    <a:pt x="792" y="202"/>
                    <a:pt x="621" y="47"/>
                  </a:cubicBezTo>
                  <a:cubicBezTo>
                    <a:pt x="497" y="16"/>
                    <a:pt x="389"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25"/>
            <p:cNvSpPr/>
            <p:nvPr/>
          </p:nvSpPr>
          <p:spPr>
            <a:xfrm>
              <a:off x="8363888" y="3851075"/>
              <a:ext cx="28350" cy="14225"/>
            </a:xfrm>
            <a:custGeom>
              <a:avLst/>
              <a:gdLst/>
              <a:ahLst/>
              <a:cxnLst/>
              <a:rect l="l" t="t" r="r" b="b"/>
              <a:pathLst>
                <a:path w="1134" h="569" extrusionOk="0">
                  <a:moveTo>
                    <a:pt x="265" y="0"/>
                  </a:moveTo>
                  <a:cubicBezTo>
                    <a:pt x="234" y="0"/>
                    <a:pt x="172" y="16"/>
                    <a:pt x="125" y="16"/>
                  </a:cubicBezTo>
                  <a:cubicBezTo>
                    <a:pt x="47" y="31"/>
                    <a:pt x="1" y="78"/>
                    <a:pt x="1" y="93"/>
                  </a:cubicBezTo>
                  <a:cubicBezTo>
                    <a:pt x="1" y="93"/>
                    <a:pt x="16" y="109"/>
                    <a:pt x="94" y="171"/>
                  </a:cubicBezTo>
                  <a:cubicBezTo>
                    <a:pt x="358" y="342"/>
                    <a:pt x="668" y="481"/>
                    <a:pt x="978" y="559"/>
                  </a:cubicBezTo>
                  <a:cubicBezTo>
                    <a:pt x="1004" y="565"/>
                    <a:pt x="1029" y="569"/>
                    <a:pt x="1053" y="569"/>
                  </a:cubicBezTo>
                  <a:cubicBezTo>
                    <a:pt x="1086" y="569"/>
                    <a:pt x="1115" y="561"/>
                    <a:pt x="1133" y="543"/>
                  </a:cubicBezTo>
                  <a:cubicBezTo>
                    <a:pt x="963" y="357"/>
                    <a:pt x="792" y="202"/>
                    <a:pt x="621" y="47"/>
                  </a:cubicBezTo>
                  <a:cubicBezTo>
                    <a:pt x="497" y="16"/>
                    <a:pt x="389"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25"/>
            <p:cNvSpPr/>
            <p:nvPr/>
          </p:nvSpPr>
          <p:spPr>
            <a:xfrm>
              <a:off x="8012613" y="3797425"/>
              <a:ext cx="451350" cy="479025"/>
            </a:xfrm>
            <a:custGeom>
              <a:avLst/>
              <a:gdLst/>
              <a:ahLst/>
              <a:cxnLst/>
              <a:rect l="l" t="t" r="r" b="b"/>
              <a:pathLst>
                <a:path w="18054" h="19161" extrusionOk="0">
                  <a:moveTo>
                    <a:pt x="10221" y="549"/>
                  </a:moveTo>
                  <a:lnTo>
                    <a:pt x="10252" y="564"/>
                  </a:lnTo>
                  <a:cubicBezTo>
                    <a:pt x="10330" y="673"/>
                    <a:pt x="10330" y="828"/>
                    <a:pt x="10252" y="906"/>
                  </a:cubicBezTo>
                  <a:cubicBezTo>
                    <a:pt x="10190" y="937"/>
                    <a:pt x="10128" y="952"/>
                    <a:pt x="10066" y="952"/>
                  </a:cubicBezTo>
                  <a:cubicBezTo>
                    <a:pt x="10019" y="952"/>
                    <a:pt x="9957" y="921"/>
                    <a:pt x="9911" y="875"/>
                  </a:cubicBezTo>
                  <a:cubicBezTo>
                    <a:pt x="9880" y="828"/>
                    <a:pt x="9864" y="766"/>
                    <a:pt x="9880" y="704"/>
                  </a:cubicBezTo>
                  <a:cubicBezTo>
                    <a:pt x="9895" y="642"/>
                    <a:pt x="9942" y="595"/>
                    <a:pt x="9988" y="564"/>
                  </a:cubicBezTo>
                  <a:cubicBezTo>
                    <a:pt x="10035" y="549"/>
                    <a:pt x="10066" y="549"/>
                    <a:pt x="10113" y="549"/>
                  </a:cubicBezTo>
                  <a:close/>
                  <a:moveTo>
                    <a:pt x="11524" y="977"/>
                  </a:moveTo>
                  <a:cubicBezTo>
                    <a:pt x="11550" y="977"/>
                    <a:pt x="11577" y="984"/>
                    <a:pt x="11601" y="999"/>
                  </a:cubicBezTo>
                  <a:cubicBezTo>
                    <a:pt x="11648" y="1030"/>
                    <a:pt x="11679" y="1076"/>
                    <a:pt x="11679" y="1138"/>
                  </a:cubicBezTo>
                  <a:cubicBezTo>
                    <a:pt x="11695" y="1185"/>
                    <a:pt x="11679" y="1247"/>
                    <a:pt x="11648" y="1293"/>
                  </a:cubicBezTo>
                  <a:cubicBezTo>
                    <a:pt x="11601" y="1324"/>
                    <a:pt x="11570" y="1340"/>
                    <a:pt x="11508" y="1340"/>
                  </a:cubicBezTo>
                  <a:cubicBezTo>
                    <a:pt x="11415" y="1340"/>
                    <a:pt x="11307" y="1293"/>
                    <a:pt x="11338" y="1185"/>
                  </a:cubicBezTo>
                  <a:cubicBezTo>
                    <a:pt x="11307" y="1154"/>
                    <a:pt x="11338" y="1092"/>
                    <a:pt x="11369" y="1061"/>
                  </a:cubicBezTo>
                  <a:cubicBezTo>
                    <a:pt x="11411" y="1008"/>
                    <a:pt x="11467" y="977"/>
                    <a:pt x="11524" y="977"/>
                  </a:cubicBezTo>
                  <a:close/>
                  <a:moveTo>
                    <a:pt x="8794" y="161"/>
                  </a:moveTo>
                  <a:cubicBezTo>
                    <a:pt x="8903" y="161"/>
                    <a:pt x="9244" y="177"/>
                    <a:pt x="9353" y="440"/>
                  </a:cubicBezTo>
                  <a:cubicBezTo>
                    <a:pt x="9368" y="471"/>
                    <a:pt x="9399" y="518"/>
                    <a:pt x="9399" y="564"/>
                  </a:cubicBezTo>
                  <a:cubicBezTo>
                    <a:pt x="9399" y="875"/>
                    <a:pt x="9182" y="1154"/>
                    <a:pt x="8872" y="1247"/>
                  </a:cubicBezTo>
                  <a:cubicBezTo>
                    <a:pt x="8484" y="1371"/>
                    <a:pt x="8050" y="1417"/>
                    <a:pt x="7647" y="1417"/>
                  </a:cubicBezTo>
                  <a:lnTo>
                    <a:pt x="7414" y="1417"/>
                  </a:lnTo>
                  <a:cubicBezTo>
                    <a:pt x="7274" y="1402"/>
                    <a:pt x="7088" y="1386"/>
                    <a:pt x="6980" y="1231"/>
                  </a:cubicBezTo>
                  <a:cubicBezTo>
                    <a:pt x="6840" y="1014"/>
                    <a:pt x="6964" y="719"/>
                    <a:pt x="7166" y="595"/>
                  </a:cubicBezTo>
                  <a:cubicBezTo>
                    <a:pt x="7631" y="208"/>
                    <a:pt x="8251" y="161"/>
                    <a:pt x="8686" y="161"/>
                  </a:cubicBezTo>
                  <a:close/>
                  <a:moveTo>
                    <a:pt x="5707" y="2139"/>
                  </a:moveTo>
                  <a:cubicBezTo>
                    <a:pt x="5742" y="2139"/>
                    <a:pt x="5783" y="2146"/>
                    <a:pt x="5832" y="2162"/>
                  </a:cubicBezTo>
                  <a:lnTo>
                    <a:pt x="5847" y="2177"/>
                  </a:lnTo>
                  <a:cubicBezTo>
                    <a:pt x="5925" y="2270"/>
                    <a:pt x="5925" y="2394"/>
                    <a:pt x="5894" y="2488"/>
                  </a:cubicBezTo>
                  <a:lnTo>
                    <a:pt x="5894" y="2503"/>
                  </a:lnTo>
                  <a:lnTo>
                    <a:pt x="5878" y="2503"/>
                  </a:lnTo>
                  <a:cubicBezTo>
                    <a:pt x="5847" y="2534"/>
                    <a:pt x="5801" y="2550"/>
                    <a:pt x="5770" y="2550"/>
                  </a:cubicBezTo>
                  <a:cubicBezTo>
                    <a:pt x="5692" y="2550"/>
                    <a:pt x="5630" y="2534"/>
                    <a:pt x="5568" y="2472"/>
                  </a:cubicBezTo>
                  <a:cubicBezTo>
                    <a:pt x="5537" y="2425"/>
                    <a:pt x="5522" y="2379"/>
                    <a:pt x="5522" y="2317"/>
                  </a:cubicBezTo>
                  <a:cubicBezTo>
                    <a:pt x="5522" y="2270"/>
                    <a:pt x="5537" y="2239"/>
                    <a:pt x="5553" y="2193"/>
                  </a:cubicBezTo>
                  <a:cubicBezTo>
                    <a:pt x="5593" y="2163"/>
                    <a:pt x="5640" y="2139"/>
                    <a:pt x="5707" y="2139"/>
                  </a:cubicBezTo>
                  <a:close/>
                  <a:moveTo>
                    <a:pt x="6908" y="2362"/>
                  </a:moveTo>
                  <a:cubicBezTo>
                    <a:pt x="6977" y="2362"/>
                    <a:pt x="7043" y="2393"/>
                    <a:pt x="7088" y="2457"/>
                  </a:cubicBezTo>
                  <a:cubicBezTo>
                    <a:pt x="7135" y="2488"/>
                    <a:pt x="7135" y="2550"/>
                    <a:pt x="7135" y="2612"/>
                  </a:cubicBezTo>
                  <a:cubicBezTo>
                    <a:pt x="7135" y="2643"/>
                    <a:pt x="7119" y="2689"/>
                    <a:pt x="7088" y="2705"/>
                  </a:cubicBezTo>
                  <a:cubicBezTo>
                    <a:pt x="7073" y="2720"/>
                    <a:pt x="7026" y="2736"/>
                    <a:pt x="6980" y="2736"/>
                  </a:cubicBezTo>
                  <a:lnTo>
                    <a:pt x="6871" y="2736"/>
                  </a:lnTo>
                  <a:lnTo>
                    <a:pt x="6856" y="2720"/>
                  </a:lnTo>
                  <a:cubicBezTo>
                    <a:pt x="6778" y="2643"/>
                    <a:pt x="6762" y="2534"/>
                    <a:pt x="6762" y="2425"/>
                  </a:cubicBezTo>
                  <a:lnTo>
                    <a:pt x="6762" y="2410"/>
                  </a:lnTo>
                  <a:cubicBezTo>
                    <a:pt x="6808" y="2378"/>
                    <a:pt x="6858" y="2362"/>
                    <a:pt x="6908" y="2362"/>
                  </a:cubicBezTo>
                  <a:close/>
                  <a:moveTo>
                    <a:pt x="4605" y="1601"/>
                  </a:moveTo>
                  <a:cubicBezTo>
                    <a:pt x="4651" y="1601"/>
                    <a:pt x="4696" y="1632"/>
                    <a:pt x="4715" y="1681"/>
                  </a:cubicBezTo>
                  <a:cubicBezTo>
                    <a:pt x="4762" y="1759"/>
                    <a:pt x="4746" y="1836"/>
                    <a:pt x="4669" y="1883"/>
                  </a:cubicBezTo>
                  <a:cubicBezTo>
                    <a:pt x="4638" y="1883"/>
                    <a:pt x="4064" y="2239"/>
                    <a:pt x="3598" y="2736"/>
                  </a:cubicBezTo>
                  <a:cubicBezTo>
                    <a:pt x="3583" y="2767"/>
                    <a:pt x="3536" y="2782"/>
                    <a:pt x="3505" y="2782"/>
                  </a:cubicBezTo>
                  <a:cubicBezTo>
                    <a:pt x="3459" y="2782"/>
                    <a:pt x="3428" y="2767"/>
                    <a:pt x="3397" y="2736"/>
                  </a:cubicBezTo>
                  <a:cubicBezTo>
                    <a:pt x="3350" y="2689"/>
                    <a:pt x="3350" y="2581"/>
                    <a:pt x="3397" y="2534"/>
                  </a:cubicBezTo>
                  <a:cubicBezTo>
                    <a:pt x="3909" y="2022"/>
                    <a:pt x="4514" y="1650"/>
                    <a:pt x="4529" y="1635"/>
                  </a:cubicBezTo>
                  <a:cubicBezTo>
                    <a:pt x="4552" y="1612"/>
                    <a:pt x="4579" y="1601"/>
                    <a:pt x="4605" y="1601"/>
                  </a:cubicBezTo>
                  <a:close/>
                  <a:moveTo>
                    <a:pt x="5553" y="2829"/>
                  </a:moveTo>
                  <a:cubicBezTo>
                    <a:pt x="5630" y="2829"/>
                    <a:pt x="5692" y="2891"/>
                    <a:pt x="5708" y="2968"/>
                  </a:cubicBezTo>
                  <a:cubicBezTo>
                    <a:pt x="5723" y="3046"/>
                    <a:pt x="5692" y="3123"/>
                    <a:pt x="5630" y="3170"/>
                  </a:cubicBezTo>
                  <a:cubicBezTo>
                    <a:pt x="5615" y="3185"/>
                    <a:pt x="5568" y="3185"/>
                    <a:pt x="5553" y="3185"/>
                  </a:cubicBezTo>
                  <a:cubicBezTo>
                    <a:pt x="5491" y="3185"/>
                    <a:pt x="5460" y="3170"/>
                    <a:pt x="5413" y="3123"/>
                  </a:cubicBezTo>
                  <a:cubicBezTo>
                    <a:pt x="5367" y="3077"/>
                    <a:pt x="5336" y="2999"/>
                    <a:pt x="5382" y="2922"/>
                  </a:cubicBezTo>
                  <a:cubicBezTo>
                    <a:pt x="5429" y="2891"/>
                    <a:pt x="5491" y="2875"/>
                    <a:pt x="5553" y="2875"/>
                  </a:cubicBezTo>
                  <a:lnTo>
                    <a:pt x="5553" y="2829"/>
                  </a:lnTo>
                  <a:close/>
                  <a:moveTo>
                    <a:pt x="8484" y="2875"/>
                  </a:moveTo>
                  <a:cubicBezTo>
                    <a:pt x="8562" y="2875"/>
                    <a:pt x="8624" y="2922"/>
                    <a:pt x="8655" y="2953"/>
                  </a:cubicBezTo>
                  <a:cubicBezTo>
                    <a:pt x="8701" y="2999"/>
                    <a:pt x="8717" y="3077"/>
                    <a:pt x="8670" y="3123"/>
                  </a:cubicBezTo>
                  <a:cubicBezTo>
                    <a:pt x="8639" y="3185"/>
                    <a:pt x="8577" y="3247"/>
                    <a:pt x="8500" y="3247"/>
                  </a:cubicBezTo>
                  <a:lnTo>
                    <a:pt x="8484" y="3247"/>
                  </a:lnTo>
                  <a:cubicBezTo>
                    <a:pt x="8406" y="3247"/>
                    <a:pt x="8360" y="3185"/>
                    <a:pt x="8329" y="3123"/>
                  </a:cubicBezTo>
                  <a:cubicBezTo>
                    <a:pt x="8313" y="3046"/>
                    <a:pt x="8313" y="2968"/>
                    <a:pt x="8344" y="2922"/>
                  </a:cubicBezTo>
                  <a:lnTo>
                    <a:pt x="8360" y="2891"/>
                  </a:lnTo>
                  <a:lnTo>
                    <a:pt x="8391" y="2891"/>
                  </a:lnTo>
                  <a:cubicBezTo>
                    <a:pt x="8406" y="2875"/>
                    <a:pt x="8437" y="2875"/>
                    <a:pt x="8484" y="2875"/>
                  </a:cubicBezTo>
                  <a:close/>
                  <a:moveTo>
                    <a:pt x="12368" y="2873"/>
                  </a:moveTo>
                  <a:cubicBezTo>
                    <a:pt x="12376" y="2873"/>
                    <a:pt x="12384" y="2874"/>
                    <a:pt x="12392" y="2875"/>
                  </a:cubicBezTo>
                  <a:cubicBezTo>
                    <a:pt x="12703" y="2922"/>
                    <a:pt x="13245" y="3185"/>
                    <a:pt x="13276" y="3201"/>
                  </a:cubicBezTo>
                  <a:cubicBezTo>
                    <a:pt x="13354" y="3247"/>
                    <a:pt x="13370" y="3325"/>
                    <a:pt x="13323" y="3418"/>
                  </a:cubicBezTo>
                  <a:cubicBezTo>
                    <a:pt x="13292" y="3480"/>
                    <a:pt x="13245" y="3496"/>
                    <a:pt x="13183" y="3496"/>
                  </a:cubicBezTo>
                  <a:cubicBezTo>
                    <a:pt x="13168" y="3496"/>
                    <a:pt x="13152" y="3496"/>
                    <a:pt x="13137" y="3480"/>
                  </a:cubicBezTo>
                  <a:cubicBezTo>
                    <a:pt x="12982" y="3403"/>
                    <a:pt x="12563" y="3201"/>
                    <a:pt x="12330" y="3170"/>
                  </a:cubicBezTo>
                  <a:cubicBezTo>
                    <a:pt x="12268" y="3139"/>
                    <a:pt x="12206" y="3077"/>
                    <a:pt x="12222" y="2999"/>
                  </a:cubicBezTo>
                  <a:cubicBezTo>
                    <a:pt x="12236" y="2930"/>
                    <a:pt x="12299" y="2873"/>
                    <a:pt x="12368" y="2873"/>
                  </a:cubicBezTo>
                  <a:close/>
                  <a:moveTo>
                    <a:pt x="11820" y="3322"/>
                  </a:moveTo>
                  <a:cubicBezTo>
                    <a:pt x="11830" y="3322"/>
                    <a:pt x="11840" y="3323"/>
                    <a:pt x="11850" y="3325"/>
                  </a:cubicBezTo>
                  <a:cubicBezTo>
                    <a:pt x="12051" y="3356"/>
                    <a:pt x="12237" y="3418"/>
                    <a:pt x="12408" y="3480"/>
                  </a:cubicBezTo>
                  <a:cubicBezTo>
                    <a:pt x="12470" y="3511"/>
                    <a:pt x="12517" y="3589"/>
                    <a:pt x="12501" y="3666"/>
                  </a:cubicBezTo>
                  <a:cubicBezTo>
                    <a:pt x="12470" y="3728"/>
                    <a:pt x="12408" y="3775"/>
                    <a:pt x="12361" y="3775"/>
                  </a:cubicBezTo>
                  <a:lnTo>
                    <a:pt x="12299" y="3775"/>
                  </a:lnTo>
                  <a:cubicBezTo>
                    <a:pt x="12144" y="3713"/>
                    <a:pt x="11974" y="3651"/>
                    <a:pt x="11803" y="3635"/>
                  </a:cubicBezTo>
                  <a:cubicBezTo>
                    <a:pt x="11726" y="3620"/>
                    <a:pt x="11679" y="3542"/>
                    <a:pt x="11679" y="3434"/>
                  </a:cubicBezTo>
                  <a:cubicBezTo>
                    <a:pt x="11693" y="3366"/>
                    <a:pt x="11753" y="3322"/>
                    <a:pt x="11820" y="3322"/>
                  </a:cubicBezTo>
                  <a:close/>
                  <a:moveTo>
                    <a:pt x="2232" y="4252"/>
                  </a:moveTo>
                  <a:cubicBezTo>
                    <a:pt x="2279" y="4252"/>
                    <a:pt x="2317" y="4270"/>
                    <a:pt x="2327" y="4318"/>
                  </a:cubicBezTo>
                  <a:lnTo>
                    <a:pt x="2311" y="4349"/>
                  </a:lnTo>
                  <a:cubicBezTo>
                    <a:pt x="2327" y="4364"/>
                    <a:pt x="2327" y="4395"/>
                    <a:pt x="2327" y="4411"/>
                  </a:cubicBezTo>
                  <a:cubicBezTo>
                    <a:pt x="2358" y="4488"/>
                    <a:pt x="2296" y="4550"/>
                    <a:pt x="2234" y="4566"/>
                  </a:cubicBezTo>
                  <a:lnTo>
                    <a:pt x="2218" y="4566"/>
                  </a:lnTo>
                  <a:cubicBezTo>
                    <a:pt x="2156" y="4566"/>
                    <a:pt x="2094" y="4519"/>
                    <a:pt x="2079" y="4473"/>
                  </a:cubicBezTo>
                  <a:cubicBezTo>
                    <a:pt x="2063" y="4395"/>
                    <a:pt x="2079" y="4318"/>
                    <a:pt x="2141" y="4271"/>
                  </a:cubicBezTo>
                  <a:cubicBezTo>
                    <a:pt x="2171" y="4259"/>
                    <a:pt x="2203" y="4252"/>
                    <a:pt x="2232" y="4252"/>
                  </a:cubicBezTo>
                  <a:close/>
                  <a:moveTo>
                    <a:pt x="6452" y="2937"/>
                  </a:moveTo>
                  <a:cubicBezTo>
                    <a:pt x="6530" y="2953"/>
                    <a:pt x="6576" y="3015"/>
                    <a:pt x="6561" y="3092"/>
                  </a:cubicBezTo>
                  <a:lnTo>
                    <a:pt x="6530" y="3356"/>
                  </a:lnTo>
                  <a:cubicBezTo>
                    <a:pt x="6654" y="3247"/>
                    <a:pt x="6809" y="3123"/>
                    <a:pt x="6949" y="2984"/>
                  </a:cubicBezTo>
                  <a:cubicBezTo>
                    <a:pt x="6987" y="2961"/>
                    <a:pt x="7026" y="2949"/>
                    <a:pt x="7063" y="2949"/>
                  </a:cubicBezTo>
                  <a:cubicBezTo>
                    <a:pt x="7100" y="2949"/>
                    <a:pt x="7135" y="2961"/>
                    <a:pt x="7166" y="2984"/>
                  </a:cubicBezTo>
                  <a:cubicBezTo>
                    <a:pt x="7228" y="3061"/>
                    <a:pt x="7228" y="3139"/>
                    <a:pt x="7166" y="3201"/>
                  </a:cubicBezTo>
                  <a:cubicBezTo>
                    <a:pt x="6964" y="3372"/>
                    <a:pt x="6778" y="3527"/>
                    <a:pt x="6576" y="3682"/>
                  </a:cubicBezTo>
                  <a:cubicBezTo>
                    <a:pt x="6762" y="3713"/>
                    <a:pt x="6949" y="3728"/>
                    <a:pt x="7150" y="3728"/>
                  </a:cubicBezTo>
                  <a:cubicBezTo>
                    <a:pt x="7228" y="3728"/>
                    <a:pt x="7274" y="3806"/>
                    <a:pt x="7274" y="3883"/>
                  </a:cubicBezTo>
                  <a:cubicBezTo>
                    <a:pt x="7274" y="3961"/>
                    <a:pt x="7228" y="4023"/>
                    <a:pt x="7150" y="4023"/>
                  </a:cubicBezTo>
                  <a:cubicBezTo>
                    <a:pt x="6918" y="3992"/>
                    <a:pt x="6700" y="3992"/>
                    <a:pt x="6468" y="3976"/>
                  </a:cubicBezTo>
                  <a:lnTo>
                    <a:pt x="6406" y="4504"/>
                  </a:lnTo>
                  <a:cubicBezTo>
                    <a:pt x="6406" y="4581"/>
                    <a:pt x="6344" y="4643"/>
                    <a:pt x="6266" y="4643"/>
                  </a:cubicBezTo>
                  <a:lnTo>
                    <a:pt x="6251" y="4643"/>
                  </a:lnTo>
                  <a:cubicBezTo>
                    <a:pt x="6158" y="4643"/>
                    <a:pt x="6111" y="4566"/>
                    <a:pt x="6111" y="4488"/>
                  </a:cubicBezTo>
                  <a:lnTo>
                    <a:pt x="6173" y="4023"/>
                  </a:lnTo>
                  <a:lnTo>
                    <a:pt x="6173" y="4023"/>
                  </a:lnTo>
                  <a:cubicBezTo>
                    <a:pt x="5987" y="4163"/>
                    <a:pt x="5785" y="4287"/>
                    <a:pt x="5568" y="4411"/>
                  </a:cubicBezTo>
                  <a:cubicBezTo>
                    <a:pt x="5553" y="4426"/>
                    <a:pt x="5522" y="4426"/>
                    <a:pt x="5491" y="4426"/>
                  </a:cubicBezTo>
                  <a:cubicBezTo>
                    <a:pt x="5460" y="4426"/>
                    <a:pt x="5398" y="4395"/>
                    <a:pt x="5382" y="4349"/>
                  </a:cubicBezTo>
                  <a:cubicBezTo>
                    <a:pt x="5336" y="4287"/>
                    <a:pt x="5367" y="4194"/>
                    <a:pt x="5444" y="4163"/>
                  </a:cubicBezTo>
                  <a:cubicBezTo>
                    <a:pt x="5553" y="4085"/>
                    <a:pt x="5646" y="4023"/>
                    <a:pt x="5770" y="3945"/>
                  </a:cubicBezTo>
                  <a:cubicBezTo>
                    <a:pt x="5692" y="3945"/>
                    <a:pt x="5615" y="3930"/>
                    <a:pt x="5537" y="3930"/>
                  </a:cubicBezTo>
                  <a:cubicBezTo>
                    <a:pt x="5460" y="3930"/>
                    <a:pt x="5398" y="3852"/>
                    <a:pt x="5398" y="3775"/>
                  </a:cubicBezTo>
                  <a:cubicBezTo>
                    <a:pt x="5398" y="3697"/>
                    <a:pt x="5475" y="3635"/>
                    <a:pt x="5553" y="3635"/>
                  </a:cubicBezTo>
                  <a:cubicBezTo>
                    <a:pt x="5770" y="3651"/>
                    <a:pt x="5956" y="3666"/>
                    <a:pt x="6158" y="3697"/>
                  </a:cubicBezTo>
                  <a:cubicBezTo>
                    <a:pt x="6173" y="3666"/>
                    <a:pt x="6220" y="3651"/>
                    <a:pt x="6235" y="3635"/>
                  </a:cubicBezTo>
                  <a:lnTo>
                    <a:pt x="6297" y="3077"/>
                  </a:lnTo>
                  <a:cubicBezTo>
                    <a:pt x="6297" y="2968"/>
                    <a:pt x="6359" y="2937"/>
                    <a:pt x="6452" y="2937"/>
                  </a:cubicBezTo>
                  <a:close/>
                  <a:moveTo>
                    <a:pt x="16193" y="4709"/>
                  </a:moveTo>
                  <a:cubicBezTo>
                    <a:pt x="16280" y="4709"/>
                    <a:pt x="16371" y="4754"/>
                    <a:pt x="16425" y="4829"/>
                  </a:cubicBezTo>
                  <a:cubicBezTo>
                    <a:pt x="16440" y="4876"/>
                    <a:pt x="16471" y="4907"/>
                    <a:pt x="16471" y="4954"/>
                  </a:cubicBezTo>
                  <a:cubicBezTo>
                    <a:pt x="16471" y="5016"/>
                    <a:pt x="16425" y="5078"/>
                    <a:pt x="16363" y="5124"/>
                  </a:cubicBezTo>
                  <a:cubicBezTo>
                    <a:pt x="16316" y="5140"/>
                    <a:pt x="16270" y="5171"/>
                    <a:pt x="16208" y="5171"/>
                  </a:cubicBezTo>
                  <a:cubicBezTo>
                    <a:pt x="16115" y="5171"/>
                    <a:pt x="16037" y="5124"/>
                    <a:pt x="16006" y="5062"/>
                  </a:cubicBezTo>
                  <a:cubicBezTo>
                    <a:pt x="15960" y="5016"/>
                    <a:pt x="15944" y="4954"/>
                    <a:pt x="15960" y="4892"/>
                  </a:cubicBezTo>
                  <a:cubicBezTo>
                    <a:pt x="15975" y="4814"/>
                    <a:pt x="16022" y="4783"/>
                    <a:pt x="16084" y="4736"/>
                  </a:cubicBezTo>
                  <a:cubicBezTo>
                    <a:pt x="16117" y="4717"/>
                    <a:pt x="16154" y="4709"/>
                    <a:pt x="16193" y="4709"/>
                  </a:cubicBezTo>
                  <a:close/>
                  <a:moveTo>
                    <a:pt x="9279" y="5041"/>
                  </a:moveTo>
                  <a:cubicBezTo>
                    <a:pt x="9335" y="5041"/>
                    <a:pt x="9387" y="5052"/>
                    <a:pt x="9430" y="5078"/>
                  </a:cubicBezTo>
                  <a:cubicBezTo>
                    <a:pt x="9492" y="5140"/>
                    <a:pt x="9508" y="5217"/>
                    <a:pt x="9492" y="5295"/>
                  </a:cubicBezTo>
                  <a:cubicBezTo>
                    <a:pt x="9477" y="5372"/>
                    <a:pt x="9399" y="5434"/>
                    <a:pt x="9322" y="5434"/>
                  </a:cubicBezTo>
                  <a:cubicBezTo>
                    <a:pt x="9244" y="5434"/>
                    <a:pt x="9182" y="5403"/>
                    <a:pt x="9135" y="5326"/>
                  </a:cubicBezTo>
                  <a:cubicBezTo>
                    <a:pt x="9104" y="5248"/>
                    <a:pt x="9104" y="5140"/>
                    <a:pt x="9120" y="5078"/>
                  </a:cubicBezTo>
                  <a:lnTo>
                    <a:pt x="9120" y="5062"/>
                  </a:lnTo>
                  <a:lnTo>
                    <a:pt x="9135" y="5062"/>
                  </a:lnTo>
                  <a:cubicBezTo>
                    <a:pt x="9184" y="5048"/>
                    <a:pt x="9233" y="5041"/>
                    <a:pt x="9279" y="5041"/>
                  </a:cubicBezTo>
                  <a:close/>
                  <a:moveTo>
                    <a:pt x="6623" y="5357"/>
                  </a:moveTo>
                  <a:cubicBezTo>
                    <a:pt x="6654" y="5357"/>
                    <a:pt x="6700" y="5357"/>
                    <a:pt x="6731" y="5372"/>
                  </a:cubicBezTo>
                  <a:cubicBezTo>
                    <a:pt x="6778" y="5372"/>
                    <a:pt x="6793" y="5419"/>
                    <a:pt x="6793" y="5450"/>
                  </a:cubicBezTo>
                  <a:cubicBezTo>
                    <a:pt x="6793" y="5496"/>
                    <a:pt x="6793" y="5512"/>
                    <a:pt x="6778" y="5527"/>
                  </a:cubicBezTo>
                  <a:cubicBezTo>
                    <a:pt x="6700" y="5667"/>
                    <a:pt x="6561" y="5760"/>
                    <a:pt x="6406" y="5807"/>
                  </a:cubicBezTo>
                  <a:lnTo>
                    <a:pt x="6390" y="5807"/>
                  </a:lnTo>
                  <a:lnTo>
                    <a:pt x="6375" y="5791"/>
                  </a:lnTo>
                  <a:cubicBezTo>
                    <a:pt x="6266" y="5714"/>
                    <a:pt x="6313" y="5558"/>
                    <a:pt x="6375" y="5481"/>
                  </a:cubicBezTo>
                  <a:cubicBezTo>
                    <a:pt x="6421" y="5403"/>
                    <a:pt x="6530" y="5357"/>
                    <a:pt x="6623" y="5357"/>
                  </a:cubicBezTo>
                  <a:close/>
                  <a:moveTo>
                    <a:pt x="7718" y="5506"/>
                  </a:moveTo>
                  <a:cubicBezTo>
                    <a:pt x="7741" y="5506"/>
                    <a:pt x="7764" y="5508"/>
                    <a:pt x="7786" y="5512"/>
                  </a:cubicBezTo>
                  <a:lnTo>
                    <a:pt x="7817" y="5512"/>
                  </a:lnTo>
                  <a:lnTo>
                    <a:pt x="7817" y="5558"/>
                  </a:lnTo>
                  <a:cubicBezTo>
                    <a:pt x="7848" y="5651"/>
                    <a:pt x="7786" y="5745"/>
                    <a:pt x="7724" y="5807"/>
                  </a:cubicBezTo>
                  <a:cubicBezTo>
                    <a:pt x="7647" y="5838"/>
                    <a:pt x="7569" y="5853"/>
                    <a:pt x="7491" y="5884"/>
                  </a:cubicBezTo>
                  <a:lnTo>
                    <a:pt x="7445" y="5884"/>
                  </a:lnTo>
                  <a:lnTo>
                    <a:pt x="7429" y="5838"/>
                  </a:lnTo>
                  <a:cubicBezTo>
                    <a:pt x="7398" y="5760"/>
                    <a:pt x="7429" y="5651"/>
                    <a:pt x="7507" y="5574"/>
                  </a:cubicBezTo>
                  <a:cubicBezTo>
                    <a:pt x="7566" y="5527"/>
                    <a:pt x="7644" y="5506"/>
                    <a:pt x="7718" y="5506"/>
                  </a:cubicBezTo>
                  <a:close/>
                  <a:moveTo>
                    <a:pt x="14160" y="5625"/>
                  </a:moveTo>
                  <a:cubicBezTo>
                    <a:pt x="14241" y="5625"/>
                    <a:pt x="14325" y="5652"/>
                    <a:pt x="14378" y="5714"/>
                  </a:cubicBezTo>
                  <a:cubicBezTo>
                    <a:pt x="14486" y="5791"/>
                    <a:pt x="14533" y="5931"/>
                    <a:pt x="14471" y="6070"/>
                  </a:cubicBezTo>
                  <a:lnTo>
                    <a:pt x="14455" y="6117"/>
                  </a:lnTo>
                  <a:lnTo>
                    <a:pt x="14409" y="6117"/>
                  </a:lnTo>
                  <a:cubicBezTo>
                    <a:pt x="14316" y="6101"/>
                    <a:pt x="14223" y="6070"/>
                    <a:pt x="14130" y="6024"/>
                  </a:cubicBezTo>
                  <a:cubicBezTo>
                    <a:pt x="14021" y="5946"/>
                    <a:pt x="13959" y="5822"/>
                    <a:pt x="13974" y="5714"/>
                  </a:cubicBezTo>
                  <a:lnTo>
                    <a:pt x="13974" y="5683"/>
                  </a:lnTo>
                  <a:lnTo>
                    <a:pt x="13990" y="5667"/>
                  </a:lnTo>
                  <a:cubicBezTo>
                    <a:pt x="14037" y="5640"/>
                    <a:pt x="14098" y="5625"/>
                    <a:pt x="14160" y="5625"/>
                  </a:cubicBezTo>
                  <a:close/>
                  <a:moveTo>
                    <a:pt x="1664" y="4931"/>
                  </a:moveTo>
                  <a:cubicBezTo>
                    <a:pt x="1690" y="4931"/>
                    <a:pt x="1716" y="4937"/>
                    <a:pt x="1737" y="4954"/>
                  </a:cubicBezTo>
                  <a:cubicBezTo>
                    <a:pt x="1815" y="4985"/>
                    <a:pt x="1830" y="5093"/>
                    <a:pt x="1768" y="5124"/>
                  </a:cubicBezTo>
                  <a:cubicBezTo>
                    <a:pt x="1768" y="5124"/>
                    <a:pt x="1334" y="5884"/>
                    <a:pt x="1117" y="6722"/>
                  </a:cubicBezTo>
                  <a:cubicBezTo>
                    <a:pt x="1101" y="6799"/>
                    <a:pt x="1039" y="6830"/>
                    <a:pt x="977" y="6830"/>
                  </a:cubicBezTo>
                  <a:lnTo>
                    <a:pt x="946" y="6830"/>
                  </a:lnTo>
                  <a:cubicBezTo>
                    <a:pt x="869" y="6815"/>
                    <a:pt x="822" y="6737"/>
                    <a:pt x="838" y="6660"/>
                  </a:cubicBezTo>
                  <a:cubicBezTo>
                    <a:pt x="1055" y="5791"/>
                    <a:pt x="1520" y="5031"/>
                    <a:pt x="1536" y="4985"/>
                  </a:cubicBezTo>
                  <a:cubicBezTo>
                    <a:pt x="1566" y="4954"/>
                    <a:pt x="1616" y="4931"/>
                    <a:pt x="1664" y="4931"/>
                  </a:cubicBezTo>
                  <a:close/>
                  <a:moveTo>
                    <a:pt x="1756" y="6935"/>
                  </a:moveTo>
                  <a:cubicBezTo>
                    <a:pt x="1782" y="6935"/>
                    <a:pt x="1808" y="6941"/>
                    <a:pt x="1830" y="6954"/>
                  </a:cubicBezTo>
                  <a:cubicBezTo>
                    <a:pt x="1877" y="6970"/>
                    <a:pt x="1908" y="7001"/>
                    <a:pt x="1923" y="7047"/>
                  </a:cubicBezTo>
                  <a:cubicBezTo>
                    <a:pt x="1939" y="7109"/>
                    <a:pt x="1923" y="7156"/>
                    <a:pt x="1892" y="7218"/>
                  </a:cubicBezTo>
                  <a:cubicBezTo>
                    <a:pt x="1846" y="7264"/>
                    <a:pt x="1768" y="7296"/>
                    <a:pt x="1706" y="7296"/>
                  </a:cubicBezTo>
                  <a:cubicBezTo>
                    <a:pt x="1675" y="7296"/>
                    <a:pt x="1644" y="7280"/>
                    <a:pt x="1598" y="7264"/>
                  </a:cubicBezTo>
                  <a:cubicBezTo>
                    <a:pt x="1551" y="7233"/>
                    <a:pt x="1536" y="7187"/>
                    <a:pt x="1536" y="7140"/>
                  </a:cubicBezTo>
                  <a:cubicBezTo>
                    <a:pt x="1536" y="7109"/>
                    <a:pt x="1536" y="7047"/>
                    <a:pt x="1582" y="7001"/>
                  </a:cubicBezTo>
                  <a:cubicBezTo>
                    <a:pt x="1626" y="6968"/>
                    <a:pt x="1693" y="6935"/>
                    <a:pt x="1756" y="6935"/>
                  </a:cubicBezTo>
                  <a:close/>
                  <a:moveTo>
                    <a:pt x="772" y="7216"/>
                  </a:moveTo>
                  <a:cubicBezTo>
                    <a:pt x="778" y="7216"/>
                    <a:pt x="785" y="7216"/>
                    <a:pt x="791" y="7218"/>
                  </a:cubicBezTo>
                  <a:cubicBezTo>
                    <a:pt x="869" y="7218"/>
                    <a:pt x="915" y="7296"/>
                    <a:pt x="900" y="7373"/>
                  </a:cubicBezTo>
                  <a:cubicBezTo>
                    <a:pt x="900" y="7389"/>
                    <a:pt x="791" y="8273"/>
                    <a:pt x="807" y="8691"/>
                  </a:cubicBezTo>
                  <a:cubicBezTo>
                    <a:pt x="807" y="8769"/>
                    <a:pt x="745" y="8846"/>
                    <a:pt x="667" y="8846"/>
                  </a:cubicBezTo>
                  <a:cubicBezTo>
                    <a:pt x="605" y="8846"/>
                    <a:pt x="528" y="8784"/>
                    <a:pt x="528" y="8707"/>
                  </a:cubicBezTo>
                  <a:cubicBezTo>
                    <a:pt x="512" y="8242"/>
                    <a:pt x="652" y="7373"/>
                    <a:pt x="652" y="7342"/>
                  </a:cubicBezTo>
                  <a:cubicBezTo>
                    <a:pt x="666" y="7273"/>
                    <a:pt x="717" y="7216"/>
                    <a:pt x="772" y="7216"/>
                  </a:cubicBezTo>
                  <a:close/>
                  <a:moveTo>
                    <a:pt x="1501" y="8294"/>
                  </a:moveTo>
                  <a:cubicBezTo>
                    <a:pt x="1518" y="8294"/>
                    <a:pt x="1535" y="8297"/>
                    <a:pt x="1551" y="8304"/>
                  </a:cubicBezTo>
                  <a:lnTo>
                    <a:pt x="1598" y="8319"/>
                  </a:lnTo>
                  <a:lnTo>
                    <a:pt x="1598" y="8366"/>
                  </a:lnTo>
                  <a:lnTo>
                    <a:pt x="1598" y="8908"/>
                  </a:lnTo>
                  <a:cubicBezTo>
                    <a:pt x="1598" y="9048"/>
                    <a:pt x="1536" y="9172"/>
                    <a:pt x="1427" y="9172"/>
                  </a:cubicBezTo>
                  <a:lnTo>
                    <a:pt x="1381" y="9172"/>
                  </a:lnTo>
                  <a:lnTo>
                    <a:pt x="1365" y="9141"/>
                  </a:lnTo>
                  <a:cubicBezTo>
                    <a:pt x="1288" y="8986"/>
                    <a:pt x="1288" y="8815"/>
                    <a:pt x="1288" y="8660"/>
                  </a:cubicBezTo>
                  <a:cubicBezTo>
                    <a:pt x="1288" y="8583"/>
                    <a:pt x="1288" y="8505"/>
                    <a:pt x="1319" y="8428"/>
                  </a:cubicBezTo>
                  <a:cubicBezTo>
                    <a:pt x="1356" y="8341"/>
                    <a:pt x="1432" y="8294"/>
                    <a:pt x="1501" y="8294"/>
                  </a:cubicBezTo>
                  <a:close/>
                  <a:moveTo>
                    <a:pt x="14719" y="9979"/>
                  </a:moveTo>
                  <a:lnTo>
                    <a:pt x="14734" y="9994"/>
                  </a:lnTo>
                  <a:cubicBezTo>
                    <a:pt x="14858" y="10134"/>
                    <a:pt x="14843" y="10227"/>
                    <a:pt x="14796" y="10258"/>
                  </a:cubicBezTo>
                  <a:cubicBezTo>
                    <a:pt x="14765" y="10320"/>
                    <a:pt x="14719" y="10320"/>
                    <a:pt x="14688" y="10335"/>
                  </a:cubicBezTo>
                  <a:lnTo>
                    <a:pt x="14455" y="10413"/>
                  </a:lnTo>
                  <a:lnTo>
                    <a:pt x="14440" y="10382"/>
                  </a:lnTo>
                  <a:cubicBezTo>
                    <a:pt x="14409" y="10320"/>
                    <a:pt x="14409" y="10242"/>
                    <a:pt x="14378" y="10165"/>
                  </a:cubicBezTo>
                  <a:cubicBezTo>
                    <a:pt x="14378" y="10103"/>
                    <a:pt x="14440" y="10056"/>
                    <a:pt x="14486" y="10025"/>
                  </a:cubicBezTo>
                  <a:lnTo>
                    <a:pt x="14719" y="9979"/>
                  </a:lnTo>
                  <a:close/>
                  <a:moveTo>
                    <a:pt x="5878" y="10444"/>
                  </a:moveTo>
                  <a:lnTo>
                    <a:pt x="5925" y="10490"/>
                  </a:lnTo>
                  <a:cubicBezTo>
                    <a:pt x="5940" y="10568"/>
                    <a:pt x="5925" y="10692"/>
                    <a:pt x="5863" y="10754"/>
                  </a:cubicBezTo>
                  <a:cubicBezTo>
                    <a:pt x="5816" y="10785"/>
                    <a:pt x="5770" y="10801"/>
                    <a:pt x="5692" y="10801"/>
                  </a:cubicBezTo>
                  <a:cubicBezTo>
                    <a:pt x="5646" y="10801"/>
                    <a:pt x="5630" y="10801"/>
                    <a:pt x="5584" y="10785"/>
                  </a:cubicBezTo>
                  <a:lnTo>
                    <a:pt x="5568" y="10785"/>
                  </a:lnTo>
                  <a:lnTo>
                    <a:pt x="5568" y="10770"/>
                  </a:lnTo>
                  <a:cubicBezTo>
                    <a:pt x="5522" y="10646"/>
                    <a:pt x="5553" y="10537"/>
                    <a:pt x="5630" y="10490"/>
                  </a:cubicBezTo>
                  <a:cubicBezTo>
                    <a:pt x="5646" y="10485"/>
                    <a:pt x="5661" y="10484"/>
                    <a:pt x="5677" y="10484"/>
                  </a:cubicBezTo>
                  <a:cubicBezTo>
                    <a:pt x="5708" y="10484"/>
                    <a:pt x="5739" y="10490"/>
                    <a:pt x="5770" y="10490"/>
                  </a:cubicBezTo>
                  <a:lnTo>
                    <a:pt x="5816" y="10490"/>
                  </a:lnTo>
                  <a:lnTo>
                    <a:pt x="5878" y="10444"/>
                  </a:lnTo>
                  <a:close/>
                  <a:moveTo>
                    <a:pt x="573" y="9341"/>
                  </a:moveTo>
                  <a:cubicBezTo>
                    <a:pt x="579" y="9341"/>
                    <a:pt x="584" y="9341"/>
                    <a:pt x="590" y="9343"/>
                  </a:cubicBezTo>
                  <a:cubicBezTo>
                    <a:pt x="667" y="9343"/>
                    <a:pt x="729" y="9405"/>
                    <a:pt x="729" y="9482"/>
                  </a:cubicBezTo>
                  <a:cubicBezTo>
                    <a:pt x="729" y="9762"/>
                    <a:pt x="745" y="10521"/>
                    <a:pt x="822" y="10785"/>
                  </a:cubicBezTo>
                  <a:cubicBezTo>
                    <a:pt x="838" y="10863"/>
                    <a:pt x="807" y="10940"/>
                    <a:pt x="729" y="10956"/>
                  </a:cubicBezTo>
                  <a:lnTo>
                    <a:pt x="683" y="10956"/>
                  </a:lnTo>
                  <a:cubicBezTo>
                    <a:pt x="636" y="10956"/>
                    <a:pt x="574" y="10925"/>
                    <a:pt x="559" y="10863"/>
                  </a:cubicBezTo>
                  <a:cubicBezTo>
                    <a:pt x="450" y="10490"/>
                    <a:pt x="450" y="9529"/>
                    <a:pt x="450" y="9482"/>
                  </a:cubicBezTo>
                  <a:cubicBezTo>
                    <a:pt x="450" y="9412"/>
                    <a:pt x="515" y="9341"/>
                    <a:pt x="573" y="9341"/>
                  </a:cubicBezTo>
                  <a:close/>
                  <a:moveTo>
                    <a:pt x="1822" y="12100"/>
                  </a:moveTo>
                  <a:cubicBezTo>
                    <a:pt x="1886" y="12100"/>
                    <a:pt x="1944" y="12132"/>
                    <a:pt x="1970" y="12197"/>
                  </a:cubicBezTo>
                  <a:cubicBezTo>
                    <a:pt x="2125" y="12708"/>
                    <a:pt x="2528" y="13236"/>
                    <a:pt x="2528" y="13236"/>
                  </a:cubicBezTo>
                  <a:cubicBezTo>
                    <a:pt x="2575" y="13282"/>
                    <a:pt x="2575" y="13391"/>
                    <a:pt x="2528" y="13422"/>
                  </a:cubicBezTo>
                  <a:cubicBezTo>
                    <a:pt x="2482" y="13437"/>
                    <a:pt x="2466" y="13468"/>
                    <a:pt x="2435" y="13468"/>
                  </a:cubicBezTo>
                  <a:cubicBezTo>
                    <a:pt x="2389" y="13468"/>
                    <a:pt x="2327" y="13437"/>
                    <a:pt x="2311" y="13406"/>
                  </a:cubicBezTo>
                  <a:cubicBezTo>
                    <a:pt x="2296" y="13391"/>
                    <a:pt x="1861" y="12863"/>
                    <a:pt x="1691" y="12274"/>
                  </a:cubicBezTo>
                  <a:cubicBezTo>
                    <a:pt x="1675" y="12197"/>
                    <a:pt x="1706" y="12119"/>
                    <a:pt x="1784" y="12103"/>
                  </a:cubicBezTo>
                  <a:cubicBezTo>
                    <a:pt x="1797" y="12101"/>
                    <a:pt x="1810" y="12100"/>
                    <a:pt x="1822" y="12100"/>
                  </a:cubicBezTo>
                  <a:close/>
                  <a:moveTo>
                    <a:pt x="3831" y="14787"/>
                  </a:moveTo>
                  <a:cubicBezTo>
                    <a:pt x="3924" y="14787"/>
                    <a:pt x="3986" y="14818"/>
                    <a:pt x="4017" y="14895"/>
                  </a:cubicBezTo>
                  <a:cubicBezTo>
                    <a:pt x="4048" y="14957"/>
                    <a:pt x="4048" y="15019"/>
                    <a:pt x="4002" y="15097"/>
                  </a:cubicBezTo>
                  <a:cubicBezTo>
                    <a:pt x="3971" y="15143"/>
                    <a:pt x="3924" y="15174"/>
                    <a:pt x="3878" y="15190"/>
                  </a:cubicBezTo>
                  <a:lnTo>
                    <a:pt x="3831" y="15190"/>
                  </a:lnTo>
                  <a:cubicBezTo>
                    <a:pt x="3769" y="15190"/>
                    <a:pt x="3692" y="15143"/>
                    <a:pt x="3645" y="15097"/>
                  </a:cubicBezTo>
                  <a:cubicBezTo>
                    <a:pt x="3614" y="15035"/>
                    <a:pt x="3614" y="14957"/>
                    <a:pt x="3630" y="14895"/>
                  </a:cubicBezTo>
                  <a:cubicBezTo>
                    <a:pt x="3676" y="14818"/>
                    <a:pt x="3754" y="14787"/>
                    <a:pt x="3831" y="14787"/>
                  </a:cubicBezTo>
                  <a:close/>
                  <a:moveTo>
                    <a:pt x="1621" y="13557"/>
                  </a:moveTo>
                  <a:cubicBezTo>
                    <a:pt x="1684" y="13557"/>
                    <a:pt x="1740" y="13590"/>
                    <a:pt x="1753" y="13654"/>
                  </a:cubicBezTo>
                  <a:cubicBezTo>
                    <a:pt x="1892" y="14182"/>
                    <a:pt x="2776" y="15283"/>
                    <a:pt x="2776" y="15298"/>
                  </a:cubicBezTo>
                  <a:cubicBezTo>
                    <a:pt x="2823" y="15376"/>
                    <a:pt x="2823" y="15454"/>
                    <a:pt x="2776" y="15500"/>
                  </a:cubicBezTo>
                  <a:cubicBezTo>
                    <a:pt x="2745" y="15516"/>
                    <a:pt x="2714" y="15531"/>
                    <a:pt x="2683" y="15531"/>
                  </a:cubicBezTo>
                  <a:cubicBezTo>
                    <a:pt x="2652" y="15531"/>
                    <a:pt x="2590" y="15516"/>
                    <a:pt x="2575" y="15485"/>
                  </a:cubicBezTo>
                  <a:cubicBezTo>
                    <a:pt x="2528" y="15438"/>
                    <a:pt x="1660" y="14321"/>
                    <a:pt x="1489" y="13732"/>
                  </a:cubicBezTo>
                  <a:cubicBezTo>
                    <a:pt x="1458" y="13654"/>
                    <a:pt x="1505" y="13577"/>
                    <a:pt x="1582" y="13561"/>
                  </a:cubicBezTo>
                  <a:cubicBezTo>
                    <a:pt x="1595" y="13559"/>
                    <a:pt x="1608" y="13557"/>
                    <a:pt x="1621" y="13557"/>
                  </a:cubicBezTo>
                  <a:close/>
                  <a:moveTo>
                    <a:pt x="5971" y="15609"/>
                  </a:moveTo>
                  <a:lnTo>
                    <a:pt x="5971" y="15655"/>
                  </a:lnTo>
                  <a:cubicBezTo>
                    <a:pt x="6002" y="15686"/>
                    <a:pt x="6033" y="15733"/>
                    <a:pt x="6080" y="15748"/>
                  </a:cubicBezTo>
                  <a:lnTo>
                    <a:pt x="6111" y="15748"/>
                  </a:lnTo>
                  <a:cubicBezTo>
                    <a:pt x="6173" y="15748"/>
                    <a:pt x="6235" y="15764"/>
                    <a:pt x="6266" y="15826"/>
                  </a:cubicBezTo>
                  <a:cubicBezTo>
                    <a:pt x="6282" y="15872"/>
                    <a:pt x="6282" y="15903"/>
                    <a:pt x="6266" y="15950"/>
                  </a:cubicBezTo>
                  <a:cubicBezTo>
                    <a:pt x="6251" y="15996"/>
                    <a:pt x="6173" y="16043"/>
                    <a:pt x="6111" y="16043"/>
                  </a:cubicBezTo>
                  <a:lnTo>
                    <a:pt x="6080" y="16043"/>
                  </a:lnTo>
                  <a:cubicBezTo>
                    <a:pt x="5971" y="16043"/>
                    <a:pt x="5878" y="15996"/>
                    <a:pt x="5816" y="15950"/>
                  </a:cubicBezTo>
                  <a:cubicBezTo>
                    <a:pt x="5723" y="15872"/>
                    <a:pt x="5708" y="15733"/>
                    <a:pt x="5723" y="15655"/>
                  </a:cubicBezTo>
                  <a:lnTo>
                    <a:pt x="5739" y="15609"/>
                  </a:lnTo>
                  <a:close/>
                  <a:moveTo>
                    <a:pt x="4250" y="15950"/>
                  </a:moveTo>
                  <a:lnTo>
                    <a:pt x="4265" y="15981"/>
                  </a:lnTo>
                  <a:cubicBezTo>
                    <a:pt x="4312" y="16058"/>
                    <a:pt x="4312" y="16151"/>
                    <a:pt x="4265" y="16229"/>
                  </a:cubicBezTo>
                  <a:lnTo>
                    <a:pt x="4265" y="16260"/>
                  </a:lnTo>
                  <a:lnTo>
                    <a:pt x="4250" y="16260"/>
                  </a:lnTo>
                  <a:cubicBezTo>
                    <a:pt x="4203" y="16276"/>
                    <a:pt x="4157" y="16276"/>
                    <a:pt x="4126" y="16276"/>
                  </a:cubicBezTo>
                  <a:cubicBezTo>
                    <a:pt x="4064" y="16276"/>
                    <a:pt x="4002" y="16276"/>
                    <a:pt x="3971" y="16229"/>
                  </a:cubicBezTo>
                  <a:cubicBezTo>
                    <a:pt x="3924" y="16198"/>
                    <a:pt x="3878" y="16136"/>
                    <a:pt x="3909" y="16074"/>
                  </a:cubicBezTo>
                  <a:cubicBezTo>
                    <a:pt x="3909" y="16027"/>
                    <a:pt x="3940" y="15981"/>
                    <a:pt x="3986" y="15965"/>
                  </a:cubicBezTo>
                  <a:cubicBezTo>
                    <a:pt x="4009" y="15958"/>
                    <a:pt x="4037" y="15954"/>
                    <a:pt x="4064" y="15954"/>
                  </a:cubicBezTo>
                  <a:cubicBezTo>
                    <a:pt x="4091" y="15954"/>
                    <a:pt x="4118" y="15958"/>
                    <a:pt x="4141" y="15965"/>
                  </a:cubicBezTo>
                  <a:lnTo>
                    <a:pt x="4219" y="15965"/>
                  </a:lnTo>
                  <a:lnTo>
                    <a:pt x="4250" y="15950"/>
                  </a:lnTo>
                  <a:close/>
                  <a:moveTo>
                    <a:pt x="13829" y="16292"/>
                  </a:moveTo>
                  <a:cubicBezTo>
                    <a:pt x="13879" y="16292"/>
                    <a:pt x="13922" y="16316"/>
                    <a:pt x="13943" y="16369"/>
                  </a:cubicBezTo>
                  <a:cubicBezTo>
                    <a:pt x="13990" y="16446"/>
                    <a:pt x="13959" y="16524"/>
                    <a:pt x="13881" y="16570"/>
                  </a:cubicBezTo>
                  <a:cubicBezTo>
                    <a:pt x="13866" y="16586"/>
                    <a:pt x="13432" y="16818"/>
                    <a:pt x="13183" y="16927"/>
                  </a:cubicBezTo>
                  <a:cubicBezTo>
                    <a:pt x="13168" y="16958"/>
                    <a:pt x="13152" y="16958"/>
                    <a:pt x="13137" y="16958"/>
                  </a:cubicBezTo>
                  <a:cubicBezTo>
                    <a:pt x="13075" y="16958"/>
                    <a:pt x="13013" y="16927"/>
                    <a:pt x="12997" y="16880"/>
                  </a:cubicBezTo>
                  <a:cubicBezTo>
                    <a:pt x="12982" y="16803"/>
                    <a:pt x="12997" y="16694"/>
                    <a:pt x="13075" y="16663"/>
                  </a:cubicBezTo>
                  <a:cubicBezTo>
                    <a:pt x="13292" y="16570"/>
                    <a:pt x="13757" y="16307"/>
                    <a:pt x="13757" y="16307"/>
                  </a:cubicBezTo>
                  <a:cubicBezTo>
                    <a:pt x="13782" y="16297"/>
                    <a:pt x="13806" y="16292"/>
                    <a:pt x="13829" y="16292"/>
                  </a:cubicBezTo>
                  <a:close/>
                  <a:moveTo>
                    <a:pt x="3608" y="16499"/>
                  </a:moveTo>
                  <a:cubicBezTo>
                    <a:pt x="3700" y="16499"/>
                    <a:pt x="3798" y="16543"/>
                    <a:pt x="3847" y="16617"/>
                  </a:cubicBezTo>
                  <a:cubicBezTo>
                    <a:pt x="3909" y="16710"/>
                    <a:pt x="3924" y="16849"/>
                    <a:pt x="3862" y="16958"/>
                  </a:cubicBezTo>
                  <a:lnTo>
                    <a:pt x="3847" y="16973"/>
                  </a:lnTo>
                  <a:cubicBezTo>
                    <a:pt x="3816" y="16989"/>
                    <a:pt x="3769" y="17005"/>
                    <a:pt x="3738" y="17005"/>
                  </a:cubicBezTo>
                  <a:cubicBezTo>
                    <a:pt x="3661" y="17005"/>
                    <a:pt x="3552" y="16958"/>
                    <a:pt x="3521" y="16880"/>
                  </a:cubicBezTo>
                  <a:cubicBezTo>
                    <a:pt x="3459" y="16772"/>
                    <a:pt x="3474" y="16648"/>
                    <a:pt x="3490" y="16539"/>
                  </a:cubicBezTo>
                  <a:lnTo>
                    <a:pt x="3490" y="16508"/>
                  </a:lnTo>
                  <a:lnTo>
                    <a:pt x="3536" y="16508"/>
                  </a:lnTo>
                  <a:cubicBezTo>
                    <a:pt x="3559" y="16502"/>
                    <a:pt x="3583" y="16499"/>
                    <a:pt x="3608" y="16499"/>
                  </a:cubicBezTo>
                  <a:close/>
                  <a:moveTo>
                    <a:pt x="4217" y="16931"/>
                  </a:moveTo>
                  <a:cubicBezTo>
                    <a:pt x="4261" y="16931"/>
                    <a:pt x="4309" y="16951"/>
                    <a:pt x="4327" y="16989"/>
                  </a:cubicBezTo>
                  <a:cubicBezTo>
                    <a:pt x="4607" y="17361"/>
                    <a:pt x="5537" y="18013"/>
                    <a:pt x="5553" y="18013"/>
                  </a:cubicBezTo>
                  <a:cubicBezTo>
                    <a:pt x="5630" y="18059"/>
                    <a:pt x="5630" y="18152"/>
                    <a:pt x="5584" y="18214"/>
                  </a:cubicBezTo>
                  <a:cubicBezTo>
                    <a:pt x="5568" y="18245"/>
                    <a:pt x="5522" y="18276"/>
                    <a:pt x="5475" y="18276"/>
                  </a:cubicBezTo>
                  <a:cubicBezTo>
                    <a:pt x="5460" y="18276"/>
                    <a:pt x="5413" y="18276"/>
                    <a:pt x="5398" y="18245"/>
                  </a:cubicBezTo>
                  <a:cubicBezTo>
                    <a:pt x="5367" y="18230"/>
                    <a:pt x="4405" y="17547"/>
                    <a:pt x="4126" y="17160"/>
                  </a:cubicBezTo>
                  <a:cubicBezTo>
                    <a:pt x="4079" y="17113"/>
                    <a:pt x="4095" y="17005"/>
                    <a:pt x="4141" y="16958"/>
                  </a:cubicBezTo>
                  <a:cubicBezTo>
                    <a:pt x="4160" y="16940"/>
                    <a:pt x="4188" y="16931"/>
                    <a:pt x="4217" y="16931"/>
                  </a:cubicBezTo>
                  <a:close/>
                  <a:moveTo>
                    <a:pt x="6812" y="17321"/>
                  </a:moveTo>
                  <a:cubicBezTo>
                    <a:pt x="6873" y="17321"/>
                    <a:pt x="6935" y="17329"/>
                    <a:pt x="6995" y="17346"/>
                  </a:cubicBezTo>
                  <a:cubicBezTo>
                    <a:pt x="7414" y="17454"/>
                    <a:pt x="7802" y="17625"/>
                    <a:pt x="8158" y="17889"/>
                  </a:cubicBezTo>
                  <a:cubicBezTo>
                    <a:pt x="8251" y="17966"/>
                    <a:pt x="8391" y="18059"/>
                    <a:pt x="8391" y="18230"/>
                  </a:cubicBezTo>
                  <a:cubicBezTo>
                    <a:pt x="8406" y="18462"/>
                    <a:pt x="8174" y="18617"/>
                    <a:pt x="7941" y="18633"/>
                  </a:cubicBezTo>
                  <a:cubicBezTo>
                    <a:pt x="7879" y="18664"/>
                    <a:pt x="7817" y="18664"/>
                    <a:pt x="7771" y="18664"/>
                  </a:cubicBezTo>
                  <a:cubicBezTo>
                    <a:pt x="7305" y="18664"/>
                    <a:pt x="6856" y="18400"/>
                    <a:pt x="6530" y="18199"/>
                  </a:cubicBezTo>
                  <a:cubicBezTo>
                    <a:pt x="6313" y="18059"/>
                    <a:pt x="6204" y="17889"/>
                    <a:pt x="6235" y="17733"/>
                  </a:cubicBezTo>
                  <a:cubicBezTo>
                    <a:pt x="6235" y="17687"/>
                    <a:pt x="6251" y="17656"/>
                    <a:pt x="6266" y="17609"/>
                  </a:cubicBezTo>
                  <a:cubicBezTo>
                    <a:pt x="6376" y="17427"/>
                    <a:pt x="6590" y="17321"/>
                    <a:pt x="6812" y="17321"/>
                  </a:cubicBezTo>
                  <a:close/>
                  <a:moveTo>
                    <a:pt x="8765" y="0"/>
                  </a:moveTo>
                  <a:cubicBezTo>
                    <a:pt x="8656" y="0"/>
                    <a:pt x="8547" y="2"/>
                    <a:pt x="8437" y="6"/>
                  </a:cubicBezTo>
                  <a:cubicBezTo>
                    <a:pt x="7104" y="6"/>
                    <a:pt x="5847" y="301"/>
                    <a:pt x="4684" y="781"/>
                  </a:cubicBezTo>
                  <a:lnTo>
                    <a:pt x="4219" y="1123"/>
                  </a:lnTo>
                  <a:cubicBezTo>
                    <a:pt x="4172" y="1154"/>
                    <a:pt x="4126" y="1185"/>
                    <a:pt x="4079" y="1231"/>
                  </a:cubicBezTo>
                  <a:cubicBezTo>
                    <a:pt x="3955" y="1324"/>
                    <a:pt x="3862" y="1402"/>
                    <a:pt x="3754" y="1495"/>
                  </a:cubicBezTo>
                  <a:cubicBezTo>
                    <a:pt x="3707" y="1541"/>
                    <a:pt x="3645" y="1572"/>
                    <a:pt x="3614" y="1619"/>
                  </a:cubicBezTo>
                  <a:cubicBezTo>
                    <a:pt x="3521" y="1712"/>
                    <a:pt x="3397" y="1805"/>
                    <a:pt x="3304" y="1898"/>
                  </a:cubicBezTo>
                  <a:lnTo>
                    <a:pt x="3195" y="2022"/>
                  </a:lnTo>
                  <a:cubicBezTo>
                    <a:pt x="2901" y="2286"/>
                    <a:pt x="2652" y="2581"/>
                    <a:pt x="2389" y="2891"/>
                  </a:cubicBezTo>
                  <a:cubicBezTo>
                    <a:pt x="2373" y="2937"/>
                    <a:pt x="2342" y="2984"/>
                    <a:pt x="2296" y="3030"/>
                  </a:cubicBezTo>
                  <a:cubicBezTo>
                    <a:pt x="2218" y="3123"/>
                    <a:pt x="2125" y="3247"/>
                    <a:pt x="2048" y="3356"/>
                  </a:cubicBezTo>
                  <a:cubicBezTo>
                    <a:pt x="2001" y="3418"/>
                    <a:pt x="1970" y="3449"/>
                    <a:pt x="1923" y="3511"/>
                  </a:cubicBezTo>
                  <a:lnTo>
                    <a:pt x="1691" y="3868"/>
                  </a:lnTo>
                  <a:cubicBezTo>
                    <a:pt x="1660" y="3899"/>
                    <a:pt x="1644" y="3945"/>
                    <a:pt x="1598" y="3992"/>
                  </a:cubicBezTo>
                  <a:cubicBezTo>
                    <a:pt x="1505" y="4147"/>
                    <a:pt x="1412" y="4333"/>
                    <a:pt x="1303" y="4504"/>
                  </a:cubicBezTo>
                  <a:cubicBezTo>
                    <a:pt x="1210" y="4674"/>
                    <a:pt x="1117" y="4845"/>
                    <a:pt x="1039" y="5031"/>
                  </a:cubicBezTo>
                  <a:cubicBezTo>
                    <a:pt x="1024" y="5062"/>
                    <a:pt x="977" y="5124"/>
                    <a:pt x="962" y="5186"/>
                  </a:cubicBezTo>
                  <a:cubicBezTo>
                    <a:pt x="900" y="5310"/>
                    <a:pt x="838" y="5434"/>
                    <a:pt x="776" y="5574"/>
                  </a:cubicBezTo>
                  <a:cubicBezTo>
                    <a:pt x="760" y="5620"/>
                    <a:pt x="729" y="5698"/>
                    <a:pt x="698" y="5760"/>
                  </a:cubicBezTo>
                  <a:cubicBezTo>
                    <a:pt x="667" y="5900"/>
                    <a:pt x="605" y="6039"/>
                    <a:pt x="574" y="6163"/>
                  </a:cubicBezTo>
                  <a:lnTo>
                    <a:pt x="512" y="6349"/>
                  </a:lnTo>
                  <a:lnTo>
                    <a:pt x="341" y="6923"/>
                  </a:lnTo>
                  <a:cubicBezTo>
                    <a:pt x="279" y="7125"/>
                    <a:pt x="233" y="7311"/>
                    <a:pt x="202" y="7513"/>
                  </a:cubicBezTo>
                  <a:cubicBezTo>
                    <a:pt x="186" y="7590"/>
                    <a:pt x="186" y="7637"/>
                    <a:pt x="155" y="7699"/>
                  </a:cubicBezTo>
                  <a:cubicBezTo>
                    <a:pt x="140" y="7838"/>
                    <a:pt x="124" y="7993"/>
                    <a:pt x="109" y="8133"/>
                  </a:cubicBezTo>
                  <a:cubicBezTo>
                    <a:pt x="109" y="8211"/>
                    <a:pt x="78" y="8257"/>
                    <a:pt x="78" y="8335"/>
                  </a:cubicBezTo>
                  <a:cubicBezTo>
                    <a:pt x="62" y="8474"/>
                    <a:pt x="62" y="8629"/>
                    <a:pt x="47" y="8769"/>
                  </a:cubicBezTo>
                  <a:cubicBezTo>
                    <a:pt x="47" y="8831"/>
                    <a:pt x="31" y="8908"/>
                    <a:pt x="31" y="8955"/>
                  </a:cubicBezTo>
                  <a:cubicBezTo>
                    <a:pt x="0" y="9157"/>
                    <a:pt x="0" y="9374"/>
                    <a:pt x="0" y="9591"/>
                  </a:cubicBezTo>
                  <a:cubicBezTo>
                    <a:pt x="0" y="9793"/>
                    <a:pt x="0" y="9994"/>
                    <a:pt x="31" y="10211"/>
                  </a:cubicBezTo>
                  <a:cubicBezTo>
                    <a:pt x="31" y="10258"/>
                    <a:pt x="47" y="10335"/>
                    <a:pt x="47" y="10397"/>
                  </a:cubicBezTo>
                  <a:cubicBezTo>
                    <a:pt x="47" y="10537"/>
                    <a:pt x="62" y="10692"/>
                    <a:pt x="78" y="10832"/>
                  </a:cubicBezTo>
                  <a:cubicBezTo>
                    <a:pt x="78" y="10909"/>
                    <a:pt x="78" y="10956"/>
                    <a:pt x="109" y="11033"/>
                  </a:cubicBezTo>
                  <a:cubicBezTo>
                    <a:pt x="124" y="11173"/>
                    <a:pt x="140" y="11328"/>
                    <a:pt x="155" y="11468"/>
                  </a:cubicBezTo>
                  <a:cubicBezTo>
                    <a:pt x="186" y="11545"/>
                    <a:pt x="186" y="11607"/>
                    <a:pt x="202" y="11654"/>
                  </a:cubicBezTo>
                  <a:cubicBezTo>
                    <a:pt x="233" y="11855"/>
                    <a:pt x="279" y="12041"/>
                    <a:pt x="341" y="12243"/>
                  </a:cubicBezTo>
                  <a:lnTo>
                    <a:pt x="512" y="12817"/>
                  </a:lnTo>
                  <a:lnTo>
                    <a:pt x="574" y="13003"/>
                  </a:lnTo>
                  <a:cubicBezTo>
                    <a:pt x="605" y="13127"/>
                    <a:pt x="652" y="13267"/>
                    <a:pt x="698" y="13406"/>
                  </a:cubicBezTo>
                  <a:cubicBezTo>
                    <a:pt x="729" y="13468"/>
                    <a:pt x="760" y="13546"/>
                    <a:pt x="776" y="13592"/>
                  </a:cubicBezTo>
                  <a:cubicBezTo>
                    <a:pt x="838" y="13732"/>
                    <a:pt x="900" y="13856"/>
                    <a:pt x="962" y="13980"/>
                  </a:cubicBezTo>
                  <a:cubicBezTo>
                    <a:pt x="977" y="14027"/>
                    <a:pt x="1024" y="14089"/>
                    <a:pt x="1039" y="14135"/>
                  </a:cubicBezTo>
                  <a:cubicBezTo>
                    <a:pt x="1132" y="14321"/>
                    <a:pt x="1210" y="14492"/>
                    <a:pt x="1303" y="14663"/>
                  </a:cubicBezTo>
                  <a:cubicBezTo>
                    <a:pt x="1381" y="14833"/>
                    <a:pt x="1505" y="14988"/>
                    <a:pt x="1598" y="15174"/>
                  </a:cubicBezTo>
                  <a:cubicBezTo>
                    <a:pt x="1644" y="15205"/>
                    <a:pt x="1660" y="15267"/>
                    <a:pt x="1691" y="15298"/>
                  </a:cubicBezTo>
                  <a:lnTo>
                    <a:pt x="1923" y="15655"/>
                  </a:lnTo>
                  <a:cubicBezTo>
                    <a:pt x="1970" y="15717"/>
                    <a:pt x="2001" y="15748"/>
                    <a:pt x="2048" y="15810"/>
                  </a:cubicBezTo>
                  <a:cubicBezTo>
                    <a:pt x="2125" y="15919"/>
                    <a:pt x="2218" y="16027"/>
                    <a:pt x="2296" y="16136"/>
                  </a:cubicBezTo>
                  <a:cubicBezTo>
                    <a:pt x="2311" y="16182"/>
                    <a:pt x="2358" y="16229"/>
                    <a:pt x="2389" y="16276"/>
                  </a:cubicBezTo>
                  <a:cubicBezTo>
                    <a:pt x="2652" y="16586"/>
                    <a:pt x="2916" y="16880"/>
                    <a:pt x="3195" y="17144"/>
                  </a:cubicBezTo>
                  <a:lnTo>
                    <a:pt x="3304" y="17268"/>
                  </a:lnTo>
                  <a:cubicBezTo>
                    <a:pt x="3397" y="17361"/>
                    <a:pt x="3490" y="17454"/>
                    <a:pt x="3614" y="17547"/>
                  </a:cubicBezTo>
                  <a:cubicBezTo>
                    <a:pt x="3645" y="17594"/>
                    <a:pt x="3707" y="17625"/>
                    <a:pt x="3754" y="17671"/>
                  </a:cubicBezTo>
                  <a:cubicBezTo>
                    <a:pt x="3862" y="17764"/>
                    <a:pt x="3971" y="17842"/>
                    <a:pt x="4079" y="17935"/>
                  </a:cubicBezTo>
                  <a:cubicBezTo>
                    <a:pt x="4126" y="17966"/>
                    <a:pt x="4172" y="17997"/>
                    <a:pt x="4219" y="18044"/>
                  </a:cubicBezTo>
                  <a:cubicBezTo>
                    <a:pt x="4374" y="18152"/>
                    <a:pt x="4545" y="18276"/>
                    <a:pt x="4700" y="18385"/>
                  </a:cubicBezTo>
                  <a:cubicBezTo>
                    <a:pt x="5847" y="18897"/>
                    <a:pt x="7119" y="19160"/>
                    <a:pt x="8469" y="19160"/>
                  </a:cubicBezTo>
                  <a:cubicBezTo>
                    <a:pt x="9135" y="19160"/>
                    <a:pt x="9802" y="19098"/>
                    <a:pt x="10423" y="18974"/>
                  </a:cubicBezTo>
                  <a:cubicBezTo>
                    <a:pt x="10438" y="18788"/>
                    <a:pt x="10593" y="18633"/>
                    <a:pt x="10826" y="18602"/>
                  </a:cubicBezTo>
                  <a:cubicBezTo>
                    <a:pt x="11033" y="18561"/>
                    <a:pt x="11246" y="18540"/>
                    <a:pt x="11462" y="18540"/>
                  </a:cubicBezTo>
                  <a:cubicBezTo>
                    <a:pt x="11570" y="18540"/>
                    <a:pt x="11679" y="18545"/>
                    <a:pt x="11788" y="18555"/>
                  </a:cubicBezTo>
                  <a:cubicBezTo>
                    <a:pt x="15463" y="17206"/>
                    <a:pt x="18053" y="13670"/>
                    <a:pt x="18053" y="9544"/>
                  </a:cubicBezTo>
                  <a:cubicBezTo>
                    <a:pt x="18053" y="6970"/>
                    <a:pt x="17045" y="4643"/>
                    <a:pt x="15401" y="2922"/>
                  </a:cubicBezTo>
                  <a:cubicBezTo>
                    <a:pt x="15308" y="2968"/>
                    <a:pt x="15200" y="3015"/>
                    <a:pt x="15091" y="3015"/>
                  </a:cubicBezTo>
                  <a:cubicBezTo>
                    <a:pt x="15045" y="3015"/>
                    <a:pt x="14998" y="3015"/>
                    <a:pt x="14952" y="2999"/>
                  </a:cubicBezTo>
                  <a:cubicBezTo>
                    <a:pt x="14610" y="2891"/>
                    <a:pt x="14269" y="2767"/>
                    <a:pt x="13990" y="2565"/>
                  </a:cubicBezTo>
                  <a:cubicBezTo>
                    <a:pt x="13928" y="2534"/>
                    <a:pt x="13788" y="2425"/>
                    <a:pt x="13773" y="2255"/>
                  </a:cubicBezTo>
                  <a:cubicBezTo>
                    <a:pt x="13757" y="2038"/>
                    <a:pt x="13943" y="1914"/>
                    <a:pt x="14161" y="1867"/>
                  </a:cubicBezTo>
                  <a:lnTo>
                    <a:pt x="14254" y="1867"/>
                  </a:lnTo>
                  <a:cubicBezTo>
                    <a:pt x="12735" y="702"/>
                    <a:pt x="10852" y="0"/>
                    <a:pt x="8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25"/>
            <p:cNvSpPr/>
            <p:nvPr/>
          </p:nvSpPr>
          <p:spPr>
            <a:xfrm>
              <a:off x="8183988" y="3800675"/>
              <a:ext cx="64400" cy="31800"/>
            </a:xfrm>
            <a:custGeom>
              <a:avLst/>
              <a:gdLst/>
              <a:ahLst/>
              <a:cxnLst/>
              <a:rect l="l" t="t" r="r" b="b"/>
              <a:pathLst>
                <a:path w="2576" h="1272" extrusionOk="0">
                  <a:moveTo>
                    <a:pt x="1955" y="295"/>
                  </a:moveTo>
                  <a:cubicBezTo>
                    <a:pt x="2110" y="295"/>
                    <a:pt x="2218" y="341"/>
                    <a:pt x="2249" y="403"/>
                  </a:cubicBezTo>
                  <a:lnTo>
                    <a:pt x="2249" y="434"/>
                  </a:lnTo>
                  <a:cubicBezTo>
                    <a:pt x="2249" y="620"/>
                    <a:pt x="2125" y="776"/>
                    <a:pt x="1939" y="822"/>
                  </a:cubicBezTo>
                  <a:cubicBezTo>
                    <a:pt x="1567" y="925"/>
                    <a:pt x="1194" y="985"/>
                    <a:pt x="813" y="985"/>
                  </a:cubicBezTo>
                  <a:cubicBezTo>
                    <a:pt x="734" y="985"/>
                    <a:pt x="654" y="982"/>
                    <a:pt x="574" y="977"/>
                  </a:cubicBezTo>
                  <a:cubicBezTo>
                    <a:pt x="497" y="977"/>
                    <a:pt x="404" y="962"/>
                    <a:pt x="373" y="931"/>
                  </a:cubicBezTo>
                  <a:cubicBezTo>
                    <a:pt x="326" y="869"/>
                    <a:pt x="404" y="729"/>
                    <a:pt x="497" y="667"/>
                  </a:cubicBezTo>
                  <a:cubicBezTo>
                    <a:pt x="885" y="341"/>
                    <a:pt x="1474" y="295"/>
                    <a:pt x="1862" y="295"/>
                  </a:cubicBezTo>
                  <a:close/>
                  <a:moveTo>
                    <a:pt x="1862" y="0"/>
                  </a:moveTo>
                  <a:cubicBezTo>
                    <a:pt x="1427" y="0"/>
                    <a:pt x="792" y="31"/>
                    <a:pt x="326" y="419"/>
                  </a:cubicBezTo>
                  <a:cubicBezTo>
                    <a:pt x="140" y="589"/>
                    <a:pt x="1" y="869"/>
                    <a:pt x="156" y="1086"/>
                  </a:cubicBezTo>
                  <a:cubicBezTo>
                    <a:pt x="249" y="1241"/>
                    <a:pt x="419" y="1272"/>
                    <a:pt x="574" y="1272"/>
                  </a:cubicBezTo>
                  <a:lnTo>
                    <a:pt x="807" y="1272"/>
                  </a:lnTo>
                  <a:cubicBezTo>
                    <a:pt x="1226" y="1272"/>
                    <a:pt x="1629" y="1210"/>
                    <a:pt x="2032" y="1101"/>
                  </a:cubicBezTo>
                  <a:cubicBezTo>
                    <a:pt x="2358" y="1008"/>
                    <a:pt x="2575" y="729"/>
                    <a:pt x="2560" y="419"/>
                  </a:cubicBezTo>
                  <a:cubicBezTo>
                    <a:pt x="2560" y="388"/>
                    <a:pt x="2544" y="326"/>
                    <a:pt x="2513" y="279"/>
                  </a:cubicBezTo>
                  <a:cubicBezTo>
                    <a:pt x="2405" y="16"/>
                    <a:pt x="2063" y="16"/>
                    <a:pt x="1955" y="16"/>
                  </a:cubicBezTo>
                  <a:lnTo>
                    <a:pt x="18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25"/>
            <p:cNvSpPr/>
            <p:nvPr/>
          </p:nvSpPr>
          <p:spPr>
            <a:xfrm>
              <a:off x="8183988" y="3800675"/>
              <a:ext cx="64400" cy="31800"/>
            </a:xfrm>
            <a:custGeom>
              <a:avLst/>
              <a:gdLst/>
              <a:ahLst/>
              <a:cxnLst/>
              <a:rect l="l" t="t" r="r" b="b"/>
              <a:pathLst>
                <a:path w="2576" h="1272" extrusionOk="0">
                  <a:moveTo>
                    <a:pt x="1955" y="295"/>
                  </a:moveTo>
                  <a:cubicBezTo>
                    <a:pt x="2110" y="295"/>
                    <a:pt x="2218" y="341"/>
                    <a:pt x="2249" y="403"/>
                  </a:cubicBezTo>
                  <a:lnTo>
                    <a:pt x="2249" y="434"/>
                  </a:lnTo>
                  <a:cubicBezTo>
                    <a:pt x="2249" y="620"/>
                    <a:pt x="2125" y="776"/>
                    <a:pt x="1939" y="822"/>
                  </a:cubicBezTo>
                  <a:cubicBezTo>
                    <a:pt x="1567" y="925"/>
                    <a:pt x="1194" y="985"/>
                    <a:pt x="813" y="985"/>
                  </a:cubicBezTo>
                  <a:cubicBezTo>
                    <a:pt x="734" y="985"/>
                    <a:pt x="654" y="982"/>
                    <a:pt x="574" y="977"/>
                  </a:cubicBezTo>
                  <a:cubicBezTo>
                    <a:pt x="497" y="977"/>
                    <a:pt x="404" y="962"/>
                    <a:pt x="373" y="931"/>
                  </a:cubicBezTo>
                  <a:cubicBezTo>
                    <a:pt x="326" y="869"/>
                    <a:pt x="404" y="729"/>
                    <a:pt x="497" y="667"/>
                  </a:cubicBezTo>
                  <a:cubicBezTo>
                    <a:pt x="885" y="341"/>
                    <a:pt x="1474" y="295"/>
                    <a:pt x="1862" y="295"/>
                  </a:cubicBezTo>
                  <a:close/>
                  <a:moveTo>
                    <a:pt x="1862" y="0"/>
                  </a:moveTo>
                  <a:cubicBezTo>
                    <a:pt x="1427" y="0"/>
                    <a:pt x="792" y="31"/>
                    <a:pt x="326" y="419"/>
                  </a:cubicBezTo>
                  <a:cubicBezTo>
                    <a:pt x="140" y="589"/>
                    <a:pt x="1" y="869"/>
                    <a:pt x="156" y="1086"/>
                  </a:cubicBezTo>
                  <a:cubicBezTo>
                    <a:pt x="249" y="1241"/>
                    <a:pt x="419" y="1272"/>
                    <a:pt x="574" y="1272"/>
                  </a:cubicBezTo>
                  <a:lnTo>
                    <a:pt x="807" y="1272"/>
                  </a:lnTo>
                  <a:cubicBezTo>
                    <a:pt x="1226" y="1272"/>
                    <a:pt x="1629" y="1210"/>
                    <a:pt x="2032" y="1101"/>
                  </a:cubicBezTo>
                  <a:cubicBezTo>
                    <a:pt x="2358" y="1008"/>
                    <a:pt x="2575" y="729"/>
                    <a:pt x="2560" y="419"/>
                  </a:cubicBezTo>
                  <a:cubicBezTo>
                    <a:pt x="2560" y="388"/>
                    <a:pt x="2544" y="326"/>
                    <a:pt x="2513" y="279"/>
                  </a:cubicBezTo>
                  <a:cubicBezTo>
                    <a:pt x="2405" y="16"/>
                    <a:pt x="2063" y="16"/>
                    <a:pt x="1955" y="16"/>
                  </a:cubicBezTo>
                  <a:lnTo>
                    <a:pt x="18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25"/>
            <p:cNvSpPr/>
            <p:nvPr/>
          </p:nvSpPr>
          <p:spPr>
            <a:xfrm>
              <a:off x="8356913" y="3844100"/>
              <a:ext cx="42300" cy="28700"/>
            </a:xfrm>
            <a:custGeom>
              <a:avLst/>
              <a:gdLst/>
              <a:ahLst/>
              <a:cxnLst/>
              <a:rect l="l" t="t" r="r" b="b"/>
              <a:pathLst>
                <a:path w="1692" h="1148" extrusionOk="0">
                  <a:moveTo>
                    <a:pt x="404" y="0"/>
                  </a:moveTo>
                  <a:cubicBezTo>
                    <a:pt x="202" y="47"/>
                    <a:pt x="1" y="171"/>
                    <a:pt x="16" y="388"/>
                  </a:cubicBezTo>
                  <a:cubicBezTo>
                    <a:pt x="16" y="558"/>
                    <a:pt x="171" y="652"/>
                    <a:pt x="233" y="698"/>
                  </a:cubicBezTo>
                  <a:cubicBezTo>
                    <a:pt x="528" y="884"/>
                    <a:pt x="854" y="1055"/>
                    <a:pt x="1211" y="1132"/>
                  </a:cubicBezTo>
                  <a:cubicBezTo>
                    <a:pt x="1242" y="1132"/>
                    <a:pt x="1288" y="1132"/>
                    <a:pt x="1381" y="1148"/>
                  </a:cubicBezTo>
                  <a:cubicBezTo>
                    <a:pt x="1490" y="1148"/>
                    <a:pt x="1598" y="1101"/>
                    <a:pt x="1691" y="1039"/>
                  </a:cubicBezTo>
                  <a:lnTo>
                    <a:pt x="1474" y="838"/>
                  </a:lnTo>
                  <a:cubicBezTo>
                    <a:pt x="1430" y="849"/>
                    <a:pt x="1386" y="860"/>
                    <a:pt x="1348" y="860"/>
                  </a:cubicBezTo>
                  <a:cubicBezTo>
                    <a:pt x="1332" y="860"/>
                    <a:pt x="1317" y="858"/>
                    <a:pt x="1304" y="853"/>
                  </a:cubicBezTo>
                  <a:cubicBezTo>
                    <a:pt x="978" y="776"/>
                    <a:pt x="683" y="636"/>
                    <a:pt x="404" y="465"/>
                  </a:cubicBezTo>
                  <a:cubicBezTo>
                    <a:pt x="311" y="434"/>
                    <a:pt x="311" y="388"/>
                    <a:pt x="311" y="388"/>
                  </a:cubicBezTo>
                  <a:cubicBezTo>
                    <a:pt x="311" y="372"/>
                    <a:pt x="358" y="326"/>
                    <a:pt x="451" y="310"/>
                  </a:cubicBezTo>
                  <a:cubicBezTo>
                    <a:pt x="482" y="295"/>
                    <a:pt x="544" y="295"/>
                    <a:pt x="590" y="295"/>
                  </a:cubicBezTo>
                  <a:cubicBezTo>
                    <a:pt x="699" y="295"/>
                    <a:pt x="823" y="310"/>
                    <a:pt x="931" y="341"/>
                  </a:cubicBezTo>
                  <a:cubicBezTo>
                    <a:pt x="792" y="233"/>
                    <a:pt x="637" y="109"/>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25"/>
            <p:cNvSpPr/>
            <p:nvPr/>
          </p:nvSpPr>
          <p:spPr>
            <a:xfrm>
              <a:off x="8356913" y="3844100"/>
              <a:ext cx="42300" cy="28700"/>
            </a:xfrm>
            <a:custGeom>
              <a:avLst/>
              <a:gdLst/>
              <a:ahLst/>
              <a:cxnLst/>
              <a:rect l="l" t="t" r="r" b="b"/>
              <a:pathLst>
                <a:path w="1692" h="1148" extrusionOk="0">
                  <a:moveTo>
                    <a:pt x="404" y="0"/>
                  </a:moveTo>
                  <a:cubicBezTo>
                    <a:pt x="202" y="47"/>
                    <a:pt x="1" y="171"/>
                    <a:pt x="16" y="388"/>
                  </a:cubicBezTo>
                  <a:cubicBezTo>
                    <a:pt x="16" y="558"/>
                    <a:pt x="171" y="652"/>
                    <a:pt x="233" y="698"/>
                  </a:cubicBezTo>
                  <a:cubicBezTo>
                    <a:pt x="528" y="884"/>
                    <a:pt x="854" y="1055"/>
                    <a:pt x="1211" y="1132"/>
                  </a:cubicBezTo>
                  <a:cubicBezTo>
                    <a:pt x="1242" y="1132"/>
                    <a:pt x="1288" y="1132"/>
                    <a:pt x="1381" y="1148"/>
                  </a:cubicBezTo>
                  <a:cubicBezTo>
                    <a:pt x="1490" y="1148"/>
                    <a:pt x="1598" y="1101"/>
                    <a:pt x="1691" y="1039"/>
                  </a:cubicBezTo>
                  <a:lnTo>
                    <a:pt x="1474" y="838"/>
                  </a:lnTo>
                  <a:cubicBezTo>
                    <a:pt x="1430" y="849"/>
                    <a:pt x="1386" y="860"/>
                    <a:pt x="1348" y="860"/>
                  </a:cubicBezTo>
                  <a:cubicBezTo>
                    <a:pt x="1332" y="860"/>
                    <a:pt x="1317" y="858"/>
                    <a:pt x="1304" y="853"/>
                  </a:cubicBezTo>
                  <a:cubicBezTo>
                    <a:pt x="978" y="776"/>
                    <a:pt x="683" y="636"/>
                    <a:pt x="404" y="465"/>
                  </a:cubicBezTo>
                  <a:cubicBezTo>
                    <a:pt x="311" y="434"/>
                    <a:pt x="311" y="388"/>
                    <a:pt x="311" y="388"/>
                  </a:cubicBezTo>
                  <a:cubicBezTo>
                    <a:pt x="311" y="372"/>
                    <a:pt x="358" y="326"/>
                    <a:pt x="451" y="310"/>
                  </a:cubicBezTo>
                  <a:cubicBezTo>
                    <a:pt x="482" y="295"/>
                    <a:pt x="544" y="295"/>
                    <a:pt x="590" y="295"/>
                  </a:cubicBezTo>
                  <a:cubicBezTo>
                    <a:pt x="699" y="295"/>
                    <a:pt x="823" y="310"/>
                    <a:pt x="931" y="341"/>
                  </a:cubicBezTo>
                  <a:cubicBezTo>
                    <a:pt x="792" y="233"/>
                    <a:pt x="637" y="109"/>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25"/>
            <p:cNvSpPr/>
            <p:nvPr/>
          </p:nvSpPr>
          <p:spPr>
            <a:xfrm>
              <a:off x="8167713" y="4229700"/>
              <a:ext cx="55075" cy="33550"/>
            </a:xfrm>
            <a:custGeom>
              <a:avLst/>
              <a:gdLst/>
              <a:ahLst/>
              <a:cxnLst/>
              <a:rect l="l" t="t" r="r" b="b"/>
              <a:pathLst>
                <a:path w="2203" h="1342" extrusionOk="0">
                  <a:moveTo>
                    <a:pt x="605" y="303"/>
                  </a:moveTo>
                  <a:cubicBezTo>
                    <a:pt x="636" y="303"/>
                    <a:pt x="667" y="318"/>
                    <a:pt x="714" y="318"/>
                  </a:cubicBezTo>
                  <a:cubicBezTo>
                    <a:pt x="1101" y="411"/>
                    <a:pt x="1443" y="582"/>
                    <a:pt x="1768" y="830"/>
                  </a:cubicBezTo>
                  <a:cubicBezTo>
                    <a:pt x="1846" y="877"/>
                    <a:pt x="1892" y="923"/>
                    <a:pt x="1892" y="954"/>
                  </a:cubicBezTo>
                  <a:cubicBezTo>
                    <a:pt x="1908" y="1001"/>
                    <a:pt x="1799" y="1063"/>
                    <a:pt x="1691" y="1078"/>
                  </a:cubicBezTo>
                  <a:cubicBezTo>
                    <a:pt x="1647" y="1085"/>
                    <a:pt x="1602" y="1088"/>
                    <a:pt x="1558" y="1088"/>
                  </a:cubicBezTo>
                  <a:cubicBezTo>
                    <a:pt x="1166" y="1088"/>
                    <a:pt x="774" y="856"/>
                    <a:pt x="481" y="675"/>
                  </a:cubicBezTo>
                  <a:cubicBezTo>
                    <a:pt x="372" y="598"/>
                    <a:pt x="326" y="520"/>
                    <a:pt x="326" y="473"/>
                  </a:cubicBezTo>
                  <a:cubicBezTo>
                    <a:pt x="326" y="473"/>
                    <a:pt x="341" y="473"/>
                    <a:pt x="341" y="458"/>
                  </a:cubicBezTo>
                  <a:cubicBezTo>
                    <a:pt x="372" y="349"/>
                    <a:pt x="496" y="303"/>
                    <a:pt x="605" y="303"/>
                  </a:cubicBezTo>
                  <a:close/>
                  <a:moveTo>
                    <a:pt x="614" y="1"/>
                  </a:moveTo>
                  <a:cubicBezTo>
                    <a:pt x="399" y="1"/>
                    <a:pt x="186" y="117"/>
                    <a:pt x="62" y="303"/>
                  </a:cubicBezTo>
                  <a:cubicBezTo>
                    <a:pt x="47" y="334"/>
                    <a:pt x="31" y="380"/>
                    <a:pt x="31" y="411"/>
                  </a:cubicBezTo>
                  <a:cubicBezTo>
                    <a:pt x="0" y="567"/>
                    <a:pt x="109" y="753"/>
                    <a:pt x="310" y="877"/>
                  </a:cubicBezTo>
                  <a:cubicBezTo>
                    <a:pt x="652" y="1094"/>
                    <a:pt x="1070" y="1342"/>
                    <a:pt x="1551" y="1342"/>
                  </a:cubicBezTo>
                  <a:cubicBezTo>
                    <a:pt x="1613" y="1342"/>
                    <a:pt x="1675" y="1326"/>
                    <a:pt x="1737" y="1326"/>
                  </a:cubicBezTo>
                  <a:cubicBezTo>
                    <a:pt x="1970" y="1311"/>
                    <a:pt x="2202" y="1156"/>
                    <a:pt x="2187" y="923"/>
                  </a:cubicBezTo>
                  <a:cubicBezTo>
                    <a:pt x="2187" y="753"/>
                    <a:pt x="2063" y="644"/>
                    <a:pt x="1939" y="567"/>
                  </a:cubicBezTo>
                  <a:cubicBezTo>
                    <a:pt x="1598" y="334"/>
                    <a:pt x="1210" y="148"/>
                    <a:pt x="776" y="24"/>
                  </a:cubicBezTo>
                  <a:cubicBezTo>
                    <a:pt x="722" y="8"/>
                    <a:pt x="668"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25"/>
            <p:cNvSpPr/>
            <p:nvPr/>
          </p:nvSpPr>
          <p:spPr>
            <a:xfrm>
              <a:off x="8167713" y="4229700"/>
              <a:ext cx="55075" cy="33550"/>
            </a:xfrm>
            <a:custGeom>
              <a:avLst/>
              <a:gdLst/>
              <a:ahLst/>
              <a:cxnLst/>
              <a:rect l="l" t="t" r="r" b="b"/>
              <a:pathLst>
                <a:path w="2203" h="1342" extrusionOk="0">
                  <a:moveTo>
                    <a:pt x="605" y="303"/>
                  </a:moveTo>
                  <a:cubicBezTo>
                    <a:pt x="636" y="303"/>
                    <a:pt x="667" y="318"/>
                    <a:pt x="714" y="318"/>
                  </a:cubicBezTo>
                  <a:cubicBezTo>
                    <a:pt x="1101" y="411"/>
                    <a:pt x="1443" y="582"/>
                    <a:pt x="1768" y="830"/>
                  </a:cubicBezTo>
                  <a:cubicBezTo>
                    <a:pt x="1846" y="877"/>
                    <a:pt x="1892" y="923"/>
                    <a:pt x="1892" y="954"/>
                  </a:cubicBezTo>
                  <a:cubicBezTo>
                    <a:pt x="1908" y="1001"/>
                    <a:pt x="1799" y="1063"/>
                    <a:pt x="1691" y="1078"/>
                  </a:cubicBezTo>
                  <a:cubicBezTo>
                    <a:pt x="1647" y="1085"/>
                    <a:pt x="1602" y="1088"/>
                    <a:pt x="1558" y="1088"/>
                  </a:cubicBezTo>
                  <a:cubicBezTo>
                    <a:pt x="1166" y="1088"/>
                    <a:pt x="774" y="856"/>
                    <a:pt x="481" y="675"/>
                  </a:cubicBezTo>
                  <a:cubicBezTo>
                    <a:pt x="372" y="598"/>
                    <a:pt x="326" y="520"/>
                    <a:pt x="326" y="473"/>
                  </a:cubicBezTo>
                  <a:cubicBezTo>
                    <a:pt x="326" y="473"/>
                    <a:pt x="341" y="473"/>
                    <a:pt x="341" y="458"/>
                  </a:cubicBezTo>
                  <a:cubicBezTo>
                    <a:pt x="372" y="349"/>
                    <a:pt x="496" y="303"/>
                    <a:pt x="605" y="303"/>
                  </a:cubicBezTo>
                  <a:close/>
                  <a:moveTo>
                    <a:pt x="614" y="1"/>
                  </a:moveTo>
                  <a:cubicBezTo>
                    <a:pt x="399" y="1"/>
                    <a:pt x="186" y="117"/>
                    <a:pt x="62" y="303"/>
                  </a:cubicBezTo>
                  <a:cubicBezTo>
                    <a:pt x="47" y="334"/>
                    <a:pt x="31" y="380"/>
                    <a:pt x="31" y="411"/>
                  </a:cubicBezTo>
                  <a:cubicBezTo>
                    <a:pt x="0" y="567"/>
                    <a:pt x="109" y="753"/>
                    <a:pt x="310" y="877"/>
                  </a:cubicBezTo>
                  <a:cubicBezTo>
                    <a:pt x="652" y="1094"/>
                    <a:pt x="1070" y="1342"/>
                    <a:pt x="1551" y="1342"/>
                  </a:cubicBezTo>
                  <a:cubicBezTo>
                    <a:pt x="1613" y="1342"/>
                    <a:pt x="1675" y="1326"/>
                    <a:pt x="1737" y="1326"/>
                  </a:cubicBezTo>
                  <a:cubicBezTo>
                    <a:pt x="1970" y="1311"/>
                    <a:pt x="2202" y="1156"/>
                    <a:pt x="2187" y="923"/>
                  </a:cubicBezTo>
                  <a:cubicBezTo>
                    <a:pt x="2187" y="753"/>
                    <a:pt x="2063" y="644"/>
                    <a:pt x="1939" y="567"/>
                  </a:cubicBezTo>
                  <a:cubicBezTo>
                    <a:pt x="1598" y="334"/>
                    <a:pt x="1210" y="148"/>
                    <a:pt x="776" y="24"/>
                  </a:cubicBezTo>
                  <a:cubicBezTo>
                    <a:pt x="722" y="8"/>
                    <a:pt x="668"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25"/>
            <p:cNvSpPr/>
            <p:nvPr/>
          </p:nvSpPr>
          <p:spPr>
            <a:xfrm>
              <a:off x="8272788" y="4260700"/>
              <a:ext cx="34925" cy="10325"/>
            </a:xfrm>
            <a:custGeom>
              <a:avLst/>
              <a:gdLst/>
              <a:ahLst/>
              <a:cxnLst/>
              <a:rect l="l" t="t" r="r" b="b"/>
              <a:pathLst>
                <a:path w="1397" h="413" extrusionOk="0">
                  <a:moveTo>
                    <a:pt x="1074" y="0"/>
                  </a:moveTo>
                  <a:cubicBezTo>
                    <a:pt x="853" y="0"/>
                    <a:pt x="626" y="14"/>
                    <a:pt x="419" y="55"/>
                  </a:cubicBezTo>
                  <a:cubicBezTo>
                    <a:pt x="186" y="86"/>
                    <a:pt x="31" y="226"/>
                    <a:pt x="0" y="412"/>
                  </a:cubicBezTo>
                  <a:cubicBezTo>
                    <a:pt x="481" y="319"/>
                    <a:pt x="946" y="180"/>
                    <a:pt x="1396" y="9"/>
                  </a:cubicBezTo>
                  <a:cubicBezTo>
                    <a:pt x="1293" y="4"/>
                    <a:pt x="1184"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25"/>
            <p:cNvSpPr/>
            <p:nvPr/>
          </p:nvSpPr>
          <p:spPr>
            <a:xfrm>
              <a:off x="8272788" y="4260700"/>
              <a:ext cx="34925" cy="10325"/>
            </a:xfrm>
            <a:custGeom>
              <a:avLst/>
              <a:gdLst/>
              <a:ahLst/>
              <a:cxnLst/>
              <a:rect l="l" t="t" r="r" b="b"/>
              <a:pathLst>
                <a:path w="1397" h="413" extrusionOk="0">
                  <a:moveTo>
                    <a:pt x="1074" y="0"/>
                  </a:moveTo>
                  <a:cubicBezTo>
                    <a:pt x="853" y="0"/>
                    <a:pt x="626" y="14"/>
                    <a:pt x="419" y="55"/>
                  </a:cubicBezTo>
                  <a:cubicBezTo>
                    <a:pt x="186" y="86"/>
                    <a:pt x="31" y="226"/>
                    <a:pt x="0" y="412"/>
                  </a:cubicBezTo>
                  <a:cubicBezTo>
                    <a:pt x="481" y="319"/>
                    <a:pt x="946" y="180"/>
                    <a:pt x="1396" y="9"/>
                  </a:cubicBezTo>
                  <a:cubicBezTo>
                    <a:pt x="1293" y="4"/>
                    <a:pt x="1184"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25"/>
            <p:cNvSpPr/>
            <p:nvPr/>
          </p:nvSpPr>
          <p:spPr>
            <a:xfrm>
              <a:off x="8146763" y="3871225"/>
              <a:ext cx="48500" cy="42675"/>
            </a:xfrm>
            <a:custGeom>
              <a:avLst/>
              <a:gdLst/>
              <a:ahLst/>
              <a:cxnLst/>
              <a:rect l="l" t="t" r="r" b="b"/>
              <a:pathLst>
                <a:path w="1940" h="1707" extrusionOk="0">
                  <a:moveTo>
                    <a:pt x="1102" y="1"/>
                  </a:moveTo>
                  <a:cubicBezTo>
                    <a:pt x="1024" y="1"/>
                    <a:pt x="947" y="63"/>
                    <a:pt x="947" y="140"/>
                  </a:cubicBezTo>
                  <a:lnTo>
                    <a:pt x="885" y="699"/>
                  </a:lnTo>
                  <a:cubicBezTo>
                    <a:pt x="869" y="714"/>
                    <a:pt x="823" y="745"/>
                    <a:pt x="807" y="761"/>
                  </a:cubicBezTo>
                  <a:cubicBezTo>
                    <a:pt x="590" y="745"/>
                    <a:pt x="404" y="714"/>
                    <a:pt x="202" y="699"/>
                  </a:cubicBezTo>
                  <a:cubicBezTo>
                    <a:pt x="125" y="699"/>
                    <a:pt x="47" y="761"/>
                    <a:pt x="47" y="838"/>
                  </a:cubicBezTo>
                  <a:cubicBezTo>
                    <a:pt x="47" y="916"/>
                    <a:pt x="109" y="993"/>
                    <a:pt x="187" y="993"/>
                  </a:cubicBezTo>
                  <a:cubicBezTo>
                    <a:pt x="264" y="993"/>
                    <a:pt x="342" y="1009"/>
                    <a:pt x="419" y="1009"/>
                  </a:cubicBezTo>
                  <a:cubicBezTo>
                    <a:pt x="326" y="1086"/>
                    <a:pt x="202" y="1164"/>
                    <a:pt x="94" y="1226"/>
                  </a:cubicBezTo>
                  <a:cubicBezTo>
                    <a:pt x="16" y="1257"/>
                    <a:pt x="1" y="1335"/>
                    <a:pt x="32" y="1412"/>
                  </a:cubicBezTo>
                  <a:cubicBezTo>
                    <a:pt x="47" y="1474"/>
                    <a:pt x="94" y="1490"/>
                    <a:pt x="156" y="1490"/>
                  </a:cubicBezTo>
                  <a:cubicBezTo>
                    <a:pt x="187" y="1490"/>
                    <a:pt x="202" y="1490"/>
                    <a:pt x="233" y="1474"/>
                  </a:cubicBezTo>
                  <a:cubicBezTo>
                    <a:pt x="435" y="1366"/>
                    <a:pt x="636" y="1226"/>
                    <a:pt x="823" y="1086"/>
                  </a:cubicBezTo>
                  <a:lnTo>
                    <a:pt x="823" y="1086"/>
                  </a:lnTo>
                  <a:lnTo>
                    <a:pt x="776" y="1552"/>
                  </a:lnTo>
                  <a:cubicBezTo>
                    <a:pt x="776" y="1629"/>
                    <a:pt x="823" y="1707"/>
                    <a:pt x="900" y="1707"/>
                  </a:cubicBezTo>
                  <a:lnTo>
                    <a:pt x="931" y="1707"/>
                  </a:lnTo>
                  <a:cubicBezTo>
                    <a:pt x="978" y="1707"/>
                    <a:pt x="1055" y="1645"/>
                    <a:pt x="1055" y="1567"/>
                  </a:cubicBezTo>
                  <a:lnTo>
                    <a:pt x="1117" y="1055"/>
                  </a:lnTo>
                  <a:cubicBezTo>
                    <a:pt x="1350" y="1071"/>
                    <a:pt x="1567" y="1086"/>
                    <a:pt x="1800" y="1086"/>
                  </a:cubicBezTo>
                  <a:cubicBezTo>
                    <a:pt x="1877" y="1086"/>
                    <a:pt x="1939" y="1024"/>
                    <a:pt x="1939" y="947"/>
                  </a:cubicBezTo>
                  <a:cubicBezTo>
                    <a:pt x="1939" y="869"/>
                    <a:pt x="1877" y="792"/>
                    <a:pt x="1800" y="792"/>
                  </a:cubicBezTo>
                  <a:cubicBezTo>
                    <a:pt x="1614" y="776"/>
                    <a:pt x="1427" y="776"/>
                    <a:pt x="1226" y="761"/>
                  </a:cubicBezTo>
                  <a:cubicBezTo>
                    <a:pt x="1443" y="606"/>
                    <a:pt x="1645" y="451"/>
                    <a:pt x="1815" y="280"/>
                  </a:cubicBezTo>
                  <a:cubicBezTo>
                    <a:pt x="1877" y="218"/>
                    <a:pt x="1877" y="125"/>
                    <a:pt x="1815" y="63"/>
                  </a:cubicBezTo>
                  <a:cubicBezTo>
                    <a:pt x="1784" y="32"/>
                    <a:pt x="1745" y="16"/>
                    <a:pt x="1707" y="16"/>
                  </a:cubicBezTo>
                  <a:cubicBezTo>
                    <a:pt x="1668" y="16"/>
                    <a:pt x="1629" y="32"/>
                    <a:pt x="1598" y="63"/>
                  </a:cubicBezTo>
                  <a:cubicBezTo>
                    <a:pt x="1443" y="202"/>
                    <a:pt x="1319" y="311"/>
                    <a:pt x="1195" y="435"/>
                  </a:cubicBezTo>
                  <a:lnTo>
                    <a:pt x="1226" y="156"/>
                  </a:lnTo>
                  <a:cubicBezTo>
                    <a:pt x="1226" y="78"/>
                    <a:pt x="1179" y="1"/>
                    <a:pt x="1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25"/>
            <p:cNvSpPr/>
            <p:nvPr/>
          </p:nvSpPr>
          <p:spPr>
            <a:xfrm>
              <a:off x="8146763" y="3871225"/>
              <a:ext cx="48500" cy="42675"/>
            </a:xfrm>
            <a:custGeom>
              <a:avLst/>
              <a:gdLst/>
              <a:ahLst/>
              <a:cxnLst/>
              <a:rect l="l" t="t" r="r" b="b"/>
              <a:pathLst>
                <a:path w="1940" h="1707" extrusionOk="0">
                  <a:moveTo>
                    <a:pt x="1102" y="1"/>
                  </a:moveTo>
                  <a:cubicBezTo>
                    <a:pt x="1024" y="1"/>
                    <a:pt x="947" y="63"/>
                    <a:pt x="947" y="140"/>
                  </a:cubicBezTo>
                  <a:lnTo>
                    <a:pt x="885" y="699"/>
                  </a:lnTo>
                  <a:cubicBezTo>
                    <a:pt x="869" y="714"/>
                    <a:pt x="823" y="745"/>
                    <a:pt x="807" y="761"/>
                  </a:cubicBezTo>
                  <a:cubicBezTo>
                    <a:pt x="590" y="745"/>
                    <a:pt x="404" y="714"/>
                    <a:pt x="202" y="699"/>
                  </a:cubicBezTo>
                  <a:cubicBezTo>
                    <a:pt x="125" y="699"/>
                    <a:pt x="47" y="761"/>
                    <a:pt x="47" y="838"/>
                  </a:cubicBezTo>
                  <a:cubicBezTo>
                    <a:pt x="47" y="916"/>
                    <a:pt x="109" y="993"/>
                    <a:pt x="187" y="993"/>
                  </a:cubicBezTo>
                  <a:cubicBezTo>
                    <a:pt x="264" y="993"/>
                    <a:pt x="342" y="1009"/>
                    <a:pt x="419" y="1009"/>
                  </a:cubicBezTo>
                  <a:cubicBezTo>
                    <a:pt x="326" y="1086"/>
                    <a:pt x="202" y="1164"/>
                    <a:pt x="94" y="1226"/>
                  </a:cubicBezTo>
                  <a:cubicBezTo>
                    <a:pt x="16" y="1257"/>
                    <a:pt x="1" y="1335"/>
                    <a:pt x="32" y="1412"/>
                  </a:cubicBezTo>
                  <a:cubicBezTo>
                    <a:pt x="47" y="1474"/>
                    <a:pt x="94" y="1490"/>
                    <a:pt x="156" y="1490"/>
                  </a:cubicBezTo>
                  <a:cubicBezTo>
                    <a:pt x="187" y="1490"/>
                    <a:pt x="202" y="1490"/>
                    <a:pt x="233" y="1474"/>
                  </a:cubicBezTo>
                  <a:cubicBezTo>
                    <a:pt x="435" y="1366"/>
                    <a:pt x="636" y="1226"/>
                    <a:pt x="823" y="1086"/>
                  </a:cubicBezTo>
                  <a:lnTo>
                    <a:pt x="823" y="1086"/>
                  </a:lnTo>
                  <a:lnTo>
                    <a:pt x="776" y="1552"/>
                  </a:lnTo>
                  <a:cubicBezTo>
                    <a:pt x="776" y="1629"/>
                    <a:pt x="823" y="1707"/>
                    <a:pt x="900" y="1707"/>
                  </a:cubicBezTo>
                  <a:lnTo>
                    <a:pt x="931" y="1707"/>
                  </a:lnTo>
                  <a:cubicBezTo>
                    <a:pt x="978" y="1707"/>
                    <a:pt x="1055" y="1645"/>
                    <a:pt x="1055" y="1567"/>
                  </a:cubicBezTo>
                  <a:lnTo>
                    <a:pt x="1117" y="1055"/>
                  </a:lnTo>
                  <a:cubicBezTo>
                    <a:pt x="1350" y="1071"/>
                    <a:pt x="1567" y="1086"/>
                    <a:pt x="1800" y="1086"/>
                  </a:cubicBezTo>
                  <a:cubicBezTo>
                    <a:pt x="1877" y="1086"/>
                    <a:pt x="1939" y="1024"/>
                    <a:pt x="1939" y="947"/>
                  </a:cubicBezTo>
                  <a:cubicBezTo>
                    <a:pt x="1939" y="869"/>
                    <a:pt x="1877" y="792"/>
                    <a:pt x="1800" y="792"/>
                  </a:cubicBezTo>
                  <a:cubicBezTo>
                    <a:pt x="1614" y="776"/>
                    <a:pt x="1427" y="776"/>
                    <a:pt x="1226" y="761"/>
                  </a:cubicBezTo>
                  <a:cubicBezTo>
                    <a:pt x="1443" y="606"/>
                    <a:pt x="1645" y="451"/>
                    <a:pt x="1815" y="280"/>
                  </a:cubicBezTo>
                  <a:cubicBezTo>
                    <a:pt x="1877" y="218"/>
                    <a:pt x="1877" y="125"/>
                    <a:pt x="1815" y="63"/>
                  </a:cubicBezTo>
                  <a:cubicBezTo>
                    <a:pt x="1784" y="32"/>
                    <a:pt x="1745" y="16"/>
                    <a:pt x="1707" y="16"/>
                  </a:cubicBezTo>
                  <a:cubicBezTo>
                    <a:pt x="1668" y="16"/>
                    <a:pt x="1629" y="32"/>
                    <a:pt x="1598" y="63"/>
                  </a:cubicBezTo>
                  <a:cubicBezTo>
                    <a:pt x="1443" y="202"/>
                    <a:pt x="1319" y="311"/>
                    <a:pt x="1195" y="435"/>
                  </a:cubicBezTo>
                  <a:lnTo>
                    <a:pt x="1226" y="156"/>
                  </a:lnTo>
                  <a:cubicBezTo>
                    <a:pt x="1226" y="78"/>
                    <a:pt x="1179" y="1"/>
                    <a:pt x="1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25"/>
            <p:cNvSpPr/>
            <p:nvPr/>
          </p:nvSpPr>
          <p:spPr>
            <a:xfrm>
              <a:off x="8096738" y="3837200"/>
              <a:ext cx="34925" cy="29400"/>
            </a:xfrm>
            <a:custGeom>
              <a:avLst/>
              <a:gdLst/>
              <a:ahLst/>
              <a:cxnLst/>
              <a:rect l="l" t="t" r="r" b="b"/>
              <a:pathLst>
                <a:path w="1397" h="1176" extrusionOk="0">
                  <a:moveTo>
                    <a:pt x="1269" y="1"/>
                  </a:moveTo>
                  <a:cubicBezTo>
                    <a:pt x="1241" y="1"/>
                    <a:pt x="1210" y="10"/>
                    <a:pt x="1180" y="28"/>
                  </a:cubicBezTo>
                  <a:cubicBezTo>
                    <a:pt x="1149" y="28"/>
                    <a:pt x="559" y="385"/>
                    <a:pt x="63" y="912"/>
                  </a:cubicBezTo>
                  <a:cubicBezTo>
                    <a:pt x="1" y="974"/>
                    <a:pt x="1" y="1067"/>
                    <a:pt x="63" y="1129"/>
                  </a:cubicBezTo>
                  <a:cubicBezTo>
                    <a:pt x="78" y="1145"/>
                    <a:pt x="109" y="1176"/>
                    <a:pt x="156" y="1176"/>
                  </a:cubicBezTo>
                  <a:cubicBezTo>
                    <a:pt x="187" y="1176"/>
                    <a:pt x="233" y="1176"/>
                    <a:pt x="249" y="1129"/>
                  </a:cubicBezTo>
                  <a:cubicBezTo>
                    <a:pt x="730" y="633"/>
                    <a:pt x="1319" y="276"/>
                    <a:pt x="1319" y="276"/>
                  </a:cubicBezTo>
                  <a:cubicBezTo>
                    <a:pt x="1381" y="245"/>
                    <a:pt x="1397" y="168"/>
                    <a:pt x="1381" y="59"/>
                  </a:cubicBezTo>
                  <a:cubicBezTo>
                    <a:pt x="1353" y="21"/>
                    <a:pt x="1313" y="1"/>
                    <a:pt x="1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25"/>
            <p:cNvSpPr/>
            <p:nvPr/>
          </p:nvSpPr>
          <p:spPr>
            <a:xfrm>
              <a:off x="8096738" y="3837200"/>
              <a:ext cx="34925" cy="29400"/>
            </a:xfrm>
            <a:custGeom>
              <a:avLst/>
              <a:gdLst/>
              <a:ahLst/>
              <a:cxnLst/>
              <a:rect l="l" t="t" r="r" b="b"/>
              <a:pathLst>
                <a:path w="1397" h="1176" extrusionOk="0">
                  <a:moveTo>
                    <a:pt x="1269" y="1"/>
                  </a:moveTo>
                  <a:cubicBezTo>
                    <a:pt x="1241" y="1"/>
                    <a:pt x="1210" y="10"/>
                    <a:pt x="1180" y="28"/>
                  </a:cubicBezTo>
                  <a:cubicBezTo>
                    <a:pt x="1149" y="28"/>
                    <a:pt x="559" y="385"/>
                    <a:pt x="63" y="912"/>
                  </a:cubicBezTo>
                  <a:cubicBezTo>
                    <a:pt x="1" y="974"/>
                    <a:pt x="1" y="1067"/>
                    <a:pt x="63" y="1129"/>
                  </a:cubicBezTo>
                  <a:cubicBezTo>
                    <a:pt x="78" y="1145"/>
                    <a:pt x="109" y="1176"/>
                    <a:pt x="156" y="1176"/>
                  </a:cubicBezTo>
                  <a:cubicBezTo>
                    <a:pt x="187" y="1176"/>
                    <a:pt x="233" y="1176"/>
                    <a:pt x="249" y="1129"/>
                  </a:cubicBezTo>
                  <a:cubicBezTo>
                    <a:pt x="730" y="633"/>
                    <a:pt x="1319" y="276"/>
                    <a:pt x="1319" y="276"/>
                  </a:cubicBezTo>
                  <a:cubicBezTo>
                    <a:pt x="1381" y="245"/>
                    <a:pt x="1397" y="168"/>
                    <a:pt x="1381" y="59"/>
                  </a:cubicBezTo>
                  <a:cubicBezTo>
                    <a:pt x="1353" y="21"/>
                    <a:pt x="1313" y="1"/>
                    <a:pt x="1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25"/>
            <p:cNvSpPr/>
            <p:nvPr/>
          </p:nvSpPr>
          <p:spPr>
            <a:xfrm>
              <a:off x="8033163" y="3920825"/>
              <a:ext cx="25225" cy="47750"/>
            </a:xfrm>
            <a:custGeom>
              <a:avLst/>
              <a:gdLst/>
              <a:ahLst/>
              <a:cxnLst/>
              <a:rect l="l" t="t" r="r" b="b"/>
              <a:pathLst>
                <a:path w="1009" h="1910" extrusionOk="0">
                  <a:moveTo>
                    <a:pt x="838" y="0"/>
                  </a:moveTo>
                  <a:cubicBezTo>
                    <a:pt x="791" y="0"/>
                    <a:pt x="743" y="31"/>
                    <a:pt x="714" y="80"/>
                  </a:cubicBezTo>
                  <a:cubicBezTo>
                    <a:pt x="698" y="95"/>
                    <a:pt x="233" y="871"/>
                    <a:pt x="16" y="1739"/>
                  </a:cubicBezTo>
                  <a:cubicBezTo>
                    <a:pt x="0" y="1817"/>
                    <a:pt x="31" y="1894"/>
                    <a:pt x="109" y="1910"/>
                  </a:cubicBezTo>
                  <a:lnTo>
                    <a:pt x="155" y="1910"/>
                  </a:lnTo>
                  <a:cubicBezTo>
                    <a:pt x="217" y="1910"/>
                    <a:pt x="279" y="1863"/>
                    <a:pt x="295" y="1801"/>
                  </a:cubicBezTo>
                  <a:cubicBezTo>
                    <a:pt x="512" y="964"/>
                    <a:pt x="977" y="235"/>
                    <a:pt x="946" y="235"/>
                  </a:cubicBezTo>
                  <a:cubicBezTo>
                    <a:pt x="1008" y="173"/>
                    <a:pt x="962" y="80"/>
                    <a:pt x="915" y="33"/>
                  </a:cubicBezTo>
                  <a:cubicBezTo>
                    <a:pt x="893" y="10"/>
                    <a:pt x="86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25"/>
            <p:cNvSpPr/>
            <p:nvPr/>
          </p:nvSpPr>
          <p:spPr>
            <a:xfrm>
              <a:off x="8033163" y="3920825"/>
              <a:ext cx="25225" cy="47750"/>
            </a:xfrm>
            <a:custGeom>
              <a:avLst/>
              <a:gdLst/>
              <a:ahLst/>
              <a:cxnLst/>
              <a:rect l="l" t="t" r="r" b="b"/>
              <a:pathLst>
                <a:path w="1009" h="1910" extrusionOk="0">
                  <a:moveTo>
                    <a:pt x="838" y="0"/>
                  </a:moveTo>
                  <a:cubicBezTo>
                    <a:pt x="791" y="0"/>
                    <a:pt x="743" y="31"/>
                    <a:pt x="714" y="80"/>
                  </a:cubicBezTo>
                  <a:cubicBezTo>
                    <a:pt x="698" y="95"/>
                    <a:pt x="233" y="871"/>
                    <a:pt x="16" y="1739"/>
                  </a:cubicBezTo>
                  <a:cubicBezTo>
                    <a:pt x="0" y="1817"/>
                    <a:pt x="31" y="1894"/>
                    <a:pt x="109" y="1910"/>
                  </a:cubicBezTo>
                  <a:lnTo>
                    <a:pt x="155" y="1910"/>
                  </a:lnTo>
                  <a:cubicBezTo>
                    <a:pt x="217" y="1910"/>
                    <a:pt x="279" y="1863"/>
                    <a:pt x="295" y="1801"/>
                  </a:cubicBezTo>
                  <a:cubicBezTo>
                    <a:pt x="512" y="964"/>
                    <a:pt x="977" y="235"/>
                    <a:pt x="946" y="235"/>
                  </a:cubicBezTo>
                  <a:cubicBezTo>
                    <a:pt x="1008" y="173"/>
                    <a:pt x="962" y="80"/>
                    <a:pt x="915" y="33"/>
                  </a:cubicBezTo>
                  <a:cubicBezTo>
                    <a:pt x="893" y="10"/>
                    <a:pt x="86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25"/>
            <p:cNvSpPr/>
            <p:nvPr/>
          </p:nvSpPr>
          <p:spPr>
            <a:xfrm>
              <a:off x="8026563" y="3977775"/>
              <a:ext cx="9725" cy="40825"/>
            </a:xfrm>
            <a:custGeom>
              <a:avLst/>
              <a:gdLst/>
              <a:ahLst/>
              <a:cxnLst/>
              <a:rect l="l" t="t" r="r" b="b"/>
              <a:pathLst>
                <a:path w="389" h="1633" extrusionOk="0">
                  <a:moveTo>
                    <a:pt x="251" y="1"/>
                  </a:moveTo>
                  <a:cubicBezTo>
                    <a:pt x="187" y="1"/>
                    <a:pt x="138" y="45"/>
                    <a:pt x="125" y="113"/>
                  </a:cubicBezTo>
                  <a:cubicBezTo>
                    <a:pt x="109" y="159"/>
                    <a:pt x="1" y="1028"/>
                    <a:pt x="16" y="1493"/>
                  </a:cubicBezTo>
                  <a:cubicBezTo>
                    <a:pt x="16" y="1570"/>
                    <a:pt x="78" y="1632"/>
                    <a:pt x="156" y="1632"/>
                  </a:cubicBezTo>
                  <a:cubicBezTo>
                    <a:pt x="233" y="1632"/>
                    <a:pt x="280" y="1555"/>
                    <a:pt x="280" y="1477"/>
                  </a:cubicBezTo>
                  <a:cubicBezTo>
                    <a:pt x="249" y="1028"/>
                    <a:pt x="388" y="159"/>
                    <a:pt x="388" y="159"/>
                  </a:cubicBezTo>
                  <a:cubicBezTo>
                    <a:pt x="388" y="82"/>
                    <a:pt x="342" y="4"/>
                    <a:pt x="280" y="4"/>
                  </a:cubicBezTo>
                  <a:cubicBezTo>
                    <a:pt x="270" y="2"/>
                    <a:pt x="260" y="1"/>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25"/>
            <p:cNvSpPr/>
            <p:nvPr/>
          </p:nvSpPr>
          <p:spPr>
            <a:xfrm>
              <a:off x="8026563" y="3977775"/>
              <a:ext cx="9725" cy="40825"/>
            </a:xfrm>
            <a:custGeom>
              <a:avLst/>
              <a:gdLst/>
              <a:ahLst/>
              <a:cxnLst/>
              <a:rect l="l" t="t" r="r" b="b"/>
              <a:pathLst>
                <a:path w="389" h="1633" extrusionOk="0">
                  <a:moveTo>
                    <a:pt x="251" y="1"/>
                  </a:moveTo>
                  <a:cubicBezTo>
                    <a:pt x="187" y="1"/>
                    <a:pt x="138" y="45"/>
                    <a:pt x="125" y="113"/>
                  </a:cubicBezTo>
                  <a:cubicBezTo>
                    <a:pt x="109" y="159"/>
                    <a:pt x="1" y="1028"/>
                    <a:pt x="16" y="1493"/>
                  </a:cubicBezTo>
                  <a:cubicBezTo>
                    <a:pt x="16" y="1570"/>
                    <a:pt x="78" y="1632"/>
                    <a:pt x="156" y="1632"/>
                  </a:cubicBezTo>
                  <a:cubicBezTo>
                    <a:pt x="233" y="1632"/>
                    <a:pt x="280" y="1555"/>
                    <a:pt x="280" y="1477"/>
                  </a:cubicBezTo>
                  <a:cubicBezTo>
                    <a:pt x="249" y="1028"/>
                    <a:pt x="388" y="159"/>
                    <a:pt x="388" y="159"/>
                  </a:cubicBezTo>
                  <a:cubicBezTo>
                    <a:pt x="388" y="82"/>
                    <a:pt x="342" y="4"/>
                    <a:pt x="280" y="4"/>
                  </a:cubicBezTo>
                  <a:cubicBezTo>
                    <a:pt x="270" y="2"/>
                    <a:pt x="260" y="1"/>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25"/>
            <p:cNvSpPr/>
            <p:nvPr/>
          </p:nvSpPr>
          <p:spPr>
            <a:xfrm>
              <a:off x="8024638" y="4030925"/>
              <a:ext cx="9700" cy="40400"/>
            </a:xfrm>
            <a:custGeom>
              <a:avLst/>
              <a:gdLst/>
              <a:ahLst/>
              <a:cxnLst/>
              <a:rect l="l" t="t" r="r" b="b"/>
              <a:pathLst>
                <a:path w="388" h="1616" extrusionOk="0">
                  <a:moveTo>
                    <a:pt x="144" y="1"/>
                  </a:moveTo>
                  <a:cubicBezTo>
                    <a:pt x="138" y="1"/>
                    <a:pt x="131" y="1"/>
                    <a:pt x="124" y="3"/>
                  </a:cubicBezTo>
                  <a:cubicBezTo>
                    <a:pt x="47" y="3"/>
                    <a:pt x="0" y="65"/>
                    <a:pt x="0" y="142"/>
                  </a:cubicBezTo>
                  <a:cubicBezTo>
                    <a:pt x="0" y="189"/>
                    <a:pt x="0" y="1150"/>
                    <a:pt x="93" y="1523"/>
                  </a:cubicBezTo>
                  <a:cubicBezTo>
                    <a:pt x="109" y="1585"/>
                    <a:pt x="171" y="1616"/>
                    <a:pt x="233" y="1616"/>
                  </a:cubicBezTo>
                  <a:lnTo>
                    <a:pt x="264" y="1616"/>
                  </a:lnTo>
                  <a:cubicBezTo>
                    <a:pt x="341" y="1600"/>
                    <a:pt x="388" y="1523"/>
                    <a:pt x="357" y="1445"/>
                  </a:cubicBezTo>
                  <a:cubicBezTo>
                    <a:pt x="279" y="1166"/>
                    <a:pt x="264" y="422"/>
                    <a:pt x="264" y="142"/>
                  </a:cubicBezTo>
                  <a:cubicBezTo>
                    <a:pt x="264" y="72"/>
                    <a:pt x="212"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25"/>
            <p:cNvSpPr/>
            <p:nvPr/>
          </p:nvSpPr>
          <p:spPr>
            <a:xfrm>
              <a:off x="8024638" y="4030925"/>
              <a:ext cx="9700" cy="40400"/>
            </a:xfrm>
            <a:custGeom>
              <a:avLst/>
              <a:gdLst/>
              <a:ahLst/>
              <a:cxnLst/>
              <a:rect l="l" t="t" r="r" b="b"/>
              <a:pathLst>
                <a:path w="388" h="1616" extrusionOk="0">
                  <a:moveTo>
                    <a:pt x="144" y="1"/>
                  </a:moveTo>
                  <a:cubicBezTo>
                    <a:pt x="138" y="1"/>
                    <a:pt x="131" y="1"/>
                    <a:pt x="124" y="3"/>
                  </a:cubicBezTo>
                  <a:cubicBezTo>
                    <a:pt x="47" y="3"/>
                    <a:pt x="0" y="65"/>
                    <a:pt x="0" y="142"/>
                  </a:cubicBezTo>
                  <a:cubicBezTo>
                    <a:pt x="0" y="189"/>
                    <a:pt x="0" y="1150"/>
                    <a:pt x="93" y="1523"/>
                  </a:cubicBezTo>
                  <a:cubicBezTo>
                    <a:pt x="109" y="1585"/>
                    <a:pt x="171" y="1616"/>
                    <a:pt x="233" y="1616"/>
                  </a:cubicBezTo>
                  <a:lnTo>
                    <a:pt x="264" y="1616"/>
                  </a:lnTo>
                  <a:cubicBezTo>
                    <a:pt x="341" y="1600"/>
                    <a:pt x="388" y="1523"/>
                    <a:pt x="357" y="1445"/>
                  </a:cubicBezTo>
                  <a:cubicBezTo>
                    <a:pt x="279" y="1166"/>
                    <a:pt x="264" y="422"/>
                    <a:pt x="264" y="142"/>
                  </a:cubicBezTo>
                  <a:cubicBezTo>
                    <a:pt x="264" y="72"/>
                    <a:pt x="212"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25"/>
            <p:cNvSpPr/>
            <p:nvPr/>
          </p:nvSpPr>
          <p:spPr>
            <a:xfrm>
              <a:off x="8048663" y="4136350"/>
              <a:ext cx="34550" cy="49375"/>
            </a:xfrm>
            <a:custGeom>
              <a:avLst/>
              <a:gdLst/>
              <a:ahLst/>
              <a:cxnLst/>
              <a:rect l="l" t="t" r="r" b="b"/>
              <a:pathLst>
                <a:path w="1382" h="1975" extrusionOk="0">
                  <a:moveTo>
                    <a:pt x="163" y="0"/>
                  </a:moveTo>
                  <a:cubicBezTo>
                    <a:pt x="151" y="0"/>
                    <a:pt x="138" y="2"/>
                    <a:pt x="125" y="4"/>
                  </a:cubicBezTo>
                  <a:cubicBezTo>
                    <a:pt x="47" y="20"/>
                    <a:pt x="1" y="97"/>
                    <a:pt x="16" y="175"/>
                  </a:cubicBezTo>
                  <a:cubicBezTo>
                    <a:pt x="171" y="764"/>
                    <a:pt x="1071" y="1881"/>
                    <a:pt x="1102" y="1928"/>
                  </a:cubicBezTo>
                  <a:cubicBezTo>
                    <a:pt x="1148" y="1959"/>
                    <a:pt x="1179" y="1974"/>
                    <a:pt x="1226" y="1974"/>
                  </a:cubicBezTo>
                  <a:cubicBezTo>
                    <a:pt x="1241" y="1974"/>
                    <a:pt x="1272" y="1974"/>
                    <a:pt x="1303" y="1943"/>
                  </a:cubicBezTo>
                  <a:cubicBezTo>
                    <a:pt x="1366" y="1897"/>
                    <a:pt x="1381" y="1803"/>
                    <a:pt x="1319" y="1741"/>
                  </a:cubicBezTo>
                  <a:cubicBezTo>
                    <a:pt x="1319" y="1741"/>
                    <a:pt x="450" y="625"/>
                    <a:pt x="295" y="97"/>
                  </a:cubicBezTo>
                  <a:cubicBezTo>
                    <a:pt x="282" y="33"/>
                    <a:pt x="226"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25"/>
            <p:cNvSpPr/>
            <p:nvPr/>
          </p:nvSpPr>
          <p:spPr>
            <a:xfrm>
              <a:off x="8048663" y="4136350"/>
              <a:ext cx="34550" cy="49375"/>
            </a:xfrm>
            <a:custGeom>
              <a:avLst/>
              <a:gdLst/>
              <a:ahLst/>
              <a:cxnLst/>
              <a:rect l="l" t="t" r="r" b="b"/>
              <a:pathLst>
                <a:path w="1382" h="1975" extrusionOk="0">
                  <a:moveTo>
                    <a:pt x="163" y="0"/>
                  </a:moveTo>
                  <a:cubicBezTo>
                    <a:pt x="151" y="0"/>
                    <a:pt x="138" y="2"/>
                    <a:pt x="125" y="4"/>
                  </a:cubicBezTo>
                  <a:cubicBezTo>
                    <a:pt x="47" y="20"/>
                    <a:pt x="1" y="97"/>
                    <a:pt x="16" y="175"/>
                  </a:cubicBezTo>
                  <a:cubicBezTo>
                    <a:pt x="171" y="764"/>
                    <a:pt x="1071" y="1881"/>
                    <a:pt x="1102" y="1928"/>
                  </a:cubicBezTo>
                  <a:cubicBezTo>
                    <a:pt x="1148" y="1959"/>
                    <a:pt x="1179" y="1974"/>
                    <a:pt x="1226" y="1974"/>
                  </a:cubicBezTo>
                  <a:cubicBezTo>
                    <a:pt x="1241" y="1974"/>
                    <a:pt x="1272" y="1974"/>
                    <a:pt x="1303" y="1943"/>
                  </a:cubicBezTo>
                  <a:cubicBezTo>
                    <a:pt x="1366" y="1897"/>
                    <a:pt x="1381" y="1803"/>
                    <a:pt x="1319" y="1741"/>
                  </a:cubicBezTo>
                  <a:cubicBezTo>
                    <a:pt x="1319" y="1741"/>
                    <a:pt x="450" y="625"/>
                    <a:pt x="295" y="97"/>
                  </a:cubicBezTo>
                  <a:cubicBezTo>
                    <a:pt x="282" y="33"/>
                    <a:pt x="226"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25"/>
            <p:cNvSpPr/>
            <p:nvPr/>
          </p:nvSpPr>
          <p:spPr>
            <a:xfrm>
              <a:off x="8114963" y="4220750"/>
              <a:ext cx="38800" cy="33200"/>
            </a:xfrm>
            <a:custGeom>
              <a:avLst/>
              <a:gdLst/>
              <a:ahLst/>
              <a:cxnLst/>
              <a:rect l="l" t="t" r="r" b="b"/>
              <a:pathLst>
                <a:path w="1552" h="1328" extrusionOk="0">
                  <a:moveTo>
                    <a:pt x="159" y="1"/>
                  </a:moveTo>
                  <a:cubicBezTo>
                    <a:pt x="128" y="1"/>
                    <a:pt x="99" y="13"/>
                    <a:pt x="78" y="40"/>
                  </a:cubicBezTo>
                  <a:cubicBezTo>
                    <a:pt x="1" y="72"/>
                    <a:pt x="1" y="165"/>
                    <a:pt x="47" y="227"/>
                  </a:cubicBezTo>
                  <a:cubicBezTo>
                    <a:pt x="342" y="614"/>
                    <a:pt x="1288" y="1297"/>
                    <a:pt x="1319" y="1312"/>
                  </a:cubicBezTo>
                  <a:cubicBezTo>
                    <a:pt x="1350" y="1328"/>
                    <a:pt x="1381" y="1328"/>
                    <a:pt x="1397" y="1328"/>
                  </a:cubicBezTo>
                  <a:cubicBezTo>
                    <a:pt x="1443" y="1328"/>
                    <a:pt x="1505" y="1312"/>
                    <a:pt x="1521" y="1281"/>
                  </a:cubicBezTo>
                  <a:cubicBezTo>
                    <a:pt x="1552" y="1219"/>
                    <a:pt x="1536" y="1126"/>
                    <a:pt x="1474" y="1080"/>
                  </a:cubicBezTo>
                  <a:cubicBezTo>
                    <a:pt x="1474" y="1064"/>
                    <a:pt x="528" y="413"/>
                    <a:pt x="264" y="56"/>
                  </a:cubicBezTo>
                  <a:cubicBezTo>
                    <a:pt x="238" y="21"/>
                    <a:pt x="19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25"/>
            <p:cNvSpPr/>
            <p:nvPr/>
          </p:nvSpPr>
          <p:spPr>
            <a:xfrm>
              <a:off x="8114963" y="4220750"/>
              <a:ext cx="38800" cy="33200"/>
            </a:xfrm>
            <a:custGeom>
              <a:avLst/>
              <a:gdLst/>
              <a:ahLst/>
              <a:cxnLst/>
              <a:rect l="l" t="t" r="r" b="b"/>
              <a:pathLst>
                <a:path w="1552" h="1328" extrusionOk="0">
                  <a:moveTo>
                    <a:pt x="159" y="1"/>
                  </a:moveTo>
                  <a:cubicBezTo>
                    <a:pt x="128" y="1"/>
                    <a:pt x="99" y="13"/>
                    <a:pt x="78" y="40"/>
                  </a:cubicBezTo>
                  <a:cubicBezTo>
                    <a:pt x="1" y="72"/>
                    <a:pt x="1" y="165"/>
                    <a:pt x="47" y="227"/>
                  </a:cubicBezTo>
                  <a:cubicBezTo>
                    <a:pt x="342" y="614"/>
                    <a:pt x="1288" y="1297"/>
                    <a:pt x="1319" y="1312"/>
                  </a:cubicBezTo>
                  <a:cubicBezTo>
                    <a:pt x="1350" y="1328"/>
                    <a:pt x="1381" y="1328"/>
                    <a:pt x="1397" y="1328"/>
                  </a:cubicBezTo>
                  <a:cubicBezTo>
                    <a:pt x="1443" y="1328"/>
                    <a:pt x="1505" y="1312"/>
                    <a:pt x="1521" y="1281"/>
                  </a:cubicBezTo>
                  <a:cubicBezTo>
                    <a:pt x="1552" y="1219"/>
                    <a:pt x="1536" y="1126"/>
                    <a:pt x="1474" y="1080"/>
                  </a:cubicBezTo>
                  <a:cubicBezTo>
                    <a:pt x="1474" y="1064"/>
                    <a:pt x="528" y="413"/>
                    <a:pt x="264" y="56"/>
                  </a:cubicBezTo>
                  <a:cubicBezTo>
                    <a:pt x="238" y="21"/>
                    <a:pt x="19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25"/>
            <p:cNvSpPr/>
            <p:nvPr/>
          </p:nvSpPr>
          <p:spPr>
            <a:xfrm>
              <a:off x="8054088" y="4099900"/>
              <a:ext cx="22900" cy="34250"/>
            </a:xfrm>
            <a:custGeom>
              <a:avLst/>
              <a:gdLst/>
              <a:ahLst/>
              <a:cxnLst/>
              <a:rect l="l" t="t" r="r" b="b"/>
              <a:pathLst>
                <a:path w="916" h="1370" extrusionOk="0">
                  <a:moveTo>
                    <a:pt x="148" y="1"/>
                  </a:moveTo>
                  <a:cubicBezTo>
                    <a:pt x="135" y="1"/>
                    <a:pt x="122" y="2"/>
                    <a:pt x="109" y="4"/>
                  </a:cubicBezTo>
                  <a:cubicBezTo>
                    <a:pt x="32" y="20"/>
                    <a:pt x="1" y="98"/>
                    <a:pt x="16" y="175"/>
                  </a:cubicBezTo>
                  <a:cubicBezTo>
                    <a:pt x="187" y="749"/>
                    <a:pt x="621" y="1292"/>
                    <a:pt x="637" y="1307"/>
                  </a:cubicBezTo>
                  <a:cubicBezTo>
                    <a:pt x="668" y="1338"/>
                    <a:pt x="714" y="1369"/>
                    <a:pt x="761" y="1369"/>
                  </a:cubicBezTo>
                  <a:cubicBezTo>
                    <a:pt x="792" y="1369"/>
                    <a:pt x="807" y="1369"/>
                    <a:pt x="838" y="1323"/>
                  </a:cubicBezTo>
                  <a:cubicBezTo>
                    <a:pt x="885" y="1292"/>
                    <a:pt x="916" y="1183"/>
                    <a:pt x="854" y="1137"/>
                  </a:cubicBezTo>
                  <a:cubicBezTo>
                    <a:pt x="854" y="1137"/>
                    <a:pt x="451" y="625"/>
                    <a:pt x="295" y="98"/>
                  </a:cubicBezTo>
                  <a:cubicBezTo>
                    <a:pt x="270" y="33"/>
                    <a:pt x="211"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25"/>
            <p:cNvSpPr/>
            <p:nvPr/>
          </p:nvSpPr>
          <p:spPr>
            <a:xfrm>
              <a:off x="8054088" y="4099900"/>
              <a:ext cx="22900" cy="34250"/>
            </a:xfrm>
            <a:custGeom>
              <a:avLst/>
              <a:gdLst/>
              <a:ahLst/>
              <a:cxnLst/>
              <a:rect l="l" t="t" r="r" b="b"/>
              <a:pathLst>
                <a:path w="916" h="1370" extrusionOk="0">
                  <a:moveTo>
                    <a:pt x="148" y="1"/>
                  </a:moveTo>
                  <a:cubicBezTo>
                    <a:pt x="135" y="1"/>
                    <a:pt x="122" y="2"/>
                    <a:pt x="109" y="4"/>
                  </a:cubicBezTo>
                  <a:cubicBezTo>
                    <a:pt x="32" y="20"/>
                    <a:pt x="1" y="98"/>
                    <a:pt x="16" y="175"/>
                  </a:cubicBezTo>
                  <a:cubicBezTo>
                    <a:pt x="187" y="749"/>
                    <a:pt x="621" y="1292"/>
                    <a:pt x="637" y="1307"/>
                  </a:cubicBezTo>
                  <a:cubicBezTo>
                    <a:pt x="668" y="1338"/>
                    <a:pt x="714" y="1369"/>
                    <a:pt x="761" y="1369"/>
                  </a:cubicBezTo>
                  <a:cubicBezTo>
                    <a:pt x="792" y="1369"/>
                    <a:pt x="807" y="1369"/>
                    <a:pt x="838" y="1323"/>
                  </a:cubicBezTo>
                  <a:cubicBezTo>
                    <a:pt x="885" y="1292"/>
                    <a:pt x="916" y="1183"/>
                    <a:pt x="854" y="1137"/>
                  </a:cubicBezTo>
                  <a:cubicBezTo>
                    <a:pt x="854" y="1137"/>
                    <a:pt x="451" y="625"/>
                    <a:pt x="295" y="98"/>
                  </a:cubicBezTo>
                  <a:cubicBezTo>
                    <a:pt x="270" y="33"/>
                    <a:pt x="211"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25"/>
            <p:cNvSpPr/>
            <p:nvPr/>
          </p:nvSpPr>
          <p:spPr>
            <a:xfrm>
              <a:off x="8337138" y="4205200"/>
              <a:ext cx="25225" cy="16575"/>
            </a:xfrm>
            <a:custGeom>
              <a:avLst/>
              <a:gdLst/>
              <a:ahLst/>
              <a:cxnLst/>
              <a:rect l="l" t="t" r="r" b="b"/>
              <a:pathLst>
                <a:path w="1009" h="663" extrusionOk="0">
                  <a:moveTo>
                    <a:pt x="861" y="0"/>
                  </a:moveTo>
                  <a:cubicBezTo>
                    <a:pt x="834" y="0"/>
                    <a:pt x="805" y="9"/>
                    <a:pt x="776" y="27"/>
                  </a:cubicBezTo>
                  <a:cubicBezTo>
                    <a:pt x="776" y="27"/>
                    <a:pt x="327" y="275"/>
                    <a:pt x="94" y="368"/>
                  </a:cubicBezTo>
                  <a:cubicBezTo>
                    <a:pt x="16" y="383"/>
                    <a:pt x="1" y="492"/>
                    <a:pt x="16" y="585"/>
                  </a:cubicBezTo>
                  <a:cubicBezTo>
                    <a:pt x="63" y="616"/>
                    <a:pt x="94" y="662"/>
                    <a:pt x="156" y="662"/>
                  </a:cubicBezTo>
                  <a:cubicBezTo>
                    <a:pt x="171" y="662"/>
                    <a:pt x="187" y="647"/>
                    <a:pt x="218" y="647"/>
                  </a:cubicBezTo>
                  <a:cubicBezTo>
                    <a:pt x="451" y="523"/>
                    <a:pt x="885" y="290"/>
                    <a:pt x="916" y="275"/>
                  </a:cubicBezTo>
                  <a:cubicBezTo>
                    <a:pt x="978" y="228"/>
                    <a:pt x="1009" y="151"/>
                    <a:pt x="962" y="73"/>
                  </a:cubicBezTo>
                  <a:cubicBezTo>
                    <a:pt x="943" y="25"/>
                    <a:pt x="905" y="0"/>
                    <a:pt x="8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25"/>
            <p:cNvSpPr/>
            <p:nvPr/>
          </p:nvSpPr>
          <p:spPr>
            <a:xfrm>
              <a:off x="8337138" y="4205200"/>
              <a:ext cx="25225" cy="16575"/>
            </a:xfrm>
            <a:custGeom>
              <a:avLst/>
              <a:gdLst/>
              <a:ahLst/>
              <a:cxnLst/>
              <a:rect l="l" t="t" r="r" b="b"/>
              <a:pathLst>
                <a:path w="1009" h="663" extrusionOk="0">
                  <a:moveTo>
                    <a:pt x="861" y="0"/>
                  </a:moveTo>
                  <a:cubicBezTo>
                    <a:pt x="834" y="0"/>
                    <a:pt x="805" y="9"/>
                    <a:pt x="776" y="27"/>
                  </a:cubicBezTo>
                  <a:cubicBezTo>
                    <a:pt x="776" y="27"/>
                    <a:pt x="327" y="275"/>
                    <a:pt x="94" y="368"/>
                  </a:cubicBezTo>
                  <a:cubicBezTo>
                    <a:pt x="16" y="383"/>
                    <a:pt x="1" y="492"/>
                    <a:pt x="16" y="585"/>
                  </a:cubicBezTo>
                  <a:cubicBezTo>
                    <a:pt x="63" y="616"/>
                    <a:pt x="94" y="662"/>
                    <a:pt x="156" y="662"/>
                  </a:cubicBezTo>
                  <a:cubicBezTo>
                    <a:pt x="171" y="662"/>
                    <a:pt x="187" y="647"/>
                    <a:pt x="218" y="647"/>
                  </a:cubicBezTo>
                  <a:cubicBezTo>
                    <a:pt x="451" y="523"/>
                    <a:pt x="885" y="290"/>
                    <a:pt x="916" y="275"/>
                  </a:cubicBezTo>
                  <a:cubicBezTo>
                    <a:pt x="978" y="228"/>
                    <a:pt x="1009" y="151"/>
                    <a:pt x="962" y="73"/>
                  </a:cubicBezTo>
                  <a:cubicBezTo>
                    <a:pt x="943" y="25"/>
                    <a:pt x="905" y="0"/>
                    <a:pt x="8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25"/>
            <p:cNvSpPr/>
            <p:nvPr/>
          </p:nvSpPr>
          <p:spPr>
            <a:xfrm>
              <a:off x="8318138" y="3868700"/>
              <a:ext cx="29125" cy="15750"/>
            </a:xfrm>
            <a:custGeom>
              <a:avLst/>
              <a:gdLst/>
              <a:ahLst/>
              <a:cxnLst/>
              <a:rect l="l" t="t" r="r" b="b"/>
              <a:pathLst>
                <a:path w="1165" h="630" extrusionOk="0">
                  <a:moveTo>
                    <a:pt x="150" y="1"/>
                  </a:moveTo>
                  <a:cubicBezTo>
                    <a:pt x="78" y="1"/>
                    <a:pt x="42" y="54"/>
                    <a:pt x="16" y="117"/>
                  </a:cubicBezTo>
                  <a:cubicBezTo>
                    <a:pt x="1" y="195"/>
                    <a:pt x="63" y="272"/>
                    <a:pt x="140" y="288"/>
                  </a:cubicBezTo>
                  <a:cubicBezTo>
                    <a:pt x="373" y="334"/>
                    <a:pt x="792" y="536"/>
                    <a:pt x="931" y="614"/>
                  </a:cubicBezTo>
                  <a:cubicBezTo>
                    <a:pt x="947" y="629"/>
                    <a:pt x="978" y="629"/>
                    <a:pt x="993" y="629"/>
                  </a:cubicBezTo>
                  <a:cubicBezTo>
                    <a:pt x="1024" y="629"/>
                    <a:pt x="1087" y="583"/>
                    <a:pt x="1133" y="536"/>
                  </a:cubicBezTo>
                  <a:cubicBezTo>
                    <a:pt x="1164" y="459"/>
                    <a:pt x="1149" y="381"/>
                    <a:pt x="1071" y="334"/>
                  </a:cubicBezTo>
                  <a:cubicBezTo>
                    <a:pt x="1055" y="334"/>
                    <a:pt x="528" y="55"/>
                    <a:pt x="202" y="9"/>
                  </a:cubicBezTo>
                  <a:cubicBezTo>
                    <a:pt x="183" y="3"/>
                    <a:pt x="165"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25"/>
            <p:cNvSpPr/>
            <p:nvPr/>
          </p:nvSpPr>
          <p:spPr>
            <a:xfrm>
              <a:off x="8318138" y="3868700"/>
              <a:ext cx="29125" cy="15750"/>
            </a:xfrm>
            <a:custGeom>
              <a:avLst/>
              <a:gdLst/>
              <a:ahLst/>
              <a:cxnLst/>
              <a:rect l="l" t="t" r="r" b="b"/>
              <a:pathLst>
                <a:path w="1165" h="630" extrusionOk="0">
                  <a:moveTo>
                    <a:pt x="150" y="1"/>
                  </a:moveTo>
                  <a:cubicBezTo>
                    <a:pt x="78" y="1"/>
                    <a:pt x="42" y="54"/>
                    <a:pt x="16" y="117"/>
                  </a:cubicBezTo>
                  <a:cubicBezTo>
                    <a:pt x="1" y="195"/>
                    <a:pt x="63" y="272"/>
                    <a:pt x="140" y="288"/>
                  </a:cubicBezTo>
                  <a:cubicBezTo>
                    <a:pt x="373" y="334"/>
                    <a:pt x="792" y="536"/>
                    <a:pt x="931" y="614"/>
                  </a:cubicBezTo>
                  <a:cubicBezTo>
                    <a:pt x="947" y="629"/>
                    <a:pt x="978" y="629"/>
                    <a:pt x="993" y="629"/>
                  </a:cubicBezTo>
                  <a:cubicBezTo>
                    <a:pt x="1024" y="629"/>
                    <a:pt x="1087" y="583"/>
                    <a:pt x="1133" y="536"/>
                  </a:cubicBezTo>
                  <a:cubicBezTo>
                    <a:pt x="1164" y="459"/>
                    <a:pt x="1149" y="381"/>
                    <a:pt x="1071" y="334"/>
                  </a:cubicBezTo>
                  <a:cubicBezTo>
                    <a:pt x="1055" y="334"/>
                    <a:pt x="528" y="55"/>
                    <a:pt x="202" y="9"/>
                  </a:cubicBezTo>
                  <a:cubicBezTo>
                    <a:pt x="183" y="3"/>
                    <a:pt x="165"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25"/>
            <p:cNvSpPr/>
            <p:nvPr/>
          </p:nvSpPr>
          <p:spPr>
            <a:xfrm>
              <a:off x="8304188" y="3880925"/>
              <a:ext cx="21725" cy="11275"/>
            </a:xfrm>
            <a:custGeom>
              <a:avLst/>
              <a:gdLst/>
              <a:ahLst/>
              <a:cxnLst/>
              <a:rect l="l" t="t" r="r" b="b"/>
              <a:pathLst>
                <a:path w="869" h="451" extrusionOk="0">
                  <a:moveTo>
                    <a:pt x="187" y="1"/>
                  </a:moveTo>
                  <a:cubicBezTo>
                    <a:pt x="109" y="1"/>
                    <a:pt x="32" y="47"/>
                    <a:pt x="16" y="140"/>
                  </a:cubicBezTo>
                  <a:cubicBezTo>
                    <a:pt x="0" y="233"/>
                    <a:pt x="63" y="295"/>
                    <a:pt x="140" y="311"/>
                  </a:cubicBezTo>
                  <a:cubicBezTo>
                    <a:pt x="311" y="357"/>
                    <a:pt x="466" y="388"/>
                    <a:pt x="636" y="450"/>
                  </a:cubicBezTo>
                  <a:lnTo>
                    <a:pt x="698" y="450"/>
                  </a:lnTo>
                  <a:cubicBezTo>
                    <a:pt x="760" y="450"/>
                    <a:pt x="807" y="404"/>
                    <a:pt x="838" y="357"/>
                  </a:cubicBezTo>
                  <a:cubicBezTo>
                    <a:pt x="869" y="280"/>
                    <a:pt x="838" y="171"/>
                    <a:pt x="760" y="156"/>
                  </a:cubicBezTo>
                  <a:cubicBezTo>
                    <a:pt x="574" y="78"/>
                    <a:pt x="388" y="47"/>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25"/>
            <p:cNvSpPr/>
            <p:nvPr/>
          </p:nvSpPr>
          <p:spPr>
            <a:xfrm>
              <a:off x="8304188" y="3880925"/>
              <a:ext cx="21725" cy="11275"/>
            </a:xfrm>
            <a:custGeom>
              <a:avLst/>
              <a:gdLst/>
              <a:ahLst/>
              <a:cxnLst/>
              <a:rect l="l" t="t" r="r" b="b"/>
              <a:pathLst>
                <a:path w="869" h="451" extrusionOk="0">
                  <a:moveTo>
                    <a:pt x="187" y="1"/>
                  </a:moveTo>
                  <a:cubicBezTo>
                    <a:pt x="109" y="1"/>
                    <a:pt x="32" y="47"/>
                    <a:pt x="16" y="140"/>
                  </a:cubicBezTo>
                  <a:cubicBezTo>
                    <a:pt x="0" y="233"/>
                    <a:pt x="63" y="295"/>
                    <a:pt x="140" y="311"/>
                  </a:cubicBezTo>
                  <a:cubicBezTo>
                    <a:pt x="311" y="357"/>
                    <a:pt x="466" y="388"/>
                    <a:pt x="636" y="450"/>
                  </a:cubicBezTo>
                  <a:lnTo>
                    <a:pt x="698" y="450"/>
                  </a:lnTo>
                  <a:cubicBezTo>
                    <a:pt x="760" y="450"/>
                    <a:pt x="807" y="404"/>
                    <a:pt x="838" y="357"/>
                  </a:cubicBezTo>
                  <a:cubicBezTo>
                    <a:pt x="869" y="280"/>
                    <a:pt x="838" y="171"/>
                    <a:pt x="760" y="156"/>
                  </a:cubicBezTo>
                  <a:cubicBezTo>
                    <a:pt x="574" y="78"/>
                    <a:pt x="388" y="47"/>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25"/>
            <p:cNvSpPr/>
            <p:nvPr/>
          </p:nvSpPr>
          <p:spPr>
            <a:xfrm>
              <a:off x="8170038" y="3931325"/>
              <a:ext cx="12425" cy="11275"/>
            </a:xfrm>
            <a:custGeom>
              <a:avLst/>
              <a:gdLst/>
              <a:ahLst/>
              <a:cxnLst/>
              <a:rect l="l" t="t" r="r" b="b"/>
              <a:pathLst>
                <a:path w="497" h="451" extrusionOk="0">
                  <a:moveTo>
                    <a:pt x="326" y="1"/>
                  </a:moveTo>
                  <a:cubicBezTo>
                    <a:pt x="233" y="1"/>
                    <a:pt x="124" y="47"/>
                    <a:pt x="78" y="109"/>
                  </a:cubicBezTo>
                  <a:cubicBezTo>
                    <a:pt x="16" y="187"/>
                    <a:pt x="0" y="327"/>
                    <a:pt x="78" y="435"/>
                  </a:cubicBezTo>
                  <a:lnTo>
                    <a:pt x="93" y="451"/>
                  </a:lnTo>
                  <a:lnTo>
                    <a:pt x="109" y="451"/>
                  </a:lnTo>
                  <a:cubicBezTo>
                    <a:pt x="264" y="404"/>
                    <a:pt x="403" y="311"/>
                    <a:pt x="450" y="171"/>
                  </a:cubicBezTo>
                  <a:cubicBezTo>
                    <a:pt x="481" y="156"/>
                    <a:pt x="496" y="140"/>
                    <a:pt x="496" y="94"/>
                  </a:cubicBezTo>
                  <a:cubicBezTo>
                    <a:pt x="496" y="63"/>
                    <a:pt x="481" y="16"/>
                    <a:pt x="434" y="16"/>
                  </a:cubicBezTo>
                  <a:cubicBezTo>
                    <a:pt x="419" y="1"/>
                    <a:pt x="357"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25"/>
            <p:cNvSpPr/>
            <p:nvPr/>
          </p:nvSpPr>
          <p:spPr>
            <a:xfrm>
              <a:off x="8170038" y="3931325"/>
              <a:ext cx="12425" cy="11275"/>
            </a:xfrm>
            <a:custGeom>
              <a:avLst/>
              <a:gdLst/>
              <a:ahLst/>
              <a:cxnLst/>
              <a:rect l="l" t="t" r="r" b="b"/>
              <a:pathLst>
                <a:path w="497" h="451" extrusionOk="0">
                  <a:moveTo>
                    <a:pt x="326" y="1"/>
                  </a:moveTo>
                  <a:cubicBezTo>
                    <a:pt x="233" y="1"/>
                    <a:pt x="124" y="47"/>
                    <a:pt x="78" y="109"/>
                  </a:cubicBezTo>
                  <a:cubicBezTo>
                    <a:pt x="16" y="187"/>
                    <a:pt x="0" y="327"/>
                    <a:pt x="78" y="435"/>
                  </a:cubicBezTo>
                  <a:lnTo>
                    <a:pt x="93" y="451"/>
                  </a:lnTo>
                  <a:lnTo>
                    <a:pt x="109" y="451"/>
                  </a:lnTo>
                  <a:cubicBezTo>
                    <a:pt x="264" y="404"/>
                    <a:pt x="403" y="311"/>
                    <a:pt x="450" y="171"/>
                  </a:cubicBezTo>
                  <a:cubicBezTo>
                    <a:pt x="481" y="156"/>
                    <a:pt x="496" y="140"/>
                    <a:pt x="496" y="94"/>
                  </a:cubicBezTo>
                  <a:cubicBezTo>
                    <a:pt x="496" y="63"/>
                    <a:pt x="481" y="16"/>
                    <a:pt x="434" y="16"/>
                  </a:cubicBezTo>
                  <a:cubicBezTo>
                    <a:pt x="419" y="1"/>
                    <a:pt x="357"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25"/>
            <p:cNvSpPr/>
            <p:nvPr/>
          </p:nvSpPr>
          <p:spPr>
            <a:xfrm>
              <a:off x="8197563" y="3935075"/>
              <a:ext cx="11275" cy="9475"/>
            </a:xfrm>
            <a:custGeom>
              <a:avLst/>
              <a:gdLst/>
              <a:ahLst/>
              <a:cxnLst/>
              <a:rect l="l" t="t" r="r" b="b"/>
              <a:pathLst>
                <a:path w="451" h="379" extrusionOk="0">
                  <a:moveTo>
                    <a:pt x="320" y="0"/>
                  </a:moveTo>
                  <a:cubicBezTo>
                    <a:pt x="246" y="0"/>
                    <a:pt x="168" y="21"/>
                    <a:pt x="109" y="68"/>
                  </a:cubicBezTo>
                  <a:cubicBezTo>
                    <a:pt x="16" y="130"/>
                    <a:pt x="0" y="239"/>
                    <a:pt x="31" y="332"/>
                  </a:cubicBezTo>
                  <a:lnTo>
                    <a:pt x="62" y="378"/>
                  </a:lnTo>
                  <a:lnTo>
                    <a:pt x="93" y="378"/>
                  </a:lnTo>
                  <a:cubicBezTo>
                    <a:pt x="171" y="363"/>
                    <a:pt x="249" y="332"/>
                    <a:pt x="326" y="301"/>
                  </a:cubicBezTo>
                  <a:cubicBezTo>
                    <a:pt x="388" y="239"/>
                    <a:pt x="450" y="145"/>
                    <a:pt x="419" y="52"/>
                  </a:cubicBezTo>
                  <a:lnTo>
                    <a:pt x="419" y="6"/>
                  </a:lnTo>
                  <a:lnTo>
                    <a:pt x="388" y="6"/>
                  </a:lnTo>
                  <a:cubicBezTo>
                    <a:pt x="366" y="2"/>
                    <a:pt x="343" y="0"/>
                    <a:pt x="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25"/>
            <p:cNvSpPr/>
            <p:nvPr/>
          </p:nvSpPr>
          <p:spPr>
            <a:xfrm>
              <a:off x="8197563" y="3935075"/>
              <a:ext cx="11275" cy="9475"/>
            </a:xfrm>
            <a:custGeom>
              <a:avLst/>
              <a:gdLst/>
              <a:ahLst/>
              <a:cxnLst/>
              <a:rect l="l" t="t" r="r" b="b"/>
              <a:pathLst>
                <a:path w="451" h="379" extrusionOk="0">
                  <a:moveTo>
                    <a:pt x="320" y="0"/>
                  </a:moveTo>
                  <a:cubicBezTo>
                    <a:pt x="246" y="0"/>
                    <a:pt x="168" y="21"/>
                    <a:pt x="109" y="68"/>
                  </a:cubicBezTo>
                  <a:cubicBezTo>
                    <a:pt x="16" y="130"/>
                    <a:pt x="0" y="239"/>
                    <a:pt x="31" y="332"/>
                  </a:cubicBezTo>
                  <a:lnTo>
                    <a:pt x="62" y="378"/>
                  </a:lnTo>
                  <a:lnTo>
                    <a:pt x="93" y="378"/>
                  </a:lnTo>
                  <a:cubicBezTo>
                    <a:pt x="171" y="363"/>
                    <a:pt x="249" y="332"/>
                    <a:pt x="326" y="301"/>
                  </a:cubicBezTo>
                  <a:cubicBezTo>
                    <a:pt x="388" y="239"/>
                    <a:pt x="450" y="145"/>
                    <a:pt x="419" y="52"/>
                  </a:cubicBezTo>
                  <a:lnTo>
                    <a:pt x="419" y="6"/>
                  </a:lnTo>
                  <a:lnTo>
                    <a:pt x="388" y="6"/>
                  </a:lnTo>
                  <a:cubicBezTo>
                    <a:pt x="366" y="2"/>
                    <a:pt x="343" y="0"/>
                    <a:pt x="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25"/>
            <p:cNvSpPr/>
            <p:nvPr/>
          </p:nvSpPr>
          <p:spPr>
            <a:xfrm>
              <a:off x="8044788" y="4004775"/>
              <a:ext cx="8175" cy="21975"/>
            </a:xfrm>
            <a:custGeom>
              <a:avLst/>
              <a:gdLst/>
              <a:ahLst/>
              <a:cxnLst/>
              <a:rect l="l" t="t" r="r" b="b"/>
              <a:pathLst>
                <a:path w="327" h="879" extrusionOk="0">
                  <a:moveTo>
                    <a:pt x="208" y="0"/>
                  </a:moveTo>
                  <a:cubicBezTo>
                    <a:pt x="135" y="0"/>
                    <a:pt x="69" y="47"/>
                    <a:pt x="32" y="134"/>
                  </a:cubicBezTo>
                  <a:cubicBezTo>
                    <a:pt x="1" y="211"/>
                    <a:pt x="1" y="289"/>
                    <a:pt x="1" y="366"/>
                  </a:cubicBezTo>
                  <a:cubicBezTo>
                    <a:pt x="1" y="521"/>
                    <a:pt x="16" y="692"/>
                    <a:pt x="78" y="847"/>
                  </a:cubicBezTo>
                  <a:lnTo>
                    <a:pt x="94" y="878"/>
                  </a:lnTo>
                  <a:lnTo>
                    <a:pt x="140" y="878"/>
                  </a:lnTo>
                  <a:cubicBezTo>
                    <a:pt x="249" y="878"/>
                    <a:pt x="311" y="754"/>
                    <a:pt x="311" y="614"/>
                  </a:cubicBezTo>
                  <a:cubicBezTo>
                    <a:pt x="326" y="444"/>
                    <a:pt x="311" y="242"/>
                    <a:pt x="311" y="72"/>
                  </a:cubicBezTo>
                  <a:lnTo>
                    <a:pt x="311" y="25"/>
                  </a:lnTo>
                  <a:lnTo>
                    <a:pt x="264" y="10"/>
                  </a:lnTo>
                  <a:cubicBezTo>
                    <a:pt x="245" y="3"/>
                    <a:pt x="226"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25"/>
            <p:cNvSpPr/>
            <p:nvPr/>
          </p:nvSpPr>
          <p:spPr>
            <a:xfrm>
              <a:off x="8044788" y="4004775"/>
              <a:ext cx="8175" cy="21975"/>
            </a:xfrm>
            <a:custGeom>
              <a:avLst/>
              <a:gdLst/>
              <a:ahLst/>
              <a:cxnLst/>
              <a:rect l="l" t="t" r="r" b="b"/>
              <a:pathLst>
                <a:path w="327" h="879" extrusionOk="0">
                  <a:moveTo>
                    <a:pt x="208" y="0"/>
                  </a:moveTo>
                  <a:cubicBezTo>
                    <a:pt x="135" y="0"/>
                    <a:pt x="69" y="47"/>
                    <a:pt x="32" y="134"/>
                  </a:cubicBezTo>
                  <a:cubicBezTo>
                    <a:pt x="1" y="211"/>
                    <a:pt x="1" y="289"/>
                    <a:pt x="1" y="366"/>
                  </a:cubicBezTo>
                  <a:cubicBezTo>
                    <a:pt x="1" y="521"/>
                    <a:pt x="16" y="692"/>
                    <a:pt x="78" y="847"/>
                  </a:cubicBezTo>
                  <a:lnTo>
                    <a:pt x="94" y="878"/>
                  </a:lnTo>
                  <a:lnTo>
                    <a:pt x="140" y="878"/>
                  </a:lnTo>
                  <a:cubicBezTo>
                    <a:pt x="249" y="878"/>
                    <a:pt x="311" y="754"/>
                    <a:pt x="311" y="614"/>
                  </a:cubicBezTo>
                  <a:cubicBezTo>
                    <a:pt x="326" y="444"/>
                    <a:pt x="311" y="242"/>
                    <a:pt x="311" y="72"/>
                  </a:cubicBezTo>
                  <a:lnTo>
                    <a:pt x="311" y="25"/>
                  </a:lnTo>
                  <a:lnTo>
                    <a:pt x="264" y="10"/>
                  </a:lnTo>
                  <a:cubicBezTo>
                    <a:pt x="245" y="3"/>
                    <a:pt x="226"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25"/>
            <p:cNvSpPr/>
            <p:nvPr/>
          </p:nvSpPr>
          <p:spPr>
            <a:xfrm>
              <a:off x="8362338" y="3937875"/>
              <a:ext cx="13600" cy="12475"/>
            </a:xfrm>
            <a:custGeom>
              <a:avLst/>
              <a:gdLst/>
              <a:ahLst/>
              <a:cxnLst/>
              <a:rect l="l" t="t" r="r" b="b"/>
              <a:pathLst>
                <a:path w="544" h="499" extrusionOk="0">
                  <a:moveTo>
                    <a:pt x="180" y="1"/>
                  </a:moveTo>
                  <a:cubicBezTo>
                    <a:pt x="120" y="1"/>
                    <a:pt x="62" y="17"/>
                    <a:pt x="16" y="49"/>
                  </a:cubicBezTo>
                  <a:lnTo>
                    <a:pt x="1" y="65"/>
                  </a:lnTo>
                  <a:lnTo>
                    <a:pt x="16" y="96"/>
                  </a:lnTo>
                  <a:cubicBezTo>
                    <a:pt x="1" y="204"/>
                    <a:pt x="32" y="328"/>
                    <a:pt x="156" y="406"/>
                  </a:cubicBezTo>
                  <a:cubicBezTo>
                    <a:pt x="234" y="452"/>
                    <a:pt x="342" y="483"/>
                    <a:pt x="451" y="499"/>
                  </a:cubicBezTo>
                  <a:lnTo>
                    <a:pt x="482" y="499"/>
                  </a:lnTo>
                  <a:lnTo>
                    <a:pt x="497" y="452"/>
                  </a:lnTo>
                  <a:cubicBezTo>
                    <a:pt x="544" y="344"/>
                    <a:pt x="497" y="189"/>
                    <a:pt x="404" y="96"/>
                  </a:cubicBezTo>
                  <a:cubicBezTo>
                    <a:pt x="350" y="32"/>
                    <a:pt x="26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25"/>
            <p:cNvSpPr/>
            <p:nvPr/>
          </p:nvSpPr>
          <p:spPr>
            <a:xfrm>
              <a:off x="8362338" y="3937875"/>
              <a:ext cx="13600" cy="12475"/>
            </a:xfrm>
            <a:custGeom>
              <a:avLst/>
              <a:gdLst/>
              <a:ahLst/>
              <a:cxnLst/>
              <a:rect l="l" t="t" r="r" b="b"/>
              <a:pathLst>
                <a:path w="544" h="499" extrusionOk="0">
                  <a:moveTo>
                    <a:pt x="180" y="1"/>
                  </a:moveTo>
                  <a:cubicBezTo>
                    <a:pt x="120" y="1"/>
                    <a:pt x="62" y="17"/>
                    <a:pt x="16" y="49"/>
                  </a:cubicBezTo>
                  <a:lnTo>
                    <a:pt x="1" y="65"/>
                  </a:lnTo>
                  <a:lnTo>
                    <a:pt x="16" y="96"/>
                  </a:lnTo>
                  <a:cubicBezTo>
                    <a:pt x="1" y="204"/>
                    <a:pt x="32" y="328"/>
                    <a:pt x="156" y="406"/>
                  </a:cubicBezTo>
                  <a:cubicBezTo>
                    <a:pt x="234" y="452"/>
                    <a:pt x="342" y="483"/>
                    <a:pt x="451" y="499"/>
                  </a:cubicBezTo>
                  <a:lnTo>
                    <a:pt x="482" y="499"/>
                  </a:lnTo>
                  <a:lnTo>
                    <a:pt x="497" y="452"/>
                  </a:lnTo>
                  <a:cubicBezTo>
                    <a:pt x="544" y="344"/>
                    <a:pt x="497" y="189"/>
                    <a:pt x="404" y="96"/>
                  </a:cubicBezTo>
                  <a:cubicBezTo>
                    <a:pt x="350" y="32"/>
                    <a:pt x="26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25"/>
            <p:cNvSpPr/>
            <p:nvPr/>
          </p:nvSpPr>
          <p:spPr>
            <a:xfrm>
              <a:off x="8411213" y="3914800"/>
              <a:ext cx="13200" cy="11125"/>
            </a:xfrm>
            <a:custGeom>
              <a:avLst/>
              <a:gdLst/>
              <a:ahLst/>
              <a:cxnLst/>
              <a:rect l="l" t="t" r="r" b="b"/>
              <a:pathLst>
                <a:path w="528" h="445" extrusionOk="0">
                  <a:moveTo>
                    <a:pt x="239" y="1"/>
                  </a:moveTo>
                  <a:cubicBezTo>
                    <a:pt x="204" y="1"/>
                    <a:pt x="170" y="9"/>
                    <a:pt x="140" y="26"/>
                  </a:cubicBezTo>
                  <a:cubicBezTo>
                    <a:pt x="78" y="57"/>
                    <a:pt x="47" y="103"/>
                    <a:pt x="16" y="165"/>
                  </a:cubicBezTo>
                  <a:cubicBezTo>
                    <a:pt x="0" y="212"/>
                    <a:pt x="16" y="290"/>
                    <a:pt x="62" y="352"/>
                  </a:cubicBezTo>
                  <a:cubicBezTo>
                    <a:pt x="124" y="414"/>
                    <a:pt x="202" y="445"/>
                    <a:pt x="279" y="445"/>
                  </a:cubicBezTo>
                  <a:cubicBezTo>
                    <a:pt x="326" y="445"/>
                    <a:pt x="388" y="429"/>
                    <a:pt x="434" y="414"/>
                  </a:cubicBezTo>
                  <a:cubicBezTo>
                    <a:pt x="481" y="367"/>
                    <a:pt x="527" y="290"/>
                    <a:pt x="527" y="243"/>
                  </a:cubicBezTo>
                  <a:cubicBezTo>
                    <a:pt x="527" y="197"/>
                    <a:pt x="527" y="165"/>
                    <a:pt x="481" y="119"/>
                  </a:cubicBezTo>
                  <a:cubicBezTo>
                    <a:pt x="425" y="52"/>
                    <a:pt x="32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25"/>
            <p:cNvSpPr/>
            <p:nvPr/>
          </p:nvSpPr>
          <p:spPr>
            <a:xfrm>
              <a:off x="8411213" y="3914800"/>
              <a:ext cx="13200" cy="11125"/>
            </a:xfrm>
            <a:custGeom>
              <a:avLst/>
              <a:gdLst/>
              <a:ahLst/>
              <a:cxnLst/>
              <a:rect l="l" t="t" r="r" b="b"/>
              <a:pathLst>
                <a:path w="528" h="445" extrusionOk="0">
                  <a:moveTo>
                    <a:pt x="239" y="1"/>
                  </a:moveTo>
                  <a:cubicBezTo>
                    <a:pt x="204" y="1"/>
                    <a:pt x="170" y="9"/>
                    <a:pt x="140" y="26"/>
                  </a:cubicBezTo>
                  <a:cubicBezTo>
                    <a:pt x="78" y="57"/>
                    <a:pt x="47" y="103"/>
                    <a:pt x="16" y="165"/>
                  </a:cubicBezTo>
                  <a:cubicBezTo>
                    <a:pt x="0" y="212"/>
                    <a:pt x="16" y="290"/>
                    <a:pt x="62" y="352"/>
                  </a:cubicBezTo>
                  <a:cubicBezTo>
                    <a:pt x="124" y="414"/>
                    <a:pt x="202" y="445"/>
                    <a:pt x="279" y="445"/>
                  </a:cubicBezTo>
                  <a:cubicBezTo>
                    <a:pt x="326" y="445"/>
                    <a:pt x="388" y="429"/>
                    <a:pt x="434" y="414"/>
                  </a:cubicBezTo>
                  <a:cubicBezTo>
                    <a:pt x="481" y="367"/>
                    <a:pt x="527" y="290"/>
                    <a:pt x="527" y="243"/>
                  </a:cubicBezTo>
                  <a:cubicBezTo>
                    <a:pt x="527" y="197"/>
                    <a:pt x="527" y="165"/>
                    <a:pt x="481" y="119"/>
                  </a:cubicBezTo>
                  <a:cubicBezTo>
                    <a:pt x="425" y="52"/>
                    <a:pt x="32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25"/>
            <p:cNvSpPr/>
            <p:nvPr/>
          </p:nvSpPr>
          <p:spPr>
            <a:xfrm>
              <a:off x="8155288" y="4187250"/>
              <a:ext cx="14775" cy="10875"/>
            </a:xfrm>
            <a:custGeom>
              <a:avLst/>
              <a:gdLst/>
              <a:ahLst/>
              <a:cxnLst/>
              <a:rect l="l" t="t" r="r" b="b"/>
              <a:pathLst>
                <a:path w="591" h="435" extrusionOk="0">
                  <a:moveTo>
                    <a:pt x="47" y="0"/>
                  </a:moveTo>
                  <a:lnTo>
                    <a:pt x="47" y="16"/>
                  </a:lnTo>
                  <a:cubicBezTo>
                    <a:pt x="1" y="124"/>
                    <a:pt x="47" y="248"/>
                    <a:pt x="125" y="326"/>
                  </a:cubicBezTo>
                  <a:cubicBezTo>
                    <a:pt x="171" y="388"/>
                    <a:pt x="280" y="434"/>
                    <a:pt x="373" y="434"/>
                  </a:cubicBezTo>
                  <a:lnTo>
                    <a:pt x="404" y="434"/>
                  </a:lnTo>
                  <a:cubicBezTo>
                    <a:pt x="466" y="434"/>
                    <a:pt x="528" y="388"/>
                    <a:pt x="559" y="326"/>
                  </a:cubicBezTo>
                  <a:cubicBezTo>
                    <a:pt x="590" y="295"/>
                    <a:pt x="590" y="248"/>
                    <a:pt x="559" y="217"/>
                  </a:cubicBezTo>
                  <a:cubicBezTo>
                    <a:pt x="528" y="155"/>
                    <a:pt x="466" y="140"/>
                    <a:pt x="404" y="140"/>
                  </a:cubicBezTo>
                  <a:lnTo>
                    <a:pt x="373" y="140"/>
                  </a:lnTo>
                  <a:cubicBezTo>
                    <a:pt x="311" y="140"/>
                    <a:pt x="280" y="78"/>
                    <a:pt x="280" y="47"/>
                  </a:cubicBezTo>
                  <a:lnTo>
                    <a:pt x="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25"/>
            <p:cNvSpPr/>
            <p:nvPr/>
          </p:nvSpPr>
          <p:spPr>
            <a:xfrm>
              <a:off x="8155288" y="4187250"/>
              <a:ext cx="14775" cy="10875"/>
            </a:xfrm>
            <a:custGeom>
              <a:avLst/>
              <a:gdLst/>
              <a:ahLst/>
              <a:cxnLst/>
              <a:rect l="l" t="t" r="r" b="b"/>
              <a:pathLst>
                <a:path w="591" h="435" extrusionOk="0">
                  <a:moveTo>
                    <a:pt x="47" y="0"/>
                  </a:moveTo>
                  <a:lnTo>
                    <a:pt x="47" y="16"/>
                  </a:lnTo>
                  <a:cubicBezTo>
                    <a:pt x="1" y="124"/>
                    <a:pt x="47" y="248"/>
                    <a:pt x="125" y="326"/>
                  </a:cubicBezTo>
                  <a:cubicBezTo>
                    <a:pt x="171" y="388"/>
                    <a:pt x="280" y="434"/>
                    <a:pt x="373" y="434"/>
                  </a:cubicBezTo>
                  <a:lnTo>
                    <a:pt x="404" y="434"/>
                  </a:lnTo>
                  <a:cubicBezTo>
                    <a:pt x="466" y="434"/>
                    <a:pt x="528" y="388"/>
                    <a:pt x="559" y="326"/>
                  </a:cubicBezTo>
                  <a:cubicBezTo>
                    <a:pt x="590" y="295"/>
                    <a:pt x="590" y="248"/>
                    <a:pt x="559" y="217"/>
                  </a:cubicBezTo>
                  <a:cubicBezTo>
                    <a:pt x="528" y="155"/>
                    <a:pt x="466" y="140"/>
                    <a:pt x="404" y="140"/>
                  </a:cubicBezTo>
                  <a:lnTo>
                    <a:pt x="373" y="140"/>
                  </a:lnTo>
                  <a:cubicBezTo>
                    <a:pt x="311" y="140"/>
                    <a:pt x="280" y="78"/>
                    <a:pt x="280" y="47"/>
                  </a:cubicBezTo>
                  <a:lnTo>
                    <a:pt x="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25"/>
            <p:cNvSpPr/>
            <p:nvPr/>
          </p:nvSpPr>
          <p:spPr>
            <a:xfrm>
              <a:off x="8050988" y="3970625"/>
              <a:ext cx="10500" cy="9200"/>
            </a:xfrm>
            <a:custGeom>
              <a:avLst/>
              <a:gdLst/>
              <a:ahLst/>
              <a:cxnLst/>
              <a:rect l="l" t="t" r="r" b="b"/>
              <a:pathLst>
                <a:path w="420" h="368" extrusionOk="0">
                  <a:moveTo>
                    <a:pt x="192" y="0"/>
                  </a:moveTo>
                  <a:cubicBezTo>
                    <a:pt x="137" y="0"/>
                    <a:pt x="86" y="24"/>
                    <a:pt x="47" y="73"/>
                  </a:cubicBezTo>
                  <a:cubicBezTo>
                    <a:pt x="1" y="119"/>
                    <a:pt x="1" y="150"/>
                    <a:pt x="1" y="212"/>
                  </a:cubicBezTo>
                  <a:cubicBezTo>
                    <a:pt x="1" y="259"/>
                    <a:pt x="32" y="305"/>
                    <a:pt x="63" y="336"/>
                  </a:cubicBezTo>
                  <a:cubicBezTo>
                    <a:pt x="109" y="352"/>
                    <a:pt x="140" y="368"/>
                    <a:pt x="187" y="368"/>
                  </a:cubicBezTo>
                  <a:cubicBezTo>
                    <a:pt x="233" y="368"/>
                    <a:pt x="311" y="336"/>
                    <a:pt x="357" y="290"/>
                  </a:cubicBezTo>
                  <a:cubicBezTo>
                    <a:pt x="388" y="228"/>
                    <a:pt x="419" y="166"/>
                    <a:pt x="388" y="119"/>
                  </a:cubicBezTo>
                  <a:cubicBezTo>
                    <a:pt x="388" y="73"/>
                    <a:pt x="357" y="42"/>
                    <a:pt x="295" y="26"/>
                  </a:cubicBezTo>
                  <a:cubicBezTo>
                    <a:pt x="261" y="9"/>
                    <a:pt x="226"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25"/>
            <p:cNvSpPr/>
            <p:nvPr/>
          </p:nvSpPr>
          <p:spPr>
            <a:xfrm>
              <a:off x="8050988" y="3970625"/>
              <a:ext cx="10500" cy="9200"/>
            </a:xfrm>
            <a:custGeom>
              <a:avLst/>
              <a:gdLst/>
              <a:ahLst/>
              <a:cxnLst/>
              <a:rect l="l" t="t" r="r" b="b"/>
              <a:pathLst>
                <a:path w="420" h="368" extrusionOk="0">
                  <a:moveTo>
                    <a:pt x="192" y="0"/>
                  </a:moveTo>
                  <a:cubicBezTo>
                    <a:pt x="137" y="0"/>
                    <a:pt x="86" y="24"/>
                    <a:pt x="47" y="73"/>
                  </a:cubicBezTo>
                  <a:cubicBezTo>
                    <a:pt x="1" y="119"/>
                    <a:pt x="1" y="150"/>
                    <a:pt x="1" y="212"/>
                  </a:cubicBezTo>
                  <a:cubicBezTo>
                    <a:pt x="1" y="259"/>
                    <a:pt x="32" y="305"/>
                    <a:pt x="63" y="336"/>
                  </a:cubicBezTo>
                  <a:cubicBezTo>
                    <a:pt x="109" y="352"/>
                    <a:pt x="140" y="368"/>
                    <a:pt x="187" y="368"/>
                  </a:cubicBezTo>
                  <a:cubicBezTo>
                    <a:pt x="233" y="368"/>
                    <a:pt x="311" y="336"/>
                    <a:pt x="357" y="290"/>
                  </a:cubicBezTo>
                  <a:cubicBezTo>
                    <a:pt x="388" y="228"/>
                    <a:pt x="419" y="166"/>
                    <a:pt x="388" y="119"/>
                  </a:cubicBezTo>
                  <a:cubicBezTo>
                    <a:pt x="388" y="73"/>
                    <a:pt x="357" y="42"/>
                    <a:pt x="295" y="26"/>
                  </a:cubicBezTo>
                  <a:cubicBezTo>
                    <a:pt x="261" y="9"/>
                    <a:pt x="226"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25"/>
            <p:cNvSpPr/>
            <p:nvPr/>
          </p:nvSpPr>
          <p:spPr>
            <a:xfrm>
              <a:off x="8240213" y="3923100"/>
              <a:ext cx="10100" cy="9800"/>
            </a:xfrm>
            <a:custGeom>
              <a:avLst/>
              <a:gdLst/>
              <a:ahLst/>
              <a:cxnLst/>
              <a:rect l="l" t="t" r="r" b="b"/>
              <a:pathLst>
                <a:path w="404" h="392" extrusionOk="0">
                  <a:moveTo>
                    <a:pt x="190" y="0"/>
                  </a:moveTo>
                  <a:cubicBezTo>
                    <a:pt x="140" y="0"/>
                    <a:pt x="86" y="12"/>
                    <a:pt x="31" y="35"/>
                  </a:cubicBezTo>
                  <a:cubicBezTo>
                    <a:pt x="0" y="113"/>
                    <a:pt x="0" y="221"/>
                    <a:pt x="31" y="268"/>
                  </a:cubicBezTo>
                  <a:cubicBezTo>
                    <a:pt x="78" y="345"/>
                    <a:pt x="124" y="392"/>
                    <a:pt x="202" y="392"/>
                  </a:cubicBezTo>
                  <a:cubicBezTo>
                    <a:pt x="295" y="392"/>
                    <a:pt x="373" y="330"/>
                    <a:pt x="388" y="252"/>
                  </a:cubicBezTo>
                  <a:cubicBezTo>
                    <a:pt x="404" y="159"/>
                    <a:pt x="388" y="82"/>
                    <a:pt x="326" y="35"/>
                  </a:cubicBezTo>
                  <a:cubicBezTo>
                    <a:pt x="287" y="12"/>
                    <a:pt x="241"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25"/>
            <p:cNvSpPr/>
            <p:nvPr/>
          </p:nvSpPr>
          <p:spPr>
            <a:xfrm>
              <a:off x="8240213" y="3923100"/>
              <a:ext cx="10100" cy="9800"/>
            </a:xfrm>
            <a:custGeom>
              <a:avLst/>
              <a:gdLst/>
              <a:ahLst/>
              <a:cxnLst/>
              <a:rect l="l" t="t" r="r" b="b"/>
              <a:pathLst>
                <a:path w="404" h="392" extrusionOk="0">
                  <a:moveTo>
                    <a:pt x="190" y="0"/>
                  </a:moveTo>
                  <a:cubicBezTo>
                    <a:pt x="140" y="0"/>
                    <a:pt x="86" y="12"/>
                    <a:pt x="31" y="35"/>
                  </a:cubicBezTo>
                  <a:cubicBezTo>
                    <a:pt x="0" y="113"/>
                    <a:pt x="0" y="221"/>
                    <a:pt x="31" y="268"/>
                  </a:cubicBezTo>
                  <a:cubicBezTo>
                    <a:pt x="78" y="345"/>
                    <a:pt x="124" y="392"/>
                    <a:pt x="202" y="392"/>
                  </a:cubicBezTo>
                  <a:cubicBezTo>
                    <a:pt x="295" y="392"/>
                    <a:pt x="373" y="330"/>
                    <a:pt x="388" y="252"/>
                  </a:cubicBezTo>
                  <a:cubicBezTo>
                    <a:pt x="404" y="159"/>
                    <a:pt x="388" y="82"/>
                    <a:pt x="326" y="35"/>
                  </a:cubicBezTo>
                  <a:cubicBezTo>
                    <a:pt x="287" y="12"/>
                    <a:pt x="241"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25"/>
            <p:cNvSpPr/>
            <p:nvPr/>
          </p:nvSpPr>
          <p:spPr>
            <a:xfrm>
              <a:off x="8372813" y="4046875"/>
              <a:ext cx="11650" cy="10875"/>
            </a:xfrm>
            <a:custGeom>
              <a:avLst/>
              <a:gdLst/>
              <a:ahLst/>
              <a:cxnLst/>
              <a:rect l="l" t="t" r="r" b="b"/>
              <a:pathLst>
                <a:path w="466" h="435" extrusionOk="0">
                  <a:moveTo>
                    <a:pt x="342" y="1"/>
                  </a:moveTo>
                  <a:lnTo>
                    <a:pt x="109" y="47"/>
                  </a:lnTo>
                  <a:cubicBezTo>
                    <a:pt x="47" y="78"/>
                    <a:pt x="1" y="125"/>
                    <a:pt x="1" y="187"/>
                  </a:cubicBezTo>
                  <a:cubicBezTo>
                    <a:pt x="1" y="264"/>
                    <a:pt x="32" y="326"/>
                    <a:pt x="47" y="404"/>
                  </a:cubicBezTo>
                  <a:lnTo>
                    <a:pt x="63" y="435"/>
                  </a:lnTo>
                  <a:lnTo>
                    <a:pt x="295" y="357"/>
                  </a:lnTo>
                  <a:cubicBezTo>
                    <a:pt x="326" y="342"/>
                    <a:pt x="373" y="326"/>
                    <a:pt x="419" y="280"/>
                  </a:cubicBezTo>
                  <a:cubicBezTo>
                    <a:pt x="435" y="249"/>
                    <a:pt x="466" y="156"/>
                    <a:pt x="357" y="16"/>
                  </a:cubicBezTo>
                  <a:lnTo>
                    <a:pt x="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25"/>
            <p:cNvSpPr/>
            <p:nvPr/>
          </p:nvSpPr>
          <p:spPr>
            <a:xfrm>
              <a:off x="8372813" y="4046875"/>
              <a:ext cx="11650" cy="10875"/>
            </a:xfrm>
            <a:custGeom>
              <a:avLst/>
              <a:gdLst/>
              <a:ahLst/>
              <a:cxnLst/>
              <a:rect l="l" t="t" r="r" b="b"/>
              <a:pathLst>
                <a:path w="466" h="435" extrusionOk="0">
                  <a:moveTo>
                    <a:pt x="342" y="1"/>
                  </a:moveTo>
                  <a:lnTo>
                    <a:pt x="109" y="47"/>
                  </a:lnTo>
                  <a:cubicBezTo>
                    <a:pt x="47" y="78"/>
                    <a:pt x="1" y="125"/>
                    <a:pt x="1" y="187"/>
                  </a:cubicBezTo>
                  <a:cubicBezTo>
                    <a:pt x="1" y="264"/>
                    <a:pt x="32" y="326"/>
                    <a:pt x="47" y="404"/>
                  </a:cubicBezTo>
                  <a:lnTo>
                    <a:pt x="63" y="435"/>
                  </a:lnTo>
                  <a:lnTo>
                    <a:pt x="295" y="357"/>
                  </a:lnTo>
                  <a:cubicBezTo>
                    <a:pt x="326" y="342"/>
                    <a:pt x="373" y="326"/>
                    <a:pt x="419" y="280"/>
                  </a:cubicBezTo>
                  <a:cubicBezTo>
                    <a:pt x="435" y="249"/>
                    <a:pt x="466" y="156"/>
                    <a:pt x="357" y="16"/>
                  </a:cubicBezTo>
                  <a:lnTo>
                    <a:pt x="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25"/>
            <p:cNvSpPr/>
            <p:nvPr/>
          </p:nvSpPr>
          <p:spPr>
            <a:xfrm>
              <a:off x="8099063" y="4210050"/>
              <a:ext cx="11675" cy="12500"/>
            </a:xfrm>
            <a:custGeom>
              <a:avLst/>
              <a:gdLst/>
              <a:ahLst/>
              <a:cxnLst/>
              <a:rect l="l" t="t" r="r" b="b"/>
              <a:pathLst>
                <a:path w="467" h="500" extrusionOk="0">
                  <a:moveTo>
                    <a:pt x="121" y="0"/>
                  </a:moveTo>
                  <a:cubicBezTo>
                    <a:pt x="107" y="0"/>
                    <a:pt x="92" y="1"/>
                    <a:pt x="78" y="3"/>
                  </a:cubicBezTo>
                  <a:lnTo>
                    <a:pt x="32" y="3"/>
                  </a:lnTo>
                  <a:lnTo>
                    <a:pt x="47" y="34"/>
                  </a:lnTo>
                  <a:cubicBezTo>
                    <a:pt x="16" y="143"/>
                    <a:pt x="1" y="251"/>
                    <a:pt x="63" y="375"/>
                  </a:cubicBezTo>
                  <a:cubicBezTo>
                    <a:pt x="94" y="453"/>
                    <a:pt x="187" y="500"/>
                    <a:pt x="280" y="500"/>
                  </a:cubicBezTo>
                  <a:cubicBezTo>
                    <a:pt x="311" y="500"/>
                    <a:pt x="342" y="484"/>
                    <a:pt x="389" y="468"/>
                  </a:cubicBezTo>
                  <a:lnTo>
                    <a:pt x="404" y="453"/>
                  </a:lnTo>
                  <a:cubicBezTo>
                    <a:pt x="466" y="344"/>
                    <a:pt x="466" y="220"/>
                    <a:pt x="389" y="112"/>
                  </a:cubicBezTo>
                  <a:cubicBezTo>
                    <a:pt x="321" y="44"/>
                    <a:pt x="218"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25"/>
            <p:cNvSpPr/>
            <p:nvPr/>
          </p:nvSpPr>
          <p:spPr>
            <a:xfrm>
              <a:off x="8099063" y="4210050"/>
              <a:ext cx="11675" cy="12500"/>
            </a:xfrm>
            <a:custGeom>
              <a:avLst/>
              <a:gdLst/>
              <a:ahLst/>
              <a:cxnLst/>
              <a:rect l="l" t="t" r="r" b="b"/>
              <a:pathLst>
                <a:path w="467" h="500" extrusionOk="0">
                  <a:moveTo>
                    <a:pt x="121" y="0"/>
                  </a:moveTo>
                  <a:cubicBezTo>
                    <a:pt x="107" y="0"/>
                    <a:pt x="92" y="1"/>
                    <a:pt x="78" y="3"/>
                  </a:cubicBezTo>
                  <a:lnTo>
                    <a:pt x="32" y="3"/>
                  </a:lnTo>
                  <a:lnTo>
                    <a:pt x="47" y="34"/>
                  </a:lnTo>
                  <a:cubicBezTo>
                    <a:pt x="16" y="143"/>
                    <a:pt x="1" y="251"/>
                    <a:pt x="63" y="375"/>
                  </a:cubicBezTo>
                  <a:cubicBezTo>
                    <a:pt x="94" y="453"/>
                    <a:pt x="187" y="500"/>
                    <a:pt x="280" y="500"/>
                  </a:cubicBezTo>
                  <a:cubicBezTo>
                    <a:pt x="311" y="500"/>
                    <a:pt x="342" y="484"/>
                    <a:pt x="389" y="468"/>
                  </a:cubicBezTo>
                  <a:lnTo>
                    <a:pt x="404" y="453"/>
                  </a:lnTo>
                  <a:cubicBezTo>
                    <a:pt x="466" y="344"/>
                    <a:pt x="466" y="220"/>
                    <a:pt x="389" y="112"/>
                  </a:cubicBezTo>
                  <a:cubicBezTo>
                    <a:pt x="321" y="44"/>
                    <a:pt x="218"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25"/>
            <p:cNvSpPr/>
            <p:nvPr/>
          </p:nvSpPr>
          <p:spPr>
            <a:xfrm>
              <a:off x="8258438" y="3810750"/>
              <a:ext cx="11650" cy="10100"/>
            </a:xfrm>
            <a:custGeom>
              <a:avLst/>
              <a:gdLst/>
              <a:ahLst/>
              <a:cxnLst/>
              <a:rect l="l" t="t" r="r" b="b"/>
              <a:pathLst>
                <a:path w="466" h="404" extrusionOk="0">
                  <a:moveTo>
                    <a:pt x="249" y="0"/>
                  </a:moveTo>
                  <a:cubicBezTo>
                    <a:pt x="217" y="0"/>
                    <a:pt x="186" y="0"/>
                    <a:pt x="140" y="16"/>
                  </a:cubicBezTo>
                  <a:cubicBezTo>
                    <a:pt x="78" y="62"/>
                    <a:pt x="47" y="93"/>
                    <a:pt x="16" y="155"/>
                  </a:cubicBezTo>
                  <a:cubicBezTo>
                    <a:pt x="0" y="217"/>
                    <a:pt x="16" y="295"/>
                    <a:pt x="62" y="326"/>
                  </a:cubicBezTo>
                  <a:cubicBezTo>
                    <a:pt x="93" y="388"/>
                    <a:pt x="155" y="404"/>
                    <a:pt x="217" y="404"/>
                  </a:cubicBezTo>
                  <a:cubicBezTo>
                    <a:pt x="295" y="404"/>
                    <a:pt x="357" y="388"/>
                    <a:pt x="388" y="342"/>
                  </a:cubicBezTo>
                  <a:cubicBezTo>
                    <a:pt x="466" y="264"/>
                    <a:pt x="466" y="109"/>
                    <a:pt x="388" y="16"/>
                  </a:cubicBez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25"/>
            <p:cNvSpPr/>
            <p:nvPr/>
          </p:nvSpPr>
          <p:spPr>
            <a:xfrm>
              <a:off x="8258438" y="3810750"/>
              <a:ext cx="11650" cy="10100"/>
            </a:xfrm>
            <a:custGeom>
              <a:avLst/>
              <a:gdLst/>
              <a:ahLst/>
              <a:cxnLst/>
              <a:rect l="l" t="t" r="r" b="b"/>
              <a:pathLst>
                <a:path w="466" h="404" extrusionOk="0">
                  <a:moveTo>
                    <a:pt x="249" y="0"/>
                  </a:moveTo>
                  <a:cubicBezTo>
                    <a:pt x="217" y="0"/>
                    <a:pt x="186" y="0"/>
                    <a:pt x="140" y="16"/>
                  </a:cubicBezTo>
                  <a:cubicBezTo>
                    <a:pt x="78" y="62"/>
                    <a:pt x="47" y="93"/>
                    <a:pt x="16" y="155"/>
                  </a:cubicBezTo>
                  <a:cubicBezTo>
                    <a:pt x="0" y="217"/>
                    <a:pt x="16" y="295"/>
                    <a:pt x="62" y="326"/>
                  </a:cubicBezTo>
                  <a:cubicBezTo>
                    <a:pt x="93" y="388"/>
                    <a:pt x="155" y="404"/>
                    <a:pt x="217" y="404"/>
                  </a:cubicBezTo>
                  <a:cubicBezTo>
                    <a:pt x="295" y="404"/>
                    <a:pt x="357" y="388"/>
                    <a:pt x="388" y="342"/>
                  </a:cubicBezTo>
                  <a:cubicBezTo>
                    <a:pt x="466" y="264"/>
                    <a:pt x="466" y="109"/>
                    <a:pt x="388" y="16"/>
                  </a:cubicBez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25"/>
            <p:cNvSpPr/>
            <p:nvPr/>
          </p:nvSpPr>
          <p:spPr>
            <a:xfrm>
              <a:off x="8064563" y="3902925"/>
              <a:ext cx="8550" cy="8275"/>
            </a:xfrm>
            <a:custGeom>
              <a:avLst/>
              <a:gdLst/>
              <a:ahLst/>
              <a:cxnLst/>
              <a:rect l="l" t="t" r="r" b="b"/>
              <a:pathLst>
                <a:path w="342" h="331" extrusionOk="0">
                  <a:moveTo>
                    <a:pt x="220" y="1"/>
                  </a:moveTo>
                  <a:cubicBezTo>
                    <a:pt x="183" y="1"/>
                    <a:pt x="148" y="12"/>
                    <a:pt x="109" y="36"/>
                  </a:cubicBezTo>
                  <a:cubicBezTo>
                    <a:pt x="32" y="82"/>
                    <a:pt x="1" y="144"/>
                    <a:pt x="47" y="222"/>
                  </a:cubicBezTo>
                  <a:cubicBezTo>
                    <a:pt x="78" y="284"/>
                    <a:pt x="125" y="330"/>
                    <a:pt x="187" y="330"/>
                  </a:cubicBezTo>
                  <a:lnTo>
                    <a:pt x="202" y="330"/>
                  </a:lnTo>
                  <a:cubicBezTo>
                    <a:pt x="249" y="299"/>
                    <a:pt x="295" y="253"/>
                    <a:pt x="295" y="175"/>
                  </a:cubicBezTo>
                  <a:cubicBezTo>
                    <a:pt x="295" y="129"/>
                    <a:pt x="280" y="113"/>
                    <a:pt x="280" y="98"/>
                  </a:cubicBezTo>
                  <a:lnTo>
                    <a:pt x="342" y="36"/>
                  </a:lnTo>
                  <a:cubicBezTo>
                    <a:pt x="295" y="12"/>
                    <a:pt x="256" y="1"/>
                    <a:pt x="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25"/>
            <p:cNvSpPr/>
            <p:nvPr/>
          </p:nvSpPr>
          <p:spPr>
            <a:xfrm>
              <a:off x="8064563" y="3902925"/>
              <a:ext cx="8550" cy="8275"/>
            </a:xfrm>
            <a:custGeom>
              <a:avLst/>
              <a:gdLst/>
              <a:ahLst/>
              <a:cxnLst/>
              <a:rect l="l" t="t" r="r" b="b"/>
              <a:pathLst>
                <a:path w="342" h="331" extrusionOk="0">
                  <a:moveTo>
                    <a:pt x="220" y="1"/>
                  </a:moveTo>
                  <a:cubicBezTo>
                    <a:pt x="183" y="1"/>
                    <a:pt x="148" y="12"/>
                    <a:pt x="109" y="36"/>
                  </a:cubicBezTo>
                  <a:cubicBezTo>
                    <a:pt x="32" y="82"/>
                    <a:pt x="1" y="144"/>
                    <a:pt x="47" y="222"/>
                  </a:cubicBezTo>
                  <a:cubicBezTo>
                    <a:pt x="78" y="284"/>
                    <a:pt x="125" y="330"/>
                    <a:pt x="187" y="330"/>
                  </a:cubicBezTo>
                  <a:lnTo>
                    <a:pt x="202" y="330"/>
                  </a:lnTo>
                  <a:cubicBezTo>
                    <a:pt x="249" y="299"/>
                    <a:pt x="295" y="253"/>
                    <a:pt x="295" y="175"/>
                  </a:cubicBezTo>
                  <a:cubicBezTo>
                    <a:pt x="295" y="129"/>
                    <a:pt x="280" y="113"/>
                    <a:pt x="280" y="98"/>
                  </a:cubicBezTo>
                  <a:lnTo>
                    <a:pt x="342" y="36"/>
                  </a:lnTo>
                  <a:cubicBezTo>
                    <a:pt x="295" y="12"/>
                    <a:pt x="256" y="1"/>
                    <a:pt x="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25"/>
            <p:cNvSpPr/>
            <p:nvPr/>
          </p:nvSpPr>
          <p:spPr>
            <a:xfrm>
              <a:off x="8294888" y="3821825"/>
              <a:ext cx="9325" cy="9100"/>
            </a:xfrm>
            <a:custGeom>
              <a:avLst/>
              <a:gdLst/>
              <a:ahLst/>
              <a:cxnLst/>
              <a:rect l="l" t="t" r="r" b="b"/>
              <a:pathLst>
                <a:path w="373" h="364" extrusionOk="0">
                  <a:moveTo>
                    <a:pt x="217" y="1"/>
                  </a:moveTo>
                  <a:cubicBezTo>
                    <a:pt x="159" y="1"/>
                    <a:pt x="99" y="32"/>
                    <a:pt x="47" y="85"/>
                  </a:cubicBezTo>
                  <a:cubicBezTo>
                    <a:pt x="0" y="116"/>
                    <a:pt x="0" y="162"/>
                    <a:pt x="0" y="209"/>
                  </a:cubicBezTo>
                  <a:cubicBezTo>
                    <a:pt x="16" y="317"/>
                    <a:pt x="109" y="364"/>
                    <a:pt x="202" y="364"/>
                  </a:cubicBezTo>
                  <a:cubicBezTo>
                    <a:pt x="248" y="364"/>
                    <a:pt x="295" y="348"/>
                    <a:pt x="326" y="317"/>
                  </a:cubicBezTo>
                  <a:cubicBezTo>
                    <a:pt x="372" y="271"/>
                    <a:pt x="372" y="209"/>
                    <a:pt x="372" y="162"/>
                  </a:cubicBezTo>
                  <a:cubicBezTo>
                    <a:pt x="372" y="100"/>
                    <a:pt x="326" y="38"/>
                    <a:pt x="295" y="23"/>
                  </a:cubicBezTo>
                  <a:cubicBezTo>
                    <a:pt x="270" y="8"/>
                    <a:pt x="24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25"/>
            <p:cNvSpPr/>
            <p:nvPr/>
          </p:nvSpPr>
          <p:spPr>
            <a:xfrm>
              <a:off x="8294888" y="3821825"/>
              <a:ext cx="9325" cy="9100"/>
            </a:xfrm>
            <a:custGeom>
              <a:avLst/>
              <a:gdLst/>
              <a:ahLst/>
              <a:cxnLst/>
              <a:rect l="l" t="t" r="r" b="b"/>
              <a:pathLst>
                <a:path w="373" h="364" extrusionOk="0">
                  <a:moveTo>
                    <a:pt x="217" y="1"/>
                  </a:moveTo>
                  <a:cubicBezTo>
                    <a:pt x="159" y="1"/>
                    <a:pt x="99" y="32"/>
                    <a:pt x="47" y="85"/>
                  </a:cubicBezTo>
                  <a:cubicBezTo>
                    <a:pt x="0" y="116"/>
                    <a:pt x="0" y="162"/>
                    <a:pt x="0" y="209"/>
                  </a:cubicBezTo>
                  <a:cubicBezTo>
                    <a:pt x="16" y="317"/>
                    <a:pt x="109" y="364"/>
                    <a:pt x="202" y="364"/>
                  </a:cubicBezTo>
                  <a:cubicBezTo>
                    <a:pt x="248" y="364"/>
                    <a:pt x="295" y="348"/>
                    <a:pt x="326" y="317"/>
                  </a:cubicBezTo>
                  <a:cubicBezTo>
                    <a:pt x="372" y="271"/>
                    <a:pt x="372" y="209"/>
                    <a:pt x="372" y="162"/>
                  </a:cubicBezTo>
                  <a:cubicBezTo>
                    <a:pt x="372" y="100"/>
                    <a:pt x="326" y="38"/>
                    <a:pt x="295" y="23"/>
                  </a:cubicBezTo>
                  <a:cubicBezTo>
                    <a:pt x="270" y="8"/>
                    <a:pt x="24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25"/>
            <p:cNvSpPr/>
            <p:nvPr/>
          </p:nvSpPr>
          <p:spPr>
            <a:xfrm>
              <a:off x="8102963" y="4166300"/>
              <a:ext cx="10475" cy="10500"/>
            </a:xfrm>
            <a:custGeom>
              <a:avLst/>
              <a:gdLst/>
              <a:ahLst/>
              <a:cxnLst/>
              <a:rect l="l" t="t" r="r" b="b"/>
              <a:pathLst>
                <a:path w="419" h="420" extrusionOk="0">
                  <a:moveTo>
                    <a:pt x="217" y="1"/>
                  </a:moveTo>
                  <a:cubicBezTo>
                    <a:pt x="124" y="1"/>
                    <a:pt x="62" y="47"/>
                    <a:pt x="16" y="125"/>
                  </a:cubicBezTo>
                  <a:cubicBezTo>
                    <a:pt x="0" y="187"/>
                    <a:pt x="0" y="264"/>
                    <a:pt x="31" y="311"/>
                  </a:cubicBezTo>
                  <a:cubicBezTo>
                    <a:pt x="78" y="373"/>
                    <a:pt x="140" y="419"/>
                    <a:pt x="217" y="419"/>
                  </a:cubicBezTo>
                  <a:lnTo>
                    <a:pt x="264" y="419"/>
                  </a:lnTo>
                  <a:cubicBezTo>
                    <a:pt x="326" y="388"/>
                    <a:pt x="372" y="357"/>
                    <a:pt x="388" y="311"/>
                  </a:cubicBezTo>
                  <a:cubicBezTo>
                    <a:pt x="419" y="264"/>
                    <a:pt x="419" y="187"/>
                    <a:pt x="403" y="125"/>
                  </a:cubicBezTo>
                  <a:cubicBezTo>
                    <a:pt x="388" y="47"/>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25"/>
            <p:cNvSpPr/>
            <p:nvPr/>
          </p:nvSpPr>
          <p:spPr>
            <a:xfrm>
              <a:off x="8102963" y="4166300"/>
              <a:ext cx="10475" cy="10500"/>
            </a:xfrm>
            <a:custGeom>
              <a:avLst/>
              <a:gdLst/>
              <a:ahLst/>
              <a:cxnLst/>
              <a:rect l="l" t="t" r="r" b="b"/>
              <a:pathLst>
                <a:path w="419" h="420" extrusionOk="0">
                  <a:moveTo>
                    <a:pt x="217" y="1"/>
                  </a:moveTo>
                  <a:cubicBezTo>
                    <a:pt x="124" y="1"/>
                    <a:pt x="62" y="47"/>
                    <a:pt x="16" y="125"/>
                  </a:cubicBezTo>
                  <a:cubicBezTo>
                    <a:pt x="0" y="187"/>
                    <a:pt x="0" y="264"/>
                    <a:pt x="31" y="311"/>
                  </a:cubicBezTo>
                  <a:cubicBezTo>
                    <a:pt x="78" y="373"/>
                    <a:pt x="140" y="419"/>
                    <a:pt x="217" y="419"/>
                  </a:cubicBezTo>
                  <a:lnTo>
                    <a:pt x="264" y="419"/>
                  </a:lnTo>
                  <a:cubicBezTo>
                    <a:pt x="326" y="388"/>
                    <a:pt x="372" y="357"/>
                    <a:pt x="388" y="311"/>
                  </a:cubicBezTo>
                  <a:cubicBezTo>
                    <a:pt x="419" y="264"/>
                    <a:pt x="419" y="187"/>
                    <a:pt x="403" y="125"/>
                  </a:cubicBezTo>
                  <a:cubicBezTo>
                    <a:pt x="388" y="47"/>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25"/>
            <p:cNvSpPr/>
            <p:nvPr/>
          </p:nvSpPr>
          <p:spPr>
            <a:xfrm>
              <a:off x="8151038" y="4057725"/>
              <a:ext cx="10475" cy="9500"/>
            </a:xfrm>
            <a:custGeom>
              <a:avLst/>
              <a:gdLst/>
              <a:ahLst/>
              <a:cxnLst/>
              <a:rect l="l" t="t" r="r" b="b"/>
              <a:pathLst>
                <a:path w="419" h="380" extrusionOk="0">
                  <a:moveTo>
                    <a:pt x="341" y="1"/>
                  </a:moveTo>
                  <a:lnTo>
                    <a:pt x="295" y="63"/>
                  </a:lnTo>
                  <a:lnTo>
                    <a:pt x="233" y="63"/>
                  </a:lnTo>
                  <a:cubicBezTo>
                    <a:pt x="202" y="55"/>
                    <a:pt x="179" y="51"/>
                    <a:pt x="157" y="51"/>
                  </a:cubicBezTo>
                  <a:cubicBezTo>
                    <a:pt x="136" y="51"/>
                    <a:pt x="117" y="55"/>
                    <a:pt x="93" y="63"/>
                  </a:cubicBezTo>
                  <a:cubicBezTo>
                    <a:pt x="16" y="109"/>
                    <a:pt x="0" y="203"/>
                    <a:pt x="62" y="358"/>
                  </a:cubicBezTo>
                  <a:cubicBezTo>
                    <a:pt x="84" y="369"/>
                    <a:pt x="114" y="380"/>
                    <a:pt x="140" y="380"/>
                  </a:cubicBezTo>
                  <a:cubicBezTo>
                    <a:pt x="151" y="380"/>
                    <a:pt x="162" y="378"/>
                    <a:pt x="171" y="373"/>
                  </a:cubicBezTo>
                  <a:cubicBezTo>
                    <a:pt x="233" y="373"/>
                    <a:pt x="295" y="358"/>
                    <a:pt x="326" y="311"/>
                  </a:cubicBezTo>
                  <a:cubicBezTo>
                    <a:pt x="403" y="265"/>
                    <a:pt x="419" y="141"/>
                    <a:pt x="388" y="63"/>
                  </a:cubicBezTo>
                  <a:lnTo>
                    <a:pt x="3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25"/>
            <p:cNvSpPr/>
            <p:nvPr/>
          </p:nvSpPr>
          <p:spPr>
            <a:xfrm>
              <a:off x="8151038" y="4057725"/>
              <a:ext cx="10475" cy="9500"/>
            </a:xfrm>
            <a:custGeom>
              <a:avLst/>
              <a:gdLst/>
              <a:ahLst/>
              <a:cxnLst/>
              <a:rect l="l" t="t" r="r" b="b"/>
              <a:pathLst>
                <a:path w="419" h="380" extrusionOk="0">
                  <a:moveTo>
                    <a:pt x="341" y="1"/>
                  </a:moveTo>
                  <a:lnTo>
                    <a:pt x="295" y="63"/>
                  </a:lnTo>
                  <a:lnTo>
                    <a:pt x="233" y="63"/>
                  </a:lnTo>
                  <a:cubicBezTo>
                    <a:pt x="202" y="55"/>
                    <a:pt x="179" y="51"/>
                    <a:pt x="157" y="51"/>
                  </a:cubicBezTo>
                  <a:cubicBezTo>
                    <a:pt x="136" y="51"/>
                    <a:pt x="117" y="55"/>
                    <a:pt x="93" y="63"/>
                  </a:cubicBezTo>
                  <a:cubicBezTo>
                    <a:pt x="16" y="109"/>
                    <a:pt x="0" y="203"/>
                    <a:pt x="62" y="358"/>
                  </a:cubicBezTo>
                  <a:cubicBezTo>
                    <a:pt x="84" y="369"/>
                    <a:pt x="114" y="380"/>
                    <a:pt x="140" y="380"/>
                  </a:cubicBezTo>
                  <a:cubicBezTo>
                    <a:pt x="151" y="380"/>
                    <a:pt x="162" y="378"/>
                    <a:pt x="171" y="373"/>
                  </a:cubicBezTo>
                  <a:cubicBezTo>
                    <a:pt x="233" y="373"/>
                    <a:pt x="295" y="358"/>
                    <a:pt x="326" y="311"/>
                  </a:cubicBezTo>
                  <a:cubicBezTo>
                    <a:pt x="403" y="265"/>
                    <a:pt x="419" y="141"/>
                    <a:pt x="388" y="63"/>
                  </a:cubicBezTo>
                  <a:lnTo>
                    <a:pt x="3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25"/>
            <p:cNvSpPr/>
            <p:nvPr/>
          </p:nvSpPr>
          <p:spPr>
            <a:xfrm>
              <a:off x="8109538" y="4195375"/>
              <a:ext cx="10875" cy="8575"/>
            </a:xfrm>
            <a:custGeom>
              <a:avLst/>
              <a:gdLst/>
              <a:ahLst/>
              <a:cxnLst/>
              <a:rect l="l" t="t" r="r" b="b"/>
              <a:pathLst>
                <a:path w="435" h="343" extrusionOk="0">
                  <a:moveTo>
                    <a:pt x="373" y="1"/>
                  </a:moveTo>
                  <a:lnTo>
                    <a:pt x="342" y="32"/>
                  </a:lnTo>
                  <a:cubicBezTo>
                    <a:pt x="332" y="37"/>
                    <a:pt x="323" y="39"/>
                    <a:pt x="315" y="39"/>
                  </a:cubicBezTo>
                  <a:cubicBezTo>
                    <a:pt x="299" y="39"/>
                    <a:pt x="285" y="32"/>
                    <a:pt x="264" y="32"/>
                  </a:cubicBezTo>
                  <a:cubicBezTo>
                    <a:pt x="233" y="16"/>
                    <a:pt x="202" y="9"/>
                    <a:pt x="175" y="9"/>
                  </a:cubicBezTo>
                  <a:cubicBezTo>
                    <a:pt x="148" y="9"/>
                    <a:pt x="125" y="16"/>
                    <a:pt x="109" y="32"/>
                  </a:cubicBezTo>
                  <a:cubicBezTo>
                    <a:pt x="63" y="47"/>
                    <a:pt x="32" y="109"/>
                    <a:pt x="32" y="125"/>
                  </a:cubicBezTo>
                  <a:cubicBezTo>
                    <a:pt x="1" y="202"/>
                    <a:pt x="47" y="264"/>
                    <a:pt x="94" y="296"/>
                  </a:cubicBezTo>
                  <a:cubicBezTo>
                    <a:pt x="140" y="311"/>
                    <a:pt x="187" y="342"/>
                    <a:pt x="249" y="342"/>
                  </a:cubicBezTo>
                  <a:cubicBezTo>
                    <a:pt x="280" y="342"/>
                    <a:pt x="342" y="342"/>
                    <a:pt x="373" y="311"/>
                  </a:cubicBezTo>
                  <a:lnTo>
                    <a:pt x="388" y="311"/>
                  </a:lnTo>
                  <a:lnTo>
                    <a:pt x="388" y="296"/>
                  </a:lnTo>
                  <a:cubicBezTo>
                    <a:pt x="435" y="218"/>
                    <a:pt x="435" y="125"/>
                    <a:pt x="388" y="47"/>
                  </a:cubicBezTo>
                  <a:lnTo>
                    <a:pt x="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25"/>
            <p:cNvSpPr/>
            <p:nvPr/>
          </p:nvSpPr>
          <p:spPr>
            <a:xfrm>
              <a:off x="8109538" y="4195375"/>
              <a:ext cx="10875" cy="8575"/>
            </a:xfrm>
            <a:custGeom>
              <a:avLst/>
              <a:gdLst/>
              <a:ahLst/>
              <a:cxnLst/>
              <a:rect l="l" t="t" r="r" b="b"/>
              <a:pathLst>
                <a:path w="435" h="343" extrusionOk="0">
                  <a:moveTo>
                    <a:pt x="373" y="1"/>
                  </a:moveTo>
                  <a:lnTo>
                    <a:pt x="342" y="32"/>
                  </a:lnTo>
                  <a:cubicBezTo>
                    <a:pt x="332" y="37"/>
                    <a:pt x="323" y="39"/>
                    <a:pt x="315" y="39"/>
                  </a:cubicBezTo>
                  <a:cubicBezTo>
                    <a:pt x="299" y="39"/>
                    <a:pt x="285" y="32"/>
                    <a:pt x="264" y="32"/>
                  </a:cubicBezTo>
                  <a:cubicBezTo>
                    <a:pt x="233" y="16"/>
                    <a:pt x="202" y="9"/>
                    <a:pt x="175" y="9"/>
                  </a:cubicBezTo>
                  <a:cubicBezTo>
                    <a:pt x="148" y="9"/>
                    <a:pt x="125" y="16"/>
                    <a:pt x="109" y="32"/>
                  </a:cubicBezTo>
                  <a:cubicBezTo>
                    <a:pt x="63" y="47"/>
                    <a:pt x="32" y="109"/>
                    <a:pt x="32" y="125"/>
                  </a:cubicBezTo>
                  <a:cubicBezTo>
                    <a:pt x="1" y="202"/>
                    <a:pt x="47" y="264"/>
                    <a:pt x="94" y="296"/>
                  </a:cubicBezTo>
                  <a:cubicBezTo>
                    <a:pt x="140" y="311"/>
                    <a:pt x="187" y="342"/>
                    <a:pt x="249" y="342"/>
                  </a:cubicBezTo>
                  <a:cubicBezTo>
                    <a:pt x="280" y="342"/>
                    <a:pt x="342" y="342"/>
                    <a:pt x="373" y="311"/>
                  </a:cubicBezTo>
                  <a:lnTo>
                    <a:pt x="388" y="311"/>
                  </a:lnTo>
                  <a:lnTo>
                    <a:pt x="388" y="296"/>
                  </a:lnTo>
                  <a:cubicBezTo>
                    <a:pt x="435" y="218"/>
                    <a:pt x="435" y="125"/>
                    <a:pt x="388" y="47"/>
                  </a:cubicBezTo>
                  <a:lnTo>
                    <a:pt x="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25"/>
            <p:cNvSpPr/>
            <p:nvPr/>
          </p:nvSpPr>
          <p:spPr>
            <a:xfrm>
              <a:off x="8150638" y="3851450"/>
              <a:ext cx="10100" cy="10125"/>
            </a:xfrm>
            <a:custGeom>
              <a:avLst/>
              <a:gdLst/>
              <a:ahLst/>
              <a:cxnLst/>
              <a:rect l="l" t="t" r="r" b="b"/>
              <a:pathLst>
                <a:path w="404" h="405" extrusionOk="0">
                  <a:moveTo>
                    <a:pt x="190" y="1"/>
                  </a:moveTo>
                  <a:cubicBezTo>
                    <a:pt x="121" y="1"/>
                    <a:pt x="73" y="22"/>
                    <a:pt x="32" y="63"/>
                  </a:cubicBezTo>
                  <a:cubicBezTo>
                    <a:pt x="16" y="94"/>
                    <a:pt x="1" y="140"/>
                    <a:pt x="1" y="171"/>
                  </a:cubicBezTo>
                  <a:cubicBezTo>
                    <a:pt x="1" y="233"/>
                    <a:pt x="16" y="296"/>
                    <a:pt x="47" y="327"/>
                  </a:cubicBezTo>
                  <a:cubicBezTo>
                    <a:pt x="109" y="373"/>
                    <a:pt x="171" y="404"/>
                    <a:pt x="249" y="404"/>
                  </a:cubicBezTo>
                  <a:cubicBezTo>
                    <a:pt x="280" y="404"/>
                    <a:pt x="326" y="389"/>
                    <a:pt x="357" y="373"/>
                  </a:cubicBezTo>
                  <a:cubicBezTo>
                    <a:pt x="404" y="233"/>
                    <a:pt x="404" y="109"/>
                    <a:pt x="342" y="32"/>
                  </a:cubicBezTo>
                  <a:lnTo>
                    <a:pt x="326" y="16"/>
                  </a:lnTo>
                  <a:lnTo>
                    <a:pt x="311" y="16"/>
                  </a:lnTo>
                  <a:cubicBezTo>
                    <a:pt x="264" y="6"/>
                    <a:pt x="22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25"/>
            <p:cNvSpPr/>
            <p:nvPr/>
          </p:nvSpPr>
          <p:spPr>
            <a:xfrm>
              <a:off x="8150638" y="3851450"/>
              <a:ext cx="10100" cy="10125"/>
            </a:xfrm>
            <a:custGeom>
              <a:avLst/>
              <a:gdLst/>
              <a:ahLst/>
              <a:cxnLst/>
              <a:rect l="l" t="t" r="r" b="b"/>
              <a:pathLst>
                <a:path w="404" h="405" extrusionOk="0">
                  <a:moveTo>
                    <a:pt x="190" y="1"/>
                  </a:moveTo>
                  <a:cubicBezTo>
                    <a:pt x="121" y="1"/>
                    <a:pt x="73" y="22"/>
                    <a:pt x="32" y="63"/>
                  </a:cubicBezTo>
                  <a:cubicBezTo>
                    <a:pt x="16" y="94"/>
                    <a:pt x="1" y="140"/>
                    <a:pt x="1" y="171"/>
                  </a:cubicBezTo>
                  <a:cubicBezTo>
                    <a:pt x="1" y="233"/>
                    <a:pt x="16" y="296"/>
                    <a:pt x="47" y="327"/>
                  </a:cubicBezTo>
                  <a:cubicBezTo>
                    <a:pt x="109" y="373"/>
                    <a:pt x="171" y="404"/>
                    <a:pt x="249" y="404"/>
                  </a:cubicBezTo>
                  <a:cubicBezTo>
                    <a:pt x="280" y="404"/>
                    <a:pt x="326" y="389"/>
                    <a:pt x="357" y="373"/>
                  </a:cubicBezTo>
                  <a:cubicBezTo>
                    <a:pt x="404" y="233"/>
                    <a:pt x="404" y="109"/>
                    <a:pt x="342" y="32"/>
                  </a:cubicBezTo>
                  <a:lnTo>
                    <a:pt x="326" y="16"/>
                  </a:lnTo>
                  <a:lnTo>
                    <a:pt x="311" y="16"/>
                  </a:lnTo>
                  <a:cubicBezTo>
                    <a:pt x="264" y="6"/>
                    <a:pt x="22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25"/>
            <p:cNvSpPr/>
            <p:nvPr/>
          </p:nvSpPr>
          <p:spPr>
            <a:xfrm>
              <a:off x="8181663" y="3856375"/>
              <a:ext cx="9325" cy="9450"/>
            </a:xfrm>
            <a:custGeom>
              <a:avLst/>
              <a:gdLst/>
              <a:ahLst/>
              <a:cxnLst/>
              <a:rect l="l" t="t" r="r" b="b"/>
              <a:pathLst>
                <a:path w="373" h="378" extrusionOk="0">
                  <a:moveTo>
                    <a:pt x="138" y="0"/>
                  </a:moveTo>
                  <a:cubicBezTo>
                    <a:pt x="95" y="0"/>
                    <a:pt x="52" y="13"/>
                    <a:pt x="16" y="36"/>
                  </a:cubicBezTo>
                  <a:lnTo>
                    <a:pt x="0" y="52"/>
                  </a:lnTo>
                  <a:lnTo>
                    <a:pt x="0" y="67"/>
                  </a:lnTo>
                  <a:cubicBezTo>
                    <a:pt x="0" y="192"/>
                    <a:pt x="31" y="285"/>
                    <a:pt x="94" y="362"/>
                  </a:cubicBezTo>
                  <a:lnTo>
                    <a:pt x="109" y="378"/>
                  </a:lnTo>
                  <a:lnTo>
                    <a:pt x="218" y="378"/>
                  </a:lnTo>
                  <a:cubicBezTo>
                    <a:pt x="264" y="378"/>
                    <a:pt x="311" y="362"/>
                    <a:pt x="326" y="347"/>
                  </a:cubicBezTo>
                  <a:cubicBezTo>
                    <a:pt x="357" y="331"/>
                    <a:pt x="373" y="285"/>
                    <a:pt x="373" y="254"/>
                  </a:cubicBezTo>
                  <a:cubicBezTo>
                    <a:pt x="373" y="192"/>
                    <a:pt x="357" y="130"/>
                    <a:pt x="326" y="99"/>
                  </a:cubicBezTo>
                  <a:cubicBezTo>
                    <a:pt x="278" y="32"/>
                    <a:pt x="20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25"/>
            <p:cNvSpPr/>
            <p:nvPr/>
          </p:nvSpPr>
          <p:spPr>
            <a:xfrm>
              <a:off x="8181663" y="3856375"/>
              <a:ext cx="9325" cy="9450"/>
            </a:xfrm>
            <a:custGeom>
              <a:avLst/>
              <a:gdLst/>
              <a:ahLst/>
              <a:cxnLst/>
              <a:rect l="l" t="t" r="r" b="b"/>
              <a:pathLst>
                <a:path w="373" h="378" extrusionOk="0">
                  <a:moveTo>
                    <a:pt x="138" y="0"/>
                  </a:moveTo>
                  <a:cubicBezTo>
                    <a:pt x="95" y="0"/>
                    <a:pt x="52" y="13"/>
                    <a:pt x="16" y="36"/>
                  </a:cubicBezTo>
                  <a:lnTo>
                    <a:pt x="0" y="52"/>
                  </a:lnTo>
                  <a:lnTo>
                    <a:pt x="0" y="67"/>
                  </a:lnTo>
                  <a:cubicBezTo>
                    <a:pt x="0" y="192"/>
                    <a:pt x="31" y="285"/>
                    <a:pt x="94" y="362"/>
                  </a:cubicBezTo>
                  <a:lnTo>
                    <a:pt x="109" y="378"/>
                  </a:lnTo>
                  <a:lnTo>
                    <a:pt x="218" y="378"/>
                  </a:lnTo>
                  <a:cubicBezTo>
                    <a:pt x="264" y="378"/>
                    <a:pt x="311" y="362"/>
                    <a:pt x="326" y="347"/>
                  </a:cubicBezTo>
                  <a:cubicBezTo>
                    <a:pt x="357" y="331"/>
                    <a:pt x="373" y="285"/>
                    <a:pt x="373" y="254"/>
                  </a:cubicBezTo>
                  <a:cubicBezTo>
                    <a:pt x="373" y="192"/>
                    <a:pt x="357" y="130"/>
                    <a:pt x="326" y="99"/>
                  </a:cubicBezTo>
                  <a:cubicBezTo>
                    <a:pt x="278" y="32"/>
                    <a:pt x="20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25"/>
            <p:cNvSpPr/>
            <p:nvPr/>
          </p:nvSpPr>
          <p:spPr>
            <a:xfrm>
              <a:off x="8145988" y="3868525"/>
              <a:ext cx="9725" cy="8550"/>
            </a:xfrm>
            <a:custGeom>
              <a:avLst/>
              <a:gdLst/>
              <a:ahLst/>
              <a:cxnLst/>
              <a:rect l="l" t="t" r="r" b="b"/>
              <a:pathLst>
                <a:path w="389" h="342" extrusionOk="0">
                  <a:moveTo>
                    <a:pt x="218" y="0"/>
                  </a:moveTo>
                  <a:lnTo>
                    <a:pt x="202" y="47"/>
                  </a:lnTo>
                  <a:cubicBezTo>
                    <a:pt x="190" y="43"/>
                    <a:pt x="176" y="41"/>
                    <a:pt x="162" y="41"/>
                  </a:cubicBezTo>
                  <a:cubicBezTo>
                    <a:pt x="125" y="41"/>
                    <a:pt x="85" y="55"/>
                    <a:pt x="63" y="78"/>
                  </a:cubicBezTo>
                  <a:lnTo>
                    <a:pt x="47" y="78"/>
                  </a:lnTo>
                  <a:lnTo>
                    <a:pt x="47" y="93"/>
                  </a:lnTo>
                  <a:cubicBezTo>
                    <a:pt x="1" y="155"/>
                    <a:pt x="16" y="233"/>
                    <a:pt x="78" y="279"/>
                  </a:cubicBezTo>
                  <a:cubicBezTo>
                    <a:pt x="125" y="326"/>
                    <a:pt x="171" y="341"/>
                    <a:pt x="218" y="341"/>
                  </a:cubicBezTo>
                  <a:cubicBezTo>
                    <a:pt x="249" y="341"/>
                    <a:pt x="280" y="341"/>
                    <a:pt x="295" y="326"/>
                  </a:cubicBezTo>
                  <a:cubicBezTo>
                    <a:pt x="357" y="279"/>
                    <a:pt x="388" y="202"/>
                    <a:pt x="373" y="124"/>
                  </a:cubicBezTo>
                  <a:cubicBezTo>
                    <a:pt x="357" y="47"/>
                    <a:pt x="29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25"/>
            <p:cNvSpPr/>
            <p:nvPr/>
          </p:nvSpPr>
          <p:spPr>
            <a:xfrm>
              <a:off x="8145988" y="3868525"/>
              <a:ext cx="9725" cy="8550"/>
            </a:xfrm>
            <a:custGeom>
              <a:avLst/>
              <a:gdLst/>
              <a:ahLst/>
              <a:cxnLst/>
              <a:rect l="l" t="t" r="r" b="b"/>
              <a:pathLst>
                <a:path w="389" h="342" extrusionOk="0">
                  <a:moveTo>
                    <a:pt x="218" y="0"/>
                  </a:moveTo>
                  <a:lnTo>
                    <a:pt x="202" y="47"/>
                  </a:lnTo>
                  <a:cubicBezTo>
                    <a:pt x="190" y="43"/>
                    <a:pt x="176" y="41"/>
                    <a:pt x="162" y="41"/>
                  </a:cubicBezTo>
                  <a:cubicBezTo>
                    <a:pt x="125" y="41"/>
                    <a:pt x="85" y="55"/>
                    <a:pt x="63" y="78"/>
                  </a:cubicBezTo>
                  <a:lnTo>
                    <a:pt x="47" y="78"/>
                  </a:lnTo>
                  <a:lnTo>
                    <a:pt x="47" y="93"/>
                  </a:lnTo>
                  <a:cubicBezTo>
                    <a:pt x="1" y="155"/>
                    <a:pt x="16" y="233"/>
                    <a:pt x="78" y="279"/>
                  </a:cubicBezTo>
                  <a:cubicBezTo>
                    <a:pt x="125" y="326"/>
                    <a:pt x="171" y="341"/>
                    <a:pt x="218" y="341"/>
                  </a:cubicBezTo>
                  <a:cubicBezTo>
                    <a:pt x="249" y="341"/>
                    <a:pt x="280" y="341"/>
                    <a:pt x="295" y="326"/>
                  </a:cubicBezTo>
                  <a:cubicBezTo>
                    <a:pt x="357" y="279"/>
                    <a:pt x="388" y="202"/>
                    <a:pt x="373" y="124"/>
                  </a:cubicBezTo>
                  <a:cubicBezTo>
                    <a:pt x="357" y="47"/>
                    <a:pt x="29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25"/>
            <p:cNvSpPr/>
            <p:nvPr/>
          </p:nvSpPr>
          <p:spPr>
            <a:xfrm>
              <a:off x="8219663" y="3869300"/>
              <a:ext cx="10875" cy="9325"/>
            </a:xfrm>
            <a:custGeom>
              <a:avLst/>
              <a:gdLst/>
              <a:ahLst/>
              <a:cxnLst/>
              <a:rect l="l" t="t" r="r" b="b"/>
              <a:pathLst>
                <a:path w="435" h="373" extrusionOk="0">
                  <a:moveTo>
                    <a:pt x="202" y="0"/>
                  </a:moveTo>
                  <a:cubicBezTo>
                    <a:pt x="171" y="0"/>
                    <a:pt x="140" y="16"/>
                    <a:pt x="93" y="16"/>
                  </a:cubicBezTo>
                  <a:lnTo>
                    <a:pt x="78" y="16"/>
                  </a:lnTo>
                  <a:lnTo>
                    <a:pt x="62" y="47"/>
                  </a:lnTo>
                  <a:cubicBezTo>
                    <a:pt x="31" y="93"/>
                    <a:pt x="0" y="171"/>
                    <a:pt x="47" y="248"/>
                  </a:cubicBezTo>
                  <a:cubicBezTo>
                    <a:pt x="62" y="310"/>
                    <a:pt x="124" y="372"/>
                    <a:pt x="202" y="372"/>
                  </a:cubicBezTo>
                  <a:lnTo>
                    <a:pt x="218" y="372"/>
                  </a:lnTo>
                  <a:cubicBezTo>
                    <a:pt x="295" y="372"/>
                    <a:pt x="357" y="326"/>
                    <a:pt x="388" y="248"/>
                  </a:cubicBezTo>
                  <a:cubicBezTo>
                    <a:pt x="435" y="202"/>
                    <a:pt x="404" y="140"/>
                    <a:pt x="373" y="78"/>
                  </a:cubicBezTo>
                  <a:cubicBezTo>
                    <a:pt x="326" y="16"/>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25"/>
            <p:cNvSpPr/>
            <p:nvPr/>
          </p:nvSpPr>
          <p:spPr>
            <a:xfrm>
              <a:off x="8219663" y="3869300"/>
              <a:ext cx="10875" cy="9325"/>
            </a:xfrm>
            <a:custGeom>
              <a:avLst/>
              <a:gdLst/>
              <a:ahLst/>
              <a:cxnLst/>
              <a:rect l="l" t="t" r="r" b="b"/>
              <a:pathLst>
                <a:path w="435" h="373" extrusionOk="0">
                  <a:moveTo>
                    <a:pt x="202" y="0"/>
                  </a:moveTo>
                  <a:cubicBezTo>
                    <a:pt x="171" y="0"/>
                    <a:pt x="140" y="16"/>
                    <a:pt x="93" y="16"/>
                  </a:cubicBezTo>
                  <a:lnTo>
                    <a:pt x="78" y="16"/>
                  </a:lnTo>
                  <a:lnTo>
                    <a:pt x="62" y="47"/>
                  </a:lnTo>
                  <a:cubicBezTo>
                    <a:pt x="31" y="93"/>
                    <a:pt x="0" y="171"/>
                    <a:pt x="47" y="248"/>
                  </a:cubicBezTo>
                  <a:cubicBezTo>
                    <a:pt x="62" y="310"/>
                    <a:pt x="124" y="372"/>
                    <a:pt x="202" y="372"/>
                  </a:cubicBezTo>
                  <a:lnTo>
                    <a:pt x="218" y="372"/>
                  </a:lnTo>
                  <a:cubicBezTo>
                    <a:pt x="295" y="372"/>
                    <a:pt x="357" y="326"/>
                    <a:pt x="388" y="248"/>
                  </a:cubicBezTo>
                  <a:cubicBezTo>
                    <a:pt x="435" y="202"/>
                    <a:pt x="404" y="140"/>
                    <a:pt x="373" y="78"/>
                  </a:cubicBezTo>
                  <a:cubicBezTo>
                    <a:pt x="326" y="16"/>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25"/>
            <p:cNvSpPr/>
            <p:nvPr/>
          </p:nvSpPr>
          <p:spPr>
            <a:xfrm>
              <a:off x="8012613" y="3797425"/>
              <a:ext cx="451350" cy="479025"/>
            </a:xfrm>
            <a:custGeom>
              <a:avLst/>
              <a:gdLst/>
              <a:ahLst/>
              <a:cxnLst/>
              <a:rect l="l" t="t" r="r" b="b"/>
              <a:pathLst>
                <a:path w="18054" h="19161" extrusionOk="0">
                  <a:moveTo>
                    <a:pt x="10221" y="549"/>
                  </a:moveTo>
                  <a:lnTo>
                    <a:pt x="10252" y="564"/>
                  </a:lnTo>
                  <a:cubicBezTo>
                    <a:pt x="10330" y="673"/>
                    <a:pt x="10330" y="828"/>
                    <a:pt x="10252" y="906"/>
                  </a:cubicBezTo>
                  <a:cubicBezTo>
                    <a:pt x="10190" y="937"/>
                    <a:pt x="10128" y="952"/>
                    <a:pt x="10066" y="952"/>
                  </a:cubicBezTo>
                  <a:cubicBezTo>
                    <a:pt x="10019" y="952"/>
                    <a:pt x="9957" y="921"/>
                    <a:pt x="9911" y="875"/>
                  </a:cubicBezTo>
                  <a:cubicBezTo>
                    <a:pt x="9880" y="828"/>
                    <a:pt x="9864" y="766"/>
                    <a:pt x="9880" y="704"/>
                  </a:cubicBezTo>
                  <a:cubicBezTo>
                    <a:pt x="9895" y="642"/>
                    <a:pt x="9942" y="595"/>
                    <a:pt x="9988" y="564"/>
                  </a:cubicBezTo>
                  <a:cubicBezTo>
                    <a:pt x="10035" y="549"/>
                    <a:pt x="10066" y="549"/>
                    <a:pt x="10113" y="549"/>
                  </a:cubicBezTo>
                  <a:close/>
                  <a:moveTo>
                    <a:pt x="11524" y="977"/>
                  </a:moveTo>
                  <a:cubicBezTo>
                    <a:pt x="11550" y="977"/>
                    <a:pt x="11577" y="984"/>
                    <a:pt x="11601" y="999"/>
                  </a:cubicBezTo>
                  <a:cubicBezTo>
                    <a:pt x="11648" y="1030"/>
                    <a:pt x="11679" y="1076"/>
                    <a:pt x="11679" y="1138"/>
                  </a:cubicBezTo>
                  <a:cubicBezTo>
                    <a:pt x="11695" y="1185"/>
                    <a:pt x="11679" y="1247"/>
                    <a:pt x="11648" y="1293"/>
                  </a:cubicBezTo>
                  <a:cubicBezTo>
                    <a:pt x="11601" y="1324"/>
                    <a:pt x="11570" y="1340"/>
                    <a:pt x="11508" y="1340"/>
                  </a:cubicBezTo>
                  <a:cubicBezTo>
                    <a:pt x="11415" y="1340"/>
                    <a:pt x="11307" y="1293"/>
                    <a:pt x="11338" y="1185"/>
                  </a:cubicBezTo>
                  <a:cubicBezTo>
                    <a:pt x="11307" y="1154"/>
                    <a:pt x="11338" y="1092"/>
                    <a:pt x="11369" y="1061"/>
                  </a:cubicBezTo>
                  <a:cubicBezTo>
                    <a:pt x="11411" y="1008"/>
                    <a:pt x="11467" y="977"/>
                    <a:pt x="11524" y="977"/>
                  </a:cubicBezTo>
                  <a:close/>
                  <a:moveTo>
                    <a:pt x="8794" y="161"/>
                  </a:moveTo>
                  <a:cubicBezTo>
                    <a:pt x="8903" y="161"/>
                    <a:pt x="9244" y="177"/>
                    <a:pt x="9353" y="440"/>
                  </a:cubicBezTo>
                  <a:cubicBezTo>
                    <a:pt x="9368" y="471"/>
                    <a:pt x="9399" y="518"/>
                    <a:pt x="9399" y="564"/>
                  </a:cubicBezTo>
                  <a:cubicBezTo>
                    <a:pt x="9399" y="875"/>
                    <a:pt x="9182" y="1154"/>
                    <a:pt x="8872" y="1247"/>
                  </a:cubicBezTo>
                  <a:cubicBezTo>
                    <a:pt x="8484" y="1371"/>
                    <a:pt x="8050" y="1417"/>
                    <a:pt x="7647" y="1417"/>
                  </a:cubicBezTo>
                  <a:lnTo>
                    <a:pt x="7414" y="1417"/>
                  </a:lnTo>
                  <a:cubicBezTo>
                    <a:pt x="7274" y="1402"/>
                    <a:pt x="7088" y="1386"/>
                    <a:pt x="6980" y="1231"/>
                  </a:cubicBezTo>
                  <a:cubicBezTo>
                    <a:pt x="6840" y="1014"/>
                    <a:pt x="6964" y="719"/>
                    <a:pt x="7166" y="595"/>
                  </a:cubicBezTo>
                  <a:cubicBezTo>
                    <a:pt x="7631" y="208"/>
                    <a:pt x="8251" y="161"/>
                    <a:pt x="8686" y="161"/>
                  </a:cubicBezTo>
                  <a:close/>
                  <a:moveTo>
                    <a:pt x="5707" y="2139"/>
                  </a:moveTo>
                  <a:cubicBezTo>
                    <a:pt x="5742" y="2139"/>
                    <a:pt x="5783" y="2146"/>
                    <a:pt x="5832" y="2162"/>
                  </a:cubicBezTo>
                  <a:lnTo>
                    <a:pt x="5847" y="2177"/>
                  </a:lnTo>
                  <a:cubicBezTo>
                    <a:pt x="5925" y="2270"/>
                    <a:pt x="5925" y="2394"/>
                    <a:pt x="5894" y="2488"/>
                  </a:cubicBezTo>
                  <a:lnTo>
                    <a:pt x="5894" y="2503"/>
                  </a:lnTo>
                  <a:lnTo>
                    <a:pt x="5878" y="2503"/>
                  </a:lnTo>
                  <a:cubicBezTo>
                    <a:pt x="5847" y="2534"/>
                    <a:pt x="5801" y="2550"/>
                    <a:pt x="5770" y="2550"/>
                  </a:cubicBezTo>
                  <a:cubicBezTo>
                    <a:pt x="5692" y="2550"/>
                    <a:pt x="5630" y="2534"/>
                    <a:pt x="5568" y="2472"/>
                  </a:cubicBezTo>
                  <a:cubicBezTo>
                    <a:pt x="5537" y="2425"/>
                    <a:pt x="5522" y="2379"/>
                    <a:pt x="5522" y="2317"/>
                  </a:cubicBezTo>
                  <a:cubicBezTo>
                    <a:pt x="5522" y="2270"/>
                    <a:pt x="5537" y="2239"/>
                    <a:pt x="5553" y="2193"/>
                  </a:cubicBezTo>
                  <a:cubicBezTo>
                    <a:pt x="5593" y="2163"/>
                    <a:pt x="5640" y="2139"/>
                    <a:pt x="5707" y="2139"/>
                  </a:cubicBezTo>
                  <a:close/>
                  <a:moveTo>
                    <a:pt x="6908" y="2362"/>
                  </a:moveTo>
                  <a:cubicBezTo>
                    <a:pt x="6977" y="2362"/>
                    <a:pt x="7043" y="2393"/>
                    <a:pt x="7088" y="2457"/>
                  </a:cubicBezTo>
                  <a:cubicBezTo>
                    <a:pt x="7135" y="2488"/>
                    <a:pt x="7135" y="2550"/>
                    <a:pt x="7135" y="2612"/>
                  </a:cubicBezTo>
                  <a:cubicBezTo>
                    <a:pt x="7135" y="2643"/>
                    <a:pt x="7119" y="2689"/>
                    <a:pt x="7088" y="2705"/>
                  </a:cubicBezTo>
                  <a:cubicBezTo>
                    <a:pt x="7073" y="2720"/>
                    <a:pt x="7026" y="2736"/>
                    <a:pt x="6980" y="2736"/>
                  </a:cubicBezTo>
                  <a:lnTo>
                    <a:pt x="6871" y="2736"/>
                  </a:lnTo>
                  <a:lnTo>
                    <a:pt x="6856" y="2720"/>
                  </a:lnTo>
                  <a:cubicBezTo>
                    <a:pt x="6778" y="2643"/>
                    <a:pt x="6762" y="2534"/>
                    <a:pt x="6762" y="2425"/>
                  </a:cubicBezTo>
                  <a:lnTo>
                    <a:pt x="6762" y="2410"/>
                  </a:lnTo>
                  <a:cubicBezTo>
                    <a:pt x="6808" y="2378"/>
                    <a:pt x="6858" y="2362"/>
                    <a:pt x="6908" y="2362"/>
                  </a:cubicBezTo>
                  <a:close/>
                  <a:moveTo>
                    <a:pt x="4605" y="1601"/>
                  </a:moveTo>
                  <a:cubicBezTo>
                    <a:pt x="4651" y="1601"/>
                    <a:pt x="4696" y="1632"/>
                    <a:pt x="4715" y="1681"/>
                  </a:cubicBezTo>
                  <a:cubicBezTo>
                    <a:pt x="4762" y="1759"/>
                    <a:pt x="4746" y="1836"/>
                    <a:pt x="4669" y="1883"/>
                  </a:cubicBezTo>
                  <a:cubicBezTo>
                    <a:pt x="4638" y="1883"/>
                    <a:pt x="4064" y="2239"/>
                    <a:pt x="3598" y="2736"/>
                  </a:cubicBezTo>
                  <a:cubicBezTo>
                    <a:pt x="3583" y="2767"/>
                    <a:pt x="3536" y="2782"/>
                    <a:pt x="3505" y="2782"/>
                  </a:cubicBezTo>
                  <a:cubicBezTo>
                    <a:pt x="3459" y="2782"/>
                    <a:pt x="3428" y="2767"/>
                    <a:pt x="3397" y="2736"/>
                  </a:cubicBezTo>
                  <a:cubicBezTo>
                    <a:pt x="3350" y="2689"/>
                    <a:pt x="3350" y="2581"/>
                    <a:pt x="3397" y="2534"/>
                  </a:cubicBezTo>
                  <a:cubicBezTo>
                    <a:pt x="3909" y="2022"/>
                    <a:pt x="4514" y="1650"/>
                    <a:pt x="4529" y="1635"/>
                  </a:cubicBezTo>
                  <a:cubicBezTo>
                    <a:pt x="4552" y="1612"/>
                    <a:pt x="4579" y="1601"/>
                    <a:pt x="4605" y="1601"/>
                  </a:cubicBezTo>
                  <a:close/>
                  <a:moveTo>
                    <a:pt x="5553" y="2829"/>
                  </a:moveTo>
                  <a:cubicBezTo>
                    <a:pt x="5630" y="2829"/>
                    <a:pt x="5692" y="2891"/>
                    <a:pt x="5708" y="2968"/>
                  </a:cubicBezTo>
                  <a:cubicBezTo>
                    <a:pt x="5723" y="3046"/>
                    <a:pt x="5692" y="3123"/>
                    <a:pt x="5630" y="3170"/>
                  </a:cubicBezTo>
                  <a:cubicBezTo>
                    <a:pt x="5615" y="3185"/>
                    <a:pt x="5568" y="3185"/>
                    <a:pt x="5553" y="3185"/>
                  </a:cubicBezTo>
                  <a:cubicBezTo>
                    <a:pt x="5491" y="3185"/>
                    <a:pt x="5460" y="3170"/>
                    <a:pt x="5413" y="3123"/>
                  </a:cubicBezTo>
                  <a:cubicBezTo>
                    <a:pt x="5367" y="3077"/>
                    <a:pt x="5336" y="2999"/>
                    <a:pt x="5382" y="2922"/>
                  </a:cubicBezTo>
                  <a:cubicBezTo>
                    <a:pt x="5429" y="2891"/>
                    <a:pt x="5491" y="2875"/>
                    <a:pt x="5553" y="2875"/>
                  </a:cubicBezTo>
                  <a:lnTo>
                    <a:pt x="5553" y="2829"/>
                  </a:lnTo>
                  <a:close/>
                  <a:moveTo>
                    <a:pt x="8484" y="2875"/>
                  </a:moveTo>
                  <a:cubicBezTo>
                    <a:pt x="8562" y="2875"/>
                    <a:pt x="8624" y="2922"/>
                    <a:pt x="8655" y="2953"/>
                  </a:cubicBezTo>
                  <a:cubicBezTo>
                    <a:pt x="8701" y="2999"/>
                    <a:pt x="8717" y="3077"/>
                    <a:pt x="8670" y="3123"/>
                  </a:cubicBezTo>
                  <a:cubicBezTo>
                    <a:pt x="8639" y="3185"/>
                    <a:pt x="8577" y="3247"/>
                    <a:pt x="8500" y="3247"/>
                  </a:cubicBezTo>
                  <a:lnTo>
                    <a:pt x="8484" y="3247"/>
                  </a:lnTo>
                  <a:cubicBezTo>
                    <a:pt x="8406" y="3247"/>
                    <a:pt x="8360" y="3185"/>
                    <a:pt x="8329" y="3123"/>
                  </a:cubicBezTo>
                  <a:cubicBezTo>
                    <a:pt x="8313" y="3046"/>
                    <a:pt x="8313" y="2968"/>
                    <a:pt x="8344" y="2922"/>
                  </a:cubicBezTo>
                  <a:lnTo>
                    <a:pt x="8360" y="2891"/>
                  </a:lnTo>
                  <a:lnTo>
                    <a:pt x="8391" y="2891"/>
                  </a:lnTo>
                  <a:cubicBezTo>
                    <a:pt x="8406" y="2875"/>
                    <a:pt x="8437" y="2875"/>
                    <a:pt x="8484" y="2875"/>
                  </a:cubicBezTo>
                  <a:close/>
                  <a:moveTo>
                    <a:pt x="12368" y="2873"/>
                  </a:moveTo>
                  <a:cubicBezTo>
                    <a:pt x="12376" y="2873"/>
                    <a:pt x="12384" y="2874"/>
                    <a:pt x="12392" y="2875"/>
                  </a:cubicBezTo>
                  <a:cubicBezTo>
                    <a:pt x="12703" y="2922"/>
                    <a:pt x="13245" y="3185"/>
                    <a:pt x="13276" y="3201"/>
                  </a:cubicBezTo>
                  <a:cubicBezTo>
                    <a:pt x="13354" y="3247"/>
                    <a:pt x="13370" y="3325"/>
                    <a:pt x="13323" y="3418"/>
                  </a:cubicBezTo>
                  <a:cubicBezTo>
                    <a:pt x="13292" y="3480"/>
                    <a:pt x="13245" y="3496"/>
                    <a:pt x="13183" y="3496"/>
                  </a:cubicBezTo>
                  <a:cubicBezTo>
                    <a:pt x="13168" y="3496"/>
                    <a:pt x="13152" y="3496"/>
                    <a:pt x="13137" y="3480"/>
                  </a:cubicBezTo>
                  <a:cubicBezTo>
                    <a:pt x="12982" y="3403"/>
                    <a:pt x="12563" y="3201"/>
                    <a:pt x="12330" y="3170"/>
                  </a:cubicBezTo>
                  <a:cubicBezTo>
                    <a:pt x="12268" y="3139"/>
                    <a:pt x="12206" y="3077"/>
                    <a:pt x="12222" y="2999"/>
                  </a:cubicBezTo>
                  <a:cubicBezTo>
                    <a:pt x="12236" y="2930"/>
                    <a:pt x="12299" y="2873"/>
                    <a:pt x="12368" y="2873"/>
                  </a:cubicBezTo>
                  <a:close/>
                  <a:moveTo>
                    <a:pt x="11820" y="3322"/>
                  </a:moveTo>
                  <a:cubicBezTo>
                    <a:pt x="11830" y="3322"/>
                    <a:pt x="11840" y="3323"/>
                    <a:pt x="11850" y="3325"/>
                  </a:cubicBezTo>
                  <a:cubicBezTo>
                    <a:pt x="12051" y="3356"/>
                    <a:pt x="12237" y="3418"/>
                    <a:pt x="12408" y="3480"/>
                  </a:cubicBezTo>
                  <a:cubicBezTo>
                    <a:pt x="12470" y="3511"/>
                    <a:pt x="12517" y="3589"/>
                    <a:pt x="12501" y="3666"/>
                  </a:cubicBezTo>
                  <a:cubicBezTo>
                    <a:pt x="12470" y="3728"/>
                    <a:pt x="12408" y="3775"/>
                    <a:pt x="12361" y="3775"/>
                  </a:cubicBezTo>
                  <a:lnTo>
                    <a:pt x="12299" y="3775"/>
                  </a:lnTo>
                  <a:cubicBezTo>
                    <a:pt x="12144" y="3713"/>
                    <a:pt x="11974" y="3651"/>
                    <a:pt x="11803" y="3635"/>
                  </a:cubicBezTo>
                  <a:cubicBezTo>
                    <a:pt x="11726" y="3620"/>
                    <a:pt x="11679" y="3542"/>
                    <a:pt x="11679" y="3434"/>
                  </a:cubicBezTo>
                  <a:cubicBezTo>
                    <a:pt x="11693" y="3366"/>
                    <a:pt x="11753" y="3322"/>
                    <a:pt x="11820" y="3322"/>
                  </a:cubicBezTo>
                  <a:close/>
                  <a:moveTo>
                    <a:pt x="2232" y="4252"/>
                  </a:moveTo>
                  <a:cubicBezTo>
                    <a:pt x="2279" y="4252"/>
                    <a:pt x="2317" y="4270"/>
                    <a:pt x="2327" y="4318"/>
                  </a:cubicBezTo>
                  <a:lnTo>
                    <a:pt x="2311" y="4349"/>
                  </a:lnTo>
                  <a:cubicBezTo>
                    <a:pt x="2327" y="4364"/>
                    <a:pt x="2327" y="4395"/>
                    <a:pt x="2327" y="4411"/>
                  </a:cubicBezTo>
                  <a:cubicBezTo>
                    <a:pt x="2358" y="4488"/>
                    <a:pt x="2296" y="4550"/>
                    <a:pt x="2234" y="4566"/>
                  </a:cubicBezTo>
                  <a:lnTo>
                    <a:pt x="2218" y="4566"/>
                  </a:lnTo>
                  <a:cubicBezTo>
                    <a:pt x="2156" y="4566"/>
                    <a:pt x="2094" y="4519"/>
                    <a:pt x="2079" y="4473"/>
                  </a:cubicBezTo>
                  <a:cubicBezTo>
                    <a:pt x="2063" y="4395"/>
                    <a:pt x="2079" y="4318"/>
                    <a:pt x="2141" y="4271"/>
                  </a:cubicBezTo>
                  <a:cubicBezTo>
                    <a:pt x="2171" y="4259"/>
                    <a:pt x="2203" y="4252"/>
                    <a:pt x="2232" y="4252"/>
                  </a:cubicBezTo>
                  <a:close/>
                  <a:moveTo>
                    <a:pt x="6452" y="2937"/>
                  </a:moveTo>
                  <a:cubicBezTo>
                    <a:pt x="6530" y="2953"/>
                    <a:pt x="6576" y="3015"/>
                    <a:pt x="6561" y="3092"/>
                  </a:cubicBezTo>
                  <a:lnTo>
                    <a:pt x="6530" y="3356"/>
                  </a:lnTo>
                  <a:cubicBezTo>
                    <a:pt x="6654" y="3247"/>
                    <a:pt x="6809" y="3123"/>
                    <a:pt x="6949" y="2984"/>
                  </a:cubicBezTo>
                  <a:cubicBezTo>
                    <a:pt x="6987" y="2961"/>
                    <a:pt x="7026" y="2949"/>
                    <a:pt x="7063" y="2949"/>
                  </a:cubicBezTo>
                  <a:cubicBezTo>
                    <a:pt x="7100" y="2949"/>
                    <a:pt x="7135" y="2961"/>
                    <a:pt x="7166" y="2984"/>
                  </a:cubicBezTo>
                  <a:cubicBezTo>
                    <a:pt x="7228" y="3061"/>
                    <a:pt x="7228" y="3139"/>
                    <a:pt x="7166" y="3201"/>
                  </a:cubicBezTo>
                  <a:cubicBezTo>
                    <a:pt x="6964" y="3372"/>
                    <a:pt x="6778" y="3527"/>
                    <a:pt x="6576" y="3682"/>
                  </a:cubicBezTo>
                  <a:cubicBezTo>
                    <a:pt x="6762" y="3713"/>
                    <a:pt x="6949" y="3728"/>
                    <a:pt x="7150" y="3728"/>
                  </a:cubicBezTo>
                  <a:cubicBezTo>
                    <a:pt x="7228" y="3728"/>
                    <a:pt x="7274" y="3806"/>
                    <a:pt x="7274" y="3883"/>
                  </a:cubicBezTo>
                  <a:cubicBezTo>
                    <a:pt x="7274" y="3961"/>
                    <a:pt x="7228" y="4023"/>
                    <a:pt x="7150" y="4023"/>
                  </a:cubicBezTo>
                  <a:cubicBezTo>
                    <a:pt x="6918" y="3992"/>
                    <a:pt x="6700" y="3992"/>
                    <a:pt x="6468" y="3976"/>
                  </a:cubicBezTo>
                  <a:lnTo>
                    <a:pt x="6406" y="4504"/>
                  </a:lnTo>
                  <a:cubicBezTo>
                    <a:pt x="6406" y="4581"/>
                    <a:pt x="6344" y="4643"/>
                    <a:pt x="6266" y="4643"/>
                  </a:cubicBezTo>
                  <a:lnTo>
                    <a:pt x="6251" y="4643"/>
                  </a:lnTo>
                  <a:cubicBezTo>
                    <a:pt x="6158" y="4643"/>
                    <a:pt x="6111" y="4566"/>
                    <a:pt x="6111" y="4488"/>
                  </a:cubicBezTo>
                  <a:lnTo>
                    <a:pt x="6173" y="4023"/>
                  </a:lnTo>
                  <a:lnTo>
                    <a:pt x="6173" y="4023"/>
                  </a:lnTo>
                  <a:cubicBezTo>
                    <a:pt x="5987" y="4163"/>
                    <a:pt x="5785" y="4287"/>
                    <a:pt x="5568" y="4411"/>
                  </a:cubicBezTo>
                  <a:cubicBezTo>
                    <a:pt x="5553" y="4426"/>
                    <a:pt x="5522" y="4426"/>
                    <a:pt x="5491" y="4426"/>
                  </a:cubicBezTo>
                  <a:cubicBezTo>
                    <a:pt x="5460" y="4426"/>
                    <a:pt x="5398" y="4395"/>
                    <a:pt x="5382" y="4349"/>
                  </a:cubicBezTo>
                  <a:cubicBezTo>
                    <a:pt x="5336" y="4287"/>
                    <a:pt x="5367" y="4194"/>
                    <a:pt x="5444" y="4163"/>
                  </a:cubicBezTo>
                  <a:cubicBezTo>
                    <a:pt x="5553" y="4085"/>
                    <a:pt x="5646" y="4023"/>
                    <a:pt x="5770" y="3945"/>
                  </a:cubicBezTo>
                  <a:cubicBezTo>
                    <a:pt x="5692" y="3945"/>
                    <a:pt x="5615" y="3930"/>
                    <a:pt x="5537" y="3930"/>
                  </a:cubicBezTo>
                  <a:cubicBezTo>
                    <a:pt x="5460" y="3930"/>
                    <a:pt x="5398" y="3852"/>
                    <a:pt x="5398" y="3775"/>
                  </a:cubicBezTo>
                  <a:cubicBezTo>
                    <a:pt x="5398" y="3697"/>
                    <a:pt x="5475" y="3635"/>
                    <a:pt x="5553" y="3635"/>
                  </a:cubicBezTo>
                  <a:cubicBezTo>
                    <a:pt x="5770" y="3651"/>
                    <a:pt x="5956" y="3666"/>
                    <a:pt x="6158" y="3697"/>
                  </a:cubicBezTo>
                  <a:cubicBezTo>
                    <a:pt x="6173" y="3666"/>
                    <a:pt x="6220" y="3651"/>
                    <a:pt x="6235" y="3635"/>
                  </a:cubicBezTo>
                  <a:lnTo>
                    <a:pt x="6297" y="3077"/>
                  </a:lnTo>
                  <a:cubicBezTo>
                    <a:pt x="6297" y="2968"/>
                    <a:pt x="6359" y="2937"/>
                    <a:pt x="6452" y="2937"/>
                  </a:cubicBezTo>
                  <a:close/>
                  <a:moveTo>
                    <a:pt x="16193" y="4709"/>
                  </a:moveTo>
                  <a:cubicBezTo>
                    <a:pt x="16280" y="4709"/>
                    <a:pt x="16371" y="4754"/>
                    <a:pt x="16425" y="4829"/>
                  </a:cubicBezTo>
                  <a:cubicBezTo>
                    <a:pt x="16440" y="4876"/>
                    <a:pt x="16471" y="4907"/>
                    <a:pt x="16471" y="4954"/>
                  </a:cubicBezTo>
                  <a:cubicBezTo>
                    <a:pt x="16471" y="5016"/>
                    <a:pt x="16425" y="5078"/>
                    <a:pt x="16363" y="5124"/>
                  </a:cubicBezTo>
                  <a:cubicBezTo>
                    <a:pt x="16316" y="5140"/>
                    <a:pt x="16270" y="5171"/>
                    <a:pt x="16208" y="5171"/>
                  </a:cubicBezTo>
                  <a:cubicBezTo>
                    <a:pt x="16115" y="5171"/>
                    <a:pt x="16037" y="5124"/>
                    <a:pt x="16006" y="5062"/>
                  </a:cubicBezTo>
                  <a:cubicBezTo>
                    <a:pt x="15960" y="5016"/>
                    <a:pt x="15944" y="4954"/>
                    <a:pt x="15960" y="4892"/>
                  </a:cubicBezTo>
                  <a:cubicBezTo>
                    <a:pt x="15975" y="4814"/>
                    <a:pt x="16022" y="4783"/>
                    <a:pt x="16084" y="4736"/>
                  </a:cubicBezTo>
                  <a:cubicBezTo>
                    <a:pt x="16117" y="4717"/>
                    <a:pt x="16154" y="4709"/>
                    <a:pt x="16193" y="4709"/>
                  </a:cubicBezTo>
                  <a:close/>
                  <a:moveTo>
                    <a:pt x="9279" y="5041"/>
                  </a:moveTo>
                  <a:cubicBezTo>
                    <a:pt x="9335" y="5041"/>
                    <a:pt x="9387" y="5052"/>
                    <a:pt x="9430" y="5078"/>
                  </a:cubicBezTo>
                  <a:cubicBezTo>
                    <a:pt x="9492" y="5140"/>
                    <a:pt x="9508" y="5217"/>
                    <a:pt x="9492" y="5295"/>
                  </a:cubicBezTo>
                  <a:cubicBezTo>
                    <a:pt x="9477" y="5372"/>
                    <a:pt x="9399" y="5434"/>
                    <a:pt x="9322" y="5434"/>
                  </a:cubicBezTo>
                  <a:cubicBezTo>
                    <a:pt x="9244" y="5434"/>
                    <a:pt x="9182" y="5403"/>
                    <a:pt x="9135" y="5326"/>
                  </a:cubicBezTo>
                  <a:cubicBezTo>
                    <a:pt x="9104" y="5248"/>
                    <a:pt x="9104" y="5140"/>
                    <a:pt x="9120" y="5078"/>
                  </a:cubicBezTo>
                  <a:lnTo>
                    <a:pt x="9120" y="5062"/>
                  </a:lnTo>
                  <a:lnTo>
                    <a:pt x="9135" y="5062"/>
                  </a:lnTo>
                  <a:cubicBezTo>
                    <a:pt x="9184" y="5048"/>
                    <a:pt x="9233" y="5041"/>
                    <a:pt x="9279" y="5041"/>
                  </a:cubicBezTo>
                  <a:close/>
                  <a:moveTo>
                    <a:pt x="6623" y="5357"/>
                  </a:moveTo>
                  <a:cubicBezTo>
                    <a:pt x="6654" y="5357"/>
                    <a:pt x="6700" y="5357"/>
                    <a:pt x="6731" y="5372"/>
                  </a:cubicBezTo>
                  <a:cubicBezTo>
                    <a:pt x="6778" y="5372"/>
                    <a:pt x="6793" y="5419"/>
                    <a:pt x="6793" y="5450"/>
                  </a:cubicBezTo>
                  <a:cubicBezTo>
                    <a:pt x="6793" y="5496"/>
                    <a:pt x="6793" y="5512"/>
                    <a:pt x="6778" y="5527"/>
                  </a:cubicBezTo>
                  <a:cubicBezTo>
                    <a:pt x="6700" y="5667"/>
                    <a:pt x="6561" y="5760"/>
                    <a:pt x="6406" y="5807"/>
                  </a:cubicBezTo>
                  <a:lnTo>
                    <a:pt x="6390" y="5807"/>
                  </a:lnTo>
                  <a:lnTo>
                    <a:pt x="6375" y="5791"/>
                  </a:lnTo>
                  <a:cubicBezTo>
                    <a:pt x="6266" y="5714"/>
                    <a:pt x="6313" y="5558"/>
                    <a:pt x="6375" y="5481"/>
                  </a:cubicBezTo>
                  <a:cubicBezTo>
                    <a:pt x="6421" y="5403"/>
                    <a:pt x="6530" y="5357"/>
                    <a:pt x="6623" y="5357"/>
                  </a:cubicBezTo>
                  <a:close/>
                  <a:moveTo>
                    <a:pt x="7718" y="5506"/>
                  </a:moveTo>
                  <a:cubicBezTo>
                    <a:pt x="7741" y="5506"/>
                    <a:pt x="7764" y="5508"/>
                    <a:pt x="7786" y="5512"/>
                  </a:cubicBezTo>
                  <a:lnTo>
                    <a:pt x="7817" y="5512"/>
                  </a:lnTo>
                  <a:lnTo>
                    <a:pt x="7817" y="5558"/>
                  </a:lnTo>
                  <a:cubicBezTo>
                    <a:pt x="7848" y="5651"/>
                    <a:pt x="7786" y="5745"/>
                    <a:pt x="7724" y="5807"/>
                  </a:cubicBezTo>
                  <a:cubicBezTo>
                    <a:pt x="7647" y="5838"/>
                    <a:pt x="7569" y="5853"/>
                    <a:pt x="7491" y="5884"/>
                  </a:cubicBezTo>
                  <a:lnTo>
                    <a:pt x="7445" y="5884"/>
                  </a:lnTo>
                  <a:lnTo>
                    <a:pt x="7429" y="5838"/>
                  </a:lnTo>
                  <a:cubicBezTo>
                    <a:pt x="7398" y="5760"/>
                    <a:pt x="7429" y="5651"/>
                    <a:pt x="7507" y="5574"/>
                  </a:cubicBezTo>
                  <a:cubicBezTo>
                    <a:pt x="7566" y="5527"/>
                    <a:pt x="7644" y="5506"/>
                    <a:pt x="7718" y="5506"/>
                  </a:cubicBezTo>
                  <a:close/>
                  <a:moveTo>
                    <a:pt x="14160" y="5625"/>
                  </a:moveTo>
                  <a:cubicBezTo>
                    <a:pt x="14241" y="5625"/>
                    <a:pt x="14325" y="5652"/>
                    <a:pt x="14378" y="5714"/>
                  </a:cubicBezTo>
                  <a:cubicBezTo>
                    <a:pt x="14486" y="5791"/>
                    <a:pt x="14533" y="5931"/>
                    <a:pt x="14471" y="6070"/>
                  </a:cubicBezTo>
                  <a:lnTo>
                    <a:pt x="14455" y="6117"/>
                  </a:lnTo>
                  <a:lnTo>
                    <a:pt x="14409" y="6117"/>
                  </a:lnTo>
                  <a:cubicBezTo>
                    <a:pt x="14316" y="6101"/>
                    <a:pt x="14223" y="6070"/>
                    <a:pt x="14130" y="6024"/>
                  </a:cubicBezTo>
                  <a:cubicBezTo>
                    <a:pt x="14021" y="5946"/>
                    <a:pt x="13959" y="5822"/>
                    <a:pt x="13974" y="5714"/>
                  </a:cubicBezTo>
                  <a:lnTo>
                    <a:pt x="13974" y="5683"/>
                  </a:lnTo>
                  <a:lnTo>
                    <a:pt x="13990" y="5667"/>
                  </a:lnTo>
                  <a:cubicBezTo>
                    <a:pt x="14037" y="5640"/>
                    <a:pt x="14098" y="5625"/>
                    <a:pt x="14160" y="5625"/>
                  </a:cubicBezTo>
                  <a:close/>
                  <a:moveTo>
                    <a:pt x="1664" y="4931"/>
                  </a:moveTo>
                  <a:cubicBezTo>
                    <a:pt x="1690" y="4931"/>
                    <a:pt x="1716" y="4937"/>
                    <a:pt x="1737" y="4954"/>
                  </a:cubicBezTo>
                  <a:cubicBezTo>
                    <a:pt x="1815" y="4985"/>
                    <a:pt x="1830" y="5093"/>
                    <a:pt x="1768" y="5124"/>
                  </a:cubicBezTo>
                  <a:cubicBezTo>
                    <a:pt x="1768" y="5124"/>
                    <a:pt x="1334" y="5884"/>
                    <a:pt x="1117" y="6722"/>
                  </a:cubicBezTo>
                  <a:cubicBezTo>
                    <a:pt x="1101" y="6799"/>
                    <a:pt x="1039" y="6830"/>
                    <a:pt x="977" y="6830"/>
                  </a:cubicBezTo>
                  <a:lnTo>
                    <a:pt x="946" y="6830"/>
                  </a:lnTo>
                  <a:cubicBezTo>
                    <a:pt x="869" y="6815"/>
                    <a:pt x="822" y="6737"/>
                    <a:pt x="838" y="6660"/>
                  </a:cubicBezTo>
                  <a:cubicBezTo>
                    <a:pt x="1055" y="5791"/>
                    <a:pt x="1520" y="5031"/>
                    <a:pt x="1536" y="4985"/>
                  </a:cubicBezTo>
                  <a:cubicBezTo>
                    <a:pt x="1566" y="4954"/>
                    <a:pt x="1616" y="4931"/>
                    <a:pt x="1664" y="4931"/>
                  </a:cubicBezTo>
                  <a:close/>
                  <a:moveTo>
                    <a:pt x="1756" y="6935"/>
                  </a:moveTo>
                  <a:cubicBezTo>
                    <a:pt x="1782" y="6935"/>
                    <a:pt x="1808" y="6941"/>
                    <a:pt x="1830" y="6954"/>
                  </a:cubicBezTo>
                  <a:cubicBezTo>
                    <a:pt x="1877" y="6970"/>
                    <a:pt x="1908" y="7001"/>
                    <a:pt x="1923" y="7047"/>
                  </a:cubicBezTo>
                  <a:cubicBezTo>
                    <a:pt x="1939" y="7109"/>
                    <a:pt x="1923" y="7156"/>
                    <a:pt x="1892" y="7218"/>
                  </a:cubicBezTo>
                  <a:cubicBezTo>
                    <a:pt x="1846" y="7264"/>
                    <a:pt x="1768" y="7296"/>
                    <a:pt x="1706" y="7296"/>
                  </a:cubicBezTo>
                  <a:cubicBezTo>
                    <a:pt x="1675" y="7296"/>
                    <a:pt x="1644" y="7280"/>
                    <a:pt x="1598" y="7264"/>
                  </a:cubicBezTo>
                  <a:cubicBezTo>
                    <a:pt x="1551" y="7233"/>
                    <a:pt x="1536" y="7187"/>
                    <a:pt x="1536" y="7140"/>
                  </a:cubicBezTo>
                  <a:cubicBezTo>
                    <a:pt x="1536" y="7109"/>
                    <a:pt x="1536" y="7047"/>
                    <a:pt x="1582" y="7001"/>
                  </a:cubicBezTo>
                  <a:cubicBezTo>
                    <a:pt x="1626" y="6968"/>
                    <a:pt x="1693" y="6935"/>
                    <a:pt x="1756" y="6935"/>
                  </a:cubicBezTo>
                  <a:close/>
                  <a:moveTo>
                    <a:pt x="772" y="7216"/>
                  </a:moveTo>
                  <a:cubicBezTo>
                    <a:pt x="778" y="7216"/>
                    <a:pt x="785" y="7216"/>
                    <a:pt x="791" y="7218"/>
                  </a:cubicBezTo>
                  <a:cubicBezTo>
                    <a:pt x="869" y="7218"/>
                    <a:pt x="915" y="7296"/>
                    <a:pt x="900" y="7373"/>
                  </a:cubicBezTo>
                  <a:cubicBezTo>
                    <a:pt x="900" y="7389"/>
                    <a:pt x="791" y="8273"/>
                    <a:pt x="807" y="8691"/>
                  </a:cubicBezTo>
                  <a:cubicBezTo>
                    <a:pt x="807" y="8769"/>
                    <a:pt x="745" y="8846"/>
                    <a:pt x="667" y="8846"/>
                  </a:cubicBezTo>
                  <a:cubicBezTo>
                    <a:pt x="605" y="8846"/>
                    <a:pt x="528" y="8784"/>
                    <a:pt x="528" y="8707"/>
                  </a:cubicBezTo>
                  <a:cubicBezTo>
                    <a:pt x="512" y="8242"/>
                    <a:pt x="652" y="7373"/>
                    <a:pt x="652" y="7342"/>
                  </a:cubicBezTo>
                  <a:cubicBezTo>
                    <a:pt x="666" y="7273"/>
                    <a:pt x="717" y="7216"/>
                    <a:pt x="772" y="7216"/>
                  </a:cubicBezTo>
                  <a:close/>
                  <a:moveTo>
                    <a:pt x="1501" y="8294"/>
                  </a:moveTo>
                  <a:cubicBezTo>
                    <a:pt x="1518" y="8294"/>
                    <a:pt x="1535" y="8297"/>
                    <a:pt x="1551" y="8304"/>
                  </a:cubicBezTo>
                  <a:lnTo>
                    <a:pt x="1598" y="8319"/>
                  </a:lnTo>
                  <a:lnTo>
                    <a:pt x="1598" y="8366"/>
                  </a:lnTo>
                  <a:lnTo>
                    <a:pt x="1598" y="8908"/>
                  </a:lnTo>
                  <a:cubicBezTo>
                    <a:pt x="1598" y="9048"/>
                    <a:pt x="1536" y="9172"/>
                    <a:pt x="1427" y="9172"/>
                  </a:cubicBezTo>
                  <a:lnTo>
                    <a:pt x="1381" y="9172"/>
                  </a:lnTo>
                  <a:lnTo>
                    <a:pt x="1365" y="9141"/>
                  </a:lnTo>
                  <a:cubicBezTo>
                    <a:pt x="1288" y="8986"/>
                    <a:pt x="1288" y="8815"/>
                    <a:pt x="1288" y="8660"/>
                  </a:cubicBezTo>
                  <a:cubicBezTo>
                    <a:pt x="1288" y="8583"/>
                    <a:pt x="1288" y="8505"/>
                    <a:pt x="1319" y="8428"/>
                  </a:cubicBezTo>
                  <a:cubicBezTo>
                    <a:pt x="1356" y="8341"/>
                    <a:pt x="1432" y="8294"/>
                    <a:pt x="1501" y="8294"/>
                  </a:cubicBezTo>
                  <a:close/>
                  <a:moveTo>
                    <a:pt x="14719" y="9979"/>
                  </a:moveTo>
                  <a:lnTo>
                    <a:pt x="14734" y="9994"/>
                  </a:lnTo>
                  <a:cubicBezTo>
                    <a:pt x="14858" y="10134"/>
                    <a:pt x="14843" y="10227"/>
                    <a:pt x="14796" y="10258"/>
                  </a:cubicBezTo>
                  <a:cubicBezTo>
                    <a:pt x="14765" y="10320"/>
                    <a:pt x="14719" y="10320"/>
                    <a:pt x="14688" y="10335"/>
                  </a:cubicBezTo>
                  <a:lnTo>
                    <a:pt x="14455" y="10413"/>
                  </a:lnTo>
                  <a:lnTo>
                    <a:pt x="14440" y="10382"/>
                  </a:lnTo>
                  <a:cubicBezTo>
                    <a:pt x="14409" y="10320"/>
                    <a:pt x="14409" y="10242"/>
                    <a:pt x="14378" y="10165"/>
                  </a:cubicBezTo>
                  <a:cubicBezTo>
                    <a:pt x="14378" y="10103"/>
                    <a:pt x="14440" y="10056"/>
                    <a:pt x="14486" y="10025"/>
                  </a:cubicBezTo>
                  <a:lnTo>
                    <a:pt x="14719" y="9979"/>
                  </a:lnTo>
                  <a:close/>
                  <a:moveTo>
                    <a:pt x="5878" y="10444"/>
                  </a:moveTo>
                  <a:lnTo>
                    <a:pt x="5925" y="10490"/>
                  </a:lnTo>
                  <a:cubicBezTo>
                    <a:pt x="5940" y="10568"/>
                    <a:pt x="5925" y="10692"/>
                    <a:pt x="5863" y="10754"/>
                  </a:cubicBezTo>
                  <a:cubicBezTo>
                    <a:pt x="5816" y="10785"/>
                    <a:pt x="5770" y="10801"/>
                    <a:pt x="5692" y="10801"/>
                  </a:cubicBezTo>
                  <a:cubicBezTo>
                    <a:pt x="5646" y="10801"/>
                    <a:pt x="5630" y="10801"/>
                    <a:pt x="5584" y="10785"/>
                  </a:cubicBezTo>
                  <a:lnTo>
                    <a:pt x="5568" y="10785"/>
                  </a:lnTo>
                  <a:lnTo>
                    <a:pt x="5568" y="10770"/>
                  </a:lnTo>
                  <a:cubicBezTo>
                    <a:pt x="5522" y="10646"/>
                    <a:pt x="5553" y="10537"/>
                    <a:pt x="5630" y="10490"/>
                  </a:cubicBezTo>
                  <a:cubicBezTo>
                    <a:pt x="5646" y="10485"/>
                    <a:pt x="5661" y="10484"/>
                    <a:pt x="5677" y="10484"/>
                  </a:cubicBezTo>
                  <a:cubicBezTo>
                    <a:pt x="5708" y="10484"/>
                    <a:pt x="5739" y="10490"/>
                    <a:pt x="5770" y="10490"/>
                  </a:cubicBezTo>
                  <a:lnTo>
                    <a:pt x="5816" y="10490"/>
                  </a:lnTo>
                  <a:lnTo>
                    <a:pt x="5878" y="10444"/>
                  </a:lnTo>
                  <a:close/>
                  <a:moveTo>
                    <a:pt x="573" y="9341"/>
                  </a:moveTo>
                  <a:cubicBezTo>
                    <a:pt x="579" y="9341"/>
                    <a:pt x="584" y="9341"/>
                    <a:pt x="590" y="9343"/>
                  </a:cubicBezTo>
                  <a:cubicBezTo>
                    <a:pt x="667" y="9343"/>
                    <a:pt x="729" y="9405"/>
                    <a:pt x="729" y="9482"/>
                  </a:cubicBezTo>
                  <a:cubicBezTo>
                    <a:pt x="729" y="9762"/>
                    <a:pt x="745" y="10521"/>
                    <a:pt x="822" y="10785"/>
                  </a:cubicBezTo>
                  <a:cubicBezTo>
                    <a:pt x="838" y="10863"/>
                    <a:pt x="807" y="10940"/>
                    <a:pt x="729" y="10956"/>
                  </a:cubicBezTo>
                  <a:lnTo>
                    <a:pt x="683" y="10956"/>
                  </a:lnTo>
                  <a:cubicBezTo>
                    <a:pt x="636" y="10956"/>
                    <a:pt x="574" y="10925"/>
                    <a:pt x="559" y="10863"/>
                  </a:cubicBezTo>
                  <a:cubicBezTo>
                    <a:pt x="450" y="10490"/>
                    <a:pt x="450" y="9529"/>
                    <a:pt x="450" y="9482"/>
                  </a:cubicBezTo>
                  <a:cubicBezTo>
                    <a:pt x="450" y="9412"/>
                    <a:pt x="515" y="9341"/>
                    <a:pt x="573" y="9341"/>
                  </a:cubicBezTo>
                  <a:close/>
                  <a:moveTo>
                    <a:pt x="1822" y="12100"/>
                  </a:moveTo>
                  <a:cubicBezTo>
                    <a:pt x="1886" y="12100"/>
                    <a:pt x="1944" y="12132"/>
                    <a:pt x="1970" y="12197"/>
                  </a:cubicBezTo>
                  <a:cubicBezTo>
                    <a:pt x="2125" y="12708"/>
                    <a:pt x="2528" y="13236"/>
                    <a:pt x="2528" y="13236"/>
                  </a:cubicBezTo>
                  <a:cubicBezTo>
                    <a:pt x="2575" y="13282"/>
                    <a:pt x="2575" y="13391"/>
                    <a:pt x="2528" y="13422"/>
                  </a:cubicBezTo>
                  <a:cubicBezTo>
                    <a:pt x="2482" y="13437"/>
                    <a:pt x="2466" y="13468"/>
                    <a:pt x="2435" y="13468"/>
                  </a:cubicBezTo>
                  <a:cubicBezTo>
                    <a:pt x="2389" y="13468"/>
                    <a:pt x="2327" y="13437"/>
                    <a:pt x="2311" y="13406"/>
                  </a:cubicBezTo>
                  <a:cubicBezTo>
                    <a:pt x="2296" y="13391"/>
                    <a:pt x="1861" y="12863"/>
                    <a:pt x="1691" y="12274"/>
                  </a:cubicBezTo>
                  <a:cubicBezTo>
                    <a:pt x="1675" y="12197"/>
                    <a:pt x="1706" y="12119"/>
                    <a:pt x="1784" y="12103"/>
                  </a:cubicBezTo>
                  <a:cubicBezTo>
                    <a:pt x="1797" y="12101"/>
                    <a:pt x="1810" y="12100"/>
                    <a:pt x="1822" y="12100"/>
                  </a:cubicBezTo>
                  <a:close/>
                  <a:moveTo>
                    <a:pt x="3831" y="14787"/>
                  </a:moveTo>
                  <a:cubicBezTo>
                    <a:pt x="3924" y="14787"/>
                    <a:pt x="3986" y="14818"/>
                    <a:pt x="4017" y="14895"/>
                  </a:cubicBezTo>
                  <a:cubicBezTo>
                    <a:pt x="4048" y="14957"/>
                    <a:pt x="4048" y="15019"/>
                    <a:pt x="4002" y="15097"/>
                  </a:cubicBezTo>
                  <a:cubicBezTo>
                    <a:pt x="3971" y="15143"/>
                    <a:pt x="3924" y="15174"/>
                    <a:pt x="3878" y="15190"/>
                  </a:cubicBezTo>
                  <a:lnTo>
                    <a:pt x="3831" y="15190"/>
                  </a:lnTo>
                  <a:cubicBezTo>
                    <a:pt x="3769" y="15190"/>
                    <a:pt x="3692" y="15143"/>
                    <a:pt x="3645" y="15097"/>
                  </a:cubicBezTo>
                  <a:cubicBezTo>
                    <a:pt x="3614" y="15035"/>
                    <a:pt x="3614" y="14957"/>
                    <a:pt x="3630" y="14895"/>
                  </a:cubicBezTo>
                  <a:cubicBezTo>
                    <a:pt x="3676" y="14818"/>
                    <a:pt x="3754" y="14787"/>
                    <a:pt x="3831" y="14787"/>
                  </a:cubicBezTo>
                  <a:close/>
                  <a:moveTo>
                    <a:pt x="1621" y="13557"/>
                  </a:moveTo>
                  <a:cubicBezTo>
                    <a:pt x="1684" y="13557"/>
                    <a:pt x="1740" y="13590"/>
                    <a:pt x="1753" y="13654"/>
                  </a:cubicBezTo>
                  <a:cubicBezTo>
                    <a:pt x="1892" y="14182"/>
                    <a:pt x="2776" y="15283"/>
                    <a:pt x="2776" y="15298"/>
                  </a:cubicBezTo>
                  <a:cubicBezTo>
                    <a:pt x="2823" y="15376"/>
                    <a:pt x="2823" y="15454"/>
                    <a:pt x="2776" y="15500"/>
                  </a:cubicBezTo>
                  <a:cubicBezTo>
                    <a:pt x="2745" y="15516"/>
                    <a:pt x="2714" y="15531"/>
                    <a:pt x="2683" y="15531"/>
                  </a:cubicBezTo>
                  <a:cubicBezTo>
                    <a:pt x="2652" y="15531"/>
                    <a:pt x="2590" y="15516"/>
                    <a:pt x="2575" y="15485"/>
                  </a:cubicBezTo>
                  <a:cubicBezTo>
                    <a:pt x="2528" y="15438"/>
                    <a:pt x="1660" y="14321"/>
                    <a:pt x="1489" y="13732"/>
                  </a:cubicBezTo>
                  <a:cubicBezTo>
                    <a:pt x="1458" y="13654"/>
                    <a:pt x="1505" y="13577"/>
                    <a:pt x="1582" y="13561"/>
                  </a:cubicBezTo>
                  <a:cubicBezTo>
                    <a:pt x="1595" y="13559"/>
                    <a:pt x="1608" y="13557"/>
                    <a:pt x="1621" y="13557"/>
                  </a:cubicBezTo>
                  <a:close/>
                  <a:moveTo>
                    <a:pt x="5971" y="15609"/>
                  </a:moveTo>
                  <a:lnTo>
                    <a:pt x="5971" y="15655"/>
                  </a:lnTo>
                  <a:cubicBezTo>
                    <a:pt x="6002" y="15686"/>
                    <a:pt x="6033" y="15733"/>
                    <a:pt x="6080" y="15748"/>
                  </a:cubicBezTo>
                  <a:lnTo>
                    <a:pt x="6111" y="15748"/>
                  </a:lnTo>
                  <a:cubicBezTo>
                    <a:pt x="6173" y="15748"/>
                    <a:pt x="6235" y="15764"/>
                    <a:pt x="6266" y="15826"/>
                  </a:cubicBezTo>
                  <a:cubicBezTo>
                    <a:pt x="6282" y="15872"/>
                    <a:pt x="6282" y="15903"/>
                    <a:pt x="6266" y="15950"/>
                  </a:cubicBezTo>
                  <a:cubicBezTo>
                    <a:pt x="6251" y="15996"/>
                    <a:pt x="6173" y="16043"/>
                    <a:pt x="6111" y="16043"/>
                  </a:cubicBezTo>
                  <a:lnTo>
                    <a:pt x="6080" y="16043"/>
                  </a:lnTo>
                  <a:cubicBezTo>
                    <a:pt x="5971" y="16043"/>
                    <a:pt x="5878" y="15996"/>
                    <a:pt x="5816" y="15950"/>
                  </a:cubicBezTo>
                  <a:cubicBezTo>
                    <a:pt x="5723" y="15872"/>
                    <a:pt x="5708" y="15733"/>
                    <a:pt x="5723" y="15655"/>
                  </a:cubicBezTo>
                  <a:lnTo>
                    <a:pt x="5739" y="15609"/>
                  </a:lnTo>
                  <a:close/>
                  <a:moveTo>
                    <a:pt x="4250" y="15950"/>
                  </a:moveTo>
                  <a:lnTo>
                    <a:pt x="4265" y="15981"/>
                  </a:lnTo>
                  <a:cubicBezTo>
                    <a:pt x="4312" y="16058"/>
                    <a:pt x="4312" y="16151"/>
                    <a:pt x="4265" y="16229"/>
                  </a:cubicBezTo>
                  <a:lnTo>
                    <a:pt x="4265" y="16260"/>
                  </a:lnTo>
                  <a:lnTo>
                    <a:pt x="4250" y="16260"/>
                  </a:lnTo>
                  <a:cubicBezTo>
                    <a:pt x="4203" y="16276"/>
                    <a:pt x="4157" y="16276"/>
                    <a:pt x="4126" y="16276"/>
                  </a:cubicBezTo>
                  <a:cubicBezTo>
                    <a:pt x="4064" y="16276"/>
                    <a:pt x="4002" y="16276"/>
                    <a:pt x="3971" y="16229"/>
                  </a:cubicBezTo>
                  <a:cubicBezTo>
                    <a:pt x="3924" y="16198"/>
                    <a:pt x="3878" y="16136"/>
                    <a:pt x="3909" y="16074"/>
                  </a:cubicBezTo>
                  <a:cubicBezTo>
                    <a:pt x="3909" y="16027"/>
                    <a:pt x="3940" y="15981"/>
                    <a:pt x="3986" y="15965"/>
                  </a:cubicBezTo>
                  <a:cubicBezTo>
                    <a:pt x="4009" y="15958"/>
                    <a:pt x="4037" y="15954"/>
                    <a:pt x="4064" y="15954"/>
                  </a:cubicBezTo>
                  <a:cubicBezTo>
                    <a:pt x="4091" y="15954"/>
                    <a:pt x="4118" y="15958"/>
                    <a:pt x="4141" y="15965"/>
                  </a:cubicBezTo>
                  <a:lnTo>
                    <a:pt x="4219" y="15965"/>
                  </a:lnTo>
                  <a:lnTo>
                    <a:pt x="4250" y="15950"/>
                  </a:lnTo>
                  <a:close/>
                  <a:moveTo>
                    <a:pt x="13829" y="16292"/>
                  </a:moveTo>
                  <a:cubicBezTo>
                    <a:pt x="13879" y="16292"/>
                    <a:pt x="13922" y="16316"/>
                    <a:pt x="13943" y="16369"/>
                  </a:cubicBezTo>
                  <a:cubicBezTo>
                    <a:pt x="13990" y="16446"/>
                    <a:pt x="13959" y="16524"/>
                    <a:pt x="13881" y="16570"/>
                  </a:cubicBezTo>
                  <a:cubicBezTo>
                    <a:pt x="13866" y="16586"/>
                    <a:pt x="13432" y="16818"/>
                    <a:pt x="13183" y="16927"/>
                  </a:cubicBezTo>
                  <a:cubicBezTo>
                    <a:pt x="13168" y="16958"/>
                    <a:pt x="13152" y="16958"/>
                    <a:pt x="13137" y="16958"/>
                  </a:cubicBezTo>
                  <a:cubicBezTo>
                    <a:pt x="13075" y="16958"/>
                    <a:pt x="13013" y="16927"/>
                    <a:pt x="12997" y="16880"/>
                  </a:cubicBezTo>
                  <a:cubicBezTo>
                    <a:pt x="12982" y="16803"/>
                    <a:pt x="12997" y="16694"/>
                    <a:pt x="13075" y="16663"/>
                  </a:cubicBezTo>
                  <a:cubicBezTo>
                    <a:pt x="13292" y="16570"/>
                    <a:pt x="13757" y="16307"/>
                    <a:pt x="13757" y="16307"/>
                  </a:cubicBezTo>
                  <a:cubicBezTo>
                    <a:pt x="13782" y="16297"/>
                    <a:pt x="13806" y="16292"/>
                    <a:pt x="13829" y="16292"/>
                  </a:cubicBezTo>
                  <a:close/>
                  <a:moveTo>
                    <a:pt x="3608" y="16499"/>
                  </a:moveTo>
                  <a:cubicBezTo>
                    <a:pt x="3700" y="16499"/>
                    <a:pt x="3798" y="16543"/>
                    <a:pt x="3847" y="16617"/>
                  </a:cubicBezTo>
                  <a:cubicBezTo>
                    <a:pt x="3909" y="16710"/>
                    <a:pt x="3924" y="16849"/>
                    <a:pt x="3862" y="16958"/>
                  </a:cubicBezTo>
                  <a:lnTo>
                    <a:pt x="3847" y="16973"/>
                  </a:lnTo>
                  <a:cubicBezTo>
                    <a:pt x="3816" y="16989"/>
                    <a:pt x="3769" y="17005"/>
                    <a:pt x="3738" y="17005"/>
                  </a:cubicBezTo>
                  <a:cubicBezTo>
                    <a:pt x="3661" y="17005"/>
                    <a:pt x="3552" y="16958"/>
                    <a:pt x="3521" y="16880"/>
                  </a:cubicBezTo>
                  <a:cubicBezTo>
                    <a:pt x="3459" y="16772"/>
                    <a:pt x="3474" y="16648"/>
                    <a:pt x="3490" y="16539"/>
                  </a:cubicBezTo>
                  <a:lnTo>
                    <a:pt x="3490" y="16508"/>
                  </a:lnTo>
                  <a:lnTo>
                    <a:pt x="3536" y="16508"/>
                  </a:lnTo>
                  <a:cubicBezTo>
                    <a:pt x="3559" y="16502"/>
                    <a:pt x="3583" y="16499"/>
                    <a:pt x="3608" y="16499"/>
                  </a:cubicBezTo>
                  <a:close/>
                  <a:moveTo>
                    <a:pt x="4217" y="16931"/>
                  </a:moveTo>
                  <a:cubicBezTo>
                    <a:pt x="4261" y="16931"/>
                    <a:pt x="4309" y="16951"/>
                    <a:pt x="4327" y="16989"/>
                  </a:cubicBezTo>
                  <a:cubicBezTo>
                    <a:pt x="4607" y="17361"/>
                    <a:pt x="5537" y="18013"/>
                    <a:pt x="5553" y="18013"/>
                  </a:cubicBezTo>
                  <a:cubicBezTo>
                    <a:pt x="5630" y="18059"/>
                    <a:pt x="5630" y="18152"/>
                    <a:pt x="5584" y="18214"/>
                  </a:cubicBezTo>
                  <a:cubicBezTo>
                    <a:pt x="5568" y="18245"/>
                    <a:pt x="5522" y="18276"/>
                    <a:pt x="5475" y="18276"/>
                  </a:cubicBezTo>
                  <a:cubicBezTo>
                    <a:pt x="5460" y="18276"/>
                    <a:pt x="5413" y="18276"/>
                    <a:pt x="5398" y="18245"/>
                  </a:cubicBezTo>
                  <a:cubicBezTo>
                    <a:pt x="5367" y="18230"/>
                    <a:pt x="4405" y="17547"/>
                    <a:pt x="4126" y="17160"/>
                  </a:cubicBezTo>
                  <a:cubicBezTo>
                    <a:pt x="4079" y="17113"/>
                    <a:pt x="4095" y="17005"/>
                    <a:pt x="4141" y="16958"/>
                  </a:cubicBezTo>
                  <a:cubicBezTo>
                    <a:pt x="4160" y="16940"/>
                    <a:pt x="4188" y="16931"/>
                    <a:pt x="4217" y="16931"/>
                  </a:cubicBezTo>
                  <a:close/>
                  <a:moveTo>
                    <a:pt x="6812" y="17321"/>
                  </a:moveTo>
                  <a:cubicBezTo>
                    <a:pt x="6873" y="17321"/>
                    <a:pt x="6935" y="17329"/>
                    <a:pt x="6995" y="17346"/>
                  </a:cubicBezTo>
                  <a:cubicBezTo>
                    <a:pt x="7414" y="17454"/>
                    <a:pt x="7802" y="17625"/>
                    <a:pt x="8158" y="17889"/>
                  </a:cubicBezTo>
                  <a:cubicBezTo>
                    <a:pt x="8251" y="17966"/>
                    <a:pt x="8391" y="18059"/>
                    <a:pt x="8391" y="18230"/>
                  </a:cubicBezTo>
                  <a:cubicBezTo>
                    <a:pt x="8406" y="18462"/>
                    <a:pt x="8174" y="18617"/>
                    <a:pt x="7941" y="18633"/>
                  </a:cubicBezTo>
                  <a:cubicBezTo>
                    <a:pt x="7879" y="18664"/>
                    <a:pt x="7817" y="18664"/>
                    <a:pt x="7771" y="18664"/>
                  </a:cubicBezTo>
                  <a:cubicBezTo>
                    <a:pt x="7305" y="18664"/>
                    <a:pt x="6856" y="18400"/>
                    <a:pt x="6530" y="18199"/>
                  </a:cubicBezTo>
                  <a:cubicBezTo>
                    <a:pt x="6313" y="18059"/>
                    <a:pt x="6204" y="17889"/>
                    <a:pt x="6235" y="17733"/>
                  </a:cubicBezTo>
                  <a:cubicBezTo>
                    <a:pt x="6235" y="17687"/>
                    <a:pt x="6251" y="17656"/>
                    <a:pt x="6266" y="17609"/>
                  </a:cubicBezTo>
                  <a:cubicBezTo>
                    <a:pt x="6376" y="17427"/>
                    <a:pt x="6590" y="17321"/>
                    <a:pt x="6812" y="17321"/>
                  </a:cubicBezTo>
                  <a:close/>
                  <a:moveTo>
                    <a:pt x="8765" y="0"/>
                  </a:moveTo>
                  <a:cubicBezTo>
                    <a:pt x="8656" y="0"/>
                    <a:pt x="8547" y="2"/>
                    <a:pt x="8437" y="6"/>
                  </a:cubicBezTo>
                  <a:cubicBezTo>
                    <a:pt x="7104" y="6"/>
                    <a:pt x="5847" y="301"/>
                    <a:pt x="4684" y="781"/>
                  </a:cubicBezTo>
                  <a:lnTo>
                    <a:pt x="4219" y="1123"/>
                  </a:lnTo>
                  <a:cubicBezTo>
                    <a:pt x="4172" y="1154"/>
                    <a:pt x="4126" y="1185"/>
                    <a:pt x="4079" y="1231"/>
                  </a:cubicBezTo>
                  <a:cubicBezTo>
                    <a:pt x="3955" y="1324"/>
                    <a:pt x="3862" y="1402"/>
                    <a:pt x="3754" y="1495"/>
                  </a:cubicBezTo>
                  <a:cubicBezTo>
                    <a:pt x="3707" y="1541"/>
                    <a:pt x="3645" y="1572"/>
                    <a:pt x="3614" y="1619"/>
                  </a:cubicBezTo>
                  <a:cubicBezTo>
                    <a:pt x="3521" y="1712"/>
                    <a:pt x="3397" y="1805"/>
                    <a:pt x="3304" y="1898"/>
                  </a:cubicBezTo>
                  <a:lnTo>
                    <a:pt x="3195" y="2022"/>
                  </a:lnTo>
                  <a:cubicBezTo>
                    <a:pt x="2901" y="2286"/>
                    <a:pt x="2652" y="2581"/>
                    <a:pt x="2389" y="2891"/>
                  </a:cubicBezTo>
                  <a:cubicBezTo>
                    <a:pt x="2373" y="2937"/>
                    <a:pt x="2342" y="2984"/>
                    <a:pt x="2296" y="3030"/>
                  </a:cubicBezTo>
                  <a:cubicBezTo>
                    <a:pt x="2218" y="3123"/>
                    <a:pt x="2125" y="3247"/>
                    <a:pt x="2048" y="3356"/>
                  </a:cubicBezTo>
                  <a:cubicBezTo>
                    <a:pt x="2001" y="3418"/>
                    <a:pt x="1970" y="3449"/>
                    <a:pt x="1923" y="3511"/>
                  </a:cubicBezTo>
                  <a:lnTo>
                    <a:pt x="1691" y="3868"/>
                  </a:lnTo>
                  <a:cubicBezTo>
                    <a:pt x="1660" y="3899"/>
                    <a:pt x="1644" y="3945"/>
                    <a:pt x="1598" y="3992"/>
                  </a:cubicBezTo>
                  <a:cubicBezTo>
                    <a:pt x="1505" y="4147"/>
                    <a:pt x="1412" y="4333"/>
                    <a:pt x="1303" y="4504"/>
                  </a:cubicBezTo>
                  <a:cubicBezTo>
                    <a:pt x="1210" y="4674"/>
                    <a:pt x="1117" y="4845"/>
                    <a:pt x="1039" y="5031"/>
                  </a:cubicBezTo>
                  <a:cubicBezTo>
                    <a:pt x="1024" y="5062"/>
                    <a:pt x="977" y="5124"/>
                    <a:pt x="962" y="5186"/>
                  </a:cubicBezTo>
                  <a:cubicBezTo>
                    <a:pt x="900" y="5310"/>
                    <a:pt x="838" y="5434"/>
                    <a:pt x="776" y="5574"/>
                  </a:cubicBezTo>
                  <a:cubicBezTo>
                    <a:pt x="760" y="5620"/>
                    <a:pt x="729" y="5698"/>
                    <a:pt x="698" y="5760"/>
                  </a:cubicBezTo>
                  <a:cubicBezTo>
                    <a:pt x="667" y="5900"/>
                    <a:pt x="605" y="6039"/>
                    <a:pt x="574" y="6163"/>
                  </a:cubicBezTo>
                  <a:lnTo>
                    <a:pt x="512" y="6349"/>
                  </a:lnTo>
                  <a:lnTo>
                    <a:pt x="341" y="6923"/>
                  </a:lnTo>
                  <a:cubicBezTo>
                    <a:pt x="279" y="7125"/>
                    <a:pt x="233" y="7311"/>
                    <a:pt x="202" y="7513"/>
                  </a:cubicBezTo>
                  <a:cubicBezTo>
                    <a:pt x="186" y="7590"/>
                    <a:pt x="186" y="7637"/>
                    <a:pt x="155" y="7699"/>
                  </a:cubicBezTo>
                  <a:cubicBezTo>
                    <a:pt x="140" y="7838"/>
                    <a:pt x="124" y="7993"/>
                    <a:pt x="109" y="8133"/>
                  </a:cubicBezTo>
                  <a:cubicBezTo>
                    <a:pt x="109" y="8211"/>
                    <a:pt x="78" y="8257"/>
                    <a:pt x="78" y="8335"/>
                  </a:cubicBezTo>
                  <a:cubicBezTo>
                    <a:pt x="62" y="8474"/>
                    <a:pt x="62" y="8629"/>
                    <a:pt x="47" y="8769"/>
                  </a:cubicBezTo>
                  <a:cubicBezTo>
                    <a:pt x="47" y="8831"/>
                    <a:pt x="31" y="8908"/>
                    <a:pt x="31" y="8955"/>
                  </a:cubicBezTo>
                  <a:cubicBezTo>
                    <a:pt x="0" y="9157"/>
                    <a:pt x="0" y="9374"/>
                    <a:pt x="0" y="9591"/>
                  </a:cubicBezTo>
                  <a:cubicBezTo>
                    <a:pt x="0" y="9793"/>
                    <a:pt x="0" y="9994"/>
                    <a:pt x="31" y="10211"/>
                  </a:cubicBezTo>
                  <a:cubicBezTo>
                    <a:pt x="31" y="10258"/>
                    <a:pt x="47" y="10335"/>
                    <a:pt x="47" y="10397"/>
                  </a:cubicBezTo>
                  <a:cubicBezTo>
                    <a:pt x="47" y="10537"/>
                    <a:pt x="62" y="10692"/>
                    <a:pt x="78" y="10832"/>
                  </a:cubicBezTo>
                  <a:cubicBezTo>
                    <a:pt x="78" y="10909"/>
                    <a:pt x="78" y="10956"/>
                    <a:pt x="109" y="11033"/>
                  </a:cubicBezTo>
                  <a:cubicBezTo>
                    <a:pt x="124" y="11173"/>
                    <a:pt x="140" y="11328"/>
                    <a:pt x="155" y="11468"/>
                  </a:cubicBezTo>
                  <a:cubicBezTo>
                    <a:pt x="186" y="11545"/>
                    <a:pt x="186" y="11607"/>
                    <a:pt x="202" y="11654"/>
                  </a:cubicBezTo>
                  <a:cubicBezTo>
                    <a:pt x="233" y="11855"/>
                    <a:pt x="279" y="12041"/>
                    <a:pt x="341" y="12243"/>
                  </a:cubicBezTo>
                  <a:lnTo>
                    <a:pt x="512" y="12817"/>
                  </a:lnTo>
                  <a:lnTo>
                    <a:pt x="574" y="13003"/>
                  </a:lnTo>
                  <a:cubicBezTo>
                    <a:pt x="605" y="13127"/>
                    <a:pt x="652" y="13267"/>
                    <a:pt x="698" y="13406"/>
                  </a:cubicBezTo>
                  <a:cubicBezTo>
                    <a:pt x="729" y="13468"/>
                    <a:pt x="760" y="13546"/>
                    <a:pt x="776" y="13592"/>
                  </a:cubicBezTo>
                  <a:cubicBezTo>
                    <a:pt x="838" y="13732"/>
                    <a:pt x="900" y="13856"/>
                    <a:pt x="962" y="13980"/>
                  </a:cubicBezTo>
                  <a:cubicBezTo>
                    <a:pt x="977" y="14027"/>
                    <a:pt x="1024" y="14089"/>
                    <a:pt x="1039" y="14135"/>
                  </a:cubicBezTo>
                  <a:cubicBezTo>
                    <a:pt x="1132" y="14321"/>
                    <a:pt x="1210" y="14492"/>
                    <a:pt x="1303" y="14663"/>
                  </a:cubicBezTo>
                  <a:cubicBezTo>
                    <a:pt x="1381" y="14833"/>
                    <a:pt x="1505" y="14988"/>
                    <a:pt x="1598" y="15174"/>
                  </a:cubicBezTo>
                  <a:cubicBezTo>
                    <a:pt x="1644" y="15205"/>
                    <a:pt x="1660" y="15267"/>
                    <a:pt x="1691" y="15298"/>
                  </a:cubicBezTo>
                  <a:lnTo>
                    <a:pt x="1923" y="15655"/>
                  </a:lnTo>
                  <a:cubicBezTo>
                    <a:pt x="1970" y="15717"/>
                    <a:pt x="2001" y="15748"/>
                    <a:pt x="2048" y="15810"/>
                  </a:cubicBezTo>
                  <a:cubicBezTo>
                    <a:pt x="2125" y="15919"/>
                    <a:pt x="2218" y="16027"/>
                    <a:pt x="2296" y="16136"/>
                  </a:cubicBezTo>
                  <a:cubicBezTo>
                    <a:pt x="2311" y="16182"/>
                    <a:pt x="2358" y="16229"/>
                    <a:pt x="2389" y="16276"/>
                  </a:cubicBezTo>
                  <a:cubicBezTo>
                    <a:pt x="2652" y="16586"/>
                    <a:pt x="2916" y="16880"/>
                    <a:pt x="3195" y="17144"/>
                  </a:cubicBezTo>
                  <a:lnTo>
                    <a:pt x="3304" y="17268"/>
                  </a:lnTo>
                  <a:cubicBezTo>
                    <a:pt x="3397" y="17361"/>
                    <a:pt x="3490" y="17454"/>
                    <a:pt x="3614" y="17547"/>
                  </a:cubicBezTo>
                  <a:cubicBezTo>
                    <a:pt x="3645" y="17594"/>
                    <a:pt x="3707" y="17625"/>
                    <a:pt x="3754" y="17671"/>
                  </a:cubicBezTo>
                  <a:cubicBezTo>
                    <a:pt x="3862" y="17764"/>
                    <a:pt x="3971" y="17842"/>
                    <a:pt x="4079" y="17935"/>
                  </a:cubicBezTo>
                  <a:cubicBezTo>
                    <a:pt x="4126" y="17966"/>
                    <a:pt x="4172" y="17997"/>
                    <a:pt x="4219" y="18044"/>
                  </a:cubicBezTo>
                  <a:cubicBezTo>
                    <a:pt x="4374" y="18152"/>
                    <a:pt x="4545" y="18276"/>
                    <a:pt x="4700" y="18385"/>
                  </a:cubicBezTo>
                  <a:cubicBezTo>
                    <a:pt x="5847" y="18897"/>
                    <a:pt x="7119" y="19160"/>
                    <a:pt x="8469" y="19160"/>
                  </a:cubicBezTo>
                  <a:cubicBezTo>
                    <a:pt x="9135" y="19160"/>
                    <a:pt x="9802" y="19098"/>
                    <a:pt x="10423" y="18974"/>
                  </a:cubicBezTo>
                  <a:cubicBezTo>
                    <a:pt x="10438" y="18788"/>
                    <a:pt x="10593" y="18633"/>
                    <a:pt x="10826" y="18602"/>
                  </a:cubicBezTo>
                  <a:cubicBezTo>
                    <a:pt x="11033" y="18561"/>
                    <a:pt x="11246" y="18540"/>
                    <a:pt x="11462" y="18540"/>
                  </a:cubicBezTo>
                  <a:cubicBezTo>
                    <a:pt x="11570" y="18540"/>
                    <a:pt x="11679" y="18545"/>
                    <a:pt x="11788" y="18555"/>
                  </a:cubicBezTo>
                  <a:cubicBezTo>
                    <a:pt x="15463" y="17206"/>
                    <a:pt x="18053" y="13670"/>
                    <a:pt x="18053" y="9544"/>
                  </a:cubicBezTo>
                  <a:cubicBezTo>
                    <a:pt x="18053" y="6970"/>
                    <a:pt x="17045" y="4643"/>
                    <a:pt x="15401" y="2922"/>
                  </a:cubicBezTo>
                  <a:cubicBezTo>
                    <a:pt x="15308" y="2968"/>
                    <a:pt x="15200" y="3015"/>
                    <a:pt x="15091" y="3015"/>
                  </a:cubicBezTo>
                  <a:cubicBezTo>
                    <a:pt x="15045" y="3015"/>
                    <a:pt x="14998" y="3015"/>
                    <a:pt x="14952" y="2999"/>
                  </a:cubicBezTo>
                  <a:cubicBezTo>
                    <a:pt x="14610" y="2891"/>
                    <a:pt x="14269" y="2767"/>
                    <a:pt x="13990" y="2565"/>
                  </a:cubicBezTo>
                  <a:cubicBezTo>
                    <a:pt x="13928" y="2534"/>
                    <a:pt x="13788" y="2425"/>
                    <a:pt x="13773" y="2255"/>
                  </a:cubicBezTo>
                  <a:cubicBezTo>
                    <a:pt x="13757" y="2038"/>
                    <a:pt x="13943" y="1914"/>
                    <a:pt x="14161" y="1867"/>
                  </a:cubicBezTo>
                  <a:lnTo>
                    <a:pt x="14254" y="1867"/>
                  </a:lnTo>
                  <a:cubicBezTo>
                    <a:pt x="12735" y="702"/>
                    <a:pt x="10852" y="0"/>
                    <a:pt x="8765" y="0"/>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25"/>
          <p:cNvGrpSpPr/>
          <p:nvPr/>
        </p:nvGrpSpPr>
        <p:grpSpPr>
          <a:xfrm>
            <a:off x="1057331" y="539700"/>
            <a:ext cx="533150" cy="533175"/>
            <a:chOff x="4835863" y="3752575"/>
            <a:chExt cx="533150" cy="533175"/>
          </a:xfrm>
        </p:grpSpPr>
        <p:sp>
          <p:nvSpPr>
            <p:cNvPr id="6480" name="Google Shape;6480;p25"/>
            <p:cNvSpPr/>
            <p:nvPr/>
          </p:nvSpPr>
          <p:spPr>
            <a:xfrm>
              <a:off x="487346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25"/>
            <p:cNvSpPr/>
            <p:nvPr/>
          </p:nvSpPr>
          <p:spPr>
            <a:xfrm>
              <a:off x="4835863" y="3752575"/>
              <a:ext cx="266400" cy="533175"/>
            </a:xfrm>
            <a:custGeom>
              <a:avLst/>
              <a:gdLst/>
              <a:ahLst/>
              <a:cxnLst/>
              <a:rect l="l" t="t" r="r" b="b"/>
              <a:pathLst>
                <a:path w="10656" h="21327" extrusionOk="0">
                  <a:moveTo>
                    <a:pt x="7864" y="838"/>
                  </a:moveTo>
                  <a:lnTo>
                    <a:pt x="7941" y="854"/>
                  </a:lnTo>
                  <a:cubicBezTo>
                    <a:pt x="8065" y="869"/>
                    <a:pt x="8220" y="916"/>
                    <a:pt x="8251" y="1040"/>
                  </a:cubicBezTo>
                  <a:cubicBezTo>
                    <a:pt x="8282" y="1087"/>
                    <a:pt x="8251" y="1149"/>
                    <a:pt x="8236" y="1180"/>
                  </a:cubicBezTo>
                  <a:cubicBezTo>
                    <a:pt x="8205" y="1226"/>
                    <a:pt x="8143" y="1257"/>
                    <a:pt x="8081" y="1273"/>
                  </a:cubicBezTo>
                  <a:lnTo>
                    <a:pt x="8019" y="1273"/>
                  </a:lnTo>
                  <a:cubicBezTo>
                    <a:pt x="7972" y="1273"/>
                    <a:pt x="7895" y="1242"/>
                    <a:pt x="7817" y="1195"/>
                  </a:cubicBezTo>
                  <a:lnTo>
                    <a:pt x="7786" y="1180"/>
                  </a:lnTo>
                  <a:lnTo>
                    <a:pt x="7771" y="931"/>
                  </a:lnTo>
                  <a:lnTo>
                    <a:pt x="7833" y="931"/>
                  </a:lnTo>
                  <a:cubicBezTo>
                    <a:pt x="7848" y="931"/>
                    <a:pt x="7864" y="916"/>
                    <a:pt x="7864" y="885"/>
                  </a:cubicBezTo>
                  <a:lnTo>
                    <a:pt x="7864" y="838"/>
                  </a:lnTo>
                  <a:close/>
                  <a:moveTo>
                    <a:pt x="8996" y="1164"/>
                  </a:moveTo>
                  <a:cubicBezTo>
                    <a:pt x="9058" y="1180"/>
                    <a:pt x="9089" y="1226"/>
                    <a:pt x="9104" y="1242"/>
                  </a:cubicBezTo>
                  <a:cubicBezTo>
                    <a:pt x="9166" y="1335"/>
                    <a:pt x="9166" y="1474"/>
                    <a:pt x="9089" y="1567"/>
                  </a:cubicBezTo>
                  <a:cubicBezTo>
                    <a:pt x="9058" y="1629"/>
                    <a:pt x="8980" y="1660"/>
                    <a:pt x="8903" y="1660"/>
                  </a:cubicBezTo>
                  <a:cubicBezTo>
                    <a:pt x="8856" y="1660"/>
                    <a:pt x="8825" y="1660"/>
                    <a:pt x="8763" y="1629"/>
                  </a:cubicBezTo>
                  <a:cubicBezTo>
                    <a:pt x="8717" y="1567"/>
                    <a:pt x="8717" y="1474"/>
                    <a:pt x="8717" y="1381"/>
                  </a:cubicBezTo>
                  <a:cubicBezTo>
                    <a:pt x="8748" y="1273"/>
                    <a:pt x="8794" y="1226"/>
                    <a:pt x="8856" y="1180"/>
                  </a:cubicBezTo>
                  <a:cubicBezTo>
                    <a:pt x="8903" y="1164"/>
                    <a:pt x="8949" y="1164"/>
                    <a:pt x="8996" y="1164"/>
                  </a:cubicBezTo>
                  <a:close/>
                  <a:moveTo>
                    <a:pt x="5770" y="1800"/>
                  </a:moveTo>
                  <a:lnTo>
                    <a:pt x="5801" y="1816"/>
                  </a:lnTo>
                  <a:cubicBezTo>
                    <a:pt x="5832" y="1893"/>
                    <a:pt x="5816" y="1971"/>
                    <a:pt x="5754" y="2033"/>
                  </a:cubicBezTo>
                  <a:cubicBezTo>
                    <a:pt x="5723" y="2048"/>
                    <a:pt x="5677" y="2079"/>
                    <a:pt x="5646" y="2079"/>
                  </a:cubicBezTo>
                  <a:cubicBezTo>
                    <a:pt x="5615" y="2079"/>
                    <a:pt x="5584" y="2048"/>
                    <a:pt x="5568" y="2048"/>
                  </a:cubicBezTo>
                  <a:lnTo>
                    <a:pt x="5522" y="2033"/>
                  </a:lnTo>
                  <a:lnTo>
                    <a:pt x="5522" y="1847"/>
                  </a:lnTo>
                  <a:lnTo>
                    <a:pt x="5584" y="1862"/>
                  </a:lnTo>
                  <a:lnTo>
                    <a:pt x="5584" y="1800"/>
                  </a:lnTo>
                  <a:close/>
                  <a:moveTo>
                    <a:pt x="9819" y="2095"/>
                  </a:moveTo>
                  <a:cubicBezTo>
                    <a:pt x="9875" y="2095"/>
                    <a:pt x="9946" y="2119"/>
                    <a:pt x="9988" y="2172"/>
                  </a:cubicBezTo>
                  <a:cubicBezTo>
                    <a:pt x="10019" y="2203"/>
                    <a:pt x="10019" y="2250"/>
                    <a:pt x="10019" y="2312"/>
                  </a:cubicBezTo>
                  <a:cubicBezTo>
                    <a:pt x="10004" y="2405"/>
                    <a:pt x="9895" y="2467"/>
                    <a:pt x="9818" y="2467"/>
                  </a:cubicBezTo>
                  <a:cubicBezTo>
                    <a:pt x="9771" y="2467"/>
                    <a:pt x="9725" y="2436"/>
                    <a:pt x="9694" y="2405"/>
                  </a:cubicBezTo>
                  <a:cubicBezTo>
                    <a:pt x="9647" y="2358"/>
                    <a:pt x="9647" y="2312"/>
                    <a:pt x="9647" y="2250"/>
                  </a:cubicBezTo>
                  <a:cubicBezTo>
                    <a:pt x="9678" y="2188"/>
                    <a:pt x="9694" y="2157"/>
                    <a:pt x="9756" y="2110"/>
                  </a:cubicBezTo>
                  <a:cubicBezTo>
                    <a:pt x="9771" y="2100"/>
                    <a:pt x="9793" y="2095"/>
                    <a:pt x="9819" y="2095"/>
                  </a:cubicBezTo>
                  <a:close/>
                  <a:moveTo>
                    <a:pt x="4901" y="2188"/>
                  </a:moveTo>
                  <a:cubicBezTo>
                    <a:pt x="4994" y="2188"/>
                    <a:pt x="5118" y="2250"/>
                    <a:pt x="5149" y="2327"/>
                  </a:cubicBezTo>
                  <a:cubicBezTo>
                    <a:pt x="5180" y="2358"/>
                    <a:pt x="5180" y="2436"/>
                    <a:pt x="5149" y="2498"/>
                  </a:cubicBezTo>
                  <a:cubicBezTo>
                    <a:pt x="5134" y="2560"/>
                    <a:pt x="5103" y="2591"/>
                    <a:pt x="5041" y="2606"/>
                  </a:cubicBezTo>
                  <a:lnTo>
                    <a:pt x="5025" y="2606"/>
                  </a:lnTo>
                  <a:lnTo>
                    <a:pt x="4715" y="2513"/>
                  </a:lnTo>
                  <a:lnTo>
                    <a:pt x="4731" y="2467"/>
                  </a:lnTo>
                  <a:lnTo>
                    <a:pt x="4731" y="2405"/>
                  </a:lnTo>
                  <a:cubicBezTo>
                    <a:pt x="4731" y="2343"/>
                    <a:pt x="4715" y="2281"/>
                    <a:pt x="4762" y="2219"/>
                  </a:cubicBezTo>
                  <a:cubicBezTo>
                    <a:pt x="4793" y="2203"/>
                    <a:pt x="4824" y="2188"/>
                    <a:pt x="4886" y="2188"/>
                  </a:cubicBezTo>
                  <a:close/>
                  <a:moveTo>
                    <a:pt x="6968" y="2963"/>
                  </a:moveTo>
                  <a:cubicBezTo>
                    <a:pt x="7028" y="2963"/>
                    <a:pt x="7089" y="2968"/>
                    <a:pt x="7150" y="2979"/>
                  </a:cubicBezTo>
                  <a:cubicBezTo>
                    <a:pt x="7367" y="3025"/>
                    <a:pt x="7553" y="3149"/>
                    <a:pt x="7538" y="3366"/>
                  </a:cubicBezTo>
                  <a:cubicBezTo>
                    <a:pt x="7538" y="3537"/>
                    <a:pt x="7383" y="3646"/>
                    <a:pt x="7321" y="3677"/>
                  </a:cubicBezTo>
                  <a:cubicBezTo>
                    <a:pt x="7042" y="3878"/>
                    <a:pt x="6700" y="4033"/>
                    <a:pt x="6359" y="4111"/>
                  </a:cubicBezTo>
                  <a:cubicBezTo>
                    <a:pt x="6313" y="4126"/>
                    <a:pt x="6266" y="4126"/>
                    <a:pt x="6220" y="4126"/>
                  </a:cubicBezTo>
                  <a:cubicBezTo>
                    <a:pt x="6033" y="4126"/>
                    <a:pt x="5847" y="4033"/>
                    <a:pt x="5754" y="3863"/>
                  </a:cubicBezTo>
                  <a:cubicBezTo>
                    <a:pt x="5739" y="3816"/>
                    <a:pt x="5723" y="3785"/>
                    <a:pt x="5723" y="3739"/>
                  </a:cubicBezTo>
                  <a:cubicBezTo>
                    <a:pt x="5692" y="3584"/>
                    <a:pt x="5770" y="3444"/>
                    <a:pt x="5956" y="3320"/>
                  </a:cubicBezTo>
                  <a:cubicBezTo>
                    <a:pt x="6224" y="3159"/>
                    <a:pt x="6585" y="2963"/>
                    <a:pt x="6968" y="2963"/>
                  </a:cubicBezTo>
                  <a:close/>
                  <a:moveTo>
                    <a:pt x="4084" y="2952"/>
                  </a:moveTo>
                  <a:cubicBezTo>
                    <a:pt x="4123" y="2952"/>
                    <a:pt x="4166" y="2972"/>
                    <a:pt x="4203" y="3010"/>
                  </a:cubicBezTo>
                  <a:cubicBezTo>
                    <a:pt x="4265" y="3056"/>
                    <a:pt x="4250" y="3134"/>
                    <a:pt x="4188" y="3196"/>
                  </a:cubicBezTo>
                  <a:cubicBezTo>
                    <a:pt x="3800" y="3506"/>
                    <a:pt x="3211" y="4219"/>
                    <a:pt x="3211" y="4219"/>
                  </a:cubicBezTo>
                  <a:cubicBezTo>
                    <a:pt x="3180" y="4266"/>
                    <a:pt x="3133" y="4282"/>
                    <a:pt x="3102" y="4282"/>
                  </a:cubicBezTo>
                  <a:cubicBezTo>
                    <a:pt x="3056" y="4282"/>
                    <a:pt x="3025" y="4266"/>
                    <a:pt x="3009" y="4251"/>
                  </a:cubicBezTo>
                  <a:cubicBezTo>
                    <a:pt x="2932" y="4188"/>
                    <a:pt x="2932" y="4095"/>
                    <a:pt x="3009" y="4049"/>
                  </a:cubicBezTo>
                  <a:cubicBezTo>
                    <a:pt x="3025" y="4033"/>
                    <a:pt x="3598" y="3335"/>
                    <a:pt x="4017" y="2979"/>
                  </a:cubicBezTo>
                  <a:cubicBezTo>
                    <a:pt x="4036" y="2960"/>
                    <a:pt x="4059" y="2952"/>
                    <a:pt x="4084" y="2952"/>
                  </a:cubicBezTo>
                  <a:close/>
                  <a:moveTo>
                    <a:pt x="8958" y="3984"/>
                  </a:moveTo>
                  <a:cubicBezTo>
                    <a:pt x="9027" y="3984"/>
                    <a:pt x="9090" y="4040"/>
                    <a:pt x="9104" y="4095"/>
                  </a:cubicBezTo>
                  <a:cubicBezTo>
                    <a:pt x="9135" y="4173"/>
                    <a:pt x="9073" y="4251"/>
                    <a:pt x="8996" y="4266"/>
                  </a:cubicBezTo>
                  <a:cubicBezTo>
                    <a:pt x="8763" y="4297"/>
                    <a:pt x="8329" y="4499"/>
                    <a:pt x="8205" y="4576"/>
                  </a:cubicBezTo>
                  <a:cubicBezTo>
                    <a:pt x="8174" y="4592"/>
                    <a:pt x="8158" y="4592"/>
                    <a:pt x="8143" y="4592"/>
                  </a:cubicBezTo>
                  <a:cubicBezTo>
                    <a:pt x="8081" y="4592"/>
                    <a:pt x="8019" y="4576"/>
                    <a:pt x="8003" y="4514"/>
                  </a:cubicBezTo>
                  <a:cubicBezTo>
                    <a:pt x="7972" y="4437"/>
                    <a:pt x="7988" y="4359"/>
                    <a:pt x="8065" y="4328"/>
                  </a:cubicBezTo>
                  <a:cubicBezTo>
                    <a:pt x="8081" y="4328"/>
                    <a:pt x="8608" y="4049"/>
                    <a:pt x="8934" y="3987"/>
                  </a:cubicBezTo>
                  <a:cubicBezTo>
                    <a:pt x="8942" y="3985"/>
                    <a:pt x="8950" y="3984"/>
                    <a:pt x="8958" y="3984"/>
                  </a:cubicBezTo>
                  <a:close/>
                  <a:moveTo>
                    <a:pt x="9485" y="4450"/>
                  </a:moveTo>
                  <a:cubicBezTo>
                    <a:pt x="9554" y="4450"/>
                    <a:pt x="9618" y="4507"/>
                    <a:pt x="9632" y="4576"/>
                  </a:cubicBezTo>
                  <a:cubicBezTo>
                    <a:pt x="9647" y="4669"/>
                    <a:pt x="9601" y="4731"/>
                    <a:pt x="9523" y="4747"/>
                  </a:cubicBezTo>
                  <a:cubicBezTo>
                    <a:pt x="9337" y="4793"/>
                    <a:pt x="9166" y="4824"/>
                    <a:pt x="9011" y="4886"/>
                  </a:cubicBezTo>
                  <a:cubicBezTo>
                    <a:pt x="8996" y="4886"/>
                    <a:pt x="8980" y="4886"/>
                    <a:pt x="8949" y="4902"/>
                  </a:cubicBezTo>
                  <a:cubicBezTo>
                    <a:pt x="8903" y="4902"/>
                    <a:pt x="8841" y="4855"/>
                    <a:pt x="8825" y="4809"/>
                  </a:cubicBezTo>
                  <a:cubicBezTo>
                    <a:pt x="8779" y="4731"/>
                    <a:pt x="8825" y="4623"/>
                    <a:pt x="8903" y="4607"/>
                  </a:cubicBezTo>
                  <a:cubicBezTo>
                    <a:pt x="9073" y="4530"/>
                    <a:pt x="9259" y="4499"/>
                    <a:pt x="9461" y="4452"/>
                  </a:cubicBezTo>
                  <a:cubicBezTo>
                    <a:pt x="9469" y="4451"/>
                    <a:pt x="9477" y="4450"/>
                    <a:pt x="9485" y="4450"/>
                  </a:cubicBezTo>
                  <a:close/>
                  <a:moveTo>
                    <a:pt x="4216" y="3957"/>
                  </a:moveTo>
                  <a:cubicBezTo>
                    <a:pt x="4255" y="3957"/>
                    <a:pt x="4293" y="3970"/>
                    <a:pt x="4327" y="3987"/>
                  </a:cubicBezTo>
                  <a:cubicBezTo>
                    <a:pt x="4358" y="4064"/>
                    <a:pt x="4358" y="4142"/>
                    <a:pt x="4296" y="4204"/>
                  </a:cubicBezTo>
                  <a:cubicBezTo>
                    <a:pt x="4048" y="4437"/>
                    <a:pt x="3505" y="4979"/>
                    <a:pt x="3505" y="4979"/>
                  </a:cubicBezTo>
                  <a:cubicBezTo>
                    <a:pt x="3490" y="4995"/>
                    <a:pt x="3443" y="5026"/>
                    <a:pt x="3412" y="5026"/>
                  </a:cubicBezTo>
                  <a:cubicBezTo>
                    <a:pt x="3366" y="5026"/>
                    <a:pt x="3335" y="4995"/>
                    <a:pt x="3319" y="4979"/>
                  </a:cubicBezTo>
                  <a:cubicBezTo>
                    <a:pt x="3257" y="4917"/>
                    <a:pt x="3257" y="4824"/>
                    <a:pt x="3319" y="4762"/>
                  </a:cubicBezTo>
                  <a:cubicBezTo>
                    <a:pt x="3335" y="4747"/>
                    <a:pt x="3862" y="4219"/>
                    <a:pt x="4126" y="3987"/>
                  </a:cubicBezTo>
                  <a:cubicBezTo>
                    <a:pt x="4154" y="3966"/>
                    <a:pt x="4185" y="3957"/>
                    <a:pt x="4216" y="3957"/>
                  </a:cubicBezTo>
                  <a:close/>
                  <a:moveTo>
                    <a:pt x="2552" y="4557"/>
                  </a:moveTo>
                  <a:cubicBezTo>
                    <a:pt x="2582" y="4557"/>
                    <a:pt x="2612" y="4567"/>
                    <a:pt x="2637" y="4592"/>
                  </a:cubicBezTo>
                  <a:cubicBezTo>
                    <a:pt x="2699" y="4654"/>
                    <a:pt x="2714" y="4747"/>
                    <a:pt x="2652" y="4809"/>
                  </a:cubicBezTo>
                  <a:cubicBezTo>
                    <a:pt x="2327" y="5197"/>
                    <a:pt x="1939" y="5848"/>
                    <a:pt x="1939" y="5848"/>
                  </a:cubicBezTo>
                  <a:cubicBezTo>
                    <a:pt x="1923" y="5910"/>
                    <a:pt x="1877" y="5926"/>
                    <a:pt x="1815" y="5926"/>
                  </a:cubicBezTo>
                  <a:cubicBezTo>
                    <a:pt x="1784" y="5926"/>
                    <a:pt x="1768" y="5926"/>
                    <a:pt x="1737" y="5910"/>
                  </a:cubicBezTo>
                  <a:cubicBezTo>
                    <a:pt x="1691" y="5848"/>
                    <a:pt x="1644" y="5770"/>
                    <a:pt x="1660" y="5693"/>
                  </a:cubicBezTo>
                  <a:cubicBezTo>
                    <a:pt x="1675" y="5677"/>
                    <a:pt x="2063" y="5026"/>
                    <a:pt x="2420" y="4607"/>
                  </a:cubicBezTo>
                  <a:cubicBezTo>
                    <a:pt x="2457" y="4579"/>
                    <a:pt x="2505" y="4557"/>
                    <a:pt x="2552" y="4557"/>
                  </a:cubicBezTo>
                  <a:close/>
                  <a:moveTo>
                    <a:pt x="5156" y="5808"/>
                  </a:moveTo>
                  <a:cubicBezTo>
                    <a:pt x="5193" y="5808"/>
                    <a:pt x="5228" y="5815"/>
                    <a:pt x="5258" y="5832"/>
                  </a:cubicBezTo>
                  <a:cubicBezTo>
                    <a:pt x="5305" y="5879"/>
                    <a:pt x="5351" y="5926"/>
                    <a:pt x="5367" y="5972"/>
                  </a:cubicBezTo>
                  <a:cubicBezTo>
                    <a:pt x="5382" y="6034"/>
                    <a:pt x="5367" y="6112"/>
                    <a:pt x="5336" y="6158"/>
                  </a:cubicBezTo>
                  <a:cubicBezTo>
                    <a:pt x="5274" y="6220"/>
                    <a:pt x="5196" y="6267"/>
                    <a:pt x="5118" y="6267"/>
                  </a:cubicBezTo>
                  <a:cubicBezTo>
                    <a:pt x="5056" y="6267"/>
                    <a:pt x="4994" y="6236"/>
                    <a:pt x="4963" y="6220"/>
                  </a:cubicBezTo>
                  <a:cubicBezTo>
                    <a:pt x="4901" y="6189"/>
                    <a:pt x="4870" y="6112"/>
                    <a:pt x="4870" y="6050"/>
                  </a:cubicBezTo>
                  <a:cubicBezTo>
                    <a:pt x="4870" y="6003"/>
                    <a:pt x="4870" y="5972"/>
                    <a:pt x="4901" y="5926"/>
                  </a:cubicBezTo>
                  <a:cubicBezTo>
                    <a:pt x="4957" y="5858"/>
                    <a:pt x="5061" y="5808"/>
                    <a:pt x="5156" y="5808"/>
                  </a:cubicBezTo>
                  <a:close/>
                  <a:moveTo>
                    <a:pt x="1472" y="6332"/>
                  </a:moveTo>
                  <a:cubicBezTo>
                    <a:pt x="1563" y="6332"/>
                    <a:pt x="1653" y="6374"/>
                    <a:pt x="1706" y="6437"/>
                  </a:cubicBezTo>
                  <a:cubicBezTo>
                    <a:pt x="1784" y="6530"/>
                    <a:pt x="1768" y="6701"/>
                    <a:pt x="1644" y="6779"/>
                  </a:cubicBezTo>
                  <a:lnTo>
                    <a:pt x="1567" y="6779"/>
                  </a:lnTo>
                  <a:cubicBezTo>
                    <a:pt x="1474" y="6779"/>
                    <a:pt x="1396" y="6748"/>
                    <a:pt x="1334" y="6670"/>
                  </a:cubicBezTo>
                  <a:cubicBezTo>
                    <a:pt x="1272" y="6577"/>
                    <a:pt x="1272" y="6453"/>
                    <a:pt x="1334" y="6375"/>
                  </a:cubicBezTo>
                  <a:lnTo>
                    <a:pt x="1350" y="6360"/>
                  </a:lnTo>
                  <a:cubicBezTo>
                    <a:pt x="1389" y="6340"/>
                    <a:pt x="1431" y="6332"/>
                    <a:pt x="1472" y="6332"/>
                  </a:cubicBezTo>
                  <a:close/>
                  <a:moveTo>
                    <a:pt x="2621" y="6701"/>
                  </a:moveTo>
                  <a:lnTo>
                    <a:pt x="2621" y="6748"/>
                  </a:lnTo>
                  <a:cubicBezTo>
                    <a:pt x="2637" y="6825"/>
                    <a:pt x="2637" y="6872"/>
                    <a:pt x="2621" y="6949"/>
                  </a:cubicBezTo>
                  <a:cubicBezTo>
                    <a:pt x="2575" y="7011"/>
                    <a:pt x="2513" y="7073"/>
                    <a:pt x="2435" y="7073"/>
                  </a:cubicBezTo>
                  <a:lnTo>
                    <a:pt x="2404" y="7073"/>
                  </a:lnTo>
                  <a:cubicBezTo>
                    <a:pt x="2311" y="7058"/>
                    <a:pt x="2265" y="6949"/>
                    <a:pt x="2280" y="6872"/>
                  </a:cubicBezTo>
                  <a:cubicBezTo>
                    <a:pt x="2311" y="6825"/>
                    <a:pt x="2327" y="6779"/>
                    <a:pt x="2389" y="6732"/>
                  </a:cubicBezTo>
                  <a:lnTo>
                    <a:pt x="2404" y="6701"/>
                  </a:lnTo>
                  <a:close/>
                  <a:moveTo>
                    <a:pt x="7146" y="6735"/>
                  </a:moveTo>
                  <a:cubicBezTo>
                    <a:pt x="7201" y="6735"/>
                    <a:pt x="7257" y="6748"/>
                    <a:pt x="7305" y="6779"/>
                  </a:cubicBezTo>
                  <a:lnTo>
                    <a:pt x="7321" y="6810"/>
                  </a:lnTo>
                  <a:lnTo>
                    <a:pt x="7321" y="6825"/>
                  </a:lnTo>
                  <a:cubicBezTo>
                    <a:pt x="7352" y="6934"/>
                    <a:pt x="7305" y="7058"/>
                    <a:pt x="7197" y="7135"/>
                  </a:cubicBezTo>
                  <a:cubicBezTo>
                    <a:pt x="7119" y="7197"/>
                    <a:pt x="6995" y="7228"/>
                    <a:pt x="6886" y="7228"/>
                  </a:cubicBezTo>
                  <a:lnTo>
                    <a:pt x="6840" y="7228"/>
                  </a:lnTo>
                  <a:lnTo>
                    <a:pt x="6824" y="7197"/>
                  </a:lnTo>
                  <a:cubicBezTo>
                    <a:pt x="6778" y="7073"/>
                    <a:pt x="6824" y="6918"/>
                    <a:pt x="6918" y="6825"/>
                  </a:cubicBezTo>
                  <a:cubicBezTo>
                    <a:pt x="6974" y="6768"/>
                    <a:pt x="7060" y="6735"/>
                    <a:pt x="7146" y="6735"/>
                  </a:cubicBezTo>
                  <a:close/>
                  <a:moveTo>
                    <a:pt x="1861" y="7709"/>
                  </a:moveTo>
                  <a:cubicBezTo>
                    <a:pt x="1939" y="7709"/>
                    <a:pt x="2001" y="7725"/>
                    <a:pt x="2032" y="7771"/>
                  </a:cubicBezTo>
                  <a:cubicBezTo>
                    <a:pt x="2063" y="7818"/>
                    <a:pt x="2094" y="7864"/>
                    <a:pt x="2094" y="7911"/>
                  </a:cubicBezTo>
                  <a:cubicBezTo>
                    <a:pt x="2094" y="8004"/>
                    <a:pt x="2001" y="8081"/>
                    <a:pt x="1892" y="8097"/>
                  </a:cubicBezTo>
                  <a:lnTo>
                    <a:pt x="1846" y="8097"/>
                  </a:lnTo>
                  <a:cubicBezTo>
                    <a:pt x="1768" y="8097"/>
                    <a:pt x="1706" y="8081"/>
                    <a:pt x="1644" y="8066"/>
                  </a:cubicBezTo>
                  <a:lnTo>
                    <a:pt x="1613" y="8050"/>
                  </a:lnTo>
                  <a:lnTo>
                    <a:pt x="1644" y="7756"/>
                  </a:lnTo>
                  <a:lnTo>
                    <a:pt x="1691" y="7756"/>
                  </a:lnTo>
                  <a:cubicBezTo>
                    <a:pt x="1737" y="7740"/>
                    <a:pt x="1799" y="7709"/>
                    <a:pt x="1861" y="7709"/>
                  </a:cubicBezTo>
                  <a:close/>
                  <a:moveTo>
                    <a:pt x="734" y="9671"/>
                  </a:moveTo>
                  <a:cubicBezTo>
                    <a:pt x="748" y="9671"/>
                    <a:pt x="762" y="9673"/>
                    <a:pt x="776" y="9679"/>
                  </a:cubicBezTo>
                  <a:cubicBezTo>
                    <a:pt x="853" y="9694"/>
                    <a:pt x="915" y="9772"/>
                    <a:pt x="884" y="9849"/>
                  </a:cubicBezTo>
                  <a:cubicBezTo>
                    <a:pt x="884" y="9849"/>
                    <a:pt x="776" y="10578"/>
                    <a:pt x="838" y="11075"/>
                  </a:cubicBezTo>
                  <a:cubicBezTo>
                    <a:pt x="853" y="11152"/>
                    <a:pt x="791" y="11230"/>
                    <a:pt x="714" y="11230"/>
                  </a:cubicBezTo>
                  <a:cubicBezTo>
                    <a:pt x="621" y="11230"/>
                    <a:pt x="559" y="11168"/>
                    <a:pt x="543" y="11090"/>
                  </a:cubicBezTo>
                  <a:cubicBezTo>
                    <a:pt x="466" y="10563"/>
                    <a:pt x="605" y="9834"/>
                    <a:pt x="605" y="9787"/>
                  </a:cubicBezTo>
                  <a:cubicBezTo>
                    <a:pt x="618" y="9724"/>
                    <a:pt x="672" y="9671"/>
                    <a:pt x="734" y="9671"/>
                  </a:cubicBezTo>
                  <a:close/>
                  <a:moveTo>
                    <a:pt x="6576" y="11106"/>
                  </a:moveTo>
                  <a:lnTo>
                    <a:pt x="6809" y="11168"/>
                  </a:lnTo>
                  <a:cubicBezTo>
                    <a:pt x="6886" y="11183"/>
                    <a:pt x="6918" y="11245"/>
                    <a:pt x="6918" y="11292"/>
                  </a:cubicBezTo>
                  <a:cubicBezTo>
                    <a:pt x="6918" y="11369"/>
                    <a:pt x="6902" y="11431"/>
                    <a:pt x="6886" y="11509"/>
                  </a:cubicBezTo>
                  <a:lnTo>
                    <a:pt x="6855" y="11556"/>
                  </a:lnTo>
                  <a:lnTo>
                    <a:pt x="6623" y="11478"/>
                  </a:lnTo>
                  <a:cubicBezTo>
                    <a:pt x="6592" y="11462"/>
                    <a:pt x="6545" y="11431"/>
                    <a:pt x="6514" y="11400"/>
                  </a:cubicBezTo>
                  <a:cubicBezTo>
                    <a:pt x="6468" y="11354"/>
                    <a:pt x="6452" y="11261"/>
                    <a:pt x="6545" y="11121"/>
                  </a:cubicBezTo>
                  <a:lnTo>
                    <a:pt x="6576" y="11106"/>
                  </a:lnTo>
                  <a:close/>
                  <a:moveTo>
                    <a:pt x="1861" y="10578"/>
                  </a:moveTo>
                  <a:cubicBezTo>
                    <a:pt x="1939" y="10578"/>
                    <a:pt x="2001" y="10656"/>
                    <a:pt x="2001" y="10734"/>
                  </a:cubicBezTo>
                  <a:cubicBezTo>
                    <a:pt x="2001" y="10734"/>
                    <a:pt x="1954" y="11168"/>
                    <a:pt x="2079" y="11416"/>
                  </a:cubicBezTo>
                  <a:cubicBezTo>
                    <a:pt x="2094" y="11493"/>
                    <a:pt x="2079" y="11587"/>
                    <a:pt x="2001" y="11618"/>
                  </a:cubicBezTo>
                  <a:cubicBezTo>
                    <a:pt x="1970" y="11633"/>
                    <a:pt x="1954" y="11633"/>
                    <a:pt x="1939" y="11633"/>
                  </a:cubicBezTo>
                  <a:cubicBezTo>
                    <a:pt x="1877" y="11633"/>
                    <a:pt x="1815" y="11618"/>
                    <a:pt x="1799" y="11556"/>
                  </a:cubicBezTo>
                  <a:cubicBezTo>
                    <a:pt x="1660" y="11230"/>
                    <a:pt x="1706" y="10734"/>
                    <a:pt x="1706" y="10718"/>
                  </a:cubicBezTo>
                  <a:cubicBezTo>
                    <a:pt x="1706" y="10640"/>
                    <a:pt x="1784" y="10578"/>
                    <a:pt x="1861" y="10578"/>
                  </a:cubicBezTo>
                  <a:close/>
                  <a:moveTo>
                    <a:pt x="2954" y="13151"/>
                  </a:moveTo>
                  <a:cubicBezTo>
                    <a:pt x="2990" y="13151"/>
                    <a:pt x="3027" y="13161"/>
                    <a:pt x="3056" y="13184"/>
                  </a:cubicBezTo>
                  <a:lnTo>
                    <a:pt x="3087" y="13200"/>
                  </a:lnTo>
                  <a:lnTo>
                    <a:pt x="3087" y="13215"/>
                  </a:lnTo>
                  <a:cubicBezTo>
                    <a:pt x="3102" y="13293"/>
                    <a:pt x="3118" y="13370"/>
                    <a:pt x="3087" y="13448"/>
                  </a:cubicBezTo>
                  <a:cubicBezTo>
                    <a:pt x="3056" y="13510"/>
                    <a:pt x="2978" y="13556"/>
                    <a:pt x="2932" y="13556"/>
                  </a:cubicBezTo>
                  <a:cubicBezTo>
                    <a:pt x="2901" y="13556"/>
                    <a:pt x="2870" y="13556"/>
                    <a:pt x="2854" y="13525"/>
                  </a:cubicBezTo>
                  <a:cubicBezTo>
                    <a:pt x="2792" y="13432"/>
                    <a:pt x="2776" y="13339"/>
                    <a:pt x="2807" y="13231"/>
                  </a:cubicBezTo>
                  <a:cubicBezTo>
                    <a:pt x="2827" y="13181"/>
                    <a:pt x="2890" y="13151"/>
                    <a:pt x="2954" y="13151"/>
                  </a:cubicBezTo>
                  <a:close/>
                  <a:moveTo>
                    <a:pt x="1284" y="11801"/>
                  </a:moveTo>
                  <a:cubicBezTo>
                    <a:pt x="1300" y="11801"/>
                    <a:pt x="1317" y="11802"/>
                    <a:pt x="1334" y="11804"/>
                  </a:cubicBezTo>
                  <a:cubicBezTo>
                    <a:pt x="1489" y="11850"/>
                    <a:pt x="1582" y="11974"/>
                    <a:pt x="1644" y="12098"/>
                  </a:cubicBezTo>
                  <a:cubicBezTo>
                    <a:pt x="1861" y="12502"/>
                    <a:pt x="1970" y="12905"/>
                    <a:pt x="2032" y="13355"/>
                  </a:cubicBezTo>
                  <a:cubicBezTo>
                    <a:pt x="2079" y="13649"/>
                    <a:pt x="1923" y="13944"/>
                    <a:pt x="1644" y="14037"/>
                  </a:cubicBezTo>
                  <a:cubicBezTo>
                    <a:pt x="1613" y="14053"/>
                    <a:pt x="1551" y="14053"/>
                    <a:pt x="1505" y="14053"/>
                  </a:cubicBezTo>
                  <a:cubicBezTo>
                    <a:pt x="1334" y="14053"/>
                    <a:pt x="1194" y="13913"/>
                    <a:pt x="1086" y="13680"/>
                  </a:cubicBezTo>
                  <a:cubicBezTo>
                    <a:pt x="915" y="13277"/>
                    <a:pt x="698" y="12734"/>
                    <a:pt x="853" y="12191"/>
                  </a:cubicBezTo>
                  <a:cubicBezTo>
                    <a:pt x="911" y="11989"/>
                    <a:pt x="1063" y="11801"/>
                    <a:pt x="1284" y="11801"/>
                  </a:cubicBezTo>
                  <a:close/>
                  <a:moveTo>
                    <a:pt x="1396" y="14533"/>
                  </a:moveTo>
                  <a:lnTo>
                    <a:pt x="1691" y="14580"/>
                  </a:lnTo>
                  <a:lnTo>
                    <a:pt x="1691" y="14611"/>
                  </a:lnTo>
                  <a:cubicBezTo>
                    <a:pt x="1691" y="14673"/>
                    <a:pt x="1706" y="14750"/>
                    <a:pt x="1691" y="14813"/>
                  </a:cubicBezTo>
                  <a:cubicBezTo>
                    <a:pt x="1644" y="14890"/>
                    <a:pt x="1582" y="14952"/>
                    <a:pt x="1505" y="14952"/>
                  </a:cubicBezTo>
                  <a:lnTo>
                    <a:pt x="1489" y="14952"/>
                  </a:lnTo>
                  <a:cubicBezTo>
                    <a:pt x="1396" y="14921"/>
                    <a:pt x="1350" y="14844"/>
                    <a:pt x="1334" y="14766"/>
                  </a:cubicBezTo>
                  <a:cubicBezTo>
                    <a:pt x="1334" y="14688"/>
                    <a:pt x="1350" y="14626"/>
                    <a:pt x="1381" y="14580"/>
                  </a:cubicBezTo>
                  <a:lnTo>
                    <a:pt x="1396" y="14533"/>
                  </a:lnTo>
                  <a:close/>
                  <a:moveTo>
                    <a:pt x="2652" y="14332"/>
                  </a:moveTo>
                  <a:cubicBezTo>
                    <a:pt x="2776" y="14533"/>
                    <a:pt x="2885" y="14750"/>
                    <a:pt x="2978" y="14968"/>
                  </a:cubicBezTo>
                  <a:lnTo>
                    <a:pt x="3180" y="14533"/>
                  </a:lnTo>
                  <a:cubicBezTo>
                    <a:pt x="3203" y="14476"/>
                    <a:pt x="3251" y="14444"/>
                    <a:pt x="3307" y="14444"/>
                  </a:cubicBezTo>
                  <a:cubicBezTo>
                    <a:pt x="3326" y="14444"/>
                    <a:pt x="3346" y="14448"/>
                    <a:pt x="3366" y="14456"/>
                  </a:cubicBezTo>
                  <a:cubicBezTo>
                    <a:pt x="3443" y="14502"/>
                    <a:pt x="3490" y="14580"/>
                    <a:pt x="3443" y="14657"/>
                  </a:cubicBezTo>
                  <a:lnTo>
                    <a:pt x="3226" y="15138"/>
                  </a:lnTo>
                  <a:cubicBezTo>
                    <a:pt x="3428" y="15231"/>
                    <a:pt x="3645" y="15355"/>
                    <a:pt x="3831" y="15448"/>
                  </a:cubicBezTo>
                  <a:cubicBezTo>
                    <a:pt x="3893" y="15495"/>
                    <a:pt x="3940" y="15573"/>
                    <a:pt x="3924" y="15666"/>
                  </a:cubicBezTo>
                  <a:cubicBezTo>
                    <a:pt x="3893" y="15728"/>
                    <a:pt x="3847" y="15743"/>
                    <a:pt x="3800" y="15743"/>
                  </a:cubicBezTo>
                  <a:cubicBezTo>
                    <a:pt x="3754" y="15743"/>
                    <a:pt x="3738" y="15743"/>
                    <a:pt x="3723" y="15728"/>
                  </a:cubicBezTo>
                  <a:cubicBezTo>
                    <a:pt x="3567" y="15650"/>
                    <a:pt x="3381" y="15541"/>
                    <a:pt x="3211" y="15464"/>
                  </a:cubicBezTo>
                  <a:lnTo>
                    <a:pt x="3211" y="15464"/>
                  </a:lnTo>
                  <a:cubicBezTo>
                    <a:pt x="3304" y="15697"/>
                    <a:pt x="3397" y="15929"/>
                    <a:pt x="3459" y="16162"/>
                  </a:cubicBezTo>
                  <a:lnTo>
                    <a:pt x="3195" y="16239"/>
                  </a:lnTo>
                  <a:cubicBezTo>
                    <a:pt x="3133" y="16069"/>
                    <a:pt x="3056" y="15898"/>
                    <a:pt x="3009" y="15728"/>
                  </a:cubicBezTo>
                  <a:lnTo>
                    <a:pt x="2885" y="15976"/>
                  </a:lnTo>
                  <a:cubicBezTo>
                    <a:pt x="2870" y="16007"/>
                    <a:pt x="2807" y="16053"/>
                    <a:pt x="2745" y="16053"/>
                  </a:cubicBezTo>
                  <a:cubicBezTo>
                    <a:pt x="2730" y="16053"/>
                    <a:pt x="2714" y="16038"/>
                    <a:pt x="2683" y="16038"/>
                  </a:cubicBezTo>
                  <a:cubicBezTo>
                    <a:pt x="2621" y="15991"/>
                    <a:pt x="2575" y="15914"/>
                    <a:pt x="2621" y="15836"/>
                  </a:cubicBezTo>
                  <a:lnTo>
                    <a:pt x="2838" y="15309"/>
                  </a:lnTo>
                  <a:cubicBezTo>
                    <a:pt x="2823" y="15293"/>
                    <a:pt x="2823" y="15262"/>
                    <a:pt x="2807" y="15231"/>
                  </a:cubicBezTo>
                  <a:cubicBezTo>
                    <a:pt x="2621" y="15154"/>
                    <a:pt x="2435" y="15061"/>
                    <a:pt x="2265" y="14983"/>
                  </a:cubicBezTo>
                  <a:cubicBezTo>
                    <a:pt x="2187" y="14952"/>
                    <a:pt x="2156" y="14875"/>
                    <a:pt x="2187" y="14797"/>
                  </a:cubicBezTo>
                  <a:cubicBezTo>
                    <a:pt x="2221" y="14741"/>
                    <a:pt x="2271" y="14701"/>
                    <a:pt x="2325" y="14701"/>
                  </a:cubicBezTo>
                  <a:cubicBezTo>
                    <a:pt x="2346" y="14701"/>
                    <a:pt x="2367" y="14707"/>
                    <a:pt x="2389" y="14719"/>
                  </a:cubicBezTo>
                  <a:cubicBezTo>
                    <a:pt x="2435" y="14735"/>
                    <a:pt x="2513" y="14766"/>
                    <a:pt x="2590" y="14813"/>
                  </a:cubicBezTo>
                  <a:cubicBezTo>
                    <a:pt x="2513" y="14688"/>
                    <a:pt x="2466" y="14580"/>
                    <a:pt x="2404" y="14456"/>
                  </a:cubicBezTo>
                  <a:lnTo>
                    <a:pt x="2652" y="14332"/>
                  </a:lnTo>
                  <a:close/>
                  <a:moveTo>
                    <a:pt x="4669" y="16426"/>
                  </a:moveTo>
                  <a:cubicBezTo>
                    <a:pt x="4731" y="16426"/>
                    <a:pt x="4793" y="16441"/>
                    <a:pt x="4824" y="16503"/>
                  </a:cubicBezTo>
                  <a:cubicBezTo>
                    <a:pt x="4870" y="16550"/>
                    <a:pt x="4886" y="16612"/>
                    <a:pt x="4886" y="16689"/>
                  </a:cubicBezTo>
                  <a:cubicBezTo>
                    <a:pt x="4870" y="16751"/>
                    <a:pt x="4808" y="16782"/>
                    <a:pt x="4746" y="16813"/>
                  </a:cubicBezTo>
                  <a:lnTo>
                    <a:pt x="4684" y="16813"/>
                  </a:lnTo>
                  <a:cubicBezTo>
                    <a:pt x="4653" y="16813"/>
                    <a:pt x="4607" y="16782"/>
                    <a:pt x="4576" y="16767"/>
                  </a:cubicBezTo>
                  <a:cubicBezTo>
                    <a:pt x="4529" y="16736"/>
                    <a:pt x="4498" y="16658"/>
                    <a:pt x="4514" y="16596"/>
                  </a:cubicBezTo>
                  <a:cubicBezTo>
                    <a:pt x="4514" y="16534"/>
                    <a:pt x="4560" y="16472"/>
                    <a:pt x="4607" y="16457"/>
                  </a:cubicBezTo>
                  <a:lnTo>
                    <a:pt x="4638" y="16503"/>
                  </a:lnTo>
                  <a:lnTo>
                    <a:pt x="4669" y="16472"/>
                  </a:lnTo>
                  <a:lnTo>
                    <a:pt x="4669" y="16426"/>
                  </a:lnTo>
                  <a:close/>
                  <a:moveTo>
                    <a:pt x="3019" y="16664"/>
                  </a:moveTo>
                  <a:cubicBezTo>
                    <a:pt x="3051" y="16664"/>
                    <a:pt x="3084" y="16669"/>
                    <a:pt x="3118" y="16689"/>
                  </a:cubicBezTo>
                  <a:cubicBezTo>
                    <a:pt x="3195" y="16736"/>
                    <a:pt x="3273" y="16813"/>
                    <a:pt x="3257" y="16906"/>
                  </a:cubicBezTo>
                  <a:cubicBezTo>
                    <a:pt x="3242" y="16968"/>
                    <a:pt x="3211" y="16999"/>
                    <a:pt x="3180" y="17046"/>
                  </a:cubicBezTo>
                  <a:cubicBezTo>
                    <a:pt x="3133" y="17061"/>
                    <a:pt x="3102" y="17077"/>
                    <a:pt x="3056" y="17077"/>
                  </a:cubicBezTo>
                  <a:cubicBezTo>
                    <a:pt x="3025" y="17077"/>
                    <a:pt x="3009" y="17061"/>
                    <a:pt x="2978" y="17061"/>
                  </a:cubicBezTo>
                  <a:cubicBezTo>
                    <a:pt x="2885" y="17015"/>
                    <a:pt x="2807" y="16922"/>
                    <a:pt x="2823" y="16829"/>
                  </a:cubicBezTo>
                  <a:lnTo>
                    <a:pt x="2870" y="16829"/>
                  </a:lnTo>
                  <a:cubicBezTo>
                    <a:pt x="2838" y="16767"/>
                    <a:pt x="2870" y="16736"/>
                    <a:pt x="2870" y="16705"/>
                  </a:cubicBezTo>
                  <a:lnTo>
                    <a:pt x="2870" y="16674"/>
                  </a:lnTo>
                  <a:lnTo>
                    <a:pt x="2901" y="16674"/>
                  </a:lnTo>
                  <a:cubicBezTo>
                    <a:pt x="2936" y="16674"/>
                    <a:pt x="2977" y="16664"/>
                    <a:pt x="3019" y="16664"/>
                  </a:cubicBezTo>
                  <a:close/>
                  <a:moveTo>
                    <a:pt x="6313" y="17899"/>
                  </a:moveTo>
                  <a:lnTo>
                    <a:pt x="6313" y="17930"/>
                  </a:lnTo>
                  <a:lnTo>
                    <a:pt x="6327" y="17901"/>
                  </a:lnTo>
                  <a:lnTo>
                    <a:pt x="6327" y="17901"/>
                  </a:lnTo>
                  <a:lnTo>
                    <a:pt x="6313" y="17899"/>
                  </a:lnTo>
                  <a:close/>
                  <a:moveTo>
                    <a:pt x="7511" y="17427"/>
                  </a:moveTo>
                  <a:cubicBezTo>
                    <a:pt x="7535" y="17427"/>
                    <a:pt x="7560" y="17434"/>
                    <a:pt x="7584" y="17449"/>
                  </a:cubicBezTo>
                  <a:cubicBezTo>
                    <a:pt x="7584" y="17449"/>
                    <a:pt x="8019" y="17697"/>
                    <a:pt x="8251" y="17790"/>
                  </a:cubicBezTo>
                  <a:cubicBezTo>
                    <a:pt x="8329" y="17837"/>
                    <a:pt x="8360" y="17914"/>
                    <a:pt x="8329" y="18008"/>
                  </a:cubicBezTo>
                  <a:cubicBezTo>
                    <a:pt x="8298" y="18054"/>
                    <a:pt x="8251" y="18085"/>
                    <a:pt x="8205" y="18085"/>
                  </a:cubicBezTo>
                  <a:cubicBezTo>
                    <a:pt x="8174" y="18085"/>
                    <a:pt x="8158" y="18070"/>
                    <a:pt x="8143" y="18070"/>
                  </a:cubicBezTo>
                  <a:cubicBezTo>
                    <a:pt x="7910" y="17945"/>
                    <a:pt x="7460" y="17713"/>
                    <a:pt x="7445" y="17697"/>
                  </a:cubicBezTo>
                  <a:cubicBezTo>
                    <a:pt x="7367" y="17666"/>
                    <a:pt x="7352" y="17589"/>
                    <a:pt x="7383" y="17511"/>
                  </a:cubicBezTo>
                  <a:cubicBezTo>
                    <a:pt x="7414" y="17459"/>
                    <a:pt x="7460" y="17427"/>
                    <a:pt x="7511" y="17427"/>
                  </a:cubicBezTo>
                  <a:close/>
                  <a:moveTo>
                    <a:pt x="6300" y="17862"/>
                  </a:moveTo>
                  <a:cubicBezTo>
                    <a:pt x="6314" y="17862"/>
                    <a:pt x="6329" y="17864"/>
                    <a:pt x="6344" y="17868"/>
                  </a:cubicBezTo>
                  <a:lnTo>
                    <a:pt x="6327" y="17901"/>
                  </a:lnTo>
                  <a:lnTo>
                    <a:pt x="6327" y="17901"/>
                  </a:lnTo>
                  <a:lnTo>
                    <a:pt x="6514" y="17930"/>
                  </a:lnTo>
                  <a:lnTo>
                    <a:pt x="6452" y="18225"/>
                  </a:lnTo>
                  <a:lnTo>
                    <a:pt x="6437" y="18240"/>
                  </a:lnTo>
                  <a:cubicBezTo>
                    <a:pt x="6421" y="18256"/>
                    <a:pt x="6390" y="18256"/>
                    <a:pt x="6359" y="18256"/>
                  </a:cubicBezTo>
                  <a:cubicBezTo>
                    <a:pt x="6282" y="18256"/>
                    <a:pt x="6189" y="18209"/>
                    <a:pt x="6142" y="18132"/>
                  </a:cubicBezTo>
                  <a:cubicBezTo>
                    <a:pt x="6127" y="18070"/>
                    <a:pt x="6142" y="17992"/>
                    <a:pt x="6189" y="17930"/>
                  </a:cubicBezTo>
                  <a:cubicBezTo>
                    <a:pt x="6212" y="17883"/>
                    <a:pt x="6254" y="17862"/>
                    <a:pt x="6300" y="17862"/>
                  </a:cubicBezTo>
                  <a:close/>
                  <a:moveTo>
                    <a:pt x="5060" y="17886"/>
                  </a:moveTo>
                  <a:cubicBezTo>
                    <a:pt x="5133" y="17886"/>
                    <a:pt x="5206" y="17928"/>
                    <a:pt x="5227" y="17992"/>
                  </a:cubicBezTo>
                  <a:cubicBezTo>
                    <a:pt x="5274" y="18054"/>
                    <a:pt x="5274" y="18085"/>
                    <a:pt x="5258" y="18147"/>
                  </a:cubicBezTo>
                  <a:cubicBezTo>
                    <a:pt x="5227" y="18209"/>
                    <a:pt x="5196" y="18240"/>
                    <a:pt x="5149" y="18256"/>
                  </a:cubicBezTo>
                  <a:cubicBezTo>
                    <a:pt x="5134" y="18287"/>
                    <a:pt x="5118" y="18287"/>
                    <a:pt x="5072" y="18287"/>
                  </a:cubicBezTo>
                  <a:cubicBezTo>
                    <a:pt x="4994" y="18287"/>
                    <a:pt x="4917" y="18240"/>
                    <a:pt x="4886" y="18178"/>
                  </a:cubicBezTo>
                  <a:cubicBezTo>
                    <a:pt x="4839" y="18085"/>
                    <a:pt x="4870" y="17976"/>
                    <a:pt x="4963" y="17914"/>
                  </a:cubicBezTo>
                  <a:cubicBezTo>
                    <a:pt x="4993" y="17895"/>
                    <a:pt x="5026" y="17886"/>
                    <a:pt x="5060" y="17886"/>
                  </a:cubicBezTo>
                  <a:close/>
                  <a:moveTo>
                    <a:pt x="4368" y="18331"/>
                  </a:moveTo>
                  <a:cubicBezTo>
                    <a:pt x="4433" y="18331"/>
                    <a:pt x="4500" y="18362"/>
                    <a:pt x="4529" y="18411"/>
                  </a:cubicBezTo>
                  <a:cubicBezTo>
                    <a:pt x="4560" y="18473"/>
                    <a:pt x="4576" y="18519"/>
                    <a:pt x="4560" y="18566"/>
                  </a:cubicBezTo>
                  <a:cubicBezTo>
                    <a:pt x="4529" y="18643"/>
                    <a:pt x="4451" y="18705"/>
                    <a:pt x="4358" y="18705"/>
                  </a:cubicBezTo>
                  <a:cubicBezTo>
                    <a:pt x="4327" y="18705"/>
                    <a:pt x="4281" y="18690"/>
                    <a:pt x="4265" y="18674"/>
                  </a:cubicBezTo>
                  <a:cubicBezTo>
                    <a:pt x="4219" y="18628"/>
                    <a:pt x="4188" y="18566"/>
                    <a:pt x="4188" y="18519"/>
                  </a:cubicBezTo>
                  <a:cubicBezTo>
                    <a:pt x="4188" y="18457"/>
                    <a:pt x="4219" y="18395"/>
                    <a:pt x="4265" y="18364"/>
                  </a:cubicBezTo>
                  <a:cubicBezTo>
                    <a:pt x="4294" y="18341"/>
                    <a:pt x="4331" y="18331"/>
                    <a:pt x="4368" y="18331"/>
                  </a:cubicBezTo>
                  <a:close/>
                  <a:moveTo>
                    <a:pt x="6661" y="18803"/>
                  </a:moveTo>
                  <a:cubicBezTo>
                    <a:pt x="6689" y="18803"/>
                    <a:pt x="6718" y="18812"/>
                    <a:pt x="6747" y="18830"/>
                  </a:cubicBezTo>
                  <a:cubicBezTo>
                    <a:pt x="6747" y="18830"/>
                    <a:pt x="7429" y="19186"/>
                    <a:pt x="7786" y="19295"/>
                  </a:cubicBezTo>
                  <a:cubicBezTo>
                    <a:pt x="7864" y="19310"/>
                    <a:pt x="7926" y="19388"/>
                    <a:pt x="7910" y="19465"/>
                  </a:cubicBezTo>
                  <a:cubicBezTo>
                    <a:pt x="7895" y="19543"/>
                    <a:pt x="7833" y="19574"/>
                    <a:pt x="7771" y="19574"/>
                  </a:cubicBezTo>
                  <a:lnTo>
                    <a:pt x="7740" y="19574"/>
                  </a:lnTo>
                  <a:cubicBezTo>
                    <a:pt x="7321" y="19465"/>
                    <a:pt x="6623" y="19093"/>
                    <a:pt x="6607" y="19078"/>
                  </a:cubicBezTo>
                  <a:cubicBezTo>
                    <a:pt x="6530" y="19031"/>
                    <a:pt x="6514" y="18954"/>
                    <a:pt x="6545" y="18876"/>
                  </a:cubicBezTo>
                  <a:cubicBezTo>
                    <a:pt x="6574" y="18828"/>
                    <a:pt x="6616" y="18803"/>
                    <a:pt x="6661" y="18803"/>
                  </a:cubicBezTo>
                  <a:close/>
                  <a:moveTo>
                    <a:pt x="5175" y="18616"/>
                  </a:moveTo>
                  <a:cubicBezTo>
                    <a:pt x="5204" y="18616"/>
                    <a:pt x="5234" y="18625"/>
                    <a:pt x="5258" y="18643"/>
                  </a:cubicBezTo>
                  <a:cubicBezTo>
                    <a:pt x="5258" y="18643"/>
                    <a:pt x="5987" y="19233"/>
                    <a:pt x="6700" y="19558"/>
                  </a:cubicBezTo>
                  <a:cubicBezTo>
                    <a:pt x="6762" y="19605"/>
                    <a:pt x="6809" y="19698"/>
                    <a:pt x="6778" y="19760"/>
                  </a:cubicBezTo>
                  <a:cubicBezTo>
                    <a:pt x="6747" y="19791"/>
                    <a:pt x="6700" y="19838"/>
                    <a:pt x="6654" y="19838"/>
                  </a:cubicBezTo>
                  <a:cubicBezTo>
                    <a:pt x="6623" y="19838"/>
                    <a:pt x="6607" y="19807"/>
                    <a:pt x="6592" y="19807"/>
                  </a:cubicBezTo>
                  <a:cubicBezTo>
                    <a:pt x="5832" y="19465"/>
                    <a:pt x="5118" y="18876"/>
                    <a:pt x="5072" y="18861"/>
                  </a:cubicBezTo>
                  <a:cubicBezTo>
                    <a:pt x="5025" y="18830"/>
                    <a:pt x="4994" y="18721"/>
                    <a:pt x="5056" y="18674"/>
                  </a:cubicBezTo>
                  <a:cubicBezTo>
                    <a:pt x="5085" y="18637"/>
                    <a:pt x="5130" y="18616"/>
                    <a:pt x="5175" y="18616"/>
                  </a:cubicBezTo>
                  <a:close/>
                  <a:moveTo>
                    <a:pt x="7534" y="20258"/>
                  </a:moveTo>
                  <a:cubicBezTo>
                    <a:pt x="7591" y="20258"/>
                    <a:pt x="7649" y="20274"/>
                    <a:pt x="7693" y="20303"/>
                  </a:cubicBezTo>
                  <a:cubicBezTo>
                    <a:pt x="7817" y="20349"/>
                    <a:pt x="7864" y="20489"/>
                    <a:pt x="7833" y="20598"/>
                  </a:cubicBezTo>
                  <a:cubicBezTo>
                    <a:pt x="7833" y="20644"/>
                    <a:pt x="7817" y="20675"/>
                    <a:pt x="7771" y="20706"/>
                  </a:cubicBezTo>
                  <a:cubicBezTo>
                    <a:pt x="7755" y="20706"/>
                    <a:pt x="7740" y="20722"/>
                    <a:pt x="7709" y="20722"/>
                  </a:cubicBezTo>
                  <a:cubicBezTo>
                    <a:pt x="7677" y="20737"/>
                    <a:pt x="7631" y="20737"/>
                    <a:pt x="7600" y="20737"/>
                  </a:cubicBezTo>
                  <a:cubicBezTo>
                    <a:pt x="7507" y="20737"/>
                    <a:pt x="7429" y="20722"/>
                    <a:pt x="7367" y="20660"/>
                  </a:cubicBezTo>
                  <a:cubicBezTo>
                    <a:pt x="7305" y="20629"/>
                    <a:pt x="7290" y="20551"/>
                    <a:pt x="7290" y="20474"/>
                  </a:cubicBezTo>
                  <a:cubicBezTo>
                    <a:pt x="7290" y="20411"/>
                    <a:pt x="7321" y="20349"/>
                    <a:pt x="7367" y="20318"/>
                  </a:cubicBezTo>
                  <a:cubicBezTo>
                    <a:pt x="7408" y="20278"/>
                    <a:pt x="7471" y="20258"/>
                    <a:pt x="7534" y="20258"/>
                  </a:cubicBezTo>
                  <a:close/>
                  <a:moveTo>
                    <a:pt x="10655" y="1"/>
                  </a:moveTo>
                  <a:cubicBezTo>
                    <a:pt x="4762" y="1"/>
                    <a:pt x="0" y="4762"/>
                    <a:pt x="0" y="10656"/>
                  </a:cubicBezTo>
                  <a:cubicBezTo>
                    <a:pt x="0" y="16544"/>
                    <a:pt x="4753" y="21318"/>
                    <a:pt x="10640" y="21327"/>
                  </a:cubicBezTo>
                  <a:lnTo>
                    <a:pt x="10640" y="21327"/>
                  </a:lnTo>
                  <a:lnTo>
                    <a:pt x="10640" y="20396"/>
                  </a:lnTo>
                  <a:cubicBezTo>
                    <a:pt x="10578" y="20396"/>
                    <a:pt x="10547" y="20411"/>
                    <a:pt x="10485" y="20411"/>
                  </a:cubicBezTo>
                  <a:cubicBezTo>
                    <a:pt x="10392" y="20427"/>
                    <a:pt x="10268" y="20427"/>
                    <a:pt x="10175" y="20427"/>
                  </a:cubicBezTo>
                  <a:cubicBezTo>
                    <a:pt x="9833" y="20427"/>
                    <a:pt x="9570" y="20380"/>
                    <a:pt x="9368" y="20256"/>
                  </a:cubicBezTo>
                  <a:cubicBezTo>
                    <a:pt x="9306" y="20225"/>
                    <a:pt x="9166" y="20148"/>
                    <a:pt x="9151" y="20008"/>
                  </a:cubicBezTo>
                  <a:cubicBezTo>
                    <a:pt x="9151" y="19946"/>
                    <a:pt x="9166" y="19869"/>
                    <a:pt x="9213" y="19807"/>
                  </a:cubicBezTo>
                  <a:cubicBezTo>
                    <a:pt x="9290" y="19714"/>
                    <a:pt x="9399" y="19698"/>
                    <a:pt x="9523" y="19667"/>
                  </a:cubicBezTo>
                  <a:cubicBezTo>
                    <a:pt x="9627" y="19662"/>
                    <a:pt x="9733" y="19658"/>
                    <a:pt x="9841" y="19658"/>
                  </a:cubicBezTo>
                  <a:cubicBezTo>
                    <a:pt x="10057" y="19658"/>
                    <a:pt x="10278" y="19672"/>
                    <a:pt x="10485" y="19714"/>
                  </a:cubicBezTo>
                  <a:cubicBezTo>
                    <a:pt x="10547" y="19714"/>
                    <a:pt x="10609" y="19729"/>
                    <a:pt x="10640" y="19760"/>
                  </a:cubicBezTo>
                  <a:lnTo>
                    <a:pt x="10640" y="869"/>
                  </a:lnTo>
                  <a:cubicBezTo>
                    <a:pt x="10237" y="869"/>
                    <a:pt x="9864" y="916"/>
                    <a:pt x="9864" y="916"/>
                  </a:cubicBezTo>
                  <a:cubicBezTo>
                    <a:pt x="9787" y="916"/>
                    <a:pt x="9709" y="854"/>
                    <a:pt x="9709" y="776"/>
                  </a:cubicBezTo>
                  <a:cubicBezTo>
                    <a:pt x="9709" y="699"/>
                    <a:pt x="9771" y="621"/>
                    <a:pt x="9849" y="621"/>
                  </a:cubicBezTo>
                  <a:cubicBezTo>
                    <a:pt x="9880" y="621"/>
                    <a:pt x="10252" y="575"/>
                    <a:pt x="10655" y="575"/>
                  </a:cubicBezTo>
                  <a:lnTo>
                    <a:pt x="10655" y="1"/>
                  </a:lnTo>
                  <a:close/>
                  <a:moveTo>
                    <a:pt x="10640" y="21327"/>
                  </a:moveTo>
                  <a:lnTo>
                    <a:pt x="10640" y="21327"/>
                  </a:lnTo>
                  <a:lnTo>
                    <a:pt x="10655" y="21327"/>
                  </a:lnTo>
                  <a:cubicBezTo>
                    <a:pt x="10650" y="21327"/>
                    <a:pt x="10645" y="21327"/>
                    <a:pt x="10640" y="21327"/>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25"/>
            <p:cNvSpPr/>
            <p:nvPr/>
          </p:nvSpPr>
          <p:spPr>
            <a:xfrm>
              <a:off x="4861063" y="4055025"/>
              <a:ext cx="19400" cy="42275"/>
            </a:xfrm>
            <a:custGeom>
              <a:avLst/>
              <a:gdLst/>
              <a:ahLst/>
              <a:cxnLst/>
              <a:rect l="l" t="t" r="r" b="b"/>
              <a:pathLst>
                <a:path w="776" h="1691" extrusionOk="0">
                  <a:moveTo>
                    <a:pt x="264" y="0"/>
                  </a:moveTo>
                  <a:cubicBezTo>
                    <a:pt x="217" y="0"/>
                    <a:pt x="155" y="78"/>
                    <a:pt x="109" y="186"/>
                  </a:cubicBezTo>
                  <a:cubicBezTo>
                    <a:pt x="0" y="636"/>
                    <a:pt x="171" y="1117"/>
                    <a:pt x="342" y="1489"/>
                  </a:cubicBezTo>
                  <a:cubicBezTo>
                    <a:pt x="404" y="1613"/>
                    <a:pt x="466" y="1691"/>
                    <a:pt x="512" y="1691"/>
                  </a:cubicBezTo>
                  <a:lnTo>
                    <a:pt x="559" y="1691"/>
                  </a:lnTo>
                  <a:cubicBezTo>
                    <a:pt x="698" y="1629"/>
                    <a:pt x="776" y="1474"/>
                    <a:pt x="745" y="1319"/>
                  </a:cubicBezTo>
                  <a:cubicBezTo>
                    <a:pt x="698" y="915"/>
                    <a:pt x="574" y="528"/>
                    <a:pt x="404" y="155"/>
                  </a:cubicBezTo>
                  <a:cubicBezTo>
                    <a:pt x="373" y="93"/>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25"/>
            <p:cNvSpPr/>
            <p:nvPr/>
          </p:nvSpPr>
          <p:spPr>
            <a:xfrm>
              <a:off x="4985913" y="3834000"/>
              <a:ext cx="32200" cy="14425"/>
            </a:xfrm>
            <a:custGeom>
              <a:avLst/>
              <a:gdLst/>
              <a:ahLst/>
              <a:cxnLst/>
              <a:rect l="l" t="t" r="r" b="b"/>
              <a:pathLst>
                <a:path w="1288" h="577" extrusionOk="0">
                  <a:moveTo>
                    <a:pt x="1009" y="1"/>
                  </a:moveTo>
                  <a:cubicBezTo>
                    <a:pt x="683" y="1"/>
                    <a:pt x="373" y="172"/>
                    <a:pt x="140" y="311"/>
                  </a:cubicBezTo>
                  <a:cubicBezTo>
                    <a:pt x="47" y="373"/>
                    <a:pt x="0" y="420"/>
                    <a:pt x="0" y="420"/>
                  </a:cubicBezTo>
                  <a:cubicBezTo>
                    <a:pt x="35" y="524"/>
                    <a:pt x="123" y="577"/>
                    <a:pt x="210" y="577"/>
                  </a:cubicBezTo>
                  <a:cubicBezTo>
                    <a:pt x="239" y="577"/>
                    <a:pt x="268" y="571"/>
                    <a:pt x="295" y="559"/>
                  </a:cubicBezTo>
                  <a:cubicBezTo>
                    <a:pt x="605" y="482"/>
                    <a:pt x="916" y="342"/>
                    <a:pt x="1195" y="172"/>
                  </a:cubicBezTo>
                  <a:cubicBezTo>
                    <a:pt x="1272" y="109"/>
                    <a:pt x="1288" y="94"/>
                    <a:pt x="1288" y="94"/>
                  </a:cubicBezTo>
                  <a:cubicBezTo>
                    <a:pt x="1288" y="78"/>
                    <a:pt x="1226" y="32"/>
                    <a:pt x="1148" y="16"/>
                  </a:cubicBezTo>
                  <a:cubicBezTo>
                    <a:pt x="1117" y="16"/>
                    <a:pt x="1055"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25"/>
            <p:cNvSpPr/>
            <p:nvPr/>
          </p:nvSpPr>
          <p:spPr>
            <a:xfrm>
              <a:off x="5072763" y="4251100"/>
              <a:ext cx="29100" cy="5175"/>
            </a:xfrm>
            <a:custGeom>
              <a:avLst/>
              <a:gdLst/>
              <a:ahLst/>
              <a:cxnLst/>
              <a:rect l="l" t="t" r="r" b="b"/>
              <a:pathLst>
                <a:path w="1164" h="207" extrusionOk="0">
                  <a:moveTo>
                    <a:pt x="450" y="0"/>
                  </a:moveTo>
                  <a:cubicBezTo>
                    <a:pt x="325" y="0"/>
                    <a:pt x="200" y="8"/>
                    <a:pt x="78" y="21"/>
                  </a:cubicBezTo>
                  <a:cubicBezTo>
                    <a:pt x="47" y="21"/>
                    <a:pt x="16" y="21"/>
                    <a:pt x="1" y="52"/>
                  </a:cubicBezTo>
                  <a:cubicBezTo>
                    <a:pt x="16" y="52"/>
                    <a:pt x="16" y="67"/>
                    <a:pt x="47" y="67"/>
                  </a:cubicBezTo>
                  <a:cubicBezTo>
                    <a:pt x="202" y="160"/>
                    <a:pt x="435" y="207"/>
                    <a:pt x="714" y="207"/>
                  </a:cubicBezTo>
                  <a:cubicBezTo>
                    <a:pt x="823" y="207"/>
                    <a:pt x="916" y="207"/>
                    <a:pt x="1009" y="176"/>
                  </a:cubicBezTo>
                  <a:cubicBezTo>
                    <a:pt x="1148" y="176"/>
                    <a:pt x="1164" y="145"/>
                    <a:pt x="1164" y="145"/>
                  </a:cubicBezTo>
                  <a:cubicBezTo>
                    <a:pt x="1148" y="98"/>
                    <a:pt x="1071" y="67"/>
                    <a:pt x="978" y="52"/>
                  </a:cubicBezTo>
                  <a:cubicBezTo>
                    <a:pt x="805" y="15"/>
                    <a:pt x="627"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25"/>
            <p:cNvSpPr/>
            <p:nvPr/>
          </p:nvSpPr>
          <p:spPr>
            <a:xfrm>
              <a:off x="4978163" y="3827125"/>
              <a:ext cx="47700" cy="29000"/>
            </a:xfrm>
            <a:custGeom>
              <a:avLst/>
              <a:gdLst/>
              <a:ahLst/>
              <a:cxnLst/>
              <a:rect l="l" t="t" r="r" b="b"/>
              <a:pathLst>
                <a:path w="1908" h="1160" extrusionOk="0">
                  <a:moveTo>
                    <a:pt x="1319" y="276"/>
                  </a:moveTo>
                  <a:cubicBezTo>
                    <a:pt x="1365" y="276"/>
                    <a:pt x="1427" y="291"/>
                    <a:pt x="1458" y="291"/>
                  </a:cubicBezTo>
                  <a:cubicBezTo>
                    <a:pt x="1536" y="307"/>
                    <a:pt x="1598" y="353"/>
                    <a:pt x="1598" y="369"/>
                  </a:cubicBezTo>
                  <a:cubicBezTo>
                    <a:pt x="1598" y="369"/>
                    <a:pt x="1582" y="384"/>
                    <a:pt x="1505" y="447"/>
                  </a:cubicBezTo>
                  <a:cubicBezTo>
                    <a:pt x="1226" y="617"/>
                    <a:pt x="915" y="757"/>
                    <a:pt x="605" y="834"/>
                  </a:cubicBezTo>
                  <a:cubicBezTo>
                    <a:pt x="577" y="846"/>
                    <a:pt x="547" y="852"/>
                    <a:pt x="518" y="852"/>
                  </a:cubicBezTo>
                  <a:cubicBezTo>
                    <a:pt x="436" y="852"/>
                    <a:pt x="356" y="806"/>
                    <a:pt x="310" y="726"/>
                  </a:cubicBezTo>
                  <a:cubicBezTo>
                    <a:pt x="310" y="695"/>
                    <a:pt x="341" y="664"/>
                    <a:pt x="450" y="586"/>
                  </a:cubicBezTo>
                  <a:cubicBezTo>
                    <a:pt x="683" y="447"/>
                    <a:pt x="993" y="276"/>
                    <a:pt x="1319" y="276"/>
                  </a:cubicBezTo>
                  <a:close/>
                  <a:moveTo>
                    <a:pt x="1331" y="1"/>
                  </a:moveTo>
                  <a:cubicBezTo>
                    <a:pt x="932" y="1"/>
                    <a:pt x="566" y="177"/>
                    <a:pt x="295" y="353"/>
                  </a:cubicBezTo>
                  <a:cubicBezTo>
                    <a:pt x="109" y="462"/>
                    <a:pt x="0" y="602"/>
                    <a:pt x="31" y="757"/>
                  </a:cubicBezTo>
                  <a:cubicBezTo>
                    <a:pt x="31" y="803"/>
                    <a:pt x="47" y="834"/>
                    <a:pt x="109" y="896"/>
                  </a:cubicBezTo>
                  <a:cubicBezTo>
                    <a:pt x="186" y="1067"/>
                    <a:pt x="372" y="1160"/>
                    <a:pt x="574" y="1160"/>
                  </a:cubicBezTo>
                  <a:cubicBezTo>
                    <a:pt x="605" y="1160"/>
                    <a:pt x="667" y="1160"/>
                    <a:pt x="698" y="1144"/>
                  </a:cubicBezTo>
                  <a:cubicBezTo>
                    <a:pt x="1055" y="1051"/>
                    <a:pt x="1381" y="912"/>
                    <a:pt x="1675" y="726"/>
                  </a:cubicBezTo>
                  <a:cubicBezTo>
                    <a:pt x="1737" y="679"/>
                    <a:pt x="1861" y="586"/>
                    <a:pt x="1892" y="400"/>
                  </a:cubicBezTo>
                  <a:cubicBezTo>
                    <a:pt x="1908" y="198"/>
                    <a:pt x="1706" y="59"/>
                    <a:pt x="1505" y="12"/>
                  </a:cubicBezTo>
                  <a:cubicBezTo>
                    <a:pt x="1446" y="4"/>
                    <a:pt x="1388" y="1"/>
                    <a:pt x="13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25"/>
            <p:cNvSpPr/>
            <p:nvPr/>
          </p:nvSpPr>
          <p:spPr>
            <a:xfrm>
              <a:off x="5064613" y="4243075"/>
              <a:ext cx="37650" cy="19400"/>
            </a:xfrm>
            <a:custGeom>
              <a:avLst/>
              <a:gdLst/>
              <a:ahLst/>
              <a:cxnLst/>
              <a:rect l="l" t="t" r="r" b="b"/>
              <a:pathLst>
                <a:path w="1506" h="776" extrusionOk="0">
                  <a:moveTo>
                    <a:pt x="808" y="305"/>
                  </a:moveTo>
                  <a:cubicBezTo>
                    <a:pt x="975" y="305"/>
                    <a:pt x="1141" y="316"/>
                    <a:pt x="1304" y="342"/>
                  </a:cubicBezTo>
                  <a:cubicBezTo>
                    <a:pt x="1397" y="373"/>
                    <a:pt x="1474" y="419"/>
                    <a:pt x="1474" y="450"/>
                  </a:cubicBezTo>
                  <a:cubicBezTo>
                    <a:pt x="1474" y="466"/>
                    <a:pt x="1459" y="481"/>
                    <a:pt x="1335" y="481"/>
                  </a:cubicBezTo>
                  <a:cubicBezTo>
                    <a:pt x="1242" y="497"/>
                    <a:pt x="1149" y="497"/>
                    <a:pt x="1040" y="497"/>
                  </a:cubicBezTo>
                  <a:cubicBezTo>
                    <a:pt x="761" y="497"/>
                    <a:pt x="528" y="466"/>
                    <a:pt x="373" y="373"/>
                  </a:cubicBezTo>
                  <a:cubicBezTo>
                    <a:pt x="342" y="373"/>
                    <a:pt x="342" y="342"/>
                    <a:pt x="327" y="342"/>
                  </a:cubicBezTo>
                  <a:cubicBezTo>
                    <a:pt x="342" y="326"/>
                    <a:pt x="373" y="326"/>
                    <a:pt x="404" y="326"/>
                  </a:cubicBezTo>
                  <a:cubicBezTo>
                    <a:pt x="537" y="312"/>
                    <a:pt x="672" y="305"/>
                    <a:pt x="808" y="305"/>
                  </a:cubicBezTo>
                  <a:close/>
                  <a:moveTo>
                    <a:pt x="714" y="1"/>
                  </a:moveTo>
                  <a:cubicBezTo>
                    <a:pt x="606" y="1"/>
                    <a:pt x="497" y="6"/>
                    <a:pt x="389" y="16"/>
                  </a:cubicBezTo>
                  <a:cubicBezTo>
                    <a:pt x="265" y="32"/>
                    <a:pt x="156" y="63"/>
                    <a:pt x="78" y="156"/>
                  </a:cubicBezTo>
                  <a:cubicBezTo>
                    <a:pt x="16" y="218"/>
                    <a:pt x="1" y="264"/>
                    <a:pt x="16" y="342"/>
                  </a:cubicBezTo>
                  <a:cubicBezTo>
                    <a:pt x="63" y="481"/>
                    <a:pt x="172" y="559"/>
                    <a:pt x="234" y="605"/>
                  </a:cubicBezTo>
                  <a:cubicBezTo>
                    <a:pt x="451" y="714"/>
                    <a:pt x="714" y="776"/>
                    <a:pt x="1040" y="776"/>
                  </a:cubicBezTo>
                  <a:cubicBezTo>
                    <a:pt x="1164" y="776"/>
                    <a:pt x="1257" y="760"/>
                    <a:pt x="1350" y="760"/>
                  </a:cubicBezTo>
                  <a:cubicBezTo>
                    <a:pt x="1397" y="760"/>
                    <a:pt x="1459" y="760"/>
                    <a:pt x="1505" y="729"/>
                  </a:cubicBezTo>
                  <a:lnTo>
                    <a:pt x="1505" y="109"/>
                  </a:lnTo>
                  <a:cubicBezTo>
                    <a:pt x="1459" y="94"/>
                    <a:pt x="1397" y="78"/>
                    <a:pt x="1350" y="63"/>
                  </a:cubicBezTo>
                  <a:cubicBezTo>
                    <a:pt x="1143" y="21"/>
                    <a:pt x="930" y="1"/>
                    <a:pt x="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25"/>
            <p:cNvSpPr/>
            <p:nvPr/>
          </p:nvSpPr>
          <p:spPr>
            <a:xfrm>
              <a:off x="4853688" y="4047400"/>
              <a:ext cx="34150" cy="56500"/>
            </a:xfrm>
            <a:custGeom>
              <a:avLst/>
              <a:gdLst/>
              <a:ahLst/>
              <a:cxnLst/>
              <a:rect l="l" t="t" r="r" b="b"/>
              <a:pathLst>
                <a:path w="1366" h="2260" extrusionOk="0">
                  <a:moveTo>
                    <a:pt x="559" y="305"/>
                  </a:moveTo>
                  <a:cubicBezTo>
                    <a:pt x="621" y="305"/>
                    <a:pt x="668" y="398"/>
                    <a:pt x="683" y="445"/>
                  </a:cubicBezTo>
                  <a:cubicBezTo>
                    <a:pt x="854" y="802"/>
                    <a:pt x="978" y="1189"/>
                    <a:pt x="1024" y="1608"/>
                  </a:cubicBezTo>
                  <a:cubicBezTo>
                    <a:pt x="1055" y="1763"/>
                    <a:pt x="978" y="1918"/>
                    <a:pt x="854" y="1996"/>
                  </a:cubicBezTo>
                  <a:lnTo>
                    <a:pt x="807" y="1996"/>
                  </a:lnTo>
                  <a:cubicBezTo>
                    <a:pt x="761" y="1996"/>
                    <a:pt x="699" y="1918"/>
                    <a:pt x="637" y="1794"/>
                  </a:cubicBezTo>
                  <a:cubicBezTo>
                    <a:pt x="466" y="1422"/>
                    <a:pt x="295" y="941"/>
                    <a:pt x="404" y="491"/>
                  </a:cubicBezTo>
                  <a:cubicBezTo>
                    <a:pt x="450" y="383"/>
                    <a:pt x="512" y="305"/>
                    <a:pt x="559" y="305"/>
                  </a:cubicBezTo>
                  <a:close/>
                  <a:moveTo>
                    <a:pt x="560" y="0"/>
                  </a:moveTo>
                  <a:cubicBezTo>
                    <a:pt x="364" y="0"/>
                    <a:pt x="211" y="206"/>
                    <a:pt x="156" y="398"/>
                  </a:cubicBezTo>
                  <a:cubicBezTo>
                    <a:pt x="1" y="926"/>
                    <a:pt x="202" y="1484"/>
                    <a:pt x="388" y="1887"/>
                  </a:cubicBezTo>
                  <a:cubicBezTo>
                    <a:pt x="512" y="2151"/>
                    <a:pt x="637" y="2260"/>
                    <a:pt x="823" y="2260"/>
                  </a:cubicBezTo>
                  <a:cubicBezTo>
                    <a:pt x="854" y="2260"/>
                    <a:pt x="916" y="2260"/>
                    <a:pt x="947" y="2244"/>
                  </a:cubicBezTo>
                  <a:cubicBezTo>
                    <a:pt x="1210" y="2151"/>
                    <a:pt x="1366" y="1856"/>
                    <a:pt x="1319" y="1562"/>
                  </a:cubicBezTo>
                  <a:cubicBezTo>
                    <a:pt x="1257" y="1112"/>
                    <a:pt x="1133" y="693"/>
                    <a:pt x="947" y="305"/>
                  </a:cubicBezTo>
                  <a:cubicBezTo>
                    <a:pt x="900" y="181"/>
                    <a:pt x="823" y="57"/>
                    <a:pt x="637" y="11"/>
                  </a:cubicBezTo>
                  <a:cubicBezTo>
                    <a:pt x="611"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25"/>
            <p:cNvSpPr/>
            <p:nvPr/>
          </p:nvSpPr>
          <p:spPr>
            <a:xfrm>
              <a:off x="4889763" y="4110850"/>
              <a:ext cx="44600" cy="47725"/>
            </a:xfrm>
            <a:custGeom>
              <a:avLst/>
              <a:gdLst/>
              <a:ahLst/>
              <a:cxnLst/>
              <a:rect l="l" t="t" r="r" b="b"/>
              <a:pathLst>
                <a:path w="1784" h="1909" extrusionOk="0">
                  <a:moveTo>
                    <a:pt x="496" y="1"/>
                  </a:moveTo>
                  <a:lnTo>
                    <a:pt x="248" y="125"/>
                  </a:lnTo>
                  <a:cubicBezTo>
                    <a:pt x="310" y="249"/>
                    <a:pt x="357" y="357"/>
                    <a:pt x="434" y="482"/>
                  </a:cubicBezTo>
                  <a:cubicBezTo>
                    <a:pt x="357" y="435"/>
                    <a:pt x="279" y="404"/>
                    <a:pt x="233" y="388"/>
                  </a:cubicBezTo>
                  <a:cubicBezTo>
                    <a:pt x="211" y="376"/>
                    <a:pt x="190" y="370"/>
                    <a:pt x="169" y="370"/>
                  </a:cubicBezTo>
                  <a:cubicBezTo>
                    <a:pt x="115" y="370"/>
                    <a:pt x="65" y="410"/>
                    <a:pt x="31" y="466"/>
                  </a:cubicBezTo>
                  <a:cubicBezTo>
                    <a:pt x="0" y="544"/>
                    <a:pt x="31" y="621"/>
                    <a:pt x="109" y="652"/>
                  </a:cubicBezTo>
                  <a:cubicBezTo>
                    <a:pt x="279" y="730"/>
                    <a:pt x="465" y="823"/>
                    <a:pt x="651" y="900"/>
                  </a:cubicBezTo>
                  <a:cubicBezTo>
                    <a:pt x="667" y="931"/>
                    <a:pt x="667" y="962"/>
                    <a:pt x="682" y="978"/>
                  </a:cubicBezTo>
                  <a:lnTo>
                    <a:pt x="465" y="1505"/>
                  </a:lnTo>
                  <a:cubicBezTo>
                    <a:pt x="419" y="1583"/>
                    <a:pt x="465" y="1660"/>
                    <a:pt x="527" y="1707"/>
                  </a:cubicBezTo>
                  <a:cubicBezTo>
                    <a:pt x="558" y="1707"/>
                    <a:pt x="574" y="1722"/>
                    <a:pt x="589" y="1722"/>
                  </a:cubicBezTo>
                  <a:cubicBezTo>
                    <a:pt x="651" y="1722"/>
                    <a:pt x="714" y="1676"/>
                    <a:pt x="729" y="1645"/>
                  </a:cubicBezTo>
                  <a:lnTo>
                    <a:pt x="853" y="1397"/>
                  </a:lnTo>
                  <a:cubicBezTo>
                    <a:pt x="900" y="1567"/>
                    <a:pt x="977" y="1738"/>
                    <a:pt x="1039" y="1908"/>
                  </a:cubicBezTo>
                  <a:lnTo>
                    <a:pt x="1303" y="1831"/>
                  </a:lnTo>
                  <a:cubicBezTo>
                    <a:pt x="1241" y="1598"/>
                    <a:pt x="1148" y="1366"/>
                    <a:pt x="1055" y="1133"/>
                  </a:cubicBezTo>
                  <a:lnTo>
                    <a:pt x="1055" y="1133"/>
                  </a:lnTo>
                  <a:cubicBezTo>
                    <a:pt x="1225" y="1210"/>
                    <a:pt x="1411" y="1319"/>
                    <a:pt x="1567" y="1397"/>
                  </a:cubicBezTo>
                  <a:cubicBezTo>
                    <a:pt x="1582" y="1412"/>
                    <a:pt x="1598" y="1412"/>
                    <a:pt x="1644" y="1412"/>
                  </a:cubicBezTo>
                  <a:cubicBezTo>
                    <a:pt x="1691" y="1412"/>
                    <a:pt x="1737" y="1397"/>
                    <a:pt x="1768" y="1335"/>
                  </a:cubicBezTo>
                  <a:cubicBezTo>
                    <a:pt x="1784" y="1242"/>
                    <a:pt x="1737" y="1164"/>
                    <a:pt x="1675" y="1117"/>
                  </a:cubicBezTo>
                  <a:cubicBezTo>
                    <a:pt x="1489" y="1024"/>
                    <a:pt x="1272" y="900"/>
                    <a:pt x="1070" y="807"/>
                  </a:cubicBezTo>
                  <a:lnTo>
                    <a:pt x="1287" y="326"/>
                  </a:lnTo>
                  <a:cubicBezTo>
                    <a:pt x="1334" y="249"/>
                    <a:pt x="1287" y="171"/>
                    <a:pt x="1210" y="125"/>
                  </a:cubicBezTo>
                  <a:cubicBezTo>
                    <a:pt x="1190" y="117"/>
                    <a:pt x="1170" y="113"/>
                    <a:pt x="1151" y="113"/>
                  </a:cubicBezTo>
                  <a:cubicBezTo>
                    <a:pt x="1095" y="113"/>
                    <a:pt x="1047" y="145"/>
                    <a:pt x="1024" y="202"/>
                  </a:cubicBezTo>
                  <a:lnTo>
                    <a:pt x="822" y="637"/>
                  </a:lnTo>
                  <a:cubicBezTo>
                    <a:pt x="729" y="419"/>
                    <a:pt x="620" y="202"/>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25"/>
            <p:cNvSpPr/>
            <p:nvPr/>
          </p:nvSpPr>
          <p:spPr>
            <a:xfrm>
              <a:off x="4876963" y="3866475"/>
              <a:ext cx="26775" cy="34250"/>
            </a:xfrm>
            <a:custGeom>
              <a:avLst/>
              <a:gdLst/>
              <a:ahLst/>
              <a:cxnLst/>
              <a:rect l="l" t="t" r="r" b="b"/>
              <a:pathLst>
                <a:path w="1071" h="1370" extrusionOk="0">
                  <a:moveTo>
                    <a:pt x="908" y="1"/>
                  </a:moveTo>
                  <a:cubicBezTo>
                    <a:pt x="861" y="1"/>
                    <a:pt x="813" y="23"/>
                    <a:pt x="776" y="51"/>
                  </a:cubicBezTo>
                  <a:cubicBezTo>
                    <a:pt x="419" y="470"/>
                    <a:pt x="31" y="1121"/>
                    <a:pt x="16" y="1137"/>
                  </a:cubicBezTo>
                  <a:cubicBezTo>
                    <a:pt x="0" y="1214"/>
                    <a:pt x="47" y="1292"/>
                    <a:pt x="93" y="1354"/>
                  </a:cubicBezTo>
                  <a:cubicBezTo>
                    <a:pt x="124" y="1370"/>
                    <a:pt x="140" y="1370"/>
                    <a:pt x="171" y="1370"/>
                  </a:cubicBezTo>
                  <a:cubicBezTo>
                    <a:pt x="233" y="1370"/>
                    <a:pt x="279" y="1354"/>
                    <a:pt x="295" y="1292"/>
                  </a:cubicBezTo>
                  <a:cubicBezTo>
                    <a:pt x="295" y="1292"/>
                    <a:pt x="683" y="641"/>
                    <a:pt x="1008" y="253"/>
                  </a:cubicBezTo>
                  <a:cubicBezTo>
                    <a:pt x="1070" y="191"/>
                    <a:pt x="1055" y="98"/>
                    <a:pt x="993" y="36"/>
                  </a:cubicBezTo>
                  <a:cubicBezTo>
                    <a:pt x="968" y="11"/>
                    <a:pt x="938"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25"/>
            <p:cNvSpPr/>
            <p:nvPr/>
          </p:nvSpPr>
          <p:spPr>
            <a:xfrm>
              <a:off x="4909138" y="3825775"/>
              <a:ext cx="32975" cy="33475"/>
            </a:xfrm>
            <a:custGeom>
              <a:avLst/>
              <a:gdLst/>
              <a:ahLst/>
              <a:cxnLst/>
              <a:rect l="l" t="t" r="r" b="b"/>
              <a:pathLst>
                <a:path w="1319" h="1339" extrusionOk="0">
                  <a:moveTo>
                    <a:pt x="1135" y="0"/>
                  </a:moveTo>
                  <a:cubicBezTo>
                    <a:pt x="1107" y="0"/>
                    <a:pt x="1080" y="10"/>
                    <a:pt x="1055" y="35"/>
                  </a:cubicBezTo>
                  <a:cubicBezTo>
                    <a:pt x="652" y="392"/>
                    <a:pt x="78" y="1090"/>
                    <a:pt x="47" y="1105"/>
                  </a:cubicBezTo>
                  <a:cubicBezTo>
                    <a:pt x="1" y="1167"/>
                    <a:pt x="16" y="1260"/>
                    <a:pt x="78" y="1291"/>
                  </a:cubicBezTo>
                  <a:cubicBezTo>
                    <a:pt x="94" y="1338"/>
                    <a:pt x="125" y="1338"/>
                    <a:pt x="156" y="1338"/>
                  </a:cubicBezTo>
                  <a:cubicBezTo>
                    <a:pt x="187" y="1338"/>
                    <a:pt x="233" y="1323"/>
                    <a:pt x="264" y="1276"/>
                  </a:cubicBezTo>
                  <a:cubicBezTo>
                    <a:pt x="264" y="1276"/>
                    <a:pt x="854" y="563"/>
                    <a:pt x="1241" y="252"/>
                  </a:cubicBezTo>
                  <a:cubicBezTo>
                    <a:pt x="1288" y="190"/>
                    <a:pt x="1319" y="113"/>
                    <a:pt x="1257" y="51"/>
                  </a:cubicBezTo>
                  <a:cubicBezTo>
                    <a:pt x="1220" y="23"/>
                    <a:pt x="1177"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25"/>
            <p:cNvSpPr/>
            <p:nvPr/>
          </p:nvSpPr>
          <p:spPr>
            <a:xfrm>
              <a:off x="4917288" y="3851725"/>
              <a:ext cx="27550" cy="26900"/>
            </a:xfrm>
            <a:custGeom>
              <a:avLst/>
              <a:gdLst/>
              <a:ahLst/>
              <a:cxnLst/>
              <a:rect l="l" t="t" r="r" b="b"/>
              <a:pathLst>
                <a:path w="1102" h="1076" extrusionOk="0">
                  <a:moveTo>
                    <a:pt x="949" y="0"/>
                  </a:moveTo>
                  <a:cubicBezTo>
                    <a:pt x="918" y="0"/>
                    <a:pt x="885" y="8"/>
                    <a:pt x="853" y="21"/>
                  </a:cubicBezTo>
                  <a:cubicBezTo>
                    <a:pt x="605" y="285"/>
                    <a:pt x="78" y="781"/>
                    <a:pt x="62" y="827"/>
                  </a:cubicBezTo>
                  <a:cubicBezTo>
                    <a:pt x="0" y="874"/>
                    <a:pt x="0" y="967"/>
                    <a:pt x="62" y="1029"/>
                  </a:cubicBezTo>
                  <a:cubicBezTo>
                    <a:pt x="78" y="1060"/>
                    <a:pt x="109" y="1075"/>
                    <a:pt x="155" y="1075"/>
                  </a:cubicBezTo>
                  <a:cubicBezTo>
                    <a:pt x="186" y="1075"/>
                    <a:pt x="233" y="1060"/>
                    <a:pt x="248" y="1029"/>
                  </a:cubicBezTo>
                  <a:cubicBezTo>
                    <a:pt x="248" y="1029"/>
                    <a:pt x="791" y="486"/>
                    <a:pt x="1039" y="253"/>
                  </a:cubicBezTo>
                  <a:cubicBezTo>
                    <a:pt x="1101" y="207"/>
                    <a:pt x="1101" y="129"/>
                    <a:pt x="1070" y="52"/>
                  </a:cubicBezTo>
                  <a:cubicBezTo>
                    <a:pt x="1034" y="16"/>
                    <a:pt x="992"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25"/>
            <p:cNvSpPr/>
            <p:nvPr/>
          </p:nvSpPr>
          <p:spPr>
            <a:xfrm>
              <a:off x="5078588" y="3766925"/>
              <a:ext cx="23275" cy="8550"/>
            </a:xfrm>
            <a:custGeom>
              <a:avLst/>
              <a:gdLst/>
              <a:ahLst/>
              <a:cxnLst/>
              <a:rect l="l" t="t" r="r" b="b"/>
              <a:pathLst>
                <a:path w="931" h="342" extrusionOk="0">
                  <a:moveTo>
                    <a:pt x="931" y="1"/>
                  </a:moveTo>
                  <a:cubicBezTo>
                    <a:pt x="528" y="1"/>
                    <a:pt x="155" y="47"/>
                    <a:pt x="140" y="47"/>
                  </a:cubicBezTo>
                  <a:cubicBezTo>
                    <a:pt x="62" y="47"/>
                    <a:pt x="0" y="125"/>
                    <a:pt x="0" y="202"/>
                  </a:cubicBezTo>
                  <a:cubicBezTo>
                    <a:pt x="0" y="280"/>
                    <a:pt x="78" y="342"/>
                    <a:pt x="155" y="342"/>
                  </a:cubicBezTo>
                  <a:cubicBezTo>
                    <a:pt x="155" y="342"/>
                    <a:pt x="528" y="295"/>
                    <a:pt x="931" y="295"/>
                  </a:cubicBezTo>
                  <a:lnTo>
                    <a:pt x="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25"/>
            <p:cNvSpPr/>
            <p:nvPr/>
          </p:nvSpPr>
          <p:spPr>
            <a:xfrm>
              <a:off x="4960713" y="4217975"/>
              <a:ext cx="45375" cy="30550"/>
            </a:xfrm>
            <a:custGeom>
              <a:avLst/>
              <a:gdLst/>
              <a:ahLst/>
              <a:cxnLst/>
              <a:rect l="l" t="t" r="r" b="b"/>
              <a:pathLst>
                <a:path w="1815" h="1222" extrusionOk="0">
                  <a:moveTo>
                    <a:pt x="181" y="0"/>
                  </a:moveTo>
                  <a:cubicBezTo>
                    <a:pt x="136" y="0"/>
                    <a:pt x="91" y="21"/>
                    <a:pt x="62" y="58"/>
                  </a:cubicBezTo>
                  <a:cubicBezTo>
                    <a:pt x="0" y="105"/>
                    <a:pt x="31" y="214"/>
                    <a:pt x="78" y="245"/>
                  </a:cubicBezTo>
                  <a:cubicBezTo>
                    <a:pt x="124" y="260"/>
                    <a:pt x="838" y="849"/>
                    <a:pt x="1598" y="1191"/>
                  </a:cubicBezTo>
                  <a:cubicBezTo>
                    <a:pt x="1613" y="1191"/>
                    <a:pt x="1629" y="1222"/>
                    <a:pt x="1660" y="1222"/>
                  </a:cubicBezTo>
                  <a:cubicBezTo>
                    <a:pt x="1706" y="1222"/>
                    <a:pt x="1753" y="1175"/>
                    <a:pt x="1784" y="1144"/>
                  </a:cubicBezTo>
                  <a:cubicBezTo>
                    <a:pt x="1815" y="1082"/>
                    <a:pt x="1768" y="989"/>
                    <a:pt x="1706" y="942"/>
                  </a:cubicBezTo>
                  <a:cubicBezTo>
                    <a:pt x="993" y="617"/>
                    <a:pt x="264" y="27"/>
                    <a:pt x="264" y="27"/>
                  </a:cubicBezTo>
                  <a:cubicBezTo>
                    <a:pt x="240" y="9"/>
                    <a:pt x="21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25"/>
            <p:cNvSpPr/>
            <p:nvPr/>
          </p:nvSpPr>
          <p:spPr>
            <a:xfrm>
              <a:off x="4847488"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26" y="1560"/>
                    <a:pt x="388" y="1482"/>
                    <a:pt x="373" y="1405"/>
                  </a:cubicBezTo>
                  <a:cubicBezTo>
                    <a:pt x="311" y="908"/>
                    <a:pt x="419" y="179"/>
                    <a:pt x="419"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25"/>
            <p:cNvSpPr/>
            <p:nvPr/>
          </p:nvSpPr>
          <p:spPr>
            <a:xfrm>
              <a:off x="4998713" y="4222650"/>
              <a:ext cx="35300" cy="19275"/>
            </a:xfrm>
            <a:custGeom>
              <a:avLst/>
              <a:gdLst/>
              <a:ahLst/>
              <a:cxnLst/>
              <a:rect l="l" t="t" r="r" b="b"/>
              <a:pathLst>
                <a:path w="1412" h="771" extrusionOk="0">
                  <a:moveTo>
                    <a:pt x="147" y="0"/>
                  </a:moveTo>
                  <a:cubicBezTo>
                    <a:pt x="102" y="0"/>
                    <a:pt x="60" y="25"/>
                    <a:pt x="31" y="73"/>
                  </a:cubicBezTo>
                  <a:cubicBezTo>
                    <a:pt x="0" y="151"/>
                    <a:pt x="16" y="228"/>
                    <a:pt x="93" y="275"/>
                  </a:cubicBezTo>
                  <a:cubicBezTo>
                    <a:pt x="109" y="290"/>
                    <a:pt x="807" y="662"/>
                    <a:pt x="1226" y="771"/>
                  </a:cubicBezTo>
                  <a:lnTo>
                    <a:pt x="1257" y="771"/>
                  </a:lnTo>
                  <a:cubicBezTo>
                    <a:pt x="1319" y="771"/>
                    <a:pt x="1381" y="740"/>
                    <a:pt x="1396" y="662"/>
                  </a:cubicBezTo>
                  <a:cubicBezTo>
                    <a:pt x="1412" y="585"/>
                    <a:pt x="1350" y="507"/>
                    <a:pt x="1272" y="492"/>
                  </a:cubicBezTo>
                  <a:cubicBezTo>
                    <a:pt x="915" y="383"/>
                    <a:pt x="233" y="27"/>
                    <a:pt x="233" y="27"/>
                  </a:cubicBezTo>
                  <a:cubicBezTo>
                    <a:pt x="204" y="9"/>
                    <a:pt x="175"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25"/>
            <p:cNvSpPr/>
            <p:nvPr/>
          </p:nvSpPr>
          <p:spPr>
            <a:xfrm>
              <a:off x="5019638" y="4188250"/>
              <a:ext cx="25225" cy="16475"/>
            </a:xfrm>
            <a:custGeom>
              <a:avLst/>
              <a:gdLst/>
              <a:ahLst/>
              <a:cxnLst/>
              <a:rect l="l" t="t" r="r" b="b"/>
              <a:pathLst>
                <a:path w="1009" h="659" extrusionOk="0">
                  <a:moveTo>
                    <a:pt x="160" y="0"/>
                  </a:moveTo>
                  <a:cubicBezTo>
                    <a:pt x="109" y="0"/>
                    <a:pt x="63" y="32"/>
                    <a:pt x="32" y="84"/>
                  </a:cubicBezTo>
                  <a:cubicBezTo>
                    <a:pt x="1" y="162"/>
                    <a:pt x="16" y="239"/>
                    <a:pt x="94" y="270"/>
                  </a:cubicBezTo>
                  <a:cubicBezTo>
                    <a:pt x="109" y="286"/>
                    <a:pt x="559" y="518"/>
                    <a:pt x="792" y="643"/>
                  </a:cubicBezTo>
                  <a:cubicBezTo>
                    <a:pt x="807" y="643"/>
                    <a:pt x="823" y="658"/>
                    <a:pt x="854" y="658"/>
                  </a:cubicBezTo>
                  <a:cubicBezTo>
                    <a:pt x="900" y="658"/>
                    <a:pt x="947" y="627"/>
                    <a:pt x="978" y="581"/>
                  </a:cubicBezTo>
                  <a:cubicBezTo>
                    <a:pt x="1009" y="487"/>
                    <a:pt x="978" y="410"/>
                    <a:pt x="900" y="363"/>
                  </a:cubicBezTo>
                  <a:cubicBezTo>
                    <a:pt x="668" y="270"/>
                    <a:pt x="233" y="22"/>
                    <a:pt x="233" y="22"/>
                  </a:cubicBezTo>
                  <a:cubicBezTo>
                    <a:pt x="209"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25"/>
            <p:cNvSpPr/>
            <p:nvPr/>
          </p:nvSpPr>
          <p:spPr>
            <a:xfrm>
              <a:off x="4877338" y="4017025"/>
              <a:ext cx="10900" cy="26400"/>
            </a:xfrm>
            <a:custGeom>
              <a:avLst/>
              <a:gdLst/>
              <a:ahLst/>
              <a:cxnLst/>
              <a:rect l="l" t="t" r="r" b="b"/>
              <a:pathLst>
                <a:path w="436" h="1056" extrusionOk="0">
                  <a:moveTo>
                    <a:pt x="202" y="0"/>
                  </a:moveTo>
                  <a:cubicBezTo>
                    <a:pt x="125" y="0"/>
                    <a:pt x="47" y="62"/>
                    <a:pt x="47" y="140"/>
                  </a:cubicBezTo>
                  <a:cubicBezTo>
                    <a:pt x="47" y="156"/>
                    <a:pt x="1" y="652"/>
                    <a:pt x="140" y="978"/>
                  </a:cubicBezTo>
                  <a:cubicBezTo>
                    <a:pt x="156" y="1040"/>
                    <a:pt x="218" y="1055"/>
                    <a:pt x="280" y="1055"/>
                  </a:cubicBezTo>
                  <a:cubicBezTo>
                    <a:pt x="295" y="1055"/>
                    <a:pt x="311" y="1055"/>
                    <a:pt x="342" y="1040"/>
                  </a:cubicBezTo>
                  <a:cubicBezTo>
                    <a:pt x="404" y="993"/>
                    <a:pt x="435" y="915"/>
                    <a:pt x="404" y="838"/>
                  </a:cubicBezTo>
                  <a:cubicBezTo>
                    <a:pt x="295" y="590"/>
                    <a:pt x="342" y="156"/>
                    <a:pt x="342" y="156"/>
                  </a:cubicBezTo>
                  <a:cubicBezTo>
                    <a:pt x="342"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25"/>
            <p:cNvSpPr/>
            <p:nvPr/>
          </p:nvSpPr>
          <p:spPr>
            <a:xfrm>
              <a:off x="5035163" y="3851775"/>
              <a:ext cx="29100" cy="15600"/>
            </a:xfrm>
            <a:custGeom>
              <a:avLst/>
              <a:gdLst/>
              <a:ahLst/>
              <a:cxnLst/>
              <a:rect l="l" t="t" r="r" b="b"/>
              <a:pathLst>
                <a:path w="1164" h="624" extrusionOk="0">
                  <a:moveTo>
                    <a:pt x="990" y="1"/>
                  </a:moveTo>
                  <a:cubicBezTo>
                    <a:pt x="981" y="1"/>
                    <a:pt x="971" y="2"/>
                    <a:pt x="962" y="3"/>
                  </a:cubicBezTo>
                  <a:cubicBezTo>
                    <a:pt x="636" y="65"/>
                    <a:pt x="109" y="329"/>
                    <a:pt x="93" y="360"/>
                  </a:cubicBezTo>
                  <a:cubicBezTo>
                    <a:pt x="16" y="391"/>
                    <a:pt x="0" y="469"/>
                    <a:pt x="31" y="546"/>
                  </a:cubicBezTo>
                  <a:cubicBezTo>
                    <a:pt x="47" y="608"/>
                    <a:pt x="109" y="624"/>
                    <a:pt x="171" y="624"/>
                  </a:cubicBezTo>
                  <a:cubicBezTo>
                    <a:pt x="186" y="624"/>
                    <a:pt x="202" y="624"/>
                    <a:pt x="233" y="608"/>
                  </a:cubicBezTo>
                  <a:cubicBezTo>
                    <a:pt x="357" y="531"/>
                    <a:pt x="791" y="329"/>
                    <a:pt x="1024" y="298"/>
                  </a:cubicBezTo>
                  <a:cubicBezTo>
                    <a:pt x="1101" y="267"/>
                    <a:pt x="1163" y="189"/>
                    <a:pt x="1132" y="127"/>
                  </a:cubicBezTo>
                  <a:cubicBezTo>
                    <a:pt x="1118" y="58"/>
                    <a:pt x="1067" y="1"/>
                    <a:pt x="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25"/>
            <p:cNvSpPr/>
            <p:nvPr/>
          </p:nvSpPr>
          <p:spPr>
            <a:xfrm>
              <a:off x="5055713" y="3864425"/>
              <a:ext cx="21350" cy="11100"/>
            </a:xfrm>
            <a:custGeom>
              <a:avLst/>
              <a:gdLst/>
              <a:ahLst/>
              <a:cxnLst/>
              <a:rect l="l" t="t" r="r" b="b"/>
              <a:pathLst>
                <a:path w="854" h="444" extrusionOk="0">
                  <a:moveTo>
                    <a:pt x="724" y="1"/>
                  </a:moveTo>
                  <a:cubicBezTo>
                    <a:pt x="711" y="1"/>
                    <a:pt x="697" y="4"/>
                    <a:pt x="683" y="9"/>
                  </a:cubicBezTo>
                  <a:cubicBezTo>
                    <a:pt x="496" y="40"/>
                    <a:pt x="295" y="71"/>
                    <a:pt x="124" y="149"/>
                  </a:cubicBezTo>
                  <a:cubicBezTo>
                    <a:pt x="47" y="180"/>
                    <a:pt x="0" y="273"/>
                    <a:pt x="47" y="350"/>
                  </a:cubicBezTo>
                  <a:cubicBezTo>
                    <a:pt x="62" y="412"/>
                    <a:pt x="124" y="443"/>
                    <a:pt x="186" y="443"/>
                  </a:cubicBezTo>
                  <a:lnTo>
                    <a:pt x="233" y="443"/>
                  </a:lnTo>
                  <a:cubicBezTo>
                    <a:pt x="388" y="397"/>
                    <a:pt x="574" y="350"/>
                    <a:pt x="745" y="304"/>
                  </a:cubicBezTo>
                  <a:cubicBezTo>
                    <a:pt x="807" y="273"/>
                    <a:pt x="853"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25"/>
            <p:cNvSpPr/>
            <p:nvPr/>
          </p:nvSpPr>
          <p:spPr>
            <a:xfrm>
              <a:off x="5006063" y="3920925"/>
              <a:ext cx="14000" cy="12375"/>
            </a:xfrm>
            <a:custGeom>
              <a:avLst/>
              <a:gdLst/>
              <a:ahLst/>
              <a:cxnLst/>
              <a:rect l="l" t="t" r="r" b="b"/>
              <a:pathLst>
                <a:path w="560" h="495" extrusionOk="0">
                  <a:moveTo>
                    <a:pt x="365" y="1"/>
                  </a:moveTo>
                  <a:cubicBezTo>
                    <a:pt x="281" y="1"/>
                    <a:pt x="191" y="34"/>
                    <a:pt x="125" y="91"/>
                  </a:cubicBezTo>
                  <a:cubicBezTo>
                    <a:pt x="32" y="184"/>
                    <a:pt x="1" y="339"/>
                    <a:pt x="32" y="463"/>
                  </a:cubicBezTo>
                  <a:lnTo>
                    <a:pt x="47" y="494"/>
                  </a:lnTo>
                  <a:lnTo>
                    <a:pt x="94" y="494"/>
                  </a:lnTo>
                  <a:cubicBezTo>
                    <a:pt x="187" y="479"/>
                    <a:pt x="311" y="463"/>
                    <a:pt x="404" y="401"/>
                  </a:cubicBezTo>
                  <a:cubicBezTo>
                    <a:pt x="497" y="324"/>
                    <a:pt x="559" y="200"/>
                    <a:pt x="544" y="91"/>
                  </a:cubicBezTo>
                  <a:lnTo>
                    <a:pt x="544" y="76"/>
                  </a:lnTo>
                  <a:lnTo>
                    <a:pt x="513" y="45"/>
                  </a:lnTo>
                  <a:cubicBezTo>
                    <a:pt x="470" y="14"/>
                    <a:pt x="419" y="1"/>
                    <a:pt x="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25"/>
            <p:cNvSpPr/>
            <p:nvPr/>
          </p:nvSpPr>
          <p:spPr>
            <a:xfrm>
              <a:off x="4892863" y="3920100"/>
              <a:ext cx="8925" cy="9325"/>
            </a:xfrm>
            <a:custGeom>
              <a:avLst/>
              <a:gdLst/>
              <a:ahLst/>
              <a:cxnLst/>
              <a:rect l="l" t="t" r="r" b="b"/>
              <a:pathLst>
                <a:path w="357" h="373" extrusionOk="0">
                  <a:moveTo>
                    <a:pt x="124" y="0"/>
                  </a:moveTo>
                  <a:cubicBezTo>
                    <a:pt x="62" y="62"/>
                    <a:pt x="47" y="109"/>
                    <a:pt x="16" y="155"/>
                  </a:cubicBezTo>
                  <a:cubicBezTo>
                    <a:pt x="0" y="264"/>
                    <a:pt x="47" y="357"/>
                    <a:pt x="124" y="372"/>
                  </a:cubicBezTo>
                  <a:lnTo>
                    <a:pt x="155" y="372"/>
                  </a:lnTo>
                  <a:cubicBezTo>
                    <a:pt x="233"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25"/>
            <p:cNvSpPr/>
            <p:nvPr/>
          </p:nvSpPr>
          <p:spPr>
            <a:xfrm>
              <a:off x="4906038" y="4169300"/>
              <a:ext cx="11650" cy="10200"/>
            </a:xfrm>
            <a:custGeom>
              <a:avLst/>
              <a:gdLst/>
              <a:ahLst/>
              <a:cxnLst/>
              <a:rect l="l" t="t" r="r" b="b"/>
              <a:pathLst>
                <a:path w="466" h="408" extrusionOk="0">
                  <a:moveTo>
                    <a:pt x="196" y="1"/>
                  </a:moveTo>
                  <a:cubicBezTo>
                    <a:pt x="159" y="1"/>
                    <a:pt x="125" y="5"/>
                    <a:pt x="94" y="5"/>
                  </a:cubicBezTo>
                  <a:lnTo>
                    <a:pt x="63" y="5"/>
                  </a:lnTo>
                  <a:lnTo>
                    <a:pt x="63" y="36"/>
                  </a:lnTo>
                  <a:cubicBezTo>
                    <a:pt x="63" y="67"/>
                    <a:pt x="31" y="98"/>
                    <a:pt x="63" y="160"/>
                  </a:cubicBezTo>
                  <a:lnTo>
                    <a:pt x="16" y="160"/>
                  </a:lnTo>
                  <a:cubicBezTo>
                    <a:pt x="0" y="253"/>
                    <a:pt x="78" y="346"/>
                    <a:pt x="171" y="392"/>
                  </a:cubicBezTo>
                  <a:cubicBezTo>
                    <a:pt x="202" y="392"/>
                    <a:pt x="218" y="408"/>
                    <a:pt x="249" y="408"/>
                  </a:cubicBezTo>
                  <a:cubicBezTo>
                    <a:pt x="295" y="408"/>
                    <a:pt x="326" y="392"/>
                    <a:pt x="373" y="377"/>
                  </a:cubicBezTo>
                  <a:cubicBezTo>
                    <a:pt x="404" y="346"/>
                    <a:pt x="450" y="315"/>
                    <a:pt x="450" y="253"/>
                  </a:cubicBezTo>
                  <a:cubicBezTo>
                    <a:pt x="466" y="144"/>
                    <a:pt x="388" y="67"/>
                    <a:pt x="311" y="20"/>
                  </a:cubicBezTo>
                  <a:cubicBezTo>
                    <a:pt x="272" y="5"/>
                    <a:pt x="233"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25"/>
            <p:cNvSpPr/>
            <p:nvPr/>
          </p:nvSpPr>
          <p:spPr>
            <a:xfrm>
              <a:off x="4940538" y="4210850"/>
              <a:ext cx="9725" cy="9375"/>
            </a:xfrm>
            <a:custGeom>
              <a:avLst/>
              <a:gdLst/>
              <a:ahLst/>
              <a:cxnLst/>
              <a:rect l="l" t="t" r="r" b="b"/>
              <a:pathLst>
                <a:path w="389" h="375" extrusionOk="0">
                  <a:moveTo>
                    <a:pt x="172" y="0"/>
                  </a:moveTo>
                  <a:cubicBezTo>
                    <a:pt x="139" y="0"/>
                    <a:pt x="107" y="10"/>
                    <a:pt x="78" y="33"/>
                  </a:cubicBezTo>
                  <a:cubicBezTo>
                    <a:pt x="32" y="64"/>
                    <a:pt x="1" y="126"/>
                    <a:pt x="1" y="173"/>
                  </a:cubicBezTo>
                  <a:cubicBezTo>
                    <a:pt x="1" y="235"/>
                    <a:pt x="32" y="297"/>
                    <a:pt x="78" y="328"/>
                  </a:cubicBezTo>
                  <a:cubicBezTo>
                    <a:pt x="94" y="359"/>
                    <a:pt x="140" y="374"/>
                    <a:pt x="171" y="374"/>
                  </a:cubicBezTo>
                  <a:cubicBezTo>
                    <a:pt x="264" y="374"/>
                    <a:pt x="342" y="312"/>
                    <a:pt x="373" y="235"/>
                  </a:cubicBezTo>
                  <a:cubicBezTo>
                    <a:pt x="389" y="173"/>
                    <a:pt x="373" y="142"/>
                    <a:pt x="327" y="80"/>
                  </a:cubicBezTo>
                  <a:cubicBezTo>
                    <a:pt x="287" y="31"/>
                    <a:pt x="229"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25"/>
            <p:cNvSpPr/>
            <p:nvPr/>
          </p:nvSpPr>
          <p:spPr>
            <a:xfrm>
              <a:off x="4956838" y="4199725"/>
              <a:ext cx="10875" cy="10025"/>
            </a:xfrm>
            <a:custGeom>
              <a:avLst/>
              <a:gdLst/>
              <a:ahLst/>
              <a:cxnLst/>
              <a:rect l="l" t="t" r="r" b="b"/>
              <a:pathLst>
                <a:path w="435" h="401" extrusionOk="0">
                  <a:moveTo>
                    <a:pt x="221" y="0"/>
                  </a:moveTo>
                  <a:cubicBezTo>
                    <a:pt x="187" y="0"/>
                    <a:pt x="154" y="9"/>
                    <a:pt x="124" y="28"/>
                  </a:cubicBezTo>
                  <a:cubicBezTo>
                    <a:pt x="31" y="90"/>
                    <a:pt x="0" y="199"/>
                    <a:pt x="47" y="292"/>
                  </a:cubicBezTo>
                  <a:cubicBezTo>
                    <a:pt x="78" y="354"/>
                    <a:pt x="140" y="401"/>
                    <a:pt x="217" y="401"/>
                  </a:cubicBezTo>
                  <a:cubicBezTo>
                    <a:pt x="264" y="401"/>
                    <a:pt x="295" y="370"/>
                    <a:pt x="310" y="370"/>
                  </a:cubicBezTo>
                  <a:cubicBezTo>
                    <a:pt x="357" y="354"/>
                    <a:pt x="388" y="323"/>
                    <a:pt x="419" y="261"/>
                  </a:cubicBezTo>
                  <a:cubicBezTo>
                    <a:pt x="435" y="199"/>
                    <a:pt x="435" y="168"/>
                    <a:pt x="388" y="106"/>
                  </a:cubicBezTo>
                  <a:cubicBezTo>
                    <a:pt x="367" y="42"/>
                    <a:pt x="294"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25"/>
            <p:cNvSpPr/>
            <p:nvPr/>
          </p:nvSpPr>
          <p:spPr>
            <a:xfrm>
              <a:off x="4948313" y="4163500"/>
              <a:ext cx="10100" cy="9800"/>
            </a:xfrm>
            <a:custGeom>
              <a:avLst/>
              <a:gdLst/>
              <a:ahLst/>
              <a:cxnLst/>
              <a:rect l="l" t="t" r="r" b="b"/>
              <a:pathLst>
                <a:path w="404" h="392" extrusionOk="0">
                  <a:moveTo>
                    <a:pt x="202" y="0"/>
                  </a:moveTo>
                  <a:cubicBezTo>
                    <a:pt x="191" y="0"/>
                    <a:pt x="181" y="1"/>
                    <a:pt x="171" y="4"/>
                  </a:cubicBezTo>
                  <a:lnTo>
                    <a:pt x="171" y="66"/>
                  </a:lnTo>
                  <a:lnTo>
                    <a:pt x="140" y="82"/>
                  </a:lnTo>
                  <a:lnTo>
                    <a:pt x="109" y="35"/>
                  </a:lnTo>
                  <a:cubicBezTo>
                    <a:pt x="62" y="66"/>
                    <a:pt x="16" y="113"/>
                    <a:pt x="16" y="175"/>
                  </a:cubicBezTo>
                  <a:cubicBezTo>
                    <a:pt x="0" y="237"/>
                    <a:pt x="31" y="314"/>
                    <a:pt x="78" y="345"/>
                  </a:cubicBezTo>
                  <a:cubicBezTo>
                    <a:pt x="109" y="376"/>
                    <a:pt x="155" y="392"/>
                    <a:pt x="186" y="392"/>
                  </a:cubicBezTo>
                  <a:lnTo>
                    <a:pt x="248" y="392"/>
                  </a:lnTo>
                  <a:cubicBezTo>
                    <a:pt x="310" y="376"/>
                    <a:pt x="372" y="330"/>
                    <a:pt x="388" y="268"/>
                  </a:cubicBezTo>
                  <a:cubicBezTo>
                    <a:pt x="403" y="221"/>
                    <a:pt x="388" y="159"/>
                    <a:pt x="341" y="97"/>
                  </a:cubicBezTo>
                  <a:cubicBezTo>
                    <a:pt x="302" y="32"/>
                    <a:pt x="253"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25"/>
            <p:cNvSpPr/>
            <p:nvPr/>
          </p:nvSpPr>
          <p:spPr>
            <a:xfrm>
              <a:off x="4988638" y="4199125"/>
              <a:ext cx="9700" cy="9850"/>
            </a:xfrm>
            <a:custGeom>
              <a:avLst/>
              <a:gdLst/>
              <a:ahLst/>
              <a:cxnLst/>
              <a:rect l="l" t="t" r="r" b="b"/>
              <a:pathLst>
                <a:path w="388" h="394" extrusionOk="0">
                  <a:moveTo>
                    <a:pt x="178" y="52"/>
                  </a:moveTo>
                  <a:lnTo>
                    <a:pt x="171" y="83"/>
                  </a:lnTo>
                  <a:lnTo>
                    <a:pt x="171" y="68"/>
                  </a:lnTo>
                  <a:lnTo>
                    <a:pt x="178" y="52"/>
                  </a:lnTo>
                  <a:close/>
                  <a:moveTo>
                    <a:pt x="167" y="0"/>
                  </a:moveTo>
                  <a:cubicBezTo>
                    <a:pt x="127" y="0"/>
                    <a:pt x="82" y="21"/>
                    <a:pt x="47" y="68"/>
                  </a:cubicBezTo>
                  <a:cubicBezTo>
                    <a:pt x="16" y="130"/>
                    <a:pt x="0" y="208"/>
                    <a:pt x="16" y="254"/>
                  </a:cubicBezTo>
                  <a:cubicBezTo>
                    <a:pt x="47" y="332"/>
                    <a:pt x="155" y="394"/>
                    <a:pt x="233" y="394"/>
                  </a:cubicBezTo>
                  <a:cubicBezTo>
                    <a:pt x="264" y="394"/>
                    <a:pt x="279" y="394"/>
                    <a:pt x="310" y="378"/>
                  </a:cubicBezTo>
                  <a:lnTo>
                    <a:pt x="326" y="363"/>
                  </a:lnTo>
                  <a:lnTo>
                    <a:pt x="388" y="68"/>
                  </a:lnTo>
                  <a:lnTo>
                    <a:pt x="193" y="23"/>
                  </a:lnTo>
                  <a:lnTo>
                    <a:pt x="202" y="6"/>
                  </a:lnTo>
                  <a:cubicBezTo>
                    <a:pt x="191" y="2"/>
                    <a:pt x="179"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25"/>
            <p:cNvSpPr/>
            <p:nvPr/>
          </p:nvSpPr>
          <p:spPr>
            <a:xfrm>
              <a:off x="4957613" y="3897775"/>
              <a:ext cx="12825" cy="11875"/>
            </a:xfrm>
            <a:custGeom>
              <a:avLst/>
              <a:gdLst/>
              <a:ahLst/>
              <a:cxnLst/>
              <a:rect l="l" t="t" r="r" b="b"/>
              <a:pathLst>
                <a:path w="513" h="475" extrusionOk="0">
                  <a:moveTo>
                    <a:pt x="293" y="0"/>
                  </a:moveTo>
                  <a:cubicBezTo>
                    <a:pt x="201" y="0"/>
                    <a:pt x="99" y="58"/>
                    <a:pt x="31" y="149"/>
                  </a:cubicBezTo>
                  <a:cubicBezTo>
                    <a:pt x="0" y="180"/>
                    <a:pt x="0" y="226"/>
                    <a:pt x="0" y="257"/>
                  </a:cubicBezTo>
                  <a:cubicBezTo>
                    <a:pt x="0" y="319"/>
                    <a:pt x="31" y="397"/>
                    <a:pt x="93" y="428"/>
                  </a:cubicBezTo>
                  <a:cubicBezTo>
                    <a:pt x="124" y="459"/>
                    <a:pt x="186" y="474"/>
                    <a:pt x="248" y="474"/>
                  </a:cubicBezTo>
                  <a:cubicBezTo>
                    <a:pt x="326" y="474"/>
                    <a:pt x="404" y="428"/>
                    <a:pt x="466" y="381"/>
                  </a:cubicBezTo>
                  <a:cubicBezTo>
                    <a:pt x="497" y="319"/>
                    <a:pt x="512" y="242"/>
                    <a:pt x="497" y="180"/>
                  </a:cubicBezTo>
                  <a:cubicBezTo>
                    <a:pt x="481" y="118"/>
                    <a:pt x="435"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25"/>
            <p:cNvSpPr/>
            <p:nvPr/>
          </p:nvSpPr>
          <p:spPr>
            <a:xfrm>
              <a:off x="5030113" y="3772750"/>
              <a:ext cx="12825" cy="11275"/>
            </a:xfrm>
            <a:custGeom>
              <a:avLst/>
              <a:gdLst/>
              <a:ahLst/>
              <a:cxnLst/>
              <a:rect l="l" t="t" r="r" b="b"/>
              <a:pathLst>
                <a:path w="513" h="451" extrusionOk="0">
                  <a:moveTo>
                    <a:pt x="94" y="0"/>
                  </a:moveTo>
                  <a:lnTo>
                    <a:pt x="94" y="62"/>
                  </a:lnTo>
                  <a:cubicBezTo>
                    <a:pt x="94" y="78"/>
                    <a:pt x="78" y="109"/>
                    <a:pt x="63" y="109"/>
                  </a:cubicBezTo>
                  <a:lnTo>
                    <a:pt x="1" y="109"/>
                  </a:lnTo>
                  <a:lnTo>
                    <a:pt x="1" y="388"/>
                  </a:lnTo>
                  <a:lnTo>
                    <a:pt x="16" y="419"/>
                  </a:lnTo>
                  <a:cubicBezTo>
                    <a:pt x="125" y="435"/>
                    <a:pt x="202" y="450"/>
                    <a:pt x="249" y="450"/>
                  </a:cubicBezTo>
                  <a:lnTo>
                    <a:pt x="311" y="450"/>
                  </a:lnTo>
                  <a:cubicBezTo>
                    <a:pt x="373" y="435"/>
                    <a:pt x="435" y="388"/>
                    <a:pt x="466" y="357"/>
                  </a:cubicBezTo>
                  <a:cubicBezTo>
                    <a:pt x="481" y="311"/>
                    <a:pt x="512" y="264"/>
                    <a:pt x="481" y="218"/>
                  </a:cubicBezTo>
                  <a:cubicBezTo>
                    <a:pt x="450" y="78"/>
                    <a:pt x="295" y="47"/>
                    <a:pt x="171"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25"/>
            <p:cNvSpPr/>
            <p:nvPr/>
          </p:nvSpPr>
          <p:spPr>
            <a:xfrm>
              <a:off x="4953738" y="3806875"/>
              <a:ext cx="11650" cy="10475"/>
            </a:xfrm>
            <a:custGeom>
              <a:avLst/>
              <a:gdLst/>
              <a:ahLst/>
              <a:cxnLst/>
              <a:rect l="l" t="t" r="r" b="b"/>
              <a:pathLst>
                <a:path w="466" h="419" extrusionOk="0">
                  <a:moveTo>
                    <a:pt x="171" y="0"/>
                  </a:moveTo>
                  <a:cubicBezTo>
                    <a:pt x="109" y="0"/>
                    <a:pt x="78" y="16"/>
                    <a:pt x="47" y="31"/>
                  </a:cubicBezTo>
                  <a:cubicBezTo>
                    <a:pt x="0" y="93"/>
                    <a:pt x="16" y="155"/>
                    <a:pt x="16" y="217"/>
                  </a:cubicBezTo>
                  <a:lnTo>
                    <a:pt x="16" y="295"/>
                  </a:lnTo>
                  <a:lnTo>
                    <a:pt x="0" y="326"/>
                  </a:lnTo>
                  <a:lnTo>
                    <a:pt x="310" y="419"/>
                  </a:lnTo>
                  <a:lnTo>
                    <a:pt x="326" y="419"/>
                  </a:lnTo>
                  <a:cubicBezTo>
                    <a:pt x="388" y="403"/>
                    <a:pt x="419" y="372"/>
                    <a:pt x="434" y="310"/>
                  </a:cubicBezTo>
                  <a:cubicBezTo>
                    <a:pt x="465" y="248"/>
                    <a:pt x="465" y="171"/>
                    <a:pt x="434" y="140"/>
                  </a:cubicBezTo>
                  <a:cubicBezTo>
                    <a:pt x="403" y="62"/>
                    <a:pt x="279"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25"/>
            <p:cNvSpPr/>
            <p:nvPr/>
          </p:nvSpPr>
          <p:spPr>
            <a:xfrm>
              <a:off x="4996763" y="4030200"/>
              <a:ext cx="12050" cy="11275"/>
            </a:xfrm>
            <a:custGeom>
              <a:avLst/>
              <a:gdLst/>
              <a:ahLst/>
              <a:cxnLst/>
              <a:rect l="l" t="t" r="r" b="b"/>
              <a:pathLst>
                <a:path w="482" h="451" extrusionOk="0">
                  <a:moveTo>
                    <a:pt x="140" y="1"/>
                  </a:moveTo>
                  <a:lnTo>
                    <a:pt x="109" y="16"/>
                  </a:lnTo>
                  <a:cubicBezTo>
                    <a:pt x="1" y="156"/>
                    <a:pt x="32" y="249"/>
                    <a:pt x="63" y="295"/>
                  </a:cubicBezTo>
                  <a:cubicBezTo>
                    <a:pt x="109" y="326"/>
                    <a:pt x="156" y="357"/>
                    <a:pt x="187" y="373"/>
                  </a:cubicBezTo>
                  <a:lnTo>
                    <a:pt x="419" y="451"/>
                  </a:lnTo>
                  <a:lnTo>
                    <a:pt x="450" y="404"/>
                  </a:lnTo>
                  <a:cubicBezTo>
                    <a:pt x="466" y="326"/>
                    <a:pt x="482" y="264"/>
                    <a:pt x="482" y="187"/>
                  </a:cubicBezTo>
                  <a:cubicBezTo>
                    <a:pt x="482" y="140"/>
                    <a:pt x="450"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25"/>
            <p:cNvSpPr/>
            <p:nvPr/>
          </p:nvSpPr>
          <p:spPr>
            <a:xfrm>
              <a:off x="4905263" y="4081350"/>
              <a:ext cx="8550" cy="10150"/>
            </a:xfrm>
            <a:custGeom>
              <a:avLst/>
              <a:gdLst/>
              <a:ahLst/>
              <a:cxnLst/>
              <a:rect l="l" t="t" r="r" b="b"/>
              <a:pathLst>
                <a:path w="342" h="406" extrusionOk="0">
                  <a:moveTo>
                    <a:pt x="178" y="0"/>
                  </a:moveTo>
                  <a:cubicBezTo>
                    <a:pt x="114" y="0"/>
                    <a:pt x="51" y="30"/>
                    <a:pt x="31" y="80"/>
                  </a:cubicBezTo>
                  <a:cubicBezTo>
                    <a:pt x="0" y="157"/>
                    <a:pt x="0" y="281"/>
                    <a:pt x="62" y="359"/>
                  </a:cubicBezTo>
                  <a:cubicBezTo>
                    <a:pt x="94" y="405"/>
                    <a:pt x="125" y="405"/>
                    <a:pt x="156" y="405"/>
                  </a:cubicBezTo>
                  <a:cubicBezTo>
                    <a:pt x="202" y="405"/>
                    <a:pt x="280" y="359"/>
                    <a:pt x="311" y="297"/>
                  </a:cubicBezTo>
                  <a:cubicBezTo>
                    <a:pt x="342" y="219"/>
                    <a:pt x="326" y="142"/>
                    <a:pt x="311" y="64"/>
                  </a:cubicBezTo>
                  <a:lnTo>
                    <a:pt x="311" y="49"/>
                  </a:lnTo>
                  <a:lnTo>
                    <a:pt x="280" y="33"/>
                  </a:lnTo>
                  <a:cubicBezTo>
                    <a:pt x="251" y="10"/>
                    <a:pt x="214"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25"/>
            <p:cNvSpPr/>
            <p:nvPr/>
          </p:nvSpPr>
          <p:spPr>
            <a:xfrm>
              <a:off x="5053763" y="3782050"/>
              <a:ext cx="11275" cy="12825"/>
            </a:xfrm>
            <a:custGeom>
              <a:avLst/>
              <a:gdLst/>
              <a:ahLst/>
              <a:cxnLst/>
              <a:rect l="l" t="t" r="r" b="b"/>
              <a:pathLst>
                <a:path w="451" h="513" extrusionOk="0">
                  <a:moveTo>
                    <a:pt x="280" y="1"/>
                  </a:moveTo>
                  <a:cubicBezTo>
                    <a:pt x="233" y="1"/>
                    <a:pt x="187" y="1"/>
                    <a:pt x="140" y="16"/>
                  </a:cubicBezTo>
                  <a:cubicBezTo>
                    <a:pt x="78" y="63"/>
                    <a:pt x="32" y="125"/>
                    <a:pt x="1" y="218"/>
                  </a:cubicBezTo>
                  <a:cubicBezTo>
                    <a:pt x="1" y="295"/>
                    <a:pt x="1" y="388"/>
                    <a:pt x="63" y="466"/>
                  </a:cubicBezTo>
                  <a:cubicBezTo>
                    <a:pt x="109" y="481"/>
                    <a:pt x="140" y="512"/>
                    <a:pt x="187" y="512"/>
                  </a:cubicBezTo>
                  <a:cubicBezTo>
                    <a:pt x="264" y="512"/>
                    <a:pt x="342" y="466"/>
                    <a:pt x="373" y="404"/>
                  </a:cubicBezTo>
                  <a:cubicBezTo>
                    <a:pt x="450" y="311"/>
                    <a:pt x="450" y="171"/>
                    <a:pt x="388" y="78"/>
                  </a:cubicBezTo>
                  <a:cubicBezTo>
                    <a:pt x="373" y="63"/>
                    <a:pt x="342"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25"/>
            <p:cNvSpPr/>
            <p:nvPr/>
          </p:nvSpPr>
          <p:spPr>
            <a:xfrm>
              <a:off x="4973513" y="3797550"/>
              <a:ext cx="8150" cy="7025"/>
            </a:xfrm>
            <a:custGeom>
              <a:avLst/>
              <a:gdLst/>
              <a:ahLst/>
              <a:cxnLst/>
              <a:rect l="l" t="t" r="r" b="b"/>
              <a:pathLst>
                <a:path w="326" h="281" extrusionOk="0">
                  <a:moveTo>
                    <a:pt x="78" y="1"/>
                  </a:moveTo>
                  <a:lnTo>
                    <a:pt x="78" y="63"/>
                  </a:lnTo>
                  <a:lnTo>
                    <a:pt x="0" y="63"/>
                  </a:lnTo>
                  <a:lnTo>
                    <a:pt x="0" y="249"/>
                  </a:lnTo>
                  <a:lnTo>
                    <a:pt x="62" y="249"/>
                  </a:lnTo>
                  <a:cubicBezTo>
                    <a:pt x="78" y="249"/>
                    <a:pt x="109" y="280"/>
                    <a:pt x="140" y="280"/>
                  </a:cubicBezTo>
                  <a:cubicBezTo>
                    <a:pt x="171" y="280"/>
                    <a:pt x="217" y="249"/>
                    <a:pt x="248" y="234"/>
                  </a:cubicBezTo>
                  <a:cubicBezTo>
                    <a:pt x="310" y="172"/>
                    <a:pt x="326" y="94"/>
                    <a:pt x="295"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25"/>
            <p:cNvSpPr/>
            <p:nvPr/>
          </p:nvSpPr>
          <p:spPr>
            <a:xfrm>
              <a:off x="5077813" y="3804950"/>
              <a:ext cx="8550" cy="9300"/>
            </a:xfrm>
            <a:custGeom>
              <a:avLst/>
              <a:gdLst/>
              <a:ahLst/>
              <a:cxnLst/>
              <a:rect l="l" t="t" r="r" b="b"/>
              <a:pathLst>
                <a:path w="342" h="372" extrusionOk="0">
                  <a:moveTo>
                    <a:pt x="141" y="0"/>
                  </a:moveTo>
                  <a:cubicBezTo>
                    <a:pt x="115" y="0"/>
                    <a:pt x="93" y="5"/>
                    <a:pt x="78" y="15"/>
                  </a:cubicBezTo>
                  <a:cubicBezTo>
                    <a:pt x="31" y="31"/>
                    <a:pt x="0" y="93"/>
                    <a:pt x="0" y="155"/>
                  </a:cubicBezTo>
                  <a:cubicBezTo>
                    <a:pt x="0" y="217"/>
                    <a:pt x="0" y="263"/>
                    <a:pt x="31" y="310"/>
                  </a:cubicBezTo>
                  <a:cubicBezTo>
                    <a:pt x="47" y="341"/>
                    <a:pt x="93" y="372"/>
                    <a:pt x="155" y="372"/>
                  </a:cubicBezTo>
                  <a:cubicBezTo>
                    <a:pt x="233" y="372"/>
                    <a:pt x="326" y="310"/>
                    <a:pt x="341" y="217"/>
                  </a:cubicBezTo>
                  <a:cubicBezTo>
                    <a:pt x="341" y="155"/>
                    <a:pt x="341" y="108"/>
                    <a:pt x="310" y="77"/>
                  </a:cubicBezTo>
                  <a:cubicBezTo>
                    <a:pt x="268" y="24"/>
                    <a:pt x="19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25"/>
            <p:cNvSpPr/>
            <p:nvPr/>
          </p:nvSpPr>
          <p:spPr>
            <a:xfrm>
              <a:off x="5018088" y="4259025"/>
              <a:ext cx="14375" cy="12000"/>
            </a:xfrm>
            <a:custGeom>
              <a:avLst/>
              <a:gdLst/>
              <a:ahLst/>
              <a:cxnLst/>
              <a:rect l="l" t="t" r="r" b="b"/>
              <a:pathLst>
                <a:path w="575" h="480" extrusionOk="0">
                  <a:moveTo>
                    <a:pt x="245" y="0"/>
                  </a:moveTo>
                  <a:cubicBezTo>
                    <a:pt x="182" y="0"/>
                    <a:pt x="119" y="20"/>
                    <a:pt x="78" y="60"/>
                  </a:cubicBezTo>
                  <a:cubicBezTo>
                    <a:pt x="32" y="91"/>
                    <a:pt x="1" y="153"/>
                    <a:pt x="1" y="216"/>
                  </a:cubicBezTo>
                  <a:cubicBezTo>
                    <a:pt x="1" y="293"/>
                    <a:pt x="16" y="371"/>
                    <a:pt x="78" y="402"/>
                  </a:cubicBezTo>
                  <a:cubicBezTo>
                    <a:pt x="140" y="464"/>
                    <a:pt x="218" y="479"/>
                    <a:pt x="311" y="479"/>
                  </a:cubicBezTo>
                  <a:cubicBezTo>
                    <a:pt x="342" y="479"/>
                    <a:pt x="388" y="479"/>
                    <a:pt x="420" y="464"/>
                  </a:cubicBezTo>
                  <a:cubicBezTo>
                    <a:pt x="451" y="464"/>
                    <a:pt x="466" y="448"/>
                    <a:pt x="482" y="448"/>
                  </a:cubicBezTo>
                  <a:cubicBezTo>
                    <a:pt x="528" y="417"/>
                    <a:pt x="544" y="386"/>
                    <a:pt x="544" y="340"/>
                  </a:cubicBezTo>
                  <a:cubicBezTo>
                    <a:pt x="575" y="231"/>
                    <a:pt x="528" y="91"/>
                    <a:pt x="404" y="45"/>
                  </a:cubicBezTo>
                  <a:cubicBezTo>
                    <a:pt x="360"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25"/>
            <p:cNvSpPr/>
            <p:nvPr/>
          </p:nvSpPr>
          <p:spPr>
            <a:xfrm>
              <a:off x="4868813" y="4115900"/>
              <a:ext cx="9725" cy="10500"/>
            </a:xfrm>
            <a:custGeom>
              <a:avLst/>
              <a:gdLst/>
              <a:ahLst/>
              <a:cxnLst/>
              <a:rect l="l" t="t" r="r" b="b"/>
              <a:pathLst>
                <a:path w="389" h="420" extrusionOk="0">
                  <a:moveTo>
                    <a:pt x="63" y="0"/>
                  </a:moveTo>
                  <a:lnTo>
                    <a:pt x="32" y="47"/>
                  </a:lnTo>
                  <a:cubicBezTo>
                    <a:pt x="16" y="109"/>
                    <a:pt x="1" y="155"/>
                    <a:pt x="1" y="233"/>
                  </a:cubicBezTo>
                  <a:cubicBezTo>
                    <a:pt x="1" y="311"/>
                    <a:pt x="63" y="419"/>
                    <a:pt x="156" y="419"/>
                  </a:cubicBezTo>
                  <a:lnTo>
                    <a:pt x="171" y="419"/>
                  </a:lnTo>
                  <a:cubicBezTo>
                    <a:pt x="249" y="419"/>
                    <a:pt x="326" y="357"/>
                    <a:pt x="342" y="280"/>
                  </a:cubicBezTo>
                  <a:cubicBezTo>
                    <a:pt x="388" y="217"/>
                    <a:pt x="373" y="140"/>
                    <a:pt x="373" y="78"/>
                  </a:cubicBezTo>
                  <a:lnTo>
                    <a:pt x="342" y="47"/>
                  </a:ln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25"/>
            <p:cNvSpPr/>
            <p:nvPr/>
          </p:nvSpPr>
          <p:spPr>
            <a:xfrm>
              <a:off x="4867663" y="3910850"/>
              <a:ext cx="12800" cy="11200"/>
            </a:xfrm>
            <a:custGeom>
              <a:avLst/>
              <a:gdLst/>
              <a:ahLst/>
              <a:cxnLst/>
              <a:rect l="l" t="t" r="r" b="b"/>
              <a:pathLst>
                <a:path w="512" h="448" extrusionOk="0">
                  <a:moveTo>
                    <a:pt x="200" y="1"/>
                  </a:moveTo>
                  <a:cubicBezTo>
                    <a:pt x="159" y="1"/>
                    <a:pt x="117" y="9"/>
                    <a:pt x="78" y="29"/>
                  </a:cubicBezTo>
                  <a:lnTo>
                    <a:pt x="62" y="44"/>
                  </a:lnTo>
                  <a:cubicBezTo>
                    <a:pt x="0" y="137"/>
                    <a:pt x="0" y="261"/>
                    <a:pt x="62" y="355"/>
                  </a:cubicBezTo>
                  <a:cubicBezTo>
                    <a:pt x="124" y="401"/>
                    <a:pt x="202" y="448"/>
                    <a:pt x="295" y="448"/>
                  </a:cubicBezTo>
                  <a:lnTo>
                    <a:pt x="372" y="448"/>
                  </a:lnTo>
                  <a:cubicBezTo>
                    <a:pt x="496" y="370"/>
                    <a:pt x="512" y="199"/>
                    <a:pt x="434" y="106"/>
                  </a:cubicBezTo>
                  <a:cubicBezTo>
                    <a:pt x="381" y="43"/>
                    <a:pt x="291"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25"/>
            <p:cNvSpPr/>
            <p:nvPr/>
          </p:nvSpPr>
          <p:spPr>
            <a:xfrm>
              <a:off x="4876563" y="3945300"/>
              <a:ext cx="12050" cy="9700"/>
            </a:xfrm>
            <a:custGeom>
              <a:avLst/>
              <a:gdLst/>
              <a:ahLst/>
              <a:cxnLst/>
              <a:rect l="l" t="t" r="r" b="b"/>
              <a:pathLst>
                <a:path w="482" h="388" extrusionOk="0">
                  <a:moveTo>
                    <a:pt x="249" y="0"/>
                  </a:moveTo>
                  <a:cubicBezTo>
                    <a:pt x="187" y="0"/>
                    <a:pt x="140" y="31"/>
                    <a:pt x="78" y="47"/>
                  </a:cubicBezTo>
                  <a:lnTo>
                    <a:pt x="32" y="47"/>
                  </a:lnTo>
                  <a:lnTo>
                    <a:pt x="1" y="341"/>
                  </a:lnTo>
                  <a:lnTo>
                    <a:pt x="32" y="357"/>
                  </a:lnTo>
                  <a:cubicBezTo>
                    <a:pt x="94" y="372"/>
                    <a:pt x="156" y="388"/>
                    <a:pt x="233" y="388"/>
                  </a:cubicBezTo>
                  <a:lnTo>
                    <a:pt x="295" y="388"/>
                  </a:lnTo>
                  <a:cubicBezTo>
                    <a:pt x="388" y="372"/>
                    <a:pt x="482" y="295"/>
                    <a:pt x="482" y="202"/>
                  </a:cubicBezTo>
                  <a:cubicBezTo>
                    <a:pt x="482" y="155"/>
                    <a:pt x="466" y="109"/>
                    <a:pt x="420" y="62"/>
                  </a:cubicBezTo>
                  <a:cubicBezTo>
                    <a:pt x="373" y="31"/>
                    <a:pt x="311"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25"/>
            <p:cNvSpPr/>
            <p:nvPr/>
          </p:nvSpPr>
          <p:spPr>
            <a:xfrm>
              <a:off x="5102238" y="3752575"/>
              <a:ext cx="266775" cy="533175"/>
            </a:xfrm>
            <a:custGeom>
              <a:avLst/>
              <a:gdLst/>
              <a:ahLst/>
              <a:cxnLst/>
              <a:rect l="l" t="t" r="r" b="b"/>
              <a:pathLst>
                <a:path w="10671" h="21327" extrusionOk="0">
                  <a:moveTo>
                    <a:pt x="559" y="1660"/>
                  </a:moveTo>
                  <a:cubicBezTo>
                    <a:pt x="605" y="1660"/>
                    <a:pt x="652" y="1660"/>
                    <a:pt x="683" y="1691"/>
                  </a:cubicBezTo>
                  <a:cubicBezTo>
                    <a:pt x="745" y="1707"/>
                    <a:pt x="776" y="1769"/>
                    <a:pt x="807" y="1816"/>
                  </a:cubicBezTo>
                  <a:cubicBezTo>
                    <a:pt x="822" y="1878"/>
                    <a:pt x="807" y="1955"/>
                    <a:pt x="760" y="2002"/>
                  </a:cubicBezTo>
                  <a:cubicBezTo>
                    <a:pt x="729" y="2048"/>
                    <a:pt x="667" y="2079"/>
                    <a:pt x="605" y="2079"/>
                  </a:cubicBezTo>
                  <a:cubicBezTo>
                    <a:pt x="528" y="2079"/>
                    <a:pt x="466" y="2048"/>
                    <a:pt x="435" y="2017"/>
                  </a:cubicBezTo>
                  <a:cubicBezTo>
                    <a:pt x="357" y="1940"/>
                    <a:pt x="357" y="1784"/>
                    <a:pt x="435" y="1691"/>
                  </a:cubicBezTo>
                  <a:lnTo>
                    <a:pt x="450" y="1660"/>
                  </a:lnTo>
                  <a:close/>
                  <a:moveTo>
                    <a:pt x="1986" y="1242"/>
                  </a:moveTo>
                  <a:cubicBezTo>
                    <a:pt x="2404" y="1242"/>
                    <a:pt x="3056" y="1273"/>
                    <a:pt x="3521" y="1660"/>
                  </a:cubicBezTo>
                  <a:cubicBezTo>
                    <a:pt x="3707" y="1847"/>
                    <a:pt x="3847" y="2110"/>
                    <a:pt x="3692" y="2327"/>
                  </a:cubicBezTo>
                  <a:cubicBezTo>
                    <a:pt x="3599" y="2482"/>
                    <a:pt x="3412" y="2513"/>
                    <a:pt x="3257" y="2513"/>
                  </a:cubicBezTo>
                  <a:lnTo>
                    <a:pt x="3025" y="2513"/>
                  </a:lnTo>
                  <a:cubicBezTo>
                    <a:pt x="2621" y="2513"/>
                    <a:pt x="2218" y="2467"/>
                    <a:pt x="1815" y="2343"/>
                  </a:cubicBezTo>
                  <a:cubicBezTo>
                    <a:pt x="1474" y="2250"/>
                    <a:pt x="1272" y="1971"/>
                    <a:pt x="1288" y="1660"/>
                  </a:cubicBezTo>
                  <a:cubicBezTo>
                    <a:pt x="1288" y="1629"/>
                    <a:pt x="1303" y="1567"/>
                    <a:pt x="1350" y="1505"/>
                  </a:cubicBezTo>
                  <a:cubicBezTo>
                    <a:pt x="1443" y="1242"/>
                    <a:pt x="1768" y="1242"/>
                    <a:pt x="1892" y="1242"/>
                  </a:cubicBezTo>
                  <a:close/>
                  <a:moveTo>
                    <a:pt x="4991" y="3273"/>
                  </a:moveTo>
                  <a:cubicBezTo>
                    <a:pt x="5060" y="3273"/>
                    <a:pt x="5108" y="3294"/>
                    <a:pt x="5150" y="3335"/>
                  </a:cubicBezTo>
                  <a:cubicBezTo>
                    <a:pt x="5165" y="3366"/>
                    <a:pt x="5181" y="3413"/>
                    <a:pt x="5181" y="3444"/>
                  </a:cubicBezTo>
                  <a:cubicBezTo>
                    <a:pt x="5181" y="3506"/>
                    <a:pt x="5165" y="3568"/>
                    <a:pt x="5118" y="3599"/>
                  </a:cubicBezTo>
                  <a:cubicBezTo>
                    <a:pt x="5072" y="3646"/>
                    <a:pt x="5010" y="3677"/>
                    <a:pt x="4932" y="3677"/>
                  </a:cubicBezTo>
                  <a:cubicBezTo>
                    <a:pt x="4886" y="3677"/>
                    <a:pt x="4855" y="3661"/>
                    <a:pt x="4808" y="3646"/>
                  </a:cubicBezTo>
                  <a:lnTo>
                    <a:pt x="4793" y="3630"/>
                  </a:lnTo>
                  <a:cubicBezTo>
                    <a:pt x="4762" y="3522"/>
                    <a:pt x="4762" y="3397"/>
                    <a:pt x="4839" y="3320"/>
                  </a:cubicBezTo>
                  <a:lnTo>
                    <a:pt x="4855" y="3289"/>
                  </a:lnTo>
                  <a:lnTo>
                    <a:pt x="4870" y="3289"/>
                  </a:lnTo>
                  <a:cubicBezTo>
                    <a:pt x="4917" y="3279"/>
                    <a:pt x="4957" y="3273"/>
                    <a:pt x="4991" y="3273"/>
                  </a:cubicBezTo>
                  <a:close/>
                  <a:moveTo>
                    <a:pt x="3804" y="3474"/>
                  </a:moveTo>
                  <a:cubicBezTo>
                    <a:pt x="3844" y="3474"/>
                    <a:pt x="3881" y="3484"/>
                    <a:pt x="3909" y="3506"/>
                  </a:cubicBezTo>
                  <a:lnTo>
                    <a:pt x="3924" y="3553"/>
                  </a:lnTo>
                  <a:cubicBezTo>
                    <a:pt x="3924" y="3661"/>
                    <a:pt x="3878" y="3754"/>
                    <a:pt x="3831" y="3832"/>
                  </a:cubicBezTo>
                  <a:lnTo>
                    <a:pt x="3800" y="3863"/>
                  </a:lnTo>
                  <a:lnTo>
                    <a:pt x="3692" y="3863"/>
                  </a:lnTo>
                  <a:cubicBezTo>
                    <a:pt x="3645" y="3863"/>
                    <a:pt x="3614" y="3832"/>
                    <a:pt x="3599" y="3816"/>
                  </a:cubicBezTo>
                  <a:cubicBezTo>
                    <a:pt x="3552" y="3801"/>
                    <a:pt x="3537" y="3754"/>
                    <a:pt x="3537" y="3723"/>
                  </a:cubicBezTo>
                  <a:cubicBezTo>
                    <a:pt x="3537" y="3661"/>
                    <a:pt x="3552" y="3599"/>
                    <a:pt x="3599" y="3568"/>
                  </a:cubicBezTo>
                  <a:cubicBezTo>
                    <a:pt x="3649" y="3508"/>
                    <a:pt x="3731" y="3474"/>
                    <a:pt x="3804" y="3474"/>
                  </a:cubicBezTo>
                  <a:close/>
                  <a:moveTo>
                    <a:pt x="6051" y="2731"/>
                  </a:moveTo>
                  <a:cubicBezTo>
                    <a:pt x="6075" y="2731"/>
                    <a:pt x="6101" y="2736"/>
                    <a:pt x="6127" y="2746"/>
                  </a:cubicBezTo>
                  <a:cubicBezTo>
                    <a:pt x="6173" y="2746"/>
                    <a:pt x="6747" y="3118"/>
                    <a:pt x="7259" y="3646"/>
                  </a:cubicBezTo>
                  <a:cubicBezTo>
                    <a:pt x="7321" y="3708"/>
                    <a:pt x="7321" y="3801"/>
                    <a:pt x="7259" y="3863"/>
                  </a:cubicBezTo>
                  <a:cubicBezTo>
                    <a:pt x="7243" y="3878"/>
                    <a:pt x="7197" y="3894"/>
                    <a:pt x="7166" y="3894"/>
                  </a:cubicBezTo>
                  <a:cubicBezTo>
                    <a:pt x="7119" y="3894"/>
                    <a:pt x="7088" y="3894"/>
                    <a:pt x="7057" y="3863"/>
                  </a:cubicBezTo>
                  <a:cubicBezTo>
                    <a:pt x="6576" y="3351"/>
                    <a:pt x="6003" y="3010"/>
                    <a:pt x="6003" y="3010"/>
                  </a:cubicBezTo>
                  <a:cubicBezTo>
                    <a:pt x="5940" y="2948"/>
                    <a:pt x="5925" y="2870"/>
                    <a:pt x="5940" y="2793"/>
                  </a:cubicBezTo>
                  <a:cubicBezTo>
                    <a:pt x="5961" y="2751"/>
                    <a:pt x="6003" y="2731"/>
                    <a:pt x="6051" y="2731"/>
                  </a:cubicBezTo>
                  <a:close/>
                  <a:moveTo>
                    <a:pt x="5150" y="3971"/>
                  </a:moveTo>
                  <a:lnTo>
                    <a:pt x="5150" y="4018"/>
                  </a:lnTo>
                  <a:cubicBezTo>
                    <a:pt x="5159" y="4008"/>
                    <a:pt x="5172" y="4005"/>
                    <a:pt x="5185" y="4005"/>
                  </a:cubicBezTo>
                  <a:cubicBezTo>
                    <a:pt x="5216" y="4005"/>
                    <a:pt x="5252" y="4023"/>
                    <a:pt x="5274" y="4033"/>
                  </a:cubicBezTo>
                  <a:lnTo>
                    <a:pt x="5320" y="4064"/>
                  </a:lnTo>
                  <a:cubicBezTo>
                    <a:pt x="5351" y="4126"/>
                    <a:pt x="5336" y="4204"/>
                    <a:pt x="5274" y="4266"/>
                  </a:cubicBezTo>
                  <a:cubicBezTo>
                    <a:pt x="5243" y="4297"/>
                    <a:pt x="5181" y="4328"/>
                    <a:pt x="5150" y="4328"/>
                  </a:cubicBezTo>
                  <a:cubicBezTo>
                    <a:pt x="5103" y="4328"/>
                    <a:pt x="5087" y="4328"/>
                    <a:pt x="5072" y="4297"/>
                  </a:cubicBezTo>
                  <a:cubicBezTo>
                    <a:pt x="5010" y="4266"/>
                    <a:pt x="4963" y="4188"/>
                    <a:pt x="4994" y="4111"/>
                  </a:cubicBezTo>
                  <a:cubicBezTo>
                    <a:pt x="5010" y="4033"/>
                    <a:pt x="5072" y="3971"/>
                    <a:pt x="5150" y="3971"/>
                  </a:cubicBezTo>
                  <a:close/>
                  <a:moveTo>
                    <a:pt x="2187" y="3987"/>
                  </a:moveTo>
                  <a:cubicBezTo>
                    <a:pt x="2218" y="3987"/>
                    <a:pt x="2249" y="4018"/>
                    <a:pt x="2296" y="4018"/>
                  </a:cubicBezTo>
                  <a:lnTo>
                    <a:pt x="2311" y="4018"/>
                  </a:lnTo>
                  <a:lnTo>
                    <a:pt x="2327" y="4033"/>
                  </a:lnTo>
                  <a:cubicBezTo>
                    <a:pt x="2373" y="4095"/>
                    <a:pt x="2389" y="4173"/>
                    <a:pt x="2358" y="4251"/>
                  </a:cubicBezTo>
                  <a:cubicBezTo>
                    <a:pt x="2311" y="4297"/>
                    <a:pt x="2249" y="4344"/>
                    <a:pt x="2203" y="4359"/>
                  </a:cubicBezTo>
                  <a:cubicBezTo>
                    <a:pt x="2203" y="4367"/>
                    <a:pt x="2195" y="4371"/>
                    <a:pt x="2187" y="4371"/>
                  </a:cubicBezTo>
                  <a:cubicBezTo>
                    <a:pt x="2179" y="4371"/>
                    <a:pt x="2172" y="4367"/>
                    <a:pt x="2172" y="4359"/>
                  </a:cubicBezTo>
                  <a:cubicBezTo>
                    <a:pt x="2094" y="4359"/>
                    <a:pt x="2032" y="4313"/>
                    <a:pt x="2001" y="4235"/>
                  </a:cubicBezTo>
                  <a:cubicBezTo>
                    <a:pt x="1955" y="4188"/>
                    <a:pt x="1986" y="4126"/>
                    <a:pt x="2017" y="4064"/>
                  </a:cubicBezTo>
                  <a:cubicBezTo>
                    <a:pt x="2063" y="4018"/>
                    <a:pt x="2110" y="3987"/>
                    <a:pt x="2187" y="3987"/>
                  </a:cubicBezTo>
                  <a:close/>
                  <a:moveTo>
                    <a:pt x="8423" y="5357"/>
                  </a:moveTo>
                  <a:cubicBezTo>
                    <a:pt x="8453" y="5357"/>
                    <a:pt x="8480" y="5361"/>
                    <a:pt x="8500" y="5367"/>
                  </a:cubicBezTo>
                  <a:cubicBezTo>
                    <a:pt x="8577" y="5429"/>
                    <a:pt x="8593" y="5476"/>
                    <a:pt x="8562" y="5553"/>
                  </a:cubicBezTo>
                  <a:cubicBezTo>
                    <a:pt x="8515" y="5615"/>
                    <a:pt x="8469" y="5662"/>
                    <a:pt x="8422" y="5662"/>
                  </a:cubicBezTo>
                  <a:lnTo>
                    <a:pt x="8407" y="5662"/>
                  </a:lnTo>
                  <a:cubicBezTo>
                    <a:pt x="8344" y="5646"/>
                    <a:pt x="8298" y="5584"/>
                    <a:pt x="8298" y="5507"/>
                  </a:cubicBezTo>
                  <a:cubicBezTo>
                    <a:pt x="8298" y="5491"/>
                    <a:pt x="8329" y="5460"/>
                    <a:pt x="8329" y="5445"/>
                  </a:cubicBezTo>
                  <a:lnTo>
                    <a:pt x="8298" y="5383"/>
                  </a:lnTo>
                  <a:cubicBezTo>
                    <a:pt x="8334" y="5365"/>
                    <a:pt x="8381" y="5357"/>
                    <a:pt x="8423" y="5357"/>
                  </a:cubicBezTo>
                  <a:close/>
                  <a:moveTo>
                    <a:pt x="4234" y="4064"/>
                  </a:moveTo>
                  <a:cubicBezTo>
                    <a:pt x="4312" y="4064"/>
                    <a:pt x="4390" y="4126"/>
                    <a:pt x="4390" y="4204"/>
                  </a:cubicBezTo>
                  <a:lnTo>
                    <a:pt x="4452" y="4762"/>
                  </a:lnTo>
                  <a:cubicBezTo>
                    <a:pt x="4467" y="4793"/>
                    <a:pt x="4498" y="4809"/>
                    <a:pt x="4529" y="4824"/>
                  </a:cubicBezTo>
                  <a:cubicBezTo>
                    <a:pt x="4731" y="4809"/>
                    <a:pt x="4932" y="4793"/>
                    <a:pt x="5118" y="4762"/>
                  </a:cubicBezTo>
                  <a:cubicBezTo>
                    <a:pt x="5196" y="4762"/>
                    <a:pt x="5274" y="4824"/>
                    <a:pt x="5274" y="4902"/>
                  </a:cubicBezTo>
                  <a:cubicBezTo>
                    <a:pt x="5274" y="4979"/>
                    <a:pt x="5227" y="5057"/>
                    <a:pt x="5150" y="5057"/>
                  </a:cubicBezTo>
                  <a:cubicBezTo>
                    <a:pt x="5072" y="5057"/>
                    <a:pt x="4994" y="5073"/>
                    <a:pt x="4917" y="5073"/>
                  </a:cubicBezTo>
                  <a:cubicBezTo>
                    <a:pt x="5010" y="5150"/>
                    <a:pt x="5118" y="5228"/>
                    <a:pt x="5243" y="5290"/>
                  </a:cubicBezTo>
                  <a:cubicBezTo>
                    <a:pt x="5320" y="5336"/>
                    <a:pt x="5336" y="5414"/>
                    <a:pt x="5305" y="5491"/>
                  </a:cubicBezTo>
                  <a:cubicBezTo>
                    <a:pt x="5274" y="5538"/>
                    <a:pt x="5243" y="5569"/>
                    <a:pt x="5181" y="5569"/>
                  </a:cubicBezTo>
                  <a:cubicBezTo>
                    <a:pt x="5150" y="5569"/>
                    <a:pt x="5118" y="5569"/>
                    <a:pt x="5103" y="5538"/>
                  </a:cubicBezTo>
                  <a:cubicBezTo>
                    <a:pt x="4886" y="5429"/>
                    <a:pt x="4700" y="5290"/>
                    <a:pt x="4498" y="5150"/>
                  </a:cubicBezTo>
                  <a:lnTo>
                    <a:pt x="4498" y="5150"/>
                  </a:lnTo>
                  <a:lnTo>
                    <a:pt x="4560" y="5615"/>
                  </a:lnTo>
                  <a:cubicBezTo>
                    <a:pt x="4560" y="5693"/>
                    <a:pt x="4498" y="5770"/>
                    <a:pt x="4421" y="5770"/>
                  </a:cubicBezTo>
                  <a:lnTo>
                    <a:pt x="4405" y="5770"/>
                  </a:lnTo>
                  <a:cubicBezTo>
                    <a:pt x="4343" y="5770"/>
                    <a:pt x="4265" y="5724"/>
                    <a:pt x="4265" y="5646"/>
                  </a:cubicBezTo>
                  <a:lnTo>
                    <a:pt x="4219" y="5119"/>
                  </a:lnTo>
                  <a:cubicBezTo>
                    <a:pt x="3986" y="5135"/>
                    <a:pt x="3769" y="5150"/>
                    <a:pt x="3537" y="5150"/>
                  </a:cubicBezTo>
                  <a:cubicBezTo>
                    <a:pt x="3459" y="5150"/>
                    <a:pt x="3397" y="5104"/>
                    <a:pt x="3397" y="5026"/>
                  </a:cubicBezTo>
                  <a:cubicBezTo>
                    <a:pt x="3397" y="4948"/>
                    <a:pt x="3459" y="4871"/>
                    <a:pt x="3537" y="4871"/>
                  </a:cubicBezTo>
                  <a:cubicBezTo>
                    <a:pt x="3707" y="4840"/>
                    <a:pt x="3909" y="4840"/>
                    <a:pt x="4095" y="4824"/>
                  </a:cubicBezTo>
                  <a:cubicBezTo>
                    <a:pt x="3878" y="4669"/>
                    <a:pt x="3692" y="4514"/>
                    <a:pt x="3521" y="4344"/>
                  </a:cubicBezTo>
                  <a:cubicBezTo>
                    <a:pt x="3459" y="4282"/>
                    <a:pt x="3459" y="4188"/>
                    <a:pt x="3521" y="4126"/>
                  </a:cubicBezTo>
                  <a:cubicBezTo>
                    <a:pt x="3544" y="4095"/>
                    <a:pt x="3583" y="4080"/>
                    <a:pt x="3622" y="4080"/>
                  </a:cubicBezTo>
                  <a:cubicBezTo>
                    <a:pt x="3661" y="4080"/>
                    <a:pt x="3699" y="4095"/>
                    <a:pt x="3723" y="4126"/>
                  </a:cubicBezTo>
                  <a:cubicBezTo>
                    <a:pt x="3862" y="4266"/>
                    <a:pt x="4002" y="4375"/>
                    <a:pt x="4157" y="4499"/>
                  </a:cubicBezTo>
                  <a:lnTo>
                    <a:pt x="4110" y="4219"/>
                  </a:lnTo>
                  <a:cubicBezTo>
                    <a:pt x="4095" y="4142"/>
                    <a:pt x="4157" y="4064"/>
                    <a:pt x="4234" y="4064"/>
                  </a:cubicBezTo>
                  <a:close/>
                  <a:moveTo>
                    <a:pt x="1393" y="6131"/>
                  </a:moveTo>
                  <a:cubicBezTo>
                    <a:pt x="1431" y="6131"/>
                    <a:pt x="1465" y="6140"/>
                    <a:pt x="1489" y="6158"/>
                  </a:cubicBezTo>
                  <a:lnTo>
                    <a:pt x="1520" y="6189"/>
                  </a:lnTo>
                  <a:cubicBezTo>
                    <a:pt x="1551" y="6267"/>
                    <a:pt x="1551" y="6344"/>
                    <a:pt x="1520" y="6422"/>
                  </a:cubicBezTo>
                  <a:cubicBezTo>
                    <a:pt x="1474" y="6499"/>
                    <a:pt x="1427" y="6530"/>
                    <a:pt x="1350" y="6530"/>
                  </a:cubicBezTo>
                  <a:cubicBezTo>
                    <a:pt x="1272" y="6530"/>
                    <a:pt x="1195" y="6468"/>
                    <a:pt x="1164" y="6391"/>
                  </a:cubicBezTo>
                  <a:cubicBezTo>
                    <a:pt x="1148" y="6313"/>
                    <a:pt x="1164" y="6236"/>
                    <a:pt x="1210" y="6189"/>
                  </a:cubicBezTo>
                  <a:cubicBezTo>
                    <a:pt x="1266" y="6152"/>
                    <a:pt x="1334" y="6131"/>
                    <a:pt x="1393" y="6131"/>
                  </a:cubicBezTo>
                  <a:close/>
                  <a:moveTo>
                    <a:pt x="4064" y="6468"/>
                  </a:moveTo>
                  <a:cubicBezTo>
                    <a:pt x="4157" y="6468"/>
                    <a:pt x="4250" y="6515"/>
                    <a:pt x="4312" y="6592"/>
                  </a:cubicBezTo>
                  <a:cubicBezTo>
                    <a:pt x="4374" y="6670"/>
                    <a:pt x="4390" y="6810"/>
                    <a:pt x="4312" y="6903"/>
                  </a:cubicBezTo>
                  <a:lnTo>
                    <a:pt x="4296" y="6918"/>
                  </a:lnTo>
                  <a:lnTo>
                    <a:pt x="4265" y="6918"/>
                  </a:lnTo>
                  <a:cubicBezTo>
                    <a:pt x="4110" y="6903"/>
                    <a:pt x="3986" y="6779"/>
                    <a:pt x="3909" y="6654"/>
                  </a:cubicBezTo>
                  <a:cubicBezTo>
                    <a:pt x="3878" y="6623"/>
                    <a:pt x="3878" y="6608"/>
                    <a:pt x="3878" y="6561"/>
                  </a:cubicBezTo>
                  <a:cubicBezTo>
                    <a:pt x="3878" y="6530"/>
                    <a:pt x="3909" y="6484"/>
                    <a:pt x="3940" y="6484"/>
                  </a:cubicBezTo>
                  <a:cubicBezTo>
                    <a:pt x="3955" y="6468"/>
                    <a:pt x="4017" y="6468"/>
                    <a:pt x="4064" y="6468"/>
                  </a:cubicBezTo>
                  <a:close/>
                  <a:moveTo>
                    <a:pt x="2966" y="6618"/>
                  </a:moveTo>
                  <a:cubicBezTo>
                    <a:pt x="3037" y="6618"/>
                    <a:pt x="3105" y="6638"/>
                    <a:pt x="3164" y="6686"/>
                  </a:cubicBezTo>
                  <a:cubicBezTo>
                    <a:pt x="3257" y="6748"/>
                    <a:pt x="3288" y="6856"/>
                    <a:pt x="3242" y="6949"/>
                  </a:cubicBezTo>
                  <a:lnTo>
                    <a:pt x="3226" y="6996"/>
                  </a:lnTo>
                  <a:lnTo>
                    <a:pt x="3180" y="6996"/>
                  </a:lnTo>
                  <a:cubicBezTo>
                    <a:pt x="3102" y="6996"/>
                    <a:pt x="3009" y="6980"/>
                    <a:pt x="2947" y="6918"/>
                  </a:cubicBezTo>
                  <a:cubicBezTo>
                    <a:pt x="2870" y="6856"/>
                    <a:pt x="2823" y="6763"/>
                    <a:pt x="2854" y="6670"/>
                  </a:cubicBezTo>
                  <a:lnTo>
                    <a:pt x="2854" y="6623"/>
                  </a:lnTo>
                  <a:lnTo>
                    <a:pt x="2901" y="6623"/>
                  </a:lnTo>
                  <a:cubicBezTo>
                    <a:pt x="2923" y="6620"/>
                    <a:pt x="2945" y="6618"/>
                    <a:pt x="2966" y="6618"/>
                  </a:cubicBezTo>
                  <a:close/>
                  <a:moveTo>
                    <a:pt x="9007" y="6073"/>
                  </a:moveTo>
                  <a:cubicBezTo>
                    <a:pt x="9050" y="6073"/>
                    <a:pt x="9093" y="6098"/>
                    <a:pt x="9120" y="6143"/>
                  </a:cubicBezTo>
                  <a:cubicBezTo>
                    <a:pt x="9135" y="6158"/>
                    <a:pt x="9601" y="6934"/>
                    <a:pt x="9818" y="7818"/>
                  </a:cubicBezTo>
                  <a:cubicBezTo>
                    <a:pt x="9833" y="7895"/>
                    <a:pt x="9802" y="7973"/>
                    <a:pt x="9725" y="7988"/>
                  </a:cubicBezTo>
                  <a:lnTo>
                    <a:pt x="9678" y="7988"/>
                  </a:lnTo>
                  <a:cubicBezTo>
                    <a:pt x="9616" y="7988"/>
                    <a:pt x="9570" y="7926"/>
                    <a:pt x="9539" y="7864"/>
                  </a:cubicBezTo>
                  <a:cubicBezTo>
                    <a:pt x="9353" y="7042"/>
                    <a:pt x="8887" y="6282"/>
                    <a:pt x="8887" y="6282"/>
                  </a:cubicBezTo>
                  <a:cubicBezTo>
                    <a:pt x="8841" y="6205"/>
                    <a:pt x="8856" y="6112"/>
                    <a:pt x="8918" y="6112"/>
                  </a:cubicBezTo>
                  <a:cubicBezTo>
                    <a:pt x="8944" y="6086"/>
                    <a:pt x="8976" y="6073"/>
                    <a:pt x="9007" y="6073"/>
                  </a:cubicBezTo>
                  <a:close/>
                  <a:moveTo>
                    <a:pt x="8948" y="8040"/>
                  </a:moveTo>
                  <a:cubicBezTo>
                    <a:pt x="9007" y="8040"/>
                    <a:pt x="9060" y="8064"/>
                    <a:pt x="9089" y="8112"/>
                  </a:cubicBezTo>
                  <a:cubicBezTo>
                    <a:pt x="9135" y="8159"/>
                    <a:pt x="9135" y="8205"/>
                    <a:pt x="9135" y="8252"/>
                  </a:cubicBezTo>
                  <a:cubicBezTo>
                    <a:pt x="9135" y="8299"/>
                    <a:pt x="9120" y="8361"/>
                    <a:pt x="9073" y="8376"/>
                  </a:cubicBezTo>
                  <a:cubicBezTo>
                    <a:pt x="9042" y="8392"/>
                    <a:pt x="8996" y="8407"/>
                    <a:pt x="8965" y="8407"/>
                  </a:cubicBezTo>
                  <a:cubicBezTo>
                    <a:pt x="8903" y="8407"/>
                    <a:pt x="8825" y="8376"/>
                    <a:pt x="8794" y="8330"/>
                  </a:cubicBezTo>
                  <a:cubicBezTo>
                    <a:pt x="8732" y="8283"/>
                    <a:pt x="8717" y="8221"/>
                    <a:pt x="8748" y="8159"/>
                  </a:cubicBezTo>
                  <a:cubicBezTo>
                    <a:pt x="8748" y="8112"/>
                    <a:pt x="8794" y="8081"/>
                    <a:pt x="8841" y="8066"/>
                  </a:cubicBezTo>
                  <a:cubicBezTo>
                    <a:pt x="8876" y="8048"/>
                    <a:pt x="8913" y="8040"/>
                    <a:pt x="8948" y="8040"/>
                  </a:cubicBezTo>
                  <a:close/>
                  <a:moveTo>
                    <a:pt x="9873" y="8327"/>
                  </a:moveTo>
                  <a:cubicBezTo>
                    <a:pt x="9942" y="8327"/>
                    <a:pt x="10002" y="8384"/>
                    <a:pt x="9989" y="8454"/>
                  </a:cubicBezTo>
                  <a:cubicBezTo>
                    <a:pt x="10004" y="8485"/>
                    <a:pt x="10128" y="9353"/>
                    <a:pt x="10113" y="9818"/>
                  </a:cubicBezTo>
                  <a:cubicBezTo>
                    <a:pt x="10113" y="9912"/>
                    <a:pt x="10051" y="9958"/>
                    <a:pt x="9973" y="9958"/>
                  </a:cubicBezTo>
                  <a:cubicBezTo>
                    <a:pt x="9895" y="9958"/>
                    <a:pt x="9833" y="9880"/>
                    <a:pt x="9833" y="9803"/>
                  </a:cubicBezTo>
                  <a:cubicBezTo>
                    <a:pt x="9880" y="9369"/>
                    <a:pt x="9740" y="8485"/>
                    <a:pt x="9740" y="8485"/>
                  </a:cubicBezTo>
                  <a:cubicBezTo>
                    <a:pt x="9709" y="8407"/>
                    <a:pt x="9771" y="8361"/>
                    <a:pt x="9849" y="8330"/>
                  </a:cubicBezTo>
                  <a:cubicBezTo>
                    <a:pt x="9857" y="8328"/>
                    <a:pt x="9865" y="8327"/>
                    <a:pt x="9873" y="8327"/>
                  </a:cubicBezTo>
                  <a:close/>
                  <a:moveTo>
                    <a:pt x="9151" y="9412"/>
                  </a:moveTo>
                  <a:cubicBezTo>
                    <a:pt x="9224" y="9412"/>
                    <a:pt x="9312" y="9458"/>
                    <a:pt x="9353" y="9539"/>
                  </a:cubicBezTo>
                  <a:cubicBezTo>
                    <a:pt x="9384" y="9617"/>
                    <a:pt x="9384" y="9694"/>
                    <a:pt x="9384" y="9772"/>
                  </a:cubicBezTo>
                  <a:cubicBezTo>
                    <a:pt x="9384" y="9927"/>
                    <a:pt x="9368" y="10098"/>
                    <a:pt x="9306" y="10253"/>
                  </a:cubicBezTo>
                  <a:lnTo>
                    <a:pt x="9291" y="10299"/>
                  </a:lnTo>
                  <a:lnTo>
                    <a:pt x="9244" y="10299"/>
                  </a:lnTo>
                  <a:cubicBezTo>
                    <a:pt x="9135" y="10299"/>
                    <a:pt x="9073" y="10160"/>
                    <a:pt x="9073" y="10020"/>
                  </a:cubicBezTo>
                  <a:cubicBezTo>
                    <a:pt x="9058" y="9849"/>
                    <a:pt x="9073" y="9648"/>
                    <a:pt x="9073" y="9477"/>
                  </a:cubicBezTo>
                  <a:lnTo>
                    <a:pt x="9073" y="9446"/>
                  </a:lnTo>
                  <a:lnTo>
                    <a:pt x="9120" y="9415"/>
                  </a:lnTo>
                  <a:cubicBezTo>
                    <a:pt x="9130" y="9413"/>
                    <a:pt x="9140" y="9412"/>
                    <a:pt x="9151" y="9412"/>
                  </a:cubicBezTo>
                  <a:close/>
                  <a:moveTo>
                    <a:pt x="4777" y="11556"/>
                  </a:moveTo>
                  <a:lnTo>
                    <a:pt x="4839" y="11618"/>
                  </a:lnTo>
                  <a:lnTo>
                    <a:pt x="4886" y="11618"/>
                  </a:lnTo>
                  <a:cubicBezTo>
                    <a:pt x="4917" y="11602"/>
                    <a:pt x="4944" y="11594"/>
                    <a:pt x="4967" y="11594"/>
                  </a:cubicBezTo>
                  <a:cubicBezTo>
                    <a:pt x="4991" y="11594"/>
                    <a:pt x="5010" y="11602"/>
                    <a:pt x="5025" y="11618"/>
                  </a:cubicBezTo>
                  <a:cubicBezTo>
                    <a:pt x="5118" y="11649"/>
                    <a:pt x="5150" y="11742"/>
                    <a:pt x="5087" y="11881"/>
                  </a:cubicBezTo>
                  <a:lnTo>
                    <a:pt x="5087" y="11897"/>
                  </a:lnTo>
                  <a:lnTo>
                    <a:pt x="5072" y="11897"/>
                  </a:lnTo>
                  <a:cubicBezTo>
                    <a:pt x="5041" y="11928"/>
                    <a:pt x="5010" y="11928"/>
                    <a:pt x="4963" y="11928"/>
                  </a:cubicBezTo>
                  <a:cubicBezTo>
                    <a:pt x="4917" y="11928"/>
                    <a:pt x="4855" y="11897"/>
                    <a:pt x="4793" y="11866"/>
                  </a:cubicBezTo>
                  <a:cubicBezTo>
                    <a:pt x="4715" y="11804"/>
                    <a:pt x="4700" y="11695"/>
                    <a:pt x="4731" y="11618"/>
                  </a:cubicBezTo>
                  <a:lnTo>
                    <a:pt x="4777" y="11556"/>
                  </a:lnTo>
                  <a:close/>
                  <a:moveTo>
                    <a:pt x="10066" y="10470"/>
                  </a:moveTo>
                  <a:cubicBezTo>
                    <a:pt x="10144" y="10470"/>
                    <a:pt x="10221" y="10532"/>
                    <a:pt x="10206" y="10578"/>
                  </a:cubicBezTo>
                  <a:cubicBezTo>
                    <a:pt x="10206" y="10625"/>
                    <a:pt x="10206" y="11587"/>
                    <a:pt x="10113" y="11959"/>
                  </a:cubicBezTo>
                  <a:cubicBezTo>
                    <a:pt x="10082" y="12036"/>
                    <a:pt x="10020" y="12083"/>
                    <a:pt x="9973" y="12083"/>
                  </a:cubicBezTo>
                  <a:lnTo>
                    <a:pt x="9926" y="12083"/>
                  </a:lnTo>
                  <a:cubicBezTo>
                    <a:pt x="9849" y="12052"/>
                    <a:pt x="9818" y="11974"/>
                    <a:pt x="9833" y="11897"/>
                  </a:cubicBezTo>
                  <a:cubicBezTo>
                    <a:pt x="9911" y="11633"/>
                    <a:pt x="9926" y="10873"/>
                    <a:pt x="9926" y="10609"/>
                  </a:cubicBezTo>
                  <a:cubicBezTo>
                    <a:pt x="9926" y="10532"/>
                    <a:pt x="9989" y="10470"/>
                    <a:pt x="10066" y="10470"/>
                  </a:cubicBezTo>
                  <a:close/>
                  <a:moveTo>
                    <a:pt x="8854" y="13236"/>
                  </a:moveTo>
                  <a:cubicBezTo>
                    <a:pt x="8870" y="13236"/>
                    <a:pt x="8886" y="13239"/>
                    <a:pt x="8903" y="13246"/>
                  </a:cubicBezTo>
                  <a:cubicBezTo>
                    <a:pt x="8980" y="13262"/>
                    <a:pt x="9027" y="13339"/>
                    <a:pt x="8996" y="13417"/>
                  </a:cubicBezTo>
                  <a:cubicBezTo>
                    <a:pt x="8825" y="13975"/>
                    <a:pt x="8407" y="14518"/>
                    <a:pt x="8376" y="14533"/>
                  </a:cubicBezTo>
                  <a:cubicBezTo>
                    <a:pt x="8344" y="14580"/>
                    <a:pt x="8298" y="14595"/>
                    <a:pt x="8267" y="14595"/>
                  </a:cubicBezTo>
                  <a:cubicBezTo>
                    <a:pt x="8220" y="14595"/>
                    <a:pt x="8189" y="14580"/>
                    <a:pt x="8174" y="14564"/>
                  </a:cubicBezTo>
                  <a:cubicBezTo>
                    <a:pt x="8112" y="14502"/>
                    <a:pt x="8096" y="14425"/>
                    <a:pt x="8174" y="14363"/>
                  </a:cubicBezTo>
                  <a:cubicBezTo>
                    <a:pt x="8174" y="14363"/>
                    <a:pt x="8577" y="13866"/>
                    <a:pt x="8732" y="13339"/>
                  </a:cubicBezTo>
                  <a:cubicBezTo>
                    <a:pt x="8744" y="13278"/>
                    <a:pt x="8795" y="13236"/>
                    <a:pt x="8854" y="13236"/>
                  </a:cubicBezTo>
                  <a:close/>
                  <a:moveTo>
                    <a:pt x="6856" y="15883"/>
                  </a:moveTo>
                  <a:cubicBezTo>
                    <a:pt x="6949" y="15883"/>
                    <a:pt x="7011" y="15914"/>
                    <a:pt x="7042" y="15991"/>
                  </a:cubicBezTo>
                  <a:cubicBezTo>
                    <a:pt x="7057" y="16053"/>
                    <a:pt x="7057" y="16131"/>
                    <a:pt x="7026" y="16193"/>
                  </a:cubicBezTo>
                  <a:cubicBezTo>
                    <a:pt x="6980" y="16239"/>
                    <a:pt x="6933" y="16286"/>
                    <a:pt x="6856" y="16286"/>
                  </a:cubicBezTo>
                  <a:lnTo>
                    <a:pt x="6794" y="16286"/>
                  </a:lnTo>
                  <a:cubicBezTo>
                    <a:pt x="6731" y="16270"/>
                    <a:pt x="6700" y="16224"/>
                    <a:pt x="6669" y="16193"/>
                  </a:cubicBezTo>
                  <a:cubicBezTo>
                    <a:pt x="6638" y="16146"/>
                    <a:pt x="6638" y="16069"/>
                    <a:pt x="6654" y="15991"/>
                  </a:cubicBezTo>
                  <a:cubicBezTo>
                    <a:pt x="6669" y="15914"/>
                    <a:pt x="6747" y="15883"/>
                    <a:pt x="6856" y="15883"/>
                  </a:cubicBezTo>
                  <a:close/>
                  <a:moveTo>
                    <a:pt x="9106" y="14685"/>
                  </a:moveTo>
                  <a:cubicBezTo>
                    <a:pt x="9115" y="14685"/>
                    <a:pt x="9125" y="14686"/>
                    <a:pt x="9135" y="14688"/>
                  </a:cubicBezTo>
                  <a:cubicBezTo>
                    <a:pt x="9213" y="14719"/>
                    <a:pt x="9260" y="14797"/>
                    <a:pt x="9229" y="14875"/>
                  </a:cubicBezTo>
                  <a:cubicBezTo>
                    <a:pt x="9073" y="15448"/>
                    <a:pt x="8189" y="16581"/>
                    <a:pt x="8143" y="16612"/>
                  </a:cubicBezTo>
                  <a:cubicBezTo>
                    <a:pt x="8112" y="16658"/>
                    <a:pt x="8065" y="16674"/>
                    <a:pt x="8034" y="16674"/>
                  </a:cubicBezTo>
                  <a:cubicBezTo>
                    <a:pt x="7988" y="16674"/>
                    <a:pt x="7957" y="16658"/>
                    <a:pt x="7941" y="16627"/>
                  </a:cubicBezTo>
                  <a:cubicBezTo>
                    <a:pt x="7864" y="16581"/>
                    <a:pt x="7864" y="16503"/>
                    <a:pt x="7941" y="16441"/>
                  </a:cubicBezTo>
                  <a:cubicBezTo>
                    <a:pt x="7941" y="16441"/>
                    <a:pt x="8810" y="15309"/>
                    <a:pt x="8965" y="14797"/>
                  </a:cubicBezTo>
                  <a:cubicBezTo>
                    <a:pt x="8978" y="14729"/>
                    <a:pt x="9039" y="14685"/>
                    <a:pt x="9106" y="14685"/>
                  </a:cubicBezTo>
                  <a:close/>
                  <a:moveTo>
                    <a:pt x="4917" y="16705"/>
                  </a:moveTo>
                  <a:lnTo>
                    <a:pt x="4932" y="16751"/>
                  </a:lnTo>
                  <a:cubicBezTo>
                    <a:pt x="4963" y="16860"/>
                    <a:pt x="4932" y="16984"/>
                    <a:pt x="4839" y="17046"/>
                  </a:cubicBezTo>
                  <a:cubicBezTo>
                    <a:pt x="4777" y="17092"/>
                    <a:pt x="4684" y="17139"/>
                    <a:pt x="4576" y="17139"/>
                  </a:cubicBezTo>
                  <a:lnTo>
                    <a:pt x="4545" y="17139"/>
                  </a:lnTo>
                  <a:cubicBezTo>
                    <a:pt x="4483" y="17139"/>
                    <a:pt x="4421" y="17092"/>
                    <a:pt x="4390" y="17046"/>
                  </a:cubicBezTo>
                  <a:cubicBezTo>
                    <a:pt x="4374" y="16999"/>
                    <a:pt x="4374" y="16968"/>
                    <a:pt x="4390" y="16922"/>
                  </a:cubicBezTo>
                  <a:cubicBezTo>
                    <a:pt x="4421" y="16860"/>
                    <a:pt x="4483" y="16844"/>
                    <a:pt x="4545" y="16844"/>
                  </a:cubicBezTo>
                  <a:lnTo>
                    <a:pt x="4576" y="16844"/>
                  </a:lnTo>
                  <a:cubicBezTo>
                    <a:pt x="4638" y="16844"/>
                    <a:pt x="4684" y="16782"/>
                    <a:pt x="4684" y="16751"/>
                  </a:cubicBezTo>
                  <a:lnTo>
                    <a:pt x="4684" y="16705"/>
                  </a:lnTo>
                  <a:close/>
                  <a:moveTo>
                    <a:pt x="6421" y="17061"/>
                  </a:moveTo>
                  <a:lnTo>
                    <a:pt x="6468" y="17077"/>
                  </a:lnTo>
                  <a:cubicBezTo>
                    <a:pt x="6473" y="17082"/>
                    <a:pt x="6478" y="17084"/>
                    <a:pt x="6484" y="17084"/>
                  </a:cubicBezTo>
                  <a:cubicBezTo>
                    <a:pt x="6497" y="17084"/>
                    <a:pt x="6514" y="17077"/>
                    <a:pt x="6545" y="17077"/>
                  </a:cubicBezTo>
                  <a:cubicBezTo>
                    <a:pt x="6569" y="17069"/>
                    <a:pt x="6596" y="17065"/>
                    <a:pt x="6623" y="17065"/>
                  </a:cubicBezTo>
                  <a:cubicBezTo>
                    <a:pt x="6650" y="17065"/>
                    <a:pt x="6677" y="17069"/>
                    <a:pt x="6700" y="17077"/>
                  </a:cubicBezTo>
                  <a:cubicBezTo>
                    <a:pt x="6731" y="17092"/>
                    <a:pt x="6778" y="17139"/>
                    <a:pt x="6778" y="17201"/>
                  </a:cubicBezTo>
                  <a:cubicBezTo>
                    <a:pt x="6778" y="17248"/>
                    <a:pt x="6747" y="17310"/>
                    <a:pt x="6716" y="17341"/>
                  </a:cubicBezTo>
                  <a:cubicBezTo>
                    <a:pt x="6654" y="17372"/>
                    <a:pt x="6623" y="17387"/>
                    <a:pt x="6561" y="17387"/>
                  </a:cubicBezTo>
                  <a:cubicBezTo>
                    <a:pt x="6514" y="17387"/>
                    <a:pt x="6468" y="17387"/>
                    <a:pt x="6421" y="17372"/>
                  </a:cubicBezTo>
                  <a:lnTo>
                    <a:pt x="6406" y="17372"/>
                  </a:lnTo>
                  <a:lnTo>
                    <a:pt x="6406" y="17341"/>
                  </a:lnTo>
                  <a:cubicBezTo>
                    <a:pt x="6359" y="17279"/>
                    <a:pt x="6359" y="17170"/>
                    <a:pt x="6406" y="17092"/>
                  </a:cubicBezTo>
                  <a:lnTo>
                    <a:pt x="6421" y="17061"/>
                  </a:lnTo>
                  <a:close/>
                  <a:moveTo>
                    <a:pt x="7100" y="17617"/>
                  </a:moveTo>
                  <a:cubicBezTo>
                    <a:pt x="7112" y="17617"/>
                    <a:pt x="7123" y="17618"/>
                    <a:pt x="7135" y="17620"/>
                  </a:cubicBezTo>
                  <a:lnTo>
                    <a:pt x="7181" y="17620"/>
                  </a:lnTo>
                  <a:lnTo>
                    <a:pt x="7181" y="17666"/>
                  </a:lnTo>
                  <a:cubicBezTo>
                    <a:pt x="7197" y="17775"/>
                    <a:pt x="7212" y="17899"/>
                    <a:pt x="7166" y="17992"/>
                  </a:cubicBezTo>
                  <a:cubicBezTo>
                    <a:pt x="7119" y="18070"/>
                    <a:pt x="7026" y="18132"/>
                    <a:pt x="6949" y="18132"/>
                  </a:cubicBezTo>
                  <a:cubicBezTo>
                    <a:pt x="6902" y="18132"/>
                    <a:pt x="6871" y="18101"/>
                    <a:pt x="6825" y="18085"/>
                  </a:cubicBezTo>
                  <a:lnTo>
                    <a:pt x="6809" y="18070"/>
                  </a:lnTo>
                  <a:cubicBezTo>
                    <a:pt x="6747" y="17976"/>
                    <a:pt x="6747" y="17837"/>
                    <a:pt x="6825" y="17744"/>
                  </a:cubicBezTo>
                  <a:cubicBezTo>
                    <a:pt x="6894" y="17674"/>
                    <a:pt x="7001" y="17617"/>
                    <a:pt x="7100" y="17617"/>
                  </a:cubicBezTo>
                  <a:close/>
                  <a:moveTo>
                    <a:pt x="6440" y="18066"/>
                  </a:moveTo>
                  <a:cubicBezTo>
                    <a:pt x="6469" y="18066"/>
                    <a:pt x="6496" y="18073"/>
                    <a:pt x="6514" y="18085"/>
                  </a:cubicBezTo>
                  <a:cubicBezTo>
                    <a:pt x="6576" y="18132"/>
                    <a:pt x="6592" y="18225"/>
                    <a:pt x="6545" y="18302"/>
                  </a:cubicBezTo>
                  <a:cubicBezTo>
                    <a:pt x="6251" y="18690"/>
                    <a:pt x="5305" y="19357"/>
                    <a:pt x="5258" y="19388"/>
                  </a:cubicBezTo>
                  <a:cubicBezTo>
                    <a:pt x="5243" y="19403"/>
                    <a:pt x="5196" y="19403"/>
                    <a:pt x="5181" y="19403"/>
                  </a:cubicBezTo>
                  <a:cubicBezTo>
                    <a:pt x="5150" y="19403"/>
                    <a:pt x="5087" y="19388"/>
                    <a:pt x="5072" y="19341"/>
                  </a:cubicBezTo>
                  <a:cubicBezTo>
                    <a:pt x="5025" y="19295"/>
                    <a:pt x="5041" y="19186"/>
                    <a:pt x="5103" y="19155"/>
                  </a:cubicBezTo>
                  <a:cubicBezTo>
                    <a:pt x="5103" y="19140"/>
                    <a:pt x="6049" y="18473"/>
                    <a:pt x="6328" y="18132"/>
                  </a:cubicBezTo>
                  <a:cubicBezTo>
                    <a:pt x="6347" y="18084"/>
                    <a:pt x="6395" y="18066"/>
                    <a:pt x="6440" y="18066"/>
                  </a:cubicBezTo>
                  <a:close/>
                  <a:moveTo>
                    <a:pt x="3879" y="18417"/>
                  </a:moveTo>
                  <a:cubicBezTo>
                    <a:pt x="4100" y="18417"/>
                    <a:pt x="4296" y="18523"/>
                    <a:pt x="4405" y="18705"/>
                  </a:cubicBezTo>
                  <a:cubicBezTo>
                    <a:pt x="4421" y="18767"/>
                    <a:pt x="4452" y="18799"/>
                    <a:pt x="4452" y="18845"/>
                  </a:cubicBezTo>
                  <a:cubicBezTo>
                    <a:pt x="4467" y="19016"/>
                    <a:pt x="4374" y="19171"/>
                    <a:pt x="4157" y="19279"/>
                  </a:cubicBezTo>
                  <a:cubicBezTo>
                    <a:pt x="3831" y="19496"/>
                    <a:pt x="3397" y="19745"/>
                    <a:pt x="2916" y="19745"/>
                  </a:cubicBezTo>
                  <a:cubicBezTo>
                    <a:pt x="2854" y="19745"/>
                    <a:pt x="2792" y="19729"/>
                    <a:pt x="2746" y="19729"/>
                  </a:cubicBezTo>
                  <a:cubicBezTo>
                    <a:pt x="2513" y="19714"/>
                    <a:pt x="2280" y="19558"/>
                    <a:pt x="2296" y="19326"/>
                  </a:cubicBezTo>
                  <a:cubicBezTo>
                    <a:pt x="2296" y="19171"/>
                    <a:pt x="2404" y="19047"/>
                    <a:pt x="2528" y="18969"/>
                  </a:cubicBezTo>
                  <a:cubicBezTo>
                    <a:pt x="2870" y="18752"/>
                    <a:pt x="3257" y="18550"/>
                    <a:pt x="3692" y="18442"/>
                  </a:cubicBezTo>
                  <a:cubicBezTo>
                    <a:pt x="3755" y="18425"/>
                    <a:pt x="3818" y="18417"/>
                    <a:pt x="3879" y="18417"/>
                  </a:cubicBezTo>
                  <a:close/>
                  <a:moveTo>
                    <a:pt x="1834" y="20362"/>
                  </a:moveTo>
                  <a:cubicBezTo>
                    <a:pt x="1892" y="20362"/>
                    <a:pt x="1948" y="20402"/>
                    <a:pt x="1970" y="20458"/>
                  </a:cubicBezTo>
                  <a:cubicBezTo>
                    <a:pt x="1986" y="20536"/>
                    <a:pt x="1939" y="20613"/>
                    <a:pt x="1861" y="20644"/>
                  </a:cubicBezTo>
                  <a:cubicBezTo>
                    <a:pt x="1551" y="20768"/>
                    <a:pt x="853" y="20784"/>
                    <a:pt x="822" y="20784"/>
                  </a:cubicBezTo>
                  <a:cubicBezTo>
                    <a:pt x="745" y="20784"/>
                    <a:pt x="683" y="20722"/>
                    <a:pt x="683" y="20644"/>
                  </a:cubicBezTo>
                  <a:cubicBezTo>
                    <a:pt x="683" y="20567"/>
                    <a:pt x="745" y="20489"/>
                    <a:pt x="822" y="20489"/>
                  </a:cubicBezTo>
                  <a:cubicBezTo>
                    <a:pt x="993" y="20489"/>
                    <a:pt x="1536" y="20458"/>
                    <a:pt x="1768" y="20380"/>
                  </a:cubicBezTo>
                  <a:cubicBezTo>
                    <a:pt x="1790" y="20368"/>
                    <a:pt x="1812" y="20362"/>
                    <a:pt x="1834" y="20362"/>
                  </a:cubicBezTo>
                  <a:close/>
                  <a:moveTo>
                    <a:pt x="0" y="1"/>
                  </a:moveTo>
                  <a:lnTo>
                    <a:pt x="0" y="575"/>
                  </a:lnTo>
                  <a:cubicBezTo>
                    <a:pt x="280" y="575"/>
                    <a:pt x="590" y="575"/>
                    <a:pt x="822" y="606"/>
                  </a:cubicBezTo>
                  <a:cubicBezTo>
                    <a:pt x="900" y="621"/>
                    <a:pt x="962" y="699"/>
                    <a:pt x="931" y="776"/>
                  </a:cubicBezTo>
                  <a:cubicBezTo>
                    <a:pt x="931" y="854"/>
                    <a:pt x="853" y="885"/>
                    <a:pt x="807" y="885"/>
                  </a:cubicBezTo>
                  <a:lnTo>
                    <a:pt x="760" y="885"/>
                  </a:lnTo>
                  <a:cubicBezTo>
                    <a:pt x="574" y="854"/>
                    <a:pt x="280" y="854"/>
                    <a:pt x="0" y="854"/>
                  </a:cubicBezTo>
                  <a:lnTo>
                    <a:pt x="0" y="19729"/>
                  </a:lnTo>
                  <a:cubicBezTo>
                    <a:pt x="155" y="19807"/>
                    <a:pt x="264" y="19931"/>
                    <a:pt x="264" y="20086"/>
                  </a:cubicBezTo>
                  <a:cubicBezTo>
                    <a:pt x="264" y="20117"/>
                    <a:pt x="264" y="20163"/>
                    <a:pt x="233" y="20194"/>
                  </a:cubicBezTo>
                  <a:cubicBezTo>
                    <a:pt x="202" y="20303"/>
                    <a:pt x="109" y="20349"/>
                    <a:pt x="0" y="20380"/>
                  </a:cubicBezTo>
                  <a:lnTo>
                    <a:pt x="0" y="21327"/>
                  </a:lnTo>
                  <a:cubicBezTo>
                    <a:pt x="5894" y="21327"/>
                    <a:pt x="10671" y="16550"/>
                    <a:pt x="10671" y="10656"/>
                  </a:cubicBezTo>
                  <a:cubicBezTo>
                    <a:pt x="10671" y="4762"/>
                    <a:pt x="5894"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25"/>
            <p:cNvSpPr/>
            <p:nvPr/>
          </p:nvSpPr>
          <p:spPr>
            <a:xfrm>
              <a:off x="5141013" y="3790975"/>
              <a:ext cx="48475" cy="17475"/>
            </a:xfrm>
            <a:custGeom>
              <a:avLst/>
              <a:gdLst/>
              <a:ahLst/>
              <a:cxnLst/>
              <a:rect l="l" t="t" r="r" b="b"/>
              <a:pathLst>
                <a:path w="1939" h="699" extrusionOk="0">
                  <a:moveTo>
                    <a:pt x="310" y="0"/>
                  </a:moveTo>
                  <a:cubicBezTo>
                    <a:pt x="155" y="0"/>
                    <a:pt x="47" y="31"/>
                    <a:pt x="31" y="93"/>
                  </a:cubicBezTo>
                  <a:lnTo>
                    <a:pt x="31" y="124"/>
                  </a:lnTo>
                  <a:cubicBezTo>
                    <a:pt x="0" y="326"/>
                    <a:pt x="140" y="481"/>
                    <a:pt x="341" y="543"/>
                  </a:cubicBezTo>
                  <a:cubicBezTo>
                    <a:pt x="678" y="639"/>
                    <a:pt x="1033" y="698"/>
                    <a:pt x="1385" y="698"/>
                  </a:cubicBezTo>
                  <a:cubicBezTo>
                    <a:pt x="1488" y="698"/>
                    <a:pt x="1590" y="693"/>
                    <a:pt x="1691" y="683"/>
                  </a:cubicBezTo>
                  <a:cubicBezTo>
                    <a:pt x="1768" y="683"/>
                    <a:pt x="1861" y="667"/>
                    <a:pt x="1908" y="636"/>
                  </a:cubicBezTo>
                  <a:cubicBezTo>
                    <a:pt x="1939" y="574"/>
                    <a:pt x="1861" y="435"/>
                    <a:pt x="1768" y="357"/>
                  </a:cubicBezTo>
                  <a:cubicBezTo>
                    <a:pt x="1381" y="31"/>
                    <a:pt x="807"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25"/>
            <p:cNvSpPr/>
            <p:nvPr/>
          </p:nvSpPr>
          <p:spPr>
            <a:xfrm>
              <a:off x="5141013" y="3790975"/>
              <a:ext cx="48475" cy="17475"/>
            </a:xfrm>
            <a:custGeom>
              <a:avLst/>
              <a:gdLst/>
              <a:ahLst/>
              <a:cxnLst/>
              <a:rect l="l" t="t" r="r" b="b"/>
              <a:pathLst>
                <a:path w="1939" h="699" extrusionOk="0">
                  <a:moveTo>
                    <a:pt x="310" y="0"/>
                  </a:moveTo>
                  <a:cubicBezTo>
                    <a:pt x="155" y="0"/>
                    <a:pt x="47" y="31"/>
                    <a:pt x="31" y="93"/>
                  </a:cubicBezTo>
                  <a:lnTo>
                    <a:pt x="31" y="124"/>
                  </a:lnTo>
                  <a:cubicBezTo>
                    <a:pt x="0" y="326"/>
                    <a:pt x="140" y="481"/>
                    <a:pt x="341" y="543"/>
                  </a:cubicBezTo>
                  <a:cubicBezTo>
                    <a:pt x="678" y="639"/>
                    <a:pt x="1033" y="698"/>
                    <a:pt x="1385" y="698"/>
                  </a:cubicBezTo>
                  <a:cubicBezTo>
                    <a:pt x="1488" y="698"/>
                    <a:pt x="1590" y="693"/>
                    <a:pt x="1691" y="683"/>
                  </a:cubicBezTo>
                  <a:cubicBezTo>
                    <a:pt x="1768" y="683"/>
                    <a:pt x="1861" y="667"/>
                    <a:pt x="1908" y="636"/>
                  </a:cubicBezTo>
                  <a:cubicBezTo>
                    <a:pt x="1939" y="574"/>
                    <a:pt x="1861" y="435"/>
                    <a:pt x="1768" y="357"/>
                  </a:cubicBezTo>
                  <a:cubicBezTo>
                    <a:pt x="1381" y="31"/>
                    <a:pt x="807"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25"/>
            <p:cNvSpPr/>
            <p:nvPr/>
          </p:nvSpPr>
          <p:spPr>
            <a:xfrm>
              <a:off x="5166988" y="4220200"/>
              <a:ext cx="39575" cy="19650"/>
            </a:xfrm>
            <a:custGeom>
              <a:avLst/>
              <a:gdLst/>
              <a:ahLst/>
              <a:cxnLst/>
              <a:rect l="l" t="t" r="r" b="b"/>
              <a:pathLst>
                <a:path w="1583" h="786" extrusionOk="0">
                  <a:moveTo>
                    <a:pt x="1272" y="0"/>
                  </a:moveTo>
                  <a:cubicBezTo>
                    <a:pt x="1241" y="0"/>
                    <a:pt x="1195" y="0"/>
                    <a:pt x="1179" y="16"/>
                  </a:cubicBezTo>
                  <a:cubicBezTo>
                    <a:pt x="791" y="140"/>
                    <a:pt x="435" y="295"/>
                    <a:pt x="109" y="528"/>
                  </a:cubicBezTo>
                  <a:cubicBezTo>
                    <a:pt x="31" y="590"/>
                    <a:pt x="0" y="621"/>
                    <a:pt x="0" y="667"/>
                  </a:cubicBezTo>
                  <a:cubicBezTo>
                    <a:pt x="0" y="698"/>
                    <a:pt x="93" y="760"/>
                    <a:pt x="187" y="776"/>
                  </a:cubicBezTo>
                  <a:cubicBezTo>
                    <a:pt x="234" y="783"/>
                    <a:pt x="282" y="786"/>
                    <a:pt x="330" y="786"/>
                  </a:cubicBezTo>
                  <a:cubicBezTo>
                    <a:pt x="730" y="786"/>
                    <a:pt x="1121" y="567"/>
                    <a:pt x="1412" y="373"/>
                  </a:cubicBezTo>
                  <a:cubicBezTo>
                    <a:pt x="1520"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25"/>
            <p:cNvSpPr/>
            <p:nvPr/>
          </p:nvSpPr>
          <p:spPr>
            <a:xfrm>
              <a:off x="5166988" y="4220200"/>
              <a:ext cx="39575" cy="19650"/>
            </a:xfrm>
            <a:custGeom>
              <a:avLst/>
              <a:gdLst/>
              <a:ahLst/>
              <a:cxnLst/>
              <a:rect l="l" t="t" r="r" b="b"/>
              <a:pathLst>
                <a:path w="1583" h="786" extrusionOk="0">
                  <a:moveTo>
                    <a:pt x="1272" y="0"/>
                  </a:moveTo>
                  <a:cubicBezTo>
                    <a:pt x="1241" y="0"/>
                    <a:pt x="1195" y="0"/>
                    <a:pt x="1179" y="16"/>
                  </a:cubicBezTo>
                  <a:cubicBezTo>
                    <a:pt x="791" y="140"/>
                    <a:pt x="435" y="295"/>
                    <a:pt x="109" y="528"/>
                  </a:cubicBezTo>
                  <a:cubicBezTo>
                    <a:pt x="31" y="590"/>
                    <a:pt x="0" y="621"/>
                    <a:pt x="0" y="667"/>
                  </a:cubicBezTo>
                  <a:cubicBezTo>
                    <a:pt x="0" y="698"/>
                    <a:pt x="93" y="760"/>
                    <a:pt x="187" y="776"/>
                  </a:cubicBezTo>
                  <a:cubicBezTo>
                    <a:pt x="234" y="783"/>
                    <a:pt x="282" y="786"/>
                    <a:pt x="330" y="786"/>
                  </a:cubicBezTo>
                  <a:cubicBezTo>
                    <a:pt x="730" y="786"/>
                    <a:pt x="1121" y="567"/>
                    <a:pt x="1412" y="373"/>
                  </a:cubicBezTo>
                  <a:cubicBezTo>
                    <a:pt x="1520"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25"/>
            <p:cNvSpPr/>
            <p:nvPr/>
          </p:nvSpPr>
          <p:spPr>
            <a:xfrm>
              <a:off x="5134038" y="3784000"/>
              <a:ext cx="63600" cy="32200"/>
            </a:xfrm>
            <a:custGeom>
              <a:avLst/>
              <a:gdLst/>
              <a:ahLst/>
              <a:cxnLst/>
              <a:rect l="l" t="t" r="r" b="b"/>
              <a:pathLst>
                <a:path w="2544" h="1288" extrusionOk="0">
                  <a:moveTo>
                    <a:pt x="698" y="279"/>
                  </a:moveTo>
                  <a:cubicBezTo>
                    <a:pt x="1086" y="279"/>
                    <a:pt x="1660" y="310"/>
                    <a:pt x="2047" y="636"/>
                  </a:cubicBezTo>
                  <a:cubicBezTo>
                    <a:pt x="2140" y="714"/>
                    <a:pt x="2218" y="853"/>
                    <a:pt x="2187" y="915"/>
                  </a:cubicBezTo>
                  <a:cubicBezTo>
                    <a:pt x="2140" y="946"/>
                    <a:pt x="2047" y="962"/>
                    <a:pt x="1970" y="962"/>
                  </a:cubicBezTo>
                  <a:cubicBezTo>
                    <a:pt x="1869" y="972"/>
                    <a:pt x="1767" y="977"/>
                    <a:pt x="1664" y="977"/>
                  </a:cubicBezTo>
                  <a:cubicBezTo>
                    <a:pt x="1312" y="977"/>
                    <a:pt x="957" y="918"/>
                    <a:pt x="620" y="822"/>
                  </a:cubicBezTo>
                  <a:cubicBezTo>
                    <a:pt x="419" y="760"/>
                    <a:pt x="310" y="605"/>
                    <a:pt x="310" y="434"/>
                  </a:cubicBezTo>
                  <a:lnTo>
                    <a:pt x="310" y="372"/>
                  </a:lnTo>
                  <a:cubicBezTo>
                    <a:pt x="326" y="310"/>
                    <a:pt x="434" y="279"/>
                    <a:pt x="589" y="279"/>
                  </a:cubicBezTo>
                  <a:close/>
                  <a:moveTo>
                    <a:pt x="589" y="0"/>
                  </a:moveTo>
                  <a:cubicBezTo>
                    <a:pt x="496" y="0"/>
                    <a:pt x="171" y="16"/>
                    <a:pt x="47" y="279"/>
                  </a:cubicBezTo>
                  <a:cubicBezTo>
                    <a:pt x="31" y="310"/>
                    <a:pt x="16" y="357"/>
                    <a:pt x="16" y="403"/>
                  </a:cubicBezTo>
                  <a:cubicBezTo>
                    <a:pt x="0" y="714"/>
                    <a:pt x="202" y="1008"/>
                    <a:pt x="512" y="1101"/>
                  </a:cubicBezTo>
                  <a:cubicBezTo>
                    <a:pt x="900" y="1225"/>
                    <a:pt x="1334" y="1287"/>
                    <a:pt x="1737" y="1287"/>
                  </a:cubicBezTo>
                  <a:lnTo>
                    <a:pt x="1970" y="1287"/>
                  </a:lnTo>
                  <a:cubicBezTo>
                    <a:pt x="2109" y="1256"/>
                    <a:pt x="2296" y="1241"/>
                    <a:pt x="2389" y="1086"/>
                  </a:cubicBezTo>
                  <a:cubicBezTo>
                    <a:pt x="2544" y="869"/>
                    <a:pt x="2420" y="605"/>
                    <a:pt x="2218" y="434"/>
                  </a:cubicBezTo>
                  <a:cubicBezTo>
                    <a:pt x="1753" y="47"/>
                    <a:pt x="1132" y="0"/>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25"/>
            <p:cNvSpPr/>
            <p:nvPr/>
          </p:nvSpPr>
          <p:spPr>
            <a:xfrm>
              <a:off x="5134038" y="3784000"/>
              <a:ext cx="63600" cy="32200"/>
            </a:xfrm>
            <a:custGeom>
              <a:avLst/>
              <a:gdLst/>
              <a:ahLst/>
              <a:cxnLst/>
              <a:rect l="l" t="t" r="r" b="b"/>
              <a:pathLst>
                <a:path w="2544" h="1288" extrusionOk="0">
                  <a:moveTo>
                    <a:pt x="698" y="279"/>
                  </a:moveTo>
                  <a:cubicBezTo>
                    <a:pt x="1086" y="279"/>
                    <a:pt x="1660" y="310"/>
                    <a:pt x="2047" y="636"/>
                  </a:cubicBezTo>
                  <a:cubicBezTo>
                    <a:pt x="2140" y="714"/>
                    <a:pt x="2218" y="853"/>
                    <a:pt x="2187" y="915"/>
                  </a:cubicBezTo>
                  <a:cubicBezTo>
                    <a:pt x="2140" y="946"/>
                    <a:pt x="2047" y="962"/>
                    <a:pt x="1970" y="962"/>
                  </a:cubicBezTo>
                  <a:cubicBezTo>
                    <a:pt x="1869" y="972"/>
                    <a:pt x="1767" y="977"/>
                    <a:pt x="1664" y="977"/>
                  </a:cubicBezTo>
                  <a:cubicBezTo>
                    <a:pt x="1312" y="977"/>
                    <a:pt x="957" y="918"/>
                    <a:pt x="620" y="822"/>
                  </a:cubicBezTo>
                  <a:cubicBezTo>
                    <a:pt x="419" y="760"/>
                    <a:pt x="310" y="605"/>
                    <a:pt x="310" y="434"/>
                  </a:cubicBezTo>
                  <a:lnTo>
                    <a:pt x="310" y="372"/>
                  </a:lnTo>
                  <a:cubicBezTo>
                    <a:pt x="326" y="310"/>
                    <a:pt x="434" y="279"/>
                    <a:pt x="589" y="279"/>
                  </a:cubicBezTo>
                  <a:close/>
                  <a:moveTo>
                    <a:pt x="589" y="0"/>
                  </a:moveTo>
                  <a:cubicBezTo>
                    <a:pt x="496" y="0"/>
                    <a:pt x="171" y="16"/>
                    <a:pt x="47" y="279"/>
                  </a:cubicBezTo>
                  <a:cubicBezTo>
                    <a:pt x="31" y="310"/>
                    <a:pt x="16" y="357"/>
                    <a:pt x="16" y="403"/>
                  </a:cubicBezTo>
                  <a:cubicBezTo>
                    <a:pt x="0" y="714"/>
                    <a:pt x="202" y="1008"/>
                    <a:pt x="512" y="1101"/>
                  </a:cubicBezTo>
                  <a:cubicBezTo>
                    <a:pt x="900" y="1225"/>
                    <a:pt x="1334" y="1287"/>
                    <a:pt x="1737" y="1287"/>
                  </a:cubicBezTo>
                  <a:lnTo>
                    <a:pt x="1970" y="1287"/>
                  </a:lnTo>
                  <a:cubicBezTo>
                    <a:pt x="2109" y="1256"/>
                    <a:pt x="2296" y="1241"/>
                    <a:pt x="2389" y="1086"/>
                  </a:cubicBezTo>
                  <a:cubicBezTo>
                    <a:pt x="2544" y="869"/>
                    <a:pt x="2420" y="605"/>
                    <a:pt x="2218" y="434"/>
                  </a:cubicBezTo>
                  <a:cubicBezTo>
                    <a:pt x="1753" y="47"/>
                    <a:pt x="1132" y="0"/>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25"/>
            <p:cNvSpPr/>
            <p:nvPr/>
          </p:nvSpPr>
          <p:spPr>
            <a:xfrm>
              <a:off x="5158463" y="4213325"/>
              <a:ext cx="55075" cy="33650"/>
            </a:xfrm>
            <a:custGeom>
              <a:avLst/>
              <a:gdLst/>
              <a:ahLst/>
              <a:cxnLst/>
              <a:rect l="l" t="t" r="r" b="b"/>
              <a:pathLst>
                <a:path w="2203" h="1346" extrusionOk="0">
                  <a:moveTo>
                    <a:pt x="1613" y="275"/>
                  </a:moveTo>
                  <a:cubicBezTo>
                    <a:pt x="1737" y="275"/>
                    <a:pt x="1830" y="337"/>
                    <a:pt x="1892" y="431"/>
                  </a:cubicBezTo>
                  <a:cubicBezTo>
                    <a:pt x="1908" y="431"/>
                    <a:pt x="1908" y="446"/>
                    <a:pt x="1908" y="446"/>
                  </a:cubicBezTo>
                  <a:cubicBezTo>
                    <a:pt x="1908" y="508"/>
                    <a:pt x="1846" y="570"/>
                    <a:pt x="1753" y="648"/>
                  </a:cubicBezTo>
                  <a:cubicBezTo>
                    <a:pt x="1462" y="842"/>
                    <a:pt x="1071" y="1061"/>
                    <a:pt x="671" y="1061"/>
                  </a:cubicBezTo>
                  <a:cubicBezTo>
                    <a:pt x="623" y="1061"/>
                    <a:pt x="575" y="1058"/>
                    <a:pt x="528" y="1051"/>
                  </a:cubicBezTo>
                  <a:cubicBezTo>
                    <a:pt x="434" y="1035"/>
                    <a:pt x="341" y="973"/>
                    <a:pt x="341" y="942"/>
                  </a:cubicBezTo>
                  <a:cubicBezTo>
                    <a:pt x="341" y="896"/>
                    <a:pt x="372" y="865"/>
                    <a:pt x="450" y="803"/>
                  </a:cubicBezTo>
                  <a:cubicBezTo>
                    <a:pt x="776" y="570"/>
                    <a:pt x="1132" y="415"/>
                    <a:pt x="1520" y="291"/>
                  </a:cubicBezTo>
                  <a:cubicBezTo>
                    <a:pt x="1536" y="275"/>
                    <a:pt x="1582" y="275"/>
                    <a:pt x="1613" y="275"/>
                  </a:cubicBezTo>
                  <a:close/>
                  <a:moveTo>
                    <a:pt x="1622" y="0"/>
                  </a:moveTo>
                  <a:cubicBezTo>
                    <a:pt x="1558" y="0"/>
                    <a:pt x="1492" y="9"/>
                    <a:pt x="1427" y="27"/>
                  </a:cubicBezTo>
                  <a:cubicBezTo>
                    <a:pt x="993" y="136"/>
                    <a:pt x="605" y="322"/>
                    <a:pt x="264" y="570"/>
                  </a:cubicBezTo>
                  <a:cubicBezTo>
                    <a:pt x="155" y="648"/>
                    <a:pt x="31" y="741"/>
                    <a:pt x="31" y="911"/>
                  </a:cubicBezTo>
                  <a:cubicBezTo>
                    <a:pt x="0" y="1144"/>
                    <a:pt x="233" y="1299"/>
                    <a:pt x="466" y="1330"/>
                  </a:cubicBezTo>
                  <a:cubicBezTo>
                    <a:pt x="528" y="1346"/>
                    <a:pt x="590" y="1346"/>
                    <a:pt x="652" y="1346"/>
                  </a:cubicBezTo>
                  <a:cubicBezTo>
                    <a:pt x="1117" y="1346"/>
                    <a:pt x="1551" y="1097"/>
                    <a:pt x="1892" y="880"/>
                  </a:cubicBezTo>
                  <a:cubicBezTo>
                    <a:pt x="2094" y="741"/>
                    <a:pt x="2203" y="586"/>
                    <a:pt x="2172" y="415"/>
                  </a:cubicBezTo>
                  <a:cubicBezTo>
                    <a:pt x="2172" y="353"/>
                    <a:pt x="2156" y="322"/>
                    <a:pt x="2141" y="275"/>
                  </a:cubicBezTo>
                  <a:cubicBezTo>
                    <a:pt x="2033" y="97"/>
                    <a:pt x="1835" y="0"/>
                    <a:pt x="1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25"/>
            <p:cNvSpPr/>
            <p:nvPr/>
          </p:nvSpPr>
          <p:spPr>
            <a:xfrm>
              <a:off x="5158463" y="4213325"/>
              <a:ext cx="55075" cy="33650"/>
            </a:xfrm>
            <a:custGeom>
              <a:avLst/>
              <a:gdLst/>
              <a:ahLst/>
              <a:cxnLst/>
              <a:rect l="l" t="t" r="r" b="b"/>
              <a:pathLst>
                <a:path w="2203" h="1346" extrusionOk="0">
                  <a:moveTo>
                    <a:pt x="1613" y="275"/>
                  </a:moveTo>
                  <a:cubicBezTo>
                    <a:pt x="1737" y="275"/>
                    <a:pt x="1830" y="337"/>
                    <a:pt x="1892" y="431"/>
                  </a:cubicBezTo>
                  <a:cubicBezTo>
                    <a:pt x="1908" y="431"/>
                    <a:pt x="1908" y="446"/>
                    <a:pt x="1908" y="446"/>
                  </a:cubicBezTo>
                  <a:cubicBezTo>
                    <a:pt x="1908" y="508"/>
                    <a:pt x="1846" y="570"/>
                    <a:pt x="1753" y="648"/>
                  </a:cubicBezTo>
                  <a:cubicBezTo>
                    <a:pt x="1462" y="842"/>
                    <a:pt x="1071" y="1061"/>
                    <a:pt x="671" y="1061"/>
                  </a:cubicBezTo>
                  <a:cubicBezTo>
                    <a:pt x="623" y="1061"/>
                    <a:pt x="575" y="1058"/>
                    <a:pt x="528" y="1051"/>
                  </a:cubicBezTo>
                  <a:cubicBezTo>
                    <a:pt x="434" y="1035"/>
                    <a:pt x="341" y="973"/>
                    <a:pt x="341" y="942"/>
                  </a:cubicBezTo>
                  <a:cubicBezTo>
                    <a:pt x="341" y="896"/>
                    <a:pt x="372" y="865"/>
                    <a:pt x="450" y="803"/>
                  </a:cubicBezTo>
                  <a:cubicBezTo>
                    <a:pt x="776" y="570"/>
                    <a:pt x="1132" y="415"/>
                    <a:pt x="1520" y="291"/>
                  </a:cubicBezTo>
                  <a:cubicBezTo>
                    <a:pt x="1536" y="275"/>
                    <a:pt x="1582" y="275"/>
                    <a:pt x="1613" y="275"/>
                  </a:cubicBezTo>
                  <a:close/>
                  <a:moveTo>
                    <a:pt x="1622" y="0"/>
                  </a:moveTo>
                  <a:cubicBezTo>
                    <a:pt x="1558" y="0"/>
                    <a:pt x="1492" y="9"/>
                    <a:pt x="1427" y="27"/>
                  </a:cubicBezTo>
                  <a:cubicBezTo>
                    <a:pt x="993" y="136"/>
                    <a:pt x="605" y="322"/>
                    <a:pt x="264" y="570"/>
                  </a:cubicBezTo>
                  <a:cubicBezTo>
                    <a:pt x="155" y="648"/>
                    <a:pt x="31" y="741"/>
                    <a:pt x="31" y="911"/>
                  </a:cubicBezTo>
                  <a:cubicBezTo>
                    <a:pt x="0" y="1144"/>
                    <a:pt x="233" y="1299"/>
                    <a:pt x="466" y="1330"/>
                  </a:cubicBezTo>
                  <a:cubicBezTo>
                    <a:pt x="528" y="1346"/>
                    <a:pt x="590" y="1346"/>
                    <a:pt x="652" y="1346"/>
                  </a:cubicBezTo>
                  <a:cubicBezTo>
                    <a:pt x="1117" y="1346"/>
                    <a:pt x="1551" y="1097"/>
                    <a:pt x="1892" y="880"/>
                  </a:cubicBezTo>
                  <a:cubicBezTo>
                    <a:pt x="2094" y="741"/>
                    <a:pt x="2203" y="586"/>
                    <a:pt x="2172" y="415"/>
                  </a:cubicBezTo>
                  <a:cubicBezTo>
                    <a:pt x="2172" y="353"/>
                    <a:pt x="2156" y="322"/>
                    <a:pt x="2141" y="275"/>
                  </a:cubicBezTo>
                  <a:cubicBezTo>
                    <a:pt x="2033" y="97"/>
                    <a:pt x="1835" y="0"/>
                    <a:pt x="1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25"/>
            <p:cNvSpPr/>
            <p:nvPr/>
          </p:nvSpPr>
          <p:spPr>
            <a:xfrm>
              <a:off x="5102238" y="4245800"/>
              <a:ext cx="6600" cy="15525"/>
            </a:xfrm>
            <a:custGeom>
              <a:avLst/>
              <a:gdLst/>
              <a:ahLst/>
              <a:cxnLst/>
              <a:rect l="l" t="t" r="r" b="b"/>
              <a:pathLst>
                <a:path w="264" h="621" extrusionOk="0">
                  <a:moveTo>
                    <a:pt x="0" y="0"/>
                  </a:moveTo>
                  <a:lnTo>
                    <a:pt x="0" y="620"/>
                  </a:lnTo>
                  <a:cubicBezTo>
                    <a:pt x="78" y="620"/>
                    <a:pt x="186" y="574"/>
                    <a:pt x="233" y="465"/>
                  </a:cubicBezTo>
                  <a:cubicBezTo>
                    <a:pt x="264" y="434"/>
                    <a:pt x="264" y="388"/>
                    <a:pt x="264" y="357"/>
                  </a:cubicBezTo>
                  <a:cubicBezTo>
                    <a:pt x="264" y="202"/>
                    <a:pt x="155" y="7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25"/>
            <p:cNvSpPr/>
            <p:nvPr/>
          </p:nvSpPr>
          <p:spPr>
            <a:xfrm>
              <a:off x="5102238" y="4245800"/>
              <a:ext cx="6600" cy="15525"/>
            </a:xfrm>
            <a:custGeom>
              <a:avLst/>
              <a:gdLst/>
              <a:ahLst/>
              <a:cxnLst/>
              <a:rect l="l" t="t" r="r" b="b"/>
              <a:pathLst>
                <a:path w="264" h="621" extrusionOk="0">
                  <a:moveTo>
                    <a:pt x="0" y="0"/>
                  </a:moveTo>
                  <a:lnTo>
                    <a:pt x="0" y="620"/>
                  </a:lnTo>
                  <a:cubicBezTo>
                    <a:pt x="78" y="620"/>
                    <a:pt x="186" y="574"/>
                    <a:pt x="233" y="465"/>
                  </a:cubicBezTo>
                  <a:cubicBezTo>
                    <a:pt x="264" y="434"/>
                    <a:pt x="264" y="388"/>
                    <a:pt x="264" y="357"/>
                  </a:cubicBezTo>
                  <a:cubicBezTo>
                    <a:pt x="264" y="202"/>
                    <a:pt x="155" y="7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25"/>
            <p:cNvSpPr/>
            <p:nvPr/>
          </p:nvSpPr>
          <p:spPr>
            <a:xfrm>
              <a:off x="5186763" y="3854950"/>
              <a:ext cx="48500" cy="42675"/>
            </a:xfrm>
            <a:custGeom>
              <a:avLst/>
              <a:gdLst/>
              <a:ahLst/>
              <a:cxnLst/>
              <a:rect l="l" t="t" r="r" b="b"/>
              <a:pathLst>
                <a:path w="1940" h="1707" extrusionOk="0">
                  <a:moveTo>
                    <a:pt x="822" y="0"/>
                  </a:moveTo>
                  <a:cubicBezTo>
                    <a:pt x="760" y="0"/>
                    <a:pt x="698" y="78"/>
                    <a:pt x="698" y="156"/>
                  </a:cubicBezTo>
                  <a:lnTo>
                    <a:pt x="729" y="419"/>
                  </a:lnTo>
                  <a:cubicBezTo>
                    <a:pt x="621" y="280"/>
                    <a:pt x="466" y="171"/>
                    <a:pt x="326" y="47"/>
                  </a:cubicBezTo>
                  <a:cubicBezTo>
                    <a:pt x="295" y="24"/>
                    <a:pt x="256" y="12"/>
                    <a:pt x="218" y="12"/>
                  </a:cubicBezTo>
                  <a:cubicBezTo>
                    <a:pt x="179" y="12"/>
                    <a:pt x="140" y="24"/>
                    <a:pt x="109" y="47"/>
                  </a:cubicBezTo>
                  <a:cubicBezTo>
                    <a:pt x="47" y="109"/>
                    <a:pt x="47" y="202"/>
                    <a:pt x="109" y="264"/>
                  </a:cubicBezTo>
                  <a:cubicBezTo>
                    <a:pt x="280" y="435"/>
                    <a:pt x="481" y="590"/>
                    <a:pt x="698" y="745"/>
                  </a:cubicBezTo>
                  <a:cubicBezTo>
                    <a:pt x="497" y="776"/>
                    <a:pt x="311" y="776"/>
                    <a:pt x="140" y="791"/>
                  </a:cubicBezTo>
                  <a:cubicBezTo>
                    <a:pt x="62" y="791"/>
                    <a:pt x="0" y="869"/>
                    <a:pt x="0" y="946"/>
                  </a:cubicBezTo>
                  <a:cubicBezTo>
                    <a:pt x="0" y="1024"/>
                    <a:pt x="62" y="1086"/>
                    <a:pt x="140" y="1086"/>
                  </a:cubicBezTo>
                  <a:cubicBezTo>
                    <a:pt x="373" y="1086"/>
                    <a:pt x="574" y="1055"/>
                    <a:pt x="807" y="1040"/>
                  </a:cubicBezTo>
                  <a:lnTo>
                    <a:pt x="869" y="1567"/>
                  </a:lnTo>
                  <a:cubicBezTo>
                    <a:pt x="869" y="1644"/>
                    <a:pt x="947" y="1706"/>
                    <a:pt x="1009" y="1706"/>
                  </a:cubicBezTo>
                  <a:lnTo>
                    <a:pt x="1024" y="1706"/>
                  </a:lnTo>
                  <a:cubicBezTo>
                    <a:pt x="1102" y="1706"/>
                    <a:pt x="1164" y="1629"/>
                    <a:pt x="1164" y="1551"/>
                  </a:cubicBezTo>
                  <a:lnTo>
                    <a:pt x="1102" y="1086"/>
                  </a:lnTo>
                  <a:lnTo>
                    <a:pt x="1102" y="1086"/>
                  </a:lnTo>
                  <a:cubicBezTo>
                    <a:pt x="1303" y="1210"/>
                    <a:pt x="1489" y="1350"/>
                    <a:pt x="1706" y="1474"/>
                  </a:cubicBezTo>
                  <a:cubicBezTo>
                    <a:pt x="1722" y="1489"/>
                    <a:pt x="1737" y="1489"/>
                    <a:pt x="1784" y="1489"/>
                  </a:cubicBezTo>
                  <a:cubicBezTo>
                    <a:pt x="1846" y="1489"/>
                    <a:pt x="1877" y="1474"/>
                    <a:pt x="1893" y="1412"/>
                  </a:cubicBezTo>
                  <a:cubicBezTo>
                    <a:pt x="1939" y="1334"/>
                    <a:pt x="1924" y="1257"/>
                    <a:pt x="1846" y="1210"/>
                  </a:cubicBezTo>
                  <a:cubicBezTo>
                    <a:pt x="1722" y="1164"/>
                    <a:pt x="1613" y="1086"/>
                    <a:pt x="1505" y="1009"/>
                  </a:cubicBezTo>
                  <a:cubicBezTo>
                    <a:pt x="1582" y="1009"/>
                    <a:pt x="1660" y="978"/>
                    <a:pt x="1737" y="978"/>
                  </a:cubicBezTo>
                  <a:cubicBezTo>
                    <a:pt x="1815" y="978"/>
                    <a:pt x="1877" y="900"/>
                    <a:pt x="1877" y="822"/>
                  </a:cubicBezTo>
                  <a:cubicBezTo>
                    <a:pt x="1877" y="745"/>
                    <a:pt x="1800" y="698"/>
                    <a:pt x="1722" y="698"/>
                  </a:cubicBezTo>
                  <a:cubicBezTo>
                    <a:pt x="1536" y="714"/>
                    <a:pt x="1334" y="729"/>
                    <a:pt x="1117" y="745"/>
                  </a:cubicBezTo>
                  <a:cubicBezTo>
                    <a:pt x="1102" y="729"/>
                    <a:pt x="1055" y="714"/>
                    <a:pt x="1040" y="698"/>
                  </a:cubicBezTo>
                  <a:lnTo>
                    <a:pt x="993" y="124"/>
                  </a:lnTo>
                  <a:cubicBezTo>
                    <a:pt x="993" y="47"/>
                    <a:pt x="91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25"/>
            <p:cNvSpPr/>
            <p:nvPr/>
          </p:nvSpPr>
          <p:spPr>
            <a:xfrm>
              <a:off x="5186763" y="3854950"/>
              <a:ext cx="48500" cy="42675"/>
            </a:xfrm>
            <a:custGeom>
              <a:avLst/>
              <a:gdLst/>
              <a:ahLst/>
              <a:cxnLst/>
              <a:rect l="l" t="t" r="r" b="b"/>
              <a:pathLst>
                <a:path w="1940" h="1707" extrusionOk="0">
                  <a:moveTo>
                    <a:pt x="822" y="0"/>
                  </a:moveTo>
                  <a:cubicBezTo>
                    <a:pt x="760" y="0"/>
                    <a:pt x="698" y="78"/>
                    <a:pt x="698" y="156"/>
                  </a:cubicBezTo>
                  <a:lnTo>
                    <a:pt x="729" y="419"/>
                  </a:lnTo>
                  <a:cubicBezTo>
                    <a:pt x="621" y="280"/>
                    <a:pt x="466" y="171"/>
                    <a:pt x="326" y="47"/>
                  </a:cubicBezTo>
                  <a:cubicBezTo>
                    <a:pt x="295" y="24"/>
                    <a:pt x="256" y="12"/>
                    <a:pt x="218" y="12"/>
                  </a:cubicBezTo>
                  <a:cubicBezTo>
                    <a:pt x="179" y="12"/>
                    <a:pt x="140" y="24"/>
                    <a:pt x="109" y="47"/>
                  </a:cubicBezTo>
                  <a:cubicBezTo>
                    <a:pt x="47" y="109"/>
                    <a:pt x="47" y="202"/>
                    <a:pt x="109" y="264"/>
                  </a:cubicBezTo>
                  <a:cubicBezTo>
                    <a:pt x="280" y="435"/>
                    <a:pt x="481" y="590"/>
                    <a:pt x="698" y="745"/>
                  </a:cubicBezTo>
                  <a:cubicBezTo>
                    <a:pt x="497" y="776"/>
                    <a:pt x="311" y="776"/>
                    <a:pt x="140" y="791"/>
                  </a:cubicBezTo>
                  <a:cubicBezTo>
                    <a:pt x="62" y="791"/>
                    <a:pt x="0" y="869"/>
                    <a:pt x="0" y="946"/>
                  </a:cubicBezTo>
                  <a:cubicBezTo>
                    <a:pt x="0" y="1024"/>
                    <a:pt x="62" y="1086"/>
                    <a:pt x="140" y="1086"/>
                  </a:cubicBezTo>
                  <a:cubicBezTo>
                    <a:pt x="373" y="1086"/>
                    <a:pt x="574" y="1055"/>
                    <a:pt x="807" y="1040"/>
                  </a:cubicBezTo>
                  <a:lnTo>
                    <a:pt x="869" y="1567"/>
                  </a:lnTo>
                  <a:cubicBezTo>
                    <a:pt x="869" y="1644"/>
                    <a:pt x="947" y="1706"/>
                    <a:pt x="1009" y="1706"/>
                  </a:cubicBezTo>
                  <a:lnTo>
                    <a:pt x="1024" y="1706"/>
                  </a:lnTo>
                  <a:cubicBezTo>
                    <a:pt x="1102" y="1706"/>
                    <a:pt x="1164" y="1629"/>
                    <a:pt x="1164" y="1551"/>
                  </a:cubicBezTo>
                  <a:lnTo>
                    <a:pt x="1102" y="1086"/>
                  </a:lnTo>
                  <a:lnTo>
                    <a:pt x="1102" y="1086"/>
                  </a:lnTo>
                  <a:cubicBezTo>
                    <a:pt x="1303" y="1210"/>
                    <a:pt x="1489" y="1350"/>
                    <a:pt x="1706" y="1474"/>
                  </a:cubicBezTo>
                  <a:cubicBezTo>
                    <a:pt x="1722" y="1489"/>
                    <a:pt x="1737" y="1489"/>
                    <a:pt x="1784" y="1489"/>
                  </a:cubicBezTo>
                  <a:cubicBezTo>
                    <a:pt x="1846" y="1489"/>
                    <a:pt x="1877" y="1474"/>
                    <a:pt x="1893" y="1412"/>
                  </a:cubicBezTo>
                  <a:cubicBezTo>
                    <a:pt x="1939" y="1334"/>
                    <a:pt x="1924" y="1257"/>
                    <a:pt x="1846" y="1210"/>
                  </a:cubicBezTo>
                  <a:cubicBezTo>
                    <a:pt x="1722" y="1164"/>
                    <a:pt x="1613" y="1086"/>
                    <a:pt x="1505" y="1009"/>
                  </a:cubicBezTo>
                  <a:cubicBezTo>
                    <a:pt x="1582" y="1009"/>
                    <a:pt x="1660" y="978"/>
                    <a:pt x="1737" y="978"/>
                  </a:cubicBezTo>
                  <a:cubicBezTo>
                    <a:pt x="1815" y="978"/>
                    <a:pt x="1877" y="900"/>
                    <a:pt x="1877" y="822"/>
                  </a:cubicBezTo>
                  <a:cubicBezTo>
                    <a:pt x="1877" y="745"/>
                    <a:pt x="1800" y="698"/>
                    <a:pt x="1722" y="698"/>
                  </a:cubicBezTo>
                  <a:cubicBezTo>
                    <a:pt x="1536" y="714"/>
                    <a:pt x="1334" y="729"/>
                    <a:pt x="1117" y="745"/>
                  </a:cubicBezTo>
                  <a:cubicBezTo>
                    <a:pt x="1102" y="729"/>
                    <a:pt x="1055" y="714"/>
                    <a:pt x="1040" y="698"/>
                  </a:cubicBezTo>
                  <a:lnTo>
                    <a:pt x="993" y="124"/>
                  </a:lnTo>
                  <a:cubicBezTo>
                    <a:pt x="993" y="47"/>
                    <a:pt x="91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25"/>
            <p:cNvSpPr/>
            <p:nvPr/>
          </p:nvSpPr>
          <p:spPr>
            <a:xfrm>
              <a:off x="5102238" y="3766550"/>
              <a:ext cx="24050" cy="8925"/>
            </a:xfrm>
            <a:custGeom>
              <a:avLst/>
              <a:gdLst/>
              <a:ahLst/>
              <a:cxnLst/>
              <a:rect l="l" t="t" r="r" b="b"/>
              <a:pathLst>
                <a:path w="962" h="357" extrusionOk="0">
                  <a:moveTo>
                    <a:pt x="0" y="0"/>
                  </a:moveTo>
                  <a:lnTo>
                    <a:pt x="0" y="295"/>
                  </a:lnTo>
                  <a:cubicBezTo>
                    <a:pt x="264" y="310"/>
                    <a:pt x="543" y="310"/>
                    <a:pt x="760" y="357"/>
                  </a:cubicBezTo>
                  <a:lnTo>
                    <a:pt x="807" y="357"/>
                  </a:lnTo>
                  <a:cubicBezTo>
                    <a:pt x="853" y="357"/>
                    <a:pt x="931" y="310"/>
                    <a:pt x="931" y="233"/>
                  </a:cubicBezTo>
                  <a:cubicBezTo>
                    <a:pt x="962" y="155"/>
                    <a:pt x="900" y="78"/>
                    <a:pt x="822" y="62"/>
                  </a:cubicBezTo>
                  <a:cubicBezTo>
                    <a:pt x="590" y="16"/>
                    <a:pt x="29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25"/>
            <p:cNvSpPr/>
            <p:nvPr/>
          </p:nvSpPr>
          <p:spPr>
            <a:xfrm>
              <a:off x="5102238" y="3766550"/>
              <a:ext cx="24050" cy="8925"/>
            </a:xfrm>
            <a:custGeom>
              <a:avLst/>
              <a:gdLst/>
              <a:ahLst/>
              <a:cxnLst/>
              <a:rect l="l" t="t" r="r" b="b"/>
              <a:pathLst>
                <a:path w="962" h="357" extrusionOk="0">
                  <a:moveTo>
                    <a:pt x="0" y="0"/>
                  </a:moveTo>
                  <a:lnTo>
                    <a:pt x="0" y="295"/>
                  </a:lnTo>
                  <a:cubicBezTo>
                    <a:pt x="264" y="310"/>
                    <a:pt x="543" y="310"/>
                    <a:pt x="760" y="357"/>
                  </a:cubicBezTo>
                  <a:lnTo>
                    <a:pt x="807" y="357"/>
                  </a:lnTo>
                  <a:cubicBezTo>
                    <a:pt x="853" y="357"/>
                    <a:pt x="931" y="310"/>
                    <a:pt x="931" y="233"/>
                  </a:cubicBezTo>
                  <a:cubicBezTo>
                    <a:pt x="962" y="155"/>
                    <a:pt x="900" y="78"/>
                    <a:pt x="822" y="62"/>
                  </a:cubicBezTo>
                  <a:cubicBezTo>
                    <a:pt x="590" y="16"/>
                    <a:pt x="29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25"/>
            <p:cNvSpPr/>
            <p:nvPr/>
          </p:nvSpPr>
          <p:spPr>
            <a:xfrm>
              <a:off x="5250338" y="3820825"/>
              <a:ext cx="34925" cy="29100"/>
            </a:xfrm>
            <a:custGeom>
              <a:avLst/>
              <a:gdLst/>
              <a:ahLst/>
              <a:cxnLst/>
              <a:rect l="l" t="t" r="r" b="b"/>
              <a:pathLst>
                <a:path w="1397" h="1164" extrusionOk="0">
                  <a:moveTo>
                    <a:pt x="127" y="1"/>
                  </a:moveTo>
                  <a:cubicBezTo>
                    <a:pt x="79" y="1"/>
                    <a:pt x="37" y="21"/>
                    <a:pt x="16" y="63"/>
                  </a:cubicBezTo>
                  <a:cubicBezTo>
                    <a:pt x="1" y="140"/>
                    <a:pt x="16" y="218"/>
                    <a:pt x="79" y="280"/>
                  </a:cubicBezTo>
                  <a:cubicBezTo>
                    <a:pt x="79" y="280"/>
                    <a:pt x="652" y="621"/>
                    <a:pt x="1133" y="1133"/>
                  </a:cubicBezTo>
                  <a:cubicBezTo>
                    <a:pt x="1164" y="1164"/>
                    <a:pt x="1195" y="1164"/>
                    <a:pt x="1242" y="1164"/>
                  </a:cubicBezTo>
                  <a:cubicBezTo>
                    <a:pt x="1273" y="1164"/>
                    <a:pt x="1319" y="1148"/>
                    <a:pt x="1335" y="1133"/>
                  </a:cubicBezTo>
                  <a:cubicBezTo>
                    <a:pt x="1397" y="1071"/>
                    <a:pt x="1397" y="978"/>
                    <a:pt x="1335" y="916"/>
                  </a:cubicBezTo>
                  <a:cubicBezTo>
                    <a:pt x="823" y="388"/>
                    <a:pt x="249" y="16"/>
                    <a:pt x="203" y="16"/>
                  </a:cubicBezTo>
                  <a:cubicBezTo>
                    <a:pt x="177" y="6"/>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25"/>
            <p:cNvSpPr/>
            <p:nvPr/>
          </p:nvSpPr>
          <p:spPr>
            <a:xfrm>
              <a:off x="5250338" y="3820825"/>
              <a:ext cx="34925" cy="29100"/>
            </a:xfrm>
            <a:custGeom>
              <a:avLst/>
              <a:gdLst/>
              <a:ahLst/>
              <a:cxnLst/>
              <a:rect l="l" t="t" r="r" b="b"/>
              <a:pathLst>
                <a:path w="1397" h="1164" extrusionOk="0">
                  <a:moveTo>
                    <a:pt x="127" y="1"/>
                  </a:moveTo>
                  <a:cubicBezTo>
                    <a:pt x="79" y="1"/>
                    <a:pt x="37" y="21"/>
                    <a:pt x="16" y="63"/>
                  </a:cubicBezTo>
                  <a:cubicBezTo>
                    <a:pt x="1" y="140"/>
                    <a:pt x="16" y="218"/>
                    <a:pt x="79" y="280"/>
                  </a:cubicBezTo>
                  <a:cubicBezTo>
                    <a:pt x="79" y="280"/>
                    <a:pt x="652" y="621"/>
                    <a:pt x="1133" y="1133"/>
                  </a:cubicBezTo>
                  <a:cubicBezTo>
                    <a:pt x="1164" y="1164"/>
                    <a:pt x="1195" y="1164"/>
                    <a:pt x="1242" y="1164"/>
                  </a:cubicBezTo>
                  <a:cubicBezTo>
                    <a:pt x="1273" y="1164"/>
                    <a:pt x="1319" y="1148"/>
                    <a:pt x="1335" y="1133"/>
                  </a:cubicBezTo>
                  <a:cubicBezTo>
                    <a:pt x="1397" y="1071"/>
                    <a:pt x="1397" y="978"/>
                    <a:pt x="1335" y="916"/>
                  </a:cubicBezTo>
                  <a:cubicBezTo>
                    <a:pt x="823" y="388"/>
                    <a:pt x="249" y="16"/>
                    <a:pt x="203" y="16"/>
                  </a:cubicBezTo>
                  <a:cubicBezTo>
                    <a:pt x="177" y="6"/>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25"/>
            <p:cNvSpPr/>
            <p:nvPr/>
          </p:nvSpPr>
          <p:spPr>
            <a:xfrm>
              <a:off x="5322863" y="3904400"/>
              <a:ext cx="25225" cy="47900"/>
            </a:xfrm>
            <a:custGeom>
              <a:avLst/>
              <a:gdLst/>
              <a:ahLst/>
              <a:cxnLst/>
              <a:rect l="l" t="t" r="r" b="b"/>
              <a:pathLst>
                <a:path w="1009" h="1916" extrusionOk="0">
                  <a:moveTo>
                    <a:pt x="182" y="0"/>
                  </a:moveTo>
                  <a:cubicBezTo>
                    <a:pt x="151" y="0"/>
                    <a:pt x="119" y="13"/>
                    <a:pt x="93" y="39"/>
                  </a:cubicBezTo>
                  <a:cubicBezTo>
                    <a:pt x="47" y="70"/>
                    <a:pt x="0" y="163"/>
                    <a:pt x="62" y="225"/>
                  </a:cubicBezTo>
                  <a:cubicBezTo>
                    <a:pt x="62" y="225"/>
                    <a:pt x="62" y="225"/>
                    <a:pt x="62" y="225"/>
                  </a:cubicBezTo>
                  <a:cubicBezTo>
                    <a:pt x="72" y="225"/>
                    <a:pt x="529" y="977"/>
                    <a:pt x="714" y="1791"/>
                  </a:cubicBezTo>
                  <a:cubicBezTo>
                    <a:pt x="745" y="1853"/>
                    <a:pt x="791" y="1915"/>
                    <a:pt x="853" y="1915"/>
                  </a:cubicBezTo>
                  <a:lnTo>
                    <a:pt x="900" y="1915"/>
                  </a:lnTo>
                  <a:cubicBezTo>
                    <a:pt x="977" y="1900"/>
                    <a:pt x="1008" y="1822"/>
                    <a:pt x="993" y="1745"/>
                  </a:cubicBezTo>
                  <a:cubicBezTo>
                    <a:pt x="776" y="861"/>
                    <a:pt x="310"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25"/>
            <p:cNvSpPr/>
            <p:nvPr/>
          </p:nvSpPr>
          <p:spPr>
            <a:xfrm>
              <a:off x="5322863" y="3904400"/>
              <a:ext cx="25225" cy="47900"/>
            </a:xfrm>
            <a:custGeom>
              <a:avLst/>
              <a:gdLst/>
              <a:ahLst/>
              <a:cxnLst/>
              <a:rect l="l" t="t" r="r" b="b"/>
              <a:pathLst>
                <a:path w="1009" h="1916" extrusionOk="0">
                  <a:moveTo>
                    <a:pt x="182" y="0"/>
                  </a:moveTo>
                  <a:cubicBezTo>
                    <a:pt x="151" y="0"/>
                    <a:pt x="119" y="13"/>
                    <a:pt x="93" y="39"/>
                  </a:cubicBezTo>
                  <a:cubicBezTo>
                    <a:pt x="47" y="70"/>
                    <a:pt x="0" y="163"/>
                    <a:pt x="62" y="225"/>
                  </a:cubicBezTo>
                  <a:cubicBezTo>
                    <a:pt x="62" y="225"/>
                    <a:pt x="62" y="225"/>
                    <a:pt x="62" y="225"/>
                  </a:cubicBezTo>
                  <a:cubicBezTo>
                    <a:pt x="72" y="225"/>
                    <a:pt x="529" y="977"/>
                    <a:pt x="714" y="1791"/>
                  </a:cubicBezTo>
                  <a:cubicBezTo>
                    <a:pt x="745" y="1853"/>
                    <a:pt x="791" y="1915"/>
                    <a:pt x="853" y="1915"/>
                  </a:cubicBezTo>
                  <a:lnTo>
                    <a:pt x="900" y="1915"/>
                  </a:lnTo>
                  <a:cubicBezTo>
                    <a:pt x="977" y="1900"/>
                    <a:pt x="1008" y="1822"/>
                    <a:pt x="993" y="1745"/>
                  </a:cubicBezTo>
                  <a:cubicBezTo>
                    <a:pt x="776" y="861"/>
                    <a:pt x="310"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25"/>
            <p:cNvSpPr/>
            <p:nvPr/>
          </p:nvSpPr>
          <p:spPr>
            <a:xfrm>
              <a:off x="5345338" y="3961125"/>
              <a:ext cx="10125" cy="40800"/>
            </a:xfrm>
            <a:custGeom>
              <a:avLst/>
              <a:gdLst/>
              <a:ahLst/>
              <a:cxnLst/>
              <a:rect l="l" t="t" r="r" b="b"/>
              <a:pathLst>
                <a:path w="405" h="1632" extrusionOk="0">
                  <a:moveTo>
                    <a:pt x="133" y="1"/>
                  </a:moveTo>
                  <a:cubicBezTo>
                    <a:pt x="125" y="1"/>
                    <a:pt x="117" y="1"/>
                    <a:pt x="109" y="3"/>
                  </a:cubicBezTo>
                  <a:cubicBezTo>
                    <a:pt x="47" y="19"/>
                    <a:pt x="1" y="96"/>
                    <a:pt x="16" y="174"/>
                  </a:cubicBezTo>
                  <a:cubicBezTo>
                    <a:pt x="16" y="174"/>
                    <a:pt x="156" y="1042"/>
                    <a:pt x="109" y="1492"/>
                  </a:cubicBezTo>
                  <a:cubicBezTo>
                    <a:pt x="109" y="1570"/>
                    <a:pt x="171" y="1632"/>
                    <a:pt x="249" y="1632"/>
                  </a:cubicBezTo>
                  <a:cubicBezTo>
                    <a:pt x="327" y="1632"/>
                    <a:pt x="389" y="1585"/>
                    <a:pt x="389" y="1507"/>
                  </a:cubicBezTo>
                  <a:cubicBezTo>
                    <a:pt x="404" y="1042"/>
                    <a:pt x="280" y="158"/>
                    <a:pt x="265" y="127"/>
                  </a:cubicBezTo>
                  <a:cubicBezTo>
                    <a:pt x="251" y="58"/>
                    <a:pt x="19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25"/>
            <p:cNvSpPr/>
            <p:nvPr/>
          </p:nvSpPr>
          <p:spPr>
            <a:xfrm>
              <a:off x="5345338" y="3961125"/>
              <a:ext cx="10125" cy="40800"/>
            </a:xfrm>
            <a:custGeom>
              <a:avLst/>
              <a:gdLst/>
              <a:ahLst/>
              <a:cxnLst/>
              <a:rect l="l" t="t" r="r" b="b"/>
              <a:pathLst>
                <a:path w="405" h="1632" extrusionOk="0">
                  <a:moveTo>
                    <a:pt x="133" y="1"/>
                  </a:moveTo>
                  <a:cubicBezTo>
                    <a:pt x="125" y="1"/>
                    <a:pt x="117" y="1"/>
                    <a:pt x="109" y="3"/>
                  </a:cubicBezTo>
                  <a:cubicBezTo>
                    <a:pt x="47" y="19"/>
                    <a:pt x="1" y="96"/>
                    <a:pt x="16" y="174"/>
                  </a:cubicBezTo>
                  <a:cubicBezTo>
                    <a:pt x="16" y="174"/>
                    <a:pt x="156" y="1042"/>
                    <a:pt x="109" y="1492"/>
                  </a:cubicBezTo>
                  <a:cubicBezTo>
                    <a:pt x="109" y="1570"/>
                    <a:pt x="171" y="1632"/>
                    <a:pt x="249" y="1632"/>
                  </a:cubicBezTo>
                  <a:cubicBezTo>
                    <a:pt x="327" y="1632"/>
                    <a:pt x="389" y="1585"/>
                    <a:pt x="389" y="1507"/>
                  </a:cubicBezTo>
                  <a:cubicBezTo>
                    <a:pt x="404" y="1042"/>
                    <a:pt x="280" y="158"/>
                    <a:pt x="265" y="127"/>
                  </a:cubicBezTo>
                  <a:cubicBezTo>
                    <a:pt x="251" y="58"/>
                    <a:pt x="19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25"/>
            <p:cNvSpPr/>
            <p:nvPr/>
          </p:nvSpPr>
          <p:spPr>
            <a:xfrm>
              <a:off x="5347663" y="4013525"/>
              <a:ext cx="9725" cy="41125"/>
            </a:xfrm>
            <a:custGeom>
              <a:avLst/>
              <a:gdLst/>
              <a:ahLst/>
              <a:cxnLst/>
              <a:rect l="l" t="t" r="r" b="b"/>
              <a:pathLst>
                <a:path w="389" h="1645" extrusionOk="0">
                  <a:moveTo>
                    <a:pt x="249" y="1"/>
                  </a:moveTo>
                  <a:cubicBezTo>
                    <a:pt x="172" y="32"/>
                    <a:pt x="109" y="94"/>
                    <a:pt x="109" y="171"/>
                  </a:cubicBezTo>
                  <a:cubicBezTo>
                    <a:pt x="109" y="435"/>
                    <a:pt x="94" y="1195"/>
                    <a:pt x="16" y="1459"/>
                  </a:cubicBezTo>
                  <a:cubicBezTo>
                    <a:pt x="1" y="1536"/>
                    <a:pt x="32" y="1614"/>
                    <a:pt x="109" y="1645"/>
                  </a:cubicBezTo>
                  <a:lnTo>
                    <a:pt x="156" y="1645"/>
                  </a:lnTo>
                  <a:cubicBezTo>
                    <a:pt x="203" y="1645"/>
                    <a:pt x="265" y="1598"/>
                    <a:pt x="296" y="1521"/>
                  </a:cubicBezTo>
                  <a:cubicBezTo>
                    <a:pt x="389" y="1149"/>
                    <a:pt x="389" y="187"/>
                    <a:pt x="389" y="140"/>
                  </a:cubicBezTo>
                  <a:cubicBezTo>
                    <a:pt x="389" y="63"/>
                    <a:pt x="327"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25"/>
            <p:cNvSpPr/>
            <p:nvPr/>
          </p:nvSpPr>
          <p:spPr>
            <a:xfrm>
              <a:off x="5347663" y="4013525"/>
              <a:ext cx="9725" cy="41125"/>
            </a:xfrm>
            <a:custGeom>
              <a:avLst/>
              <a:gdLst/>
              <a:ahLst/>
              <a:cxnLst/>
              <a:rect l="l" t="t" r="r" b="b"/>
              <a:pathLst>
                <a:path w="389" h="1645" extrusionOk="0">
                  <a:moveTo>
                    <a:pt x="249" y="1"/>
                  </a:moveTo>
                  <a:cubicBezTo>
                    <a:pt x="172" y="32"/>
                    <a:pt x="109" y="94"/>
                    <a:pt x="109" y="171"/>
                  </a:cubicBezTo>
                  <a:cubicBezTo>
                    <a:pt x="109" y="435"/>
                    <a:pt x="94" y="1195"/>
                    <a:pt x="16" y="1459"/>
                  </a:cubicBezTo>
                  <a:cubicBezTo>
                    <a:pt x="1" y="1536"/>
                    <a:pt x="32" y="1614"/>
                    <a:pt x="109" y="1645"/>
                  </a:cubicBezTo>
                  <a:lnTo>
                    <a:pt x="156" y="1645"/>
                  </a:lnTo>
                  <a:cubicBezTo>
                    <a:pt x="203" y="1645"/>
                    <a:pt x="265" y="1598"/>
                    <a:pt x="296" y="1521"/>
                  </a:cubicBezTo>
                  <a:cubicBezTo>
                    <a:pt x="389" y="1149"/>
                    <a:pt x="389" y="187"/>
                    <a:pt x="389" y="140"/>
                  </a:cubicBezTo>
                  <a:cubicBezTo>
                    <a:pt x="389" y="63"/>
                    <a:pt x="327"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25"/>
            <p:cNvSpPr/>
            <p:nvPr/>
          </p:nvSpPr>
          <p:spPr>
            <a:xfrm>
              <a:off x="5298813" y="4119700"/>
              <a:ext cx="34150" cy="49725"/>
            </a:xfrm>
            <a:custGeom>
              <a:avLst/>
              <a:gdLst/>
              <a:ahLst/>
              <a:cxnLst/>
              <a:rect l="l" t="t" r="r" b="b"/>
              <a:pathLst>
                <a:path w="1366" h="1989" extrusionOk="0">
                  <a:moveTo>
                    <a:pt x="1227" y="0"/>
                  </a:moveTo>
                  <a:cubicBezTo>
                    <a:pt x="1160" y="0"/>
                    <a:pt x="1100" y="44"/>
                    <a:pt x="1086" y="112"/>
                  </a:cubicBezTo>
                  <a:cubicBezTo>
                    <a:pt x="931" y="624"/>
                    <a:pt x="47" y="1756"/>
                    <a:pt x="47" y="1756"/>
                  </a:cubicBezTo>
                  <a:cubicBezTo>
                    <a:pt x="1" y="1818"/>
                    <a:pt x="16" y="1911"/>
                    <a:pt x="78" y="1942"/>
                  </a:cubicBezTo>
                  <a:cubicBezTo>
                    <a:pt x="94" y="1973"/>
                    <a:pt x="125" y="1989"/>
                    <a:pt x="156" y="1989"/>
                  </a:cubicBezTo>
                  <a:cubicBezTo>
                    <a:pt x="187" y="1989"/>
                    <a:pt x="218" y="1973"/>
                    <a:pt x="264" y="1927"/>
                  </a:cubicBezTo>
                  <a:cubicBezTo>
                    <a:pt x="311" y="1896"/>
                    <a:pt x="1195" y="763"/>
                    <a:pt x="1350" y="190"/>
                  </a:cubicBezTo>
                  <a:cubicBezTo>
                    <a:pt x="1366"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25"/>
            <p:cNvSpPr/>
            <p:nvPr/>
          </p:nvSpPr>
          <p:spPr>
            <a:xfrm>
              <a:off x="5298813" y="4119700"/>
              <a:ext cx="34150" cy="49725"/>
            </a:xfrm>
            <a:custGeom>
              <a:avLst/>
              <a:gdLst/>
              <a:ahLst/>
              <a:cxnLst/>
              <a:rect l="l" t="t" r="r" b="b"/>
              <a:pathLst>
                <a:path w="1366" h="1989" extrusionOk="0">
                  <a:moveTo>
                    <a:pt x="1227" y="0"/>
                  </a:moveTo>
                  <a:cubicBezTo>
                    <a:pt x="1160" y="0"/>
                    <a:pt x="1100" y="44"/>
                    <a:pt x="1086" y="112"/>
                  </a:cubicBezTo>
                  <a:cubicBezTo>
                    <a:pt x="931" y="624"/>
                    <a:pt x="47" y="1756"/>
                    <a:pt x="47" y="1756"/>
                  </a:cubicBezTo>
                  <a:cubicBezTo>
                    <a:pt x="1" y="1818"/>
                    <a:pt x="16" y="1911"/>
                    <a:pt x="78" y="1942"/>
                  </a:cubicBezTo>
                  <a:cubicBezTo>
                    <a:pt x="94" y="1973"/>
                    <a:pt x="125" y="1989"/>
                    <a:pt x="156" y="1989"/>
                  </a:cubicBezTo>
                  <a:cubicBezTo>
                    <a:pt x="187" y="1989"/>
                    <a:pt x="218" y="1973"/>
                    <a:pt x="264" y="1927"/>
                  </a:cubicBezTo>
                  <a:cubicBezTo>
                    <a:pt x="311" y="1896"/>
                    <a:pt x="1195" y="763"/>
                    <a:pt x="1350" y="190"/>
                  </a:cubicBezTo>
                  <a:cubicBezTo>
                    <a:pt x="1366"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25"/>
            <p:cNvSpPr/>
            <p:nvPr/>
          </p:nvSpPr>
          <p:spPr>
            <a:xfrm>
              <a:off x="5227863" y="4203825"/>
              <a:ext cx="38800" cy="33450"/>
            </a:xfrm>
            <a:custGeom>
              <a:avLst/>
              <a:gdLst/>
              <a:ahLst/>
              <a:cxnLst/>
              <a:rect l="l" t="t" r="r" b="b"/>
              <a:pathLst>
                <a:path w="1552" h="1338" extrusionOk="0">
                  <a:moveTo>
                    <a:pt x="1409" y="0"/>
                  </a:moveTo>
                  <a:cubicBezTo>
                    <a:pt x="1368" y="0"/>
                    <a:pt x="1322" y="23"/>
                    <a:pt x="1303" y="51"/>
                  </a:cubicBezTo>
                  <a:cubicBezTo>
                    <a:pt x="1024" y="407"/>
                    <a:pt x="78" y="1059"/>
                    <a:pt x="78" y="1090"/>
                  </a:cubicBezTo>
                  <a:cubicBezTo>
                    <a:pt x="16" y="1121"/>
                    <a:pt x="0" y="1214"/>
                    <a:pt x="47" y="1276"/>
                  </a:cubicBezTo>
                  <a:cubicBezTo>
                    <a:pt x="62" y="1322"/>
                    <a:pt x="125" y="1338"/>
                    <a:pt x="156" y="1338"/>
                  </a:cubicBezTo>
                  <a:cubicBezTo>
                    <a:pt x="171" y="1338"/>
                    <a:pt x="218" y="1338"/>
                    <a:pt x="233" y="1307"/>
                  </a:cubicBezTo>
                  <a:cubicBezTo>
                    <a:pt x="280" y="1291"/>
                    <a:pt x="1226" y="609"/>
                    <a:pt x="1520" y="221"/>
                  </a:cubicBezTo>
                  <a:cubicBezTo>
                    <a:pt x="1551" y="175"/>
                    <a:pt x="1551" y="66"/>
                    <a:pt x="1474" y="35"/>
                  </a:cubicBezTo>
                  <a:cubicBezTo>
                    <a:pt x="1461" y="10"/>
                    <a:pt x="1437" y="0"/>
                    <a:pt x="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25"/>
            <p:cNvSpPr/>
            <p:nvPr/>
          </p:nvSpPr>
          <p:spPr>
            <a:xfrm>
              <a:off x="5227863" y="4203825"/>
              <a:ext cx="38800" cy="33450"/>
            </a:xfrm>
            <a:custGeom>
              <a:avLst/>
              <a:gdLst/>
              <a:ahLst/>
              <a:cxnLst/>
              <a:rect l="l" t="t" r="r" b="b"/>
              <a:pathLst>
                <a:path w="1552" h="1338" extrusionOk="0">
                  <a:moveTo>
                    <a:pt x="1409" y="0"/>
                  </a:moveTo>
                  <a:cubicBezTo>
                    <a:pt x="1368" y="0"/>
                    <a:pt x="1322" y="23"/>
                    <a:pt x="1303" y="51"/>
                  </a:cubicBezTo>
                  <a:cubicBezTo>
                    <a:pt x="1024" y="407"/>
                    <a:pt x="78" y="1059"/>
                    <a:pt x="78" y="1090"/>
                  </a:cubicBezTo>
                  <a:cubicBezTo>
                    <a:pt x="16" y="1121"/>
                    <a:pt x="0" y="1214"/>
                    <a:pt x="47" y="1276"/>
                  </a:cubicBezTo>
                  <a:cubicBezTo>
                    <a:pt x="62" y="1322"/>
                    <a:pt x="125" y="1338"/>
                    <a:pt x="156" y="1338"/>
                  </a:cubicBezTo>
                  <a:cubicBezTo>
                    <a:pt x="171" y="1338"/>
                    <a:pt x="218" y="1338"/>
                    <a:pt x="233" y="1307"/>
                  </a:cubicBezTo>
                  <a:cubicBezTo>
                    <a:pt x="280" y="1291"/>
                    <a:pt x="1226" y="609"/>
                    <a:pt x="1520" y="221"/>
                  </a:cubicBezTo>
                  <a:cubicBezTo>
                    <a:pt x="1551" y="175"/>
                    <a:pt x="1551" y="66"/>
                    <a:pt x="1474" y="35"/>
                  </a:cubicBezTo>
                  <a:cubicBezTo>
                    <a:pt x="1461" y="10"/>
                    <a:pt x="1437" y="0"/>
                    <a:pt x="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25"/>
            <p:cNvSpPr/>
            <p:nvPr/>
          </p:nvSpPr>
          <p:spPr>
            <a:xfrm>
              <a:off x="5305013" y="4082875"/>
              <a:ext cx="22900" cy="34200"/>
            </a:xfrm>
            <a:custGeom>
              <a:avLst/>
              <a:gdLst/>
              <a:ahLst/>
              <a:cxnLst/>
              <a:rect l="l" t="t" r="r" b="b"/>
              <a:pathLst>
                <a:path w="916" h="1368" extrusionOk="0">
                  <a:moveTo>
                    <a:pt x="762" y="0"/>
                  </a:moveTo>
                  <a:cubicBezTo>
                    <a:pt x="695" y="0"/>
                    <a:pt x="635" y="44"/>
                    <a:pt x="621" y="112"/>
                  </a:cubicBezTo>
                  <a:cubicBezTo>
                    <a:pt x="466" y="623"/>
                    <a:pt x="63" y="1135"/>
                    <a:pt x="63" y="1135"/>
                  </a:cubicBezTo>
                  <a:cubicBezTo>
                    <a:pt x="1" y="1197"/>
                    <a:pt x="16" y="1290"/>
                    <a:pt x="78" y="1321"/>
                  </a:cubicBezTo>
                  <a:cubicBezTo>
                    <a:pt x="94" y="1368"/>
                    <a:pt x="109" y="1368"/>
                    <a:pt x="156" y="1368"/>
                  </a:cubicBezTo>
                  <a:cubicBezTo>
                    <a:pt x="187" y="1368"/>
                    <a:pt x="233" y="1352"/>
                    <a:pt x="265" y="1306"/>
                  </a:cubicBezTo>
                  <a:cubicBezTo>
                    <a:pt x="296" y="1290"/>
                    <a:pt x="714" y="748"/>
                    <a:pt x="885" y="189"/>
                  </a:cubicBezTo>
                  <a:cubicBezTo>
                    <a:pt x="916" y="112"/>
                    <a:pt x="869" y="34"/>
                    <a:pt x="792" y="3"/>
                  </a:cubicBezTo>
                  <a:cubicBezTo>
                    <a:pt x="782" y="1"/>
                    <a:pt x="772"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25"/>
            <p:cNvSpPr/>
            <p:nvPr/>
          </p:nvSpPr>
          <p:spPr>
            <a:xfrm>
              <a:off x="5305013" y="4082875"/>
              <a:ext cx="22900" cy="34200"/>
            </a:xfrm>
            <a:custGeom>
              <a:avLst/>
              <a:gdLst/>
              <a:ahLst/>
              <a:cxnLst/>
              <a:rect l="l" t="t" r="r" b="b"/>
              <a:pathLst>
                <a:path w="916" h="1368" extrusionOk="0">
                  <a:moveTo>
                    <a:pt x="762" y="0"/>
                  </a:moveTo>
                  <a:cubicBezTo>
                    <a:pt x="695" y="0"/>
                    <a:pt x="635" y="44"/>
                    <a:pt x="621" y="112"/>
                  </a:cubicBezTo>
                  <a:cubicBezTo>
                    <a:pt x="466" y="623"/>
                    <a:pt x="63" y="1135"/>
                    <a:pt x="63" y="1135"/>
                  </a:cubicBezTo>
                  <a:cubicBezTo>
                    <a:pt x="1" y="1197"/>
                    <a:pt x="16" y="1290"/>
                    <a:pt x="78" y="1321"/>
                  </a:cubicBezTo>
                  <a:cubicBezTo>
                    <a:pt x="94" y="1368"/>
                    <a:pt x="109" y="1368"/>
                    <a:pt x="156" y="1368"/>
                  </a:cubicBezTo>
                  <a:cubicBezTo>
                    <a:pt x="187" y="1368"/>
                    <a:pt x="233" y="1352"/>
                    <a:pt x="265" y="1306"/>
                  </a:cubicBezTo>
                  <a:cubicBezTo>
                    <a:pt x="296" y="1290"/>
                    <a:pt x="714" y="748"/>
                    <a:pt x="885" y="189"/>
                  </a:cubicBezTo>
                  <a:cubicBezTo>
                    <a:pt x="916" y="112"/>
                    <a:pt x="869" y="34"/>
                    <a:pt x="792" y="3"/>
                  </a:cubicBezTo>
                  <a:cubicBezTo>
                    <a:pt x="782" y="1"/>
                    <a:pt x="772"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25"/>
            <p:cNvSpPr/>
            <p:nvPr/>
          </p:nvSpPr>
          <p:spPr>
            <a:xfrm>
              <a:off x="5119288" y="4261775"/>
              <a:ext cx="32600" cy="10400"/>
            </a:xfrm>
            <a:custGeom>
              <a:avLst/>
              <a:gdLst/>
              <a:ahLst/>
              <a:cxnLst/>
              <a:rect l="l" t="t" r="r" b="b"/>
              <a:pathLst>
                <a:path w="1304" h="416" extrusionOk="0">
                  <a:moveTo>
                    <a:pt x="1143" y="1"/>
                  </a:moveTo>
                  <a:cubicBezTo>
                    <a:pt x="1125" y="1"/>
                    <a:pt x="1106" y="4"/>
                    <a:pt x="1086" y="12"/>
                  </a:cubicBezTo>
                  <a:cubicBezTo>
                    <a:pt x="854" y="90"/>
                    <a:pt x="311" y="121"/>
                    <a:pt x="140" y="121"/>
                  </a:cubicBezTo>
                  <a:cubicBezTo>
                    <a:pt x="63" y="121"/>
                    <a:pt x="1" y="199"/>
                    <a:pt x="1" y="276"/>
                  </a:cubicBezTo>
                  <a:cubicBezTo>
                    <a:pt x="1" y="354"/>
                    <a:pt x="63" y="416"/>
                    <a:pt x="140" y="416"/>
                  </a:cubicBezTo>
                  <a:cubicBezTo>
                    <a:pt x="171" y="416"/>
                    <a:pt x="869" y="400"/>
                    <a:pt x="1179" y="276"/>
                  </a:cubicBezTo>
                  <a:cubicBezTo>
                    <a:pt x="1257" y="261"/>
                    <a:pt x="1304" y="168"/>
                    <a:pt x="1257" y="90"/>
                  </a:cubicBezTo>
                  <a:cubicBezTo>
                    <a:pt x="1234" y="33"/>
                    <a:pt x="1194"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25"/>
            <p:cNvSpPr/>
            <p:nvPr/>
          </p:nvSpPr>
          <p:spPr>
            <a:xfrm>
              <a:off x="5119288" y="4261775"/>
              <a:ext cx="32600" cy="10400"/>
            </a:xfrm>
            <a:custGeom>
              <a:avLst/>
              <a:gdLst/>
              <a:ahLst/>
              <a:cxnLst/>
              <a:rect l="l" t="t" r="r" b="b"/>
              <a:pathLst>
                <a:path w="1304" h="416" extrusionOk="0">
                  <a:moveTo>
                    <a:pt x="1143" y="1"/>
                  </a:moveTo>
                  <a:cubicBezTo>
                    <a:pt x="1125" y="1"/>
                    <a:pt x="1106" y="4"/>
                    <a:pt x="1086" y="12"/>
                  </a:cubicBezTo>
                  <a:cubicBezTo>
                    <a:pt x="854" y="90"/>
                    <a:pt x="311" y="121"/>
                    <a:pt x="140" y="121"/>
                  </a:cubicBezTo>
                  <a:cubicBezTo>
                    <a:pt x="63" y="121"/>
                    <a:pt x="1" y="199"/>
                    <a:pt x="1" y="276"/>
                  </a:cubicBezTo>
                  <a:cubicBezTo>
                    <a:pt x="1" y="354"/>
                    <a:pt x="63" y="416"/>
                    <a:pt x="140" y="416"/>
                  </a:cubicBezTo>
                  <a:cubicBezTo>
                    <a:pt x="171" y="416"/>
                    <a:pt x="869" y="400"/>
                    <a:pt x="1179" y="276"/>
                  </a:cubicBezTo>
                  <a:cubicBezTo>
                    <a:pt x="1257" y="261"/>
                    <a:pt x="1304" y="168"/>
                    <a:pt x="1257" y="90"/>
                  </a:cubicBezTo>
                  <a:cubicBezTo>
                    <a:pt x="1234" y="33"/>
                    <a:pt x="1194"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25"/>
            <p:cNvSpPr/>
            <p:nvPr/>
          </p:nvSpPr>
          <p:spPr>
            <a:xfrm>
              <a:off x="5199163" y="3914275"/>
              <a:ext cx="12825" cy="11275"/>
            </a:xfrm>
            <a:custGeom>
              <a:avLst/>
              <a:gdLst/>
              <a:ahLst/>
              <a:cxnLst/>
              <a:rect l="l" t="t" r="r" b="b"/>
              <a:pathLst>
                <a:path w="513" h="451" extrusionOk="0">
                  <a:moveTo>
                    <a:pt x="187" y="0"/>
                  </a:moveTo>
                  <a:cubicBezTo>
                    <a:pt x="140" y="0"/>
                    <a:pt x="78" y="0"/>
                    <a:pt x="63" y="16"/>
                  </a:cubicBezTo>
                  <a:cubicBezTo>
                    <a:pt x="32" y="16"/>
                    <a:pt x="1" y="62"/>
                    <a:pt x="1" y="93"/>
                  </a:cubicBezTo>
                  <a:cubicBezTo>
                    <a:pt x="1" y="140"/>
                    <a:pt x="32" y="155"/>
                    <a:pt x="47" y="171"/>
                  </a:cubicBezTo>
                  <a:cubicBezTo>
                    <a:pt x="109" y="311"/>
                    <a:pt x="233" y="435"/>
                    <a:pt x="388" y="450"/>
                  </a:cubicBezTo>
                  <a:lnTo>
                    <a:pt x="419" y="450"/>
                  </a:lnTo>
                  <a:lnTo>
                    <a:pt x="435" y="435"/>
                  </a:lnTo>
                  <a:cubicBezTo>
                    <a:pt x="513" y="342"/>
                    <a:pt x="497" y="202"/>
                    <a:pt x="435" y="124"/>
                  </a:cubicBezTo>
                  <a:cubicBezTo>
                    <a:pt x="373" y="47"/>
                    <a:pt x="280"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25"/>
            <p:cNvSpPr/>
            <p:nvPr/>
          </p:nvSpPr>
          <p:spPr>
            <a:xfrm>
              <a:off x="5199163" y="3914275"/>
              <a:ext cx="12825" cy="11275"/>
            </a:xfrm>
            <a:custGeom>
              <a:avLst/>
              <a:gdLst/>
              <a:ahLst/>
              <a:cxnLst/>
              <a:rect l="l" t="t" r="r" b="b"/>
              <a:pathLst>
                <a:path w="513" h="451" extrusionOk="0">
                  <a:moveTo>
                    <a:pt x="187" y="0"/>
                  </a:moveTo>
                  <a:cubicBezTo>
                    <a:pt x="140" y="0"/>
                    <a:pt x="78" y="0"/>
                    <a:pt x="63" y="16"/>
                  </a:cubicBezTo>
                  <a:cubicBezTo>
                    <a:pt x="32" y="16"/>
                    <a:pt x="1" y="62"/>
                    <a:pt x="1" y="93"/>
                  </a:cubicBezTo>
                  <a:cubicBezTo>
                    <a:pt x="1" y="140"/>
                    <a:pt x="32" y="155"/>
                    <a:pt x="47" y="171"/>
                  </a:cubicBezTo>
                  <a:cubicBezTo>
                    <a:pt x="109" y="311"/>
                    <a:pt x="233" y="435"/>
                    <a:pt x="388" y="450"/>
                  </a:cubicBezTo>
                  <a:lnTo>
                    <a:pt x="419" y="450"/>
                  </a:lnTo>
                  <a:lnTo>
                    <a:pt x="435" y="435"/>
                  </a:lnTo>
                  <a:cubicBezTo>
                    <a:pt x="513" y="342"/>
                    <a:pt x="497" y="202"/>
                    <a:pt x="435" y="124"/>
                  </a:cubicBezTo>
                  <a:cubicBezTo>
                    <a:pt x="373" y="47"/>
                    <a:pt x="280"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25"/>
            <p:cNvSpPr/>
            <p:nvPr/>
          </p:nvSpPr>
          <p:spPr>
            <a:xfrm>
              <a:off x="5173188" y="3918000"/>
              <a:ext cx="11275" cy="9475"/>
            </a:xfrm>
            <a:custGeom>
              <a:avLst/>
              <a:gdLst/>
              <a:ahLst/>
              <a:cxnLst/>
              <a:rect l="l" t="t" r="r" b="b"/>
              <a:pathLst>
                <a:path w="451" h="379" extrusionOk="0">
                  <a:moveTo>
                    <a:pt x="128" y="1"/>
                  </a:moveTo>
                  <a:cubicBezTo>
                    <a:pt x="107" y="1"/>
                    <a:pt x="85" y="3"/>
                    <a:pt x="63" y="6"/>
                  </a:cubicBezTo>
                  <a:lnTo>
                    <a:pt x="16" y="6"/>
                  </a:lnTo>
                  <a:lnTo>
                    <a:pt x="16" y="53"/>
                  </a:lnTo>
                  <a:cubicBezTo>
                    <a:pt x="1" y="146"/>
                    <a:pt x="63" y="239"/>
                    <a:pt x="109" y="301"/>
                  </a:cubicBezTo>
                  <a:cubicBezTo>
                    <a:pt x="171" y="348"/>
                    <a:pt x="264" y="363"/>
                    <a:pt x="342" y="379"/>
                  </a:cubicBezTo>
                  <a:lnTo>
                    <a:pt x="388" y="379"/>
                  </a:lnTo>
                  <a:lnTo>
                    <a:pt x="404" y="348"/>
                  </a:lnTo>
                  <a:cubicBezTo>
                    <a:pt x="450" y="239"/>
                    <a:pt x="419" y="131"/>
                    <a:pt x="326" y="69"/>
                  </a:cubicBezTo>
                  <a:cubicBezTo>
                    <a:pt x="267" y="21"/>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25"/>
            <p:cNvSpPr/>
            <p:nvPr/>
          </p:nvSpPr>
          <p:spPr>
            <a:xfrm>
              <a:off x="5173188" y="3918000"/>
              <a:ext cx="11275" cy="9475"/>
            </a:xfrm>
            <a:custGeom>
              <a:avLst/>
              <a:gdLst/>
              <a:ahLst/>
              <a:cxnLst/>
              <a:rect l="l" t="t" r="r" b="b"/>
              <a:pathLst>
                <a:path w="451" h="379" extrusionOk="0">
                  <a:moveTo>
                    <a:pt x="128" y="1"/>
                  </a:moveTo>
                  <a:cubicBezTo>
                    <a:pt x="107" y="1"/>
                    <a:pt x="85" y="3"/>
                    <a:pt x="63" y="6"/>
                  </a:cubicBezTo>
                  <a:lnTo>
                    <a:pt x="16" y="6"/>
                  </a:lnTo>
                  <a:lnTo>
                    <a:pt x="16" y="53"/>
                  </a:lnTo>
                  <a:cubicBezTo>
                    <a:pt x="1" y="146"/>
                    <a:pt x="63" y="239"/>
                    <a:pt x="109" y="301"/>
                  </a:cubicBezTo>
                  <a:cubicBezTo>
                    <a:pt x="171" y="348"/>
                    <a:pt x="264" y="363"/>
                    <a:pt x="342" y="379"/>
                  </a:cubicBezTo>
                  <a:lnTo>
                    <a:pt x="388" y="379"/>
                  </a:lnTo>
                  <a:lnTo>
                    <a:pt x="404" y="348"/>
                  </a:lnTo>
                  <a:cubicBezTo>
                    <a:pt x="450" y="239"/>
                    <a:pt x="419" y="131"/>
                    <a:pt x="326" y="69"/>
                  </a:cubicBezTo>
                  <a:cubicBezTo>
                    <a:pt x="267" y="21"/>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25"/>
            <p:cNvSpPr/>
            <p:nvPr/>
          </p:nvSpPr>
          <p:spPr>
            <a:xfrm>
              <a:off x="5328663" y="3987875"/>
              <a:ext cx="8175" cy="22200"/>
            </a:xfrm>
            <a:custGeom>
              <a:avLst/>
              <a:gdLst/>
              <a:ahLst/>
              <a:cxnLst/>
              <a:rect l="l" t="t" r="r" b="b"/>
              <a:pathLst>
                <a:path w="327" h="888" extrusionOk="0">
                  <a:moveTo>
                    <a:pt x="98" y="0"/>
                  </a:moveTo>
                  <a:cubicBezTo>
                    <a:pt x="87" y="0"/>
                    <a:pt x="75" y="1"/>
                    <a:pt x="63" y="3"/>
                  </a:cubicBezTo>
                  <a:lnTo>
                    <a:pt x="16" y="34"/>
                  </a:lnTo>
                  <a:lnTo>
                    <a:pt x="16" y="65"/>
                  </a:lnTo>
                  <a:cubicBezTo>
                    <a:pt x="16" y="236"/>
                    <a:pt x="1" y="437"/>
                    <a:pt x="16" y="608"/>
                  </a:cubicBezTo>
                  <a:cubicBezTo>
                    <a:pt x="16" y="748"/>
                    <a:pt x="78" y="887"/>
                    <a:pt x="187" y="887"/>
                  </a:cubicBezTo>
                  <a:lnTo>
                    <a:pt x="234" y="887"/>
                  </a:lnTo>
                  <a:lnTo>
                    <a:pt x="249" y="841"/>
                  </a:lnTo>
                  <a:cubicBezTo>
                    <a:pt x="311" y="686"/>
                    <a:pt x="327" y="500"/>
                    <a:pt x="327" y="360"/>
                  </a:cubicBezTo>
                  <a:cubicBezTo>
                    <a:pt x="327" y="282"/>
                    <a:pt x="327" y="205"/>
                    <a:pt x="296" y="127"/>
                  </a:cubicBezTo>
                  <a:cubicBezTo>
                    <a:pt x="255" y="46"/>
                    <a:pt x="179"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25"/>
            <p:cNvSpPr/>
            <p:nvPr/>
          </p:nvSpPr>
          <p:spPr>
            <a:xfrm>
              <a:off x="5328663" y="3987875"/>
              <a:ext cx="8175" cy="22200"/>
            </a:xfrm>
            <a:custGeom>
              <a:avLst/>
              <a:gdLst/>
              <a:ahLst/>
              <a:cxnLst/>
              <a:rect l="l" t="t" r="r" b="b"/>
              <a:pathLst>
                <a:path w="327" h="888" extrusionOk="0">
                  <a:moveTo>
                    <a:pt x="98" y="0"/>
                  </a:moveTo>
                  <a:cubicBezTo>
                    <a:pt x="87" y="0"/>
                    <a:pt x="75" y="1"/>
                    <a:pt x="63" y="3"/>
                  </a:cubicBezTo>
                  <a:lnTo>
                    <a:pt x="16" y="34"/>
                  </a:lnTo>
                  <a:lnTo>
                    <a:pt x="16" y="65"/>
                  </a:lnTo>
                  <a:cubicBezTo>
                    <a:pt x="16" y="236"/>
                    <a:pt x="1" y="437"/>
                    <a:pt x="16" y="608"/>
                  </a:cubicBezTo>
                  <a:cubicBezTo>
                    <a:pt x="16" y="748"/>
                    <a:pt x="78" y="887"/>
                    <a:pt x="187" y="887"/>
                  </a:cubicBezTo>
                  <a:lnTo>
                    <a:pt x="234" y="887"/>
                  </a:lnTo>
                  <a:lnTo>
                    <a:pt x="249" y="841"/>
                  </a:lnTo>
                  <a:cubicBezTo>
                    <a:pt x="311" y="686"/>
                    <a:pt x="327" y="500"/>
                    <a:pt x="327" y="360"/>
                  </a:cubicBezTo>
                  <a:cubicBezTo>
                    <a:pt x="327" y="282"/>
                    <a:pt x="327" y="205"/>
                    <a:pt x="296" y="127"/>
                  </a:cubicBezTo>
                  <a:cubicBezTo>
                    <a:pt x="255" y="46"/>
                    <a:pt x="179"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25"/>
            <p:cNvSpPr/>
            <p:nvPr/>
          </p:nvSpPr>
          <p:spPr>
            <a:xfrm>
              <a:off x="5211963" y="4170950"/>
              <a:ext cx="14375" cy="10500"/>
            </a:xfrm>
            <a:custGeom>
              <a:avLst/>
              <a:gdLst/>
              <a:ahLst/>
              <a:cxnLst/>
              <a:rect l="l" t="t" r="r" b="b"/>
              <a:pathLst>
                <a:path w="575" h="420" extrusionOk="0">
                  <a:moveTo>
                    <a:pt x="311" y="1"/>
                  </a:moveTo>
                  <a:lnTo>
                    <a:pt x="311" y="32"/>
                  </a:lnTo>
                  <a:cubicBezTo>
                    <a:pt x="311" y="78"/>
                    <a:pt x="264" y="125"/>
                    <a:pt x="218" y="125"/>
                  </a:cubicBezTo>
                  <a:lnTo>
                    <a:pt x="171" y="125"/>
                  </a:lnTo>
                  <a:cubicBezTo>
                    <a:pt x="109" y="125"/>
                    <a:pt x="63" y="156"/>
                    <a:pt x="16" y="202"/>
                  </a:cubicBezTo>
                  <a:cubicBezTo>
                    <a:pt x="1" y="249"/>
                    <a:pt x="1" y="280"/>
                    <a:pt x="16" y="326"/>
                  </a:cubicBezTo>
                  <a:cubicBezTo>
                    <a:pt x="63" y="388"/>
                    <a:pt x="109" y="419"/>
                    <a:pt x="171" y="419"/>
                  </a:cubicBezTo>
                  <a:lnTo>
                    <a:pt x="218" y="419"/>
                  </a:lnTo>
                  <a:cubicBezTo>
                    <a:pt x="311" y="419"/>
                    <a:pt x="404" y="388"/>
                    <a:pt x="466"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25"/>
            <p:cNvSpPr/>
            <p:nvPr/>
          </p:nvSpPr>
          <p:spPr>
            <a:xfrm>
              <a:off x="5211963" y="4170950"/>
              <a:ext cx="14375" cy="10500"/>
            </a:xfrm>
            <a:custGeom>
              <a:avLst/>
              <a:gdLst/>
              <a:ahLst/>
              <a:cxnLst/>
              <a:rect l="l" t="t" r="r" b="b"/>
              <a:pathLst>
                <a:path w="575" h="420" extrusionOk="0">
                  <a:moveTo>
                    <a:pt x="311" y="1"/>
                  </a:moveTo>
                  <a:lnTo>
                    <a:pt x="311" y="32"/>
                  </a:lnTo>
                  <a:cubicBezTo>
                    <a:pt x="311" y="78"/>
                    <a:pt x="264" y="125"/>
                    <a:pt x="218" y="125"/>
                  </a:cubicBezTo>
                  <a:lnTo>
                    <a:pt x="171" y="125"/>
                  </a:lnTo>
                  <a:cubicBezTo>
                    <a:pt x="109" y="125"/>
                    <a:pt x="63" y="156"/>
                    <a:pt x="16" y="202"/>
                  </a:cubicBezTo>
                  <a:cubicBezTo>
                    <a:pt x="1" y="249"/>
                    <a:pt x="1" y="280"/>
                    <a:pt x="16" y="326"/>
                  </a:cubicBezTo>
                  <a:cubicBezTo>
                    <a:pt x="63" y="388"/>
                    <a:pt x="109" y="419"/>
                    <a:pt x="171" y="419"/>
                  </a:cubicBezTo>
                  <a:lnTo>
                    <a:pt x="218" y="419"/>
                  </a:lnTo>
                  <a:cubicBezTo>
                    <a:pt x="311" y="419"/>
                    <a:pt x="404" y="388"/>
                    <a:pt x="466"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25"/>
            <p:cNvSpPr/>
            <p:nvPr/>
          </p:nvSpPr>
          <p:spPr>
            <a:xfrm>
              <a:off x="5320538" y="3953550"/>
              <a:ext cx="10100" cy="9225"/>
            </a:xfrm>
            <a:custGeom>
              <a:avLst/>
              <a:gdLst/>
              <a:ahLst/>
              <a:cxnLst/>
              <a:rect l="l" t="t" r="r" b="b"/>
              <a:pathLst>
                <a:path w="404" h="369" extrusionOk="0">
                  <a:moveTo>
                    <a:pt x="216" y="1"/>
                  </a:moveTo>
                  <a:cubicBezTo>
                    <a:pt x="181" y="1"/>
                    <a:pt x="144" y="9"/>
                    <a:pt x="109" y="27"/>
                  </a:cubicBezTo>
                  <a:cubicBezTo>
                    <a:pt x="62" y="42"/>
                    <a:pt x="16" y="73"/>
                    <a:pt x="16" y="120"/>
                  </a:cubicBezTo>
                  <a:cubicBezTo>
                    <a:pt x="0" y="182"/>
                    <a:pt x="16" y="244"/>
                    <a:pt x="62" y="291"/>
                  </a:cubicBezTo>
                  <a:cubicBezTo>
                    <a:pt x="93" y="353"/>
                    <a:pt x="155" y="368"/>
                    <a:pt x="233" y="368"/>
                  </a:cubicBezTo>
                  <a:cubicBezTo>
                    <a:pt x="264" y="368"/>
                    <a:pt x="310" y="353"/>
                    <a:pt x="341" y="337"/>
                  </a:cubicBezTo>
                  <a:cubicBezTo>
                    <a:pt x="388" y="322"/>
                    <a:pt x="403" y="260"/>
                    <a:pt x="403" y="213"/>
                  </a:cubicBezTo>
                  <a:cubicBezTo>
                    <a:pt x="403" y="166"/>
                    <a:pt x="403" y="120"/>
                    <a:pt x="357" y="73"/>
                  </a:cubicBezTo>
                  <a:cubicBezTo>
                    <a:pt x="328" y="25"/>
                    <a:pt x="275"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25"/>
            <p:cNvSpPr/>
            <p:nvPr/>
          </p:nvSpPr>
          <p:spPr>
            <a:xfrm>
              <a:off x="5320538" y="3953550"/>
              <a:ext cx="10100" cy="9225"/>
            </a:xfrm>
            <a:custGeom>
              <a:avLst/>
              <a:gdLst/>
              <a:ahLst/>
              <a:cxnLst/>
              <a:rect l="l" t="t" r="r" b="b"/>
              <a:pathLst>
                <a:path w="404" h="369" extrusionOk="0">
                  <a:moveTo>
                    <a:pt x="216" y="1"/>
                  </a:moveTo>
                  <a:cubicBezTo>
                    <a:pt x="181" y="1"/>
                    <a:pt x="144" y="9"/>
                    <a:pt x="109" y="27"/>
                  </a:cubicBezTo>
                  <a:cubicBezTo>
                    <a:pt x="62" y="42"/>
                    <a:pt x="16" y="73"/>
                    <a:pt x="16" y="120"/>
                  </a:cubicBezTo>
                  <a:cubicBezTo>
                    <a:pt x="0" y="182"/>
                    <a:pt x="16" y="244"/>
                    <a:pt x="62" y="291"/>
                  </a:cubicBezTo>
                  <a:cubicBezTo>
                    <a:pt x="93" y="353"/>
                    <a:pt x="155" y="368"/>
                    <a:pt x="233" y="368"/>
                  </a:cubicBezTo>
                  <a:cubicBezTo>
                    <a:pt x="264" y="368"/>
                    <a:pt x="310" y="353"/>
                    <a:pt x="341" y="337"/>
                  </a:cubicBezTo>
                  <a:cubicBezTo>
                    <a:pt x="388" y="322"/>
                    <a:pt x="403" y="260"/>
                    <a:pt x="403" y="213"/>
                  </a:cubicBezTo>
                  <a:cubicBezTo>
                    <a:pt x="403" y="166"/>
                    <a:pt x="403" y="120"/>
                    <a:pt x="357" y="73"/>
                  </a:cubicBezTo>
                  <a:cubicBezTo>
                    <a:pt x="328" y="25"/>
                    <a:pt x="275"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25"/>
            <p:cNvSpPr/>
            <p:nvPr/>
          </p:nvSpPr>
          <p:spPr>
            <a:xfrm>
              <a:off x="5130938" y="3906225"/>
              <a:ext cx="10875" cy="10000"/>
            </a:xfrm>
            <a:custGeom>
              <a:avLst/>
              <a:gdLst/>
              <a:ahLst/>
              <a:cxnLst/>
              <a:rect l="l" t="t" r="r" b="b"/>
              <a:pathLst>
                <a:path w="435" h="400" extrusionOk="0">
                  <a:moveTo>
                    <a:pt x="264" y="1"/>
                  </a:moveTo>
                  <a:cubicBezTo>
                    <a:pt x="202" y="1"/>
                    <a:pt x="134" y="21"/>
                    <a:pt x="78" y="59"/>
                  </a:cubicBezTo>
                  <a:cubicBezTo>
                    <a:pt x="16" y="90"/>
                    <a:pt x="0" y="167"/>
                    <a:pt x="16" y="276"/>
                  </a:cubicBezTo>
                  <a:cubicBezTo>
                    <a:pt x="62" y="353"/>
                    <a:pt x="140" y="400"/>
                    <a:pt x="217" y="400"/>
                  </a:cubicBezTo>
                  <a:cubicBezTo>
                    <a:pt x="295" y="400"/>
                    <a:pt x="357" y="369"/>
                    <a:pt x="388" y="291"/>
                  </a:cubicBezTo>
                  <a:cubicBezTo>
                    <a:pt x="434" y="214"/>
                    <a:pt x="434" y="136"/>
                    <a:pt x="388" y="59"/>
                  </a:cubicBezTo>
                  <a:lnTo>
                    <a:pt x="372" y="28"/>
                  </a:lnTo>
                  <a:cubicBezTo>
                    <a:pt x="342" y="9"/>
                    <a:pt x="304"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25"/>
            <p:cNvSpPr/>
            <p:nvPr/>
          </p:nvSpPr>
          <p:spPr>
            <a:xfrm>
              <a:off x="5130938" y="3906225"/>
              <a:ext cx="10875" cy="10000"/>
            </a:xfrm>
            <a:custGeom>
              <a:avLst/>
              <a:gdLst/>
              <a:ahLst/>
              <a:cxnLst/>
              <a:rect l="l" t="t" r="r" b="b"/>
              <a:pathLst>
                <a:path w="435" h="400" extrusionOk="0">
                  <a:moveTo>
                    <a:pt x="264" y="1"/>
                  </a:moveTo>
                  <a:cubicBezTo>
                    <a:pt x="202" y="1"/>
                    <a:pt x="134" y="21"/>
                    <a:pt x="78" y="59"/>
                  </a:cubicBezTo>
                  <a:cubicBezTo>
                    <a:pt x="16" y="90"/>
                    <a:pt x="0" y="167"/>
                    <a:pt x="16" y="276"/>
                  </a:cubicBezTo>
                  <a:cubicBezTo>
                    <a:pt x="62" y="353"/>
                    <a:pt x="140" y="400"/>
                    <a:pt x="217" y="400"/>
                  </a:cubicBezTo>
                  <a:cubicBezTo>
                    <a:pt x="295" y="400"/>
                    <a:pt x="357" y="369"/>
                    <a:pt x="388" y="291"/>
                  </a:cubicBezTo>
                  <a:cubicBezTo>
                    <a:pt x="434" y="214"/>
                    <a:pt x="434" y="136"/>
                    <a:pt x="388" y="59"/>
                  </a:cubicBezTo>
                  <a:lnTo>
                    <a:pt x="372" y="28"/>
                  </a:lnTo>
                  <a:cubicBezTo>
                    <a:pt x="342" y="9"/>
                    <a:pt x="304"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25"/>
            <p:cNvSpPr/>
            <p:nvPr/>
          </p:nvSpPr>
          <p:spPr>
            <a:xfrm>
              <a:off x="5270888" y="4193375"/>
              <a:ext cx="11675" cy="12900"/>
            </a:xfrm>
            <a:custGeom>
              <a:avLst/>
              <a:gdLst/>
              <a:ahLst/>
              <a:cxnLst/>
              <a:rect l="l" t="t" r="r" b="b"/>
              <a:pathLst>
                <a:path w="467" h="516" extrusionOk="0">
                  <a:moveTo>
                    <a:pt x="354" y="1"/>
                  </a:moveTo>
                  <a:cubicBezTo>
                    <a:pt x="255" y="1"/>
                    <a:pt x="148" y="58"/>
                    <a:pt x="79" y="127"/>
                  </a:cubicBezTo>
                  <a:cubicBezTo>
                    <a:pt x="1" y="220"/>
                    <a:pt x="1" y="360"/>
                    <a:pt x="63" y="453"/>
                  </a:cubicBezTo>
                  <a:lnTo>
                    <a:pt x="79" y="469"/>
                  </a:lnTo>
                  <a:cubicBezTo>
                    <a:pt x="125" y="500"/>
                    <a:pt x="156" y="515"/>
                    <a:pt x="203" y="515"/>
                  </a:cubicBezTo>
                  <a:cubicBezTo>
                    <a:pt x="280" y="515"/>
                    <a:pt x="373" y="453"/>
                    <a:pt x="420" y="376"/>
                  </a:cubicBezTo>
                  <a:cubicBezTo>
                    <a:pt x="466" y="282"/>
                    <a:pt x="451" y="158"/>
                    <a:pt x="435" y="50"/>
                  </a:cubicBezTo>
                  <a:lnTo>
                    <a:pt x="435" y="3"/>
                  </a:lnTo>
                  <a:lnTo>
                    <a:pt x="389" y="3"/>
                  </a:lnTo>
                  <a:cubicBezTo>
                    <a:pt x="377" y="2"/>
                    <a:pt x="366"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25"/>
            <p:cNvSpPr/>
            <p:nvPr/>
          </p:nvSpPr>
          <p:spPr>
            <a:xfrm>
              <a:off x="5270888" y="4193375"/>
              <a:ext cx="11675" cy="12900"/>
            </a:xfrm>
            <a:custGeom>
              <a:avLst/>
              <a:gdLst/>
              <a:ahLst/>
              <a:cxnLst/>
              <a:rect l="l" t="t" r="r" b="b"/>
              <a:pathLst>
                <a:path w="467" h="516" extrusionOk="0">
                  <a:moveTo>
                    <a:pt x="354" y="1"/>
                  </a:moveTo>
                  <a:cubicBezTo>
                    <a:pt x="255" y="1"/>
                    <a:pt x="148" y="58"/>
                    <a:pt x="79" y="127"/>
                  </a:cubicBezTo>
                  <a:cubicBezTo>
                    <a:pt x="1" y="220"/>
                    <a:pt x="1" y="360"/>
                    <a:pt x="63" y="453"/>
                  </a:cubicBezTo>
                  <a:lnTo>
                    <a:pt x="79" y="469"/>
                  </a:lnTo>
                  <a:cubicBezTo>
                    <a:pt x="125" y="500"/>
                    <a:pt x="156" y="515"/>
                    <a:pt x="203" y="515"/>
                  </a:cubicBezTo>
                  <a:cubicBezTo>
                    <a:pt x="280" y="515"/>
                    <a:pt x="373" y="453"/>
                    <a:pt x="420" y="376"/>
                  </a:cubicBezTo>
                  <a:cubicBezTo>
                    <a:pt x="466" y="282"/>
                    <a:pt x="451" y="158"/>
                    <a:pt x="435" y="50"/>
                  </a:cubicBezTo>
                  <a:lnTo>
                    <a:pt x="435" y="3"/>
                  </a:lnTo>
                  <a:lnTo>
                    <a:pt x="389" y="3"/>
                  </a:lnTo>
                  <a:cubicBezTo>
                    <a:pt x="377" y="2"/>
                    <a:pt x="366"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25"/>
            <p:cNvSpPr/>
            <p:nvPr/>
          </p:nvSpPr>
          <p:spPr>
            <a:xfrm>
              <a:off x="5111163" y="3794075"/>
              <a:ext cx="11650" cy="10500"/>
            </a:xfrm>
            <a:custGeom>
              <a:avLst/>
              <a:gdLst/>
              <a:ahLst/>
              <a:cxnLst/>
              <a:rect l="l" t="t" r="r" b="b"/>
              <a:pathLst>
                <a:path w="466" h="420" extrusionOk="0">
                  <a:moveTo>
                    <a:pt x="93" y="0"/>
                  </a:moveTo>
                  <a:lnTo>
                    <a:pt x="78" y="31"/>
                  </a:lnTo>
                  <a:cubicBezTo>
                    <a:pt x="0" y="124"/>
                    <a:pt x="0" y="280"/>
                    <a:pt x="78" y="357"/>
                  </a:cubicBezTo>
                  <a:cubicBezTo>
                    <a:pt x="109" y="388"/>
                    <a:pt x="171" y="419"/>
                    <a:pt x="248" y="419"/>
                  </a:cubicBezTo>
                  <a:cubicBezTo>
                    <a:pt x="310" y="419"/>
                    <a:pt x="357" y="388"/>
                    <a:pt x="403" y="342"/>
                  </a:cubicBezTo>
                  <a:cubicBezTo>
                    <a:pt x="450" y="295"/>
                    <a:pt x="465" y="218"/>
                    <a:pt x="450" y="156"/>
                  </a:cubicBezTo>
                  <a:cubicBezTo>
                    <a:pt x="419" y="109"/>
                    <a:pt x="388" y="47"/>
                    <a:pt x="326" y="31"/>
                  </a:cubicBezTo>
                  <a:cubicBezTo>
                    <a:pt x="295" y="0"/>
                    <a:pt x="248"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25"/>
            <p:cNvSpPr/>
            <p:nvPr/>
          </p:nvSpPr>
          <p:spPr>
            <a:xfrm>
              <a:off x="5111163" y="3794075"/>
              <a:ext cx="11650" cy="10500"/>
            </a:xfrm>
            <a:custGeom>
              <a:avLst/>
              <a:gdLst/>
              <a:ahLst/>
              <a:cxnLst/>
              <a:rect l="l" t="t" r="r" b="b"/>
              <a:pathLst>
                <a:path w="466" h="420" extrusionOk="0">
                  <a:moveTo>
                    <a:pt x="93" y="0"/>
                  </a:moveTo>
                  <a:lnTo>
                    <a:pt x="78" y="31"/>
                  </a:lnTo>
                  <a:cubicBezTo>
                    <a:pt x="0" y="124"/>
                    <a:pt x="0" y="280"/>
                    <a:pt x="78" y="357"/>
                  </a:cubicBezTo>
                  <a:cubicBezTo>
                    <a:pt x="109" y="388"/>
                    <a:pt x="171" y="419"/>
                    <a:pt x="248" y="419"/>
                  </a:cubicBezTo>
                  <a:cubicBezTo>
                    <a:pt x="310" y="419"/>
                    <a:pt x="357" y="388"/>
                    <a:pt x="403" y="342"/>
                  </a:cubicBezTo>
                  <a:cubicBezTo>
                    <a:pt x="450" y="295"/>
                    <a:pt x="465" y="218"/>
                    <a:pt x="450" y="156"/>
                  </a:cubicBezTo>
                  <a:cubicBezTo>
                    <a:pt x="419" y="109"/>
                    <a:pt x="388" y="47"/>
                    <a:pt x="326" y="31"/>
                  </a:cubicBezTo>
                  <a:cubicBezTo>
                    <a:pt x="295" y="0"/>
                    <a:pt x="248"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25"/>
            <p:cNvSpPr/>
            <p:nvPr/>
          </p:nvSpPr>
          <p:spPr>
            <a:xfrm>
              <a:off x="5308888" y="3885875"/>
              <a:ext cx="8175" cy="8250"/>
            </a:xfrm>
            <a:custGeom>
              <a:avLst/>
              <a:gdLst/>
              <a:ahLst/>
              <a:cxnLst/>
              <a:rect l="l" t="t" r="r" b="b"/>
              <a:pathLst>
                <a:path w="327" h="330" extrusionOk="0">
                  <a:moveTo>
                    <a:pt x="117" y="0"/>
                  </a:moveTo>
                  <a:cubicBezTo>
                    <a:pt x="78" y="0"/>
                    <a:pt x="40" y="12"/>
                    <a:pt x="1" y="35"/>
                  </a:cubicBezTo>
                  <a:lnTo>
                    <a:pt x="16" y="97"/>
                  </a:lnTo>
                  <a:cubicBezTo>
                    <a:pt x="63" y="128"/>
                    <a:pt x="32" y="159"/>
                    <a:pt x="32" y="175"/>
                  </a:cubicBezTo>
                  <a:cubicBezTo>
                    <a:pt x="32" y="252"/>
                    <a:pt x="78" y="314"/>
                    <a:pt x="141" y="330"/>
                  </a:cubicBezTo>
                  <a:lnTo>
                    <a:pt x="156" y="330"/>
                  </a:lnTo>
                  <a:cubicBezTo>
                    <a:pt x="203" y="330"/>
                    <a:pt x="249" y="283"/>
                    <a:pt x="296" y="237"/>
                  </a:cubicBezTo>
                  <a:cubicBezTo>
                    <a:pt x="327" y="159"/>
                    <a:pt x="311" y="97"/>
                    <a:pt x="234" y="35"/>
                  </a:cubicBezTo>
                  <a:cubicBezTo>
                    <a:pt x="195" y="12"/>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25"/>
            <p:cNvSpPr/>
            <p:nvPr/>
          </p:nvSpPr>
          <p:spPr>
            <a:xfrm>
              <a:off x="5308888" y="3885875"/>
              <a:ext cx="8175" cy="8250"/>
            </a:xfrm>
            <a:custGeom>
              <a:avLst/>
              <a:gdLst/>
              <a:ahLst/>
              <a:cxnLst/>
              <a:rect l="l" t="t" r="r" b="b"/>
              <a:pathLst>
                <a:path w="327" h="330" extrusionOk="0">
                  <a:moveTo>
                    <a:pt x="117" y="0"/>
                  </a:moveTo>
                  <a:cubicBezTo>
                    <a:pt x="78" y="0"/>
                    <a:pt x="40" y="12"/>
                    <a:pt x="1" y="35"/>
                  </a:cubicBezTo>
                  <a:lnTo>
                    <a:pt x="16" y="97"/>
                  </a:lnTo>
                  <a:cubicBezTo>
                    <a:pt x="63" y="128"/>
                    <a:pt x="32" y="159"/>
                    <a:pt x="32" y="175"/>
                  </a:cubicBezTo>
                  <a:cubicBezTo>
                    <a:pt x="32" y="252"/>
                    <a:pt x="78" y="314"/>
                    <a:pt x="141" y="330"/>
                  </a:cubicBezTo>
                  <a:lnTo>
                    <a:pt x="156" y="330"/>
                  </a:lnTo>
                  <a:cubicBezTo>
                    <a:pt x="203" y="330"/>
                    <a:pt x="249" y="283"/>
                    <a:pt x="296" y="237"/>
                  </a:cubicBezTo>
                  <a:cubicBezTo>
                    <a:pt x="327" y="159"/>
                    <a:pt x="311" y="97"/>
                    <a:pt x="234" y="35"/>
                  </a:cubicBezTo>
                  <a:cubicBezTo>
                    <a:pt x="195" y="12"/>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25"/>
            <p:cNvSpPr/>
            <p:nvPr/>
          </p:nvSpPr>
          <p:spPr>
            <a:xfrm>
              <a:off x="5268188" y="4149625"/>
              <a:ext cx="10500" cy="10100"/>
            </a:xfrm>
            <a:custGeom>
              <a:avLst/>
              <a:gdLst/>
              <a:ahLst/>
              <a:cxnLst/>
              <a:rect l="l" t="t" r="r" b="b"/>
              <a:pathLst>
                <a:path w="420" h="404" extrusionOk="0">
                  <a:moveTo>
                    <a:pt x="218" y="1"/>
                  </a:moveTo>
                  <a:cubicBezTo>
                    <a:pt x="109" y="1"/>
                    <a:pt x="31" y="32"/>
                    <a:pt x="16" y="109"/>
                  </a:cubicBezTo>
                  <a:cubicBezTo>
                    <a:pt x="0" y="171"/>
                    <a:pt x="0" y="249"/>
                    <a:pt x="31" y="311"/>
                  </a:cubicBezTo>
                  <a:cubicBezTo>
                    <a:pt x="62" y="357"/>
                    <a:pt x="93" y="388"/>
                    <a:pt x="156" y="404"/>
                  </a:cubicBezTo>
                  <a:lnTo>
                    <a:pt x="218" y="404"/>
                  </a:lnTo>
                  <a:cubicBezTo>
                    <a:pt x="295" y="404"/>
                    <a:pt x="342" y="357"/>
                    <a:pt x="388" y="311"/>
                  </a:cubicBezTo>
                  <a:cubicBezTo>
                    <a:pt x="419" y="249"/>
                    <a:pt x="419" y="171"/>
                    <a:pt x="404"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25"/>
            <p:cNvSpPr/>
            <p:nvPr/>
          </p:nvSpPr>
          <p:spPr>
            <a:xfrm>
              <a:off x="5268188" y="4149625"/>
              <a:ext cx="10500" cy="10100"/>
            </a:xfrm>
            <a:custGeom>
              <a:avLst/>
              <a:gdLst/>
              <a:ahLst/>
              <a:cxnLst/>
              <a:rect l="l" t="t" r="r" b="b"/>
              <a:pathLst>
                <a:path w="420" h="404" extrusionOk="0">
                  <a:moveTo>
                    <a:pt x="218" y="1"/>
                  </a:moveTo>
                  <a:cubicBezTo>
                    <a:pt x="109" y="1"/>
                    <a:pt x="31" y="32"/>
                    <a:pt x="16" y="109"/>
                  </a:cubicBezTo>
                  <a:cubicBezTo>
                    <a:pt x="0" y="171"/>
                    <a:pt x="0" y="249"/>
                    <a:pt x="31" y="311"/>
                  </a:cubicBezTo>
                  <a:cubicBezTo>
                    <a:pt x="62" y="357"/>
                    <a:pt x="93" y="388"/>
                    <a:pt x="156" y="404"/>
                  </a:cubicBezTo>
                  <a:lnTo>
                    <a:pt x="218" y="404"/>
                  </a:lnTo>
                  <a:cubicBezTo>
                    <a:pt x="295" y="404"/>
                    <a:pt x="342" y="357"/>
                    <a:pt x="388" y="311"/>
                  </a:cubicBezTo>
                  <a:cubicBezTo>
                    <a:pt x="419" y="249"/>
                    <a:pt x="419" y="171"/>
                    <a:pt x="404"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25"/>
            <p:cNvSpPr/>
            <p:nvPr/>
          </p:nvSpPr>
          <p:spPr>
            <a:xfrm>
              <a:off x="5220113" y="4041075"/>
              <a:ext cx="10875" cy="9475"/>
            </a:xfrm>
            <a:custGeom>
              <a:avLst/>
              <a:gdLst/>
              <a:ahLst/>
              <a:cxnLst/>
              <a:rect l="l" t="t" r="r" b="b"/>
              <a:pathLst>
                <a:path w="435" h="379" extrusionOk="0">
                  <a:moveTo>
                    <a:pt x="78" y="0"/>
                  </a:moveTo>
                  <a:lnTo>
                    <a:pt x="47" y="47"/>
                  </a:lnTo>
                  <a:cubicBezTo>
                    <a:pt x="0" y="124"/>
                    <a:pt x="16" y="248"/>
                    <a:pt x="93" y="310"/>
                  </a:cubicBezTo>
                  <a:cubicBezTo>
                    <a:pt x="140" y="341"/>
                    <a:pt x="202" y="357"/>
                    <a:pt x="248" y="357"/>
                  </a:cubicBezTo>
                  <a:cubicBezTo>
                    <a:pt x="269" y="371"/>
                    <a:pt x="287" y="378"/>
                    <a:pt x="305" y="378"/>
                  </a:cubicBezTo>
                  <a:cubicBezTo>
                    <a:pt x="326" y="378"/>
                    <a:pt x="347" y="367"/>
                    <a:pt x="372" y="341"/>
                  </a:cubicBezTo>
                  <a:cubicBezTo>
                    <a:pt x="435" y="186"/>
                    <a:pt x="403" y="93"/>
                    <a:pt x="326" y="47"/>
                  </a:cubicBezTo>
                  <a:cubicBezTo>
                    <a:pt x="310" y="39"/>
                    <a:pt x="291" y="35"/>
                    <a:pt x="270" y="35"/>
                  </a:cubicBezTo>
                  <a:cubicBezTo>
                    <a:pt x="248" y="35"/>
                    <a:pt x="225" y="39"/>
                    <a:pt x="202"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25"/>
            <p:cNvSpPr/>
            <p:nvPr/>
          </p:nvSpPr>
          <p:spPr>
            <a:xfrm>
              <a:off x="5220113" y="4041075"/>
              <a:ext cx="10875" cy="9475"/>
            </a:xfrm>
            <a:custGeom>
              <a:avLst/>
              <a:gdLst/>
              <a:ahLst/>
              <a:cxnLst/>
              <a:rect l="l" t="t" r="r" b="b"/>
              <a:pathLst>
                <a:path w="435" h="379" extrusionOk="0">
                  <a:moveTo>
                    <a:pt x="78" y="0"/>
                  </a:moveTo>
                  <a:lnTo>
                    <a:pt x="47" y="47"/>
                  </a:lnTo>
                  <a:cubicBezTo>
                    <a:pt x="0" y="124"/>
                    <a:pt x="16" y="248"/>
                    <a:pt x="93" y="310"/>
                  </a:cubicBezTo>
                  <a:cubicBezTo>
                    <a:pt x="140" y="341"/>
                    <a:pt x="202" y="357"/>
                    <a:pt x="248" y="357"/>
                  </a:cubicBezTo>
                  <a:cubicBezTo>
                    <a:pt x="269" y="371"/>
                    <a:pt x="287" y="378"/>
                    <a:pt x="305" y="378"/>
                  </a:cubicBezTo>
                  <a:cubicBezTo>
                    <a:pt x="326" y="378"/>
                    <a:pt x="347" y="367"/>
                    <a:pt x="372" y="341"/>
                  </a:cubicBezTo>
                  <a:cubicBezTo>
                    <a:pt x="435" y="186"/>
                    <a:pt x="403" y="93"/>
                    <a:pt x="326" y="47"/>
                  </a:cubicBezTo>
                  <a:cubicBezTo>
                    <a:pt x="310" y="39"/>
                    <a:pt x="291" y="35"/>
                    <a:pt x="270" y="35"/>
                  </a:cubicBezTo>
                  <a:cubicBezTo>
                    <a:pt x="248" y="35"/>
                    <a:pt x="225" y="39"/>
                    <a:pt x="202"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25"/>
            <p:cNvSpPr/>
            <p:nvPr/>
          </p:nvSpPr>
          <p:spPr>
            <a:xfrm>
              <a:off x="5261213" y="4179100"/>
              <a:ext cx="10875" cy="8175"/>
            </a:xfrm>
            <a:custGeom>
              <a:avLst/>
              <a:gdLst/>
              <a:ahLst/>
              <a:cxnLst/>
              <a:rect l="l" t="t" r="r" b="b"/>
              <a:pathLst>
                <a:path w="435" h="327" extrusionOk="0">
                  <a:moveTo>
                    <a:pt x="62" y="0"/>
                  </a:moveTo>
                  <a:lnTo>
                    <a:pt x="47" y="31"/>
                  </a:lnTo>
                  <a:cubicBezTo>
                    <a:pt x="0" y="109"/>
                    <a:pt x="0" y="218"/>
                    <a:pt x="47" y="295"/>
                  </a:cubicBezTo>
                  <a:lnTo>
                    <a:pt x="47" y="311"/>
                  </a:lnTo>
                  <a:lnTo>
                    <a:pt x="62" y="311"/>
                  </a:lnTo>
                  <a:cubicBezTo>
                    <a:pt x="109" y="326"/>
                    <a:pt x="155" y="326"/>
                    <a:pt x="202" y="326"/>
                  </a:cubicBezTo>
                  <a:cubicBezTo>
                    <a:pt x="264" y="326"/>
                    <a:pt x="295" y="311"/>
                    <a:pt x="357" y="295"/>
                  </a:cubicBezTo>
                  <a:cubicBezTo>
                    <a:pt x="388" y="249"/>
                    <a:pt x="435" y="187"/>
                    <a:pt x="419" y="109"/>
                  </a:cubicBezTo>
                  <a:cubicBezTo>
                    <a:pt x="419" y="78"/>
                    <a:pt x="372" y="31"/>
                    <a:pt x="341" y="16"/>
                  </a:cubicBezTo>
                  <a:cubicBezTo>
                    <a:pt x="318" y="8"/>
                    <a:pt x="291" y="4"/>
                    <a:pt x="264" y="4"/>
                  </a:cubicBezTo>
                  <a:cubicBezTo>
                    <a:pt x="237" y="4"/>
                    <a:pt x="210" y="8"/>
                    <a:pt x="186" y="16"/>
                  </a:cubicBezTo>
                  <a:cubicBezTo>
                    <a:pt x="155" y="16"/>
                    <a:pt x="138" y="23"/>
                    <a:pt x="125" y="23"/>
                  </a:cubicBezTo>
                  <a:cubicBezTo>
                    <a:pt x="119" y="23"/>
                    <a:pt x="114" y="21"/>
                    <a:pt x="109"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25"/>
            <p:cNvSpPr/>
            <p:nvPr/>
          </p:nvSpPr>
          <p:spPr>
            <a:xfrm>
              <a:off x="5261213" y="4179100"/>
              <a:ext cx="10875" cy="8175"/>
            </a:xfrm>
            <a:custGeom>
              <a:avLst/>
              <a:gdLst/>
              <a:ahLst/>
              <a:cxnLst/>
              <a:rect l="l" t="t" r="r" b="b"/>
              <a:pathLst>
                <a:path w="435" h="327" extrusionOk="0">
                  <a:moveTo>
                    <a:pt x="62" y="0"/>
                  </a:moveTo>
                  <a:lnTo>
                    <a:pt x="47" y="31"/>
                  </a:lnTo>
                  <a:cubicBezTo>
                    <a:pt x="0" y="109"/>
                    <a:pt x="0" y="218"/>
                    <a:pt x="47" y="295"/>
                  </a:cubicBezTo>
                  <a:lnTo>
                    <a:pt x="47" y="311"/>
                  </a:lnTo>
                  <a:lnTo>
                    <a:pt x="62" y="311"/>
                  </a:lnTo>
                  <a:cubicBezTo>
                    <a:pt x="109" y="326"/>
                    <a:pt x="155" y="326"/>
                    <a:pt x="202" y="326"/>
                  </a:cubicBezTo>
                  <a:cubicBezTo>
                    <a:pt x="264" y="326"/>
                    <a:pt x="295" y="311"/>
                    <a:pt x="357" y="295"/>
                  </a:cubicBezTo>
                  <a:cubicBezTo>
                    <a:pt x="388" y="249"/>
                    <a:pt x="435" y="187"/>
                    <a:pt x="419" y="109"/>
                  </a:cubicBezTo>
                  <a:cubicBezTo>
                    <a:pt x="419" y="78"/>
                    <a:pt x="372" y="31"/>
                    <a:pt x="341" y="16"/>
                  </a:cubicBezTo>
                  <a:cubicBezTo>
                    <a:pt x="318" y="8"/>
                    <a:pt x="291" y="4"/>
                    <a:pt x="264" y="4"/>
                  </a:cubicBezTo>
                  <a:cubicBezTo>
                    <a:pt x="237" y="4"/>
                    <a:pt x="210" y="8"/>
                    <a:pt x="186" y="16"/>
                  </a:cubicBezTo>
                  <a:cubicBezTo>
                    <a:pt x="155" y="16"/>
                    <a:pt x="138" y="23"/>
                    <a:pt x="125" y="23"/>
                  </a:cubicBezTo>
                  <a:cubicBezTo>
                    <a:pt x="119" y="23"/>
                    <a:pt x="114" y="21"/>
                    <a:pt x="109"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25"/>
            <p:cNvSpPr/>
            <p:nvPr/>
          </p:nvSpPr>
          <p:spPr>
            <a:xfrm>
              <a:off x="5221263" y="3834400"/>
              <a:ext cx="10125" cy="10100"/>
            </a:xfrm>
            <a:custGeom>
              <a:avLst/>
              <a:gdLst/>
              <a:ahLst/>
              <a:cxnLst/>
              <a:rect l="l" t="t" r="r" b="b"/>
              <a:pathLst>
                <a:path w="405" h="404" extrusionOk="0">
                  <a:moveTo>
                    <a:pt x="214" y="0"/>
                  </a:moveTo>
                  <a:cubicBezTo>
                    <a:pt x="180" y="0"/>
                    <a:pt x="140" y="6"/>
                    <a:pt x="94" y="16"/>
                  </a:cubicBezTo>
                  <a:lnTo>
                    <a:pt x="78" y="16"/>
                  </a:lnTo>
                  <a:lnTo>
                    <a:pt x="47" y="47"/>
                  </a:lnTo>
                  <a:cubicBezTo>
                    <a:pt x="1" y="124"/>
                    <a:pt x="1" y="249"/>
                    <a:pt x="32" y="373"/>
                  </a:cubicBezTo>
                  <a:cubicBezTo>
                    <a:pt x="78" y="388"/>
                    <a:pt x="109" y="404"/>
                    <a:pt x="156" y="404"/>
                  </a:cubicBezTo>
                  <a:cubicBezTo>
                    <a:pt x="233" y="404"/>
                    <a:pt x="280" y="373"/>
                    <a:pt x="342" y="326"/>
                  </a:cubicBezTo>
                  <a:cubicBezTo>
                    <a:pt x="389" y="295"/>
                    <a:pt x="404" y="233"/>
                    <a:pt x="404" y="171"/>
                  </a:cubicBezTo>
                  <a:cubicBezTo>
                    <a:pt x="404" y="140"/>
                    <a:pt x="389" y="93"/>
                    <a:pt x="357" y="62"/>
                  </a:cubicBezTo>
                  <a:cubicBezTo>
                    <a:pt x="326" y="21"/>
                    <a:pt x="282"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25"/>
            <p:cNvSpPr/>
            <p:nvPr/>
          </p:nvSpPr>
          <p:spPr>
            <a:xfrm>
              <a:off x="5221263" y="3834400"/>
              <a:ext cx="10125" cy="10100"/>
            </a:xfrm>
            <a:custGeom>
              <a:avLst/>
              <a:gdLst/>
              <a:ahLst/>
              <a:cxnLst/>
              <a:rect l="l" t="t" r="r" b="b"/>
              <a:pathLst>
                <a:path w="405" h="404" extrusionOk="0">
                  <a:moveTo>
                    <a:pt x="214" y="0"/>
                  </a:moveTo>
                  <a:cubicBezTo>
                    <a:pt x="180" y="0"/>
                    <a:pt x="140" y="6"/>
                    <a:pt x="94" y="16"/>
                  </a:cubicBezTo>
                  <a:lnTo>
                    <a:pt x="78" y="16"/>
                  </a:lnTo>
                  <a:lnTo>
                    <a:pt x="47" y="47"/>
                  </a:lnTo>
                  <a:cubicBezTo>
                    <a:pt x="1" y="124"/>
                    <a:pt x="1" y="249"/>
                    <a:pt x="32" y="373"/>
                  </a:cubicBezTo>
                  <a:cubicBezTo>
                    <a:pt x="78" y="388"/>
                    <a:pt x="109" y="404"/>
                    <a:pt x="156" y="404"/>
                  </a:cubicBezTo>
                  <a:cubicBezTo>
                    <a:pt x="233" y="404"/>
                    <a:pt x="280" y="373"/>
                    <a:pt x="342" y="326"/>
                  </a:cubicBezTo>
                  <a:cubicBezTo>
                    <a:pt x="389" y="295"/>
                    <a:pt x="404" y="233"/>
                    <a:pt x="404" y="171"/>
                  </a:cubicBezTo>
                  <a:cubicBezTo>
                    <a:pt x="404" y="140"/>
                    <a:pt x="389" y="93"/>
                    <a:pt x="357" y="62"/>
                  </a:cubicBezTo>
                  <a:cubicBezTo>
                    <a:pt x="326" y="21"/>
                    <a:pt x="282"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25"/>
            <p:cNvSpPr/>
            <p:nvPr/>
          </p:nvSpPr>
          <p:spPr>
            <a:xfrm>
              <a:off x="5190638" y="3839400"/>
              <a:ext cx="9725" cy="9750"/>
            </a:xfrm>
            <a:custGeom>
              <a:avLst/>
              <a:gdLst/>
              <a:ahLst/>
              <a:cxnLst/>
              <a:rect l="l" t="t" r="r" b="b"/>
              <a:pathLst>
                <a:path w="389" h="390" extrusionOk="0">
                  <a:moveTo>
                    <a:pt x="254" y="1"/>
                  </a:moveTo>
                  <a:cubicBezTo>
                    <a:pt x="182" y="1"/>
                    <a:pt x="113" y="35"/>
                    <a:pt x="63" y="95"/>
                  </a:cubicBezTo>
                  <a:cubicBezTo>
                    <a:pt x="16" y="126"/>
                    <a:pt x="1" y="188"/>
                    <a:pt x="1" y="250"/>
                  </a:cubicBezTo>
                  <a:cubicBezTo>
                    <a:pt x="1" y="281"/>
                    <a:pt x="16" y="328"/>
                    <a:pt x="63" y="343"/>
                  </a:cubicBezTo>
                  <a:cubicBezTo>
                    <a:pt x="78" y="359"/>
                    <a:pt x="109" y="390"/>
                    <a:pt x="156" y="390"/>
                  </a:cubicBezTo>
                  <a:lnTo>
                    <a:pt x="264" y="390"/>
                  </a:lnTo>
                  <a:lnTo>
                    <a:pt x="295" y="359"/>
                  </a:lnTo>
                  <a:cubicBezTo>
                    <a:pt x="342" y="281"/>
                    <a:pt x="388" y="188"/>
                    <a:pt x="388" y="80"/>
                  </a:cubicBezTo>
                  <a:lnTo>
                    <a:pt x="388" y="49"/>
                  </a:lnTo>
                  <a:lnTo>
                    <a:pt x="373" y="33"/>
                  </a:lnTo>
                  <a:cubicBezTo>
                    <a:pt x="334" y="11"/>
                    <a:pt x="294"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25"/>
            <p:cNvSpPr/>
            <p:nvPr/>
          </p:nvSpPr>
          <p:spPr>
            <a:xfrm>
              <a:off x="5190638" y="3839400"/>
              <a:ext cx="9725" cy="9750"/>
            </a:xfrm>
            <a:custGeom>
              <a:avLst/>
              <a:gdLst/>
              <a:ahLst/>
              <a:cxnLst/>
              <a:rect l="l" t="t" r="r" b="b"/>
              <a:pathLst>
                <a:path w="389" h="390" extrusionOk="0">
                  <a:moveTo>
                    <a:pt x="254" y="1"/>
                  </a:moveTo>
                  <a:cubicBezTo>
                    <a:pt x="182" y="1"/>
                    <a:pt x="113" y="35"/>
                    <a:pt x="63" y="95"/>
                  </a:cubicBezTo>
                  <a:cubicBezTo>
                    <a:pt x="16" y="126"/>
                    <a:pt x="1" y="188"/>
                    <a:pt x="1" y="250"/>
                  </a:cubicBezTo>
                  <a:cubicBezTo>
                    <a:pt x="1" y="281"/>
                    <a:pt x="16" y="328"/>
                    <a:pt x="63" y="343"/>
                  </a:cubicBezTo>
                  <a:cubicBezTo>
                    <a:pt x="78" y="359"/>
                    <a:pt x="109" y="390"/>
                    <a:pt x="156" y="390"/>
                  </a:cubicBezTo>
                  <a:lnTo>
                    <a:pt x="264" y="390"/>
                  </a:lnTo>
                  <a:lnTo>
                    <a:pt x="295" y="359"/>
                  </a:lnTo>
                  <a:cubicBezTo>
                    <a:pt x="342" y="281"/>
                    <a:pt x="388" y="188"/>
                    <a:pt x="388" y="80"/>
                  </a:cubicBezTo>
                  <a:lnTo>
                    <a:pt x="388" y="49"/>
                  </a:lnTo>
                  <a:lnTo>
                    <a:pt x="373" y="33"/>
                  </a:lnTo>
                  <a:cubicBezTo>
                    <a:pt x="334" y="11"/>
                    <a:pt x="294"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25"/>
            <p:cNvSpPr/>
            <p:nvPr/>
          </p:nvSpPr>
          <p:spPr>
            <a:xfrm>
              <a:off x="5225913" y="3851850"/>
              <a:ext cx="9725" cy="8950"/>
            </a:xfrm>
            <a:custGeom>
              <a:avLst/>
              <a:gdLst/>
              <a:ahLst/>
              <a:cxnLst/>
              <a:rect l="l" t="t" r="r" b="b"/>
              <a:pathLst>
                <a:path w="389" h="358" extrusionOk="0">
                  <a:moveTo>
                    <a:pt x="171" y="0"/>
                  </a:moveTo>
                  <a:cubicBezTo>
                    <a:pt x="94" y="0"/>
                    <a:pt x="47" y="62"/>
                    <a:pt x="16" y="140"/>
                  </a:cubicBezTo>
                  <a:cubicBezTo>
                    <a:pt x="1" y="217"/>
                    <a:pt x="47" y="295"/>
                    <a:pt x="94" y="326"/>
                  </a:cubicBezTo>
                  <a:cubicBezTo>
                    <a:pt x="125" y="357"/>
                    <a:pt x="140" y="357"/>
                    <a:pt x="171" y="357"/>
                  </a:cubicBezTo>
                  <a:cubicBezTo>
                    <a:pt x="218" y="357"/>
                    <a:pt x="265" y="326"/>
                    <a:pt x="311" y="295"/>
                  </a:cubicBezTo>
                  <a:cubicBezTo>
                    <a:pt x="373" y="233"/>
                    <a:pt x="389" y="155"/>
                    <a:pt x="342" y="93"/>
                  </a:cubicBezTo>
                  <a:lnTo>
                    <a:pt x="342" y="78"/>
                  </a:lnTo>
                  <a:lnTo>
                    <a:pt x="327" y="78"/>
                  </a:lnTo>
                  <a:cubicBezTo>
                    <a:pt x="305" y="67"/>
                    <a:pt x="267" y="56"/>
                    <a:pt x="231" y="56"/>
                  </a:cubicBezTo>
                  <a:cubicBezTo>
                    <a:pt x="216" y="56"/>
                    <a:pt x="201"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25"/>
            <p:cNvSpPr/>
            <p:nvPr/>
          </p:nvSpPr>
          <p:spPr>
            <a:xfrm>
              <a:off x="5225913" y="3851850"/>
              <a:ext cx="9725" cy="8950"/>
            </a:xfrm>
            <a:custGeom>
              <a:avLst/>
              <a:gdLst/>
              <a:ahLst/>
              <a:cxnLst/>
              <a:rect l="l" t="t" r="r" b="b"/>
              <a:pathLst>
                <a:path w="389" h="358" extrusionOk="0">
                  <a:moveTo>
                    <a:pt x="171" y="0"/>
                  </a:moveTo>
                  <a:cubicBezTo>
                    <a:pt x="94" y="0"/>
                    <a:pt x="47" y="62"/>
                    <a:pt x="16" y="140"/>
                  </a:cubicBezTo>
                  <a:cubicBezTo>
                    <a:pt x="1" y="217"/>
                    <a:pt x="47" y="295"/>
                    <a:pt x="94" y="326"/>
                  </a:cubicBezTo>
                  <a:cubicBezTo>
                    <a:pt x="125" y="357"/>
                    <a:pt x="140" y="357"/>
                    <a:pt x="171" y="357"/>
                  </a:cubicBezTo>
                  <a:cubicBezTo>
                    <a:pt x="218" y="357"/>
                    <a:pt x="265" y="326"/>
                    <a:pt x="311" y="295"/>
                  </a:cubicBezTo>
                  <a:cubicBezTo>
                    <a:pt x="373" y="233"/>
                    <a:pt x="389" y="155"/>
                    <a:pt x="342" y="93"/>
                  </a:cubicBezTo>
                  <a:lnTo>
                    <a:pt x="342" y="78"/>
                  </a:lnTo>
                  <a:lnTo>
                    <a:pt x="327" y="78"/>
                  </a:lnTo>
                  <a:cubicBezTo>
                    <a:pt x="305" y="67"/>
                    <a:pt x="267" y="56"/>
                    <a:pt x="231" y="56"/>
                  </a:cubicBezTo>
                  <a:cubicBezTo>
                    <a:pt x="216" y="56"/>
                    <a:pt x="201"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25"/>
            <p:cNvSpPr/>
            <p:nvPr/>
          </p:nvSpPr>
          <p:spPr>
            <a:xfrm>
              <a:off x="5151088" y="3852225"/>
              <a:ext cx="10875" cy="9350"/>
            </a:xfrm>
            <a:custGeom>
              <a:avLst/>
              <a:gdLst/>
              <a:ahLst/>
              <a:cxnLst/>
              <a:rect l="l" t="t" r="r" b="b"/>
              <a:pathLst>
                <a:path w="435" h="374" extrusionOk="0">
                  <a:moveTo>
                    <a:pt x="233" y="1"/>
                  </a:moveTo>
                  <a:cubicBezTo>
                    <a:pt x="156" y="1"/>
                    <a:pt x="109" y="32"/>
                    <a:pt x="63" y="78"/>
                  </a:cubicBezTo>
                  <a:cubicBezTo>
                    <a:pt x="32" y="140"/>
                    <a:pt x="1" y="202"/>
                    <a:pt x="47" y="249"/>
                  </a:cubicBezTo>
                  <a:cubicBezTo>
                    <a:pt x="78" y="327"/>
                    <a:pt x="140" y="373"/>
                    <a:pt x="218" y="373"/>
                  </a:cubicBezTo>
                  <a:lnTo>
                    <a:pt x="233" y="373"/>
                  </a:lnTo>
                  <a:cubicBezTo>
                    <a:pt x="326" y="373"/>
                    <a:pt x="373" y="342"/>
                    <a:pt x="404" y="265"/>
                  </a:cubicBezTo>
                  <a:cubicBezTo>
                    <a:pt x="435" y="187"/>
                    <a:pt x="419" y="109"/>
                    <a:pt x="373" y="47"/>
                  </a:cubicBezTo>
                  <a:lnTo>
                    <a:pt x="357" y="32"/>
                  </a:lnTo>
                  <a:lnTo>
                    <a:pt x="342" y="32"/>
                  </a:lnTo>
                  <a:cubicBezTo>
                    <a:pt x="295" y="32"/>
                    <a:pt x="264"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25"/>
            <p:cNvSpPr/>
            <p:nvPr/>
          </p:nvSpPr>
          <p:spPr>
            <a:xfrm>
              <a:off x="5151088" y="3852225"/>
              <a:ext cx="10875" cy="9350"/>
            </a:xfrm>
            <a:custGeom>
              <a:avLst/>
              <a:gdLst/>
              <a:ahLst/>
              <a:cxnLst/>
              <a:rect l="l" t="t" r="r" b="b"/>
              <a:pathLst>
                <a:path w="435" h="374" extrusionOk="0">
                  <a:moveTo>
                    <a:pt x="233" y="1"/>
                  </a:moveTo>
                  <a:cubicBezTo>
                    <a:pt x="156" y="1"/>
                    <a:pt x="109" y="32"/>
                    <a:pt x="63" y="78"/>
                  </a:cubicBezTo>
                  <a:cubicBezTo>
                    <a:pt x="32" y="140"/>
                    <a:pt x="1" y="202"/>
                    <a:pt x="47" y="249"/>
                  </a:cubicBezTo>
                  <a:cubicBezTo>
                    <a:pt x="78" y="327"/>
                    <a:pt x="140" y="373"/>
                    <a:pt x="218" y="373"/>
                  </a:cubicBezTo>
                  <a:lnTo>
                    <a:pt x="233" y="373"/>
                  </a:lnTo>
                  <a:cubicBezTo>
                    <a:pt x="326" y="373"/>
                    <a:pt x="373" y="342"/>
                    <a:pt x="404" y="265"/>
                  </a:cubicBezTo>
                  <a:cubicBezTo>
                    <a:pt x="435" y="187"/>
                    <a:pt x="419" y="109"/>
                    <a:pt x="373" y="47"/>
                  </a:cubicBezTo>
                  <a:lnTo>
                    <a:pt x="357" y="32"/>
                  </a:lnTo>
                  <a:lnTo>
                    <a:pt x="342" y="32"/>
                  </a:lnTo>
                  <a:cubicBezTo>
                    <a:pt x="295" y="32"/>
                    <a:pt x="264"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25"/>
            <p:cNvSpPr/>
            <p:nvPr/>
          </p:nvSpPr>
          <p:spPr>
            <a:xfrm>
              <a:off x="5102238" y="3752575"/>
              <a:ext cx="266775" cy="533175"/>
            </a:xfrm>
            <a:custGeom>
              <a:avLst/>
              <a:gdLst/>
              <a:ahLst/>
              <a:cxnLst/>
              <a:rect l="l" t="t" r="r" b="b"/>
              <a:pathLst>
                <a:path w="10671" h="21327" extrusionOk="0">
                  <a:moveTo>
                    <a:pt x="559" y="1660"/>
                  </a:moveTo>
                  <a:cubicBezTo>
                    <a:pt x="605" y="1660"/>
                    <a:pt x="652" y="1660"/>
                    <a:pt x="683" y="1691"/>
                  </a:cubicBezTo>
                  <a:cubicBezTo>
                    <a:pt x="745" y="1707"/>
                    <a:pt x="776" y="1769"/>
                    <a:pt x="807" y="1816"/>
                  </a:cubicBezTo>
                  <a:cubicBezTo>
                    <a:pt x="822" y="1878"/>
                    <a:pt x="807" y="1955"/>
                    <a:pt x="760" y="2002"/>
                  </a:cubicBezTo>
                  <a:cubicBezTo>
                    <a:pt x="729" y="2048"/>
                    <a:pt x="667" y="2079"/>
                    <a:pt x="605" y="2079"/>
                  </a:cubicBezTo>
                  <a:cubicBezTo>
                    <a:pt x="528" y="2079"/>
                    <a:pt x="466" y="2048"/>
                    <a:pt x="435" y="2017"/>
                  </a:cubicBezTo>
                  <a:cubicBezTo>
                    <a:pt x="357" y="1940"/>
                    <a:pt x="357" y="1784"/>
                    <a:pt x="435" y="1691"/>
                  </a:cubicBezTo>
                  <a:lnTo>
                    <a:pt x="450" y="1660"/>
                  </a:lnTo>
                  <a:close/>
                  <a:moveTo>
                    <a:pt x="1986" y="1242"/>
                  </a:moveTo>
                  <a:cubicBezTo>
                    <a:pt x="2404" y="1242"/>
                    <a:pt x="3056" y="1273"/>
                    <a:pt x="3521" y="1660"/>
                  </a:cubicBezTo>
                  <a:cubicBezTo>
                    <a:pt x="3707" y="1847"/>
                    <a:pt x="3847" y="2110"/>
                    <a:pt x="3692" y="2327"/>
                  </a:cubicBezTo>
                  <a:cubicBezTo>
                    <a:pt x="3599" y="2482"/>
                    <a:pt x="3412" y="2513"/>
                    <a:pt x="3257" y="2513"/>
                  </a:cubicBezTo>
                  <a:lnTo>
                    <a:pt x="3025" y="2513"/>
                  </a:lnTo>
                  <a:cubicBezTo>
                    <a:pt x="2621" y="2513"/>
                    <a:pt x="2218" y="2467"/>
                    <a:pt x="1815" y="2343"/>
                  </a:cubicBezTo>
                  <a:cubicBezTo>
                    <a:pt x="1474" y="2250"/>
                    <a:pt x="1272" y="1971"/>
                    <a:pt x="1288" y="1660"/>
                  </a:cubicBezTo>
                  <a:cubicBezTo>
                    <a:pt x="1288" y="1629"/>
                    <a:pt x="1303" y="1567"/>
                    <a:pt x="1350" y="1505"/>
                  </a:cubicBezTo>
                  <a:cubicBezTo>
                    <a:pt x="1443" y="1242"/>
                    <a:pt x="1768" y="1242"/>
                    <a:pt x="1892" y="1242"/>
                  </a:cubicBezTo>
                  <a:close/>
                  <a:moveTo>
                    <a:pt x="4991" y="3273"/>
                  </a:moveTo>
                  <a:cubicBezTo>
                    <a:pt x="5060" y="3273"/>
                    <a:pt x="5108" y="3294"/>
                    <a:pt x="5150" y="3335"/>
                  </a:cubicBezTo>
                  <a:cubicBezTo>
                    <a:pt x="5165" y="3366"/>
                    <a:pt x="5181" y="3413"/>
                    <a:pt x="5181" y="3444"/>
                  </a:cubicBezTo>
                  <a:cubicBezTo>
                    <a:pt x="5181" y="3506"/>
                    <a:pt x="5165" y="3568"/>
                    <a:pt x="5118" y="3599"/>
                  </a:cubicBezTo>
                  <a:cubicBezTo>
                    <a:pt x="5072" y="3646"/>
                    <a:pt x="5010" y="3677"/>
                    <a:pt x="4932" y="3677"/>
                  </a:cubicBezTo>
                  <a:cubicBezTo>
                    <a:pt x="4886" y="3677"/>
                    <a:pt x="4855" y="3661"/>
                    <a:pt x="4808" y="3646"/>
                  </a:cubicBezTo>
                  <a:lnTo>
                    <a:pt x="4793" y="3630"/>
                  </a:lnTo>
                  <a:cubicBezTo>
                    <a:pt x="4762" y="3522"/>
                    <a:pt x="4762" y="3397"/>
                    <a:pt x="4839" y="3320"/>
                  </a:cubicBezTo>
                  <a:lnTo>
                    <a:pt x="4855" y="3289"/>
                  </a:lnTo>
                  <a:lnTo>
                    <a:pt x="4870" y="3289"/>
                  </a:lnTo>
                  <a:cubicBezTo>
                    <a:pt x="4917" y="3279"/>
                    <a:pt x="4957" y="3273"/>
                    <a:pt x="4991" y="3273"/>
                  </a:cubicBezTo>
                  <a:close/>
                  <a:moveTo>
                    <a:pt x="3804" y="3474"/>
                  </a:moveTo>
                  <a:cubicBezTo>
                    <a:pt x="3844" y="3474"/>
                    <a:pt x="3881" y="3484"/>
                    <a:pt x="3909" y="3506"/>
                  </a:cubicBezTo>
                  <a:lnTo>
                    <a:pt x="3924" y="3553"/>
                  </a:lnTo>
                  <a:cubicBezTo>
                    <a:pt x="3924" y="3661"/>
                    <a:pt x="3878" y="3754"/>
                    <a:pt x="3831" y="3832"/>
                  </a:cubicBezTo>
                  <a:lnTo>
                    <a:pt x="3800" y="3863"/>
                  </a:lnTo>
                  <a:lnTo>
                    <a:pt x="3692" y="3863"/>
                  </a:lnTo>
                  <a:cubicBezTo>
                    <a:pt x="3645" y="3863"/>
                    <a:pt x="3614" y="3832"/>
                    <a:pt x="3599" y="3816"/>
                  </a:cubicBezTo>
                  <a:cubicBezTo>
                    <a:pt x="3552" y="3801"/>
                    <a:pt x="3537" y="3754"/>
                    <a:pt x="3537" y="3723"/>
                  </a:cubicBezTo>
                  <a:cubicBezTo>
                    <a:pt x="3537" y="3661"/>
                    <a:pt x="3552" y="3599"/>
                    <a:pt x="3599" y="3568"/>
                  </a:cubicBezTo>
                  <a:cubicBezTo>
                    <a:pt x="3649" y="3508"/>
                    <a:pt x="3731" y="3474"/>
                    <a:pt x="3804" y="3474"/>
                  </a:cubicBezTo>
                  <a:close/>
                  <a:moveTo>
                    <a:pt x="6051" y="2731"/>
                  </a:moveTo>
                  <a:cubicBezTo>
                    <a:pt x="6075" y="2731"/>
                    <a:pt x="6101" y="2736"/>
                    <a:pt x="6127" y="2746"/>
                  </a:cubicBezTo>
                  <a:cubicBezTo>
                    <a:pt x="6173" y="2746"/>
                    <a:pt x="6747" y="3118"/>
                    <a:pt x="7259" y="3646"/>
                  </a:cubicBezTo>
                  <a:cubicBezTo>
                    <a:pt x="7321" y="3708"/>
                    <a:pt x="7321" y="3801"/>
                    <a:pt x="7259" y="3863"/>
                  </a:cubicBezTo>
                  <a:cubicBezTo>
                    <a:pt x="7243" y="3878"/>
                    <a:pt x="7197" y="3894"/>
                    <a:pt x="7166" y="3894"/>
                  </a:cubicBezTo>
                  <a:cubicBezTo>
                    <a:pt x="7119" y="3894"/>
                    <a:pt x="7088" y="3894"/>
                    <a:pt x="7057" y="3863"/>
                  </a:cubicBezTo>
                  <a:cubicBezTo>
                    <a:pt x="6576" y="3351"/>
                    <a:pt x="6003" y="3010"/>
                    <a:pt x="6003" y="3010"/>
                  </a:cubicBezTo>
                  <a:cubicBezTo>
                    <a:pt x="5940" y="2948"/>
                    <a:pt x="5925" y="2870"/>
                    <a:pt x="5940" y="2793"/>
                  </a:cubicBezTo>
                  <a:cubicBezTo>
                    <a:pt x="5961" y="2751"/>
                    <a:pt x="6003" y="2731"/>
                    <a:pt x="6051" y="2731"/>
                  </a:cubicBezTo>
                  <a:close/>
                  <a:moveTo>
                    <a:pt x="5150" y="3971"/>
                  </a:moveTo>
                  <a:lnTo>
                    <a:pt x="5150" y="4018"/>
                  </a:lnTo>
                  <a:cubicBezTo>
                    <a:pt x="5159" y="4008"/>
                    <a:pt x="5172" y="4005"/>
                    <a:pt x="5185" y="4005"/>
                  </a:cubicBezTo>
                  <a:cubicBezTo>
                    <a:pt x="5216" y="4005"/>
                    <a:pt x="5252" y="4023"/>
                    <a:pt x="5274" y="4033"/>
                  </a:cubicBezTo>
                  <a:lnTo>
                    <a:pt x="5320" y="4064"/>
                  </a:lnTo>
                  <a:cubicBezTo>
                    <a:pt x="5351" y="4126"/>
                    <a:pt x="5336" y="4204"/>
                    <a:pt x="5274" y="4266"/>
                  </a:cubicBezTo>
                  <a:cubicBezTo>
                    <a:pt x="5243" y="4297"/>
                    <a:pt x="5181" y="4328"/>
                    <a:pt x="5150" y="4328"/>
                  </a:cubicBezTo>
                  <a:cubicBezTo>
                    <a:pt x="5103" y="4328"/>
                    <a:pt x="5087" y="4328"/>
                    <a:pt x="5072" y="4297"/>
                  </a:cubicBezTo>
                  <a:cubicBezTo>
                    <a:pt x="5010" y="4266"/>
                    <a:pt x="4963" y="4188"/>
                    <a:pt x="4994" y="4111"/>
                  </a:cubicBezTo>
                  <a:cubicBezTo>
                    <a:pt x="5010" y="4033"/>
                    <a:pt x="5072" y="3971"/>
                    <a:pt x="5150" y="3971"/>
                  </a:cubicBezTo>
                  <a:close/>
                  <a:moveTo>
                    <a:pt x="2187" y="3987"/>
                  </a:moveTo>
                  <a:cubicBezTo>
                    <a:pt x="2218" y="3987"/>
                    <a:pt x="2249" y="4018"/>
                    <a:pt x="2296" y="4018"/>
                  </a:cubicBezTo>
                  <a:lnTo>
                    <a:pt x="2311" y="4018"/>
                  </a:lnTo>
                  <a:lnTo>
                    <a:pt x="2327" y="4033"/>
                  </a:lnTo>
                  <a:cubicBezTo>
                    <a:pt x="2373" y="4095"/>
                    <a:pt x="2389" y="4173"/>
                    <a:pt x="2358" y="4251"/>
                  </a:cubicBezTo>
                  <a:cubicBezTo>
                    <a:pt x="2311" y="4297"/>
                    <a:pt x="2249" y="4344"/>
                    <a:pt x="2203" y="4359"/>
                  </a:cubicBezTo>
                  <a:cubicBezTo>
                    <a:pt x="2203" y="4367"/>
                    <a:pt x="2195" y="4371"/>
                    <a:pt x="2187" y="4371"/>
                  </a:cubicBezTo>
                  <a:cubicBezTo>
                    <a:pt x="2179" y="4371"/>
                    <a:pt x="2172" y="4367"/>
                    <a:pt x="2172" y="4359"/>
                  </a:cubicBezTo>
                  <a:cubicBezTo>
                    <a:pt x="2094" y="4359"/>
                    <a:pt x="2032" y="4313"/>
                    <a:pt x="2001" y="4235"/>
                  </a:cubicBezTo>
                  <a:cubicBezTo>
                    <a:pt x="1955" y="4188"/>
                    <a:pt x="1986" y="4126"/>
                    <a:pt x="2017" y="4064"/>
                  </a:cubicBezTo>
                  <a:cubicBezTo>
                    <a:pt x="2063" y="4018"/>
                    <a:pt x="2110" y="3987"/>
                    <a:pt x="2187" y="3987"/>
                  </a:cubicBezTo>
                  <a:close/>
                  <a:moveTo>
                    <a:pt x="8423" y="5357"/>
                  </a:moveTo>
                  <a:cubicBezTo>
                    <a:pt x="8453" y="5357"/>
                    <a:pt x="8480" y="5361"/>
                    <a:pt x="8500" y="5367"/>
                  </a:cubicBezTo>
                  <a:cubicBezTo>
                    <a:pt x="8577" y="5429"/>
                    <a:pt x="8593" y="5476"/>
                    <a:pt x="8562" y="5553"/>
                  </a:cubicBezTo>
                  <a:cubicBezTo>
                    <a:pt x="8515" y="5615"/>
                    <a:pt x="8469" y="5662"/>
                    <a:pt x="8422" y="5662"/>
                  </a:cubicBezTo>
                  <a:lnTo>
                    <a:pt x="8407" y="5662"/>
                  </a:lnTo>
                  <a:cubicBezTo>
                    <a:pt x="8344" y="5646"/>
                    <a:pt x="8298" y="5584"/>
                    <a:pt x="8298" y="5507"/>
                  </a:cubicBezTo>
                  <a:cubicBezTo>
                    <a:pt x="8298" y="5491"/>
                    <a:pt x="8329" y="5460"/>
                    <a:pt x="8329" y="5445"/>
                  </a:cubicBezTo>
                  <a:lnTo>
                    <a:pt x="8298" y="5383"/>
                  </a:lnTo>
                  <a:cubicBezTo>
                    <a:pt x="8334" y="5365"/>
                    <a:pt x="8381" y="5357"/>
                    <a:pt x="8423" y="5357"/>
                  </a:cubicBezTo>
                  <a:close/>
                  <a:moveTo>
                    <a:pt x="4234" y="4064"/>
                  </a:moveTo>
                  <a:cubicBezTo>
                    <a:pt x="4312" y="4064"/>
                    <a:pt x="4390" y="4126"/>
                    <a:pt x="4390" y="4204"/>
                  </a:cubicBezTo>
                  <a:lnTo>
                    <a:pt x="4452" y="4762"/>
                  </a:lnTo>
                  <a:cubicBezTo>
                    <a:pt x="4467" y="4793"/>
                    <a:pt x="4498" y="4809"/>
                    <a:pt x="4529" y="4824"/>
                  </a:cubicBezTo>
                  <a:cubicBezTo>
                    <a:pt x="4731" y="4809"/>
                    <a:pt x="4932" y="4793"/>
                    <a:pt x="5118" y="4762"/>
                  </a:cubicBezTo>
                  <a:cubicBezTo>
                    <a:pt x="5196" y="4762"/>
                    <a:pt x="5274" y="4824"/>
                    <a:pt x="5274" y="4902"/>
                  </a:cubicBezTo>
                  <a:cubicBezTo>
                    <a:pt x="5274" y="4979"/>
                    <a:pt x="5227" y="5057"/>
                    <a:pt x="5150" y="5057"/>
                  </a:cubicBezTo>
                  <a:cubicBezTo>
                    <a:pt x="5072" y="5057"/>
                    <a:pt x="4994" y="5073"/>
                    <a:pt x="4917" y="5073"/>
                  </a:cubicBezTo>
                  <a:cubicBezTo>
                    <a:pt x="5010" y="5150"/>
                    <a:pt x="5118" y="5228"/>
                    <a:pt x="5243" y="5290"/>
                  </a:cubicBezTo>
                  <a:cubicBezTo>
                    <a:pt x="5320" y="5336"/>
                    <a:pt x="5336" y="5414"/>
                    <a:pt x="5305" y="5491"/>
                  </a:cubicBezTo>
                  <a:cubicBezTo>
                    <a:pt x="5274" y="5538"/>
                    <a:pt x="5243" y="5569"/>
                    <a:pt x="5181" y="5569"/>
                  </a:cubicBezTo>
                  <a:cubicBezTo>
                    <a:pt x="5150" y="5569"/>
                    <a:pt x="5118" y="5569"/>
                    <a:pt x="5103" y="5538"/>
                  </a:cubicBezTo>
                  <a:cubicBezTo>
                    <a:pt x="4886" y="5429"/>
                    <a:pt x="4700" y="5290"/>
                    <a:pt x="4498" y="5150"/>
                  </a:cubicBezTo>
                  <a:lnTo>
                    <a:pt x="4498" y="5150"/>
                  </a:lnTo>
                  <a:lnTo>
                    <a:pt x="4560" y="5615"/>
                  </a:lnTo>
                  <a:cubicBezTo>
                    <a:pt x="4560" y="5693"/>
                    <a:pt x="4498" y="5770"/>
                    <a:pt x="4421" y="5770"/>
                  </a:cubicBezTo>
                  <a:lnTo>
                    <a:pt x="4405" y="5770"/>
                  </a:lnTo>
                  <a:cubicBezTo>
                    <a:pt x="4343" y="5770"/>
                    <a:pt x="4265" y="5724"/>
                    <a:pt x="4265" y="5646"/>
                  </a:cubicBezTo>
                  <a:lnTo>
                    <a:pt x="4219" y="5119"/>
                  </a:lnTo>
                  <a:cubicBezTo>
                    <a:pt x="3986" y="5135"/>
                    <a:pt x="3769" y="5150"/>
                    <a:pt x="3537" y="5150"/>
                  </a:cubicBezTo>
                  <a:cubicBezTo>
                    <a:pt x="3459" y="5150"/>
                    <a:pt x="3397" y="5104"/>
                    <a:pt x="3397" y="5026"/>
                  </a:cubicBezTo>
                  <a:cubicBezTo>
                    <a:pt x="3397" y="4948"/>
                    <a:pt x="3459" y="4871"/>
                    <a:pt x="3537" y="4871"/>
                  </a:cubicBezTo>
                  <a:cubicBezTo>
                    <a:pt x="3707" y="4840"/>
                    <a:pt x="3909" y="4840"/>
                    <a:pt x="4095" y="4824"/>
                  </a:cubicBezTo>
                  <a:cubicBezTo>
                    <a:pt x="3878" y="4669"/>
                    <a:pt x="3692" y="4514"/>
                    <a:pt x="3521" y="4344"/>
                  </a:cubicBezTo>
                  <a:cubicBezTo>
                    <a:pt x="3459" y="4282"/>
                    <a:pt x="3459" y="4188"/>
                    <a:pt x="3521" y="4126"/>
                  </a:cubicBezTo>
                  <a:cubicBezTo>
                    <a:pt x="3544" y="4095"/>
                    <a:pt x="3583" y="4080"/>
                    <a:pt x="3622" y="4080"/>
                  </a:cubicBezTo>
                  <a:cubicBezTo>
                    <a:pt x="3661" y="4080"/>
                    <a:pt x="3699" y="4095"/>
                    <a:pt x="3723" y="4126"/>
                  </a:cubicBezTo>
                  <a:cubicBezTo>
                    <a:pt x="3862" y="4266"/>
                    <a:pt x="4002" y="4375"/>
                    <a:pt x="4157" y="4499"/>
                  </a:cubicBezTo>
                  <a:lnTo>
                    <a:pt x="4110" y="4219"/>
                  </a:lnTo>
                  <a:cubicBezTo>
                    <a:pt x="4095" y="4142"/>
                    <a:pt x="4157" y="4064"/>
                    <a:pt x="4234" y="4064"/>
                  </a:cubicBezTo>
                  <a:close/>
                  <a:moveTo>
                    <a:pt x="1393" y="6131"/>
                  </a:moveTo>
                  <a:cubicBezTo>
                    <a:pt x="1431" y="6131"/>
                    <a:pt x="1465" y="6140"/>
                    <a:pt x="1489" y="6158"/>
                  </a:cubicBezTo>
                  <a:lnTo>
                    <a:pt x="1520" y="6189"/>
                  </a:lnTo>
                  <a:cubicBezTo>
                    <a:pt x="1551" y="6267"/>
                    <a:pt x="1551" y="6344"/>
                    <a:pt x="1520" y="6422"/>
                  </a:cubicBezTo>
                  <a:cubicBezTo>
                    <a:pt x="1474" y="6499"/>
                    <a:pt x="1427" y="6530"/>
                    <a:pt x="1350" y="6530"/>
                  </a:cubicBezTo>
                  <a:cubicBezTo>
                    <a:pt x="1272" y="6530"/>
                    <a:pt x="1195" y="6468"/>
                    <a:pt x="1164" y="6391"/>
                  </a:cubicBezTo>
                  <a:cubicBezTo>
                    <a:pt x="1148" y="6313"/>
                    <a:pt x="1164" y="6236"/>
                    <a:pt x="1210" y="6189"/>
                  </a:cubicBezTo>
                  <a:cubicBezTo>
                    <a:pt x="1266" y="6152"/>
                    <a:pt x="1334" y="6131"/>
                    <a:pt x="1393" y="6131"/>
                  </a:cubicBezTo>
                  <a:close/>
                  <a:moveTo>
                    <a:pt x="4064" y="6468"/>
                  </a:moveTo>
                  <a:cubicBezTo>
                    <a:pt x="4157" y="6468"/>
                    <a:pt x="4250" y="6515"/>
                    <a:pt x="4312" y="6592"/>
                  </a:cubicBezTo>
                  <a:cubicBezTo>
                    <a:pt x="4374" y="6670"/>
                    <a:pt x="4390" y="6810"/>
                    <a:pt x="4312" y="6903"/>
                  </a:cubicBezTo>
                  <a:lnTo>
                    <a:pt x="4296" y="6918"/>
                  </a:lnTo>
                  <a:lnTo>
                    <a:pt x="4265" y="6918"/>
                  </a:lnTo>
                  <a:cubicBezTo>
                    <a:pt x="4110" y="6903"/>
                    <a:pt x="3986" y="6779"/>
                    <a:pt x="3909" y="6654"/>
                  </a:cubicBezTo>
                  <a:cubicBezTo>
                    <a:pt x="3878" y="6623"/>
                    <a:pt x="3878" y="6608"/>
                    <a:pt x="3878" y="6561"/>
                  </a:cubicBezTo>
                  <a:cubicBezTo>
                    <a:pt x="3878" y="6530"/>
                    <a:pt x="3909" y="6484"/>
                    <a:pt x="3940" y="6484"/>
                  </a:cubicBezTo>
                  <a:cubicBezTo>
                    <a:pt x="3955" y="6468"/>
                    <a:pt x="4017" y="6468"/>
                    <a:pt x="4064" y="6468"/>
                  </a:cubicBezTo>
                  <a:close/>
                  <a:moveTo>
                    <a:pt x="2966" y="6618"/>
                  </a:moveTo>
                  <a:cubicBezTo>
                    <a:pt x="3037" y="6618"/>
                    <a:pt x="3105" y="6638"/>
                    <a:pt x="3164" y="6686"/>
                  </a:cubicBezTo>
                  <a:cubicBezTo>
                    <a:pt x="3257" y="6748"/>
                    <a:pt x="3288" y="6856"/>
                    <a:pt x="3242" y="6949"/>
                  </a:cubicBezTo>
                  <a:lnTo>
                    <a:pt x="3226" y="6996"/>
                  </a:lnTo>
                  <a:lnTo>
                    <a:pt x="3180" y="6996"/>
                  </a:lnTo>
                  <a:cubicBezTo>
                    <a:pt x="3102" y="6996"/>
                    <a:pt x="3009" y="6980"/>
                    <a:pt x="2947" y="6918"/>
                  </a:cubicBezTo>
                  <a:cubicBezTo>
                    <a:pt x="2870" y="6856"/>
                    <a:pt x="2823" y="6763"/>
                    <a:pt x="2854" y="6670"/>
                  </a:cubicBezTo>
                  <a:lnTo>
                    <a:pt x="2854" y="6623"/>
                  </a:lnTo>
                  <a:lnTo>
                    <a:pt x="2901" y="6623"/>
                  </a:lnTo>
                  <a:cubicBezTo>
                    <a:pt x="2923" y="6620"/>
                    <a:pt x="2945" y="6618"/>
                    <a:pt x="2966" y="6618"/>
                  </a:cubicBezTo>
                  <a:close/>
                  <a:moveTo>
                    <a:pt x="9007" y="6073"/>
                  </a:moveTo>
                  <a:cubicBezTo>
                    <a:pt x="9050" y="6073"/>
                    <a:pt x="9093" y="6098"/>
                    <a:pt x="9120" y="6143"/>
                  </a:cubicBezTo>
                  <a:cubicBezTo>
                    <a:pt x="9135" y="6158"/>
                    <a:pt x="9601" y="6934"/>
                    <a:pt x="9818" y="7818"/>
                  </a:cubicBezTo>
                  <a:cubicBezTo>
                    <a:pt x="9833" y="7895"/>
                    <a:pt x="9802" y="7973"/>
                    <a:pt x="9725" y="7988"/>
                  </a:cubicBezTo>
                  <a:lnTo>
                    <a:pt x="9678" y="7988"/>
                  </a:lnTo>
                  <a:cubicBezTo>
                    <a:pt x="9616" y="7988"/>
                    <a:pt x="9570" y="7926"/>
                    <a:pt x="9539" y="7864"/>
                  </a:cubicBezTo>
                  <a:cubicBezTo>
                    <a:pt x="9353" y="7042"/>
                    <a:pt x="8887" y="6282"/>
                    <a:pt x="8887" y="6282"/>
                  </a:cubicBezTo>
                  <a:cubicBezTo>
                    <a:pt x="8841" y="6205"/>
                    <a:pt x="8856" y="6112"/>
                    <a:pt x="8918" y="6112"/>
                  </a:cubicBezTo>
                  <a:cubicBezTo>
                    <a:pt x="8944" y="6086"/>
                    <a:pt x="8976" y="6073"/>
                    <a:pt x="9007" y="6073"/>
                  </a:cubicBezTo>
                  <a:close/>
                  <a:moveTo>
                    <a:pt x="8948" y="8040"/>
                  </a:moveTo>
                  <a:cubicBezTo>
                    <a:pt x="9007" y="8040"/>
                    <a:pt x="9060" y="8064"/>
                    <a:pt x="9089" y="8112"/>
                  </a:cubicBezTo>
                  <a:cubicBezTo>
                    <a:pt x="9135" y="8159"/>
                    <a:pt x="9135" y="8205"/>
                    <a:pt x="9135" y="8252"/>
                  </a:cubicBezTo>
                  <a:cubicBezTo>
                    <a:pt x="9135" y="8299"/>
                    <a:pt x="9120" y="8361"/>
                    <a:pt x="9073" y="8376"/>
                  </a:cubicBezTo>
                  <a:cubicBezTo>
                    <a:pt x="9042" y="8392"/>
                    <a:pt x="8996" y="8407"/>
                    <a:pt x="8965" y="8407"/>
                  </a:cubicBezTo>
                  <a:cubicBezTo>
                    <a:pt x="8903" y="8407"/>
                    <a:pt x="8825" y="8376"/>
                    <a:pt x="8794" y="8330"/>
                  </a:cubicBezTo>
                  <a:cubicBezTo>
                    <a:pt x="8732" y="8283"/>
                    <a:pt x="8717" y="8221"/>
                    <a:pt x="8748" y="8159"/>
                  </a:cubicBezTo>
                  <a:cubicBezTo>
                    <a:pt x="8748" y="8112"/>
                    <a:pt x="8794" y="8081"/>
                    <a:pt x="8841" y="8066"/>
                  </a:cubicBezTo>
                  <a:cubicBezTo>
                    <a:pt x="8876" y="8048"/>
                    <a:pt x="8913" y="8040"/>
                    <a:pt x="8948" y="8040"/>
                  </a:cubicBezTo>
                  <a:close/>
                  <a:moveTo>
                    <a:pt x="9873" y="8327"/>
                  </a:moveTo>
                  <a:cubicBezTo>
                    <a:pt x="9942" y="8327"/>
                    <a:pt x="10002" y="8384"/>
                    <a:pt x="9989" y="8454"/>
                  </a:cubicBezTo>
                  <a:cubicBezTo>
                    <a:pt x="10004" y="8485"/>
                    <a:pt x="10128" y="9353"/>
                    <a:pt x="10113" y="9818"/>
                  </a:cubicBezTo>
                  <a:cubicBezTo>
                    <a:pt x="10113" y="9912"/>
                    <a:pt x="10051" y="9958"/>
                    <a:pt x="9973" y="9958"/>
                  </a:cubicBezTo>
                  <a:cubicBezTo>
                    <a:pt x="9895" y="9958"/>
                    <a:pt x="9833" y="9880"/>
                    <a:pt x="9833" y="9803"/>
                  </a:cubicBezTo>
                  <a:cubicBezTo>
                    <a:pt x="9880" y="9369"/>
                    <a:pt x="9740" y="8485"/>
                    <a:pt x="9740" y="8485"/>
                  </a:cubicBezTo>
                  <a:cubicBezTo>
                    <a:pt x="9709" y="8407"/>
                    <a:pt x="9771" y="8361"/>
                    <a:pt x="9849" y="8330"/>
                  </a:cubicBezTo>
                  <a:cubicBezTo>
                    <a:pt x="9857" y="8328"/>
                    <a:pt x="9865" y="8327"/>
                    <a:pt x="9873" y="8327"/>
                  </a:cubicBezTo>
                  <a:close/>
                  <a:moveTo>
                    <a:pt x="9151" y="9412"/>
                  </a:moveTo>
                  <a:cubicBezTo>
                    <a:pt x="9224" y="9412"/>
                    <a:pt x="9312" y="9458"/>
                    <a:pt x="9353" y="9539"/>
                  </a:cubicBezTo>
                  <a:cubicBezTo>
                    <a:pt x="9384" y="9617"/>
                    <a:pt x="9384" y="9694"/>
                    <a:pt x="9384" y="9772"/>
                  </a:cubicBezTo>
                  <a:cubicBezTo>
                    <a:pt x="9384" y="9927"/>
                    <a:pt x="9368" y="10098"/>
                    <a:pt x="9306" y="10253"/>
                  </a:cubicBezTo>
                  <a:lnTo>
                    <a:pt x="9291" y="10299"/>
                  </a:lnTo>
                  <a:lnTo>
                    <a:pt x="9244" y="10299"/>
                  </a:lnTo>
                  <a:cubicBezTo>
                    <a:pt x="9135" y="10299"/>
                    <a:pt x="9073" y="10160"/>
                    <a:pt x="9073" y="10020"/>
                  </a:cubicBezTo>
                  <a:cubicBezTo>
                    <a:pt x="9058" y="9849"/>
                    <a:pt x="9073" y="9648"/>
                    <a:pt x="9073" y="9477"/>
                  </a:cubicBezTo>
                  <a:lnTo>
                    <a:pt x="9073" y="9446"/>
                  </a:lnTo>
                  <a:lnTo>
                    <a:pt x="9120" y="9415"/>
                  </a:lnTo>
                  <a:cubicBezTo>
                    <a:pt x="9130" y="9413"/>
                    <a:pt x="9140" y="9412"/>
                    <a:pt x="9151" y="9412"/>
                  </a:cubicBezTo>
                  <a:close/>
                  <a:moveTo>
                    <a:pt x="4777" y="11556"/>
                  </a:moveTo>
                  <a:lnTo>
                    <a:pt x="4839" y="11618"/>
                  </a:lnTo>
                  <a:lnTo>
                    <a:pt x="4886" y="11618"/>
                  </a:lnTo>
                  <a:cubicBezTo>
                    <a:pt x="4917" y="11602"/>
                    <a:pt x="4944" y="11594"/>
                    <a:pt x="4967" y="11594"/>
                  </a:cubicBezTo>
                  <a:cubicBezTo>
                    <a:pt x="4991" y="11594"/>
                    <a:pt x="5010" y="11602"/>
                    <a:pt x="5025" y="11618"/>
                  </a:cubicBezTo>
                  <a:cubicBezTo>
                    <a:pt x="5118" y="11649"/>
                    <a:pt x="5150" y="11742"/>
                    <a:pt x="5087" y="11881"/>
                  </a:cubicBezTo>
                  <a:lnTo>
                    <a:pt x="5087" y="11897"/>
                  </a:lnTo>
                  <a:lnTo>
                    <a:pt x="5072" y="11897"/>
                  </a:lnTo>
                  <a:cubicBezTo>
                    <a:pt x="5041" y="11928"/>
                    <a:pt x="5010" y="11928"/>
                    <a:pt x="4963" y="11928"/>
                  </a:cubicBezTo>
                  <a:cubicBezTo>
                    <a:pt x="4917" y="11928"/>
                    <a:pt x="4855" y="11897"/>
                    <a:pt x="4793" y="11866"/>
                  </a:cubicBezTo>
                  <a:cubicBezTo>
                    <a:pt x="4715" y="11804"/>
                    <a:pt x="4700" y="11695"/>
                    <a:pt x="4731" y="11618"/>
                  </a:cubicBezTo>
                  <a:lnTo>
                    <a:pt x="4777" y="11556"/>
                  </a:lnTo>
                  <a:close/>
                  <a:moveTo>
                    <a:pt x="10066" y="10470"/>
                  </a:moveTo>
                  <a:cubicBezTo>
                    <a:pt x="10144" y="10470"/>
                    <a:pt x="10221" y="10532"/>
                    <a:pt x="10206" y="10578"/>
                  </a:cubicBezTo>
                  <a:cubicBezTo>
                    <a:pt x="10206" y="10625"/>
                    <a:pt x="10206" y="11587"/>
                    <a:pt x="10113" y="11959"/>
                  </a:cubicBezTo>
                  <a:cubicBezTo>
                    <a:pt x="10082" y="12036"/>
                    <a:pt x="10020" y="12083"/>
                    <a:pt x="9973" y="12083"/>
                  </a:cubicBezTo>
                  <a:lnTo>
                    <a:pt x="9926" y="12083"/>
                  </a:lnTo>
                  <a:cubicBezTo>
                    <a:pt x="9849" y="12052"/>
                    <a:pt x="9818" y="11974"/>
                    <a:pt x="9833" y="11897"/>
                  </a:cubicBezTo>
                  <a:cubicBezTo>
                    <a:pt x="9911" y="11633"/>
                    <a:pt x="9926" y="10873"/>
                    <a:pt x="9926" y="10609"/>
                  </a:cubicBezTo>
                  <a:cubicBezTo>
                    <a:pt x="9926" y="10532"/>
                    <a:pt x="9989" y="10470"/>
                    <a:pt x="10066" y="10470"/>
                  </a:cubicBezTo>
                  <a:close/>
                  <a:moveTo>
                    <a:pt x="8854" y="13236"/>
                  </a:moveTo>
                  <a:cubicBezTo>
                    <a:pt x="8870" y="13236"/>
                    <a:pt x="8886" y="13239"/>
                    <a:pt x="8903" y="13246"/>
                  </a:cubicBezTo>
                  <a:cubicBezTo>
                    <a:pt x="8980" y="13262"/>
                    <a:pt x="9027" y="13339"/>
                    <a:pt x="8996" y="13417"/>
                  </a:cubicBezTo>
                  <a:cubicBezTo>
                    <a:pt x="8825" y="13975"/>
                    <a:pt x="8407" y="14518"/>
                    <a:pt x="8376" y="14533"/>
                  </a:cubicBezTo>
                  <a:cubicBezTo>
                    <a:pt x="8344" y="14580"/>
                    <a:pt x="8298" y="14595"/>
                    <a:pt x="8267" y="14595"/>
                  </a:cubicBezTo>
                  <a:cubicBezTo>
                    <a:pt x="8220" y="14595"/>
                    <a:pt x="8189" y="14580"/>
                    <a:pt x="8174" y="14564"/>
                  </a:cubicBezTo>
                  <a:cubicBezTo>
                    <a:pt x="8112" y="14502"/>
                    <a:pt x="8096" y="14425"/>
                    <a:pt x="8174" y="14363"/>
                  </a:cubicBezTo>
                  <a:cubicBezTo>
                    <a:pt x="8174" y="14363"/>
                    <a:pt x="8577" y="13866"/>
                    <a:pt x="8732" y="13339"/>
                  </a:cubicBezTo>
                  <a:cubicBezTo>
                    <a:pt x="8744" y="13278"/>
                    <a:pt x="8795" y="13236"/>
                    <a:pt x="8854" y="13236"/>
                  </a:cubicBezTo>
                  <a:close/>
                  <a:moveTo>
                    <a:pt x="6856" y="15883"/>
                  </a:moveTo>
                  <a:cubicBezTo>
                    <a:pt x="6949" y="15883"/>
                    <a:pt x="7011" y="15914"/>
                    <a:pt x="7042" y="15991"/>
                  </a:cubicBezTo>
                  <a:cubicBezTo>
                    <a:pt x="7057" y="16053"/>
                    <a:pt x="7057" y="16131"/>
                    <a:pt x="7026" y="16193"/>
                  </a:cubicBezTo>
                  <a:cubicBezTo>
                    <a:pt x="6980" y="16239"/>
                    <a:pt x="6933" y="16286"/>
                    <a:pt x="6856" y="16286"/>
                  </a:cubicBezTo>
                  <a:lnTo>
                    <a:pt x="6794" y="16286"/>
                  </a:lnTo>
                  <a:cubicBezTo>
                    <a:pt x="6731" y="16270"/>
                    <a:pt x="6700" y="16224"/>
                    <a:pt x="6669" y="16193"/>
                  </a:cubicBezTo>
                  <a:cubicBezTo>
                    <a:pt x="6638" y="16146"/>
                    <a:pt x="6638" y="16069"/>
                    <a:pt x="6654" y="15991"/>
                  </a:cubicBezTo>
                  <a:cubicBezTo>
                    <a:pt x="6669" y="15914"/>
                    <a:pt x="6747" y="15883"/>
                    <a:pt x="6856" y="15883"/>
                  </a:cubicBezTo>
                  <a:close/>
                  <a:moveTo>
                    <a:pt x="9106" y="14685"/>
                  </a:moveTo>
                  <a:cubicBezTo>
                    <a:pt x="9115" y="14685"/>
                    <a:pt x="9125" y="14686"/>
                    <a:pt x="9135" y="14688"/>
                  </a:cubicBezTo>
                  <a:cubicBezTo>
                    <a:pt x="9213" y="14719"/>
                    <a:pt x="9260" y="14797"/>
                    <a:pt x="9229" y="14875"/>
                  </a:cubicBezTo>
                  <a:cubicBezTo>
                    <a:pt x="9073" y="15448"/>
                    <a:pt x="8189" y="16581"/>
                    <a:pt x="8143" y="16612"/>
                  </a:cubicBezTo>
                  <a:cubicBezTo>
                    <a:pt x="8112" y="16658"/>
                    <a:pt x="8065" y="16674"/>
                    <a:pt x="8034" y="16674"/>
                  </a:cubicBezTo>
                  <a:cubicBezTo>
                    <a:pt x="7988" y="16674"/>
                    <a:pt x="7957" y="16658"/>
                    <a:pt x="7941" y="16627"/>
                  </a:cubicBezTo>
                  <a:cubicBezTo>
                    <a:pt x="7864" y="16581"/>
                    <a:pt x="7864" y="16503"/>
                    <a:pt x="7941" y="16441"/>
                  </a:cubicBezTo>
                  <a:cubicBezTo>
                    <a:pt x="7941" y="16441"/>
                    <a:pt x="8810" y="15309"/>
                    <a:pt x="8965" y="14797"/>
                  </a:cubicBezTo>
                  <a:cubicBezTo>
                    <a:pt x="8978" y="14729"/>
                    <a:pt x="9039" y="14685"/>
                    <a:pt x="9106" y="14685"/>
                  </a:cubicBezTo>
                  <a:close/>
                  <a:moveTo>
                    <a:pt x="4917" y="16705"/>
                  </a:moveTo>
                  <a:lnTo>
                    <a:pt x="4932" y="16751"/>
                  </a:lnTo>
                  <a:cubicBezTo>
                    <a:pt x="4963" y="16860"/>
                    <a:pt x="4932" y="16984"/>
                    <a:pt x="4839" y="17046"/>
                  </a:cubicBezTo>
                  <a:cubicBezTo>
                    <a:pt x="4777" y="17092"/>
                    <a:pt x="4684" y="17139"/>
                    <a:pt x="4576" y="17139"/>
                  </a:cubicBezTo>
                  <a:lnTo>
                    <a:pt x="4545" y="17139"/>
                  </a:lnTo>
                  <a:cubicBezTo>
                    <a:pt x="4483" y="17139"/>
                    <a:pt x="4421" y="17092"/>
                    <a:pt x="4390" y="17046"/>
                  </a:cubicBezTo>
                  <a:cubicBezTo>
                    <a:pt x="4374" y="16999"/>
                    <a:pt x="4374" y="16968"/>
                    <a:pt x="4390" y="16922"/>
                  </a:cubicBezTo>
                  <a:cubicBezTo>
                    <a:pt x="4421" y="16860"/>
                    <a:pt x="4483" y="16844"/>
                    <a:pt x="4545" y="16844"/>
                  </a:cubicBezTo>
                  <a:lnTo>
                    <a:pt x="4576" y="16844"/>
                  </a:lnTo>
                  <a:cubicBezTo>
                    <a:pt x="4638" y="16844"/>
                    <a:pt x="4684" y="16782"/>
                    <a:pt x="4684" y="16751"/>
                  </a:cubicBezTo>
                  <a:lnTo>
                    <a:pt x="4684" y="16705"/>
                  </a:lnTo>
                  <a:close/>
                  <a:moveTo>
                    <a:pt x="6421" y="17061"/>
                  </a:moveTo>
                  <a:lnTo>
                    <a:pt x="6468" y="17077"/>
                  </a:lnTo>
                  <a:cubicBezTo>
                    <a:pt x="6473" y="17082"/>
                    <a:pt x="6478" y="17084"/>
                    <a:pt x="6484" y="17084"/>
                  </a:cubicBezTo>
                  <a:cubicBezTo>
                    <a:pt x="6497" y="17084"/>
                    <a:pt x="6514" y="17077"/>
                    <a:pt x="6545" y="17077"/>
                  </a:cubicBezTo>
                  <a:cubicBezTo>
                    <a:pt x="6569" y="17069"/>
                    <a:pt x="6596" y="17065"/>
                    <a:pt x="6623" y="17065"/>
                  </a:cubicBezTo>
                  <a:cubicBezTo>
                    <a:pt x="6650" y="17065"/>
                    <a:pt x="6677" y="17069"/>
                    <a:pt x="6700" y="17077"/>
                  </a:cubicBezTo>
                  <a:cubicBezTo>
                    <a:pt x="6731" y="17092"/>
                    <a:pt x="6778" y="17139"/>
                    <a:pt x="6778" y="17201"/>
                  </a:cubicBezTo>
                  <a:cubicBezTo>
                    <a:pt x="6778" y="17248"/>
                    <a:pt x="6747" y="17310"/>
                    <a:pt x="6716" y="17341"/>
                  </a:cubicBezTo>
                  <a:cubicBezTo>
                    <a:pt x="6654" y="17372"/>
                    <a:pt x="6623" y="17387"/>
                    <a:pt x="6561" y="17387"/>
                  </a:cubicBezTo>
                  <a:cubicBezTo>
                    <a:pt x="6514" y="17387"/>
                    <a:pt x="6468" y="17387"/>
                    <a:pt x="6421" y="17372"/>
                  </a:cubicBezTo>
                  <a:lnTo>
                    <a:pt x="6406" y="17372"/>
                  </a:lnTo>
                  <a:lnTo>
                    <a:pt x="6406" y="17341"/>
                  </a:lnTo>
                  <a:cubicBezTo>
                    <a:pt x="6359" y="17279"/>
                    <a:pt x="6359" y="17170"/>
                    <a:pt x="6406" y="17092"/>
                  </a:cubicBezTo>
                  <a:lnTo>
                    <a:pt x="6421" y="17061"/>
                  </a:lnTo>
                  <a:close/>
                  <a:moveTo>
                    <a:pt x="7100" y="17617"/>
                  </a:moveTo>
                  <a:cubicBezTo>
                    <a:pt x="7112" y="17617"/>
                    <a:pt x="7123" y="17618"/>
                    <a:pt x="7135" y="17620"/>
                  </a:cubicBezTo>
                  <a:lnTo>
                    <a:pt x="7181" y="17620"/>
                  </a:lnTo>
                  <a:lnTo>
                    <a:pt x="7181" y="17666"/>
                  </a:lnTo>
                  <a:cubicBezTo>
                    <a:pt x="7197" y="17775"/>
                    <a:pt x="7212" y="17899"/>
                    <a:pt x="7166" y="17992"/>
                  </a:cubicBezTo>
                  <a:cubicBezTo>
                    <a:pt x="7119" y="18070"/>
                    <a:pt x="7026" y="18132"/>
                    <a:pt x="6949" y="18132"/>
                  </a:cubicBezTo>
                  <a:cubicBezTo>
                    <a:pt x="6902" y="18132"/>
                    <a:pt x="6871" y="18101"/>
                    <a:pt x="6825" y="18085"/>
                  </a:cubicBezTo>
                  <a:lnTo>
                    <a:pt x="6809" y="18070"/>
                  </a:lnTo>
                  <a:cubicBezTo>
                    <a:pt x="6747" y="17976"/>
                    <a:pt x="6747" y="17837"/>
                    <a:pt x="6825" y="17744"/>
                  </a:cubicBezTo>
                  <a:cubicBezTo>
                    <a:pt x="6894" y="17674"/>
                    <a:pt x="7001" y="17617"/>
                    <a:pt x="7100" y="17617"/>
                  </a:cubicBezTo>
                  <a:close/>
                  <a:moveTo>
                    <a:pt x="6440" y="18066"/>
                  </a:moveTo>
                  <a:cubicBezTo>
                    <a:pt x="6469" y="18066"/>
                    <a:pt x="6496" y="18073"/>
                    <a:pt x="6514" y="18085"/>
                  </a:cubicBezTo>
                  <a:cubicBezTo>
                    <a:pt x="6576" y="18132"/>
                    <a:pt x="6592" y="18225"/>
                    <a:pt x="6545" y="18302"/>
                  </a:cubicBezTo>
                  <a:cubicBezTo>
                    <a:pt x="6251" y="18690"/>
                    <a:pt x="5305" y="19357"/>
                    <a:pt x="5258" y="19388"/>
                  </a:cubicBezTo>
                  <a:cubicBezTo>
                    <a:pt x="5243" y="19403"/>
                    <a:pt x="5196" y="19403"/>
                    <a:pt x="5181" y="19403"/>
                  </a:cubicBezTo>
                  <a:cubicBezTo>
                    <a:pt x="5150" y="19403"/>
                    <a:pt x="5087" y="19388"/>
                    <a:pt x="5072" y="19341"/>
                  </a:cubicBezTo>
                  <a:cubicBezTo>
                    <a:pt x="5025" y="19295"/>
                    <a:pt x="5041" y="19186"/>
                    <a:pt x="5103" y="19155"/>
                  </a:cubicBezTo>
                  <a:cubicBezTo>
                    <a:pt x="5103" y="19140"/>
                    <a:pt x="6049" y="18473"/>
                    <a:pt x="6328" y="18132"/>
                  </a:cubicBezTo>
                  <a:cubicBezTo>
                    <a:pt x="6347" y="18084"/>
                    <a:pt x="6395" y="18066"/>
                    <a:pt x="6440" y="18066"/>
                  </a:cubicBezTo>
                  <a:close/>
                  <a:moveTo>
                    <a:pt x="3879" y="18417"/>
                  </a:moveTo>
                  <a:cubicBezTo>
                    <a:pt x="4100" y="18417"/>
                    <a:pt x="4296" y="18523"/>
                    <a:pt x="4405" y="18705"/>
                  </a:cubicBezTo>
                  <a:cubicBezTo>
                    <a:pt x="4421" y="18767"/>
                    <a:pt x="4452" y="18799"/>
                    <a:pt x="4452" y="18845"/>
                  </a:cubicBezTo>
                  <a:cubicBezTo>
                    <a:pt x="4467" y="19016"/>
                    <a:pt x="4374" y="19171"/>
                    <a:pt x="4157" y="19279"/>
                  </a:cubicBezTo>
                  <a:cubicBezTo>
                    <a:pt x="3831" y="19496"/>
                    <a:pt x="3397" y="19745"/>
                    <a:pt x="2916" y="19745"/>
                  </a:cubicBezTo>
                  <a:cubicBezTo>
                    <a:pt x="2854" y="19745"/>
                    <a:pt x="2792" y="19729"/>
                    <a:pt x="2746" y="19729"/>
                  </a:cubicBezTo>
                  <a:cubicBezTo>
                    <a:pt x="2513" y="19714"/>
                    <a:pt x="2280" y="19558"/>
                    <a:pt x="2296" y="19326"/>
                  </a:cubicBezTo>
                  <a:cubicBezTo>
                    <a:pt x="2296" y="19171"/>
                    <a:pt x="2404" y="19047"/>
                    <a:pt x="2528" y="18969"/>
                  </a:cubicBezTo>
                  <a:cubicBezTo>
                    <a:pt x="2870" y="18752"/>
                    <a:pt x="3257" y="18550"/>
                    <a:pt x="3692" y="18442"/>
                  </a:cubicBezTo>
                  <a:cubicBezTo>
                    <a:pt x="3755" y="18425"/>
                    <a:pt x="3818" y="18417"/>
                    <a:pt x="3879" y="18417"/>
                  </a:cubicBezTo>
                  <a:close/>
                  <a:moveTo>
                    <a:pt x="1834" y="20362"/>
                  </a:moveTo>
                  <a:cubicBezTo>
                    <a:pt x="1892" y="20362"/>
                    <a:pt x="1948" y="20402"/>
                    <a:pt x="1970" y="20458"/>
                  </a:cubicBezTo>
                  <a:cubicBezTo>
                    <a:pt x="1986" y="20536"/>
                    <a:pt x="1939" y="20613"/>
                    <a:pt x="1861" y="20644"/>
                  </a:cubicBezTo>
                  <a:cubicBezTo>
                    <a:pt x="1551" y="20768"/>
                    <a:pt x="853" y="20784"/>
                    <a:pt x="822" y="20784"/>
                  </a:cubicBezTo>
                  <a:cubicBezTo>
                    <a:pt x="745" y="20784"/>
                    <a:pt x="683" y="20722"/>
                    <a:pt x="683" y="20644"/>
                  </a:cubicBezTo>
                  <a:cubicBezTo>
                    <a:pt x="683" y="20567"/>
                    <a:pt x="745" y="20489"/>
                    <a:pt x="822" y="20489"/>
                  </a:cubicBezTo>
                  <a:cubicBezTo>
                    <a:pt x="993" y="20489"/>
                    <a:pt x="1536" y="20458"/>
                    <a:pt x="1768" y="20380"/>
                  </a:cubicBezTo>
                  <a:cubicBezTo>
                    <a:pt x="1790" y="20368"/>
                    <a:pt x="1812" y="20362"/>
                    <a:pt x="1834" y="20362"/>
                  </a:cubicBezTo>
                  <a:close/>
                  <a:moveTo>
                    <a:pt x="0" y="1"/>
                  </a:moveTo>
                  <a:lnTo>
                    <a:pt x="0" y="575"/>
                  </a:lnTo>
                  <a:cubicBezTo>
                    <a:pt x="280" y="575"/>
                    <a:pt x="590" y="575"/>
                    <a:pt x="822" y="606"/>
                  </a:cubicBezTo>
                  <a:cubicBezTo>
                    <a:pt x="900" y="621"/>
                    <a:pt x="962" y="699"/>
                    <a:pt x="931" y="776"/>
                  </a:cubicBezTo>
                  <a:cubicBezTo>
                    <a:pt x="931" y="854"/>
                    <a:pt x="853" y="885"/>
                    <a:pt x="807" y="885"/>
                  </a:cubicBezTo>
                  <a:lnTo>
                    <a:pt x="760" y="885"/>
                  </a:lnTo>
                  <a:cubicBezTo>
                    <a:pt x="574" y="854"/>
                    <a:pt x="280" y="854"/>
                    <a:pt x="0" y="854"/>
                  </a:cubicBezTo>
                  <a:lnTo>
                    <a:pt x="0" y="19729"/>
                  </a:lnTo>
                  <a:cubicBezTo>
                    <a:pt x="155" y="19807"/>
                    <a:pt x="264" y="19931"/>
                    <a:pt x="264" y="20086"/>
                  </a:cubicBezTo>
                  <a:cubicBezTo>
                    <a:pt x="264" y="20117"/>
                    <a:pt x="264" y="20163"/>
                    <a:pt x="233" y="20194"/>
                  </a:cubicBezTo>
                  <a:cubicBezTo>
                    <a:pt x="202" y="20303"/>
                    <a:pt x="109" y="20349"/>
                    <a:pt x="0" y="20380"/>
                  </a:cubicBezTo>
                  <a:lnTo>
                    <a:pt x="0" y="21327"/>
                  </a:lnTo>
                  <a:cubicBezTo>
                    <a:pt x="5894" y="21327"/>
                    <a:pt x="10671" y="16550"/>
                    <a:pt x="10671" y="10656"/>
                  </a:cubicBezTo>
                  <a:cubicBezTo>
                    <a:pt x="10671" y="4762"/>
                    <a:pt x="5894" y="1"/>
                    <a:pt x="0"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25"/>
          <p:cNvGrpSpPr/>
          <p:nvPr/>
        </p:nvGrpSpPr>
        <p:grpSpPr>
          <a:xfrm>
            <a:off x="2914081" y="4070625"/>
            <a:ext cx="533175" cy="533175"/>
            <a:chOff x="2717238" y="3752575"/>
            <a:chExt cx="533175" cy="533175"/>
          </a:xfrm>
        </p:grpSpPr>
        <p:sp>
          <p:nvSpPr>
            <p:cNvPr id="6584" name="Google Shape;6584;p25"/>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25"/>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25"/>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25"/>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25"/>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25"/>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25"/>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25"/>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25"/>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25"/>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25"/>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25"/>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25"/>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25"/>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25"/>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25"/>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25"/>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25"/>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25"/>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25"/>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25"/>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25"/>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25"/>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25"/>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25"/>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25"/>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25"/>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25"/>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25"/>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25"/>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25"/>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25"/>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25"/>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25"/>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25"/>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25"/>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25"/>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25"/>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25"/>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25"/>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25"/>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25"/>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25"/>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25"/>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25"/>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25"/>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25"/>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25"/>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25"/>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25"/>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25"/>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25"/>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25"/>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25"/>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25"/>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25"/>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25"/>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25"/>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25"/>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25"/>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25"/>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25"/>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25"/>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25"/>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25"/>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25"/>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25"/>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25"/>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25"/>
          <p:cNvGrpSpPr/>
          <p:nvPr/>
        </p:nvGrpSpPr>
        <p:grpSpPr>
          <a:xfrm>
            <a:off x="4769681" y="4070425"/>
            <a:ext cx="533575" cy="533575"/>
            <a:chOff x="598238" y="3752575"/>
            <a:chExt cx="533575" cy="533575"/>
          </a:xfrm>
        </p:grpSpPr>
        <p:sp>
          <p:nvSpPr>
            <p:cNvPr id="6653" name="Google Shape;6653;p25"/>
            <p:cNvSpPr/>
            <p:nvPr/>
          </p:nvSpPr>
          <p:spPr>
            <a:xfrm>
              <a:off x="904563" y="3790975"/>
              <a:ext cx="48500" cy="17475"/>
            </a:xfrm>
            <a:custGeom>
              <a:avLst/>
              <a:gdLst/>
              <a:ahLst/>
              <a:cxnLst/>
              <a:rect l="l" t="t" r="r" b="b"/>
              <a:pathLst>
                <a:path w="1940" h="699" extrusionOk="0">
                  <a:moveTo>
                    <a:pt x="311" y="0"/>
                  </a:moveTo>
                  <a:cubicBezTo>
                    <a:pt x="156" y="0"/>
                    <a:pt x="47" y="31"/>
                    <a:pt x="16" y="93"/>
                  </a:cubicBezTo>
                  <a:lnTo>
                    <a:pt x="16" y="124"/>
                  </a:lnTo>
                  <a:cubicBezTo>
                    <a:pt x="1" y="326"/>
                    <a:pt x="140" y="481"/>
                    <a:pt x="326" y="543"/>
                  </a:cubicBezTo>
                  <a:cubicBezTo>
                    <a:pt x="675" y="639"/>
                    <a:pt x="1033" y="698"/>
                    <a:pt x="1385" y="698"/>
                  </a:cubicBezTo>
                  <a:cubicBezTo>
                    <a:pt x="1488" y="698"/>
                    <a:pt x="1590" y="693"/>
                    <a:pt x="1691" y="683"/>
                  </a:cubicBezTo>
                  <a:cubicBezTo>
                    <a:pt x="1769" y="683"/>
                    <a:pt x="1862" y="667"/>
                    <a:pt x="1893" y="636"/>
                  </a:cubicBezTo>
                  <a:cubicBezTo>
                    <a:pt x="1939" y="574"/>
                    <a:pt x="1862" y="435"/>
                    <a:pt x="1769" y="357"/>
                  </a:cubicBezTo>
                  <a:cubicBezTo>
                    <a:pt x="1381" y="31"/>
                    <a:pt x="792" y="0"/>
                    <a:pt x="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25"/>
            <p:cNvSpPr/>
            <p:nvPr/>
          </p:nvSpPr>
          <p:spPr>
            <a:xfrm>
              <a:off x="930163" y="4220200"/>
              <a:ext cx="39950" cy="19650"/>
            </a:xfrm>
            <a:custGeom>
              <a:avLst/>
              <a:gdLst/>
              <a:ahLst/>
              <a:cxnLst/>
              <a:rect l="l" t="t" r="r" b="b"/>
              <a:pathLst>
                <a:path w="1598" h="786" extrusionOk="0">
                  <a:moveTo>
                    <a:pt x="1287" y="0"/>
                  </a:moveTo>
                  <a:cubicBezTo>
                    <a:pt x="1241" y="0"/>
                    <a:pt x="1210" y="0"/>
                    <a:pt x="1179" y="16"/>
                  </a:cubicBezTo>
                  <a:cubicBezTo>
                    <a:pt x="791" y="140"/>
                    <a:pt x="450" y="295"/>
                    <a:pt x="124" y="528"/>
                  </a:cubicBezTo>
                  <a:cubicBezTo>
                    <a:pt x="47" y="590"/>
                    <a:pt x="0" y="621"/>
                    <a:pt x="0" y="667"/>
                  </a:cubicBezTo>
                  <a:cubicBezTo>
                    <a:pt x="0" y="698"/>
                    <a:pt x="93" y="760"/>
                    <a:pt x="202" y="776"/>
                  </a:cubicBezTo>
                  <a:cubicBezTo>
                    <a:pt x="248" y="783"/>
                    <a:pt x="294" y="786"/>
                    <a:pt x="341" y="786"/>
                  </a:cubicBezTo>
                  <a:cubicBezTo>
                    <a:pt x="730" y="786"/>
                    <a:pt x="1120" y="567"/>
                    <a:pt x="1412" y="373"/>
                  </a:cubicBezTo>
                  <a:cubicBezTo>
                    <a:pt x="1536" y="295"/>
                    <a:pt x="1598" y="233"/>
                    <a:pt x="1567" y="171"/>
                  </a:cubicBezTo>
                  <a:cubicBezTo>
                    <a:pt x="1567" y="171"/>
                    <a:pt x="1567" y="156"/>
                    <a:pt x="1551" y="156"/>
                  </a:cubicBezTo>
                  <a:cubicBezTo>
                    <a:pt x="1520" y="62"/>
                    <a:pt x="1396"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25"/>
            <p:cNvSpPr/>
            <p:nvPr/>
          </p:nvSpPr>
          <p:spPr>
            <a:xfrm>
              <a:off x="865413" y="3752575"/>
              <a:ext cx="266400" cy="533175"/>
            </a:xfrm>
            <a:custGeom>
              <a:avLst/>
              <a:gdLst/>
              <a:ahLst/>
              <a:cxnLst/>
              <a:rect l="l" t="t" r="r" b="b"/>
              <a:pathLst>
                <a:path w="10656" h="21327" extrusionOk="0">
                  <a:moveTo>
                    <a:pt x="574" y="1660"/>
                  </a:moveTo>
                  <a:cubicBezTo>
                    <a:pt x="620" y="1660"/>
                    <a:pt x="651" y="1660"/>
                    <a:pt x="698" y="1691"/>
                  </a:cubicBezTo>
                  <a:cubicBezTo>
                    <a:pt x="745" y="1707"/>
                    <a:pt x="791" y="1769"/>
                    <a:pt x="807" y="1816"/>
                  </a:cubicBezTo>
                  <a:cubicBezTo>
                    <a:pt x="838" y="1878"/>
                    <a:pt x="807" y="1955"/>
                    <a:pt x="776" y="2002"/>
                  </a:cubicBezTo>
                  <a:cubicBezTo>
                    <a:pt x="729" y="2048"/>
                    <a:pt x="667" y="2079"/>
                    <a:pt x="620" y="2079"/>
                  </a:cubicBezTo>
                  <a:cubicBezTo>
                    <a:pt x="543" y="2079"/>
                    <a:pt x="481" y="2048"/>
                    <a:pt x="434" y="2017"/>
                  </a:cubicBezTo>
                  <a:cubicBezTo>
                    <a:pt x="357" y="1940"/>
                    <a:pt x="357" y="1784"/>
                    <a:pt x="434" y="1691"/>
                  </a:cubicBezTo>
                  <a:lnTo>
                    <a:pt x="465" y="1660"/>
                  </a:lnTo>
                  <a:close/>
                  <a:moveTo>
                    <a:pt x="2001" y="1242"/>
                  </a:moveTo>
                  <a:cubicBezTo>
                    <a:pt x="2420" y="1242"/>
                    <a:pt x="3055" y="1273"/>
                    <a:pt x="3521" y="1660"/>
                  </a:cubicBezTo>
                  <a:cubicBezTo>
                    <a:pt x="3722" y="1847"/>
                    <a:pt x="3846" y="2110"/>
                    <a:pt x="3691" y="2327"/>
                  </a:cubicBezTo>
                  <a:cubicBezTo>
                    <a:pt x="3598" y="2482"/>
                    <a:pt x="3428" y="2513"/>
                    <a:pt x="3273" y="2513"/>
                  </a:cubicBezTo>
                  <a:lnTo>
                    <a:pt x="3040" y="2513"/>
                  </a:lnTo>
                  <a:cubicBezTo>
                    <a:pt x="2637" y="2513"/>
                    <a:pt x="2218" y="2467"/>
                    <a:pt x="1815" y="2343"/>
                  </a:cubicBezTo>
                  <a:cubicBezTo>
                    <a:pt x="1489" y="2250"/>
                    <a:pt x="1272" y="1971"/>
                    <a:pt x="1287" y="1660"/>
                  </a:cubicBezTo>
                  <a:cubicBezTo>
                    <a:pt x="1287" y="1629"/>
                    <a:pt x="1318" y="1567"/>
                    <a:pt x="1349" y="1505"/>
                  </a:cubicBezTo>
                  <a:cubicBezTo>
                    <a:pt x="1442" y="1242"/>
                    <a:pt x="1784" y="1242"/>
                    <a:pt x="1892" y="1242"/>
                  </a:cubicBezTo>
                  <a:close/>
                  <a:moveTo>
                    <a:pt x="5006" y="3273"/>
                  </a:moveTo>
                  <a:cubicBezTo>
                    <a:pt x="5073" y="3273"/>
                    <a:pt x="5118" y="3294"/>
                    <a:pt x="5149" y="3335"/>
                  </a:cubicBezTo>
                  <a:cubicBezTo>
                    <a:pt x="5165" y="3366"/>
                    <a:pt x="5196" y="3413"/>
                    <a:pt x="5196" y="3444"/>
                  </a:cubicBezTo>
                  <a:cubicBezTo>
                    <a:pt x="5196" y="3506"/>
                    <a:pt x="5165" y="3568"/>
                    <a:pt x="5134" y="3599"/>
                  </a:cubicBezTo>
                  <a:cubicBezTo>
                    <a:pt x="5072" y="3646"/>
                    <a:pt x="5010" y="3677"/>
                    <a:pt x="4932" y="3677"/>
                  </a:cubicBezTo>
                  <a:cubicBezTo>
                    <a:pt x="4901" y="3677"/>
                    <a:pt x="4855" y="3661"/>
                    <a:pt x="4824" y="3646"/>
                  </a:cubicBezTo>
                  <a:lnTo>
                    <a:pt x="4808" y="3630"/>
                  </a:lnTo>
                  <a:cubicBezTo>
                    <a:pt x="4762" y="3522"/>
                    <a:pt x="4762" y="3397"/>
                    <a:pt x="4839" y="3320"/>
                  </a:cubicBezTo>
                  <a:lnTo>
                    <a:pt x="4870" y="3289"/>
                  </a:lnTo>
                  <a:lnTo>
                    <a:pt x="4886" y="3289"/>
                  </a:lnTo>
                  <a:cubicBezTo>
                    <a:pt x="4932" y="3279"/>
                    <a:pt x="4972" y="3273"/>
                    <a:pt x="5006" y="3273"/>
                  </a:cubicBezTo>
                  <a:close/>
                  <a:moveTo>
                    <a:pt x="3804" y="3474"/>
                  </a:moveTo>
                  <a:cubicBezTo>
                    <a:pt x="3844" y="3474"/>
                    <a:pt x="3881" y="3484"/>
                    <a:pt x="3909" y="3506"/>
                  </a:cubicBezTo>
                  <a:lnTo>
                    <a:pt x="3940" y="3553"/>
                  </a:lnTo>
                  <a:cubicBezTo>
                    <a:pt x="3940" y="3661"/>
                    <a:pt x="3893" y="3754"/>
                    <a:pt x="3831" y="3832"/>
                  </a:cubicBezTo>
                  <a:lnTo>
                    <a:pt x="3815" y="3863"/>
                  </a:lnTo>
                  <a:lnTo>
                    <a:pt x="3691" y="3863"/>
                  </a:lnTo>
                  <a:cubicBezTo>
                    <a:pt x="3660" y="3863"/>
                    <a:pt x="3614" y="3832"/>
                    <a:pt x="3598" y="3816"/>
                  </a:cubicBezTo>
                  <a:cubicBezTo>
                    <a:pt x="3567" y="3801"/>
                    <a:pt x="3536" y="3754"/>
                    <a:pt x="3536" y="3723"/>
                  </a:cubicBezTo>
                  <a:cubicBezTo>
                    <a:pt x="3536" y="3661"/>
                    <a:pt x="3567" y="3599"/>
                    <a:pt x="3598" y="3568"/>
                  </a:cubicBezTo>
                  <a:cubicBezTo>
                    <a:pt x="3648" y="3508"/>
                    <a:pt x="3731" y="3474"/>
                    <a:pt x="3804" y="3474"/>
                  </a:cubicBezTo>
                  <a:close/>
                  <a:moveTo>
                    <a:pt x="6065" y="2731"/>
                  </a:moveTo>
                  <a:cubicBezTo>
                    <a:pt x="6090" y="2731"/>
                    <a:pt x="6116" y="2736"/>
                    <a:pt x="6142" y="2746"/>
                  </a:cubicBezTo>
                  <a:cubicBezTo>
                    <a:pt x="6173" y="2746"/>
                    <a:pt x="6762" y="3118"/>
                    <a:pt x="7259" y="3646"/>
                  </a:cubicBezTo>
                  <a:cubicBezTo>
                    <a:pt x="7321" y="3708"/>
                    <a:pt x="7321" y="3801"/>
                    <a:pt x="7259" y="3863"/>
                  </a:cubicBezTo>
                  <a:cubicBezTo>
                    <a:pt x="7243" y="3878"/>
                    <a:pt x="7212" y="3894"/>
                    <a:pt x="7166" y="3894"/>
                  </a:cubicBezTo>
                  <a:cubicBezTo>
                    <a:pt x="7134" y="3894"/>
                    <a:pt x="7088" y="3894"/>
                    <a:pt x="7072" y="3863"/>
                  </a:cubicBezTo>
                  <a:cubicBezTo>
                    <a:pt x="6592" y="3351"/>
                    <a:pt x="6002" y="3010"/>
                    <a:pt x="6002" y="3010"/>
                  </a:cubicBezTo>
                  <a:cubicBezTo>
                    <a:pt x="5940" y="2948"/>
                    <a:pt x="5925" y="2870"/>
                    <a:pt x="5940" y="2793"/>
                  </a:cubicBezTo>
                  <a:cubicBezTo>
                    <a:pt x="5971" y="2751"/>
                    <a:pt x="6016" y="2731"/>
                    <a:pt x="6065" y="2731"/>
                  </a:cubicBezTo>
                  <a:close/>
                  <a:moveTo>
                    <a:pt x="5149" y="3971"/>
                  </a:moveTo>
                  <a:lnTo>
                    <a:pt x="5149" y="4018"/>
                  </a:lnTo>
                  <a:cubicBezTo>
                    <a:pt x="5164" y="4008"/>
                    <a:pt x="5178" y="4005"/>
                    <a:pt x="5193" y="4005"/>
                  </a:cubicBezTo>
                  <a:cubicBezTo>
                    <a:pt x="5225" y="4005"/>
                    <a:pt x="5257" y="4023"/>
                    <a:pt x="5289" y="4033"/>
                  </a:cubicBezTo>
                  <a:lnTo>
                    <a:pt x="5320" y="4064"/>
                  </a:lnTo>
                  <a:cubicBezTo>
                    <a:pt x="5366" y="4126"/>
                    <a:pt x="5351" y="4204"/>
                    <a:pt x="5289" y="4266"/>
                  </a:cubicBezTo>
                  <a:cubicBezTo>
                    <a:pt x="5242" y="4297"/>
                    <a:pt x="5196" y="4328"/>
                    <a:pt x="5149" y="4328"/>
                  </a:cubicBezTo>
                  <a:cubicBezTo>
                    <a:pt x="5118" y="4328"/>
                    <a:pt x="5087" y="4328"/>
                    <a:pt x="5072" y="4297"/>
                  </a:cubicBezTo>
                  <a:cubicBezTo>
                    <a:pt x="5010" y="4266"/>
                    <a:pt x="4979" y="4188"/>
                    <a:pt x="4994" y="4111"/>
                  </a:cubicBezTo>
                  <a:cubicBezTo>
                    <a:pt x="5010" y="4033"/>
                    <a:pt x="5072" y="3971"/>
                    <a:pt x="5149" y="3971"/>
                  </a:cubicBezTo>
                  <a:close/>
                  <a:moveTo>
                    <a:pt x="2202" y="3987"/>
                  </a:moveTo>
                  <a:cubicBezTo>
                    <a:pt x="2218" y="3987"/>
                    <a:pt x="2264" y="4018"/>
                    <a:pt x="2296" y="4018"/>
                  </a:cubicBezTo>
                  <a:lnTo>
                    <a:pt x="2327" y="4018"/>
                  </a:lnTo>
                  <a:lnTo>
                    <a:pt x="2342" y="4033"/>
                  </a:lnTo>
                  <a:cubicBezTo>
                    <a:pt x="2389" y="4095"/>
                    <a:pt x="2404" y="4173"/>
                    <a:pt x="2358" y="4251"/>
                  </a:cubicBezTo>
                  <a:cubicBezTo>
                    <a:pt x="2327" y="4297"/>
                    <a:pt x="2264" y="4344"/>
                    <a:pt x="2202" y="4359"/>
                  </a:cubicBezTo>
                  <a:cubicBezTo>
                    <a:pt x="2202" y="4367"/>
                    <a:pt x="2199" y="4371"/>
                    <a:pt x="2195" y="4371"/>
                  </a:cubicBezTo>
                  <a:cubicBezTo>
                    <a:pt x="2191" y="4371"/>
                    <a:pt x="2187" y="4367"/>
                    <a:pt x="2187" y="4359"/>
                  </a:cubicBezTo>
                  <a:cubicBezTo>
                    <a:pt x="2109" y="4359"/>
                    <a:pt x="2047" y="4313"/>
                    <a:pt x="2016" y="4235"/>
                  </a:cubicBezTo>
                  <a:cubicBezTo>
                    <a:pt x="1970" y="4188"/>
                    <a:pt x="1985" y="4126"/>
                    <a:pt x="2032" y="4064"/>
                  </a:cubicBezTo>
                  <a:cubicBezTo>
                    <a:pt x="2063" y="4018"/>
                    <a:pt x="2125" y="3987"/>
                    <a:pt x="2202" y="3987"/>
                  </a:cubicBezTo>
                  <a:close/>
                  <a:moveTo>
                    <a:pt x="8435" y="5357"/>
                  </a:moveTo>
                  <a:cubicBezTo>
                    <a:pt x="8463" y="5357"/>
                    <a:pt x="8486" y="5361"/>
                    <a:pt x="8499" y="5367"/>
                  </a:cubicBezTo>
                  <a:cubicBezTo>
                    <a:pt x="8592" y="5429"/>
                    <a:pt x="8608" y="5476"/>
                    <a:pt x="8561" y="5553"/>
                  </a:cubicBezTo>
                  <a:cubicBezTo>
                    <a:pt x="8530" y="5615"/>
                    <a:pt x="8484" y="5662"/>
                    <a:pt x="8422" y="5662"/>
                  </a:cubicBezTo>
                  <a:lnTo>
                    <a:pt x="8406" y="5662"/>
                  </a:lnTo>
                  <a:cubicBezTo>
                    <a:pt x="8344" y="5646"/>
                    <a:pt x="8313" y="5584"/>
                    <a:pt x="8313" y="5507"/>
                  </a:cubicBezTo>
                  <a:cubicBezTo>
                    <a:pt x="8313" y="5491"/>
                    <a:pt x="8329" y="5460"/>
                    <a:pt x="8329" y="5445"/>
                  </a:cubicBezTo>
                  <a:lnTo>
                    <a:pt x="8313" y="5383"/>
                  </a:lnTo>
                  <a:cubicBezTo>
                    <a:pt x="8350" y="5365"/>
                    <a:pt x="8397" y="5357"/>
                    <a:pt x="8435" y="5357"/>
                  </a:cubicBezTo>
                  <a:close/>
                  <a:moveTo>
                    <a:pt x="4234" y="4064"/>
                  </a:moveTo>
                  <a:cubicBezTo>
                    <a:pt x="4312" y="4064"/>
                    <a:pt x="4389" y="4126"/>
                    <a:pt x="4389" y="4204"/>
                  </a:cubicBezTo>
                  <a:lnTo>
                    <a:pt x="4451" y="4762"/>
                  </a:lnTo>
                  <a:cubicBezTo>
                    <a:pt x="4467" y="4793"/>
                    <a:pt x="4513" y="4809"/>
                    <a:pt x="4529" y="4824"/>
                  </a:cubicBezTo>
                  <a:cubicBezTo>
                    <a:pt x="4746" y="4809"/>
                    <a:pt x="4932" y="4793"/>
                    <a:pt x="5134" y="4762"/>
                  </a:cubicBezTo>
                  <a:cubicBezTo>
                    <a:pt x="5211" y="4762"/>
                    <a:pt x="5289" y="4824"/>
                    <a:pt x="5289" y="4902"/>
                  </a:cubicBezTo>
                  <a:cubicBezTo>
                    <a:pt x="5289" y="4979"/>
                    <a:pt x="5227" y="5057"/>
                    <a:pt x="5149" y="5057"/>
                  </a:cubicBezTo>
                  <a:cubicBezTo>
                    <a:pt x="5072" y="5057"/>
                    <a:pt x="4994" y="5073"/>
                    <a:pt x="4917" y="5073"/>
                  </a:cubicBezTo>
                  <a:cubicBezTo>
                    <a:pt x="5010" y="5150"/>
                    <a:pt x="5134" y="5228"/>
                    <a:pt x="5242" y="5290"/>
                  </a:cubicBezTo>
                  <a:cubicBezTo>
                    <a:pt x="5320" y="5336"/>
                    <a:pt x="5351" y="5414"/>
                    <a:pt x="5304" y="5491"/>
                  </a:cubicBezTo>
                  <a:cubicBezTo>
                    <a:pt x="5289" y="5538"/>
                    <a:pt x="5242" y="5569"/>
                    <a:pt x="5196" y="5569"/>
                  </a:cubicBezTo>
                  <a:cubicBezTo>
                    <a:pt x="5149" y="5569"/>
                    <a:pt x="5134" y="5569"/>
                    <a:pt x="5118" y="5538"/>
                  </a:cubicBezTo>
                  <a:cubicBezTo>
                    <a:pt x="4901" y="5429"/>
                    <a:pt x="4699" y="5290"/>
                    <a:pt x="4513" y="5150"/>
                  </a:cubicBezTo>
                  <a:lnTo>
                    <a:pt x="4513" y="5150"/>
                  </a:lnTo>
                  <a:lnTo>
                    <a:pt x="4575" y="5615"/>
                  </a:lnTo>
                  <a:cubicBezTo>
                    <a:pt x="4575" y="5693"/>
                    <a:pt x="4513" y="5770"/>
                    <a:pt x="4436" y="5770"/>
                  </a:cubicBezTo>
                  <a:lnTo>
                    <a:pt x="4420" y="5770"/>
                  </a:lnTo>
                  <a:cubicBezTo>
                    <a:pt x="4358" y="5770"/>
                    <a:pt x="4281" y="5724"/>
                    <a:pt x="4281" y="5646"/>
                  </a:cubicBezTo>
                  <a:lnTo>
                    <a:pt x="4219" y="5119"/>
                  </a:lnTo>
                  <a:cubicBezTo>
                    <a:pt x="3986" y="5135"/>
                    <a:pt x="3769" y="5150"/>
                    <a:pt x="3536" y="5150"/>
                  </a:cubicBezTo>
                  <a:cubicBezTo>
                    <a:pt x="3459" y="5150"/>
                    <a:pt x="3412" y="5104"/>
                    <a:pt x="3412" y="5026"/>
                  </a:cubicBezTo>
                  <a:cubicBezTo>
                    <a:pt x="3412" y="4948"/>
                    <a:pt x="3459" y="4871"/>
                    <a:pt x="3536" y="4871"/>
                  </a:cubicBezTo>
                  <a:cubicBezTo>
                    <a:pt x="3722" y="4840"/>
                    <a:pt x="3909" y="4840"/>
                    <a:pt x="4110" y="4824"/>
                  </a:cubicBezTo>
                  <a:cubicBezTo>
                    <a:pt x="3893" y="4669"/>
                    <a:pt x="3691" y="4514"/>
                    <a:pt x="3521" y="4344"/>
                  </a:cubicBezTo>
                  <a:cubicBezTo>
                    <a:pt x="3459" y="4282"/>
                    <a:pt x="3459" y="4188"/>
                    <a:pt x="3521" y="4126"/>
                  </a:cubicBezTo>
                  <a:cubicBezTo>
                    <a:pt x="3552" y="4095"/>
                    <a:pt x="3591" y="4080"/>
                    <a:pt x="3629" y="4080"/>
                  </a:cubicBezTo>
                  <a:cubicBezTo>
                    <a:pt x="3668" y="4080"/>
                    <a:pt x="3707" y="4095"/>
                    <a:pt x="3738" y="4126"/>
                  </a:cubicBezTo>
                  <a:cubicBezTo>
                    <a:pt x="3877" y="4266"/>
                    <a:pt x="4002" y="4375"/>
                    <a:pt x="4157" y="4499"/>
                  </a:cubicBezTo>
                  <a:lnTo>
                    <a:pt x="4126" y="4219"/>
                  </a:lnTo>
                  <a:cubicBezTo>
                    <a:pt x="4110" y="4142"/>
                    <a:pt x="4157" y="4064"/>
                    <a:pt x="4234" y="4064"/>
                  </a:cubicBezTo>
                  <a:close/>
                  <a:moveTo>
                    <a:pt x="1400" y="6131"/>
                  </a:moveTo>
                  <a:cubicBezTo>
                    <a:pt x="1439" y="6131"/>
                    <a:pt x="1474" y="6140"/>
                    <a:pt x="1505" y="6158"/>
                  </a:cubicBezTo>
                  <a:lnTo>
                    <a:pt x="1520" y="6189"/>
                  </a:lnTo>
                  <a:cubicBezTo>
                    <a:pt x="1567" y="6267"/>
                    <a:pt x="1567" y="6344"/>
                    <a:pt x="1520" y="6422"/>
                  </a:cubicBezTo>
                  <a:cubicBezTo>
                    <a:pt x="1489" y="6499"/>
                    <a:pt x="1427" y="6530"/>
                    <a:pt x="1349" y="6530"/>
                  </a:cubicBezTo>
                  <a:cubicBezTo>
                    <a:pt x="1272" y="6530"/>
                    <a:pt x="1194" y="6468"/>
                    <a:pt x="1179" y="6391"/>
                  </a:cubicBezTo>
                  <a:cubicBezTo>
                    <a:pt x="1163" y="6313"/>
                    <a:pt x="1179" y="6236"/>
                    <a:pt x="1210" y="6189"/>
                  </a:cubicBezTo>
                  <a:cubicBezTo>
                    <a:pt x="1276" y="6152"/>
                    <a:pt x="1341" y="6131"/>
                    <a:pt x="1400" y="6131"/>
                  </a:cubicBezTo>
                  <a:close/>
                  <a:moveTo>
                    <a:pt x="4064" y="6468"/>
                  </a:moveTo>
                  <a:cubicBezTo>
                    <a:pt x="4157" y="6468"/>
                    <a:pt x="4265" y="6515"/>
                    <a:pt x="4327" y="6592"/>
                  </a:cubicBezTo>
                  <a:cubicBezTo>
                    <a:pt x="4374" y="6670"/>
                    <a:pt x="4389" y="6810"/>
                    <a:pt x="4327" y="6903"/>
                  </a:cubicBezTo>
                  <a:lnTo>
                    <a:pt x="4296" y="6918"/>
                  </a:lnTo>
                  <a:lnTo>
                    <a:pt x="4281" y="6918"/>
                  </a:lnTo>
                  <a:cubicBezTo>
                    <a:pt x="4126" y="6903"/>
                    <a:pt x="3986" y="6779"/>
                    <a:pt x="3909" y="6654"/>
                  </a:cubicBezTo>
                  <a:cubicBezTo>
                    <a:pt x="3893" y="6623"/>
                    <a:pt x="3893" y="6608"/>
                    <a:pt x="3893" y="6561"/>
                  </a:cubicBezTo>
                  <a:cubicBezTo>
                    <a:pt x="3893" y="6530"/>
                    <a:pt x="3909" y="6484"/>
                    <a:pt x="3955" y="6484"/>
                  </a:cubicBezTo>
                  <a:cubicBezTo>
                    <a:pt x="3971" y="6468"/>
                    <a:pt x="4033" y="6468"/>
                    <a:pt x="4064" y="6468"/>
                  </a:cubicBezTo>
                  <a:close/>
                  <a:moveTo>
                    <a:pt x="2968" y="6618"/>
                  </a:moveTo>
                  <a:cubicBezTo>
                    <a:pt x="3043" y="6618"/>
                    <a:pt x="3120" y="6638"/>
                    <a:pt x="3180" y="6686"/>
                  </a:cubicBezTo>
                  <a:cubicBezTo>
                    <a:pt x="3273" y="6748"/>
                    <a:pt x="3288" y="6856"/>
                    <a:pt x="3257" y="6949"/>
                  </a:cubicBezTo>
                  <a:lnTo>
                    <a:pt x="3226" y="6996"/>
                  </a:lnTo>
                  <a:lnTo>
                    <a:pt x="3195" y="6996"/>
                  </a:lnTo>
                  <a:cubicBezTo>
                    <a:pt x="3118" y="6996"/>
                    <a:pt x="3024" y="6980"/>
                    <a:pt x="2962" y="6918"/>
                  </a:cubicBezTo>
                  <a:cubicBezTo>
                    <a:pt x="2885" y="6856"/>
                    <a:pt x="2823" y="6763"/>
                    <a:pt x="2869" y="6670"/>
                  </a:cubicBezTo>
                  <a:lnTo>
                    <a:pt x="2869" y="6623"/>
                  </a:lnTo>
                  <a:lnTo>
                    <a:pt x="2900" y="6623"/>
                  </a:lnTo>
                  <a:cubicBezTo>
                    <a:pt x="2922" y="6620"/>
                    <a:pt x="2945" y="6618"/>
                    <a:pt x="2968" y="6618"/>
                  </a:cubicBezTo>
                  <a:close/>
                  <a:moveTo>
                    <a:pt x="9021" y="6073"/>
                  </a:moveTo>
                  <a:cubicBezTo>
                    <a:pt x="9063" y="6073"/>
                    <a:pt x="9102" y="6098"/>
                    <a:pt x="9120" y="6143"/>
                  </a:cubicBezTo>
                  <a:cubicBezTo>
                    <a:pt x="9151" y="6158"/>
                    <a:pt x="9616" y="6934"/>
                    <a:pt x="9818" y="7818"/>
                  </a:cubicBezTo>
                  <a:cubicBezTo>
                    <a:pt x="9849" y="7895"/>
                    <a:pt x="9802" y="7973"/>
                    <a:pt x="9725" y="7988"/>
                  </a:cubicBezTo>
                  <a:lnTo>
                    <a:pt x="9694" y="7988"/>
                  </a:lnTo>
                  <a:cubicBezTo>
                    <a:pt x="9632" y="7988"/>
                    <a:pt x="9570" y="7926"/>
                    <a:pt x="9554" y="7864"/>
                  </a:cubicBezTo>
                  <a:cubicBezTo>
                    <a:pt x="9352" y="7042"/>
                    <a:pt x="8887" y="6282"/>
                    <a:pt x="8887" y="6282"/>
                  </a:cubicBezTo>
                  <a:cubicBezTo>
                    <a:pt x="8856" y="6205"/>
                    <a:pt x="8872" y="6112"/>
                    <a:pt x="8934" y="6112"/>
                  </a:cubicBezTo>
                  <a:cubicBezTo>
                    <a:pt x="8960" y="6086"/>
                    <a:pt x="8991" y="6073"/>
                    <a:pt x="9021" y="6073"/>
                  </a:cubicBezTo>
                  <a:close/>
                  <a:moveTo>
                    <a:pt x="8959" y="8040"/>
                  </a:moveTo>
                  <a:cubicBezTo>
                    <a:pt x="9015" y="8040"/>
                    <a:pt x="9065" y="8064"/>
                    <a:pt x="9104" y="8112"/>
                  </a:cubicBezTo>
                  <a:cubicBezTo>
                    <a:pt x="9151" y="8159"/>
                    <a:pt x="9151" y="8205"/>
                    <a:pt x="9151" y="8252"/>
                  </a:cubicBezTo>
                  <a:cubicBezTo>
                    <a:pt x="9151" y="8299"/>
                    <a:pt x="9120" y="8361"/>
                    <a:pt x="9089" y="8376"/>
                  </a:cubicBezTo>
                  <a:cubicBezTo>
                    <a:pt x="9042" y="8392"/>
                    <a:pt x="9011" y="8407"/>
                    <a:pt x="8965" y="8407"/>
                  </a:cubicBezTo>
                  <a:cubicBezTo>
                    <a:pt x="8918" y="8407"/>
                    <a:pt x="8841" y="8376"/>
                    <a:pt x="8794" y="8330"/>
                  </a:cubicBezTo>
                  <a:cubicBezTo>
                    <a:pt x="8732" y="8283"/>
                    <a:pt x="8716" y="8221"/>
                    <a:pt x="8763" y="8159"/>
                  </a:cubicBezTo>
                  <a:cubicBezTo>
                    <a:pt x="8763" y="8112"/>
                    <a:pt x="8794" y="8081"/>
                    <a:pt x="8856" y="8066"/>
                  </a:cubicBezTo>
                  <a:cubicBezTo>
                    <a:pt x="8891" y="8048"/>
                    <a:pt x="8926" y="8040"/>
                    <a:pt x="8959" y="8040"/>
                  </a:cubicBezTo>
                  <a:close/>
                  <a:moveTo>
                    <a:pt x="9888" y="8327"/>
                  </a:moveTo>
                  <a:cubicBezTo>
                    <a:pt x="9957" y="8327"/>
                    <a:pt x="10018" y="8384"/>
                    <a:pt x="10004" y="8454"/>
                  </a:cubicBezTo>
                  <a:cubicBezTo>
                    <a:pt x="10019" y="8485"/>
                    <a:pt x="10128" y="9353"/>
                    <a:pt x="10112" y="9818"/>
                  </a:cubicBezTo>
                  <a:cubicBezTo>
                    <a:pt x="10112" y="9912"/>
                    <a:pt x="10050" y="9958"/>
                    <a:pt x="9973" y="9958"/>
                  </a:cubicBezTo>
                  <a:cubicBezTo>
                    <a:pt x="9895" y="9958"/>
                    <a:pt x="9849" y="9880"/>
                    <a:pt x="9849" y="9803"/>
                  </a:cubicBezTo>
                  <a:cubicBezTo>
                    <a:pt x="9880" y="9369"/>
                    <a:pt x="9740" y="8485"/>
                    <a:pt x="9740" y="8485"/>
                  </a:cubicBezTo>
                  <a:cubicBezTo>
                    <a:pt x="9725" y="8407"/>
                    <a:pt x="9787" y="8361"/>
                    <a:pt x="9864" y="8330"/>
                  </a:cubicBezTo>
                  <a:cubicBezTo>
                    <a:pt x="9872" y="8328"/>
                    <a:pt x="9880" y="8327"/>
                    <a:pt x="9888" y="8327"/>
                  </a:cubicBezTo>
                  <a:close/>
                  <a:moveTo>
                    <a:pt x="9151" y="9412"/>
                  </a:moveTo>
                  <a:cubicBezTo>
                    <a:pt x="9227" y="9412"/>
                    <a:pt x="9325" y="9458"/>
                    <a:pt x="9352" y="9539"/>
                  </a:cubicBezTo>
                  <a:cubicBezTo>
                    <a:pt x="9399" y="9617"/>
                    <a:pt x="9399" y="9694"/>
                    <a:pt x="9399" y="9772"/>
                  </a:cubicBezTo>
                  <a:cubicBezTo>
                    <a:pt x="9399" y="9927"/>
                    <a:pt x="9383" y="10098"/>
                    <a:pt x="9321" y="10253"/>
                  </a:cubicBezTo>
                  <a:lnTo>
                    <a:pt x="9306" y="10299"/>
                  </a:lnTo>
                  <a:lnTo>
                    <a:pt x="9259" y="10299"/>
                  </a:lnTo>
                  <a:cubicBezTo>
                    <a:pt x="9151" y="10299"/>
                    <a:pt x="9089" y="10160"/>
                    <a:pt x="9089" y="10020"/>
                  </a:cubicBezTo>
                  <a:cubicBezTo>
                    <a:pt x="9073" y="9849"/>
                    <a:pt x="9089" y="9648"/>
                    <a:pt x="9089" y="9477"/>
                  </a:cubicBezTo>
                  <a:lnTo>
                    <a:pt x="9089" y="9446"/>
                  </a:lnTo>
                  <a:lnTo>
                    <a:pt x="9120" y="9415"/>
                  </a:lnTo>
                  <a:cubicBezTo>
                    <a:pt x="9130" y="9413"/>
                    <a:pt x="9140" y="9412"/>
                    <a:pt x="9151" y="9412"/>
                  </a:cubicBezTo>
                  <a:close/>
                  <a:moveTo>
                    <a:pt x="4777" y="11556"/>
                  </a:moveTo>
                  <a:lnTo>
                    <a:pt x="4839" y="11618"/>
                  </a:lnTo>
                  <a:lnTo>
                    <a:pt x="4901" y="11618"/>
                  </a:lnTo>
                  <a:cubicBezTo>
                    <a:pt x="4932" y="11602"/>
                    <a:pt x="4955" y="11594"/>
                    <a:pt x="4977" y="11594"/>
                  </a:cubicBezTo>
                  <a:cubicBezTo>
                    <a:pt x="4998" y="11594"/>
                    <a:pt x="5017" y="11602"/>
                    <a:pt x="5041" y="11618"/>
                  </a:cubicBezTo>
                  <a:cubicBezTo>
                    <a:pt x="5134" y="11649"/>
                    <a:pt x="5149" y="11742"/>
                    <a:pt x="5103" y="11881"/>
                  </a:cubicBezTo>
                  <a:lnTo>
                    <a:pt x="5103" y="11897"/>
                  </a:lnTo>
                  <a:lnTo>
                    <a:pt x="5072" y="11897"/>
                  </a:lnTo>
                  <a:cubicBezTo>
                    <a:pt x="5056" y="11928"/>
                    <a:pt x="5010" y="11928"/>
                    <a:pt x="4979" y="11928"/>
                  </a:cubicBezTo>
                  <a:cubicBezTo>
                    <a:pt x="4917" y="11928"/>
                    <a:pt x="4855" y="11897"/>
                    <a:pt x="4808" y="11866"/>
                  </a:cubicBezTo>
                  <a:cubicBezTo>
                    <a:pt x="4731" y="11804"/>
                    <a:pt x="4715" y="11695"/>
                    <a:pt x="4746" y="11618"/>
                  </a:cubicBezTo>
                  <a:lnTo>
                    <a:pt x="4777" y="11556"/>
                  </a:lnTo>
                  <a:close/>
                  <a:moveTo>
                    <a:pt x="10081" y="10470"/>
                  </a:moveTo>
                  <a:cubicBezTo>
                    <a:pt x="10159" y="10470"/>
                    <a:pt x="10236" y="10532"/>
                    <a:pt x="10205" y="10578"/>
                  </a:cubicBezTo>
                  <a:cubicBezTo>
                    <a:pt x="10205" y="10625"/>
                    <a:pt x="10205" y="11587"/>
                    <a:pt x="10112" y="11959"/>
                  </a:cubicBezTo>
                  <a:cubicBezTo>
                    <a:pt x="10097" y="12036"/>
                    <a:pt x="10035" y="12083"/>
                    <a:pt x="9973" y="12083"/>
                  </a:cubicBezTo>
                  <a:lnTo>
                    <a:pt x="9942" y="12083"/>
                  </a:lnTo>
                  <a:cubicBezTo>
                    <a:pt x="9864" y="12052"/>
                    <a:pt x="9818" y="11974"/>
                    <a:pt x="9849" y="11897"/>
                  </a:cubicBezTo>
                  <a:cubicBezTo>
                    <a:pt x="9926" y="11633"/>
                    <a:pt x="9942" y="10873"/>
                    <a:pt x="9942" y="10609"/>
                  </a:cubicBezTo>
                  <a:cubicBezTo>
                    <a:pt x="9942" y="10532"/>
                    <a:pt x="10004" y="10470"/>
                    <a:pt x="10081" y="10470"/>
                  </a:cubicBezTo>
                  <a:close/>
                  <a:moveTo>
                    <a:pt x="8869" y="13236"/>
                  </a:moveTo>
                  <a:cubicBezTo>
                    <a:pt x="8885" y="13236"/>
                    <a:pt x="8902" y="13239"/>
                    <a:pt x="8918" y="13246"/>
                  </a:cubicBezTo>
                  <a:cubicBezTo>
                    <a:pt x="8996" y="13262"/>
                    <a:pt x="9027" y="13339"/>
                    <a:pt x="9011" y="13417"/>
                  </a:cubicBezTo>
                  <a:cubicBezTo>
                    <a:pt x="8841" y="13975"/>
                    <a:pt x="8406" y="14518"/>
                    <a:pt x="8391" y="14533"/>
                  </a:cubicBezTo>
                  <a:cubicBezTo>
                    <a:pt x="8344" y="14580"/>
                    <a:pt x="8313" y="14595"/>
                    <a:pt x="8267" y="14595"/>
                  </a:cubicBezTo>
                  <a:cubicBezTo>
                    <a:pt x="8236" y="14595"/>
                    <a:pt x="8205" y="14580"/>
                    <a:pt x="8174" y="14564"/>
                  </a:cubicBezTo>
                  <a:cubicBezTo>
                    <a:pt x="8112" y="14502"/>
                    <a:pt x="8096" y="14425"/>
                    <a:pt x="8174" y="14363"/>
                  </a:cubicBezTo>
                  <a:cubicBezTo>
                    <a:pt x="8174" y="14363"/>
                    <a:pt x="8592" y="13866"/>
                    <a:pt x="8747" y="13339"/>
                  </a:cubicBezTo>
                  <a:cubicBezTo>
                    <a:pt x="8760" y="13278"/>
                    <a:pt x="8810" y="13236"/>
                    <a:pt x="8869" y="13236"/>
                  </a:cubicBezTo>
                  <a:close/>
                  <a:moveTo>
                    <a:pt x="6855" y="15883"/>
                  </a:moveTo>
                  <a:cubicBezTo>
                    <a:pt x="6948" y="15883"/>
                    <a:pt x="7010" y="15914"/>
                    <a:pt x="7057" y="15991"/>
                  </a:cubicBezTo>
                  <a:cubicBezTo>
                    <a:pt x="7072" y="16053"/>
                    <a:pt x="7072" y="16131"/>
                    <a:pt x="7026" y="16193"/>
                  </a:cubicBezTo>
                  <a:cubicBezTo>
                    <a:pt x="6995" y="16239"/>
                    <a:pt x="6933" y="16286"/>
                    <a:pt x="6855" y="16286"/>
                  </a:cubicBezTo>
                  <a:lnTo>
                    <a:pt x="6793" y="16286"/>
                  </a:lnTo>
                  <a:cubicBezTo>
                    <a:pt x="6747" y="16270"/>
                    <a:pt x="6700" y="16224"/>
                    <a:pt x="6685" y="16193"/>
                  </a:cubicBezTo>
                  <a:cubicBezTo>
                    <a:pt x="6638" y="16146"/>
                    <a:pt x="6638" y="16069"/>
                    <a:pt x="6669" y="15991"/>
                  </a:cubicBezTo>
                  <a:cubicBezTo>
                    <a:pt x="6685" y="15914"/>
                    <a:pt x="6762" y="15883"/>
                    <a:pt x="6855" y="15883"/>
                  </a:cubicBezTo>
                  <a:close/>
                  <a:moveTo>
                    <a:pt x="9121" y="14685"/>
                  </a:moveTo>
                  <a:cubicBezTo>
                    <a:pt x="9131" y="14685"/>
                    <a:pt x="9141" y="14686"/>
                    <a:pt x="9151" y="14688"/>
                  </a:cubicBezTo>
                  <a:cubicBezTo>
                    <a:pt x="9228" y="14719"/>
                    <a:pt x="9259" y="14797"/>
                    <a:pt x="9244" y="14875"/>
                  </a:cubicBezTo>
                  <a:cubicBezTo>
                    <a:pt x="9089" y="15448"/>
                    <a:pt x="8189" y="16581"/>
                    <a:pt x="8158" y="16612"/>
                  </a:cubicBezTo>
                  <a:cubicBezTo>
                    <a:pt x="8112" y="16658"/>
                    <a:pt x="8081" y="16674"/>
                    <a:pt x="8034" y="16674"/>
                  </a:cubicBezTo>
                  <a:cubicBezTo>
                    <a:pt x="8003" y="16674"/>
                    <a:pt x="7957" y="16658"/>
                    <a:pt x="7941" y="16627"/>
                  </a:cubicBezTo>
                  <a:cubicBezTo>
                    <a:pt x="7863" y="16581"/>
                    <a:pt x="7863" y="16503"/>
                    <a:pt x="7941" y="16441"/>
                  </a:cubicBezTo>
                  <a:cubicBezTo>
                    <a:pt x="7941" y="16441"/>
                    <a:pt x="8810" y="15309"/>
                    <a:pt x="8980" y="14797"/>
                  </a:cubicBezTo>
                  <a:cubicBezTo>
                    <a:pt x="8994" y="14729"/>
                    <a:pt x="9054" y="14685"/>
                    <a:pt x="9121" y="14685"/>
                  </a:cubicBezTo>
                  <a:close/>
                  <a:moveTo>
                    <a:pt x="4917" y="16705"/>
                  </a:moveTo>
                  <a:lnTo>
                    <a:pt x="4932" y="16751"/>
                  </a:lnTo>
                  <a:cubicBezTo>
                    <a:pt x="4979" y="16860"/>
                    <a:pt x="4932" y="16984"/>
                    <a:pt x="4839" y="17046"/>
                  </a:cubicBezTo>
                  <a:cubicBezTo>
                    <a:pt x="4777" y="17092"/>
                    <a:pt x="4684" y="17139"/>
                    <a:pt x="4591" y="17139"/>
                  </a:cubicBezTo>
                  <a:lnTo>
                    <a:pt x="4544" y="17139"/>
                  </a:lnTo>
                  <a:cubicBezTo>
                    <a:pt x="4498" y="17139"/>
                    <a:pt x="4436" y="17092"/>
                    <a:pt x="4389" y="17046"/>
                  </a:cubicBezTo>
                  <a:cubicBezTo>
                    <a:pt x="4374" y="16999"/>
                    <a:pt x="4374" y="16968"/>
                    <a:pt x="4389" y="16922"/>
                  </a:cubicBezTo>
                  <a:cubicBezTo>
                    <a:pt x="4436" y="16860"/>
                    <a:pt x="4498" y="16844"/>
                    <a:pt x="4544" y="16844"/>
                  </a:cubicBezTo>
                  <a:lnTo>
                    <a:pt x="4591" y="16844"/>
                  </a:lnTo>
                  <a:cubicBezTo>
                    <a:pt x="4653" y="16844"/>
                    <a:pt x="4684" y="16782"/>
                    <a:pt x="4684" y="16751"/>
                  </a:cubicBezTo>
                  <a:lnTo>
                    <a:pt x="4684" y="16705"/>
                  </a:lnTo>
                  <a:close/>
                  <a:moveTo>
                    <a:pt x="6437" y="17061"/>
                  </a:moveTo>
                  <a:lnTo>
                    <a:pt x="6468" y="17077"/>
                  </a:lnTo>
                  <a:cubicBezTo>
                    <a:pt x="6473" y="17082"/>
                    <a:pt x="6480" y="17084"/>
                    <a:pt x="6488" y="17084"/>
                  </a:cubicBezTo>
                  <a:cubicBezTo>
                    <a:pt x="6504" y="17084"/>
                    <a:pt x="6524" y="17077"/>
                    <a:pt x="6545" y="17077"/>
                  </a:cubicBezTo>
                  <a:cubicBezTo>
                    <a:pt x="6576" y="17069"/>
                    <a:pt x="6607" y="17065"/>
                    <a:pt x="6634" y="17065"/>
                  </a:cubicBezTo>
                  <a:cubicBezTo>
                    <a:pt x="6661" y="17065"/>
                    <a:pt x="6685" y="17069"/>
                    <a:pt x="6700" y="17077"/>
                  </a:cubicBezTo>
                  <a:cubicBezTo>
                    <a:pt x="6747" y="17092"/>
                    <a:pt x="6778" y="17139"/>
                    <a:pt x="6778" y="17201"/>
                  </a:cubicBezTo>
                  <a:cubicBezTo>
                    <a:pt x="6778" y="17248"/>
                    <a:pt x="6762" y="17310"/>
                    <a:pt x="6716" y="17341"/>
                  </a:cubicBezTo>
                  <a:cubicBezTo>
                    <a:pt x="6669" y="17372"/>
                    <a:pt x="6623" y="17387"/>
                    <a:pt x="6561" y="17387"/>
                  </a:cubicBezTo>
                  <a:cubicBezTo>
                    <a:pt x="6530" y="17387"/>
                    <a:pt x="6468" y="17387"/>
                    <a:pt x="6437" y="17372"/>
                  </a:cubicBezTo>
                  <a:lnTo>
                    <a:pt x="6406" y="17372"/>
                  </a:lnTo>
                  <a:lnTo>
                    <a:pt x="6406" y="17341"/>
                  </a:lnTo>
                  <a:cubicBezTo>
                    <a:pt x="6375" y="17279"/>
                    <a:pt x="6375" y="17170"/>
                    <a:pt x="6406" y="17092"/>
                  </a:cubicBezTo>
                  <a:lnTo>
                    <a:pt x="6437" y="17061"/>
                  </a:lnTo>
                  <a:close/>
                  <a:moveTo>
                    <a:pt x="7112" y="17617"/>
                  </a:moveTo>
                  <a:cubicBezTo>
                    <a:pt x="7124" y="17617"/>
                    <a:pt x="7137" y="17618"/>
                    <a:pt x="7150" y="17620"/>
                  </a:cubicBezTo>
                  <a:lnTo>
                    <a:pt x="7181" y="17620"/>
                  </a:lnTo>
                  <a:lnTo>
                    <a:pt x="7181" y="17666"/>
                  </a:lnTo>
                  <a:cubicBezTo>
                    <a:pt x="7212" y="17775"/>
                    <a:pt x="7228" y="17899"/>
                    <a:pt x="7166" y="17992"/>
                  </a:cubicBezTo>
                  <a:cubicBezTo>
                    <a:pt x="7134" y="18070"/>
                    <a:pt x="7026" y="18132"/>
                    <a:pt x="6948" y="18132"/>
                  </a:cubicBezTo>
                  <a:cubicBezTo>
                    <a:pt x="6917" y="18132"/>
                    <a:pt x="6871" y="18101"/>
                    <a:pt x="6840" y="18085"/>
                  </a:cubicBezTo>
                  <a:lnTo>
                    <a:pt x="6824" y="18070"/>
                  </a:lnTo>
                  <a:cubicBezTo>
                    <a:pt x="6762" y="17976"/>
                    <a:pt x="6762" y="17837"/>
                    <a:pt x="6840" y="17744"/>
                  </a:cubicBezTo>
                  <a:cubicBezTo>
                    <a:pt x="6909" y="17674"/>
                    <a:pt x="7004" y="17617"/>
                    <a:pt x="7112" y="17617"/>
                  </a:cubicBezTo>
                  <a:close/>
                  <a:moveTo>
                    <a:pt x="6448" y="18066"/>
                  </a:moveTo>
                  <a:cubicBezTo>
                    <a:pt x="6477" y="18066"/>
                    <a:pt x="6506" y="18073"/>
                    <a:pt x="6530" y="18085"/>
                  </a:cubicBezTo>
                  <a:cubicBezTo>
                    <a:pt x="6592" y="18132"/>
                    <a:pt x="6607" y="18225"/>
                    <a:pt x="6545" y="18302"/>
                  </a:cubicBezTo>
                  <a:cubicBezTo>
                    <a:pt x="6266" y="18690"/>
                    <a:pt x="5304" y="19357"/>
                    <a:pt x="5273" y="19388"/>
                  </a:cubicBezTo>
                  <a:cubicBezTo>
                    <a:pt x="5258" y="19403"/>
                    <a:pt x="5211" y="19403"/>
                    <a:pt x="5196" y="19403"/>
                  </a:cubicBezTo>
                  <a:cubicBezTo>
                    <a:pt x="5149" y="19403"/>
                    <a:pt x="5103" y="19388"/>
                    <a:pt x="5072" y="19341"/>
                  </a:cubicBezTo>
                  <a:cubicBezTo>
                    <a:pt x="5041" y="19295"/>
                    <a:pt x="5056" y="19186"/>
                    <a:pt x="5118" y="19155"/>
                  </a:cubicBezTo>
                  <a:cubicBezTo>
                    <a:pt x="5118" y="19140"/>
                    <a:pt x="6064" y="18473"/>
                    <a:pt x="6328" y="18132"/>
                  </a:cubicBezTo>
                  <a:cubicBezTo>
                    <a:pt x="6357" y="18084"/>
                    <a:pt x="6402" y="18066"/>
                    <a:pt x="6448" y="18066"/>
                  </a:cubicBezTo>
                  <a:close/>
                  <a:moveTo>
                    <a:pt x="3881" y="18417"/>
                  </a:moveTo>
                  <a:cubicBezTo>
                    <a:pt x="4106" y="18417"/>
                    <a:pt x="4311" y="18523"/>
                    <a:pt x="4420" y="18705"/>
                  </a:cubicBezTo>
                  <a:cubicBezTo>
                    <a:pt x="4436" y="18767"/>
                    <a:pt x="4451" y="18799"/>
                    <a:pt x="4451" y="18845"/>
                  </a:cubicBezTo>
                  <a:cubicBezTo>
                    <a:pt x="4467" y="19016"/>
                    <a:pt x="4374" y="19171"/>
                    <a:pt x="4157" y="19279"/>
                  </a:cubicBezTo>
                  <a:cubicBezTo>
                    <a:pt x="3831" y="19496"/>
                    <a:pt x="3412" y="19745"/>
                    <a:pt x="2916" y="19745"/>
                  </a:cubicBezTo>
                  <a:cubicBezTo>
                    <a:pt x="2869" y="19745"/>
                    <a:pt x="2807" y="19729"/>
                    <a:pt x="2745" y="19729"/>
                  </a:cubicBezTo>
                  <a:cubicBezTo>
                    <a:pt x="2513" y="19714"/>
                    <a:pt x="2280" y="19558"/>
                    <a:pt x="2296" y="19326"/>
                  </a:cubicBezTo>
                  <a:cubicBezTo>
                    <a:pt x="2296" y="19171"/>
                    <a:pt x="2420" y="19047"/>
                    <a:pt x="2528" y="18969"/>
                  </a:cubicBezTo>
                  <a:cubicBezTo>
                    <a:pt x="2885" y="18752"/>
                    <a:pt x="3273" y="18550"/>
                    <a:pt x="3691" y="18442"/>
                  </a:cubicBezTo>
                  <a:cubicBezTo>
                    <a:pt x="3755" y="18425"/>
                    <a:pt x="3819" y="18417"/>
                    <a:pt x="3881" y="18417"/>
                  </a:cubicBezTo>
                  <a:close/>
                  <a:moveTo>
                    <a:pt x="1849" y="20362"/>
                  </a:moveTo>
                  <a:cubicBezTo>
                    <a:pt x="1907" y="20362"/>
                    <a:pt x="1959" y="20402"/>
                    <a:pt x="1970" y="20458"/>
                  </a:cubicBezTo>
                  <a:cubicBezTo>
                    <a:pt x="1985" y="20536"/>
                    <a:pt x="1954" y="20613"/>
                    <a:pt x="1877" y="20644"/>
                  </a:cubicBezTo>
                  <a:cubicBezTo>
                    <a:pt x="1567" y="20768"/>
                    <a:pt x="869" y="20784"/>
                    <a:pt x="838" y="20784"/>
                  </a:cubicBezTo>
                  <a:cubicBezTo>
                    <a:pt x="760" y="20784"/>
                    <a:pt x="698" y="20722"/>
                    <a:pt x="698" y="20644"/>
                  </a:cubicBezTo>
                  <a:cubicBezTo>
                    <a:pt x="698" y="20567"/>
                    <a:pt x="760" y="20489"/>
                    <a:pt x="838" y="20489"/>
                  </a:cubicBezTo>
                  <a:cubicBezTo>
                    <a:pt x="1008" y="20489"/>
                    <a:pt x="1551" y="20458"/>
                    <a:pt x="1784" y="20380"/>
                  </a:cubicBezTo>
                  <a:cubicBezTo>
                    <a:pt x="1805" y="20368"/>
                    <a:pt x="1828" y="20362"/>
                    <a:pt x="1849" y="20362"/>
                  </a:cubicBezTo>
                  <a:close/>
                  <a:moveTo>
                    <a:pt x="0" y="1"/>
                  </a:moveTo>
                  <a:lnTo>
                    <a:pt x="0" y="575"/>
                  </a:lnTo>
                  <a:cubicBezTo>
                    <a:pt x="279" y="575"/>
                    <a:pt x="589" y="575"/>
                    <a:pt x="807" y="606"/>
                  </a:cubicBezTo>
                  <a:cubicBezTo>
                    <a:pt x="884" y="621"/>
                    <a:pt x="946" y="699"/>
                    <a:pt x="931" y="776"/>
                  </a:cubicBezTo>
                  <a:cubicBezTo>
                    <a:pt x="931" y="854"/>
                    <a:pt x="853" y="885"/>
                    <a:pt x="791" y="885"/>
                  </a:cubicBezTo>
                  <a:lnTo>
                    <a:pt x="745" y="885"/>
                  </a:lnTo>
                  <a:cubicBezTo>
                    <a:pt x="558" y="854"/>
                    <a:pt x="264" y="854"/>
                    <a:pt x="0" y="854"/>
                  </a:cubicBezTo>
                  <a:lnTo>
                    <a:pt x="0" y="19729"/>
                  </a:lnTo>
                  <a:cubicBezTo>
                    <a:pt x="155" y="19791"/>
                    <a:pt x="248" y="19931"/>
                    <a:pt x="248" y="20086"/>
                  </a:cubicBezTo>
                  <a:cubicBezTo>
                    <a:pt x="248" y="20117"/>
                    <a:pt x="248" y="20163"/>
                    <a:pt x="233" y="20194"/>
                  </a:cubicBezTo>
                  <a:cubicBezTo>
                    <a:pt x="186" y="20303"/>
                    <a:pt x="93" y="20349"/>
                    <a:pt x="0" y="20380"/>
                  </a:cubicBezTo>
                  <a:lnTo>
                    <a:pt x="0" y="21327"/>
                  </a:lnTo>
                  <a:cubicBezTo>
                    <a:pt x="5894" y="21327"/>
                    <a:pt x="10655" y="16550"/>
                    <a:pt x="10655" y="10656"/>
                  </a:cubicBezTo>
                  <a:cubicBezTo>
                    <a:pt x="10655" y="4762"/>
                    <a:pt x="5894" y="1"/>
                    <a:pt x="0" y="1"/>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25"/>
            <p:cNvSpPr/>
            <p:nvPr/>
          </p:nvSpPr>
          <p:spPr>
            <a:xfrm>
              <a:off x="897188" y="3784000"/>
              <a:ext cx="64000" cy="32200"/>
            </a:xfrm>
            <a:custGeom>
              <a:avLst/>
              <a:gdLst/>
              <a:ahLst/>
              <a:cxnLst/>
              <a:rect l="l" t="t" r="r" b="b"/>
              <a:pathLst>
                <a:path w="2560" h="1288" extrusionOk="0">
                  <a:moveTo>
                    <a:pt x="699" y="279"/>
                  </a:moveTo>
                  <a:cubicBezTo>
                    <a:pt x="1087" y="279"/>
                    <a:pt x="1676" y="310"/>
                    <a:pt x="2064" y="636"/>
                  </a:cubicBezTo>
                  <a:cubicBezTo>
                    <a:pt x="2157" y="714"/>
                    <a:pt x="2234" y="853"/>
                    <a:pt x="2203" y="915"/>
                  </a:cubicBezTo>
                  <a:cubicBezTo>
                    <a:pt x="2157" y="946"/>
                    <a:pt x="2064" y="962"/>
                    <a:pt x="1986" y="962"/>
                  </a:cubicBezTo>
                  <a:cubicBezTo>
                    <a:pt x="1885" y="972"/>
                    <a:pt x="1783" y="977"/>
                    <a:pt x="1680" y="977"/>
                  </a:cubicBezTo>
                  <a:cubicBezTo>
                    <a:pt x="1328" y="977"/>
                    <a:pt x="970" y="918"/>
                    <a:pt x="621" y="822"/>
                  </a:cubicBezTo>
                  <a:cubicBezTo>
                    <a:pt x="435" y="760"/>
                    <a:pt x="311" y="605"/>
                    <a:pt x="311" y="434"/>
                  </a:cubicBezTo>
                  <a:lnTo>
                    <a:pt x="311" y="372"/>
                  </a:lnTo>
                  <a:cubicBezTo>
                    <a:pt x="342" y="310"/>
                    <a:pt x="451" y="279"/>
                    <a:pt x="606" y="279"/>
                  </a:cubicBezTo>
                  <a:close/>
                  <a:moveTo>
                    <a:pt x="606" y="0"/>
                  </a:moveTo>
                  <a:cubicBezTo>
                    <a:pt x="513" y="0"/>
                    <a:pt x="171" y="16"/>
                    <a:pt x="63" y="279"/>
                  </a:cubicBezTo>
                  <a:cubicBezTo>
                    <a:pt x="47" y="310"/>
                    <a:pt x="16" y="357"/>
                    <a:pt x="16" y="403"/>
                  </a:cubicBezTo>
                  <a:cubicBezTo>
                    <a:pt x="1" y="714"/>
                    <a:pt x="218" y="1008"/>
                    <a:pt x="528" y="1101"/>
                  </a:cubicBezTo>
                  <a:cubicBezTo>
                    <a:pt x="916" y="1225"/>
                    <a:pt x="1335" y="1287"/>
                    <a:pt x="1753" y="1287"/>
                  </a:cubicBezTo>
                  <a:lnTo>
                    <a:pt x="1986" y="1287"/>
                  </a:lnTo>
                  <a:cubicBezTo>
                    <a:pt x="2110" y="1256"/>
                    <a:pt x="2312" y="1241"/>
                    <a:pt x="2405" y="1086"/>
                  </a:cubicBezTo>
                  <a:cubicBezTo>
                    <a:pt x="2560" y="869"/>
                    <a:pt x="2420" y="605"/>
                    <a:pt x="2234" y="434"/>
                  </a:cubicBezTo>
                  <a:cubicBezTo>
                    <a:pt x="1769" y="47"/>
                    <a:pt x="1149"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25"/>
            <p:cNvSpPr/>
            <p:nvPr/>
          </p:nvSpPr>
          <p:spPr>
            <a:xfrm>
              <a:off x="922013" y="4213325"/>
              <a:ext cx="54700" cy="33650"/>
            </a:xfrm>
            <a:custGeom>
              <a:avLst/>
              <a:gdLst/>
              <a:ahLst/>
              <a:cxnLst/>
              <a:rect l="l" t="t" r="r" b="b"/>
              <a:pathLst>
                <a:path w="2188" h="1346" extrusionOk="0">
                  <a:moveTo>
                    <a:pt x="1613" y="275"/>
                  </a:moveTo>
                  <a:cubicBezTo>
                    <a:pt x="1722" y="275"/>
                    <a:pt x="1815" y="337"/>
                    <a:pt x="1877" y="431"/>
                  </a:cubicBezTo>
                  <a:cubicBezTo>
                    <a:pt x="1893" y="431"/>
                    <a:pt x="1893" y="446"/>
                    <a:pt x="1893" y="446"/>
                  </a:cubicBezTo>
                  <a:cubicBezTo>
                    <a:pt x="1893" y="508"/>
                    <a:pt x="1846" y="570"/>
                    <a:pt x="1738" y="648"/>
                  </a:cubicBezTo>
                  <a:cubicBezTo>
                    <a:pt x="1446" y="842"/>
                    <a:pt x="1056" y="1061"/>
                    <a:pt x="667" y="1061"/>
                  </a:cubicBezTo>
                  <a:cubicBezTo>
                    <a:pt x="620" y="1061"/>
                    <a:pt x="574" y="1058"/>
                    <a:pt x="528" y="1051"/>
                  </a:cubicBezTo>
                  <a:cubicBezTo>
                    <a:pt x="419" y="1035"/>
                    <a:pt x="326" y="973"/>
                    <a:pt x="326" y="942"/>
                  </a:cubicBezTo>
                  <a:cubicBezTo>
                    <a:pt x="326" y="896"/>
                    <a:pt x="373" y="865"/>
                    <a:pt x="450" y="803"/>
                  </a:cubicBezTo>
                  <a:cubicBezTo>
                    <a:pt x="776" y="570"/>
                    <a:pt x="1117" y="415"/>
                    <a:pt x="1505" y="291"/>
                  </a:cubicBezTo>
                  <a:cubicBezTo>
                    <a:pt x="1536" y="275"/>
                    <a:pt x="1567" y="275"/>
                    <a:pt x="1613" y="275"/>
                  </a:cubicBezTo>
                  <a:close/>
                  <a:moveTo>
                    <a:pt x="1615" y="0"/>
                  </a:moveTo>
                  <a:cubicBezTo>
                    <a:pt x="1549" y="0"/>
                    <a:pt x="1480" y="9"/>
                    <a:pt x="1412" y="27"/>
                  </a:cubicBezTo>
                  <a:cubicBezTo>
                    <a:pt x="993" y="136"/>
                    <a:pt x="605" y="322"/>
                    <a:pt x="249" y="570"/>
                  </a:cubicBezTo>
                  <a:cubicBezTo>
                    <a:pt x="156" y="648"/>
                    <a:pt x="16" y="741"/>
                    <a:pt x="16" y="911"/>
                  </a:cubicBezTo>
                  <a:cubicBezTo>
                    <a:pt x="0" y="1144"/>
                    <a:pt x="233" y="1299"/>
                    <a:pt x="466" y="1330"/>
                  </a:cubicBezTo>
                  <a:cubicBezTo>
                    <a:pt x="528" y="1346"/>
                    <a:pt x="574" y="1346"/>
                    <a:pt x="636" y="1346"/>
                  </a:cubicBezTo>
                  <a:cubicBezTo>
                    <a:pt x="1102" y="1346"/>
                    <a:pt x="1551" y="1097"/>
                    <a:pt x="1877" y="880"/>
                  </a:cubicBezTo>
                  <a:cubicBezTo>
                    <a:pt x="2094" y="741"/>
                    <a:pt x="2187" y="586"/>
                    <a:pt x="2172" y="415"/>
                  </a:cubicBezTo>
                  <a:cubicBezTo>
                    <a:pt x="2172" y="353"/>
                    <a:pt x="2156" y="322"/>
                    <a:pt x="2125" y="275"/>
                  </a:cubicBezTo>
                  <a:cubicBezTo>
                    <a:pt x="2030" y="97"/>
                    <a:pt x="1834" y="0"/>
                    <a:pt x="1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25"/>
            <p:cNvSpPr/>
            <p:nvPr/>
          </p:nvSpPr>
          <p:spPr>
            <a:xfrm>
              <a:off x="865788" y="4245800"/>
              <a:ext cx="6225" cy="15525"/>
            </a:xfrm>
            <a:custGeom>
              <a:avLst/>
              <a:gdLst/>
              <a:ahLst/>
              <a:cxnLst/>
              <a:rect l="l" t="t" r="r" b="b"/>
              <a:pathLst>
                <a:path w="249" h="621" extrusionOk="0">
                  <a:moveTo>
                    <a:pt x="1" y="0"/>
                  </a:moveTo>
                  <a:lnTo>
                    <a:pt x="1" y="620"/>
                  </a:lnTo>
                  <a:cubicBezTo>
                    <a:pt x="78" y="620"/>
                    <a:pt x="171" y="574"/>
                    <a:pt x="233" y="465"/>
                  </a:cubicBezTo>
                  <a:cubicBezTo>
                    <a:pt x="249" y="434"/>
                    <a:pt x="249" y="388"/>
                    <a:pt x="249" y="357"/>
                  </a:cubicBezTo>
                  <a:cubicBezTo>
                    <a:pt x="249" y="202"/>
                    <a:pt x="156" y="6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25"/>
            <p:cNvSpPr/>
            <p:nvPr/>
          </p:nvSpPr>
          <p:spPr>
            <a:xfrm>
              <a:off x="949938" y="3854950"/>
              <a:ext cx="48475" cy="42675"/>
            </a:xfrm>
            <a:custGeom>
              <a:avLst/>
              <a:gdLst/>
              <a:ahLst/>
              <a:cxnLst/>
              <a:rect l="l" t="t" r="r" b="b"/>
              <a:pathLst>
                <a:path w="1939" h="1707" extrusionOk="0">
                  <a:moveTo>
                    <a:pt x="838" y="0"/>
                  </a:moveTo>
                  <a:cubicBezTo>
                    <a:pt x="760" y="0"/>
                    <a:pt x="698" y="78"/>
                    <a:pt x="698" y="156"/>
                  </a:cubicBezTo>
                  <a:lnTo>
                    <a:pt x="745" y="419"/>
                  </a:lnTo>
                  <a:cubicBezTo>
                    <a:pt x="621" y="280"/>
                    <a:pt x="465" y="171"/>
                    <a:pt x="341" y="47"/>
                  </a:cubicBezTo>
                  <a:cubicBezTo>
                    <a:pt x="310" y="24"/>
                    <a:pt x="272" y="12"/>
                    <a:pt x="233" y="12"/>
                  </a:cubicBezTo>
                  <a:cubicBezTo>
                    <a:pt x="194" y="12"/>
                    <a:pt x="155" y="24"/>
                    <a:pt x="124" y="47"/>
                  </a:cubicBezTo>
                  <a:cubicBezTo>
                    <a:pt x="62" y="109"/>
                    <a:pt x="62" y="202"/>
                    <a:pt x="124" y="264"/>
                  </a:cubicBezTo>
                  <a:cubicBezTo>
                    <a:pt x="295" y="435"/>
                    <a:pt x="496" y="590"/>
                    <a:pt x="698" y="745"/>
                  </a:cubicBezTo>
                  <a:cubicBezTo>
                    <a:pt x="512" y="776"/>
                    <a:pt x="310" y="776"/>
                    <a:pt x="140" y="791"/>
                  </a:cubicBezTo>
                  <a:cubicBezTo>
                    <a:pt x="62" y="791"/>
                    <a:pt x="0" y="869"/>
                    <a:pt x="0" y="946"/>
                  </a:cubicBezTo>
                  <a:cubicBezTo>
                    <a:pt x="0" y="1024"/>
                    <a:pt x="62" y="1086"/>
                    <a:pt x="140" y="1086"/>
                  </a:cubicBezTo>
                  <a:cubicBezTo>
                    <a:pt x="372" y="1086"/>
                    <a:pt x="590" y="1055"/>
                    <a:pt x="822" y="1040"/>
                  </a:cubicBezTo>
                  <a:lnTo>
                    <a:pt x="884" y="1567"/>
                  </a:lnTo>
                  <a:cubicBezTo>
                    <a:pt x="884" y="1644"/>
                    <a:pt x="962" y="1706"/>
                    <a:pt x="1008" y="1706"/>
                  </a:cubicBezTo>
                  <a:lnTo>
                    <a:pt x="1039" y="1706"/>
                  </a:lnTo>
                  <a:cubicBezTo>
                    <a:pt x="1117" y="1706"/>
                    <a:pt x="1163" y="1629"/>
                    <a:pt x="1163" y="1551"/>
                  </a:cubicBezTo>
                  <a:lnTo>
                    <a:pt x="1117" y="1086"/>
                  </a:lnTo>
                  <a:lnTo>
                    <a:pt x="1117" y="1086"/>
                  </a:lnTo>
                  <a:cubicBezTo>
                    <a:pt x="1303" y="1210"/>
                    <a:pt x="1505" y="1350"/>
                    <a:pt x="1722" y="1474"/>
                  </a:cubicBezTo>
                  <a:cubicBezTo>
                    <a:pt x="1737" y="1489"/>
                    <a:pt x="1753" y="1489"/>
                    <a:pt x="1784" y="1489"/>
                  </a:cubicBezTo>
                  <a:cubicBezTo>
                    <a:pt x="1846" y="1489"/>
                    <a:pt x="1892" y="1474"/>
                    <a:pt x="1908" y="1412"/>
                  </a:cubicBezTo>
                  <a:cubicBezTo>
                    <a:pt x="1939"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25"/>
            <p:cNvSpPr/>
            <p:nvPr/>
          </p:nvSpPr>
          <p:spPr>
            <a:xfrm>
              <a:off x="865788" y="3766550"/>
              <a:ext cx="23675" cy="8925"/>
            </a:xfrm>
            <a:custGeom>
              <a:avLst/>
              <a:gdLst/>
              <a:ahLst/>
              <a:cxnLst/>
              <a:rect l="l" t="t" r="r" b="b"/>
              <a:pathLst>
                <a:path w="947" h="357" extrusionOk="0">
                  <a:moveTo>
                    <a:pt x="1" y="0"/>
                  </a:moveTo>
                  <a:lnTo>
                    <a:pt x="1" y="295"/>
                  </a:lnTo>
                  <a:cubicBezTo>
                    <a:pt x="249" y="310"/>
                    <a:pt x="543" y="310"/>
                    <a:pt x="761" y="357"/>
                  </a:cubicBezTo>
                  <a:lnTo>
                    <a:pt x="792" y="357"/>
                  </a:lnTo>
                  <a:cubicBezTo>
                    <a:pt x="854" y="357"/>
                    <a:pt x="931" y="310"/>
                    <a:pt x="931" y="233"/>
                  </a:cubicBezTo>
                  <a:cubicBezTo>
                    <a:pt x="947" y="155"/>
                    <a:pt x="885" y="78"/>
                    <a:pt x="807" y="62"/>
                  </a:cubicBezTo>
                  <a:cubicBezTo>
                    <a:pt x="574" y="16"/>
                    <a:pt x="29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25"/>
            <p:cNvSpPr/>
            <p:nvPr/>
          </p:nvSpPr>
          <p:spPr>
            <a:xfrm>
              <a:off x="1013513" y="3820825"/>
              <a:ext cx="34925" cy="29100"/>
            </a:xfrm>
            <a:custGeom>
              <a:avLst/>
              <a:gdLst/>
              <a:ahLst/>
              <a:cxnLst/>
              <a:rect l="l" t="t" r="r" b="b"/>
              <a:pathLst>
                <a:path w="1397" h="1164" extrusionOk="0">
                  <a:moveTo>
                    <a:pt x="141" y="1"/>
                  </a:moveTo>
                  <a:cubicBezTo>
                    <a:pt x="92" y="1"/>
                    <a:pt x="47" y="21"/>
                    <a:pt x="16" y="63"/>
                  </a:cubicBezTo>
                  <a:cubicBezTo>
                    <a:pt x="1" y="140"/>
                    <a:pt x="16" y="218"/>
                    <a:pt x="78" y="280"/>
                  </a:cubicBezTo>
                  <a:cubicBezTo>
                    <a:pt x="78" y="280"/>
                    <a:pt x="668" y="621"/>
                    <a:pt x="1148" y="1133"/>
                  </a:cubicBezTo>
                  <a:cubicBezTo>
                    <a:pt x="1164" y="1164"/>
                    <a:pt x="1210" y="1164"/>
                    <a:pt x="1242" y="1164"/>
                  </a:cubicBezTo>
                  <a:cubicBezTo>
                    <a:pt x="1288" y="1164"/>
                    <a:pt x="1319" y="1148"/>
                    <a:pt x="1335" y="1133"/>
                  </a:cubicBezTo>
                  <a:cubicBezTo>
                    <a:pt x="1397" y="1071"/>
                    <a:pt x="1397" y="978"/>
                    <a:pt x="1335" y="916"/>
                  </a:cubicBezTo>
                  <a:cubicBezTo>
                    <a:pt x="838" y="388"/>
                    <a:pt x="249" y="16"/>
                    <a:pt x="218" y="16"/>
                  </a:cubicBezTo>
                  <a:cubicBezTo>
                    <a:pt x="192" y="6"/>
                    <a:pt x="16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25"/>
            <p:cNvSpPr/>
            <p:nvPr/>
          </p:nvSpPr>
          <p:spPr>
            <a:xfrm>
              <a:off x="1086413" y="3904400"/>
              <a:ext cx="25225" cy="47900"/>
            </a:xfrm>
            <a:custGeom>
              <a:avLst/>
              <a:gdLst/>
              <a:ahLst/>
              <a:cxnLst/>
              <a:rect l="l" t="t" r="r" b="b"/>
              <a:pathLst>
                <a:path w="1009" h="1916" extrusionOk="0">
                  <a:moveTo>
                    <a:pt x="181" y="0"/>
                  </a:moveTo>
                  <a:cubicBezTo>
                    <a:pt x="151" y="0"/>
                    <a:pt x="120" y="13"/>
                    <a:pt x="94" y="39"/>
                  </a:cubicBezTo>
                  <a:cubicBezTo>
                    <a:pt x="32" y="70"/>
                    <a:pt x="1" y="163"/>
                    <a:pt x="47" y="225"/>
                  </a:cubicBezTo>
                  <a:cubicBezTo>
                    <a:pt x="47" y="225"/>
                    <a:pt x="47" y="225"/>
                    <a:pt x="47" y="225"/>
                  </a:cubicBezTo>
                  <a:cubicBezTo>
                    <a:pt x="56" y="225"/>
                    <a:pt x="514" y="977"/>
                    <a:pt x="714" y="1791"/>
                  </a:cubicBezTo>
                  <a:cubicBezTo>
                    <a:pt x="730" y="1853"/>
                    <a:pt x="792" y="1915"/>
                    <a:pt x="854" y="1915"/>
                  </a:cubicBezTo>
                  <a:lnTo>
                    <a:pt x="885" y="1915"/>
                  </a:lnTo>
                  <a:cubicBezTo>
                    <a:pt x="962"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25"/>
            <p:cNvSpPr/>
            <p:nvPr/>
          </p:nvSpPr>
          <p:spPr>
            <a:xfrm>
              <a:off x="1108513" y="3961125"/>
              <a:ext cx="10100" cy="40800"/>
            </a:xfrm>
            <a:custGeom>
              <a:avLst/>
              <a:gdLst/>
              <a:ahLst/>
              <a:cxnLst/>
              <a:rect l="l" t="t" r="r" b="b"/>
              <a:pathLst>
                <a:path w="404" h="1632" extrusionOk="0">
                  <a:moveTo>
                    <a:pt x="148" y="1"/>
                  </a:moveTo>
                  <a:cubicBezTo>
                    <a:pt x="141" y="1"/>
                    <a:pt x="133" y="1"/>
                    <a:pt x="125" y="3"/>
                  </a:cubicBezTo>
                  <a:cubicBezTo>
                    <a:pt x="63" y="19"/>
                    <a:pt x="1" y="96"/>
                    <a:pt x="16" y="174"/>
                  </a:cubicBezTo>
                  <a:cubicBezTo>
                    <a:pt x="16" y="174"/>
                    <a:pt x="156" y="1042"/>
                    <a:pt x="125" y="1492"/>
                  </a:cubicBezTo>
                  <a:cubicBezTo>
                    <a:pt x="125" y="1570"/>
                    <a:pt x="171" y="1632"/>
                    <a:pt x="249" y="1632"/>
                  </a:cubicBezTo>
                  <a:cubicBezTo>
                    <a:pt x="326" y="1632"/>
                    <a:pt x="388" y="1585"/>
                    <a:pt x="388" y="1507"/>
                  </a:cubicBezTo>
                  <a:cubicBezTo>
                    <a:pt x="404" y="1042"/>
                    <a:pt x="295"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25"/>
            <p:cNvSpPr/>
            <p:nvPr/>
          </p:nvSpPr>
          <p:spPr>
            <a:xfrm>
              <a:off x="1110838" y="4013525"/>
              <a:ext cx="9725" cy="41125"/>
            </a:xfrm>
            <a:custGeom>
              <a:avLst/>
              <a:gdLst/>
              <a:ahLst/>
              <a:cxnLst/>
              <a:rect l="l" t="t" r="r" b="b"/>
              <a:pathLst>
                <a:path w="389" h="1645" extrusionOk="0">
                  <a:moveTo>
                    <a:pt x="264" y="1"/>
                  </a:moveTo>
                  <a:cubicBezTo>
                    <a:pt x="187" y="1"/>
                    <a:pt x="125" y="94"/>
                    <a:pt x="125" y="171"/>
                  </a:cubicBezTo>
                  <a:cubicBezTo>
                    <a:pt x="125" y="435"/>
                    <a:pt x="109" y="1195"/>
                    <a:pt x="32" y="1459"/>
                  </a:cubicBezTo>
                  <a:cubicBezTo>
                    <a:pt x="1" y="1536"/>
                    <a:pt x="47" y="1614"/>
                    <a:pt x="125" y="1645"/>
                  </a:cubicBezTo>
                  <a:lnTo>
                    <a:pt x="156" y="1645"/>
                  </a:lnTo>
                  <a:cubicBezTo>
                    <a:pt x="218" y="1645"/>
                    <a:pt x="280" y="1598"/>
                    <a:pt x="295" y="1521"/>
                  </a:cubicBezTo>
                  <a:cubicBezTo>
                    <a:pt x="388" y="1149"/>
                    <a:pt x="388" y="187"/>
                    <a:pt x="388" y="140"/>
                  </a:cubicBezTo>
                  <a:cubicBezTo>
                    <a:pt x="388" y="63"/>
                    <a:pt x="342"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25"/>
            <p:cNvSpPr/>
            <p:nvPr/>
          </p:nvSpPr>
          <p:spPr>
            <a:xfrm>
              <a:off x="1061988" y="4119700"/>
              <a:ext cx="34525" cy="49725"/>
            </a:xfrm>
            <a:custGeom>
              <a:avLst/>
              <a:gdLst/>
              <a:ahLst/>
              <a:cxnLst/>
              <a:rect l="l" t="t" r="r" b="b"/>
              <a:pathLst>
                <a:path w="1381" h="1989" extrusionOk="0">
                  <a:moveTo>
                    <a:pt x="1242" y="0"/>
                  </a:moveTo>
                  <a:cubicBezTo>
                    <a:pt x="1175" y="0"/>
                    <a:pt x="1113" y="44"/>
                    <a:pt x="1086" y="112"/>
                  </a:cubicBezTo>
                  <a:cubicBezTo>
                    <a:pt x="931" y="624"/>
                    <a:pt x="62" y="1756"/>
                    <a:pt x="62" y="1756"/>
                  </a:cubicBezTo>
                  <a:cubicBezTo>
                    <a:pt x="0" y="1818"/>
                    <a:pt x="31" y="1911"/>
                    <a:pt x="78" y="1942"/>
                  </a:cubicBezTo>
                  <a:cubicBezTo>
                    <a:pt x="94" y="1973"/>
                    <a:pt x="140" y="1989"/>
                    <a:pt x="156" y="1989"/>
                  </a:cubicBezTo>
                  <a:cubicBezTo>
                    <a:pt x="202" y="1989"/>
                    <a:pt x="233" y="1973"/>
                    <a:pt x="280" y="1927"/>
                  </a:cubicBezTo>
                  <a:cubicBezTo>
                    <a:pt x="311" y="1896"/>
                    <a:pt x="1210" y="763"/>
                    <a:pt x="1365" y="190"/>
                  </a:cubicBezTo>
                  <a:cubicBezTo>
                    <a:pt x="1381" y="112"/>
                    <a:pt x="1334"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25"/>
            <p:cNvSpPr/>
            <p:nvPr/>
          </p:nvSpPr>
          <p:spPr>
            <a:xfrm>
              <a:off x="991413" y="4203825"/>
              <a:ext cx="38800" cy="33450"/>
            </a:xfrm>
            <a:custGeom>
              <a:avLst/>
              <a:gdLst/>
              <a:ahLst/>
              <a:cxnLst/>
              <a:rect l="l" t="t" r="r" b="b"/>
              <a:pathLst>
                <a:path w="1552" h="1338" extrusionOk="0">
                  <a:moveTo>
                    <a:pt x="1402" y="0"/>
                  </a:moveTo>
                  <a:cubicBezTo>
                    <a:pt x="1361" y="0"/>
                    <a:pt x="1316" y="23"/>
                    <a:pt x="1288" y="51"/>
                  </a:cubicBezTo>
                  <a:cubicBezTo>
                    <a:pt x="1024" y="407"/>
                    <a:pt x="78" y="1059"/>
                    <a:pt x="78" y="1090"/>
                  </a:cubicBezTo>
                  <a:cubicBezTo>
                    <a:pt x="16" y="1121"/>
                    <a:pt x="1" y="1214"/>
                    <a:pt x="32" y="1276"/>
                  </a:cubicBezTo>
                  <a:cubicBezTo>
                    <a:pt x="63" y="1322"/>
                    <a:pt x="109" y="1338"/>
                    <a:pt x="156" y="1338"/>
                  </a:cubicBezTo>
                  <a:cubicBezTo>
                    <a:pt x="171" y="1338"/>
                    <a:pt x="218" y="1338"/>
                    <a:pt x="233" y="1307"/>
                  </a:cubicBezTo>
                  <a:cubicBezTo>
                    <a:pt x="264" y="1291"/>
                    <a:pt x="1226" y="609"/>
                    <a:pt x="1505" y="221"/>
                  </a:cubicBezTo>
                  <a:cubicBezTo>
                    <a:pt x="1552" y="175"/>
                    <a:pt x="1552" y="66"/>
                    <a:pt x="1474" y="35"/>
                  </a:cubicBezTo>
                  <a:cubicBezTo>
                    <a:pt x="1456" y="10"/>
                    <a:pt x="1429" y="0"/>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25"/>
            <p:cNvSpPr/>
            <p:nvPr/>
          </p:nvSpPr>
          <p:spPr>
            <a:xfrm>
              <a:off x="1068588" y="4082875"/>
              <a:ext cx="22500" cy="34200"/>
            </a:xfrm>
            <a:custGeom>
              <a:avLst/>
              <a:gdLst/>
              <a:ahLst/>
              <a:cxnLst/>
              <a:rect l="l" t="t" r="r" b="b"/>
              <a:pathLst>
                <a:path w="900" h="1368" extrusionOk="0">
                  <a:moveTo>
                    <a:pt x="761" y="0"/>
                  </a:moveTo>
                  <a:cubicBezTo>
                    <a:pt x="695" y="0"/>
                    <a:pt x="634" y="44"/>
                    <a:pt x="620" y="112"/>
                  </a:cubicBezTo>
                  <a:cubicBezTo>
                    <a:pt x="465" y="623"/>
                    <a:pt x="47" y="1135"/>
                    <a:pt x="47" y="1135"/>
                  </a:cubicBezTo>
                  <a:cubicBezTo>
                    <a:pt x="0" y="1197"/>
                    <a:pt x="16" y="1290"/>
                    <a:pt x="78" y="1321"/>
                  </a:cubicBezTo>
                  <a:cubicBezTo>
                    <a:pt x="93" y="1368"/>
                    <a:pt x="109" y="1368"/>
                    <a:pt x="140" y="1368"/>
                  </a:cubicBezTo>
                  <a:cubicBezTo>
                    <a:pt x="186" y="1368"/>
                    <a:pt x="217" y="1352"/>
                    <a:pt x="264" y="1306"/>
                  </a:cubicBezTo>
                  <a:cubicBezTo>
                    <a:pt x="279" y="1290"/>
                    <a:pt x="714" y="748"/>
                    <a:pt x="884" y="189"/>
                  </a:cubicBezTo>
                  <a:cubicBezTo>
                    <a:pt x="900" y="112"/>
                    <a:pt x="869" y="34"/>
                    <a:pt x="791" y="3"/>
                  </a:cubicBezTo>
                  <a:cubicBezTo>
                    <a:pt x="781" y="1"/>
                    <a:pt x="771"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25"/>
            <p:cNvSpPr/>
            <p:nvPr/>
          </p:nvSpPr>
          <p:spPr>
            <a:xfrm>
              <a:off x="88286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62"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25"/>
            <p:cNvSpPr/>
            <p:nvPr/>
          </p:nvSpPr>
          <p:spPr>
            <a:xfrm>
              <a:off x="962713" y="3914275"/>
              <a:ext cx="12450" cy="11275"/>
            </a:xfrm>
            <a:custGeom>
              <a:avLst/>
              <a:gdLst/>
              <a:ahLst/>
              <a:cxnLst/>
              <a:rect l="l" t="t" r="r" b="b"/>
              <a:pathLst>
                <a:path w="498" h="451" extrusionOk="0">
                  <a:moveTo>
                    <a:pt x="172" y="0"/>
                  </a:moveTo>
                  <a:cubicBezTo>
                    <a:pt x="141" y="0"/>
                    <a:pt x="79" y="0"/>
                    <a:pt x="63" y="16"/>
                  </a:cubicBezTo>
                  <a:cubicBezTo>
                    <a:pt x="17" y="16"/>
                    <a:pt x="1" y="62"/>
                    <a:pt x="1" y="93"/>
                  </a:cubicBezTo>
                  <a:cubicBezTo>
                    <a:pt x="1" y="140"/>
                    <a:pt x="17" y="155"/>
                    <a:pt x="32" y="171"/>
                  </a:cubicBezTo>
                  <a:cubicBezTo>
                    <a:pt x="94" y="311"/>
                    <a:pt x="234" y="435"/>
                    <a:pt x="389" y="450"/>
                  </a:cubicBezTo>
                  <a:lnTo>
                    <a:pt x="404" y="450"/>
                  </a:lnTo>
                  <a:lnTo>
                    <a:pt x="435" y="435"/>
                  </a:lnTo>
                  <a:cubicBezTo>
                    <a:pt x="497" y="342"/>
                    <a:pt x="482" y="202"/>
                    <a:pt x="435" y="124"/>
                  </a:cubicBezTo>
                  <a:cubicBezTo>
                    <a:pt x="373" y="47"/>
                    <a:pt x="265"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25"/>
            <p:cNvSpPr/>
            <p:nvPr/>
          </p:nvSpPr>
          <p:spPr>
            <a:xfrm>
              <a:off x="936363" y="3918000"/>
              <a:ext cx="11275" cy="9475"/>
            </a:xfrm>
            <a:custGeom>
              <a:avLst/>
              <a:gdLst/>
              <a:ahLst/>
              <a:cxnLst/>
              <a:rect l="l" t="t" r="r" b="b"/>
              <a:pathLst>
                <a:path w="451" h="379" extrusionOk="0">
                  <a:moveTo>
                    <a:pt x="130" y="1"/>
                  </a:moveTo>
                  <a:cubicBezTo>
                    <a:pt x="107" y="1"/>
                    <a:pt x="84" y="3"/>
                    <a:pt x="62" y="6"/>
                  </a:cubicBezTo>
                  <a:lnTo>
                    <a:pt x="31" y="6"/>
                  </a:lnTo>
                  <a:lnTo>
                    <a:pt x="31" y="53"/>
                  </a:lnTo>
                  <a:cubicBezTo>
                    <a:pt x="0" y="146"/>
                    <a:pt x="62" y="239"/>
                    <a:pt x="124" y="301"/>
                  </a:cubicBezTo>
                  <a:cubicBezTo>
                    <a:pt x="186" y="348"/>
                    <a:pt x="280" y="363"/>
                    <a:pt x="357" y="379"/>
                  </a:cubicBezTo>
                  <a:lnTo>
                    <a:pt x="388" y="379"/>
                  </a:lnTo>
                  <a:lnTo>
                    <a:pt x="419" y="348"/>
                  </a:lnTo>
                  <a:cubicBezTo>
                    <a:pt x="450" y="239"/>
                    <a:pt x="435" y="131"/>
                    <a:pt x="342" y="69"/>
                  </a:cubicBezTo>
                  <a:cubicBezTo>
                    <a:pt x="282" y="21"/>
                    <a:pt x="20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25"/>
            <p:cNvSpPr/>
            <p:nvPr/>
          </p:nvSpPr>
          <p:spPr>
            <a:xfrm>
              <a:off x="1092238" y="3987875"/>
              <a:ext cx="8150" cy="22200"/>
            </a:xfrm>
            <a:custGeom>
              <a:avLst/>
              <a:gdLst/>
              <a:ahLst/>
              <a:cxnLst/>
              <a:rect l="l" t="t" r="r" b="b"/>
              <a:pathLst>
                <a:path w="326" h="888" extrusionOk="0">
                  <a:moveTo>
                    <a:pt x="87" y="0"/>
                  </a:moveTo>
                  <a:cubicBezTo>
                    <a:pt x="74" y="0"/>
                    <a:pt x="61" y="1"/>
                    <a:pt x="47" y="3"/>
                  </a:cubicBezTo>
                  <a:lnTo>
                    <a:pt x="16" y="34"/>
                  </a:lnTo>
                  <a:lnTo>
                    <a:pt x="16" y="65"/>
                  </a:lnTo>
                  <a:cubicBezTo>
                    <a:pt x="16" y="236"/>
                    <a:pt x="0" y="437"/>
                    <a:pt x="16" y="608"/>
                  </a:cubicBezTo>
                  <a:cubicBezTo>
                    <a:pt x="16" y="748"/>
                    <a:pt x="78" y="887"/>
                    <a:pt x="186" y="887"/>
                  </a:cubicBezTo>
                  <a:lnTo>
                    <a:pt x="233" y="887"/>
                  </a:lnTo>
                  <a:lnTo>
                    <a:pt x="248" y="841"/>
                  </a:lnTo>
                  <a:cubicBezTo>
                    <a:pt x="310" y="686"/>
                    <a:pt x="326" y="500"/>
                    <a:pt x="326" y="360"/>
                  </a:cubicBezTo>
                  <a:cubicBezTo>
                    <a:pt x="326" y="282"/>
                    <a:pt x="326" y="205"/>
                    <a:pt x="279" y="127"/>
                  </a:cubicBezTo>
                  <a:cubicBezTo>
                    <a:pt x="252" y="46"/>
                    <a:pt x="178"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25"/>
            <p:cNvSpPr/>
            <p:nvPr/>
          </p:nvSpPr>
          <p:spPr>
            <a:xfrm>
              <a:off x="975138" y="4170950"/>
              <a:ext cx="14750" cy="10500"/>
            </a:xfrm>
            <a:custGeom>
              <a:avLst/>
              <a:gdLst/>
              <a:ahLst/>
              <a:cxnLst/>
              <a:rect l="l" t="t" r="r" b="b"/>
              <a:pathLst>
                <a:path w="590" h="420" extrusionOk="0">
                  <a:moveTo>
                    <a:pt x="310" y="1"/>
                  </a:moveTo>
                  <a:lnTo>
                    <a:pt x="310" y="32"/>
                  </a:lnTo>
                  <a:cubicBezTo>
                    <a:pt x="310" y="78"/>
                    <a:pt x="279" y="125"/>
                    <a:pt x="217" y="125"/>
                  </a:cubicBezTo>
                  <a:lnTo>
                    <a:pt x="186" y="125"/>
                  </a:lnTo>
                  <a:cubicBezTo>
                    <a:pt x="124" y="125"/>
                    <a:pt x="62" y="156"/>
                    <a:pt x="31" y="202"/>
                  </a:cubicBezTo>
                  <a:cubicBezTo>
                    <a:pt x="0" y="249"/>
                    <a:pt x="0" y="280"/>
                    <a:pt x="31" y="326"/>
                  </a:cubicBezTo>
                  <a:cubicBezTo>
                    <a:pt x="62" y="388"/>
                    <a:pt x="124" y="419"/>
                    <a:pt x="186" y="419"/>
                  </a:cubicBezTo>
                  <a:lnTo>
                    <a:pt x="217" y="419"/>
                  </a:lnTo>
                  <a:cubicBezTo>
                    <a:pt x="310" y="419"/>
                    <a:pt x="419" y="388"/>
                    <a:pt x="466" y="326"/>
                  </a:cubicBezTo>
                  <a:cubicBezTo>
                    <a:pt x="543" y="249"/>
                    <a:pt x="590"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25"/>
            <p:cNvSpPr/>
            <p:nvPr/>
          </p:nvSpPr>
          <p:spPr>
            <a:xfrm>
              <a:off x="1083688" y="3953550"/>
              <a:ext cx="10500" cy="9225"/>
            </a:xfrm>
            <a:custGeom>
              <a:avLst/>
              <a:gdLst/>
              <a:ahLst/>
              <a:cxnLst/>
              <a:rect l="l" t="t" r="r" b="b"/>
              <a:pathLst>
                <a:path w="420" h="369" extrusionOk="0">
                  <a:moveTo>
                    <a:pt x="228" y="1"/>
                  </a:moveTo>
                  <a:cubicBezTo>
                    <a:pt x="195" y="1"/>
                    <a:pt x="160" y="9"/>
                    <a:pt x="125" y="27"/>
                  </a:cubicBezTo>
                  <a:cubicBezTo>
                    <a:pt x="63" y="42"/>
                    <a:pt x="32" y="73"/>
                    <a:pt x="32" y="120"/>
                  </a:cubicBezTo>
                  <a:cubicBezTo>
                    <a:pt x="1" y="182"/>
                    <a:pt x="32" y="244"/>
                    <a:pt x="63" y="291"/>
                  </a:cubicBezTo>
                  <a:cubicBezTo>
                    <a:pt x="110" y="353"/>
                    <a:pt x="156" y="368"/>
                    <a:pt x="234" y="368"/>
                  </a:cubicBezTo>
                  <a:cubicBezTo>
                    <a:pt x="280" y="368"/>
                    <a:pt x="311" y="353"/>
                    <a:pt x="358" y="337"/>
                  </a:cubicBezTo>
                  <a:cubicBezTo>
                    <a:pt x="389" y="322"/>
                    <a:pt x="420" y="260"/>
                    <a:pt x="420" y="213"/>
                  </a:cubicBezTo>
                  <a:cubicBezTo>
                    <a:pt x="420" y="166"/>
                    <a:pt x="420" y="120"/>
                    <a:pt x="373" y="73"/>
                  </a:cubicBezTo>
                  <a:cubicBezTo>
                    <a:pt x="334" y="25"/>
                    <a:pt x="284"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25"/>
            <p:cNvSpPr/>
            <p:nvPr/>
          </p:nvSpPr>
          <p:spPr>
            <a:xfrm>
              <a:off x="894488" y="3906225"/>
              <a:ext cx="10500" cy="10000"/>
            </a:xfrm>
            <a:custGeom>
              <a:avLst/>
              <a:gdLst/>
              <a:ahLst/>
              <a:cxnLst/>
              <a:rect l="l" t="t" r="r" b="b"/>
              <a:pathLst>
                <a:path w="420" h="400" extrusionOk="0">
                  <a:moveTo>
                    <a:pt x="254" y="1"/>
                  </a:moveTo>
                  <a:cubicBezTo>
                    <a:pt x="196" y="1"/>
                    <a:pt x="134" y="21"/>
                    <a:pt x="78" y="59"/>
                  </a:cubicBezTo>
                  <a:cubicBezTo>
                    <a:pt x="16" y="90"/>
                    <a:pt x="0" y="167"/>
                    <a:pt x="16" y="276"/>
                  </a:cubicBezTo>
                  <a:cubicBezTo>
                    <a:pt x="47" y="353"/>
                    <a:pt x="124" y="400"/>
                    <a:pt x="202" y="400"/>
                  </a:cubicBezTo>
                  <a:cubicBezTo>
                    <a:pt x="279" y="400"/>
                    <a:pt x="342" y="369"/>
                    <a:pt x="388" y="291"/>
                  </a:cubicBezTo>
                  <a:cubicBezTo>
                    <a:pt x="419" y="214"/>
                    <a:pt x="419" y="136"/>
                    <a:pt x="388" y="59"/>
                  </a:cubicBezTo>
                  <a:lnTo>
                    <a:pt x="357" y="28"/>
                  </a:lnTo>
                  <a:cubicBezTo>
                    <a:pt x="326" y="9"/>
                    <a:pt x="291"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25"/>
            <p:cNvSpPr/>
            <p:nvPr/>
          </p:nvSpPr>
          <p:spPr>
            <a:xfrm>
              <a:off x="1034463" y="4193375"/>
              <a:ext cx="11650" cy="12900"/>
            </a:xfrm>
            <a:custGeom>
              <a:avLst/>
              <a:gdLst/>
              <a:ahLst/>
              <a:cxnLst/>
              <a:rect l="l" t="t" r="r" b="b"/>
              <a:pathLst>
                <a:path w="466" h="516" extrusionOk="0">
                  <a:moveTo>
                    <a:pt x="350" y="1"/>
                  </a:moveTo>
                  <a:cubicBezTo>
                    <a:pt x="242" y="1"/>
                    <a:pt x="147" y="58"/>
                    <a:pt x="78" y="127"/>
                  </a:cubicBezTo>
                  <a:cubicBezTo>
                    <a:pt x="0" y="220"/>
                    <a:pt x="0" y="360"/>
                    <a:pt x="62" y="453"/>
                  </a:cubicBezTo>
                  <a:lnTo>
                    <a:pt x="78" y="469"/>
                  </a:lnTo>
                  <a:cubicBezTo>
                    <a:pt x="109" y="500"/>
                    <a:pt x="155" y="515"/>
                    <a:pt x="186" y="515"/>
                  </a:cubicBezTo>
                  <a:cubicBezTo>
                    <a:pt x="264" y="515"/>
                    <a:pt x="372" y="453"/>
                    <a:pt x="404" y="376"/>
                  </a:cubicBezTo>
                  <a:cubicBezTo>
                    <a:pt x="466" y="282"/>
                    <a:pt x="450" y="158"/>
                    <a:pt x="435" y="50"/>
                  </a:cubicBezTo>
                  <a:lnTo>
                    <a:pt x="419" y="3"/>
                  </a:lnTo>
                  <a:lnTo>
                    <a:pt x="388" y="3"/>
                  </a:lnTo>
                  <a:cubicBezTo>
                    <a:pt x="375" y="2"/>
                    <a:pt x="362"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25"/>
            <p:cNvSpPr/>
            <p:nvPr/>
          </p:nvSpPr>
          <p:spPr>
            <a:xfrm>
              <a:off x="874313" y="3794075"/>
              <a:ext cx="11675" cy="10500"/>
            </a:xfrm>
            <a:custGeom>
              <a:avLst/>
              <a:gdLst/>
              <a:ahLst/>
              <a:cxnLst/>
              <a:rect l="l" t="t" r="r" b="b"/>
              <a:pathLst>
                <a:path w="467" h="420" extrusionOk="0">
                  <a:moveTo>
                    <a:pt x="109" y="0"/>
                  </a:moveTo>
                  <a:lnTo>
                    <a:pt x="78" y="31"/>
                  </a:lnTo>
                  <a:cubicBezTo>
                    <a:pt x="1" y="124"/>
                    <a:pt x="1" y="280"/>
                    <a:pt x="78" y="357"/>
                  </a:cubicBezTo>
                  <a:cubicBezTo>
                    <a:pt x="125" y="388"/>
                    <a:pt x="187" y="419"/>
                    <a:pt x="264" y="419"/>
                  </a:cubicBezTo>
                  <a:cubicBezTo>
                    <a:pt x="311" y="419"/>
                    <a:pt x="373" y="388"/>
                    <a:pt x="420" y="342"/>
                  </a:cubicBezTo>
                  <a:cubicBezTo>
                    <a:pt x="451" y="295"/>
                    <a:pt x="466" y="218"/>
                    <a:pt x="451" y="156"/>
                  </a:cubicBezTo>
                  <a:cubicBezTo>
                    <a:pt x="435" y="109"/>
                    <a:pt x="389" y="47"/>
                    <a:pt x="342" y="31"/>
                  </a:cubicBezTo>
                  <a:cubicBezTo>
                    <a:pt x="295" y="0"/>
                    <a:pt x="264"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25"/>
            <p:cNvSpPr/>
            <p:nvPr/>
          </p:nvSpPr>
          <p:spPr>
            <a:xfrm>
              <a:off x="1072063" y="3885875"/>
              <a:ext cx="8550" cy="8250"/>
            </a:xfrm>
            <a:custGeom>
              <a:avLst/>
              <a:gdLst/>
              <a:ahLst/>
              <a:cxnLst/>
              <a:rect l="l" t="t" r="r" b="b"/>
              <a:pathLst>
                <a:path w="342" h="330" extrusionOk="0">
                  <a:moveTo>
                    <a:pt x="117" y="0"/>
                  </a:moveTo>
                  <a:cubicBezTo>
                    <a:pt x="78" y="0"/>
                    <a:pt x="39" y="12"/>
                    <a:pt x="1" y="35"/>
                  </a:cubicBezTo>
                  <a:lnTo>
                    <a:pt x="32" y="97"/>
                  </a:lnTo>
                  <a:cubicBezTo>
                    <a:pt x="63" y="128"/>
                    <a:pt x="47" y="159"/>
                    <a:pt x="47" y="175"/>
                  </a:cubicBezTo>
                  <a:cubicBezTo>
                    <a:pt x="47" y="252"/>
                    <a:pt x="78" y="314"/>
                    <a:pt x="140" y="330"/>
                  </a:cubicBezTo>
                  <a:lnTo>
                    <a:pt x="156" y="330"/>
                  </a:lnTo>
                  <a:cubicBezTo>
                    <a:pt x="218" y="330"/>
                    <a:pt x="264" y="283"/>
                    <a:pt x="295" y="237"/>
                  </a:cubicBezTo>
                  <a:cubicBezTo>
                    <a:pt x="342" y="159"/>
                    <a:pt x="326" y="97"/>
                    <a:pt x="233" y="35"/>
                  </a:cubicBezTo>
                  <a:cubicBezTo>
                    <a:pt x="195" y="12"/>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25"/>
            <p:cNvSpPr/>
            <p:nvPr/>
          </p:nvSpPr>
          <p:spPr>
            <a:xfrm>
              <a:off x="1031363" y="4149625"/>
              <a:ext cx="10875" cy="10100"/>
            </a:xfrm>
            <a:custGeom>
              <a:avLst/>
              <a:gdLst/>
              <a:ahLst/>
              <a:cxnLst/>
              <a:rect l="l" t="t" r="r" b="b"/>
              <a:pathLst>
                <a:path w="435" h="404" extrusionOk="0">
                  <a:moveTo>
                    <a:pt x="217" y="1"/>
                  </a:moveTo>
                  <a:cubicBezTo>
                    <a:pt x="124" y="1"/>
                    <a:pt x="47" y="32"/>
                    <a:pt x="31" y="109"/>
                  </a:cubicBezTo>
                  <a:cubicBezTo>
                    <a:pt x="0" y="171"/>
                    <a:pt x="0" y="249"/>
                    <a:pt x="47" y="311"/>
                  </a:cubicBezTo>
                  <a:cubicBezTo>
                    <a:pt x="62" y="357"/>
                    <a:pt x="109" y="388"/>
                    <a:pt x="155" y="404"/>
                  </a:cubicBezTo>
                  <a:lnTo>
                    <a:pt x="217" y="404"/>
                  </a:lnTo>
                  <a:cubicBezTo>
                    <a:pt x="295" y="404"/>
                    <a:pt x="357" y="357"/>
                    <a:pt x="388" y="311"/>
                  </a:cubicBezTo>
                  <a:cubicBezTo>
                    <a:pt x="434" y="249"/>
                    <a:pt x="434" y="171"/>
                    <a:pt x="419"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25"/>
            <p:cNvSpPr/>
            <p:nvPr/>
          </p:nvSpPr>
          <p:spPr>
            <a:xfrm>
              <a:off x="983663" y="4041075"/>
              <a:ext cx="10500" cy="9475"/>
            </a:xfrm>
            <a:custGeom>
              <a:avLst/>
              <a:gdLst/>
              <a:ahLst/>
              <a:cxnLst/>
              <a:rect l="l" t="t" r="r" b="b"/>
              <a:pathLst>
                <a:path w="420" h="379" extrusionOk="0">
                  <a:moveTo>
                    <a:pt x="78" y="0"/>
                  </a:moveTo>
                  <a:lnTo>
                    <a:pt x="32" y="47"/>
                  </a:lnTo>
                  <a:cubicBezTo>
                    <a:pt x="1" y="124"/>
                    <a:pt x="16" y="248"/>
                    <a:pt x="94" y="310"/>
                  </a:cubicBezTo>
                  <a:cubicBezTo>
                    <a:pt x="125" y="341"/>
                    <a:pt x="187" y="357"/>
                    <a:pt x="249" y="357"/>
                  </a:cubicBezTo>
                  <a:cubicBezTo>
                    <a:pt x="263" y="371"/>
                    <a:pt x="280" y="378"/>
                    <a:pt x="297" y="378"/>
                  </a:cubicBezTo>
                  <a:cubicBezTo>
                    <a:pt x="318" y="378"/>
                    <a:pt x="340" y="367"/>
                    <a:pt x="357" y="341"/>
                  </a:cubicBezTo>
                  <a:cubicBezTo>
                    <a:pt x="419" y="186"/>
                    <a:pt x="404" y="93"/>
                    <a:pt x="326" y="47"/>
                  </a:cubicBezTo>
                  <a:cubicBezTo>
                    <a:pt x="303" y="39"/>
                    <a:pt x="284" y="35"/>
                    <a:pt x="262" y="35"/>
                  </a:cubicBezTo>
                  <a:cubicBezTo>
                    <a:pt x="241" y="35"/>
                    <a:pt x="218" y="39"/>
                    <a:pt x="187" y="47"/>
                  </a:cubicBezTo>
                  <a:lnTo>
                    <a:pt x="125"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25"/>
            <p:cNvSpPr/>
            <p:nvPr/>
          </p:nvSpPr>
          <p:spPr>
            <a:xfrm>
              <a:off x="1024763" y="4179100"/>
              <a:ext cx="10500" cy="8175"/>
            </a:xfrm>
            <a:custGeom>
              <a:avLst/>
              <a:gdLst/>
              <a:ahLst/>
              <a:cxnLst/>
              <a:rect l="l" t="t" r="r" b="b"/>
              <a:pathLst>
                <a:path w="420" h="327" extrusionOk="0">
                  <a:moveTo>
                    <a:pt x="63" y="0"/>
                  </a:moveTo>
                  <a:lnTo>
                    <a:pt x="32" y="31"/>
                  </a:lnTo>
                  <a:cubicBezTo>
                    <a:pt x="1" y="109"/>
                    <a:pt x="1" y="218"/>
                    <a:pt x="32" y="295"/>
                  </a:cubicBezTo>
                  <a:lnTo>
                    <a:pt x="32" y="311"/>
                  </a:lnTo>
                  <a:lnTo>
                    <a:pt x="63" y="311"/>
                  </a:lnTo>
                  <a:cubicBezTo>
                    <a:pt x="94" y="326"/>
                    <a:pt x="156" y="326"/>
                    <a:pt x="187" y="326"/>
                  </a:cubicBezTo>
                  <a:cubicBezTo>
                    <a:pt x="249" y="326"/>
                    <a:pt x="295" y="311"/>
                    <a:pt x="342" y="295"/>
                  </a:cubicBezTo>
                  <a:cubicBezTo>
                    <a:pt x="388" y="249"/>
                    <a:pt x="419" y="187"/>
                    <a:pt x="404" y="109"/>
                  </a:cubicBezTo>
                  <a:cubicBezTo>
                    <a:pt x="404" y="78"/>
                    <a:pt x="373" y="31"/>
                    <a:pt x="326" y="16"/>
                  </a:cubicBezTo>
                  <a:cubicBezTo>
                    <a:pt x="311" y="8"/>
                    <a:pt x="287" y="4"/>
                    <a:pt x="260" y="4"/>
                  </a:cubicBezTo>
                  <a:cubicBezTo>
                    <a:pt x="233" y="4"/>
                    <a:pt x="202" y="8"/>
                    <a:pt x="171" y="16"/>
                  </a:cubicBezTo>
                  <a:cubicBezTo>
                    <a:pt x="150" y="16"/>
                    <a:pt x="130" y="23"/>
                    <a:pt x="114" y="23"/>
                  </a:cubicBezTo>
                  <a:cubicBezTo>
                    <a:pt x="106" y="23"/>
                    <a:pt x="99" y="21"/>
                    <a:pt x="94" y="16"/>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25"/>
            <p:cNvSpPr/>
            <p:nvPr/>
          </p:nvSpPr>
          <p:spPr>
            <a:xfrm>
              <a:off x="984438" y="3834400"/>
              <a:ext cx="10100" cy="10100"/>
            </a:xfrm>
            <a:custGeom>
              <a:avLst/>
              <a:gdLst/>
              <a:ahLst/>
              <a:cxnLst/>
              <a:rect l="l" t="t" r="r" b="b"/>
              <a:pathLst>
                <a:path w="404" h="404" extrusionOk="0">
                  <a:moveTo>
                    <a:pt x="219" y="0"/>
                  </a:moveTo>
                  <a:cubicBezTo>
                    <a:pt x="187" y="0"/>
                    <a:pt x="150" y="6"/>
                    <a:pt x="109" y="16"/>
                  </a:cubicBezTo>
                  <a:lnTo>
                    <a:pt x="78" y="16"/>
                  </a:lnTo>
                  <a:lnTo>
                    <a:pt x="63" y="47"/>
                  </a:lnTo>
                  <a:cubicBezTo>
                    <a:pt x="1" y="124"/>
                    <a:pt x="1" y="249"/>
                    <a:pt x="47" y="373"/>
                  </a:cubicBezTo>
                  <a:cubicBezTo>
                    <a:pt x="78" y="388"/>
                    <a:pt x="125" y="404"/>
                    <a:pt x="156" y="404"/>
                  </a:cubicBezTo>
                  <a:cubicBezTo>
                    <a:pt x="233" y="404"/>
                    <a:pt x="295" y="373"/>
                    <a:pt x="357" y="326"/>
                  </a:cubicBezTo>
                  <a:cubicBezTo>
                    <a:pt x="388" y="295"/>
                    <a:pt x="404" y="233"/>
                    <a:pt x="404" y="171"/>
                  </a:cubicBezTo>
                  <a:cubicBezTo>
                    <a:pt x="404" y="140"/>
                    <a:pt x="388" y="93"/>
                    <a:pt x="373" y="62"/>
                  </a:cubicBezTo>
                  <a:cubicBezTo>
                    <a:pt x="331" y="21"/>
                    <a:pt x="283" y="0"/>
                    <a:pt x="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25"/>
            <p:cNvSpPr/>
            <p:nvPr/>
          </p:nvSpPr>
          <p:spPr>
            <a:xfrm>
              <a:off x="953813" y="3839400"/>
              <a:ext cx="10100" cy="9750"/>
            </a:xfrm>
            <a:custGeom>
              <a:avLst/>
              <a:gdLst/>
              <a:ahLst/>
              <a:cxnLst/>
              <a:rect l="l" t="t" r="r" b="b"/>
              <a:pathLst>
                <a:path w="404" h="390" extrusionOk="0">
                  <a:moveTo>
                    <a:pt x="261" y="1"/>
                  </a:moveTo>
                  <a:cubicBezTo>
                    <a:pt x="188" y="1"/>
                    <a:pt x="112" y="35"/>
                    <a:pt x="62" y="95"/>
                  </a:cubicBezTo>
                  <a:cubicBezTo>
                    <a:pt x="31" y="126"/>
                    <a:pt x="0" y="188"/>
                    <a:pt x="0" y="250"/>
                  </a:cubicBezTo>
                  <a:cubicBezTo>
                    <a:pt x="0" y="281"/>
                    <a:pt x="31" y="328"/>
                    <a:pt x="62" y="343"/>
                  </a:cubicBezTo>
                  <a:cubicBezTo>
                    <a:pt x="78" y="359"/>
                    <a:pt x="124" y="390"/>
                    <a:pt x="155" y="390"/>
                  </a:cubicBezTo>
                  <a:lnTo>
                    <a:pt x="279" y="390"/>
                  </a:lnTo>
                  <a:lnTo>
                    <a:pt x="295" y="359"/>
                  </a:lnTo>
                  <a:cubicBezTo>
                    <a:pt x="357" y="281"/>
                    <a:pt x="404" y="188"/>
                    <a:pt x="404" y="80"/>
                  </a:cubicBezTo>
                  <a:lnTo>
                    <a:pt x="404" y="49"/>
                  </a:lnTo>
                  <a:lnTo>
                    <a:pt x="373" y="33"/>
                  </a:lnTo>
                  <a:cubicBezTo>
                    <a:pt x="340" y="11"/>
                    <a:pt x="301"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25"/>
            <p:cNvSpPr/>
            <p:nvPr/>
          </p:nvSpPr>
          <p:spPr>
            <a:xfrm>
              <a:off x="98948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24" y="357"/>
                    <a:pt x="171" y="357"/>
                  </a:cubicBezTo>
                  <a:cubicBezTo>
                    <a:pt x="202" y="357"/>
                    <a:pt x="264" y="326"/>
                    <a:pt x="310" y="295"/>
                  </a:cubicBezTo>
                  <a:cubicBezTo>
                    <a:pt x="357" y="233"/>
                    <a:pt x="388" y="155"/>
                    <a:pt x="341" y="93"/>
                  </a:cubicBezTo>
                  <a:lnTo>
                    <a:pt x="341" y="78"/>
                  </a:lnTo>
                  <a:lnTo>
                    <a:pt x="326" y="78"/>
                  </a:lnTo>
                  <a:cubicBezTo>
                    <a:pt x="293" y="67"/>
                    <a:pt x="260" y="56"/>
                    <a:pt x="227" y="56"/>
                  </a:cubicBezTo>
                  <a:cubicBezTo>
                    <a:pt x="214"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25"/>
            <p:cNvSpPr/>
            <p:nvPr/>
          </p:nvSpPr>
          <p:spPr>
            <a:xfrm>
              <a:off x="914638" y="3852225"/>
              <a:ext cx="10900" cy="9350"/>
            </a:xfrm>
            <a:custGeom>
              <a:avLst/>
              <a:gdLst/>
              <a:ahLst/>
              <a:cxnLst/>
              <a:rect l="l" t="t" r="r" b="b"/>
              <a:pathLst>
                <a:path w="436" h="374" extrusionOk="0">
                  <a:moveTo>
                    <a:pt x="233" y="1"/>
                  </a:moveTo>
                  <a:cubicBezTo>
                    <a:pt x="156" y="1"/>
                    <a:pt x="94" y="32"/>
                    <a:pt x="63" y="78"/>
                  </a:cubicBezTo>
                  <a:cubicBezTo>
                    <a:pt x="16" y="140"/>
                    <a:pt x="1" y="202"/>
                    <a:pt x="47" y="249"/>
                  </a:cubicBezTo>
                  <a:cubicBezTo>
                    <a:pt x="78" y="327"/>
                    <a:pt x="140" y="373"/>
                    <a:pt x="218" y="373"/>
                  </a:cubicBezTo>
                  <a:lnTo>
                    <a:pt x="233" y="373"/>
                  </a:lnTo>
                  <a:cubicBezTo>
                    <a:pt x="311" y="373"/>
                    <a:pt x="373" y="342"/>
                    <a:pt x="389" y="265"/>
                  </a:cubicBezTo>
                  <a:cubicBezTo>
                    <a:pt x="435" y="187"/>
                    <a:pt x="420" y="109"/>
                    <a:pt x="373" y="47"/>
                  </a:cubicBezTo>
                  <a:lnTo>
                    <a:pt x="358" y="32"/>
                  </a:lnTo>
                  <a:lnTo>
                    <a:pt x="327" y="32"/>
                  </a:lnTo>
                  <a:cubicBezTo>
                    <a:pt x="295" y="32"/>
                    <a:pt x="249"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25"/>
            <p:cNvSpPr/>
            <p:nvPr/>
          </p:nvSpPr>
          <p:spPr>
            <a:xfrm>
              <a:off x="598638" y="3752575"/>
              <a:ext cx="266800" cy="533175"/>
            </a:xfrm>
            <a:custGeom>
              <a:avLst/>
              <a:gdLst/>
              <a:ahLst/>
              <a:cxnLst/>
              <a:rect l="l" t="t" r="r" b="b"/>
              <a:pathLst>
                <a:path w="10672" h="21327" extrusionOk="0">
                  <a:moveTo>
                    <a:pt x="10671" y="1"/>
                  </a:moveTo>
                  <a:cubicBezTo>
                    <a:pt x="4777" y="1"/>
                    <a:pt x="0" y="4762"/>
                    <a:pt x="0" y="10656"/>
                  </a:cubicBezTo>
                  <a:cubicBezTo>
                    <a:pt x="0" y="4762"/>
                    <a:pt x="4793" y="1"/>
                    <a:pt x="10671" y="1"/>
                  </a:cubicBezTo>
                  <a:close/>
                  <a:moveTo>
                    <a:pt x="0" y="10661"/>
                  </a:moveTo>
                  <a:lnTo>
                    <a:pt x="0" y="10661"/>
                  </a:lnTo>
                  <a:cubicBezTo>
                    <a:pt x="3" y="16552"/>
                    <a:pt x="4779" y="21327"/>
                    <a:pt x="10671" y="21327"/>
                  </a:cubicBezTo>
                  <a:cubicBezTo>
                    <a:pt x="4795" y="21327"/>
                    <a:pt x="3" y="16552"/>
                    <a:pt x="0" y="106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25"/>
            <p:cNvSpPr/>
            <p:nvPr/>
          </p:nvSpPr>
          <p:spPr>
            <a:xfrm>
              <a:off x="598238" y="3752575"/>
              <a:ext cx="267200" cy="533575"/>
            </a:xfrm>
            <a:custGeom>
              <a:avLst/>
              <a:gdLst/>
              <a:ahLst/>
              <a:cxnLst/>
              <a:rect l="l" t="t" r="r" b="b"/>
              <a:pathLst>
                <a:path w="10688" h="21343" extrusionOk="0">
                  <a:moveTo>
                    <a:pt x="7911" y="838"/>
                  </a:moveTo>
                  <a:lnTo>
                    <a:pt x="7988" y="854"/>
                  </a:lnTo>
                  <a:cubicBezTo>
                    <a:pt x="8112" y="869"/>
                    <a:pt x="8268" y="916"/>
                    <a:pt x="8299" y="1040"/>
                  </a:cubicBezTo>
                  <a:cubicBezTo>
                    <a:pt x="8314" y="1087"/>
                    <a:pt x="8299" y="1149"/>
                    <a:pt x="8283" y="1180"/>
                  </a:cubicBezTo>
                  <a:cubicBezTo>
                    <a:pt x="8237" y="1226"/>
                    <a:pt x="8190" y="1257"/>
                    <a:pt x="8128" y="1273"/>
                  </a:cubicBezTo>
                  <a:lnTo>
                    <a:pt x="8066" y="1273"/>
                  </a:lnTo>
                  <a:cubicBezTo>
                    <a:pt x="8004" y="1273"/>
                    <a:pt x="7926" y="1242"/>
                    <a:pt x="7849" y="1195"/>
                  </a:cubicBezTo>
                  <a:lnTo>
                    <a:pt x="7833" y="1180"/>
                  </a:lnTo>
                  <a:lnTo>
                    <a:pt x="7818" y="931"/>
                  </a:lnTo>
                  <a:lnTo>
                    <a:pt x="7880" y="931"/>
                  </a:lnTo>
                  <a:cubicBezTo>
                    <a:pt x="7895" y="931"/>
                    <a:pt x="7911" y="916"/>
                    <a:pt x="7911" y="885"/>
                  </a:cubicBezTo>
                  <a:lnTo>
                    <a:pt x="7911" y="838"/>
                  </a:lnTo>
                  <a:close/>
                  <a:moveTo>
                    <a:pt x="9028" y="1164"/>
                  </a:moveTo>
                  <a:cubicBezTo>
                    <a:pt x="9090" y="1180"/>
                    <a:pt x="9136" y="1226"/>
                    <a:pt x="9152" y="1242"/>
                  </a:cubicBezTo>
                  <a:cubicBezTo>
                    <a:pt x="9214" y="1335"/>
                    <a:pt x="9214" y="1474"/>
                    <a:pt x="9136" y="1567"/>
                  </a:cubicBezTo>
                  <a:cubicBezTo>
                    <a:pt x="9090" y="1629"/>
                    <a:pt x="9012" y="1660"/>
                    <a:pt x="8935" y="1660"/>
                  </a:cubicBezTo>
                  <a:cubicBezTo>
                    <a:pt x="8903" y="1660"/>
                    <a:pt x="8857" y="1660"/>
                    <a:pt x="8795" y="1629"/>
                  </a:cubicBezTo>
                  <a:cubicBezTo>
                    <a:pt x="8764" y="1567"/>
                    <a:pt x="8764" y="1474"/>
                    <a:pt x="8764" y="1381"/>
                  </a:cubicBezTo>
                  <a:cubicBezTo>
                    <a:pt x="8779" y="1273"/>
                    <a:pt x="8841" y="1226"/>
                    <a:pt x="8903" y="1180"/>
                  </a:cubicBezTo>
                  <a:cubicBezTo>
                    <a:pt x="8935" y="1164"/>
                    <a:pt x="8997" y="1164"/>
                    <a:pt x="9028" y="1164"/>
                  </a:cubicBezTo>
                  <a:close/>
                  <a:moveTo>
                    <a:pt x="5817" y="1800"/>
                  </a:moveTo>
                  <a:lnTo>
                    <a:pt x="5833" y="1816"/>
                  </a:lnTo>
                  <a:cubicBezTo>
                    <a:pt x="5879" y="1893"/>
                    <a:pt x="5848" y="1971"/>
                    <a:pt x="5802" y="2033"/>
                  </a:cubicBezTo>
                  <a:cubicBezTo>
                    <a:pt x="5755" y="2048"/>
                    <a:pt x="5724" y="2079"/>
                    <a:pt x="5677" y="2079"/>
                  </a:cubicBezTo>
                  <a:cubicBezTo>
                    <a:pt x="5662" y="2079"/>
                    <a:pt x="5615" y="2048"/>
                    <a:pt x="5600" y="2048"/>
                  </a:cubicBezTo>
                  <a:lnTo>
                    <a:pt x="5569" y="2033"/>
                  </a:lnTo>
                  <a:lnTo>
                    <a:pt x="5569" y="1847"/>
                  </a:lnTo>
                  <a:lnTo>
                    <a:pt x="5615" y="1862"/>
                  </a:lnTo>
                  <a:lnTo>
                    <a:pt x="5615" y="1800"/>
                  </a:lnTo>
                  <a:close/>
                  <a:moveTo>
                    <a:pt x="9858" y="2095"/>
                  </a:moveTo>
                  <a:cubicBezTo>
                    <a:pt x="9914" y="2095"/>
                    <a:pt x="9978" y="2119"/>
                    <a:pt x="10020" y="2172"/>
                  </a:cubicBezTo>
                  <a:cubicBezTo>
                    <a:pt x="10067" y="2203"/>
                    <a:pt x="10067" y="2250"/>
                    <a:pt x="10067" y="2312"/>
                  </a:cubicBezTo>
                  <a:cubicBezTo>
                    <a:pt x="10036" y="2405"/>
                    <a:pt x="9943" y="2467"/>
                    <a:pt x="9865" y="2467"/>
                  </a:cubicBezTo>
                  <a:cubicBezTo>
                    <a:pt x="9803" y="2467"/>
                    <a:pt x="9772" y="2436"/>
                    <a:pt x="9725" y="2405"/>
                  </a:cubicBezTo>
                  <a:cubicBezTo>
                    <a:pt x="9694" y="2358"/>
                    <a:pt x="9694" y="2312"/>
                    <a:pt x="9694" y="2250"/>
                  </a:cubicBezTo>
                  <a:cubicBezTo>
                    <a:pt x="9710" y="2188"/>
                    <a:pt x="9725" y="2157"/>
                    <a:pt x="9788" y="2110"/>
                  </a:cubicBezTo>
                  <a:cubicBezTo>
                    <a:pt x="9807" y="2100"/>
                    <a:pt x="9831" y="2095"/>
                    <a:pt x="9858" y="2095"/>
                  </a:cubicBezTo>
                  <a:close/>
                  <a:moveTo>
                    <a:pt x="4949" y="2188"/>
                  </a:moveTo>
                  <a:cubicBezTo>
                    <a:pt x="5042" y="2188"/>
                    <a:pt x="5150" y="2250"/>
                    <a:pt x="5197" y="2327"/>
                  </a:cubicBezTo>
                  <a:cubicBezTo>
                    <a:pt x="5212" y="2358"/>
                    <a:pt x="5212" y="2436"/>
                    <a:pt x="5197" y="2498"/>
                  </a:cubicBezTo>
                  <a:cubicBezTo>
                    <a:pt x="5181" y="2560"/>
                    <a:pt x="5135" y="2591"/>
                    <a:pt x="5073" y="2606"/>
                  </a:cubicBezTo>
                  <a:lnTo>
                    <a:pt x="5057" y="2606"/>
                  </a:lnTo>
                  <a:lnTo>
                    <a:pt x="4747" y="2513"/>
                  </a:lnTo>
                  <a:lnTo>
                    <a:pt x="4762" y="2467"/>
                  </a:lnTo>
                  <a:lnTo>
                    <a:pt x="4762" y="2405"/>
                  </a:lnTo>
                  <a:cubicBezTo>
                    <a:pt x="4762" y="2343"/>
                    <a:pt x="4747" y="2281"/>
                    <a:pt x="4809" y="2219"/>
                  </a:cubicBezTo>
                  <a:cubicBezTo>
                    <a:pt x="4824" y="2203"/>
                    <a:pt x="4871" y="2188"/>
                    <a:pt x="4918" y="2188"/>
                  </a:cubicBezTo>
                  <a:close/>
                  <a:moveTo>
                    <a:pt x="7015" y="2963"/>
                  </a:moveTo>
                  <a:cubicBezTo>
                    <a:pt x="7075" y="2963"/>
                    <a:pt x="7136" y="2968"/>
                    <a:pt x="7197" y="2979"/>
                  </a:cubicBezTo>
                  <a:cubicBezTo>
                    <a:pt x="7399" y="3025"/>
                    <a:pt x="7601" y="3149"/>
                    <a:pt x="7585" y="3366"/>
                  </a:cubicBezTo>
                  <a:cubicBezTo>
                    <a:pt x="7585" y="3537"/>
                    <a:pt x="7430" y="3646"/>
                    <a:pt x="7368" y="3677"/>
                  </a:cubicBezTo>
                  <a:cubicBezTo>
                    <a:pt x="7073" y="3878"/>
                    <a:pt x="6748" y="4033"/>
                    <a:pt x="6391" y="4111"/>
                  </a:cubicBezTo>
                  <a:cubicBezTo>
                    <a:pt x="6360" y="4126"/>
                    <a:pt x="6298" y="4126"/>
                    <a:pt x="6267" y="4126"/>
                  </a:cubicBezTo>
                  <a:cubicBezTo>
                    <a:pt x="6065" y="4126"/>
                    <a:pt x="5895" y="4033"/>
                    <a:pt x="5802" y="3863"/>
                  </a:cubicBezTo>
                  <a:cubicBezTo>
                    <a:pt x="5771" y="3816"/>
                    <a:pt x="5755" y="3785"/>
                    <a:pt x="5755" y="3739"/>
                  </a:cubicBezTo>
                  <a:cubicBezTo>
                    <a:pt x="5740" y="3584"/>
                    <a:pt x="5817" y="3444"/>
                    <a:pt x="5988" y="3320"/>
                  </a:cubicBezTo>
                  <a:cubicBezTo>
                    <a:pt x="6256" y="3159"/>
                    <a:pt x="6628" y="2963"/>
                    <a:pt x="7015" y="2963"/>
                  </a:cubicBezTo>
                  <a:close/>
                  <a:moveTo>
                    <a:pt x="4129" y="2928"/>
                  </a:moveTo>
                  <a:cubicBezTo>
                    <a:pt x="4171" y="2928"/>
                    <a:pt x="4213" y="2951"/>
                    <a:pt x="4251" y="2979"/>
                  </a:cubicBezTo>
                  <a:cubicBezTo>
                    <a:pt x="4297" y="3041"/>
                    <a:pt x="4282" y="3118"/>
                    <a:pt x="4220" y="3180"/>
                  </a:cubicBezTo>
                  <a:cubicBezTo>
                    <a:pt x="3832" y="3491"/>
                    <a:pt x="3258" y="4204"/>
                    <a:pt x="3258" y="4204"/>
                  </a:cubicBezTo>
                  <a:cubicBezTo>
                    <a:pt x="3211" y="4251"/>
                    <a:pt x="3180" y="4266"/>
                    <a:pt x="3134" y="4266"/>
                  </a:cubicBezTo>
                  <a:cubicBezTo>
                    <a:pt x="3103" y="4266"/>
                    <a:pt x="3056" y="4251"/>
                    <a:pt x="3041" y="4219"/>
                  </a:cubicBezTo>
                  <a:cubicBezTo>
                    <a:pt x="2979" y="4188"/>
                    <a:pt x="2963" y="4095"/>
                    <a:pt x="3025" y="4033"/>
                  </a:cubicBezTo>
                  <a:cubicBezTo>
                    <a:pt x="3041" y="4018"/>
                    <a:pt x="3599" y="3289"/>
                    <a:pt x="4049" y="2963"/>
                  </a:cubicBezTo>
                  <a:cubicBezTo>
                    <a:pt x="4074" y="2938"/>
                    <a:pt x="4101" y="2928"/>
                    <a:pt x="4129" y="2928"/>
                  </a:cubicBezTo>
                  <a:close/>
                  <a:moveTo>
                    <a:pt x="8993" y="3969"/>
                  </a:moveTo>
                  <a:cubicBezTo>
                    <a:pt x="9068" y="3969"/>
                    <a:pt x="9108" y="4026"/>
                    <a:pt x="9136" y="4095"/>
                  </a:cubicBezTo>
                  <a:cubicBezTo>
                    <a:pt x="9152" y="4173"/>
                    <a:pt x="9090" y="4251"/>
                    <a:pt x="9012" y="4266"/>
                  </a:cubicBezTo>
                  <a:cubicBezTo>
                    <a:pt x="8779" y="4297"/>
                    <a:pt x="8376" y="4499"/>
                    <a:pt x="8221" y="4561"/>
                  </a:cubicBezTo>
                  <a:cubicBezTo>
                    <a:pt x="8206" y="4576"/>
                    <a:pt x="8190" y="4576"/>
                    <a:pt x="8159" y="4576"/>
                  </a:cubicBezTo>
                  <a:cubicBezTo>
                    <a:pt x="8097" y="4576"/>
                    <a:pt x="8050" y="4561"/>
                    <a:pt x="8035" y="4499"/>
                  </a:cubicBezTo>
                  <a:cubicBezTo>
                    <a:pt x="7988" y="4421"/>
                    <a:pt x="8004" y="4344"/>
                    <a:pt x="8081" y="4297"/>
                  </a:cubicBezTo>
                  <a:cubicBezTo>
                    <a:pt x="8112" y="4297"/>
                    <a:pt x="8624" y="4033"/>
                    <a:pt x="8966" y="3971"/>
                  </a:cubicBezTo>
                  <a:cubicBezTo>
                    <a:pt x="8975" y="3970"/>
                    <a:pt x="8984" y="3969"/>
                    <a:pt x="8993" y="3969"/>
                  </a:cubicBezTo>
                  <a:close/>
                  <a:moveTo>
                    <a:pt x="9524" y="4452"/>
                  </a:moveTo>
                  <a:cubicBezTo>
                    <a:pt x="9601" y="4452"/>
                    <a:pt x="9679" y="4514"/>
                    <a:pt x="9694" y="4592"/>
                  </a:cubicBezTo>
                  <a:cubicBezTo>
                    <a:pt x="9710" y="4685"/>
                    <a:pt x="9648" y="4747"/>
                    <a:pt x="9586" y="4762"/>
                  </a:cubicBezTo>
                  <a:cubicBezTo>
                    <a:pt x="9400" y="4809"/>
                    <a:pt x="9229" y="4840"/>
                    <a:pt x="9074" y="4902"/>
                  </a:cubicBezTo>
                  <a:lnTo>
                    <a:pt x="9012" y="4902"/>
                  </a:lnTo>
                  <a:cubicBezTo>
                    <a:pt x="8950" y="4902"/>
                    <a:pt x="8903" y="4871"/>
                    <a:pt x="8872" y="4809"/>
                  </a:cubicBezTo>
                  <a:cubicBezTo>
                    <a:pt x="8841" y="4731"/>
                    <a:pt x="8872" y="4638"/>
                    <a:pt x="8950" y="4607"/>
                  </a:cubicBezTo>
                  <a:cubicBezTo>
                    <a:pt x="9136" y="4530"/>
                    <a:pt x="9322" y="4499"/>
                    <a:pt x="9524" y="4452"/>
                  </a:cubicBezTo>
                  <a:close/>
                  <a:moveTo>
                    <a:pt x="4251" y="3957"/>
                  </a:moveTo>
                  <a:cubicBezTo>
                    <a:pt x="4286" y="3957"/>
                    <a:pt x="4325" y="3970"/>
                    <a:pt x="4359" y="3987"/>
                  </a:cubicBezTo>
                  <a:cubicBezTo>
                    <a:pt x="4406" y="4064"/>
                    <a:pt x="4406" y="4142"/>
                    <a:pt x="4344" y="4204"/>
                  </a:cubicBezTo>
                  <a:cubicBezTo>
                    <a:pt x="4096" y="4437"/>
                    <a:pt x="3553" y="4979"/>
                    <a:pt x="3553" y="4979"/>
                  </a:cubicBezTo>
                  <a:cubicBezTo>
                    <a:pt x="3522" y="4995"/>
                    <a:pt x="3491" y="5026"/>
                    <a:pt x="3444" y="5026"/>
                  </a:cubicBezTo>
                  <a:cubicBezTo>
                    <a:pt x="3413" y="5026"/>
                    <a:pt x="3382" y="4995"/>
                    <a:pt x="3351" y="4979"/>
                  </a:cubicBezTo>
                  <a:cubicBezTo>
                    <a:pt x="3289" y="4917"/>
                    <a:pt x="3289" y="4824"/>
                    <a:pt x="3351" y="4762"/>
                  </a:cubicBezTo>
                  <a:cubicBezTo>
                    <a:pt x="3367" y="4747"/>
                    <a:pt x="3894" y="4219"/>
                    <a:pt x="4173" y="3987"/>
                  </a:cubicBezTo>
                  <a:cubicBezTo>
                    <a:pt x="4194" y="3966"/>
                    <a:pt x="4221" y="3957"/>
                    <a:pt x="4251" y="3957"/>
                  </a:cubicBezTo>
                  <a:close/>
                  <a:moveTo>
                    <a:pt x="2591" y="4557"/>
                  </a:moveTo>
                  <a:cubicBezTo>
                    <a:pt x="2621" y="4557"/>
                    <a:pt x="2650" y="4567"/>
                    <a:pt x="2669" y="4592"/>
                  </a:cubicBezTo>
                  <a:cubicBezTo>
                    <a:pt x="2731" y="4654"/>
                    <a:pt x="2746" y="4747"/>
                    <a:pt x="2700" y="4809"/>
                  </a:cubicBezTo>
                  <a:cubicBezTo>
                    <a:pt x="2358" y="5197"/>
                    <a:pt x="1971" y="5848"/>
                    <a:pt x="1971" y="5848"/>
                  </a:cubicBezTo>
                  <a:cubicBezTo>
                    <a:pt x="1955" y="5910"/>
                    <a:pt x="1924" y="5926"/>
                    <a:pt x="1862" y="5926"/>
                  </a:cubicBezTo>
                  <a:cubicBezTo>
                    <a:pt x="1816" y="5926"/>
                    <a:pt x="1800" y="5926"/>
                    <a:pt x="1785" y="5910"/>
                  </a:cubicBezTo>
                  <a:cubicBezTo>
                    <a:pt x="1723" y="5848"/>
                    <a:pt x="1692" y="5770"/>
                    <a:pt x="1707" y="5693"/>
                  </a:cubicBezTo>
                  <a:cubicBezTo>
                    <a:pt x="1723" y="5677"/>
                    <a:pt x="2110" y="5026"/>
                    <a:pt x="2467" y="4607"/>
                  </a:cubicBezTo>
                  <a:cubicBezTo>
                    <a:pt x="2495" y="4579"/>
                    <a:pt x="2545" y="4557"/>
                    <a:pt x="2591" y="4557"/>
                  </a:cubicBezTo>
                  <a:close/>
                  <a:moveTo>
                    <a:pt x="5197" y="5808"/>
                  </a:moveTo>
                  <a:cubicBezTo>
                    <a:pt x="5232" y="5808"/>
                    <a:pt x="5264" y="5815"/>
                    <a:pt x="5290" y="5832"/>
                  </a:cubicBezTo>
                  <a:cubicBezTo>
                    <a:pt x="5352" y="5879"/>
                    <a:pt x="5383" y="5926"/>
                    <a:pt x="5414" y="5972"/>
                  </a:cubicBezTo>
                  <a:cubicBezTo>
                    <a:pt x="5429" y="6034"/>
                    <a:pt x="5414" y="6112"/>
                    <a:pt x="5367" y="6158"/>
                  </a:cubicBezTo>
                  <a:cubicBezTo>
                    <a:pt x="5321" y="6220"/>
                    <a:pt x="5228" y="6267"/>
                    <a:pt x="5150" y="6267"/>
                  </a:cubicBezTo>
                  <a:cubicBezTo>
                    <a:pt x="5104" y="6267"/>
                    <a:pt x="5042" y="6236"/>
                    <a:pt x="4995" y="6220"/>
                  </a:cubicBezTo>
                  <a:cubicBezTo>
                    <a:pt x="4949" y="6189"/>
                    <a:pt x="4902" y="6112"/>
                    <a:pt x="4902" y="6050"/>
                  </a:cubicBezTo>
                  <a:cubicBezTo>
                    <a:pt x="4902" y="6003"/>
                    <a:pt x="4902" y="5972"/>
                    <a:pt x="4949" y="5926"/>
                  </a:cubicBezTo>
                  <a:cubicBezTo>
                    <a:pt x="5004" y="5858"/>
                    <a:pt x="5109" y="5808"/>
                    <a:pt x="5197" y="5808"/>
                  </a:cubicBezTo>
                  <a:close/>
                  <a:moveTo>
                    <a:pt x="1509" y="6332"/>
                  </a:moveTo>
                  <a:cubicBezTo>
                    <a:pt x="1595" y="6332"/>
                    <a:pt x="1685" y="6374"/>
                    <a:pt x="1738" y="6437"/>
                  </a:cubicBezTo>
                  <a:cubicBezTo>
                    <a:pt x="1816" y="6530"/>
                    <a:pt x="1800" y="6701"/>
                    <a:pt x="1692" y="6779"/>
                  </a:cubicBezTo>
                  <a:lnTo>
                    <a:pt x="1614" y="6779"/>
                  </a:lnTo>
                  <a:cubicBezTo>
                    <a:pt x="1505" y="6779"/>
                    <a:pt x="1428" y="6748"/>
                    <a:pt x="1381" y="6670"/>
                  </a:cubicBezTo>
                  <a:cubicBezTo>
                    <a:pt x="1319" y="6577"/>
                    <a:pt x="1319" y="6453"/>
                    <a:pt x="1381" y="6375"/>
                  </a:cubicBezTo>
                  <a:lnTo>
                    <a:pt x="1397" y="6360"/>
                  </a:lnTo>
                  <a:cubicBezTo>
                    <a:pt x="1431" y="6340"/>
                    <a:pt x="1470" y="6332"/>
                    <a:pt x="1509" y="6332"/>
                  </a:cubicBezTo>
                  <a:close/>
                  <a:moveTo>
                    <a:pt x="2653" y="6701"/>
                  </a:moveTo>
                  <a:lnTo>
                    <a:pt x="2653" y="6748"/>
                  </a:lnTo>
                  <a:cubicBezTo>
                    <a:pt x="2669" y="6825"/>
                    <a:pt x="2669" y="6872"/>
                    <a:pt x="2653" y="6949"/>
                  </a:cubicBezTo>
                  <a:cubicBezTo>
                    <a:pt x="2622" y="7011"/>
                    <a:pt x="2560" y="7073"/>
                    <a:pt x="2483" y="7073"/>
                  </a:cubicBezTo>
                  <a:lnTo>
                    <a:pt x="2436" y="7073"/>
                  </a:lnTo>
                  <a:cubicBezTo>
                    <a:pt x="2343" y="7058"/>
                    <a:pt x="2312" y="6949"/>
                    <a:pt x="2327" y="6872"/>
                  </a:cubicBezTo>
                  <a:cubicBezTo>
                    <a:pt x="2343" y="6825"/>
                    <a:pt x="2358" y="6779"/>
                    <a:pt x="2420" y="6732"/>
                  </a:cubicBezTo>
                  <a:lnTo>
                    <a:pt x="2436" y="6701"/>
                  </a:lnTo>
                  <a:close/>
                  <a:moveTo>
                    <a:pt x="7191" y="6760"/>
                  </a:moveTo>
                  <a:cubicBezTo>
                    <a:pt x="7252" y="6760"/>
                    <a:pt x="7314" y="6776"/>
                    <a:pt x="7368" y="6810"/>
                  </a:cubicBezTo>
                  <a:lnTo>
                    <a:pt x="7384" y="6825"/>
                  </a:lnTo>
                  <a:lnTo>
                    <a:pt x="7384" y="6841"/>
                  </a:lnTo>
                  <a:cubicBezTo>
                    <a:pt x="7415" y="6965"/>
                    <a:pt x="7368" y="7073"/>
                    <a:pt x="7259" y="7151"/>
                  </a:cubicBezTo>
                  <a:cubicBezTo>
                    <a:pt x="7151" y="7213"/>
                    <a:pt x="7042" y="7228"/>
                    <a:pt x="6934" y="7244"/>
                  </a:cubicBezTo>
                  <a:lnTo>
                    <a:pt x="6903" y="7244"/>
                  </a:lnTo>
                  <a:lnTo>
                    <a:pt x="6887" y="7213"/>
                  </a:lnTo>
                  <a:cubicBezTo>
                    <a:pt x="6825" y="7073"/>
                    <a:pt x="6856" y="6918"/>
                    <a:pt x="6980" y="6841"/>
                  </a:cubicBezTo>
                  <a:cubicBezTo>
                    <a:pt x="7033" y="6788"/>
                    <a:pt x="7111" y="6760"/>
                    <a:pt x="7191" y="6760"/>
                  </a:cubicBezTo>
                  <a:close/>
                  <a:moveTo>
                    <a:pt x="1893" y="7709"/>
                  </a:moveTo>
                  <a:cubicBezTo>
                    <a:pt x="1971" y="7709"/>
                    <a:pt x="2033" y="7725"/>
                    <a:pt x="2079" y="7771"/>
                  </a:cubicBezTo>
                  <a:cubicBezTo>
                    <a:pt x="2110" y="7818"/>
                    <a:pt x="2126" y="7864"/>
                    <a:pt x="2126" y="7911"/>
                  </a:cubicBezTo>
                  <a:cubicBezTo>
                    <a:pt x="2126" y="8004"/>
                    <a:pt x="2033" y="8081"/>
                    <a:pt x="1940" y="8097"/>
                  </a:cubicBezTo>
                  <a:lnTo>
                    <a:pt x="1878" y="8097"/>
                  </a:lnTo>
                  <a:cubicBezTo>
                    <a:pt x="1800" y="8097"/>
                    <a:pt x="1754" y="8081"/>
                    <a:pt x="1692" y="8066"/>
                  </a:cubicBezTo>
                  <a:lnTo>
                    <a:pt x="1645" y="8050"/>
                  </a:lnTo>
                  <a:lnTo>
                    <a:pt x="1692" y="7756"/>
                  </a:lnTo>
                  <a:lnTo>
                    <a:pt x="1723" y="7756"/>
                  </a:lnTo>
                  <a:cubicBezTo>
                    <a:pt x="1785" y="7740"/>
                    <a:pt x="1847" y="7709"/>
                    <a:pt x="1893" y="7709"/>
                  </a:cubicBezTo>
                  <a:close/>
                  <a:moveTo>
                    <a:pt x="766" y="9671"/>
                  </a:moveTo>
                  <a:cubicBezTo>
                    <a:pt x="780" y="9671"/>
                    <a:pt x="794" y="9673"/>
                    <a:pt x="807" y="9679"/>
                  </a:cubicBezTo>
                  <a:cubicBezTo>
                    <a:pt x="885" y="9694"/>
                    <a:pt x="947" y="9772"/>
                    <a:pt x="932" y="9849"/>
                  </a:cubicBezTo>
                  <a:cubicBezTo>
                    <a:pt x="932" y="9849"/>
                    <a:pt x="807" y="10578"/>
                    <a:pt x="870" y="11075"/>
                  </a:cubicBezTo>
                  <a:cubicBezTo>
                    <a:pt x="885" y="11152"/>
                    <a:pt x="839" y="11230"/>
                    <a:pt x="761" y="11230"/>
                  </a:cubicBezTo>
                  <a:cubicBezTo>
                    <a:pt x="652" y="11230"/>
                    <a:pt x="606" y="11168"/>
                    <a:pt x="575" y="11090"/>
                  </a:cubicBezTo>
                  <a:cubicBezTo>
                    <a:pt x="497" y="10563"/>
                    <a:pt x="637" y="9834"/>
                    <a:pt x="637" y="9787"/>
                  </a:cubicBezTo>
                  <a:cubicBezTo>
                    <a:pt x="650" y="9724"/>
                    <a:pt x="704" y="9671"/>
                    <a:pt x="766" y="9671"/>
                  </a:cubicBezTo>
                  <a:close/>
                  <a:moveTo>
                    <a:pt x="6608" y="11106"/>
                  </a:moveTo>
                  <a:lnTo>
                    <a:pt x="6841" y="11168"/>
                  </a:lnTo>
                  <a:cubicBezTo>
                    <a:pt x="6918" y="11168"/>
                    <a:pt x="6965" y="11230"/>
                    <a:pt x="6934" y="11307"/>
                  </a:cubicBezTo>
                  <a:cubicBezTo>
                    <a:pt x="6934" y="11385"/>
                    <a:pt x="6918" y="11431"/>
                    <a:pt x="6903" y="11509"/>
                  </a:cubicBezTo>
                  <a:lnTo>
                    <a:pt x="6887" y="11556"/>
                  </a:lnTo>
                  <a:lnTo>
                    <a:pt x="6655" y="11478"/>
                  </a:lnTo>
                  <a:cubicBezTo>
                    <a:pt x="6608" y="11462"/>
                    <a:pt x="6577" y="11431"/>
                    <a:pt x="6531" y="11400"/>
                  </a:cubicBezTo>
                  <a:cubicBezTo>
                    <a:pt x="6515" y="11354"/>
                    <a:pt x="6468" y="11261"/>
                    <a:pt x="6593" y="11121"/>
                  </a:cubicBezTo>
                  <a:lnTo>
                    <a:pt x="6608" y="11106"/>
                  </a:lnTo>
                  <a:close/>
                  <a:moveTo>
                    <a:pt x="1893" y="10578"/>
                  </a:moveTo>
                  <a:cubicBezTo>
                    <a:pt x="1971" y="10578"/>
                    <a:pt x="2033" y="10656"/>
                    <a:pt x="2033" y="10734"/>
                  </a:cubicBezTo>
                  <a:cubicBezTo>
                    <a:pt x="2033" y="10734"/>
                    <a:pt x="2002" y="11168"/>
                    <a:pt x="2110" y="11416"/>
                  </a:cubicBezTo>
                  <a:cubicBezTo>
                    <a:pt x="2126" y="11493"/>
                    <a:pt x="2110" y="11587"/>
                    <a:pt x="2033" y="11618"/>
                  </a:cubicBezTo>
                  <a:cubicBezTo>
                    <a:pt x="2017" y="11633"/>
                    <a:pt x="2002" y="11633"/>
                    <a:pt x="1971" y="11633"/>
                  </a:cubicBezTo>
                  <a:cubicBezTo>
                    <a:pt x="1924" y="11633"/>
                    <a:pt x="1862" y="11618"/>
                    <a:pt x="1847" y="11556"/>
                  </a:cubicBezTo>
                  <a:cubicBezTo>
                    <a:pt x="1707" y="11230"/>
                    <a:pt x="1738" y="10734"/>
                    <a:pt x="1738" y="10718"/>
                  </a:cubicBezTo>
                  <a:cubicBezTo>
                    <a:pt x="1738" y="10640"/>
                    <a:pt x="1831" y="10578"/>
                    <a:pt x="1893" y="10578"/>
                  </a:cubicBezTo>
                  <a:close/>
                  <a:moveTo>
                    <a:pt x="3001" y="13151"/>
                  </a:moveTo>
                  <a:cubicBezTo>
                    <a:pt x="3038" y="13151"/>
                    <a:pt x="3074" y="13161"/>
                    <a:pt x="3103" y="13184"/>
                  </a:cubicBezTo>
                  <a:lnTo>
                    <a:pt x="3118" y="13200"/>
                  </a:lnTo>
                  <a:lnTo>
                    <a:pt x="3118" y="13215"/>
                  </a:lnTo>
                  <a:cubicBezTo>
                    <a:pt x="3134" y="13293"/>
                    <a:pt x="3165" y="13370"/>
                    <a:pt x="3118" y="13448"/>
                  </a:cubicBezTo>
                  <a:cubicBezTo>
                    <a:pt x="3103" y="13510"/>
                    <a:pt x="3025" y="13556"/>
                    <a:pt x="2963" y="13556"/>
                  </a:cubicBezTo>
                  <a:cubicBezTo>
                    <a:pt x="2948" y="13556"/>
                    <a:pt x="2901" y="13556"/>
                    <a:pt x="2886" y="13525"/>
                  </a:cubicBezTo>
                  <a:cubicBezTo>
                    <a:pt x="2824" y="13432"/>
                    <a:pt x="2808" y="13339"/>
                    <a:pt x="2855" y="13231"/>
                  </a:cubicBezTo>
                  <a:cubicBezTo>
                    <a:pt x="2874" y="13181"/>
                    <a:pt x="2938" y="13151"/>
                    <a:pt x="3001" y="13151"/>
                  </a:cubicBezTo>
                  <a:close/>
                  <a:moveTo>
                    <a:pt x="1328" y="11801"/>
                  </a:moveTo>
                  <a:cubicBezTo>
                    <a:pt x="1345" y="11801"/>
                    <a:pt x="1363" y="11802"/>
                    <a:pt x="1381" y="11804"/>
                  </a:cubicBezTo>
                  <a:cubicBezTo>
                    <a:pt x="1536" y="11850"/>
                    <a:pt x="1629" y="11974"/>
                    <a:pt x="1692" y="12098"/>
                  </a:cubicBezTo>
                  <a:cubicBezTo>
                    <a:pt x="1893" y="12502"/>
                    <a:pt x="2017" y="12905"/>
                    <a:pt x="2079" y="13355"/>
                  </a:cubicBezTo>
                  <a:cubicBezTo>
                    <a:pt x="2110" y="13649"/>
                    <a:pt x="1955" y="13944"/>
                    <a:pt x="1692" y="14037"/>
                  </a:cubicBezTo>
                  <a:cubicBezTo>
                    <a:pt x="1645" y="14053"/>
                    <a:pt x="1583" y="14053"/>
                    <a:pt x="1552" y="14053"/>
                  </a:cubicBezTo>
                  <a:cubicBezTo>
                    <a:pt x="1381" y="14053"/>
                    <a:pt x="1242" y="13913"/>
                    <a:pt x="1118" y="13680"/>
                  </a:cubicBezTo>
                  <a:cubicBezTo>
                    <a:pt x="947" y="13277"/>
                    <a:pt x="730" y="12734"/>
                    <a:pt x="885" y="12191"/>
                  </a:cubicBezTo>
                  <a:cubicBezTo>
                    <a:pt x="943" y="11989"/>
                    <a:pt x="1095" y="11801"/>
                    <a:pt x="1328" y="11801"/>
                  </a:cubicBezTo>
                  <a:close/>
                  <a:moveTo>
                    <a:pt x="1428" y="14533"/>
                  </a:moveTo>
                  <a:lnTo>
                    <a:pt x="1723" y="14580"/>
                  </a:lnTo>
                  <a:lnTo>
                    <a:pt x="1723" y="14611"/>
                  </a:lnTo>
                  <a:cubicBezTo>
                    <a:pt x="1723" y="14673"/>
                    <a:pt x="1738" y="14750"/>
                    <a:pt x="1723" y="14813"/>
                  </a:cubicBezTo>
                  <a:cubicBezTo>
                    <a:pt x="1692" y="14890"/>
                    <a:pt x="1629" y="14952"/>
                    <a:pt x="1552" y="14952"/>
                  </a:cubicBezTo>
                  <a:lnTo>
                    <a:pt x="1536" y="14952"/>
                  </a:lnTo>
                  <a:cubicBezTo>
                    <a:pt x="1428" y="14921"/>
                    <a:pt x="1397" y="14844"/>
                    <a:pt x="1381" y="14766"/>
                  </a:cubicBezTo>
                  <a:cubicBezTo>
                    <a:pt x="1381" y="14688"/>
                    <a:pt x="1397" y="14626"/>
                    <a:pt x="1412" y="14580"/>
                  </a:cubicBezTo>
                  <a:lnTo>
                    <a:pt x="1428" y="14533"/>
                  </a:lnTo>
                  <a:close/>
                  <a:moveTo>
                    <a:pt x="2700" y="14332"/>
                  </a:moveTo>
                  <a:cubicBezTo>
                    <a:pt x="2808" y="14533"/>
                    <a:pt x="2932" y="14750"/>
                    <a:pt x="3025" y="14968"/>
                  </a:cubicBezTo>
                  <a:lnTo>
                    <a:pt x="3211" y="14533"/>
                  </a:lnTo>
                  <a:cubicBezTo>
                    <a:pt x="3246" y="14476"/>
                    <a:pt x="3298" y="14444"/>
                    <a:pt x="3354" y="14444"/>
                  </a:cubicBezTo>
                  <a:cubicBezTo>
                    <a:pt x="3373" y="14444"/>
                    <a:pt x="3393" y="14448"/>
                    <a:pt x="3413" y="14456"/>
                  </a:cubicBezTo>
                  <a:cubicBezTo>
                    <a:pt x="3491" y="14502"/>
                    <a:pt x="3522" y="14580"/>
                    <a:pt x="3491" y="14657"/>
                  </a:cubicBezTo>
                  <a:lnTo>
                    <a:pt x="3274" y="15138"/>
                  </a:lnTo>
                  <a:cubicBezTo>
                    <a:pt x="3475" y="15231"/>
                    <a:pt x="3677" y="15355"/>
                    <a:pt x="3878" y="15448"/>
                  </a:cubicBezTo>
                  <a:cubicBezTo>
                    <a:pt x="3940" y="15495"/>
                    <a:pt x="3971" y="15573"/>
                    <a:pt x="3971" y="15666"/>
                  </a:cubicBezTo>
                  <a:cubicBezTo>
                    <a:pt x="3940" y="15728"/>
                    <a:pt x="3894" y="15743"/>
                    <a:pt x="3832" y="15743"/>
                  </a:cubicBezTo>
                  <a:cubicBezTo>
                    <a:pt x="3801" y="15743"/>
                    <a:pt x="3785" y="15743"/>
                    <a:pt x="3754" y="15728"/>
                  </a:cubicBezTo>
                  <a:cubicBezTo>
                    <a:pt x="3599" y="15650"/>
                    <a:pt x="3429" y="15541"/>
                    <a:pt x="3258" y="15464"/>
                  </a:cubicBezTo>
                  <a:lnTo>
                    <a:pt x="3258" y="15464"/>
                  </a:lnTo>
                  <a:cubicBezTo>
                    <a:pt x="3351" y="15697"/>
                    <a:pt x="3429" y="15929"/>
                    <a:pt x="3506" y="16162"/>
                  </a:cubicBezTo>
                  <a:lnTo>
                    <a:pt x="3242" y="16239"/>
                  </a:lnTo>
                  <a:cubicBezTo>
                    <a:pt x="3180" y="16069"/>
                    <a:pt x="3103" y="15898"/>
                    <a:pt x="3041" y="15728"/>
                  </a:cubicBezTo>
                  <a:lnTo>
                    <a:pt x="2932" y="15976"/>
                  </a:lnTo>
                  <a:cubicBezTo>
                    <a:pt x="2901" y="16007"/>
                    <a:pt x="2855" y="16053"/>
                    <a:pt x="2793" y="16053"/>
                  </a:cubicBezTo>
                  <a:cubicBezTo>
                    <a:pt x="2777" y="16053"/>
                    <a:pt x="2746" y="16038"/>
                    <a:pt x="2731" y="16038"/>
                  </a:cubicBezTo>
                  <a:cubicBezTo>
                    <a:pt x="2653" y="15991"/>
                    <a:pt x="2622" y="15914"/>
                    <a:pt x="2653" y="15836"/>
                  </a:cubicBezTo>
                  <a:lnTo>
                    <a:pt x="2886" y="15309"/>
                  </a:lnTo>
                  <a:cubicBezTo>
                    <a:pt x="2870" y="15293"/>
                    <a:pt x="2870" y="15262"/>
                    <a:pt x="2855" y="15231"/>
                  </a:cubicBezTo>
                  <a:cubicBezTo>
                    <a:pt x="2653" y="15154"/>
                    <a:pt x="2483" y="15061"/>
                    <a:pt x="2312" y="14983"/>
                  </a:cubicBezTo>
                  <a:cubicBezTo>
                    <a:pt x="2234" y="14952"/>
                    <a:pt x="2188" y="14875"/>
                    <a:pt x="2234" y="14797"/>
                  </a:cubicBezTo>
                  <a:cubicBezTo>
                    <a:pt x="2257" y="14741"/>
                    <a:pt x="2304" y="14701"/>
                    <a:pt x="2357" y="14701"/>
                  </a:cubicBezTo>
                  <a:cubicBezTo>
                    <a:pt x="2378" y="14701"/>
                    <a:pt x="2399" y="14707"/>
                    <a:pt x="2420" y="14719"/>
                  </a:cubicBezTo>
                  <a:cubicBezTo>
                    <a:pt x="2483" y="14735"/>
                    <a:pt x="2560" y="14766"/>
                    <a:pt x="2638" y="14813"/>
                  </a:cubicBezTo>
                  <a:cubicBezTo>
                    <a:pt x="2560" y="14688"/>
                    <a:pt x="2498" y="14580"/>
                    <a:pt x="2436" y="14456"/>
                  </a:cubicBezTo>
                  <a:lnTo>
                    <a:pt x="2700" y="14332"/>
                  </a:lnTo>
                  <a:close/>
                  <a:moveTo>
                    <a:pt x="4716" y="16441"/>
                  </a:moveTo>
                  <a:cubicBezTo>
                    <a:pt x="4762" y="16441"/>
                    <a:pt x="4824" y="16457"/>
                    <a:pt x="4871" y="16519"/>
                  </a:cubicBezTo>
                  <a:cubicBezTo>
                    <a:pt x="4902" y="16581"/>
                    <a:pt x="4933" y="16627"/>
                    <a:pt x="4902" y="16689"/>
                  </a:cubicBezTo>
                  <a:cubicBezTo>
                    <a:pt x="4887" y="16751"/>
                    <a:pt x="4824" y="16782"/>
                    <a:pt x="4762" y="16813"/>
                  </a:cubicBezTo>
                  <a:lnTo>
                    <a:pt x="4716" y="16813"/>
                  </a:lnTo>
                  <a:cubicBezTo>
                    <a:pt x="4669" y="16813"/>
                    <a:pt x="4638" y="16782"/>
                    <a:pt x="4592" y="16767"/>
                  </a:cubicBezTo>
                  <a:cubicBezTo>
                    <a:pt x="4561" y="16736"/>
                    <a:pt x="4514" y="16658"/>
                    <a:pt x="4530" y="16596"/>
                  </a:cubicBezTo>
                  <a:cubicBezTo>
                    <a:pt x="4561" y="16519"/>
                    <a:pt x="4592" y="16472"/>
                    <a:pt x="4654" y="16472"/>
                  </a:cubicBezTo>
                  <a:lnTo>
                    <a:pt x="4669" y="16519"/>
                  </a:lnTo>
                  <a:lnTo>
                    <a:pt x="4716" y="16503"/>
                  </a:lnTo>
                  <a:lnTo>
                    <a:pt x="4716" y="16441"/>
                  </a:lnTo>
                  <a:close/>
                  <a:moveTo>
                    <a:pt x="3066" y="16664"/>
                  </a:moveTo>
                  <a:cubicBezTo>
                    <a:pt x="3098" y="16664"/>
                    <a:pt x="3132" y="16669"/>
                    <a:pt x="3165" y="16689"/>
                  </a:cubicBezTo>
                  <a:cubicBezTo>
                    <a:pt x="3242" y="16736"/>
                    <a:pt x="3320" y="16813"/>
                    <a:pt x="3289" y="16906"/>
                  </a:cubicBezTo>
                  <a:cubicBezTo>
                    <a:pt x="3274" y="16968"/>
                    <a:pt x="3258" y="16999"/>
                    <a:pt x="3211" y="17046"/>
                  </a:cubicBezTo>
                  <a:cubicBezTo>
                    <a:pt x="3180" y="17061"/>
                    <a:pt x="3134" y="17077"/>
                    <a:pt x="3103" y="17077"/>
                  </a:cubicBezTo>
                  <a:cubicBezTo>
                    <a:pt x="3056" y="17077"/>
                    <a:pt x="3041" y="17061"/>
                    <a:pt x="3025" y="17061"/>
                  </a:cubicBezTo>
                  <a:cubicBezTo>
                    <a:pt x="2932" y="17015"/>
                    <a:pt x="2855" y="16922"/>
                    <a:pt x="2870" y="16829"/>
                  </a:cubicBezTo>
                  <a:lnTo>
                    <a:pt x="2901" y="16829"/>
                  </a:lnTo>
                  <a:cubicBezTo>
                    <a:pt x="2886" y="16767"/>
                    <a:pt x="2901" y="16736"/>
                    <a:pt x="2901" y="16705"/>
                  </a:cubicBezTo>
                  <a:lnTo>
                    <a:pt x="2901" y="16674"/>
                  </a:lnTo>
                  <a:lnTo>
                    <a:pt x="2948" y="16674"/>
                  </a:lnTo>
                  <a:cubicBezTo>
                    <a:pt x="2983" y="16674"/>
                    <a:pt x="3024" y="16664"/>
                    <a:pt x="3066" y="16664"/>
                  </a:cubicBezTo>
                  <a:close/>
                  <a:moveTo>
                    <a:pt x="6360" y="17899"/>
                  </a:moveTo>
                  <a:lnTo>
                    <a:pt x="6360" y="17930"/>
                  </a:lnTo>
                  <a:lnTo>
                    <a:pt x="6367" y="17900"/>
                  </a:lnTo>
                  <a:lnTo>
                    <a:pt x="6367" y="17900"/>
                  </a:lnTo>
                  <a:lnTo>
                    <a:pt x="6360" y="17899"/>
                  </a:lnTo>
                  <a:close/>
                  <a:moveTo>
                    <a:pt x="7543" y="17427"/>
                  </a:moveTo>
                  <a:cubicBezTo>
                    <a:pt x="7566" y="17427"/>
                    <a:pt x="7591" y="17434"/>
                    <a:pt x="7616" y="17449"/>
                  </a:cubicBezTo>
                  <a:cubicBezTo>
                    <a:pt x="7616" y="17449"/>
                    <a:pt x="8066" y="17682"/>
                    <a:pt x="8299" y="17821"/>
                  </a:cubicBezTo>
                  <a:cubicBezTo>
                    <a:pt x="8376" y="17852"/>
                    <a:pt x="8423" y="17930"/>
                    <a:pt x="8376" y="18008"/>
                  </a:cubicBezTo>
                  <a:cubicBezTo>
                    <a:pt x="8345" y="18054"/>
                    <a:pt x="8299" y="18085"/>
                    <a:pt x="8237" y="18085"/>
                  </a:cubicBezTo>
                  <a:cubicBezTo>
                    <a:pt x="8221" y="18085"/>
                    <a:pt x="8206" y="18070"/>
                    <a:pt x="8190" y="18070"/>
                  </a:cubicBezTo>
                  <a:cubicBezTo>
                    <a:pt x="7942" y="17945"/>
                    <a:pt x="7508" y="17713"/>
                    <a:pt x="7477" y="17697"/>
                  </a:cubicBezTo>
                  <a:cubicBezTo>
                    <a:pt x="7399" y="17666"/>
                    <a:pt x="7384" y="17589"/>
                    <a:pt x="7430" y="17511"/>
                  </a:cubicBezTo>
                  <a:cubicBezTo>
                    <a:pt x="7451" y="17459"/>
                    <a:pt x="7494" y="17427"/>
                    <a:pt x="7543" y="17427"/>
                  </a:cubicBezTo>
                  <a:close/>
                  <a:moveTo>
                    <a:pt x="6334" y="17862"/>
                  </a:moveTo>
                  <a:cubicBezTo>
                    <a:pt x="6347" y="17862"/>
                    <a:pt x="6361" y="17864"/>
                    <a:pt x="6375" y="17868"/>
                  </a:cubicBezTo>
                  <a:lnTo>
                    <a:pt x="6367" y="17900"/>
                  </a:lnTo>
                  <a:lnTo>
                    <a:pt x="6367" y="17900"/>
                  </a:lnTo>
                  <a:lnTo>
                    <a:pt x="6562" y="17930"/>
                  </a:lnTo>
                  <a:lnTo>
                    <a:pt x="6500" y="18225"/>
                  </a:lnTo>
                  <a:lnTo>
                    <a:pt x="6484" y="18240"/>
                  </a:lnTo>
                  <a:cubicBezTo>
                    <a:pt x="6453" y="18256"/>
                    <a:pt x="6437" y="18256"/>
                    <a:pt x="6406" y="18256"/>
                  </a:cubicBezTo>
                  <a:cubicBezTo>
                    <a:pt x="6313" y="18256"/>
                    <a:pt x="6220" y="18209"/>
                    <a:pt x="6189" y="18132"/>
                  </a:cubicBezTo>
                  <a:cubicBezTo>
                    <a:pt x="6158" y="18070"/>
                    <a:pt x="6189" y="17992"/>
                    <a:pt x="6220" y="17930"/>
                  </a:cubicBezTo>
                  <a:cubicBezTo>
                    <a:pt x="6256" y="17883"/>
                    <a:pt x="6291" y="17862"/>
                    <a:pt x="6334" y="17862"/>
                  </a:cubicBezTo>
                  <a:close/>
                  <a:moveTo>
                    <a:pt x="5096" y="17886"/>
                  </a:moveTo>
                  <a:cubicBezTo>
                    <a:pt x="5167" y="17886"/>
                    <a:pt x="5232" y="17928"/>
                    <a:pt x="5274" y="17992"/>
                  </a:cubicBezTo>
                  <a:cubicBezTo>
                    <a:pt x="5305" y="18054"/>
                    <a:pt x="5305" y="18085"/>
                    <a:pt x="5290" y="18147"/>
                  </a:cubicBezTo>
                  <a:cubicBezTo>
                    <a:pt x="5274" y="18209"/>
                    <a:pt x="5228" y="18240"/>
                    <a:pt x="5197" y="18256"/>
                  </a:cubicBezTo>
                  <a:cubicBezTo>
                    <a:pt x="5181" y="18287"/>
                    <a:pt x="5150" y="18287"/>
                    <a:pt x="5119" y="18287"/>
                  </a:cubicBezTo>
                  <a:cubicBezTo>
                    <a:pt x="5042" y="18287"/>
                    <a:pt x="4964" y="18240"/>
                    <a:pt x="4918" y="18178"/>
                  </a:cubicBezTo>
                  <a:cubicBezTo>
                    <a:pt x="4887" y="18085"/>
                    <a:pt x="4902" y="17976"/>
                    <a:pt x="4995" y="17914"/>
                  </a:cubicBezTo>
                  <a:cubicBezTo>
                    <a:pt x="5029" y="17895"/>
                    <a:pt x="5063" y="17886"/>
                    <a:pt x="5096" y="17886"/>
                  </a:cubicBezTo>
                  <a:close/>
                  <a:moveTo>
                    <a:pt x="4401" y="18331"/>
                  </a:moveTo>
                  <a:cubicBezTo>
                    <a:pt x="4467" y="18331"/>
                    <a:pt x="4537" y="18362"/>
                    <a:pt x="4576" y="18411"/>
                  </a:cubicBezTo>
                  <a:cubicBezTo>
                    <a:pt x="4592" y="18473"/>
                    <a:pt x="4607" y="18519"/>
                    <a:pt x="4592" y="18566"/>
                  </a:cubicBezTo>
                  <a:cubicBezTo>
                    <a:pt x="4576" y="18643"/>
                    <a:pt x="4499" y="18705"/>
                    <a:pt x="4406" y="18705"/>
                  </a:cubicBezTo>
                  <a:cubicBezTo>
                    <a:pt x="4359" y="18705"/>
                    <a:pt x="4328" y="18690"/>
                    <a:pt x="4297" y="18674"/>
                  </a:cubicBezTo>
                  <a:cubicBezTo>
                    <a:pt x="4266" y="18628"/>
                    <a:pt x="4220" y="18566"/>
                    <a:pt x="4220" y="18519"/>
                  </a:cubicBezTo>
                  <a:cubicBezTo>
                    <a:pt x="4220" y="18457"/>
                    <a:pt x="4266" y="18395"/>
                    <a:pt x="4297" y="18364"/>
                  </a:cubicBezTo>
                  <a:cubicBezTo>
                    <a:pt x="4326" y="18341"/>
                    <a:pt x="4362" y="18331"/>
                    <a:pt x="4401" y="18331"/>
                  </a:cubicBezTo>
                  <a:close/>
                  <a:moveTo>
                    <a:pt x="6694" y="18803"/>
                  </a:moveTo>
                  <a:cubicBezTo>
                    <a:pt x="6721" y="18803"/>
                    <a:pt x="6750" y="18812"/>
                    <a:pt x="6779" y="18830"/>
                  </a:cubicBezTo>
                  <a:cubicBezTo>
                    <a:pt x="6779" y="18830"/>
                    <a:pt x="7461" y="19186"/>
                    <a:pt x="7833" y="19295"/>
                  </a:cubicBezTo>
                  <a:cubicBezTo>
                    <a:pt x="7911" y="19310"/>
                    <a:pt x="7973" y="19388"/>
                    <a:pt x="7942" y="19465"/>
                  </a:cubicBezTo>
                  <a:cubicBezTo>
                    <a:pt x="7926" y="19543"/>
                    <a:pt x="7864" y="19574"/>
                    <a:pt x="7818" y="19574"/>
                  </a:cubicBezTo>
                  <a:lnTo>
                    <a:pt x="7771" y="19574"/>
                  </a:lnTo>
                  <a:cubicBezTo>
                    <a:pt x="7368" y="19465"/>
                    <a:pt x="6670" y="19093"/>
                    <a:pt x="6655" y="19078"/>
                  </a:cubicBezTo>
                  <a:cubicBezTo>
                    <a:pt x="6577" y="19031"/>
                    <a:pt x="6546" y="18954"/>
                    <a:pt x="6593" y="18876"/>
                  </a:cubicBezTo>
                  <a:cubicBezTo>
                    <a:pt x="6612" y="18828"/>
                    <a:pt x="6650" y="18803"/>
                    <a:pt x="6694" y="18803"/>
                  </a:cubicBezTo>
                  <a:close/>
                  <a:moveTo>
                    <a:pt x="5191" y="18616"/>
                  </a:moveTo>
                  <a:cubicBezTo>
                    <a:pt x="5220" y="18616"/>
                    <a:pt x="5250" y="18625"/>
                    <a:pt x="5274" y="18643"/>
                  </a:cubicBezTo>
                  <a:cubicBezTo>
                    <a:pt x="5274" y="18643"/>
                    <a:pt x="6003" y="19233"/>
                    <a:pt x="6732" y="19558"/>
                  </a:cubicBezTo>
                  <a:cubicBezTo>
                    <a:pt x="6810" y="19605"/>
                    <a:pt x="6841" y="19698"/>
                    <a:pt x="6810" y="19760"/>
                  </a:cubicBezTo>
                  <a:cubicBezTo>
                    <a:pt x="6763" y="19791"/>
                    <a:pt x="6732" y="19838"/>
                    <a:pt x="6670" y="19838"/>
                  </a:cubicBezTo>
                  <a:cubicBezTo>
                    <a:pt x="6655" y="19838"/>
                    <a:pt x="6639" y="19807"/>
                    <a:pt x="6608" y="19807"/>
                  </a:cubicBezTo>
                  <a:cubicBezTo>
                    <a:pt x="5848" y="19465"/>
                    <a:pt x="5135" y="18876"/>
                    <a:pt x="5104" y="18861"/>
                  </a:cubicBezTo>
                  <a:cubicBezTo>
                    <a:pt x="5042" y="18830"/>
                    <a:pt x="5026" y="18721"/>
                    <a:pt x="5073" y="18674"/>
                  </a:cubicBezTo>
                  <a:cubicBezTo>
                    <a:pt x="5101" y="18637"/>
                    <a:pt x="5146" y="18616"/>
                    <a:pt x="5191" y="18616"/>
                  </a:cubicBezTo>
                  <a:close/>
                  <a:moveTo>
                    <a:pt x="7568" y="20258"/>
                  </a:moveTo>
                  <a:cubicBezTo>
                    <a:pt x="7627" y="20258"/>
                    <a:pt x="7689" y="20274"/>
                    <a:pt x="7740" y="20303"/>
                  </a:cubicBezTo>
                  <a:cubicBezTo>
                    <a:pt x="7849" y="20349"/>
                    <a:pt x="7911" y="20489"/>
                    <a:pt x="7864" y="20598"/>
                  </a:cubicBezTo>
                  <a:cubicBezTo>
                    <a:pt x="7864" y="20644"/>
                    <a:pt x="7849" y="20675"/>
                    <a:pt x="7818" y="20706"/>
                  </a:cubicBezTo>
                  <a:cubicBezTo>
                    <a:pt x="7787" y="20706"/>
                    <a:pt x="7771" y="20722"/>
                    <a:pt x="7756" y="20722"/>
                  </a:cubicBezTo>
                  <a:cubicBezTo>
                    <a:pt x="7709" y="20737"/>
                    <a:pt x="7678" y="20737"/>
                    <a:pt x="7632" y="20737"/>
                  </a:cubicBezTo>
                  <a:cubicBezTo>
                    <a:pt x="7539" y="20737"/>
                    <a:pt x="7461" y="20722"/>
                    <a:pt x="7399" y="20660"/>
                  </a:cubicBezTo>
                  <a:cubicBezTo>
                    <a:pt x="7353" y="20629"/>
                    <a:pt x="7322" y="20551"/>
                    <a:pt x="7322" y="20474"/>
                  </a:cubicBezTo>
                  <a:cubicBezTo>
                    <a:pt x="7322" y="20411"/>
                    <a:pt x="7368" y="20349"/>
                    <a:pt x="7399" y="20318"/>
                  </a:cubicBezTo>
                  <a:cubicBezTo>
                    <a:pt x="7440" y="20278"/>
                    <a:pt x="7503" y="20258"/>
                    <a:pt x="7568" y="20258"/>
                  </a:cubicBezTo>
                  <a:close/>
                  <a:moveTo>
                    <a:pt x="10687" y="1"/>
                  </a:moveTo>
                  <a:cubicBezTo>
                    <a:pt x="4809" y="1"/>
                    <a:pt x="1" y="4778"/>
                    <a:pt x="1" y="10671"/>
                  </a:cubicBezTo>
                  <a:cubicBezTo>
                    <a:pt x="1" y="16565"/>
                    <a:pt x="4762" y="21342"/>
                    <a:pt x="10656" y="21342"/>
                  </a:cubicBezTo>
                  <a:lnTo>
                    <a:pt x="10656" y="20396"/>
                  </a:lnTo>
                  <a:cubicBezTo>
                    <a:pt x="10610" y="20396"/>
                    <a:pt x="10563" y="20411"/>
                    <a:pt x="10501" y="20411"/>
                  </a:cubicBezTo>
                  <a:cubicBezTo>
                    <a:pt x="10408" y="20427"/>
                    <a:pt x="10299" y="20427"/>
                    <a:pt x="10191" y="20427"/>
                  </a:cubicBezTo>
                  <a:cubicBezTo>
                    <a:pt x="9850" y="20427"/>
                    <a:pt x="9601" y="20380"/>
                    <a:pt x="9384" y="20256"/>
                  </a:cubicBezTo>
                  <a:cubicBezTo>
                    <a:pt x="9322" y="20225"/>
                    <a:pt x="9183" y="20148"/>
                    <a:pt x="9167" y="20008"/>
                  </a:cubicBezTo>
                  <a:cubicBezTo>
                    <a:pt x="9167" y="19946"/>
                    <a:pt x="9183" y="19869"/>
                    <a:pt x="9229" y="19807"/>
                  </a:cubicBezTo>
                  <a:cubicBezTo>
                    <a:pt x="9307" y="19714"/>
                    <a:pt x="9415" y="19698"/>
                    <a:pt x="9539" y="19667"/>
                  </a:cubicBezTo>
                  <a:cubicBezTo>
                    <a:pt x="9643" y="19662"/>
                    <a:pt x="9750" y="19658"/>
                    <a:pt x="9858" y="19658"/>
                  </a:cubicBezTo>
                  <a:cubicBezTo>
                    <a:pt x="10074" y="19658"/>
                    <a:pt x="10294" y="19672"/>
                    <a:pt x="10501" y="19714"/>
                  </a:cubicBezTo>
                  <a:cubicBezTo>
                    <a:pt x="10563" y="19714"/>
                    <a:pt x="10625" y="19729"/>
                    <a:pt x="10656" y="19760"/>
                  </a:cubicBezTo>
                  <a:lnTo>
                    <a:pt x="10656" y="869"/>
                  </a:lnTo>
                  <a:cubicBezTo>
                    <a:pt x="10253" y="869"/>
                    <a:pt x="9881" y="916"/>
                    <a:pt x="9881" y="916"/>
                  </a:cubicBezTo>
                  <a:cubicBezTo>
                    <a:pt x="9803" y="916"/>
                    <a:pt x="9725" y="854"/>
                    <a:pt x="9725" y="776"/>
                  </a:cubicBezTo>
                  <a:cubicBezTo>
                    <a:pt x="9725" y="699"/>
                    <a:pt x="9788" y="621"/>
                    <a:pt x="9865" y="621"/>
                  </a:cubicBezTo>
                  <a:cubicBezTo>
                    <a:pt x="9912" y="621"/>
                    <a:pt x="10268" y="575"/>
                    <a:pt x="10687" y="575"/>
                  </a:cubicBezTo>
                  <a:lnTo>
                    <a:pt x="106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25"/>
            <p:cNvSpPr/>
            <p:nvPr/>
          </p:nvSpPr>
          <p:spPr>
            <a:xfrm>
              <a:off x="749463" y="3834000"/>
              <a:ext cx="31825" cy="14425"/>
            </a:xfrm>
            <a:custGeom>
              <a:avLst/>
              <a:gdLst/>
              <a:ahLst/>
              <a:cxnLst/>
              <a:rect l="l" t="t" r="r" b="b"/>
              <a:pathLst>
                <a:path w="1273" h="577" extrusionOk="0">
                  <a:moveTo>
                    <a:pt x="1009" y="1"/>
                  </a:moveTo>
                  <a:cubicBezTo>
                    <a:pt x="683" y="1"/>
                    <a:pt x="373" y="172"/>
                    <a:pt x="140" y="311"/>
                  </a:cubicBezTo>
                  <a:cubicBezTo>
                    <a:pt x="47" y="373"/>
                    <a:pt x="1" y="420"/>
                    <a:pt x="1" y="420"/>
                  </a:cubicBezTo>
                  <a:cubicBezTo>
                    <a:pt x="24" y="524"/>
                    <a:pt x="108" y="577"/>
                    <a:pt x="201" y="577"/>
                  </a:cubicBezTo>
                  <a:cubicBezTo>
                    <a:pt x="232" y="577"/>
                    <a:pt x="264" y="571"/>
                    <a:pt x="295" y="559"/>
                  </a:cubicBezTo>
                  <a:cubicBezTo>
                    <a:pt x="606" y="482"/>
                    <a:pt x="916" y="342"/>
                    <a:pt x="1179" y="172"/>
                  </a:cubicBezTo>
                  <a:cubicBezTo>
                    <a:pt x="1257" y="109"/>
                    <a:pt x="1273" y="94"/>
                    <a:pt x="1273" y="94"/>
                  </a:cubicBezTo>
                  <a:cubicBezTo>
                    <a:pt x="1273" y="78"/>
                    <a:pt x="1226" y="32"/>
                    <a:pt x="1148"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25"/>
            <p:cNvSpPr/>
            <p:nvPr/>
          </p:nvSpPr>
          <p:spPr>
            <a:xfrm>
              <a:off x="749463" y="3834000"/>
              <a:ext cx="31825" cy="14425"/>
            </a:xfrm>
            <a:custGeom>
              <a:avLst/>
              <a:gdLst/>
              <a:ahLst/>
              <a:cxnLst/>
              <a:rect l="l" t="t" r="r" b="b"/>
              <a:pathLst>
                <a:path w="1273" h="577" extrusionOk="0">
                  <a:moveTo>
                    <a:pt x="1009" y="1"/>
                  </a:moveTo>
                  <a:cubicBezTo>
                    <a:pt x="683" y="1"/>
                    <a:pt x="373" y="172"/>
                    <a:pt x="140" y="311"/>
                  </a:cubicBezTo>
                  <a:cubicBezTo>
                    <a:pt x="47" y="373"/>
                    <a:pt x="1" y="420"/>
                    <a:pt x="1" y="420"/>
                  </a:cubicBezTo>
                  <a:cubicBezTo>
                    <a:pt x="24" y="524"/>
                    <a:pt x="108" y="577"/>
                    <a:pt x="201" y="577"/>
                  </a:cubicBezTo>
                  <a:cubicBezTo>
                    <a:pt x="232" y="577"/>
                    <a:pt x="264" y="571"/>
                    <a:pt x="295" y="559"/>
                  </a:cubicBezTo>
                  <a:cubicBezTo>
                    <a:pt x="606" y="482"/>
                    <a:pt x="916" y="342"/>
                    <a:pt x="1179" y="172"/>
                  </a:cubicBezTo>
                  <a:cubicBezTo>
                    <a:pt x="1257" y="109"/>
                    <a:pt x="1273" y="94"/>
                    <a:pt x="1273" y="94"/>
                  </a:cubicBezTo>
                  <a:cubicBezTo>
                    <a:pt x="1273" y="78"/>
                    <a:pt x="1226" y="32"/>
                    <a:pt x="1148"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25"/>
            <p:cNvSpPr/>
            <p:nvPr/>
          </p:nvSpPr>
          <p:spPr>
            <a:xfrm>
              <a:off x="836313" y="4251100"/>
              <a:ext cx="29125" cy="5175"/>
            </a:xfrm>
            <a:custGeom>
              <a:avLst/>
              <a:gdLst/>
              <a:ahLst/>
              <a:cxnLst/>
              <a:rect l="l" t="t" r="r" b="b"/>
              <a:pathLst>
                <a:path w="1165" h="207" extrusionOk="0">
                  <a:moveTo>
                    <a:pt x="438" y="0"/>
                  </a:moveTo>
                  <a:cubicBezTo>
                    <a:pt x="315" y="0"/>
                    <a:pt x="194" y="8"/>
                    <a:pt x="78" y="21"/>
                  </a:cubicBezTo>
                  <a:cubicBezTo>
                    <a:pt x="32" y="21"/>
                    <a:pt x="16" y="21"/>
                    <a:pt x="1" y="52"/>
                  </a:cubicBezTo>
                  <a:cubicBezTo>
                    <a:pt x="16" y="52"/>
                    <a:pt x="16" y="67"/>
                    <a:pt x="32" y="67"/>
                  </a:cubicBezTo>
                  <a:cubicBezTo>
                    <a:pt x="187" y="160"/>
                    <a:pt x="420" y="207"/>
                    <a:pt x="714" y="207"/>
                  </a:cubicBezTo>
                  <a:cubicBezTo>
                    <a:pt x="807" y="207"/>
                    <a:pt x="900" y="207"/>
                    <a:pt x="1009" y="176"/>
                  </a:cubicBezTo>
                  <a:cubicBezTo>
                    <a:pt x="1133" y="176"/>
                    <a:pt x="1164" y="145"/>
                    <a:pt x="1164" y="145"/>
                  </a:cubicBezTo>
                  <a:cubicBezTo>
                    <a:pt x="1133" y="98"/>
                    <a:pt x="1056" y="67"/>
                    <a:pt x="962" y="52"/>
                  </a:cubicBezTo>
                  <a:cubicBezTo>
                    <a:pt x="790" y="15"/>
                    <a:pt x="612" y="0"/>
                    <a:pt x="4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25"/>
            <p:cNvSpPr/>
            <p:nvPr/>
          </p:nvSpPr>
          <p:spPr>
            <a:xfrm>
              <a:off x="836313" y="4251100"/>
              <a:ext cx="29125" cy="5175"/>
            </a:xfrm>
            <a:custGeom>
              <a:avLst/>
              <a:gdLst/>
              <a:ahLst/>
              <a:cxnLst/>
              <a:rect l="l" t="t" r="r" b="b"/>
              <a:pathLst>
                <a:path w="1165" h="207" extrusionOk="0">
                  <a:moveTo>
                    <a:pt x="438" y="0"/>
                  </a:moveTo>
                  <a:cubicBezTo>
                    <a:pt x="315" y="0"/>
                    <a:pt x="194" y="8"/>
                    <a:pt x="78" y="21"/>
                  </a:cubicBezTo>
                  <a:cubicBezTo>
                    <a:pt x="32" y="21"/>
                    <a:pt x="16" y="21"/>
                    <a:pt x="1" y="52"/>
                  </a:cubicBezTo>
                  <a:cubicBezTo>
                    <a:pt x="16" y="52"/>
                    <a:pt x="16" y="67"/>
                    <a:pt x="32" y="67"/>
                  </a:cubicBezTo>
                  <a:cubicBezTo>
                    <a:pt x="187" y="160"/>
                    <a:pt x="420" y="207"/>
                    <a:pt x="714" y="207"/>
                  </a:cubicBezTo>
                  <a:cubicBezTo>
                    <a:pt x="807" y="207"/>
                    <a:pt x="900" y="207"/>
                    <a:pt x="1009" y="176"/>
                  </a:cubicBezTo>
                  <a:cubicBezTo>
                    <a:pt x="1133" y="176"/>
                    <a:pt x="1164" y="145"/>
                    <a:pt x="1164" y="145"/>
                  </a:cubicBezTo>
                  <a:cubicBezTo>
                    <a:pt x="1133" y="98"/>
                    <a:pt x="1056" y="67"/>
                    <a:pt x="962" y="52"/>
                  </a:cubicBezTo>
                  <a:cubicBezTo>
                    <a:pt x="790" y="15"/>
                    <a:pt x="612" y="0"/>
                    <a:pt x="4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25"/>
            <p:cNvSpPr/>
            <p:nvPr/>
          </p:nvSpPr>
          <p:spPr>
            <a:xfrm>
              <a:off x="624238" y="4055025"/>
              <a:ext cx="19400" cy="42275"/>
            </a:xfrm>
            <a:custGeom>
              <a:avLst/>
              <a:gdLst/>
              <a:ahLst/>
              <a:cxnLst/>
              <a:rect l="l" t="t" r="r" b="b"/>
              <a:pathLst>
                <a:path w="776" h="1691" extrusionOk="0">
                  <a:moveTo>
                    <a:pt x="279" y="0"/>
                  </a:moveTo>
                  <a:cubicBezTo>
                    <a:pt x="217" y="0"/>
                    <a:pt x="155" y="78"/>
                    <a:pt x="124" y="186"/>
                  </a:cubicBezTo>
                  <a:cubicBezTo>
                    <a:pt x="0" y="636"/>
                    <a:pt x="186" y="1117"/>
                    <a:pt x="357" y="1489"/>
                  </a:cubicBezTo>
                  <a:cubicBezTo>
                    <a:pt x="419" y="1613"/>
                    <a:pt x="465" y="1691"/>
                    <a:pt x="527" y="1691"/>
                  </a:cubicBezTo>
                  <a:lnTo>
                    <a:pt x="574" y="1691"/>
                  </a:lnTo>
                  <a:cubicBezTo>
                    <a:pt x="698" y="1629"/>
                    <a:pt x="776" y="1474"/>
                    <a:pt x="760" y="1319"/>
                  </a:cubicBezTo>
                  <a:cubicBezTo>
                    <a:pt x="698" y="915"/>
                    <a:pt x="589" y="528"/>
                    <a:pt x="419" y="155"/>
                  </a:cubicBezTo>
                  <a:cubicBezTo>
                    <a:pt x="372" y="93"/>
                    <a:pt x="310"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25"/>
            <p:cNvSpPr/>
            <p:nvPr/>
          </p:nvSpPr>
          <p:spPr>
            <a:xfrm>
              <a:off x="624238" y="4055025"/>
              <a:ext cx="19400" cy="42275"/>
            </a:xfrm>
            <a:custGeom>
              <a:avLst/>
              <a:gdLst/>
              <a:ahLst/>
              <a:cxnLst/>
              <a:rect l="l" t="t" r="r" b="b"/>
              <a:pathLst>
                <a:path w="776" h="1691" extrusionOk="0">
                  <a:moveTo>
                    <a:pt x="279" y="0"/>
                  </a:moveTo>
                  <a:cubicBezTo>
                    <a:pt x="217" y="0"/>
                    <a:pt x="155" y="78"/>
                    <a:pt x="124" y="186"/>
                  </a:cubicBezTo>
                  <a:cubicBezTo>
                    <a:pt x="0" y="636"/>
                    <a:pt x="186" y="1117"/>
                    <a:pt x="357" y="1489"/>
                  </a:cubicBezTo>
                  <a:cubicBezTo>
                    <a:pt x="419" y="1613"/>
                    <a:pt x="465" y="1691"/>
                    <a:pt x="527" y="1691"/>
                  </a:cubicBezTo>
                  <a:lnTo>
                    <a:pt x="574" y="1691"/>
                  </a:lnTo>
                  <a:cubicBezTo>
                    <a:pt x="698" y="1629"/>
                    <a:pt x="776" y="1474"/>
                    <a:pt x="760" y="1319"/>
                  </a:cubicBezTo>
                  <a:cubicBezTo>
                    <a:pt x="698" y="915"/>
                    <a:pt x="589" y="528"/>
                    <a:pt x="419" y="155"/>
                  </a:cubicBezTo>
                  <a:cubicBezTo>
                    <a:pt x="372" y="93"/>
                    <a:pt x="310"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25"/>
            <p:cNvSpPr/>
            <p:nvPr/>
          </p:nvSpPr>
          <p:spPr>
            <a:xfrm>
              <a:off x="63701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25"/>
            <p:cNvSpPr/>
            <p:nvPr/>
          </p:nvSpPr>
          <p:spPr>
            <a:xfrm>
              <a:off x="63701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25"/>
            <p:cNvSpPr/>
            <p:nvPr/>
          </p:nvSpPr>
          <p:spPr>
            <a:xfrm>
              <a:off x="741713" y="3827125"/>
              <a:ext cx="47325" cy="29000"/>
            </a:xfrm>
            <a:custGeom>
              <a:avLst/>
              <a:gdLst/>
              <a:ahLst/>
              <a:cxnLst/>
              <a:rect l="l" t="t" r="r" b="b"/>
              <a:pathLst>
                <a:path w="1893" h="1160" extrusionOk="0">
                  <a:moveTo>
                    <a:pt x="1319" y="276"/>
                  </a:moveTo>
                  <a:cubicBezTo>
                    <a:pt x="1350" y="276"/>
                    <a:pt x="1412" y="291"/>
                    <a:pt x="1458" y="291"/>
                  </a:cubicBezTo>
                  <a:cubicBezTo>
                    <a:pt x="1536" y="307"/>
                    <a:pt x="1583" y="353"/>
                    <a:pt x="1583" y="369"/>
                  </a:cubicBezTo>
                  <a:cubicBezTo>
                    <a:pt x="1583" y="369"/>
                    <a:pt x="1567" y="384"/>
                    <a:pt x="1489" y="447"/>
                  </a:cubicBezTo>
                  <a:cubicBezTo>
                    <a:pt x="1226" y="617"/>
                    <a:pt x="916" y="757"/>
                    <a:pt x="605" y="834"/>
                  </a:cubicBezTo>
                  <a:cubicBezTo>
                    <a:pt x="573" y="846"/>
                    <a:pt x="542" y="852"/>
                    <a:pt x="512" y="852"/>
                  </a:cubicBezTo>
                  <a:cubicBezTo>
                    <a:pt x="428" y="852"/>
                    <a:pt x="357" y="806"/>
                    <a:pt x="311" y="726"/>
                  </a:cubicBezTo>
                  <a:cubicBezTo>
                    <a:pt x="311" y="695"/>
                    <a:pt x="326" y="664"/>
                    <a:pt x="450" y="586"/>
                  </a:cubicBezTo>
                  <a:cubicBezTo>
                    <a:pt x="683" y="447"/>
                    <a:pt x="993" y="276"/>
                    <a:pt x="1319" y="276"/>
                  </a:cubicBezTo>
                  <a:close/>
                  <a:moveTo>
                    <a:pt x="1317" y="1"/>
                  </a:moveTo>
                  <a:cubicBezTo>
                    <a:pt x="921" y="1"/>
                    <a:pt x="566" y="177"/>
                    <a:pt x="295" y="353"/>
                  </a:cubicBezTo>
                  <a:cubicBezTo>
                    <a:pt x="94" y="462"/>
                    <a:pt x="1" y="602"/>
                    <a:pt x="16" y="757"/>
                  </a:cubicBezTo>
                  <a:cubicBezTo>
                    <a:pt x="16" y="803"/>
                    <a:pt x="32" y="834"/>
                    <a:pt x="94" y="896"/>
                  </a:cubicBezTo>
                  <a:cubicBezTo>
                    <a:pt x="171" y="1067"/>
                    <a:pt x="373" y="1160"/>
                    <a:pt x="559" y="1160"/>
                  </a:cubicBezTo>
                  <a:cubicBezTo>
                    <a:pt x="605" y="1160"/>
                    <a:pt x="652" y="1160"/>
                    <a:pt x="698" y="1144"/>
                  </a:cubicBezTo>
                  <a:cubicBezTo>
                    <a:pt x="1040" y="1051"/>
                    <a:pt x="1381" y="912"/>
                    <a:pt x="1660" y="726"/>
                  </a:cubicBezTo>
                  <a:cubicBezTo>
                    <a:pt x="1722" y="679"/>
                    <a:pt x="1862" y="586"/>
                    <a:pt x="1877" y="400"/>
                  </a:cubicBezTo>
                  <a:cubicBezTo>
                    <a:pt x="1893" y="198"/>
                    <a:pt x="1707" y="59"/>
                    <a:pt x="1489" y="12"/>
                  </a:cubicBezTo>
                  <a:cubicBezTo>
                    <a:pt x="1431" y="4"/>
                    <a:pt x="1373" y="1"/>
                    <a:pt x="1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25"/>
            <p:cNvSpPr/>
            <p:nvPr/>
          </p:nvSpPr>
          <p:spPr>
            <a:xfrm>
              <a:off x="741713" y="3827125"/>
              <a:ext cx="47325" cy="29000"/>
            </a:xfrm>
            <a:custGeom>
              <a:avLst/>
              <a:gdLst/>
              <a:ahLst/>
              <a:cxnLst/>
              <a:rect l="l" t="t" r="r" b="b"/>
              <a:pathLst>
                <a:path w="1893" h="1160" extrusionOk="0">
                  <a:moveTo>
                    <a:pt x="1319" y="276"/>
                  </a:moveTo>
                  <a:cubicBezTo>
                    <a:pt x="1350" y="276"/>
                    <a:pt x="1412" y="291"/>
                    <a:pt x="1458" y="291"/>
                  </a:cubicBezTo>
                  <a:cubicBezTo>
                    <a:pt x="1536" y="307"/>
                    <a:pt x="1583" y="353"/>
                    <a:pt x="1583" y="369"/>
                  </a:cubicBezTo>
                  <a:cubicBezTo>
                    <a:pt x="1583" y="369"/>
                    <a:pt x="1567" y="384"/>
                    <a:pt x="1489" y="447"/>
                  </a:cubicBezTo>
                  <a:cubicBezTo>
                    <a:pt x="1226" y="617"/>
                    <a:pt x="916" y="757"/>
                    <a:pt x="605" y="834"/>
                  </a:cubicBezTo>
                  <a:cubicBezTo>
                    <a:pt x="573" y="846"/>
                    <a:pt x="542" y="852"/>
                    <a:pt x="512" y="852"/>
                  </a:cubicBezTo>
                  <a:cubicBezTo>
                    <a:pt x="428" y="852"/>
                    <a:pt x="357" y="806"/>
                    <a:pt x="311" y="726"/>
                  </a:cubicBezTo>
                  <a:cubicBezTo>
                    <a:pt x="311" y="695"/>
                    <a:pt x="326" y="664"/>
                    <a:pt x="450" y="586"/>
                  </a:cubicBezTo>
                  <a:cubicBezTo>
                    <a:pt x="683" y="447"/>
                    <a:pt x="993" y="276"/>
                    <a:pt x="1319" y="276"/>
                  </a:cubicBezTo>
                  <a:close/>
                  <a:moveTo>
                    <a:pt x="1317" y="1"/>
                  </a:moveTo>
                  <a:cubicBezTo>
                    <a:pt x="921" y="1"/>
                    <a:pt x="566" y="177"/>
                    <a:pt x="295" y="353"/>
                  </a:cubicBezTo>
                  <a:cubicBezTo>
                    <a:pt x="94" y="462"/>
                    <a:pt x="1" y="602"/>
                    <a:pt x="16" y="757"/>
                  </a:cubicBezTo>
                  <a:cubicBezTo>
                    <a:pt x="16" y="803"/>
                    <a:pt x="32" y="834"/>
                    <a:pt x="94" y="896"/>
                  </a:cubicBezTo>
                  <a:cubicBezTo>
                    <a:pt x="171" y="1067"/>
                    <a:pt x="373" y="1160"/>
                    <a:pt x="559" y="1160"/>
                  </a:cubicBezTo>
                  <a:cubicBezTo>
                    <a:pt x="605" y="1160"/>
                    <a:pt x="652" y="1160"/>
                    <a:pt x="698" y="1144"/>
                  </a:cubicBezTo>
                  <a:cubicBezTo>
                    <a:pt x="1040" y="1051"/>
                    <a:pt x="1381" y="912"/>
                    <a:pt x="1660" y="726"/>
                  </a:cubicBezTo>
                  <a:cubicBezTo>
                    <a:pt x="1722" y="679"/>
                    <a:pt x="1862" y="586"/>
                    <a:pt x="1877" y="400"/>
                  </a:cubicBezTo>
                  <a:cubicBezTo>
                    <a:pt x="1893" y="198"/>
                    <a:pt x="1707" y="59"/>
                    <a:pt x="1489" y="12"/>
                  </a:cubicBezTo>
                  <a:cubicBezTo>
                    <a:pt x="1431" y="4"/>
                    <a:pt x="1373" y="1"/>
                    <a:pt x="1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25"/>
            <p:cNvSpPr/>
            <p:nvPr/>
          </p:nvSpPr>
          <p:spPr>
            <a:xfrm>
              <a:off x="827413" y="4243075"/>
              <a:ext cx="38025" cy="19400"/>
            </a:xfrm>
            <a:custGeom>
              <a:avLst/>
              <a:gdLst/>
              <a:ahLst/>
              <a:cxnLst/>
              <a:rect l="l" t="t" r="r" b="b"/>
              <a:pathLst>
                <a:path w="1521" h="776" extrusionOk="0">
                  <a:moveTo>
                    <a:pt x="825" y="305"/>
                  </a:moveTo>
                  <a:cubicBezTo>
                    <a:pt x="989" y="305"/>
                    <a:pt x="1156" y="316"/>
                    <a:pt x="1318" y="342"/>
                  </a:cubicBezTo>
                  <a:cubicBezTo>
                    <a:pt x="1412" y="373"/>
                    <a:pt x="1489" y="419"/>
                    <a:pt x="1489" y="450"/>
                  </a:cubicBezTo>
                  <a:cubicBezTo>
                    <a:pt x="1489" y="466"/>
                    <a:pt x="1474" y="481"/>
                    <a:pt x="1365" y="481"/>
                  </a:cubicBezTo>
                  <a:cubicBezTo>
                    <a:pt x="1256" y="497"/>
                    <a:pt x="1163" y="497"/>
                    <a:pt x="1070" y="497"/>
                  </a:cubicBezTo>
                  <a:cubicBezTo>
                    <a:pt x="776" y="497"/>
                    <a:pt x="543" y="466"/>
                    <a:pt x="388" y="373"/>
                  </a:cubicBezTo>
                  <a:cubicBezTo>
                    <a:pt x="372" y="373"/>
                    <a:pt x="372" y="342"/>
                    <a:pt x="357" y="342"/>
                  </a:cubicBezTo>
                  <a:cubicBezTo>
                    <a:pt x="372" y="326"/>
                    <a:pt x="388" y="326"/>
                    <a:pt x="434" y="326"/>
                  </a:cubicBezTo>
                  <a:cubicBezTo>
                    <a:pt x="560" y="312"/>
                    <a:pt x="692" y="305"/>
                    <a:pt x="825" y="305"/>
                  </a:cubicBezTo>
                  <a:close/>
                  <a:moveTo>
                    <a:pt x="717" y="1"/>
                  </a:moveTo>
                  <a:cubicBezTo>
                    <a:pt x="607" y="1"/>
                    <a:pt x="496" y="6"/>
                    <a:pt x="388" y="16"/>
                  </a:cubicBezTo>
                  <a:cubicBezTo>
                    <a:pt x="279" y="32"/>
                    <a:pt x="155" y="63"/>
                    <a:pt x="78" y="156"/>
                  </a:cubicBezTo>
                  <a:cubicBezTo>
                    <a:pt x="16" y="218"/>
                    <a:pt x="0" y="264"/>
                    <a:pt x="16" y="342"/>
                  </a:cubicBezTo>
                  <a:cubicBezTo>
                    <a:pt x="62" y="481"/>
                    <a:pt x="171" y="559"/>
                    <a:pt x="233" y="605"/>
                  </a:cubicBezTo>
                  <a:cubicBezTo>
                    <a:pt x="450" y="714"/>
                    <a:pt x="714" y="776"/>
                    <a:pt x="1055" y="776"/>
                  </a:cubicBezTo>
                  <a:cubicBezTo>
                    <a:pt x="1163" y="776"/>
                    <a:pt x="1256" y="760"/>
                    <a:pt x="1365" y="760"/>
                  </a:cubicBezTo>
                  <a:cubicBezTo>
                    <a:pt x="1396" y="760"/>
                    <a:pt x="1458" y="760"/>
                    <a:pt x="1520" y="729"/>
                  </a:cubicBezTo>
                  <a:lnTo>
                    <a:pt x="1520" y="109"/>
                  </a:lnTo>
                  <a:cubicBezTo>
                    <a:pt x="1474" y="94"/>
                    <a:pt x="1412" y="78"/>
                    <a:pt x="1365" y="63"/>
                  </a:cubicBezTo>
                  <a:cubicBezTo>
                    <a:pt x="1158" y="21"/>
                    <a:pt x="938" y="1"/>
                    <a:pt x="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25"/>
            <p:cNvSpPr/>
            <p:nvPr/>
          </p:nvSpPr>
          <p:spPr>
            <a:xfrm>
              <a:off x="827413" y="4243075"/>
              <a:ext cx="38025" cy="19400"/>
            </a:xfrm>
            <a:custGeom>
              <a:avLst/>
              <a:gdLst/>
              <a:ahLst/>
              <a:cxnLst/>
              <a:rect l="l" t="t" r="r" b="b"/>
              <a:pathLst>
                <a:path w="1521" h="776" extrusionOk="0">
                  <a:moveTo>
                    <a:pt x="825" y="305"/>
                  </a:moveTo>
                  <a:cubicBezTo>
                    <a:pt x="989" y="305"/>
                    <a:pt x="1156" y="316"/>
                    <a:pt x="1318" y="342"/>
                  </a:cubicBezTo>
                  <a:cubicBezTo>
                    <a:pt x="1412" y="373"/>
                    <a:pt x="1489" y="419"/>
                    <a:pt x="1489" y="450"/>
                  </a:cubicBezTo>
                  <a:cubicBezTo>
                    <a:pt x="1489" y="466"/>
                    <a:pt x="1474" y="481"/>
                    <a:pt x="1365" y="481"/>
                  </a:cubicBezTo>
                  <a:cubicBezTo>
                    <a:pt x="1256" y="497"/>
                    <a:pt x="1163" y="497"/>
                    <a:pt x="1070" y="497"/>
                  </a:cubicBezTo>
                  <a:cubicBezTo>
                    <a:pt x="776" y="497"/>
                    <a:pt x="543" y="466"/>
                    <a:pt x="388" y="373"/>
                  </a:cubicBezTo>
                  <a:cubicBezTo>
                    <a:pt x="372" y="373"/>
                    <a:pt x="372" y="342"/>
                    <a:pt x="357" y="342"/>
                  </a:cubicBezTo>
                  <a:cubicBezTo>
                    <a:pt x="372" y="326"/>
                    <a:pt x="388" y="326"/>
                    <a:pt x="434" y="326"/>
                  </a:cubicBezTo>
                  <a:cubicBezTo>
                    <a:pt x="560" y="312"/>
                    <a:pt x="692" y="305"/>
                    <a:pt x="825" y="305"/>
                  </a:cubicBezTo>
                  <a:close/>
                  <a:moveTo>
                    <a:pt x="717" y="1"/>
                  </a:moveTo>
                  <a:cubicBezTo>
                    <a:pt x="607" y="1"/>
                    <a:pt x="496" y="6"/>
                    <a:pt x="388" y="16"/>
                  </a:cubicBezTo>
                  <a:cubicBezTo>
                    <a:pt x="279" y="32"/>
                    <a:pt x="155" y="63"/>
                    <a:pt x="78" y="156"/>
                  </a:cubicBezTo>
                  <a:cubicBezTo>
                    <a:pt x="16" y="218"/>
                    <a:pt x="0" y="264"/>
                    <a:pt x="16" y="342"/>
                  </a:cubicBezTo>
                  <a:cubicBezTo>
                    <a:pt x="62" y="481"/>
                    <a:pt x="171" y="559"/>
                    <a:pt x="233" y="605"/>
                  </a:cubicBezTo>
                  <a:cubicBezTo>
                    <a:pt x="450" y="714"/>
                    <a:pt x="714" y="776"/>
                    <a:pt x="1055" y="776"/>
                  </a:cubicBezTo>
                  <a:cubicBezTo>
                    <a:pt x="1163" y="776"/>
                    <a:pt x="1256" y="760"/>
                    <a:pt x="1365" y="760"/>
                  </a:cubicBezTo>
                  <a:cubicBezTo>
                    <a:pt x="1396" y="760"/>
                    <a:pt x="1458" y="760"/>
                    <a:pt x="1520" y="729"/>
                  </a:cubicBezTo>
                  <a:lnTo>
                    <a:pt x="1520" y="109"/>
                  </a:lnTo>
                  <a:cubicBezTo>
                    <a:pt x="1474" y="94"/>
                    <a:pt x="1412" y="78"/>
                    <a:pt x="1365" y="63"/>
                  </a:cubicBezTo>
                  <a:cubicBezTo>
                    <a:pt x="1158" y="21"/>
                    <a:pt x="938" y="1"/>
                    <a:pt x="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25"/>
            <p:cNvSpPr/>
            <p:nvPr/>
          </p:nvSpPr>
          <p:spPr>
            <a:xfrm>
              <a:off x="617238" y="4047400"/>
              <a:ext cx="33775" cy="56500"/>
            </a:xfrm>
            <a:custGeom>
              <a:avLst/>
              <a:gdLst/>
              <a:ahLst/>
              <a:cxnLst/>
              <a:rect l="l" t="t" r="r" b="b"/>
              <a:pathLst>
                <a:path w="1351" h="2260" extrusionOk="0">
                  <a:moveTo>
                    <a:pt x="559" y="305"/>
                  </a:moveTo>
                  <a:cubicBezTo>
                    <a:pt x="621" y="305"/>
                    <a:pt x="652" y="398"/>
                    <a:pt x="668" y="445"/>
                  </a:cubicBezTo>
                  <a:cubicBezTo>
                    <a:pt x="854" y="802"/>
                    <a:pt x="963" y="1189"/>
                    <a:pt x="1025" y="1608"/>
                  </a:cubicBezTo>
                  <a:cubicBezTo>
                    <a:pt x="1040" y="1763"/>
                    <a:pt x="963" y="1918"/>
                    <a:pt x="854" y="1996"/>
                  </a:cubicBezTo>
                  <a:lnTo>
                    <a:pt x="807" y="1996"/>
                  </a:lnTo>
                  <a:cubicBezTo>
                    <a:pt x="745" y="1996"/>
                    <a:pt x="699" y="1918"/>
                    <a:pt x="637" y="1794"/>
                  </a:cubicBezTo>
                  <a:cubicBezTo>
                    <a:pt x="466" y="1422"/>
                    <a:pt x="280" y="941"/>
                    <a:pt x="404" y="491"/>
                  </a:cubicBezTo>
                  <a:cubicBezTo>
                    <a:pt x="435" y="383"/>
                    <a:pt x="497" y="305"/>
                    <a:pt x="559" y="305"/>
                  </a:cubicBezTo>
                  <a:close/>
                  <a:moveTo>
                    <a:pt x="561" y="0"/>
                  </a:moveTo>
                  <a:cubicBezTo>
                    <a:pt x="364" y="0"/>
                    <a:pt x="211" y="206"/>
                    <a:pt x="156" y="398"/>
                  </a:cubicBezTo>
                  <a:cubicBezTo>
                    <a:pt x="1" y="926"/>
                    <a:pt x="187" y="1484"/>
                    <a:pt x="389" y="1887"/>
                  </a:cubicBezTo>
                  <a:cubicBezTo>
                    <a:pt x="497" y="2151"/>
                    <a:pt x="637" y="2260"/>
                    <a:pt x="807" y="2260"/>
                  </a:cubicBezTo>
                  <a:cubicBezTo>
                    <a:pt x="854" y="2260"/>
                    <a:pt x="901" y="2260"/>
                    <a:pt x="947" y="2244"/>
                  </a:cubicBezTo>
                  <a:cubicBezTo>
                    <a:pt x="1195" y="2151"/>
                    <a:pt x="1350" y="1856"/>
                    <a:pt x="1319" y="1562"/>
                  </a:cubicBezTo>
                  <a:cubicBezTo>
                    <a:pt x="1257" y="1112"/>
                    <a:pt x="1118" y="693"/>
                    <a:pt x="947" y="305"/>
                  </a:cubicBezTo>
                  <a:cubicBezTo>
                    <a:pt x="885" y="181"/>
                    <a:pt x="807" y="57"/>
                    <a:pt x="637" y="11"/>
                  </a:cubicBezTo>
                  <a:cubicBezTo>
                    <a:pt x="611" y="4"/>
                    <a:pt x="585"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25"/>
            <p:cNvSpPr/>
            <p:nvPr/>
          </p:nvSpPr>
          <p:spPr>
            <a:xfrm>
              <a:off x="617238" y="4047400"/>
              <a:ext cx="33775" cy="56500"/>
            </a:xfrm>
            <a:custGeom>
              <a:avLst/>
              <a:gdLst/>
              <a:ahLst/>
              <a:cxnLst/>
              <a:rect l="l" t="t" r="r" b="b"/>
              <a:pathLst>
                <a:path w="1351" h="2260" extrusionOk="0">
                  <a:moveTo>
                    <a:pt x="559" y="305"/>
                  </a:moveTo>
                  <a:cubicBezTo>
                    <a:pt x="621" y="305"/>
                    <a:pt x="652" y="398"/>
                    <a:pt x="668" y="445"/>
                  </a:cubicBezTo>
                  <a:cubicBezTo>
                    <a:pt x="854" y="802"/>
                    <a:pt x="963" y="1189"/>
                    <a:pt x="1025" y="1608"/>
                  </a:cubicBezTo>
                  <a:cubicBezTo>
                    <a:pt x="1040" y="1763"/>
                    <a:pt x="963" y="1918"/>
                    <a:pt x="854" y="1996"/>
                  </a:cubicBezTo>
                  <a:lnTo>
                    <a:pt x="807" y="1996"/>
                  </a:lnTo>
                  <a:cubicBezTo>
                    <a:pt x="745" y="1996"/>
                    <a:pt x="699" y="1918"/>
                    <a:pt x="637" y="1794"/>
                  </a:cubicBezTo>
                  <a:cubicBezTo>
                    <a:pt x="466" y="1422"/>
                    <a:pt x="280" y="941"/>
                    <a:pt x="404" y="491"/>
                  </a:cubicBezTo>
                  <a:cubicBezTo>
                    <a:pt x="435" y="383"/>
                    <a:pt x="497" y="305"/>
                    <a:pt x="559" y="305"/>
                  </a:cubicBezTo>
                  <a:close/>
                  <a:moveTo>
                    <a:pt x="561" y="0"/>
                  </a:moveTo>
                  <a:cubicBezTo>
                    <a:pt x="364" y="0"/>
                    <a:pt x="211" y="206"/>
                    <a:pt x="156" y="398"/>
                  </a:cubicBezTo>
                  <a:cubicBezTo>
                    <a:pt x="1" y="926"/>
                    <a:pt x="187" y="1484"/>
                    <a:pt x="389" y="1887"/>
                  </a:cubicBezTo>
                  <a:cubicBezTo>
                    <a:pt x="497" y="2151"/>
                    <a:pt x="637" y="2260"/>
                    <a:pt x="807" y="2260"/>
                  </a:cubicBezTo>
                  <a:cubicBezTo>
                    <a:pt x="854" y="2260"/>
                    <a:pt x="901" y="2260"/>
                    <a:pt x="947" y="2244"/>
                  </a:cubicBezTo>
                  <a:cubicBezTo>
                    <a:pt x="1195" y="2151"/>
                    <a:pt x="1350" y="1856"/>
                    <a:pt x="1319" y="1562"/>
                  </a:cubicBezTo>
                  <a:cubicBezTo>
                    <a:pt x="1257" y="1112"/>
                    <a:pt x="1118" y="693"/>
                    <a:pt x="947" y="305"/>
                  </a:cubicBezTo>
                  <a:cubicBezTo>
                    <a:pt x="885" y="181"/>
                    <a:pt x="807" y="57"/>
                    <a:pt x="637" y="11"/>
                  </a:cubicBezTo>
                  <a:cubicBezTo>
                    <a:pt x="611" y="4"/>
                    <a:pt x="585"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25"/>
            <p:cNvSpPr/>
            <p:nvPr/>
          </p:nvSpPr>
          <p:spPr>
            <a:xfrm>
              <a:off x="652913" y="4110850"/>
              <a:ext cx="44625" cy="47725"/>
            </a:xfrm>
            <a:custGeom>
              <a:avLst/>
              <a:gdLst/>
              <a:ahLst/>
              <a:cxnLst/>
              <a:rect l="l" t="t" r="r" b="b"/>
              <a:pathLst>
                <a:path w="1785" h="1909" extrusionOk="0">
                  <a:moveTo>
                    <a:pt x="513" y="1"/>
                  </a:moveTo>
                  <a:lnTo>
                    <a:pt x="249" y="125"/>
                  </a:lnTo>
                  <a:cubicBezTo>
                    <a:pt x="311" y="249"/>
                    <a:pt x="373" y="357"/>
                    <a:pt x="451" y="482"/>
                  </a:cubicBezTo>
                  <a:cubicBezTo>
                    <a:pt x="373" y="435"/>
                    <a:pt x="296" y="404"/>
                    <a:pt x="233" y="388"/>
                  </a:cubicBezTo>
                  <a:cubicBezTo>
                    <a:pt x="212" y="376"/>
                    <a:pt x="191" y="370"/>
                    <a:pt x="170" y="370"/>
                  </a:cubicBezTo>
                  <a:cubicBezTo>
                    <a:pt x="117" y="370"/>
                    <a:pt x="70" y="410"/>
                    <a:pt x="47" y="466"/>
                  </a:cubicBezTo>
                  <a:cubicBezTo>
                    <a:pt x="1" y="544"/>
                    <a:pt x="47" y="621"/>
                    <a:pt x="125" y="652"/>
                  </a:cubicBezTo>
                  <a:cubicBezTo>
                    <a:pt x="296" y="730"/>
                    <a:pt x="466" y="823"/>
                    <a:pt x="668" y="900"/>
                  </a:cubicBezTo>
                  <a:cubicBezTo>
                    <a:pt x="683" y="931"/>
                    <a:pt x="683" y="962"/>
                    <a:pt x="699" y="978"/>
                  </a:cubicBezTo>
                  <a:lnTo>
                    <a:pt x="466" y="1505"/>
                  </a:lnTo>
                  <a:cubicBezTo>
                    <a:pt x="435" y="1583"/>
                    <a:pt x="466" y="1660"/>
                    <a:pt x="544" y="1707"/>
                  </a:cubicBezTo>
                  <a:cubicBezTo>
                    <a:pt x="559" y="1707"/>
                    <a:pt x="590" y="1722"/>
                    <a:pt x="606" y="1722"/>
                  </a:cubicBezTo>
                  <a:cubicBezTo>
                    <a:pt x="668" y="1722"/>
                    <a:pt x="714" y="1676"/>
                    <a:pt x="745" y="1645"/>
                  </a:cubicBezTo>
                  <a:lnTo>
                    <a:pt x="854" y="1397"/>
                  </a:lnTo>
                  <a:cubicBezTo>
                    <a:pt x="916" y="1567"/>
                    <a:pt x="993" y="1738"/>
                    <a:pt x="1055" y="1908"/>
                  </a:cubicBezTo>
                  <a:lnTo>
                    <a:pt x="1319" y="1831"/>
                  </a:lnTo>
                  <a:cubicBezTo>
                    <a:pt x="1242" y="1598"/>
                    <a:pt x="1164" y="1366"/>
                    <a:pt x="1071" y="1133"/>
                  </a:cubicBezTo>
                  <a:lnTo>
                    <a:pt x="1071" y="1133"/>
                  </a:lnTo>
                  <a:cubicBezTo>
                    <a:pt x="1242" y="1210"/>
                    <a:pt x="1412" y="1319"/>
                    <a:pt x="1567" y="1397"/>
                  </a:cubicBezTo>
                  <a:cubicBezTo>
                    <a:pt x="1598" y="1412"/>
                    <a:pt x="1614" y="1412"/>
                    <a:pt x="1645" y="1412"/>
                  </a:cubicBezTo>
                  <a:cubicBezTo>
                    <a:pt x="1707" y="1412"/>
                    <a:pt x="1753" y="1397"/>
                    <a:pt x="1784" y="1335"/>
                  </a:cubicBezTo>
                  <a:cubicBezTo>
                    <a:pt x="1784" y="1242"/>
                    <a:pt x="1753" y="1164"/>
                    <a:pt x="1691" y="1117"/>
                  </a:cubicBezTo>
                  <a:cubicBezTo>
                    <a:pt x="1490" y="1024"/>
                    <a:pt x="1288" y="900"/>
                    <a:pt x="1087" y="807"/>
                  </a:cubicBezTo>
                  <a:lnTo>
                    <a:pt x="1304" y="326"/>
                  </a:lnTo>
                  <a:cubicBezTo>
                    <a:pt x="1335" y="249"/>
                    <a:pt x="1304" y="171"/>
                    <a:pt x="1226" y="125"/>
                  </a:cubicBezTo>
                  <a:cubicBezTo>
                    <a:pt x="1206" y="117"/>
                    <a:pt x="1186" y="113"/>
                    <a:pt x="1167" y="113"/>
                  </a:cubicBezTo>
                  <a:cubicBezTo>
                    <a:pt x="1111" y="113"/>
                    <a:pt x="1059" y="145"/>
                    <a:pt x="1024" y="202"/>
                  </a:cubicBezTo>
                  <a:lnTo>
                    <a:pt x="838" y="637"/>
                  </a:lnTo>
                  <a:cubicBezTo>
                    <a:pt x="745" y="419"/>
                    <a:pt x="621" y="202"/>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25"/>
            <p:cNvSpPr/>
            <p:nvPr/>
          </p:nvSpPr>
          <p:spPr>
            <a:xfrm>
              <a:off x="652913" y="4110850"/>
              <a:ext cx="44625" cy="47725"/>
            </a:xfrm>
            <a:custGeom>
              <a:avLst/>
              <a:gdLst/>
              <a:ahLst/>
              <a:cxnLst/>
              <a:rect l="l" t="t" r="r" b="b"/>
              <a:pathLst>
                <a:path w="1785" h="1909" extrusionOk="0">
                  <a:moveTo>
                    <a:pt x="513" y="1"/>
                  </a:moveTo>
                  <a:lnTo>
                    <a:pt x="249" y="125"/>
                  </a:lnTo>
                  <a:cubicBezTo>
                    <a:pt x="311" y="249"/>
                    <a:pt x="373" y="357"/>
                    <a:pt x="451" y="482"/>
                  </a:cubicBezTo>
                  <a:cubicBezTo>
                    <a:pt x="373" y="435"/>
                    <a:pt x="296" y="404"/>
                    <a:pt x="233" y="388"/>
                  </a:cubicBezTo>
                  <a:cubicBezTo>
                    <a:pt x="212" y="376"/>
                    <a:pt x="191" y="370"/>
                    <a:pt x="170" y="370"/>
                  </a:cubicBezTo>
                  <a:cubicBezTo>
                    <a:pt x="117" y="370"/>
                    <a:pt x="70" y="410"/>
                    <a:pt x="47" y="466"/>
                  </a:cubicBezTo>
                  <a:cubicBezTo>
                    <a:pt x="1" y="544"/>
                    <a:pt x="47" y="621"/>
                    <a:pt x="125" y="652"/>
                  </a:cubicBezTo>
                  <a:cubicBezTo>
                    <a:pt x="296" y="730"/>
                    <a:pt x="466" y="823"/>
                    <a:pt x="668" y="900"/>
                  </a:cubicBezTo>
                  <a:cubicBezTo>
                    <a:pt x="683" y="931"/>
                    <a:pt x="683" y="962"/>
                    <a:pt x="699" y="978"/>
                  </a:cubicBezTo>
                  <a:lnTo>
                    <a:pt x="466" y="1505"/>
                  </a:lnTo>
                  <a:cubicBezTo>
                    <a:pt x="435" y="1583"/>
                    <a:pt x="466" y="1660"/>
                    <a:pt x="544" y="1707"/>
                  </a:cubicBezTo>
                  <a:cubicBezTo>
                    <a:pt x="559" y="1707"/>
                    <a:pt x="590" y="1722"/>
                    <a:pt x="606" y="1722"/>
                  </a:cubicBezTo>
                  <a:cubicBezTo>
                    <a:pt x="668" y="1722"/>
                    <a:pt x="714" y="1676"/>
                    <a:pt x="745" y="1645"/>
                  </a:cubicBezTo>
                  <a:lnTo>
                    <a:pt x="854" y="1397"/>
                  </a:lnTo>
                  <a:cubicBezTo>
                    <a:pt x="916" y="1567"/>
                    <a:pt x="993" y="1738"/>
                    <a:pt x="1055" y="1908"/>
                  </a:cubicBezTo>
                  <a:lnTo>
                    <a:pt x="1319" y="1831"/>
                  </a:lnTo>
                  <a:cubicBezTo>
                    <a:pt x="1242" y="1598"/>
                    <a:pt x="1164" y="1366"/>
                    <a:pt x="1071" y="1133"/>
                  </a:cubicBezTo>
                  <a:lnTo>
                    <a:pt x="1071" y="1133"/>
                  </a:lnTo>
                  <a:cubicBezTo>
                    <a:pt x="1242" y="1210"/>
                    <a:pt x="1412" y="1319"/>
                    <a:pt x="1567" y="1397"/>
                  </a:cubicBezTo>
                  <a:cubicBezTo>
                    <a:pt x="1598" y="1412"/>
                    <a:pt x="1614" y="1412"/>
                    <a:pt x="1645" y="1412"/>
                  </a:cubicBezTo>
                  <a:cubicBezTo>
                    <a:pt x="1707" y="1412"/>
                    <a:pt x="1753" y="1397"/>
                    <a:pt x="1784" y="1335"/>
                  </a:cubicBezTo>
                  <a:cubicBezTo>
                    <a:pt x="1784" y="1242"/>
                    <a:pt x="1753" y="1164"/>
                    <a:pt x="1691" y="1117"/>
                  </a:cubicBezTo>
                  <a:cubicBezTo>
                    <a:pt x="1490" y="1024"/>
                    <a:pt x="1288" y="900"/>
                    <a:pt x="1087" y="807"/>
                  </a:cubicBezTo>
                  <a:lnTo>
                    <a:pt x="1304" y="326"/>
                  </a:lnTo>
                  <a:cubicBezTo>
                    <a:pt x="1335" y="249"/>
                    <a:pt x="1304" y="171"/>
                    <a:pt x="1226" y="125"/>
                  </a:cubicBezTo>
                  <a:cubicBezTo>
                    <a:pt x="1206" y="117"/>
                    <a:pt x="1186" y="113"/>
                    <a:pt x="1167" y="113"/>
                  </a:cubicBezTo>
                  <a:cubicBezTo>
                    <a:pt x="1111" y="113"/>
                    <a:pt x="1059" y="145"/>
                    <a:pt x="1024" y="202"/>
                  </a:cubicBezTo>
                  <a:lnTo>
                    <a:pt x="838" y="637"/>
                  </a:lnTo>
                  <a:cubicBezTo>
                    <a:pt x="745" y="419"/>
                    <a:pt x="621" y="202"/>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25"/>
            <p:cNvSpPr/>
            <p:nvPr/>
          </p:nvSpPr>
          <p:spPr>
            <a:xfrm>
              <a:off x="640513" y="3866475"/>
              <a:ext cx="26400" cy="34250"/>
            </a:xfrm>
            <a:custGeom>
              <a:avLst/>
              <a:gdLst/>
              <a:ahLst/>
              <a:cxnLst/>
              <a:rect l="l" t="t" r="r" b="b"/>
              <a:pathLst>
                <a:path w="1056" h="1370" extrusionOk="0">
                  <a:moveTo>
                    <a:pt x="900" y="1"/>
                  </a:moveTo>
                  <a:cubicBezTo>
                    <a:pt x="854" y="1"/>
                    <a:pt x="804" y="23"/>
                    <a:pt x="776" y="51"/>
                  </a:cubicBezTo>
                  <a:cubicBezTo>
                    <a:pt x="419" y="470"/>
                    <a:pt x="32" y="1121"/>
                    <a:pt x="16" y="1137"/>
                  </a:cubicBezTo>
                  <a:cubicBezTo>
                    <a:pt x="1" y="1214"/>
                    <a:pt x="32" y="1292"/>
                    <a:pt x="94" y="1354"/>
                  </a:cubicBezTo>
                  <a:cubicBezTo>
                    <a:pt x="109" y="1370"/>
                    <a:pt x="125" y="1370"/>
                    <a:pt x="171" y="1370"/>
                  </a:cubicBezTo>
                  <a:cubicBezTo>
                    <a:pt x="233" y="1370"/>
                    <a:pt x="264" y="1354"/>
                    <a:pt x="280" y="1292"/>
                  </a:cubicBezTo>
                  <a:cubicBezTo>
                    <a:pt x="280" y="1292"/>
                    <a:pt x="667" y="641"/>
                    <a:pt x="1009" y="253"/>
                  </a:cubicBezTo>
                  <a:cubicBezTo>
                    <a:pt x="1055" y="191"/>
                    <a:pt x="1040" y="98"/>
                    <a:pt x="978" y="36"/>
                  </a:cubicBezTo>
                  <a:cubicBezTo>
                    <a:pt x="959" y="11"/>
                    <a:pt x="930"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25"/>
            <p:cNvSpPr/>
            <p:nvPr/>
          </p:nvSpPr>
          <p:spPr>
            <a:xfrm>
              <a:off x="640513" y="3866475"/>
              <a:ext cx="26400" cy="34250"/>
            </a:xfrm>
            <a:custGeom>
              <a:avLst/>
              <a:gdLst/>
              <a:ahLst/>
              <a:cxnLst/>
              <a:rect l="l" t="t" r="r" b="b"/>
              <a:pathLst>
                <a:path w="1056" h="1370" extrusionOk="0">
                  <a:moveTo>
                    <a:pt x="900" y="1"/>
                  </a:moveTo>
                  <a:cubicBezTo>
                    <a:pt x="854" y="1"/>
                    <a:pt x="804" y="23"/>
                    <a:pt x="776" y="51"/>
                  </a:cubicBezTo>
                  <a:cubicBezTo>
                    <a:pt x="419" y="470"/>
                    <a:pt x="32" y="1121"/>
                    <a:pt x="16" y="1137"/>
                  </a:cubicBezTo>
                  <a:cubicBezTo>
                    <a:pt x="1" y="1214"/>
                    <a:pt x="32" y="1292"/>
                    <a:pt x="94" y="1354"/>
                  </a:cubicBezTo>
                  <a:cubicBezTo>
                    <a:pt x="109" y="1370"/>
                    <a:pt x="125" y="1370"/>
                    <a:pt x="171" y="1370"/>
                  </a:cubicBezTo>
                  <a:cubicBezTo>
                    <a:pt x="233" y="1370"/>
                    <a:pt x="264" y="1354"/>
                    <a:pt x="280" y="1292"/>
                  </a:cubicBezTo>
                  <a:cubicBezTo>
                    <a:pt x="280" y="1292"/>
                    <a:pt x="667" y="641"/>
                    <a:pt x="1009" y="253"/>
                  </a:cubicBezTo>
                  <a:cubicBezTo>
                    <a:pt x="1055" y="191"/>
                    <a:pt x="1040" y="98"/>
                    <a:pt x="978" y="36"/>
                  </a:cubicBezTo>
                  <a:cubicBezTo>
                    <a:pt x="959" y="11"/>
                    <a:pt x="930"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25"/>
            <p:cNvSpPr/>
            <p:nvPr/>
          </p:nvSpPr>
          <p:spPr>
            <a:xfrm>
              <a:off x="672313" y="3826350"/>
              <a:ext cx="33375" cy="33275"/>
            </a:xfrm>
            <a:custGeom>
              <a:avLst/>
              <a:gdLst/>
              <a:ahLst/>
              <a:cxnLst/>
              <a:rect l="l" t="t" r="r" b="b"/>
              <a:pathLst>
                <a:path w="1335" h="1331" extrusionOk="0">
                  <a:moveTo>
                    <a:pt x="1165" y="1"/>
                  </a:moveTo>
                  <a:cubicBezTo>
                    <a:pt x="1137" y="1"/>
                    <a:pt x="1110" y="9"/>
                    <a:pt x="1086" y="28"/>
                  </a:cubicBezTo>
                  <a:cubicBezTo>
                    <a:pt x="683" y="384"/>
                    <a:pt x="93" y="1082"/>
                    <a:pt x="78" y="1098"/>
                  </a:cubicBezTo>
                  <a:cubicBezTo>
                    <a:pt x="0" y="1144"/>
                    <a:pt x="0" y="1237"/>
                    <a:pt x="78" y="1300"/>
                  </a:cubicBezTo>
                  <a:cubicBezTo>
                    <a:pt x="93" y="1315"/>
                    <a:pt x="140" y="1331"/>
                    <a:pt x="171" y="1331"/>
                  </a:cubicBezTo>
                  <a:cubicBezTo>
                    <a:pt x="217" y="1331"/>
                    <a:pt x="248" y="1315"/>
                    <a:pt x="295" y="1268"/>
                  </a:cubicBezTo>
                  <a:cubicBezTo>
                    <a:pt x="295" y="1268"/>
                    <a:pt x="869" y="555"/>
                    <a:pt x="1257" y="245"/>
                  </a:cubicBezTo>
                  <a:cubicBezTo>
                    <a:pt x="1319" y="183"/>
                    <a:pt x="1334" y="105"/>
                    <a:pt x="1288" y="59"/>
                  </a:cubicBezTo>
                  <a:cubicBezTo>
                    <a:pt x="1250" y="21"/>
                    <a:pt x="1207"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25"/>
            <p:cNvSpPr/>
            <p:nvPr/>
          </p:nvSpPr>
          <p:spPr>
            <a:xfrm>
              <a:off x="672313" y="3826350"/>
              <a:ext cx="33375" cy="33275"/>
            </a:xfrm>
            <a:custGeom>
              <a:avLst/>
              <a:gdLst/>
              <a:ahLst/>
              <a:cxnLst/>
              <a:rect l="l" t="t" r="r" b="b"/>
              <a:pathLst>
                <a:path w="1335" h="1331" extrusionOk="0">
                  <a:moveTo>
                    <a:pt x="1165" y="1"/>
                  </a:moveTo>
                  <a:cubicBezTo>
                    <a:pt x="1137" y="1"/>
                    <a:pt x="1110" y="9"/>
                    <a:pt x="1086" y="28"/>
                  </a:cubicBezTo>
                  <a:cubicBezTo>
                    <a:pt x="683" y="384"/>
                    <a:pt x="93" y="1082"/>
                    <a:pt x="78" y="1098"/>
                  </a:cubicBezTo>
                  <a:cubicBezTo>
                    <a:pt x="0" y="1144"/>
                    <a:pt x="0" y="1237"/>
                    <a:pt x="78" y="1300"/>
                  </a:cubicBezTo>
                  <a:cubicBezTo>
                    <a:pt x="93" y="1315"/>
                    <a:pt x="140" y="1331"/>
                    <a:pt x="171" y="1331"/>
                  </a:cubicBezTo>
                  <a:cubicBezTo>
                    <a:pt x="217" y="1331"/>
                    <a:pt x="248" y="1315"/>
                    <a:pt x="295" y="1268"/>
                  </a:cubicBezTo>
                  <a:cubicBezTo>
                    <a:pt x="295" y="1268"/>
                    <a:pt x="869" y="555"/>
                    <a:pt x="1257" y="245"/>
                  </a:cubicBezTo>
                  <a:cubicBezTo>
                    <a:pt x="1319" y="183"/>
                    <a:pt x="1334" y="105"/>
                    <a:pt x="1288" y="59"/>
                  </a:cubicBezTo>
                  <a:cubicBezTo>
                    <a:pt x="1250" y="21"/>
                    <a:pt x="1207"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25"/>
            <p:cNvSpPr/>
            <p:nvPr/>
          </p:nvSpPr>
          <p:spPr>
            <a:xfrm>
              <a:off x="680463" y="3851725"/>
              <a:ext cx="27925" cy="26900"/>
            </a:xfrm>
            <a:custGeom>
              <a:avLst/>
              <a:gdLst/>
              <a:ahLst/>
              <a:cxnLst/>
              <a:rect l="l" t="t" r="r" b="b"/>
              <a:pathLst>
                <a:path w="1117" h="1076" extrusionOk="0">
                  <a:moveTo>
                    <a:pt x="963" y="0"/>
                  </a:moveTo>
                  <a:cubicBezTo>
                    <a:pt x="933" y="0"/>
                    <a:pt x="901" y="8"/>
                    <a:pt x="869" y="21"/>
                  </a:cubicBezTo>
                  <a:cubicBezTo>
                    <a:pt x="605" y="285"/>
                    <a:pt x="78" y="781"/>
                    <a:pt x="62" y="827"/>
                  </a:cubicBezTo>
                  <a:cubicBezTo>
                    <a:pt x="0" y="874"/>
                    <a:pt x="0" y="967"/>
                    <a:pt x="62" y="1029"/>
                  </a:cubicBezTo>
                  <a:cubicBezTo>
                    <a:pt x="93" y="1060"/>
                    <a:pt x="124" y="1075"/>
                    <a:pt x="155" y="1075"/>
                  </a:cubicBezTo>
                  <a:cubicBezTo>
                    <a:pt x="202" y="1075"/>
                    <a:pt x="233" y="1060"/>
                    <a:pt x="264" y="1029"/>
                  </a:cubicBezTo>
                  <a:cubicBezTo>
                    <a:pt x="264" y="1029"/>
                    <a:pt x="807" y="486"/>
                    <a:pt x="1055" y="253"/>
                  </a:cubicBezTo>
                  <a:cubicBezTo>
                    <a:pt x="1117" y="207"/>
                    <a:pt x="1117" y="129"/>
                    <a:pt x="1070" y="52"/>
                  </a:cubicBezTo>
                  <a:cubicBezTo>
                    <a:pt x="1043" y="16"/>
                    <a:pt x="1005" y="0"/>
                    <a:pt x="9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25"/>
            <p:cNvSpPr/>
            <p:nvPr/>
          </p:nvSpPr>
          <p:spPr>
            <a:xfrm>
              <a:off x="680463" y="3851725"/>
              <a:ext cx="27925" cy="26900"/>
            </a:xfrm>
            <a:custGeom>
              <a:avLst/>
              <a:gdLst/>
              <a:ahLst/>
              <a:cxnLst/>
              <a:rect l="l" t="t" r="r" b="b"/>
              <a:pathLst>
                <a:path w="1117" h="1076" extrusionOk="0">
                  <a:moveTo>
                    <a:pt x="963" y="0"/>
                  </a:moveTo>
                  <a:cubicBezTo>
                    <a:pt x="933" y="0"/>
                    <a:pt x="901" y="8"/>
                    <a:pt x="869" y="21"/>
                  </a:cubicBezTo>
                  <a:cubicBezTo>
                    <a:pt x="605" y="285"/>
                    <a:pt x="78" y="781"/>
                    <a:pt x="62" y="827"/>
                  </a:cubicBezTo>
                  <a:cubicBezTo>
                    <a:pt x="0" y="874"/>
                    <a:pt x="0" y="967"/>
                    <a:pt x="62" y="1029"/>
                  </a:cubicBezTo>
                  <a:cubicBezTo>
                    <a:pt x="93" y="1060"/>
                    <a:pt x="124" y="1075"/>
                    <a:pt x="155" y="1075"/>
                  </a:cubicBezTo>
                  <a:cubicBezTo>
                    <a:pt x="202" y="1075"/>
                    <a:pt x="233" y="1060"/>
                    <a:pt x="264" y="1029"/>
                  </a:cubicBezTo>
                  <a:cubicBezTo>
                    <a:pt x="264" y="1029"/>
                    <a:pt x="807" y="486"/>
                    <a:pt x="1055" y="253"/>
                  </a:cubicBezTo>
                  <a:cubicBezTo>
                    <a:pt x="1117" y="207"/>
                    <a:pt x="1117" y="129"/>
                    <a:pt x="1070" y="52"/>
                  </a:cubicBezTo>
                  <a:cubicBezTo>
                    <a:pt x="1043" y="16"/>
                    <a:pt x="1005" y="0"/>
                    <a:pt x="9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25"/>
            <p:cNvSpPr/>
            <p:nvPr/>
          </p:nvSpPr>
          <p:spPr>
            <a:xfrm>
              <a:off x="842138" y="3766925"/>
              <a:ext cx="23300" cy="8550"/>
            </a:xfrm>
            <a:custGeom>
              <a:avLst/>
              <a:gdLst/>
              <a:ahLst/>
              <a:cxnLst/>
              <a:rect l="l" t="t" r="r" b="b"/>
              <a:pathLst>
                <a:path w="932" h="342" extrusionOk="0">
                  <a:moveTo>
                    <a:pt x="931" y="1"/>
                  </a:moveTo>
                  <a:cubicBezTo>
                    <a:pt x="512" y="1"/>
                    <a:pt x="156" y="47"/>
                    <a:pt x="125" y="47"/>
                  </a:cubicBezTo>
                  <a:cubicBezTo>
                    <a:pt x="47" y="47"/>
                    <a:pt x="1" y="125"/>
                    <a:pt x="1" y="202"/>
                  </a:cubicBezTo>
                  <a:cubicBezTo>
                    <a:pt x="1" y="280"/>
                    <a:pt x="78" y="342"/>
                    <a:pt x="156" y="342"/>
                  </a:cubicBezTo>
                  <a:cubicBezTo>
                    <a:pt x="156" y="342"/>
                    <a:pt x="512" y="295"/>
                    <a:pt x="931" y="295"/>
                  </a:cubicBezTo>
                  <a:lnTo>
                    <a:pt x="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25"/>
            <p:cNvSpPr/>
            <p:nvPr/>
          </p:nvSpPr>
          <p:spPr>
            <a:xfrm>
              <a:off x="842138" y="3766925"/>
              <a:ext cx="23300" cy="8550"/>
            </a:xfrm>
            <a:custGeom>
              <a:avLst/>
              <a:gdLst/>
              <a:ahLst/>
              <a:cxnLst/>
              <a:rect l="l" t="t" r="r" b="b"/>
              <a:pathLst>
                <a:path w="932" h="342" extrusionOk="0">
                  <a:moveTo>
                    <a:pt x="931" y="1"/>
                  </a:moveTo>
                  <a:cubicBezTo>
                    <a:pt x="512" y="1"/>
                    <a:pt x="156" y="47"/>
                    <a:pt x="125" y="47"/>
                  </a:cubicBezTo>
                  <a:cubicBezTo>
                    <a:pt x="47" y="47"/>
                    <a:pt x="1" y="125"/>
                    <a:pt x="1" y="202"/>
                  </a:cubicBezTo>
                  <a:cubicBezTo>
                    <a:pt x="1" y="280"/>
                    <a:pt x="78" y="342"/>
                    <a:pt x="156" y="342"/>
                  </a:cubicBezTo>
                  <a:cubicBezTo>
                    <a:pt x="156" y="342"/>
                    <a:pt x="512" y="295"/>
                    <a:pt x="931" y="295"/>
                  </a:cubicBezTo>
                  <a:lnTo>
                    <a:pt x="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25"/>
            <p:cNvSpPr/>
            <p:nvPr/>
          </p:nvSpPr>
          <p:spPr>
            <a:xfrm>
              <a:off x="723888" y="4217975"/>
              <a:ext cx="45375" cy="30550"/>
            </a:xfrm>
            <a:custGeom>
              <a:avLst/>
              <a:gdLst/>
              <a:ahLst/>
              <a:cxnLst/>
              <a:rect l="l" t="t" r="r" b="b"/>
              <a:pathLst>
                <a:path w="1815" h="1222" extrusionOk="0">
                  <a:moveTo>
                    <a:pt x="165" y="0"/>
                  </a:moveTo>
                  <a:cubicBezTo>
                    <a:pt x="120" y="0"/>
                    <a:pt x="75" y="21"/>
                    <a:pt x="47" y="58"/>
                  </a:cubicBezTo>
                  <a:cubicBezTo>
                    <a:pt x="0" y="105"/>
                    <a:pt x="16" y="214"/>
                    <a:pt x="78" y="245"/>
                  </a:cubicBezTo>
                  <a:cubicBezTo>
                    <a:pt x="109" y="260"/>
                    <a:pt x="822" y="849"/>
                    <a:pt x="1582" y="1191"/>
                  </a:cubicBezTo>
                  <a:cubicBezTo>
                    <a:pt x="1613" y="1191"/>
                    <a:pt x="1629" y="1222"/>
                    <a:pt x="1644" y="1222"/>
                  </a:cubicBezTo>
                  <a:cubicBezTo>
                    <a:pt x="1706" y="1222"/>
                    <a:pt x="1737" y="1175"/>
                    <a:pt x="1784" y="1144"/>
                  </a:cubicBezTo>
                  <a:cubicBezTo>
                    <a:pt x="1815" y="1082"/>
                    <a:pt x="1784" y="989"/>
                    <a:pt x="1706" y="942"/>
                  </a:cubicBezTo>
                  <a:cubicBezTo>
                    <a:pt x="977" y="617"/>
                    <a:pt x="248" y="27"/>
                    <a:pt x="248" y="27"/>
                  </a:cubicBezTo>
                  <a:cubicBezTo>
                    <a:pt x="224" y="9"/>
                    <a:pt x="194"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25"/>
            <p:cNvSpPr/>
            <p:nvPr/>
          </p:nvSpPr>
          <p:spPr>
            <a:xfrm>
              <a:off x="723888" y="4217975"/>
              <a:ext cx="45375" cy="30550"/>
            </a:xfrm>
            <a:custGeom>
              <a:avLst/>
              <a:gdLst/>
              <a:ahLst/>
              <a:cxnLst/>
              <a:rect l="l" t="t" r="r" b="b"/>
              <a:pathLst>
                <a:path w="1815" h="1222" extrusionOk="0">
                  <a:moveTo>
                    <a:pt x="165" y="0"/>
                  </a:moveTo>
                  <a:cubicBezTo>
                    <a:pt x="120" y="0"/>
                    <a:pt x="75" y="21"/>
                    <a:pt x="47" y="58"/>
                  </a:cubicBezTo>
                  <a:cubicBezTo>
                    <a:pt x="0" y="105"/>
                    <a:pt x="16" y="214"/>
                    <a:pt x="78" y="245"/>
                  </a:cubicBezTo>
                  <a:cubicBezTo>
                    <a:pt x="109" y="260"/>
                    <a:pt x="822" y="849"/>
                    <a:pt x="1582" y="1191"/>
                  </a:cubicBezTo>
                  <a:cubicBezTo>
                    <a:pt x="1613" y="1191"/>
                    <a:pt x="1629" y="1222"/>
                    <a:pt x="1644" y="1222"/>
                  </a:cubicBezTo>
                  <a:cubicBezTo>
                    <a:pt x="1706" y="1222"/>
                    <a:pt x="1737" y="1175"/>
                    <a:pt x="1784" y="1144"/>
                  </a:cubicBezTo>
                  <a:cubicBezTo>
                    <a:pt x="1815" y="1082"/>
                    <a:pt x="1784" y="989"/>
                    <a:pt x="1706" y="942"/>
                  </a:cubicBezTo>
                  <a:cubicBezTo>
                    <a:pt x="977" y="617"/>
                    <a:pt x="248" y="27"/>
                    <a:pt x="248" y="27"/>
                  </a:cubicBezTo>
                  <a:cubicBezTo>
                    <a:pt x="224" y="9"/>
                    <a:pt x="194"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25"/>
            <p:cNvSpPr/>
            <p:nvPr/>
          </p:nvSpPr>
          <p:spPr>
            <a:xfrm>
              <a:off x="610663" y="3994325"/>
              <a:ext cx="11275" cy="39000"/>
            </a:xfrm>
            <a:custGeom>
              <a:avLst/>
              <a:gdLst/>
              <a:ahLst/>
              <a:cxnLst/>
              <a:rect l="l" t="t" r="r" b="b"/>
              <a:pathLst>
                <a:path w="451" h="1560" extrusionOk="0">
                  <a:moveTo>
                    <a:pt x="269" y="1"/>
                  </a:moveTo>
                  <a:cubicBezTo>
                    <a:pt x="207" y="1"/>
                    <a:pt x="153" y="54"/>
                    <a:pt x="140" y="117"/>
                  </a:cubicBezTo>
                  <a:cubicBezTo>
                    <a:pt x="140" y="164"/>
                    <a:pt x="0" y="893"/>
                    <a:pt x="78" y="1420"/>
                  </a:cubicBezTo>
                  <a:cubicBezTo>
                    <a:pt x="78" y="1498"/>
                    <a:pt x="155" y="1560"/>
                    <a:pt x="217" y="1560"/>
                  </a:cubicBezTo>
                  <a:lnTo>
                    <a:pt x="233" y="1560"/>
                  </a:lnTo>
                  <a:cubicBezTo>
                    <a:pt x="342" y="1560"/>
                    <a:pt x="388" y="1482"/>
                    <a:pt x="373" y="1405"/>
                  </a:cubicBezTo>
                  <a:cubicBezTo>
                    <a:pt x="310" y="908"/>
                    <a:pt x="435" y="179"/>
                    <a:pt x="435" y="179"/>
                  </a:cubicBezTo>
                  <a:cubicBezTo>
                    <a:pt x="450" y="102"/>
                    <a:pt x="388" y="24"/>
                    <a:pt x="310"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25"/>
            <p:cNvSpPr/>
            <p:nvPr/>
          </p:nvSpPr>
          <p:spPr>
            <a:xfrm>
              <a:off x="610663" y="3994325"/>
              <a:ext cx="11275" cy="39000"/>
            </a:xfrm>
            <a:custGeom>
              <a:avLst/>
              <a:gdLst/>
              <a:ahLst/>
              <a:cxnLst/>
              <a:rect l="l" t="t" r="r" b="b"/>
              <a:pathLst>
                <a:path w="451" h="1560" extrusionOk="0">
                  <a:moveTo>
                    <a:pt x="269" y="1"/>
                  </a:moveTo>
                  <a:cubicBezTo>
                    <a:pt x="207" y="1"/>
                    <a:pt x="153" y="54"/>
                    <a:pt x="140" y="117"/>
                  </a:cubicBezTo>
                  <a:cubicBezTo>
                    <a:pt x="140" y="164"/>
                    <a:pt x="0" y="893"/>
                    <a:pt x="78" y="1420"/>
                  </a:cubicBezTo>
                  <a:cubicBezTo>
                    <a:pt x="78" y="1498"/>
                    <a:pt x="155" y="1560"/>
                    <a:pt x="217" y="1560"/>
                  </a:cubicBezTo>
                  <a:lnTo>
                    <a:pt x="233" y="1560"/>
                  </a:lnTo>
                  <a:cubicBezTo>
                    <a:pt x="342" y="1560"/>
                    <a:pt x="388" y="1482"/>
                    <a:pt x="373" y="1405"/>
                  </a:cubicBezTo>
                  <a:cubicBezTo>
                    <a:pt x="310" y="908"/>
                    <a:pt x="435" y="179"/>
                    <a:pt x="435" y="179"/>
                  </a:cubicBezTo>
                  <a:cubicBezTo>
                    <a:pt x="450" y="102"/>
                    <a:pt x="388" y="24"/>
                    <a:pt x="310"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25"/>
            <p:cNvSpPr/>
            <p:nvPr/>
          </p:nvSpPr>
          <p:spPr>
            <a:xfrm>
              <a:off x="761888" y="4222650"/>
              <a:ext cx="35675" cy="19275"/>
            </a:xfrm>
            <a:custGeom>
              <a:avLst/>
              <a:gdLst/>
              <a:ahLst/>
              <a:cxnLst/>
              <a:rect l="l" t="t" r="r" b="b"/>
              <a:pathLst>
                <a:path w="1427" h="771" extrusionOk="0">
                  <a:moveTo>
                    <a:pt x="148" y="0"/>
                  </a:moveTo>
                  <a:cubicBezTo>
                    <a:pt x="104" y="0"/>
                    <a:pt x="66" y="25"/>
                    <a:pt x="47" y="73"/>
                  </a:cubicBezTo>
                  <a:cubicBezTo>
                    <a:pt x="0" y="151"/>
                    <a:pt x="31" y="228"/>
                    <a:pt x="109" y="275"/>
                  </a:cubicBezTo>
                  <a:cubicBezTo>
                    <a:pt x="124" y="290"/>
                    <a:pt x="822" y="662"/>
                    <a:pt x="1225" y="771"/>
                  </a:cubicBezTo>
                  <a:lnTo>
                    <a:pt x="1272" y="771"/>
                  </a:lnTo>
                  <a:cubicBezTo>
                    <a:pt x="1318" y="771"/>
                    <a:pt x="1380" y="740"/>
                    <a:pt x="1396" y="662"/>
                  </a:cubicBezTo>
                  <a:cubicBezTo>
                    <a:pt x="1427" y="585"/>
                    <a:pt x="1365" y="507"/>
                    <a:pt x="1287"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25"/>
            <p:cNvSpPr/>
            <p:nvPr/>
          </p:nvSpPr>
          <p:spPr>
            <a:xfrm>
              <a:off x="761888" y="4222650"/>
              <a:ext cx="35675" cy="19275"/>
            </a:xfrm>
            <a:custGeom>
              <a:avLst/>
              <a:gdLst/>
              <a:ahLst/>
              <a:cxnLst/>
              <a:rect l="l" t="t" r="r" b="b"/>
              <a:pathLst>
                <a:path w="1427" h="771" extrusionOk="0">
                  <a:moveTo>
                    <a:pt x="148" y="0"/>
                  </a:moveTo>
                  <a:cubicBezTo>
                    <a:pt x="104" y="0"/>
                    <a:pt x="66" y="25"/>
                    <a:pt x="47" y="73"/>
                  </a:cubicBezTo>
                  <a:cubicBezTo>
                    <a:pt x="0" y="151"/>
                    <a:pt x="31" y="228"/>
                    <a:pt x="109" y="275"/>
                  </a:cubicBezTo>
                  <a:cubicBezTo>
                    <a:pt x="124" y="290"/>
                    <a:pt x="822" y="662"/>
                    <a:pt x="1225" y="771"/>
                  </a:cubicBezTo>
                  <a:lnTo>
                    <a:pt x="1272" y="771"/>
                  </a:lnTo>
                  <a:cubicBezTo>
                    <a:pt x="1318" y="771"/>
                    <a:pt x="1380" y="740"/>
                    <a:pt x="1396" y="662"/>
                  </a:cubicBezTo>
                  <a:cubicBezTo>
                    <a:pt x="1427" y="585"/>
                    <a:pt x="1365" y="507"/>
                    <a:pt x="1287"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25"/>
            <p:cNvSpPr/>
            <p:nvPr/>
          </p:nvSpPr>
          <p:spPr>
            <a:xfrm>
              <a:off x="782438" y="4188225"/>
              <a:ext cx="25600" cy="16100"/>
            </a:xfrm>
            <a:custGeom>
              <a:avLst/>
              <a:gdLst/>
              <a:ahLst/>
              <a:cxnLst/>
              <a:rect l="l" t="t" r="r" b="b"/>
              <a:pathLst>
                <a:path w="1024" h="644" extrusionOk="0">
                  <a:moveTo>
                    <a:pt x="160" y="0"/>
                  </a:moveTo>
                  <a:cubicBezTo>
                    <a:pt x="111" y="0"/>
                    <a:pt x="61" y="24"/>
                    <a:pt x="31" y="54"/>
                  </a:cubicBezTo>
                  <a:cubicBezTo>
                    <a:pt x="0" y="132"/>
                    <a:pt x="16" y="209"/>
                    <a:pt x="93" y="256"/>
                  </a:cubicBezTo>
                  <a:cubicBezTo>
                    <a:pt x="109" y="271"/>
                    <a:pt x="558" y="504"/>
                    <a:pt x="791" y="628"/>
                  </a:cubicBezTo>
                  <a:cubicBezTo>
                    <a:pt x="822" y="628"/>
                    <a:pt x="838" y="644"/>
                    <a:pt x="853" y="644"/>
                  </a:cubicBezTo>
                  <a:cubicBezTo>
                    <a:pt x="915" y="644"/>
                    <a:pt x="946" y="597"/>
                    <a:pt x="993" y="566"/>
                  </a:cubicBezTo>
                  <a:cubicBezTo>
                    <a:pt x="1024" y="488"/>
                    <a:pt x="993" y="411"/>
                    <a:pt x="915" y="364"/>
                  </a:cubicBezTo>
                  <a:cubicBezTo>
                    <a:pt x="682" y="271"/>
                    <a:pt x="233" y="23"/>
                    <a:pt x="233" y="23"/>
                  </a:cubicBezTo>
                  <a:cubicBezTo>
                    <a:pt x="211" y="7"/>
                    <a:pt x="18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25"/>
            <p:cNvSpPr/>
            <p:nvPr/>
          </p:nvSpPr>
          <p:spPr>
            <a:xfrm>
              <a:off x="782438" y="4188225"/>
              <a:ext cx="25600" cy="16100"/>
            </a:xfrm>
            <a:custGeom>
              <a:avLst/>
              <a:gdLst/>
              <a:ahLst/>
              <a:cxnLst/>
              <a:rect l="l" t="t" r="r" b="b"/>
              <a:pathLst>
                <a:path w="1024" h="644" extrusionOk="0">
                  <a:moveTo>
                    <a:pt x="160" y="0"/>
                  </a:moveTo>
                  <a:cubicBezTo>
                    <a:pt x="111" y="0"/>
                    <a:pt x="61" y="24"/>
                    <a:pt x="31" y="54"/>
                  </a:cubicBezTo>
                  <a:cubicBezTo>
                    <a:pt x="0" y="132"/>
                    <a:pt x="16" y="209"/>
                    <a:pt x="93" y="256"/>
                  </a:cubicBezTo>
                  <a:cubicBezTo>
                    <a:pt x="109" y="271"/>
                    <a:pt x="558" y="504"/>
                    <a:pt x="791" y="628"/>
                  </a:cubicBezTo>
                  <a:cubicBezTo>
                    <a:pt x="822" y="628"/>
                    <a:pt x="838" y="644"/>
                    <a:pt x="853" y="644"/>
                  </a:cubicBezTo>
                  <a:cubicBezTo>
                    <a:pt x="915" y="644"/>
                    <a:pt x="946" y="597"/>
                    <a:pt x="993" y="566"/>
                  </a:cubicBezTo>
                  <a:cubicBezTo>
                    <a:pt x="1024" y="488"/>
                    <a:pt x="993" y="411"/>
                    <a:pt x="915" y="364"/>
                  </a:cubicBezTo>
                  <a:cubicBezTo>
                    <a:pt x="682" y="271"/>
                    <a:pt x="233" y="23"/>
                    <a:pt x="233" y="23"/>
                  </a:cubicBezTo>
                  <a:cubicBezTo>
                    <a:pt x="211" y="7"/>
                    <a:pt x="18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25"/>
            <p:cNvSpPr/>
            <p:nvPr/>
          </p:nvSpPr>
          <p:spPr>
            <a:xfrm>
              <a:off x="640913" y="4017025"/>
              <a:ext cx="10475" cy="26400"/>
            </a:xfrm>
            <a:custGeom>
              <a:avLst/>
              <a:gdLst/>
              <a:ahLst/>
              <a:cxnLst/>
              <a:rect l="l" t="t" r="r" b="b"/>
              <a:pathLst>
                <a:path w="419" h="1056" extrusionOk="0">
                  <a:moveTo>
                    <a:pt x="186" y="0"/>
                  </a:moveTo>
                  <a:cubicBezTo>
                    <a:pt x="124" y="0"/>
                    <a:pt x="31" y="62"/>
                    <a:pt x="31" y="140"/>
                  </a:cubicBezTo>
                  <a:cubicBezTo>
                    <a:pt x="31" y="156"/>
                    <a:pt x="0" y="652"/>
                    <a:pt x="140" y="978"/>
                  </a:cubicBezTo>
                  <a:cubicBezTo>
                    <a:pt x="155" y="1040"/>
                    <a:pt x="217" y="1055"/>
                    <a:pt x="264" y="1055"/>
                  </a:cubicBezTo>
                  <a:cubicBezTo>
                    <a:pt x="295" y="1055"/>
                    <a:pt x="310" y="1055"/>
                    <a:pt x="326" y="1040"/>
                  </a:cubicBezTo>
                  <a:cubicBezTo>
                    <a:pt x="403" y="993"/>
                    <a:pt x="419" y="915"/>
                    <a:pt x="403" y="838"/>
                  </a:cubicBezTo>
                  <a:cubicBezTo>
                    <a:pt x="295" y="590"/>
                    <a:pt x="326" y="156"/>
                    <a:pt x="326" y="156"/>
                  </a:cubicBezTo>
                  <a:cubicBezTo>
                    <a:pt x="326" y="78"/>
                    <a:pt x="26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25"/>
            <p:cNvSpPr/>
            <p:nvPr/>
          </p:nvSpPr>
          <p:spPr>
            <a:xfrm>
              <a:off x="640913" y="4017025"/>
              <a:ext cx="10475" cy="26400"/>
            </a:xfrm>
            <a:custGeom>
              <a:avLst/>
              <a:gdLst/>
              <a:ahLst/>
              <a:cxnLst/>
              <a:rect l="l" t="t" r="r" b="b"/>
              <a:pathLst>
                <a:path w="419" h="1056" extrusionOk="0">
                  <a:moveTo>
                    <a:pt x="186" y="0"/>
                  </a:moveTo>
                  <a:cubicBezTo>
                    <a:pt x="124" y="0"/>
                    <a:pt x="31" y="62"/>
                    <a:pt x="31" y="140"/>
                  </a:cubicBezTo>
                  <a:cubicBezTo>
                    <a:pt x="31" y="156"/>
                    <a:pt x="0" y="652"/>
                    <a:pt x="140" y="978"/>
                  </a:cubicBezTo>
                  <a:cubicBezTo>
                    <a:pt x="155" y="1040"/>
                    <a:pt x="217" y="1055"/>
                    <a:pt x="264" y="1055"/>
                  </a:cubicBezTo>
                  <a:cubicBezTo>
                    <a:pt x="295" y="1055"/>
                    <a:pt x="310" y="1055"/>
                    <a:pt x="326" y="1040"/>
                  </a:cubicBezTo>
                  <a:cubicBezTo>
                    <a:pt x="403" y="993"/>
                    <a:pt x="419" y="915"/>
                    <a:pt x="403" y="838"/>
                  </a:cubicBezTo>
                  <a:cubicBezTo>
                    <a:pt x="295" y="590"/>
                    <a:pt x="326" y="156"/>
                    <a:pt x="326" y="156"/>
                  </a:cubicBezTo>
                  <a:cubicBezTo>
                    <a:pt x="326" y="78"/>
                    <a:pt x="26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25"/>
            <p:cNvSpPr/>
            <p:nvPr/>
          </p:nvSpPr>
          <p:spPr>
            <a:xfrm>
              <a:off x="797938" y="3852175"/>
              <a:ext cx="29100" cy="15200"/>
            </a:xfrm>
            <a:custGeom>
              <a:avLst/>
              <a:gdLst/>
              <a:ahLst/>
              <a:cxnLst/>
              <a:rect l="l" t="t" r="r" b="b"/>
              <a:pathLst>
                <a:path w="1164" h="608" extrusionOk="0">
                  <a:moveTo>
                    <a:pt x="994" y="0"/>
                  </a:moveTo>
                  <a:cubicBezTo>
                    <a:pt x="984" y="0"/>
                    <a:pt x="973" y="1"/>
                    <a:pt x="962" y="3"/>
                  </a:cubicBezTo>
                  <a:cubicBezTo>
                    <a:pt x="636" y="65"/>
                    <a:pt x="109" y="344"/>
                    <a:pt x="93" y="344"/>
                  </a:cubicBezTo>
                  <a:cubicBezTo>
                    <a:pt x="16" y="375"/>
                    <a:pt x="0" y="453"/>
                    <a:pt x="31" y="530"/>
                  </a:cubicBezTo>
                  <a:cubicBezTo>
                    <a:pt x="62" y="592"/>
                    <a:pt x="109" y="608"/>
                    <a:pt x="171" y="608"/>
                  </a:cubicBezTo>
                  <a:cubicBezTo>
                    <a:pt x="187" y="608"/>
                    <a:pt x="218" y="608"/>
                    <a:pt x="233" y="592"/>
                  </a:cubicBezTo>
                  <a:cubicBezTo>
                    <a:pt x="373" y="515"/>
                    <a:pt x="791" y="313"/>
                    <a:pt x="1024" y="282"/>
                  </a:cubicBezTo>
                  <a:cubicBezTo>
                    <a:pt x="1102" y="282"/>
                    <a:pt x="1164" y="204"/>
                    <a:pt x="1148" y="127"/>
                  </a:cubicBezTo>
                  <a:cubicBezTo>
                    <a:pt x="1120" y="57"/>
                    <a:pt x="1080" y="0"/>
                    <a:pt x="9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25"/>
            <p:cNvSpPr/>
            <p:nvPr/>
          </p:nvSpPr>
          <p:spPr>
            <a:xfrm>
              <a:off x="797938" y="3852175"/>
              <a:ext cx="29100" cy="15200"/>
            </a:xfrm>
            <a:custGeom>
              <a:avLst/>
              <a:gdLst/>
              <a:ahLst/>
              <a:cxnLst/>
              <a:rect l="l" t="t" r="r" b="b"/>
              <a:pathLst>
                <a:path w="1164" h="608" extrusionOk="0">
                  <a:moveTo>
                    <a:pt x="994" y="0"/>
                  </a:moveTo>
                  <a:cubicBezTo>
                    <a:pt x="984" y="0"/>
                    <a:pt x="973" y="1"/>
                    <a:pt x="962" y="3"/>
                  </a:cubicBezTo>
                  <a:cubicBezTo>
                    <a:pt x="636" y="65"/>
                    <a:pt x="109" y="344"/>
                    <a:pt x="93" y="344"/>
                  </a:cubicBezTo>
                  <a:cubicBezTo>
                    <a:pt x="16" y="375"/>
                    <a:pt x="0" y="453"/>
                    <a:pt x="31" y="530"/>
                  </a:cubicBezTo>
                  <a:cubicBezTo>
                    <a:pt x="62" y="592"/>
                    <a:pt x="109" y="608"/>
                    <a:pt x="171" y="608"/>
                  </a:cubicBezTo>
                  <a:cubicBezTo>
                    <a:pt x="187" y="608"/>
                    <a:pt x="218" y="608"/>
                    <a:pt x="233" y="592"/>
                  </a:cubicBezTo>
                  <a:cubicBezTo>
                    <a:pt x="373" y="515"/>
                    <a:pt x="791" y="313"/>
                    <a:pt x="1024" y="282"/>
                  </a:cubicBezTo>
                  <a:cubicBezTo>
                    <a:pt x="1102" y="282"/>
                    <a:pt x="1164" y="204"/>
                    <a:pt x="1148" y="127"/>
                  </a:cubicBezTo>
                  <a:cubicBezTo>
                    <a:pt x="1120" y="57"/>
                    <a:pt x="1080" y="0"/>
                    <a:pt x="9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25"/>
            <p:cNvSpPr/>
            <p:nvPr/>
          </p:nvSpPr>
          <p:spPr>
            <a:xfrm>
              <a:off x="819263" y="3864425"/>
              <a:ext cx="21725" cy="10700"/>
            </a:xfrm>
            <a:custGeom>
              <a:avLst/>
              <a:gdLst/>
              <a:ahLst/>
              <a:cxnLst/>
              <a:rect l="l" t="t" r="r" b="b"/>
              <a:pathLst>
                <a:path w="869" h="428" extrusionOk="0">
                  <a:moveTo>
                    <a:pt x="724" y="1"/>
                  </a:moveTo>
                  <a:cubicBezTo>
                    <a:pt x="711" y="1"/>
                    <a:pt x="697" y="4"/>
                    <a:pt x="683" y="9"/>
                  </a:cubicBezTo>
                  <a:cubicBezTo>
                    <a:pt x="481" y="40"/>
                    <a:pt x="295" y="71"/>
                    <a:pt x="125" y="149"/>
                  </a:cubicBezTo>
                  <a:cubicBezTo>
                    <a:pt x="31" y="164"/>
                    <a:pt x="0" y="257"/>
                    <a:pt x="31" y="335"/>
                  </a:cubicBezTo>
                  <a:cubicBezTo>
                    <a:pt x="62" y="397"/>
                    <a:pt x="109" y="428"/>
                    <a:pt x="171" y="428"/>
                  </a:cubicBezTo>
                  <a:lnTo>
                    <a:pt x="233" y="428"/>
                  </a:lnTo>
                  <a:cubicBezTo>
                    <a:pt x="388" y="366"/>
                    <a:pt x="559" y="335"/>
                    <a:pt x="745" y="288"/>
                  </a:cubicBezTo>
                  <a:cubicBezTo>
                    <a:pt x="807" y="273"/>
                    <a:pt x="869" y="211"/>
                    <a:pt x="853" y="118"/>
                  </a:cubicBezTo>
                  <a:cubicBezTo>
                    <a:pt x="841"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25"/>
            <p:cNvSpPr/>
            <p:nvPr/>
          </p:nvSpPr>
          <p:spPr>
            <a:xfrm>
              <a:off x="819263" y="3864425"/>
              <a:ext cx="21725" cy="10700"/>
            </a:xfrm>
            <a:custGeom>
              <a:avLst/>
              <a:gdLst/>
              <a:ahLst/>
              <a:cxnLst/>
              <a:rect l="l" t="t" r="r" b="b"/>
              <a:pathLst>
                <a:path w="869" h="428" extrusionOk="0">
                  <a:moveTo>
                    <a:pt x="724" y="1"/>
                  </a:moveTo>
                  <a:cubicBezTo>
                    <a:pt x="711" y="1"/>
                    <a:pt x="697" y="4"/>
                    <a:pt x="683" y="9"/>
                  </a:cubicBezTo>
                  <a:cubicBezTo>
                    <a:pt x="481" y="40"/>
                    <a:pt x="295" y="71"/>
                    <a:pt x="125" y="149"/>
                  </a:cubicBezTo>
                  <a:cubicBezTo>
                    <a:pt x="31" y="164"/>
                    <a:pt x="0" y="257"/>
                    <a:pt x="31" y="335"/>
                  </a:cubicBezTo>
                  <a:cubicBezTo>
                    <a:pt x="62" y="397"/>
                    <a:pt x="109" y="428"/>
                    <a:pt x="171" y="428"/>
                  </a:cubicBezTo>
                  <a:lnTo>
                    <a:pt x="233" y="428"/>
                  </a:lnTo>
                  <a:cubicBezTo>
                    <a:pt x="388" y="366"/>
                    <a:pt x="559" y="335"/>
                    <a:pt x="745" y="288"/>
                  </a:cubicBezTo>
                  <a:cubicBezTo>
                    <a:pt x="807" y="273"/>
                    <a:pt x="869" y="211"/>
                    <a:pt x="853" y="118"/>
                  </a:cubicBezTo>
                  <a:cubicBezTo>
                    <a:pt x="841"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25"/>
            <p:cNvSpPr/>
            <p:nvPr/>
          </p:nvSpPr>
          <p:spPr>
            <a:xfrm>
              <a:off x="769238" y="3920925"/>
              <a:ext cx="14375" cy="12375"/>
            </a:xfrm>
            <a:custGeom>
              <a:avLst/>
              <a:gdLst/>
              <a:ahLst/>
              <a:cxnLst/>
              <a:rect l="l" t="t" r="r" b="b"/>
              <a:pathLst>
                <a:path w="575" h="495" extrusionOk="0">
                  <a:moveTo>
                    <a:pt x="369" y="1"/>
                  </a:moveTo>
                  <a:cubicBezTo>
                    <a:pt x="283" y="1"/>
                    <a:pt x="197" y="34"/>
                    <a:pt x="140" y="91"/>
                  </a:cubicBezTo>
                  <a:cubicBezTo>
                    <a:pt x="47" y="184"/>
                    <a:pt x="1" y="339"/>
                    <a:pt x="47" y="463"/>
                  </a:cubicBezTo>
                  <a:lnTo>
                    <a:pt x="63" y="494"/>
                  </a:lnTo>
                  <a:lnTo>
                    <a:pt x="94" y="494"/>
                  </a:lnTo>
                  <a:cubicBezTo>
                    <a:pt x="202" y="479"/>
                    <a:pt x="311" y="463"/>
                    <a:pt x="419" y="401"/>
                  </a:cubicBezTo>
                  <a:cubicBezTo>
                    <a:pt x="528" y="324"/>
                    <a:pt x="575" y="200"/>
                    <a:pt x="544" y="91"/>
                  </a:cubicBezTo>
                  <a:lnTo>
                    <a:pt x="544"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25"/>
            <p:cNvSpPr/>
            <p:nvPr/>
          </p:nvSpPr>
          <p:spPr>
            <a:xfrm>
              <a:off x="769238" y="3920925"/>
              <a:ext cx="14375" cy="12375"/>
            </a:xfrm>
            <a:custGeom>
              <a:avLst/>
              <a:gdLst/>
              <a:ahLst/>
              <a:cxnLst/>
              <a:rect l="l" t="t" r="r" b="b"/>
              <a:pathLst>
                <a:path w="575" h="495" extrusionOk="0">
                  <a:moveTo>
                    <a:pt x="369" y="1"/>
                  </a:moveTo>
                  <a:cubicBezTo>
                    <a:pt x="283" y="1"/>
                    <a:pt x="197" y="34"/>
                    <a:pt x="140" y="91"/>
                  </a:cubicBezTo>
                  <a:cubicBezTo>
                    <a:pt x="47" y="184"/>
                    <a:pt x="1" y="339"/>
                    <a:pt x="47" y="463"/>
                  </a:cubicBezTo>
                  <a:lnTo>
                    <a:pt x="63" y="494"/>
                  </a:lnTo>
                  <a:lnTo>
                    <a:pt x="94" y="494"/>
                  </a:lnTo>
                  <a:cubicBezTo>
                    <a:pt x="202" y="479"/>
                    <a:pt x="311" y="463"/>
                    <a:pt x="419" y="401"/>
                  </a:cubicBezTo>
                  <a:cubicBezTo>
                    <a:pt x="528" y="324"/>
                    <a:pt x="575" y="200"/>
                    <a:pt x="544" y="91"/>
                  </a:cubicBezTo>
                  <a:lnTo>
                    <a:pt x="544"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25"/>
            <p:cNvSpPr/>
            <p:nvPr/>
          </p:nvSpPr>
          <p:spPr>
            <a:xfrm>
              <a:off x="656413" y="3920100"/>
              <a:ext cx="8550" cy="9325"/>
            </a:xfrm>
            <a:custGeom>
              <a:avLst/>
              <a:gdLst/>
              <a:ahLst/>
              <a:cxnLst/>
              <a:rect l="l" t="t" r="r" b="b"/>
              <a:pathLst>
                <a:path w="342" h="373" extrusionOk="0">
                  <a:moveTo>
                    <a:pt x="109" y="0"/>
                  </a:moveTo>
                  <a:cubicBezTo>
                    <a:pt x="62" y="62"/>
                    <a:pt x="31" y="109"/>
                    <a:pt x="16" y="155"/>
                  </a:cubicBezTo>
                  <a:cubicBezTo>
                    <a:pt x="0" y="264"/>
                    <a:pt x="31" y="357"/>
                    <a:pt x="109" y="372"/>
                  </a:cubicBezTo>
                  <a:lnTo>
                    <a:pt x="156" y="372"/>
                  </a:lnTo>
                  <a:cubicBezTo>
                    <a:pt x="233" y="372"/>
                    <a:pt x="295" y="310"/>
                    <a:pt x="326" y="264"/>
                  </a:cubicBezTo>
                  <a:cubicBezTo>
                    <a:pt x="342" y="186"/>
                    <a:pt x="342"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25"/>
            <p:cNvSpPr/>
            <p:nvPr/>
          </p:nvSpPr>
          <p:spPr>
            <a:xfrm>
              <a:off x="656413" y="3920100"/>
              <a:ext cx="8550" cy="9325"/>
            </a:xfrm>
            <a:custGeom>
              <a:avLst/>
              <a:gdLst/>
              <a:ahLst/>
              <a:cxnLst/>
              <a:rect l="l" t="t" r="r" b="b"/>
              <a:pathLst>
                <a:path w="342" h="373" extrusionOk="0">
                  <a:moveTo>
                    <a:pt x="109" y="0"/>
                  </a:moveTo>
                  <a:cubicBezTo>
                    <a:pt x="62" y="62"/>
                    <a:pt x="31" y="109"/>
                    <a:pt x="16" y="155"/>
                  </a:cubicBezTo>
                  <a:cubicBezTo>
                    <a:pt x="0" y="264"/>
                    <a:pt x="31" y="357"/>
                    <a:pt x="109" y="372"/>
                  </a:cubicBezTo>
                  <a:lnTo>
                    <a:pt x="156" y="372"/>
                  </a:lnTo>
                  <a:cubicBezTo>
                    <a:pt x="233" y="372"/>
                    <a:pt x="295" y="310"/>
                    <a:pt x="326" y="264"/>
                  </a:cubicBezTo>
                  <a:cubicBezTo>
                    <a:pt x="342" y="186"/>
                    <a:pt x="342"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25"/>
            <p:cNvSpPr/>
            <p:nvPr/>
          </p:nvSpPr>
          <p:spPr>
            <a:xfrm>
              <a:off x="669588" y="4169300"/>
              <a:ext cx="11675" cy="10200"/>
            </a:xfrm>
            <a:custGeom>
              <a:avLst/>
              <a:gdLst/>
              <a:ahLst/>
              <a:cxnLst/>
              <a:rect l="l" t="t" r="r" b="b"/>
              <a:pathLst>
                <a:path w="467"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6" y="392"/>
                    <a:pt x="357" y="377"/>
                  </a:cubicBezTo>
                  <a:cubicBezTo>
                    <a:pt x="404" y="346"/>
                    <a:pt x="435" y="315"/>
                    <a:pt x="435" y="253"/>
                  </a:cubicBezTo>
                  <a:cubicBezTo>
                    <a:pt x="466" y="144"/>
                    <a:pt x="388"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25"/>
            <p:cNvSpPr/>
            <p:nvPr/>
          </p:nvSpPr>
          <p:spPr>
            <a:xfrm>
              <a:off x="669588" y="4169300"/>
              <a:ext cx="11675" cy="10200"/>
            </a:xfrm>
            <a:custGeom>
              <a:avLst/>
              <a:gdLst/>
              <a:ahLst/>
              <a:cxnLst/>
              <a:rect l="l" t="t" r="r" b="b"/>
              <a:pathLst>
                <a:path w="467"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6" y="392"/>
                    <a:pt x="357" y="377"/>
                  </a:cubicBezTo>
                  <a:cubicBezTo>
                    <a:pt x="404" y="346"/>
                    <a:pt x="435" y="315"/>
                    <a:pt x="435" y="253"/>
                  </a:cubicBezTo>
                  <a:cubicBezTo>
                    <a:pt x="466" y="144"/>
                    <a:pt x="388"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25"/>
            <p:cNvSpPr/>
            <p:nvPr/>
          </p:nvSpPr>
          <p:spPr>
            <a:xfrm>
              <a:off x="703713" y="4210850"/>
              <a:ext cx="9725" cy="9375"/>
            </a:xfrm>
            <a:custGeom>
              <a:avLst/>
              <a:gdLst/>
              <a:ahLst/>
              <a:cxnLst/>
              <a:rect l="l" t="t" r="r" b="b"/>
              <a:pathLst>
                <a:path w="389" h="375" extrusionOk="0">
                  <a:moveTo>
                    <a:pt x="177" y="0"/>
                  </a:moveTo>
                  <a:cubicBezTo>
                    <a:pt x="141" y="0"/>
                    <a:pt x="107" y="10"/>
                    <a:pt x="78" y="33"/>
                  </a:cubicBezTo>
                  <a:cubicBezTo>
                    <a:pt x="47" y="64"/>
                    <a:pt x="1" y="126"/>
                    <a:pt x="1" y="173"/>
                  </a:cubicBezTo>
                  <a:cubicBezTo>
                    <a:pt x="1" y="235"/>
                    <a:pt x="47" y="297"/>
                    <a:pt x="78" y="328"/>
                  </a:cubicBezTo>
                  <a:cubicBezTo>
                    <a:pt x="109" y="359"/>
                    <a:pt x="140" y="374"/>
                    <a:pt x="187" y="374"/>
                  </a:cubicBezTo>
                  <a:cubicBezTo>
                    <a:pt x="280" y="374"/>
                    <a:pt x="357" y="312"/>
                    <a:pt x="373" y="235"/>
                  </a:cubicBezTo>
                  <a:cubicBezTo>
                    <a:pt x="388" y="173"/>
                    <a:pt x="373" y="142"/>
                    <a:pt x="342" y="80"/>
                  </a:cubicBezTo>
                  <a:cubicBezTo>
                    <a:pt x="303" y="31"/>
                    <a:pt x="23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25"/>
            <p:cNvSpPr/>
            <p:nvPr/>
          </p:nvSpPr>
          <p:spPr>
            <a:xfrm>
              <a:off x="703713" y="4210850"/>
              <a:ext cx="9725" cy="9375"/>
            </a:xfrm>
            <a:custGeom>
              <a:avLst/>
              <a:gdLst/>
              <a:ahLst/>
              <a:cxnLst/>
              <a:rect l="l" t="t" r="r" b="b"/>
              <a:pathLst>
                <a:path w="389" h="375" extrusionOk="0">
                  <a:moveTo>
                    <a:pt x="177" y="0"/>
                  </a:moveTo>
                  <a:cubicBezTo>
                    <a:pt x="141" y="0"/>
                    <a:pt x="107" y="10"/>
                    <a:pt x="78" y="33"/>
                  </a:cubicBezTo>
                  <a:cubicBezTo>
                    <a:pt x="47" y="64"/>
                    <a:pt x="1" y="126"/>
                    <a:pt x="1" y="173"/>
                  </a:cubicBezTo>
                  <a:cubicBezTo>
                    <a:pt x="1" y="235"/>
                    <a:pt x="47" y="297"/>
                    <a:pt x="78" y="328"/>
                  </a:cubicBezTo>
                  <a:cubicBezTo>
                    <a:pt x="109" y="359"/>
                    <a:pt x="140" y="374"/>
                    <a:pt x="187" y="374"/>
                  </a:cubicBezTo>
                  <a:cubicBezTo>
                    <a:pt x="280" y="374"/>
                    <a:pt x="357" y="312"/>
                    <a:pt x="373" y="235"/>
                  </a:cubicBezTo>
                  <a:cubicBezTo>
                    <a:pt x="388" y="173"/>
                    <a:pt x="373" y="142"/>
                    <a:pt x="342" y="80"/>
                  </a:cubicBezTo>
                  <a:cubicBezTo>
                    <a:pt x="303" y="31"/>
                    <a:pt x="23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25"/>
            <p:cNvSpPr/>
            <p:nvPr/>
          </p:nvSpPr>
          <p:spPr>
            <a:xfrm>
              <a:off x="720388" y="4199725"/>
              <a:ext cx="10875" cy="10025"/>
            </a:xfrm>
            <a:custGeom>
              <a:avLst/>
              <a:gdLst/>
              <a:ahLst/>
              <a:cxnLst/>
              <a:rect l="l" t="t" r="r" b="b"/>
              <a:pathLst>
                <a:path w="435" h="401" extrusionOk="0">
                  <a:moveTo>
                    <a:pt x="210" y="0"/>
                  </a:moveTo>
                  <a:cubicBezTo>
                    <a:pt x="177" y="0"/>
                    <a:pt x="143" y="9"/>
                    <a:pt x="109" y="28"/>
                  </a:cubicBezTo>
                  <a:cubicBezTo>
                    <a:pt x="16" y="90"/>
                    <a:pt x="1" y="199"/>
                    <a:pt x="47" y="292"/>
                  </a:cubicBezTo>
                  <a:cubicBezTo>
                    <a:pt x="78" y="354"/>
                    <a:pt x="140" y="401"/>
                    <a:pt x="218" y="401"/>
                  </a:cubicBezTo>
                  <a:cubicBezTo>
                    <a:pt x="249" y="401"/>
                    <a:pt x="295" y="370"/>
                    <a:pt x="311" y="370"/>
                  </a:cubicBezTo>
                  <a:cubicBezTo>
                    <a:pt x="342" y="354"/>
                    <a:pt x="388" y="323"/>
                    <a:pt x="404" y="261"/>
                  </a:cubicBezTo>
                  <a:cubicBezTo>
                    <a:pt x="435" y="199"/>
                    <a:pt x="435" y="168"/>
                    <a:pt x="388" y="106"/>
                  </a:cubicBezTo>
                  <a:cubicBezTo>
                    <a:pt x="346" y="42"/>
                    <a:pt x="281"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25"/>
            <p:cNvSpPr/>
            <p:nvPr/>
          </p:nvSpPr>
          <p:spPr>
            <a:xfrm>
              <a:off x="720388" y="4199725"/>
              <a:ext cx="10875" cy="10025"/>
            </a:xfrm>
            <a:custGeom>
              <a:avLst/>
              <a:gdLst/>
              <a:ahLst/>
              <a:cxnLst/>
              <a:rect l="l" t="t" r="r" b="b"/>
              <a:pathLst>
                <a:path w="435" h="401" extrusionOk="0">
                  <a:moveTo>
                    <a:pt x="210" y="0"/>
                  </a:moveTo>
                  <a:cubicBezTo>
                    <a:pt x="177" y="0"/>
                    <a:pt x="143" y="9"/>
                    <a:pt x="109" y="28"/>
                  </a:cubicBezTo>
                  <a:cubicBezTo>
                    <a:pt x="16" y="90"/>
                    <a:pt x="1" y="199"/>
                    <a:pt x="47" y="292"/>
                  </a:cubicBezTo>
                  <a:cubicBezTo>
                    <a:pt x="78" y="354"/>
                    <a:pt x="140" y="401"/>
                    <a:pt x="218" y="401"/>
                  </a:cubicBezTo>
                  <a:cubicBezTo>
                    <a:pt x="249" y="401"/>
                    <a:pt x="295" y="370"/>
                    <a:pt x="311" y="370"/>
                  </a:cubicBezTo>
                  <a:cubicBezTo>
                    <a:pt x="342" y="354"/>
                    <a:pt x="388" y="323"/>
                    <a:pt x="404" y="261"/>
                  </a:cubicBezTo>
                  <a:cubicBezTo>
                    <a:pt x="435" y="199"/>
                    <a:pt x="435" y="168"/>
                    <a:pt x="388" y="106"/>
                  </a:cubicBezTo>
                  <a:cubicBezTo>
                    <a:pt x="346" y="42"/>
                    <a:pt x="281"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25"/>
            <p:cNvSpPr/>
            <p:nvPr/>
          </p:nvSpPr>
          <p:spPr>
            <a:xfrm>
              <a:off x="711463" y="4163600"/>
              <a:ext cx="10125" cy="9325"/>
            </a:xfrm>
            <a:custGeom>
              <a:avLst/>
              <a:gdLst/>
              <a:ahLst/>
              <a:cxnLst/>
              <a:rect l="l" t="t" r="r" b="b"/>
              <a:pathLst>
                <a:path w="405" h="373" extrusionOk="0">
                  <a:moveTo>
                    <a:pt x="187" y="0"/>
                  </a:moveTo>
                  <a:lnTo>
                    <a:pt x="187" y="62"/>
                  </a:lnTo>
                  <a:lnTo>
                    <a:pt x="140" y="78"/>
                  </a:lnTo>
                  <a:lnTo>
                    <a:pt x="125" y="31"/>
                  </a:lnTo>
                  <a:cubicBezTo>
                    <a:pt x="63" y="62"/>
                    <a:pt x="32" y="109"/>
                    <a:pt x="32" y="171"/>
                  </a:cubicBezTo>
                  <a:cubicBezTo>
                    <a:pt x="1" y="233"/>
                    <a:pt x="47" y="310"/>
                    <a:pt x="78" y="341"/>
                  </a:cubicBezTo>
                  <a:cubicBezTo>
                    <a:pt x="109" y="341"/>
                    <a:pt x="140" y="372"/>
                    <a:pt x="187" y="372"/>
                  </a:cubicBezTo>
                  <a:lnTo>
                    <a:pt x="233" y="372"/>
                  </a:lnTo>
                  <a:cubicBezTo>
                    <a:pt x="295" y="341"/>
                    <a:pt x="358" y="310"/>
                    <a:pt x="373" y="248"/>
                  </a:cubicBezTo>
                  <a:cubicBezTo>
                    <a:pt x="404" y="186"/>
                    <a:pt x="373" y="124"/>
                    <a:pt x="342" y="78"/>
                  </a:cubicBezTo>
                  <a:cubicBezTo>
                    <a:pt x="295" y="16"/>
                    <a:pt x="233"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25"/>
            <p:cNvSpPr/>
            <p:nvPr/>
          </p:nvSpPr>
          <p:spPr>
            <a:xfrm>
              <a:off x="711463" y="4163600"/>
              <a:ext cx="10125" cy="9325"/>
            </a:xfrm>
            <a:custGeom>
              <a:avLst/>
              <a:gdLst/>
              <a:ahLst/>
              <a:cxnLst/>
              <a:rect l="l" t="t" r="r" b="b"/>
              <a:pathLst>
                <a:path w="405" h="373" extrusionOk="0">
                  <a:moveTo>
                    <a:pt x="187" y="0"/>
                  </a:moveTo>
                  <a:lnTo>
                    <a:pt x="187" y="62"/>
                  </a:lnTo>
                  <a:lnTo>
                    <a:pt x="140" y="78"/>
                  </a:lnTo>
                  <a:lnTo>
                    <a:pt x="125" y="31"/>
                  </a:lnTo>
                  <a:cubicBezTo>
                    <a:pt x="63" y="62"/>
                    <a:pt x="32" y="109"/>
                    <a:pt x="32" y="171"/>
                  </a:cubicBezTo>
                  <a:cubicBezTo>
                    <a:pt x="1" y="233"/>
                    <a:pt x="47" y="310"/>
                    <a:pt x="78" y="341"/>
                  </a:cubicBezTo>
                  <a:cubicBezTo>
                    <a:pt x="109" y="341"/>
                    <a:pt x="140" y="372"/>
                    <a:pt x="187" y="372"/>
                  </a:cubicBezTo>
                  <a:lnTo>
                    <a:pt x="233" y="372"/>
                  </a:lnTo>
                  <a:cubicBezTo>
                    <a:pt x="295" y="341"/>
                    <a:pt x="358" y="310"/>
                    <a:pt x="373" y="248"/>
                  </a:cubicBezTo>
                  <a:cubicBezTo>
                    <a:pt x="404" y="186"/>
                    <a:pt x="373" y="124"/>
                    <a:pt x="342" y="78"/>
                  </a:cubicBezTo>
                  <a:cubicBezTo>
                    <a:pt x="295" y="16"/>
                    <a:pt x="233"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25"/>
            <p:cNvSpPr/>
            <p:nvPr/>
          </p:nvSpPr>
          <p:spPr>
            <a:xfrm>
              <a:off x="751788" y="4199125"/>
              <a:ext cx="9725" cy="9850"/>
            </a:xfrm>
            <a:custGeom>
              <a:avLst/>
              <a:gdLst/>
              <a:ahLst/>
              <a:cxnLst/>
              <a:rect l="l" t="t" r="r" b="b"/>
              <a:pathLst>
                <a:path w="389" h="394" extrusionOk="0">
                  <a:moveTo>
                    <a:pt x="195" y="37"/>
                  </a:moveTo>
                  <a:lnTo>
                    <a:pt x="171" y="83"/>
                  </a:lnTo>
                  <a:lnTo>
                    <a:pt x="171" y="68"/>
                  </a:lnTo>
                  <a:lnTo>
                    <a:pt x="195" y="37"/>
                  </a:lnTo>
                  <a:close/>
                  <a:moveTo>
                    <a:pt x="174" y="0"/>
                  </a:moveTo>
                  <a:cubicBezTo>
                    <a:pt x="128" y="0"/>
                    <a:pt x="87" y="21"/>
                    <a:pt x="63" y="68"/>
                  </a:cubicBezTo>
                  <a:cubicBezTo>
                    <a:pt x="16" y="130"/>
                    <a:pt x="1" y="208"/>
                    <a:pt x="16" y="254"/>
                  </a:cubicBezTo>
                  <a:cubicBezTo>
                    <a:pt x="63" y="332"/>
                    <a:pt x="156" y="394"/>
                    <a:pt x="233" y="394"/>
                  </a:cubicBezTo>
                  <a:cubicBezTo>
                    <a:pt x="280" y="394"/>
                    <a:pt x="295" y="394"/>
                    <a:pt x="311" y="378"/>
                  </a:cubicBezTo>
                  <a:lnTo>
                    <a:pt x="342" y="363"/>
                  </a:lnTo>
                  <a:lnTo>
                    <a:pt x="389" y="68"/>
                  </a:lnTo>
                  <a:lnTo>
                    <a:pt x="206" y="22"/>
                  </a:lnTo>
                  <a:lnTo>
                    <a:pt x="206" y="22"/>
                  </a:lnTo>
                  <a:lnTo>
                    <a:pt x="218" y="6"/>
                  </a:lnTo>
                  <a:cubicBezTo>
                    <a:pt x="203" y="2"/>
                    <a:pt x="189"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25"/>
            <p:cNvSpPr/>
            <p:nvPr/>
          </p:nvSpPr>
          <p:spPr>
            <a:xfrm>
              <a:off x="751788" y="4199125"/>
              <a:ext cx="9725" cy="9850"/>
            </a:xfrm>
            <a:custGeom>
              <a:avLst/>
              <a:gdLst/>
              <a:ahLst/>
              <a:cxnLst/>
              <a:rect l="l" t="t" r="r" b="b"/>
              <a:pathLst>
                <a:path w="389" h="394" extrusionOk="0">
                  <a:moveTo>
                    <a:pt x="195" y="37"/>
                  </a:moveTo>
                  <a:lnTo>
                    <a:pt x="171" y="83"/>
                  </a:lnTo>
                  <a:lnTo>
                    <a:pt x="171" y="68"/>
                  </a:lnTo>
                  <a:lnTo>
                    <a:pt x="195" y="37"/>
                  </a:lnTo>
                  <a:close/>
                  <a:moveTo>
                    <a:pt x="174" y="0"/>
                  </a:moveTo>
                  <a:cubicBezTo>
                    <a:pt x="128" y="0"/>
                    <a:pt x="87" y="21"/>
                    <a:pt x="63" y="68"/>
                  </a:cubicBezTo>
                  <a:cubicBezTo>
                    <a:pt x="16" y="130"/>
                    <a:pt x="1" y="208"/>
                    <a:pt x="16" y="254"/>
                  </a:cubicBezTo>
                  <a:cubicBezTo>
                    <a:pt x="63" y="332"/>
                    <a:pt x="156" y="394"/>
                    <a:pt x="233" y="394"/>
                  </a:cubicBezTo>
                  <a:cubicBezTo>
                    <a:pt x="280" y="394"/>
                    <a:pt x="295" y="394"/>
                    <a:pt x="311" y="378"/>
                  </a:cubicBezTo>
                  <a:lnTo>
                    <a:pt x="342" y="363"/>
                  </a:lnTo>
                  <a:lnTo>
                    <a:pt x="389" y="68"/>
                  </a:lnTo>
                  <a:lnTo>
                    <a:pt x="206" y="22"/>
                  </a:lnTo>
                  <a:lnTo>
                    <a:pt x="206" y="22"/>
                  </a:lnTo>
                  <a:lnTo>
                    <a:pt x="218" y="6"/>
                  </a:lnTo>
                  <a:cubicBezTo>
                    <a:pt x="203" y="2"/>
                    <a:pt x="189"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25"/>
            <p:cNvSpPr/>
            <p:nvPr/>
          </p:nvSpPr>
          <p:spPr>
            <a:xfrm>
              <a:off x="720788" y="3897775"/>
              <a:ext cx="13200" cy="11875"/>
            </a:xfrm>
            <a:custGeom>
              <a:avLst/>
              <a:gdLst/>
              <a:ahLst/>
              <a:cxnLst/>
              <a:rect l="l" t="t" r="r" b="b"/>
              <a:pathLst>
                <a:path w="528" h="475" extrusionOk="0">
                  <a:moveTo>
                    <a:pt x="302" y="0"/>
                  </a:moveTo>
                  <a:cubicBezTo>
                    <a:pt x="216" y="0"/>
                    <a:pt x="115" y="58"/>
                    <a:pt x="47" y="149"/>
                  </a:cubicBezTo>
                  <a:cubicBezTo>
                    <a:pt x="0" y="180"/>
                    <a:pt x="0" y="226"/>
                    <a:pt x="0" y="257"/>
                  </a:cubicBezTo>
                  <a:cubicBezTo>
                    <a:pt x="0" y="319"/>
                    <a:pt x="47" y="397"/>
                    <a:pt x="93" y="428"/>
                  </a:cubicBezTo>
                  <a:cubicBezTo>
                    <a:pt x="140" y="459"/>
                    <a:pt x="202" y="474"/>
                    <a:pt x="248" y="474"/>
                  </a:cubicBezTo>
                  <a:cubicBezTo>
                    <a:pt x="326" y="474"/>
                    <a:pt x="419" y="428"/>
                    <a:pt x="465" y="381"/>
                  </a:cubicBezTo>
                  <a:cubicBezTo>
                    <a:pt x="512" y="319"/>
                    <a:pt x="527" y="242"/>
                    <a:pt x="512" y="180"/>
                  </a:cubicBezTo>
                  <a:cubicBezTo>
                    <a:pt x="481" y="118"/>
                    <a:pt x="450" y="71"/>
                    <a:pt x="388" y="24"/>
                  </a:cubicBezTo>
                  <a:cubicBezTo>
                    <a:pt x="363" y="8"/>
                    <a:pt x="333" y="0"/>
                    <a:pt x="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25"/>
            <p:cNvSpPr/>
            <p:nvPr/>
          </p:nvSpPr>
          <p:spPr>
            <a:xfrm>
              <a:off x="720788" y="3897775"/>
              <a:ext cx="13200" cy="11875"/>
            </a:xfrm>
            <a:custGeom>
              <a:avLst/>
              <a:gdLst/>
              <a:ahLst/>
              <a:cxnLst/>
              <a:rect l="l" t="t" r="r" b="b"/>
              <a:pathLst>
                <a:path w="528" h="475" extrusionOk="0">
                  <a:moveTo>
                    <a:pt x="302" y="0"/>
                  </a:moveTo>
                  <a:cubicBezTo>
                    <a:pt x="216" y="0"/>
                    <a:pt x="115" y="58"/>
                    <a:pt x="47" y="149"/>
                  </a:cubicBezTo>
                  <a:cubicBezTo>
                    <a:pt x="0" y="180"/>
                    <a:pt x="0" y="226"/>
                    <a:pt x="0" y="257"/>
                  </a:cubicBezTo>
                  <a:cubicBezTo>
                    <a:pt x="0" y="319"/>
                    <a:pt x="47" y="397"/>
                    <a:pt x="93" y="428"/>
                  </a:cubicBezTo>
                  <a:cubicBezTo>
                    <a:pt x="140" y="459"/>
                    <a:pt x="202" y="474"/>
                    <a:pt x="248" y="474"/>
                  </a:cubicBezTo>
                  <a:cubicBezTo>
                    <a:pt x="326" y="474"/>
                    <a:pt x="419" y="428"/>
                    <a:pt x="465" y="381"/>
                  </a:cubicBezTo>
                  <a:cubicBezTo>
                    <a:pt x="512" y="319"/>
                    <a:pt x="527" y="242"/>
                    <a:pt x="512" y="180"/>
                  </a:cubicBezTo>
                  <a:cubicBezTo>
                    <a:pt x="481" y="118"/>
                    <a:pt x="450" y="71"/>
                    <a:pt x="388" y="24"/>
                  </a:cubicBezTo>
                  <a:cubicBezTo>
                    <a:pt x="363" y="8"/>
                    <a:pt x="333" y="0"/>
                    <a:pt x="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25"/>
            <p:cNvSpPr/>
            <p:nvPr/>
          </p:nvSpPr>
          <p:spPr>
            <a:xfrm>
              <a:off x="79366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87" y="450"/>
                    <a:pt x="249" y="450"/>
                  </a:cubicBezTo>
                  <a:lnTo>
                    <a:pt x="311" y="450"/>
                  </a:lnTo>
                  <a:cubicBezTo>
                    <a:pt x="358" y="435"/>
                    <a:pt x="420" y="388"/>
                    <a:pt x="466" y="357"/>
                  </a:cubicBezTo>
                  <a:cubicBezTo>
                    <a:pt x="482" y="311"/>
                    <a:pt x="497" y="264"/>
                    <a:pt x="482" y="218"/>
                  </a:cubicBezTo>
                  <a:cubicBezTo>
                    <a:pt x="435" y="78"/>
                    <a:pt x="280" y="47"/>
                    <a:pt x="171"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25"/>
            <p:cNvSpPr/>
            <p:nvPr/>
          </p:nvSpPr>
          <p:spPr>
            <a:xfrm>
              <a:off x="79366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87" y="450"/>
                    <a:pt x="249" y="450"/>
                  </a:cubicBezTo>
                  <a:lnTo>
                    <a:pt x="311" y="450"/>
                  </a:lnTo>
                  <a:cubicBezTo>
                    <a:pt x="358" y="435"/>
                    <a:pt x="420" y="388"/>
                    <a:pt x="466" y="357"/>
                  </a:cubicBezTo>
                  <a:cubicBezTo>
                    <a:pt x="482" y="311"/>
                    <a:pt x="497" y="264"/>
                    <a:pt x="482" y="218"/>
                  </a:cubicBezTo>
                  <a:cubicBezTo>
                    <a:pt x="435" y="78"/>
                    <a:pt x="280" y="47"/>
                    <a:pt x="171"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25"/>
            <p:cNvSpPr/>
            <p:nvPr/>
          </p:nvSpPr>
          <p:spPr>
            <a:xfrm>
              <a:off x="716888" y="3806875"/>
              <a:ext cx="11675" cy="10475"/>
            </a:xfrm>
            <a:custGeom>
              <a:avLst/>
              <a:gdLst/>
              <a:ahLst/>
              <a:cxnLst/>
              <a:rect l="l" t="t" r="r" b="b"/>
              <a:pathLst>
                <a:path w="467" h="419" extrusionOk="0">
                  <a:moveTo>
                    <a:pt x="187" y="0"/>
                  </a:moveTo>
                  <a:cubicBezTo>
                    <a:pt x="125" y="0"/>
                    <a:pt x="78" y="16"/>
                    <a:pt x="63" y="31"/>
                  </a:cubicBezTo>
                  <a:cubicBezTo>
                    <a:pt x="1" y="93"/>
                    <a:pt x="16" y="155"/>
                    <a:pt x="16" y="217"/>
                  </a:cubicBezTo>
                  <a:lnTo>
                    <a:pt x="16" y="295"/>
                  </a:lnTo>
                  <a:lnTo>
                    <a:pt x="1" y="326"/>
                  </a:lnTo>
                  <a:lnTo>
                    <a:pt x="311" y="419"/>
                  </a:lnTo>
                  <a:lnTo>
                    <a:pt x="342" y="419"/>
                  </a:lnTo>
                  <a:cubicBezTo>
                    <a:pt x="389" y="403"/>
                    <a:pt x="435" y="372"/>
                    <a:pt x="451" y="310"/>
                  </a:cubicBezTo>
                  <a:cubicBezTo>
                    <a:pt x="466" y="248"/>
                    <a:pt x="466" y="171"/>
                    <a:pt x="451" y="140"/>
                  </a:cubicBezTo>
                  <a:cubicBezTo>
                    <a:pt x="420" y="62"/>
                    <a:pt x="296"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25"/>
            <p:cNvSpPr/>
            <p:nvPr/>
          </p:nvSpPr>
          <p:spPr>
            <a:xfrm>
              <a:off x="716888" y="3806875"/>
              <a:ext cx="11675" cy="10475"/>
            </a:xfrm>
            <a:custGeom>
              <a:avLst/>
              <a:gdLst/>
              <a:ahLst/>
              <a:cxnLst/>
              <a:rect l="l" t="t" r="r" b="b"/>
              <a:pathLst>
                <a:path w="467" h="419" extrusionOk="0">
                  <a:moveTo>
                    <a:pt x="187" y="0"/>
                  </a:moveTo>
                  <a:cubicBezTo>
                    <a:pt x="125" y="0"/>
                    <a:pt x="78" y="16"/>
                    <a:pt x="63" y="31"/>
                  </a:cubicBezTo>
                  <a:cubicBezTo>
                    <a:pt x="1" y="93"/>
                    <a:pt x="16" y="155"/>
                    <a:pt x="16" y="217"/>
                  </a:cubicBezTo>
                  <a:lnTo>
                    <a:pt x="16" y="295"/>
                  </a:lnTo>
                  <a:lnTo>
                    <a:pt x="1" y="326"/>
                  </a:lnTo>
                  <a:lnTo>
                    <a:pt x="311" y="419"/>
                  </a:lnTo>
                  <a:lnTo>
                    <a:pt x="342" y="419"/>
                  </a:lnTo>
                  <a:cubicBezTo>
                    <a:pt x="389" y="403"/>
                    <a:pt x="435" y="372"/>
                    <a:pt x="451" y="310"/>
                  </a:cubicBezTo>
                  <a:cubicBezTo>
                    <a:pt x="466" y="248"/>
                    <a:pt x="466" y="171"/>
                    <a:pt x="451" y="140"/>
                  </a:cubicBezTo>
                  <a:cubicBezTo>
                    <a:pt x="420" y="62"/>
                    <a:pt x="296"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25"/>
            <p:cNvSpPr/>
            <p:nvPr/>
          </p:nvSpPr>
          <p:spPr>
            <a:xfrm>
              <a:off x="760713" y="4030200"/>
              <a:ext cx="11650" cy="11275"/>
            </a:xfrm>
            <a:custGeom>
              <a:avLst/>
              <a:gdLst/>
              <a:ahLst/>
              <a:cxnLst/>
              <a:rect l="l" t="t" r="r" b="b"/>
              <a:pathLst>
                <a:path w="466" h="451" extrusionOk="0">
                  <a:moveTo>
                    <a:pt x="125" y="1"/>
                  </a:moveTo>
                  <a:lnTo>
                    <a:pt x="109" y="16"/>
                  </a:lnTo>
                  <a:cubicBezTo>
                    <a:pt x="1" y="156"/>
                    <a:pt x="32" y="249"/>
                    <a:pt x="47" y="295"/>
                  </a:cubicBezTo>
                  <a:cubicBezTo>
                    <a:pt x="94" y="326"/>
                    <a:pt x="125" y="357"/>
                    <a:pt x="171" y="373"/>
                  </a:cubicBezTo>
                  <a:lnTo>
                    <a:pt x="404" y="451"/>
                  </a:lnTo>
                  <a:lnTo>
                    <a:pt x="419" y="404"/>
                  </a:lnTo>
                  <a:cubicBezTo>
                    <a:pt x="435" y="326"/>
                    <a:pt x="466" y="264"/>
                    <a:pt x="466" y="187"/>
                  </a:cubicBezTo>
                  <a:cubicBezTo>
                    <a:pt x="466" y="140"/>
                    <a:pt x="419" y="78"/>
                    <a:pt x="342" y="63"/>
                  </a:cubicBezTo>
                  <a:lnTo>
                    <a:pt x="1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25"/>
            <p:cNvSpPr/>
            <p:nvPr/>
          </p:nvSpPr>
          <p:spPr>
            <a:xfrm>
              <a:off x="760713" y="4030200"/>
              <a:ext cx="11650" cy="11275"/>
            </a:xfrm>
            <a:custGeom>
              <a:avLst/>
              <a:gdLst/>
              <a:ahLst/>
              <a:cxnLst/>
              <a:rect l="l" t="t" r="r" b="b"/>
              <a:pathLst>
                <a:path w="466" h="451" extrusionOk="0">
                  <a:moveTo>
                    <a:pt x="125" y="1"/>
                  </a:moveTo>
                  <a:lnTo>
                    <a:pt x="109" y="16"/>
                  </a:lnTo>
                  <a:cubicBezTo>
                    <a:pt x="1" y="156"/>
                    <a:pt x="32" y="249"/>
                    <a:pt x="47" y="295"/>
                  </a:cubicBezTo>
                  <a:cubicBezTo>
                    <a:pt x="94" y="326"/>
                    <a:pt x="125" y="357"/>
                    <a:pt x="171" y="373"/>
                  </a:cubicBezTo>
                  <a:lnTo>
                    <a:pt x="404" y="451"/>
                  </a:lnTo>
                  <a:lnTo>
                    <a:pt x="419" y="404"/>
                  </a:lnTo>
                  <a:cubicBezTo>
                    <a:pt x="435" y="326"/>
                    <a:pt x="466" y="264"/>
                    <a:pt x="466" y="187"/>
                  </a:cubicBezTo>
                  <a:cubicBezTo>
                    <a:pt x="466" y="140"/>
                    <a:pt x="419" y="78"/>
                    <a:pt x="342" y="63"/>
                  </a:cubicBezTo>
                  <a:lnTo>
                    <a:pt x="1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25"/>
            <p:cNvSpPr/>
            <p:nvPr/>
          </p:nvSpPr>
          <p:spPr>
            <a:xfrm>
              <a:off x="668438" y="4081350"/>
              <a:ext cx="8925" cy="10150"/>
            </a:xfrm>
            <a:custGeom>
              <a:avLst/>
              <a:gdLst/>
              <a:ahLst/>
              <a:cxnLst/>
              <a:rect l="l" t="t" r="r" b="b"/>
              <a:pathLst>
                <a:path w="357" h="406" extrusionOk="0">
                  <a:moveTo>
                    <a:pt x="193" y="0"/>
                  </a:moveTo>
                  <a:cubicBezTo>
                    <a:pt x="130" y="0"/>
                    <a:pt x="66" y="30"/>
                    <a:pt x="47" y="80"/>
                  </a:cubicBezTo>
                  <a:cubicBezTo>
                    <a:pt x="0" y="157"/>
                    <a:pt x="0" y="281"/>
                    <a:pt x="78" y="359"/>
                  </a:cubicBezTo>
                  <a:cubicBezTo>
                    <a:pt x="93" y="405"/>
                    <a:pt x="140" y="405"/>
                    <a:pt x="155" y="405"/>
                  </a:cubicBezTo>
                  <a:cubicBezTo>
                    <a:pt x="217" y="405"/>
                    <a:pt x="295" y="359"/>
                    <a:pt x="310" y="297"/>
                  </a:cubicBezTo>
                  <a:cubicBezTo>
                    <a:pt x="357" y="219"/>
                    <a:pt x="341" y="142"/>
                    <a:pt x="310" y="64"/>
                  </a:cubicBezTo>
                  <a:lnTo>
                    <a:pt x="310" y="49"/>
                  </a:lnTo>
                  <a:lnTo>
                    <a:pt x="295" y="33"/>
                  </a:lnTo>
                  <a:cubicBezTo>
                    <a:pt x="266"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25"/>
            <p:cNvSpPr/>
            <p:nvPr/>
          </p:nvSpPr>
          <p:spPr>
            <a:xfrm>
              <a:off x="668438" y="4081350"/>
              <a:ext cx="8925" cy="10150"/>
            </a:xfrm>
            <a:custGeom>
              <a:avLst/>
              <a:gdLst/>
              <a:ahLst/>
              <a:cxnLst/>
              <a:rect l="l" t="t" r="r" b="b"/>
              <a:pathLst>
                <a:path w="357" h="406" extrusionOk="0">
                  <a:moveTo>
                    <a:pt x="193" y="0"/>
                  </a:moveTo>
                  <a:cubicBezTo>
                    <a:pt x="130" y="0"/>
                    <a:pt x="66" y="30"/>
                    <a:pt x="47" y="80"/>
                  </a:cubicBezTo>
                  <a:cubicBezTo>
                    <a:pt x="0" y="157"/>
                    <a:pt x="0" y="281"/>
                    <a:pt x="78" y="359"/>
                  </a:cubicBezTo>
                  <a:cubicBezTo>
                    <a:pt x="93" y="405"/>
                    <a:pt x="140" y="405"/>
                    <a:pt x="155" y="405"/>
                  </a:cubicBezTo>
                  <a:cubicBezTo>
                    <a:pt x="217" y="405"/>
                    <a:pt x="295" y="359"/>
                    <a:pt x="310" y="297"/>
                  </a:cubicBezTo>
                  <a:cubicBezTo>
                    <a:pt x="357" y="219"/>
                    <a:pt x="341" y="142"/>
                    <a:pt x="310" y="64"/>
                  </a:cubicBezTo>
                  <a:lnTo>
                    <a:pt x="310" y="49"/>
                  </a:lnTo>
                  <a:lnTo>
                    <a:pt x="295" y="33"/>
                  </a:lnTo>
                  <a:cubicBezTo>
                    <a:pt x="266"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25"/>
            <p:cNvSpPr/>
            <p:nvPr/>
          </p:nvSpPr>
          <p:spPr>
            <a:xfrm>
              <a:off x="817313" y="3782050"/>
              <a:ext cx="11275" cy="12825"/>
            </a:xfrm>
            <a:custGeom>
              <a:avLst/>
              <a:gdLst/>
              <a:ahLst/>
              <a:cxnLst/>
              <a:rect l="l" t="t" r="r" b="b"/>
              <a:pathLst>
                <a:path w="451" h="513" extrusionOk="0">
                  <a:moveTo>
                    <a:pt x="265" y="1"/>
                  </a:moveTo>
                  <a:cubicBezTo>
                    <a:pt x="234" y="1"/>
                    <a:pt x="172" y="1"/>
                    <a:pt x="140" y="16"/>
                  </a:cubicBezTo>
                  <a:cubicBezTo>
                    <a:pt x="78" y="63"/>
                    <a:pt x="16" y="125"/>
                    <a:pt x="1" y="218"/>
                  </a:cubicBezTo>
                  <a:cubicBezTo>
                    <a:pt x="1" y="295"/>
                    <a:pt x="1" y="388"/>
                    <a:pt x="63" y="466"/>
                  </a:cubicBezTo>
                  <a:cubicBezTo>
                    <a:pt x="94" y="481"/>
                    <a:pt x="140" y="512"/>
                    <a:pt x="172" y="512"/>
                  </a:cubicBezTo>
                  <a:cubicBezTo>
                    <a:pt x="249" y="512"/>
                    <a:pt x="327" y="466"/>
                    <a:pt x="373" y="404"/>
                  </a:cubicBezTo>
                  <a:cubicBezTo>
                    <a:pt x="451" y="311"/>
                    <a:pt x="451" y="171"/>
                    <a:pt x="389" y="78"/>
                  </a:cubicBezTo>
                  <a:cubicBezTo>
                    <a:pt x="373" y="63"/>
                    <a:pt x="327" y="16"/>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25"/>
            <p:cNvSpPr/>
            <p:nvPr/>
          </p:nvSpPr>
          <p:spPr>
            <a:xfrm>
              <a:off x="817313" y="3782050"/>
              <a:ext cx="11275" cy="12825"/>
            </a:xfrm>
            <a:custGeom>
              <a:avLst/>
              <a:gdLst/>
              <a:ahLst/>
              <a:cxnLst/>
              <a:rect l="l" t="t" r="r" b="b"/>
              <a:pathLst>
                <a:path w="451" h="513" extrusionOk="0">
                  <a:moveTo>
                    <a:pt x="265" y="1"/>
                  </a:moveTo>
                  <a:cubicBezTo>
                    <a:pt x="234" y="1"/>
                    <a:pt x="172" y="1"/>
                    <a:pt x="140" y="16"/>
                  </a:cubicBezTo>
                  <a:cubicBezTo>
                    <a:pt x="78" y="63"/>
                    <a:pt x="16" y="125"/>
                    <a:pt x="1" y="218"/>
                  </a:cubicBezTo>
                  <a:cubicBezTo>
                    <a:pt x="1" y="295"/>
                    <a:pt x="1" y="388"/>
                    <a:pt x="63" y="466"/>
                  </a:cubicBezTo>
                  <a:cubicBezTo>
                    <a:pt x="94" y="481"/>
                    <a:pt x="140" y="512"/>
                    <a:pt x="172" y="512"/>
                  </a:cubicBezTo>
                  <a:cubicBezTo>
                    <a:pt x="249" y="512"/>
                    <a:pt x="327" y="466"/>
                    <a:pt x="373" y="404"/>
                  </a:cubicBezTo>
                  <a:cubicBezTo>
                    <a:pt x="451" y="311"/>
                    <a:pt x="451" y="171"/>
                    <a:pt x="389" y="78"/>
                  </a:cubicBezTo>
                  <a:cubicBezTo>
                    <a:pt x="373" y="63"/>
                    <a:pt x="327" y="16"/>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25"/>
            <p:cNvSpPr/>
            <p:nvPr/>
          </p:nvSpPr>
          <p:spPr>
            <a:xfrm>
              <a:off x="736663" y="3797550"/>
              <a:ext cx="8575" cy="7025"/>
            </a:xfrm>
            <a:custGeom>
              <a:avLst/>
              <a:gdLst/>
              <a:ahLst/>
              <a:cxnLst/>
              <a:rect l="l" t="t" r="r" b="b"/>
              <a:pathLst>
                <a:path w="343" h="281" extrusionOk="0">
                  <a:moveTo>
                    <a:pt x="78" y="1"/>
                  </a:moveTo>
                  <a:lnTo>
                    <a:pt x="78" y="63"/>
                  </a:lnTo>
                  <a:lnTo>
                    <a:pt x="1" y="63"/>
                  </a:lnTo>
                  <a:lnTo>
                    <a:pt x="1" y="249"/>
                  </a:lnTo>
                  <a:lnTo>
                    <a:pt x="63" y="249"/>
                  </a:lnTo>
                  <a:cubicBezTo>
                    <a:pt x="78" y="249"/>
                    <a:pt x="125" y="280"/>
                    <a:pt x="140" y="280"/>
                  </a:cubicBezTo>
                  <a:cubicBezTo>
                    <a:pt x="187" y="280"/>
                    <a:pt x="218" y="249"/>
                    <a:pt x="265" y="234"/>
                  </a:cubicBezTo>
                  <a:cubicBezTo>
                    <a:pt x="311" y="172"/>
                    <a:pt x="342" y="94"/>
                    <a:pt x="296" y="17"/>
                  </a:cubicBezTo>
                  <a:lnTo>
                    <a:pt x="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25"/>
            <p:cNvSpPr/>
            <p:nvPr/>
          </p:nvSpPr>
          <p:spPr>
            <a:xfrm>
              <a:off x="736663" y="3797550"/>
              <a:ext cx="8575" cy="7025"/>
            </a:xfrm>
            <a:custGeom>
              <a:avLst/>
              <a:gdLst/>
              <a:ahLst/>
              <a:cxnLst/>
              <a:rect l="l" t="t" r="r" b="b"/>
              <a:pathLst>
                <a:path w="343" h="281" extrusionOk="0">
                  <a:moveTo>
                    <a:pt x="78" y="1"/>
                  </a:moveTo>
                  <a:lnTo>
                    <a:pt x="78" y="63"/>
                  </a:lnTo>
                  <a:lnTo>
                    <a:pt x="1" y="63"/>
                  </a:lnTo>
                  <a:lnTo>
                    <a:pt x="1" y="249"/>
                  </a:lnTo>
                  <a:lnTo>
                    <a:pt x="63" y="249"/>
                  </a:lnTo>
                  <a:cubicBezTo>
                    <a:pt x="78" y="249"/>
                    <a:pt x="125" y="280"/>
                    <a:pt x="140" y="280"/>
                  </a:cubicBezTo>
                  <a:cubicBezTo>
                    <a:pt x="187" y="280"/>
                    <a:pt x="218" y="249"/>
                    <a:pt x="265" y="234"/>
                  </a:cubicBezTo>
                  <a:cubicBezTo>
                    <a:pt x="311" y="172"/>
                    <a:pt x="342" y="94"/>
                    <a:pt x="296" y="17"/>
                  </a:cubicBezTo>
                  <a:lnTo>
                    <a:pt x="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25"/>
            <p:cNvSpPr/>
            <p:nvPr/>
          </p:nvSpPr>
          <p:spPr>
            <a:xfrm>
              <a:off x="840963" y="3804950"/>
              <a:ext cx="8950" cy="9300"/>
            </a:xfrm>
            <a:custGeom>
              <a:avLst/>
              <a:gdLst/>
              <a:ahLst/>
              <a:cxnLst/>
              <a:rect l="l" t="t" r="r" b="b"/>
              <a:pathLst>
                <a:path w="358" h="372" extrusionOk="0">
                  <a:moveTo>
                    <a:pt x="149" y="0"/>
                  </a:moveTo>
                  <a:cubicBezTo>
                    <a:pt x="122" y="0"/>
                    <a:pt x="98" y="5"/>
                    <a:pt x="79" y="15"/>
                  </a:cubicBezTo>
                  <a:cubicBezTo>
                    <a:pt x="48" y="31"/>
                    <a:pt x="1" y="93"/>
                    <a:pt x="1" y="155"/>
                  </a:cubicBezTo>
                  <a:cubicBezTo>
                    <a:pt x="1" y="217"/>
                    <a:pt x="1" y="263"/>
                    <a:pt x="48" y="310"/>
                  </a:cubicBezTo>
                  <a:cubicBezTo>
                    <a:pt x="63" y="341"/>
                    <a:pt x="94" y="372"/>
                    <a:pt x="156" y="372"/>
                  </a:cubicBezTo>
                  <a:cubicBezTo>
                    <a:pt x="234" y="372"/>
                    <a:pt x="327" y="310"/>
                    <a:pt x="358" y="217"/>
                  </a:cubicBezTo>
                  <a:cubicBezTo>
                    <a:pt x="358" y="155"/>
                    <a:pt x="358" y="108"/>
                    <a:pt x="311" y="77"/>
                  </a:cubicBezTo>
                  <a:cubicBezTo>
                    <a:pt x="269" y="24"/>
                    <a:pt x="205"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25"/>
            <p:cNvSpPr/>
            <p:nvPr/>
          </p:nvSpPr>
          <p:spPr>
            <a:xfrm>
              <a:off x="840963" y="3804950"/>
              <a:ext cx="8950" cy="9300"/>
            </a:xfrm>
            <a:custGeom>
              <a:avLst/>
              <a:gdLst/>
              <a:ahLst/>
              <a:cxnLst/>
              <a:rect l="l" t="t" r="r" b="b"/>
              <a:pathLst>
                <a:path w="358" h="372" extrusionOk="0">
                  <a:moveTo>
                    <a:pt x="149" y="0"/>
                  </a:moveTo>
                  <a:cubicBezTo>
                    <a:pt x="122" y="0"/>
                    <a:pt x="98" y="5"/>
                    <a:pt x="79" y="15"/>
                  </a:cubicBezTo>
                  <a:cubicBezTo>
                    <a:pt x="48" y="31"/>
                    <a:pt x="1" y="93"/>
                    <a:pt x="1" y="155"/>
                  </a:cubicBezTo>
                  <a:cubicBezTo>
                    <a:pt x="1" y="217"/>
                    <a:pt x="1" y="263"/>
                    <a:pt x="48" y="310"/>
                  </a:cubicBezTo>
                  <a:cubicBezTo>
                    <a:pt x="63" y="341"/>
                    <a:pt x="94" y="372"/>
                    <a:pt x="156" y="372"/>
                  </a:cubicBezTo>
                  <a:cubicBezTo>
                    <a:pt x="234" y="372"/>
                    <a:pt x="327" y="310"/>
                    <a:pt x="358" y="217"/>
                  </a:cubicBezTo>
                  <a:cubicBezTo>
                    <a:pt x="358" y="155"/>
                    <a:pt x="358" y="108"/>
                    <a:pt x="311" y="77"/>
                  </a:cubicBezTo>
                  <a:cubicBezTo>
                    <a:pt x="269" y="24"/>
                    <a:pt x="205"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25"/>
            <p:cNvSpPr/>
            <p:nvPr/>
          </p:nvSpPr>
          <p:spPr>
            <a:xfrm>
              <a:off x="781263" y="4259025"/>
              <a:ext cx="14750" cy="12000"/>
            </a:xfrm>
            <a:custGeom>
              <a:avLst/>
              <a:gdLst/>
              <a:ahLst/>
              <a:cxnLst/>
              <a:rect l="l" t="t" r="r" b="b"/>
              <a:pathLst>
                <a:path w="590" h="480" extrusionOk="0">
                  <a:moveTo>
                    <a:pt x="247"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7" y="479"/>
                    <a:pt x="388" y="479"/>
                    <a:pt x="435" y="464"/>
                  </a:cubicBezTo>
                  <a:cubicBezTo>
                    <a:pt x="450" y="464"/>
                    <a:pt x="466" y="448"/>
                    <a:pt x="497" y="448"/>
                  </a:cubicBezTo>
                  <a:cubicBezTo>
                    <a:pt x="528" y="417"/>
                    <a:pt x="543" y="386"/>
                    <a:pt x="543" y="340"/>
                  </a:cubicBezTo>
                  <a:cubicBezTo>
                    <a:pt x="590" y="231"/>
                    <a:pt x="528" y="91"/>
                    <a:pt x="419" y="45"/>
                  </a:cubicBezTo>
                  <a:cubicBezTo>
                    <a:pt x="368" y="16"/>
                    <a:pt x="306"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25"/>
            <p:cNvSpPr/>
            <p:nvPr/>
          </p:nvSpPr>
          <p:spPr>
            <a:xfrm>
              <a:off x="781263" y="4259025"/>
              <a:ext cx="14750" cy="12000"/>
            </a:xfrm>
            <a:custGeom>
              <a:avLst/>
              <a:gdLst/>
              <a:ahLst/>
              <a:cxnLst/>
              <a:rect l="l" t="t" r="r" b="b"/>
              <a:pathLst>
                <a:path w="590" h="480" extrusionOk="0">
                  <a:moveTo>
                    <a:pt x="247"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7" y="479"/>
                    <a:pt x="388" y="479"/>
                    <a:pt x="435" y="464"/>
                  </a:cubicBezTo>
                  <a:cubicBezTo>
                    <a:pt x="450" y="464"/>
                    <a:pt x="466" y="448"/>
                    <a:pt x="497" y="448"/>
                  </a:cubicBezTo>
                  <a:cubicBezTo>
                    <a:pt x="528" y="417"/>
                    <a:pt x="543" y="386"/>
                    <a:pt x="543" y="340"/>
                  </a:cubicBezTo>
                  <a:cubicBezTo>
                    <a:pt x="590" y="231"/>
                    <a:pt x="528" y="91"/>
                    <a:pt x="419" y="45"/>
                  </a:cubicBezTo>
                  <a:cubicBezTo>
                    <a:pt x="368" y="16"/>
                    <a:pt x="306"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25"/>
            <p:cNvSpPr/>
            <p:nvPr/>
          </p:nvSpPr>
          <p:spPr>
            <a:xfrm>
              <a:off x="631988" y="4115900"/>
              <a:ext cx="9725" cy="10500"/>
            </a:xfrm>
            <a:custGeom>
              <a:avLst/>
              <a:gdLst/>
              <a:ahLst/>
              <a:cxnLst/>
              <a:rect l="l" t="t" r="r" b="b"/>
              <a:pathLst>
                <a:path w="389" h="420" extrusionOk="0">
                  <a:moveTo>
                    <a:pt x="62" y="0"/>
                  </a:moveTo>
                  <a:lnTo>
                    <a:pt x="47" y="47"/>
                  </a:lnTo>
                  <a:cubicBezTo>
                    <a:pt x="31" y="109"/>
                    <a:pt x="0" y="155"/>
                    <a:pt x="0" y="233"/>
                  </a:cubicBezTo>
                  <a:cubicBezTo>
                    <a:pt x="0" y="311"/>
                    <a:pt x="62" y="419"/>
                    <a:pt x="155" y="419"/>
                  </a:cubicBezTo>
                  <a:lnTo>
                    <a:pt x="186" y="419"/>
                  </a:lnTo>
                  <a:cubicBezTo>
                    <a:pt x="264" y="419"/>
                    <a:pt x="342" y="357"/>
                    <a:pt x="357" y="280"/>
                  </a:cubicBezTo>
                  <a:cubicBezTo>
                    <a:pt x="388" y="217"/>
                    <a:pt x="373" y="140"/>
                    <a:pt x="373" y="78"/>
                  </a:cubicBezTo>
                  <a:lnTo>
                    <a:pt x="357"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25"/>
            <p:cNvSpPr/>
            <p:nvPr/>
          </p:nvSpPr>
          <p:spPr>
            <a:xfrm>
              <a:off x="631988" y="4115900"/>
              <a:ext cx="9725" cy="10500"/>
            </a:xfrm>
            <a:custGeom>
              <a:avLst/>
              <a:gdLst/>
              <a:ahLst/>
              <a:cxnLst/>
              <a:rect l="l" t="t" r="r" b="b"/>
              <a:pathLst>
                <a:path w="389" h="420" extrusionOk="0">
                  <a:moveTo>
                    <a:pt x="62" y="0"/>
                  </a:moveTo>
                  <a:lnTo>
                    <a:pt x="47" y="47"/>
                  </a:lnTo>
                  <a:cubicBezTo>
                    <a:pt x="31" y="109"/>
                    <a:pt x="0" y="155"/>
                    <a:pt x="0" y="233"/>
                  </a:cubicBezTo>
                  <a:cubicBezTo>
                    <a:pt x="0" y="311"/>
                    <a:pt x="62" y="419"/>
                    <a:pt x="155" y="419"/>
                  </a:cubicBezTo>
                  <a:lnTo>
                    <a:pt x="186" y="419"/>
                  </a:lnTo>
                  <a:cubicBezTo>
                    <a:pt x="264" y="419"/>
                    <a:pt x="342" y="357"/>
                    <a:pt x="357" y="280"/>
                  </a:cubicBezTo>
                  <a:cubicBezTo>
                    <a:pt x="388" y="217"/>
                    <a:pt x="373" y="140"/>
                    <a:pt x="373" y="78"/>
                  </a:cubicBezTo>
                  <a:lnTo>
                    <a:pt x="357"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25"/>
            <p:cNvSpPr/>
            <p:nvPr/>
          </p:nvSpPr>
          <p:spPr>
            <a:xfrm>
              <a:off x="631213" y="3910850"/>
              <a:ext cx="12825" cy="11200"/>
            </a:xfrm>
            <a:custGeom>
              <a:avLst/>
              <a:gdLst/>
              <a:ahLst/>
              <a:cxnLst/>
              <a:rect l="l" t="t" r="r" b="b"/>
              <a:pathLst>
                <a:path w="513" h="448" extrusionOk="0">
                  <a:moveTo>
                    <a:pt x="200" y="1"/>
                  </a:moveTo>
                  <a:cubicBezTo>
                    <a:pt x="159" y="1"/>
                    <a:pt x="117" y="9"/>
                    <a:pt x="78" y="29"/>
                  </a:cubicBezTo>
                  <a:lnTo>
                    <a:pt x="62" y="44"/>
                  </a:lnTo>
                  <a:cubicBezTo>
                    <a:pt x="0" y="137"/>
                    <a:pt x="0" y="261"/>
                    <a:pt x="62" y="355"/>
                  </a:cubicBezTo>
                  <a:cubicBezTo>
                    <a:pt x="109" y="401"/>
                    <a:pt x="186" y="448"/>
                    <a:pt x="295" y="448"/>
                  </a:cubicBezTo>
                  <a:lnTo>
                    <a:pt x="373" y="448"/>
                  </a:lnTo>
                  <a:cubicBezTo>
                    <a:pt x="481" y="370"/>
                    <a:pt x="512" y="199"/>
                    <a:pt x="435" y="106"/>
                  </a:cubicBezTo>
                  <a:cubicBezTo>
                    <a:pt x="381" y="43"/>
                    <a:pt x="292"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25"/>
            <p:cNvSpPr/>
            <p:nvPr/>
          </p:nvSpPr>
          <p:spPr>
            <a:xfrm>
              <a:off x="631213" y="3910850"/>
              <a:ext cx="12825" cy="11200"/>
            </a:xfrm>
            <a:custGeom>
              <a:avLst/>
              <a:gdLst/>
              <a:ahLst/>
              <a:cxnLst/>
              <a:rect l="l" t="t" r="r" b="b"/>
              <a:pathLst>
                <a:path w="513" h="448" extrusionOk="0">
                  <a:moveTo>
                    <a:pt x="200" y="1"/>
                  </a:moveTo>
                  <a:cubicBezTo>
                    <a:pt x="159" y="1"/>
                    <a:pt x="117" y="9"/>
                    <a:pt x="78" y="29"/>
                  </a:cubicBezTo>
                  <a:lnTo>
                    <a:pt x="62" y="44"/>
                  </a:lnTo>
                  <a:cubicBezTo>
                    <a:pt x="0" y="137"/>
                    <a:pt x="0" y="261"/>
                    <a:pt x="62" y="355"/>
                  </a:cubicBezTo>
                  <a:cubicBezTo>
                    <a:pt x="109" y="401"/>
                    <a:pt x="186" y="448"/>
                    <a:pt x="295" y="448"/>
                  </a:cubicBezTo>
                  <a:lnTo>
                    <a:pt x="373" y="448"/>
                  </a:lnTo>
                  <a:cubicBezTo>
                    <a:pt x="481" y="370"/>
                    <a:pt x="512" y="199"/>
                    <a:pt x="435" y="106"/>
                  </a:cubicBezTo>
                  <a:cubicBezTo>
                    <a:pt x="381" y="43"/>
                    <a:pt x="292"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25"/>
            <p:cNvSpPr/>
            <p:nvPr/>
          </p:nvSpPr>
          <p:spPr>
            <a:xfrm>
              <a:off x="639738" y="3945300"/>
              <a:ext cx="12425" cy="9700"/>
            </a:xfrm>
            <a:custGeom>
              <a:avLst/>
              <a:gdLst/>
              <a:ahLst/>
              <a:cxnLst/>
              <a:rect l="l" t="t" r="r" b="b"/>
              <a:pathLst>
                <a:path w="497" h="388" extrusionOk="0">
                  <a:moveTo>
                    <a:pt x="264" y="0"/>
                  </a:moveTo>
                  <a:cubicBezTo>
                    <a:pt x="202" y="0"/>
                    <a:pt x="140" y="31"/>
                    <a:pt x="78" y="47"/>
                  </a:cubicBezTo>
                  <a:lnTo>
                    <a:pt x="47" y="47"/>
                  </a:lnTo>
                  <a:lnTo>
                    <a:pt x="1" y="341"/>
                  </a:lnTo>
                  <a:lnTo>
                    <a:pt x="47" y="357"/>
                  </a:lnTo>
                  <a:cubicBezTo>
                    <a:pt x="109" y="372"/>
                    <a:pt x="171" y="388"/>
                    <a:pt x="233" y="388"/>
                  </a:cubicBezTo>
                  <a:lnTo>
                    <a:pt x="295" y="388"/>
                  </a:lnTo>
                  <a:cubicBezTo>
                    <a:pt x="388" y="372"/>
                    <a:pt x="497" y="295"/>
                    <a:pt x="497" y="202"/>
                  </a:cubicBezTo>
                  <a:cubicBezTo>
                    <a:pt x="497" y="155"/>
                    <a:pt x="466" y="109"/>
                    <a:pt x="435" y="62"/>
                  </a:cubicBezTo>
                  <a:cubicBezTo>
                    <a:pt x="373" y="31"/>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25"/>
            <p:cNvSpPr/>
            <p:nvPr/>
          </p:nvSpPr>
          <p:spPr>
            <a:xfrm>
              <a:off x="639738" y="3945300"/>
              <a:ext cx="12425" cy="9700"/>
            </a:xfrm>
            <a:custGeom>
              <a:avLst/>
              <a:gdLst/>
              <a:ahLst/>
              <a:cxnLst/>
              <a:rect l="l" t="t" r="r" b="b"/>
              <a:pathLst>
                <a:path w="497" h="388" extrusionOk="0">
                  <a:moveTo>
                    <a:pt x="264" y="0"/>
                  </a:moveTo>
                  <a:cubicBezTo>
                    <a:pt x="202" y="0"/>
                    <a:pt x="140" y="31"/>
                    <a:pt x="78" y="47"/>
                  </a:cubicBezTo>
                  <a:lnTo>
                    <a:pt x="47" y="47"/>
                  </a:lnTo>
                  <a:lnTo>
                    <a:pt x="1" y="341"/>
                  </a:lnTo>
                  <a:lnTo>
                    <a:pt x="47" y="357"/>
                  </a:lnTo>
                  <a:cubicBezTo>
                    <a:pt x="109" y="372"/>
                    <a:pt x="171" y="388"/>
                    <a:pt x="233" y="388"/>
                  </a:cubicBezTo>
                  <a:lnTo>
                    <a:pt x="295" y="388"/>
                  </a:lnTo>
                  <a:cubicBezTo>
                    <a:pt x="388" y="372"/>
                    <a:pt x="497" y="295"/>
                    <a:pt x="497" y="202"/>
                  </a:cubicBezTo>
                  <a:cubicBezTo>
                    <a:pt x="497" y="155"/>
                    <a:pt x="466" y="109"/>
                    <a:pt x="435" y="62"/>
                  </a:cubicBezTo>
                  <a:cubicBezTo>
                    <a:pt x="373" y="31"/>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25"/>
            <p:cNvSpPr/>
            <p:nvPr/>
          </p:nvSpPr>
          <p:spPr>
            <a:xfrm>
              <a:off x="598238" y="3752575"/>
              <a:ext cx="267200" cy="533575"/>
            </a:xfrm>
            <a:custGeom>
              <a:avLst/>
              <a:gdLst/>
              <a:ahLst/>
              <a:cxnLst/>
              <a:rect l="l" t="t" r="r" b="b"/>
              <a:pathLst>
                <a:path w="10688" h="21343" extrusionOk="0">
                  <a:moveTo>
                    <a:pt x="7911" y="838"/>
                  </a:moveTo>
                  <a:lnTo>
                    <a:pt x="7988" y="854"/>
                  </a:lnTo>
                  <a:cubicBezTo>
                    <a:pt x="8112" y="869"/>
                    <a:pt x="8268" y="916"/>
                    <a:pt x="8299" y="1040"/>
                  </a:cubicBezTo>
                  <a:cubicBezTo>
                    <a:pt x="8314" y="1087"/>
                    <a:pt x="8299" y="1149"/>
                    <a:pt x="8283" y="1180"/>
                  </a:cubicBezTo>
                  <a:cubicBezTo>
                    <a:pt x="8237" y="1226"/>
                    <a:pt x="8190" y="1257"/>
                    <a:pt x="8128" y="1273"/>
                  </a:cubicBezTo>
                  <a:lnTo>
                    <a:pt x="8066" y="1273"/>
                  </a:lnTo>
                  <a:cubicBezTo>
                    <a:pt x="8004" y="1273"/>
                    <a:pt x="7926" y="1242"/>
                    <a:pt x="7849" y="1195"/>
                  </a:cubicBezTo>
                  <a:lnTo>
                    <a:pt x="7833" y="1180"/>
                  </a:lnTo>
                  <a:lnTo>
                    <a:pt x="7818" y="931"/>
                  </a:lnTo>
                  <a:lnTo>
                    <a:pt x="7880" y="931"/>
                  </a:lnTo>
                  <a:cubicBezTo>
                    <a:pt x="7895" y="931"/>
                    <a:pt x="7911" y="916"/>
                    <a:pt x="7911" y="885"/>
                  </a:cubicBezTo>
                  <a:lnTo>
                    <a:pt x="7911" y="838"/>
                  </a:lnTo>
                  <a:close/>
                  <a:moveTo>
                    <a:pt x="9028" y="1164"/>
                  </a:moveTo>
                  <a:cubicBezTo>
                    <a:pt x="9090" y="1180"/>
                    <a:pt x="9136" y="1226"/>
                    <a:pt x="9152" y="1242"/>
                  </a:cubicBezTo>
                  <a:cubicBezTo>
                    <a:pt x="9214" y="1335"/>
                    <a:pt x="9214" y="1474"/>
                    <a:pt x="9136" y="1567"/>
                  </a:cubicBezTo>
                  <a:cubicBezTo>
                    <a:pt x="9090" y="1629"/>
                    <a:pt x="9012" y="1660"/>
                    <a:pt x="8935" y="1660"/>
                  </a:cubicBezTo>
                  <a:cubicBezTo>
                    <a:pt x="8903" y="1660"/>
                    <a:pt x="8857" y="1660"/>
                    <a:pt x="8795" y="1629"/>
                  </a:cubicBezTo>
                  <a:cubicBezTo>
                    <a:pt x="8764" y="1567"/>
                    <a:pt x="8764" y="1474"/>
                    <a:pt x="8764" y="1381"/>
                  </a:cubicBezTo>
                  <a:cubicBezTo>
                    <a:pt x="8779" y="1273"/>
                    <a:pt x="8841" y="1226"/>
                    <a:pt x="8903" y="1180"/>
                  </a:cubicBezTo>
                  <a:cubicBezTo>
                    <a:pt x="8935" y="1164"/>
                    <a:pt x="8997" y="1164"/>
                    <a:pt x="9028" y="1164"/>
                  </a:cubicBezTo>
                  <a:close/>
                  <a:moveTo>
                    <a:pt x="5817" y="1800"/>
                  </a:moveTo>
                  <a:lnTo>
                    <a:pt x="5833" y="1816"/>
                  </a:lnTo>
                  <a:cubicBezTo>
                    <a:pt x="5879" y="1893"/>
                    <a:pt x="5848" y="1971"/>
                    <a:pt x="5802" y="2033"/>
                  </a:cubicBezTo>
                  <a:cubicBezTo>
                    <a:pt x="5755" y="2048"/>
                    <a:pt x="5724" y="2079"/>
                    <a:pt x="5677" y="2079"/>
                  </a:cubicBezTo>
                  <a:cubicBezTo>
                    <a:pt x="5662" y="2079"/>
                    <a:pt x="5615" y="2048"/>
                    <a:pt x="5600" y="2048"/>
                  </a:cubicBezTo>
                  <a:lnTo>
                    <a:pt x="5569" y="2033"/>
                  </a:lnTo>
                  <a:lnTo>
                    <a:pt x="5569" y="1847"/>
                  </a:lnTo>
                  <a:lnTo>
                    <a:pt x="5615" y="1862"/>
                  </a:lnTo>
                  <a:lnTo>
                    <a:pt x="5615" y="1800"/>
                  </a:lnTo>
                  <a:close/>
                  <a:moveTo>
                    <a:pt x="9858" y="2095"/>
                  </a:moveTo>
                  <a:cubicBezTo>
                    <a:pt x="9914" y="2095"/>
                    <a:pt x="9978" y="2119"/>
                    <a:pt x="10020" y="2172"/>
                  </a:cubicBezTo>
                  <a:cubicBezTo>
                    <a:pt x="10067" y="2203"/>
                    <a:pt x="10067" y="2250"/>
                    <a:pt x="10067" y="2312"/>
                  </a:cubicBezTo>
                  <a:cubicBezTo>
                    <a:pt x="10036" y="2405"/>
                    <a:pt x="9943" y="2467"/>
                    <a:pt x="9865" y="2467"/>
                  </a:cubicBezTo>
                  <a:cubicBezTo>
                    <a:pt x="9803" y="2467"/>
                    <a:pt x="9772" y="2436"/>
                    <a:pt x="9725" y="2405"/>
                  </a:cubicBezTo>
                  <a:cubicBezTo>
                    <a:pt x="9694" y="2358"/>
                    <a:pt x="9694" y="2312"/>
                    <a:pt x="9694" y="2250"/>
                  </a:cubicBezTo>
                  <a:cubicBezTo>
                    <a:pt x="9710" y="2188"/>
                    <a:pt x="9725" y="2157"/>
                    <a:pt x="9788" y="2110"/>
                  </a:cubicBezTo>
                  <a:cubicBezTo>
                    <a:pt x="9807" y="2100"/>
                    <a:pt x="9831" y="2095"/>
                    <a:pt x="9858" y="2095"/>
                  </a:cubicBezTo>
                  <a:close/>
                  <a:moveTo>
                    <a:pt x="4949" y="2188"/>
                  </a:moveTo>
                  <a:cubicBezTo>
                    <a:pt x="5042" y="2188"/>
                    <a:pt x="5150" y="2250"/>
                    <a:pt x="5197" y="2327"/>
                  </a:cubicBezTo>
                  <a:cubicBezTo>
                    <a:pt x="5212" y="2358"/>
                    <a:pt x="5212" y="2436"/>
                    <a:pt x="5197" y="2498"/>
                  </a:cubicBezTo>
                  <a:cubicBezTo>
                    <a:pt x="5181" y="2560"/>
                    <a:pt x="5135" y="2591"/>
                    <a:pt x="5073" y="2606"/>
                  </a:cubicBezTo>
                  <a:lnTo>
                    <a:pt x="5057" y="2606"/>
                  </a:lnTo>
                  <a:lnTo>
                    <a:pt x="4747" y="2513"/>
                  </a:lnTo>
                  <a:lnTo>
                    <a:pt x="4762" y="2467"/>
                  </a:lnTo>
                  <a:lnTo>
                    <a:pt x="4762" y="2405"/>
                  </a:lnTo>
                  <a:cubicBezTo>
                    <a:pt x="4762" y="2343"/>
                    <a:pt x="4747" y="2281"/>
                    <a:pt x="4809" y="2219"/>
                  </a:cubicBezTo>
                  <a:cubicBezTo>
                    <a:pt x="4824" y="2203"/>
                    <a:pt x="4871" y="2188"/>
                    <a:pt x="4918" y="2188"/>
                  </a:cubicBezTo>
                  <a:close/>
                  <a:moveTo>
                    <a:pt x="7015" y="2963"/>
                  </a:moveTo>
                  <a:cubicBezTo>
                    <a:pt x="7075" y="2963"/>
                    <a:pt x="7136" y="2968"/>
                    <a:pt x="7197" y="2979"/>
                  </a:cubicBezTo>
                  <a:cubicBezTo>
                    <a:pt x="7399" y="3025"/>
                    <a:pt x="7601" y="3149"/>
                    <a:pt x="7585" y="3366"/>
                  </a:cubicBezTo>
                  <a:cubicBezTo>
                    <a:pt x="7585" y="3537"/>
                    <a:pt x="7430" y="3646"/>
                    <a:pt x="7368" y="3677"/>
                  </a:cubicBezTo>
                  <a:cubicBezTo>
                    <a:pt x="7073" y="3878"/>
                    <a:pt x="6748" y="4033"/>
                    <a:pt x="6391" y="4111"/>
                  </a:cubicBezTo>
                  <a:cubicBezTo>
                    <a:pt x="6360" y="4126"/>
                    <a:pt x="6298" y="4126"/>
                    <a:pt x="6267" y="4126"/>
                  </a:cubicBezTo>
                  <a:cubicBezTo>
                    <a:pt x="6065" y="4126"/>
                    <a:pt x="5895" y="4033"/>
                    <a:pt x="5802" y="3863"/>
                  </a:cubicBezTo>
                  <a:cubicBezTo>
                    <a:pt x="5771" y="3816"/>
                    <a:pt x="5755" y="3785"/>
                    <a:pt x="5755" y="3739"/>
                  </a:cubicBezTo>
                  <a:cubicBezTo>
                    <a:pt x="5740" y="3584"/>
                    <a:pt x="5817" y="3444"/>
                    <a:pt x="5988" y="3320"/>
                  </a:cubicBezTo>
                  <a:cubicBezTo>
                    <a:pt x="6256" y="3159"/>
                    <a:pt x="6628" y="2963"/>
                    <a:pt x="7015" y="2963"/>
                  </a:cubicBezTo>
                  <a:close/>
                  <a:moveTo>
                    <a:pt x="4129" y="2928"/>
                  </a:moveTo>
                  <a:cubicBezTo>
                    <a:pt x="4171" y="2928"/>
                    <a:pt x="4213" y="2951"/>
                    <a:pt x="4251" y="2979"/>
                  </a:cubicBezTo>
                  <a:cubicBezTo>
                    <a:pt x="4297" y="3041"/>
                    <a:pt x="4282" y="3118"/>
                    <a:pt x="4220" y="3180"/>
                  </a:cubicBezTo>
                  <a:cubicBezTo>
                    <a:pt x="3832" y="3491"/>
                    <a:pt x="3258" y="4204"/>
                    <a:pt x="3258" y="4204"/>
                  </a:cubicBezTo>
                  <a:cubicBezTo>
                    <a:pt x="3211" y="4251"/>
                    <a:pt x="3180" y="4266"/>
                    <a:pt x="3134" y="4266"/>
                  </a:cubicBezTo>
                  <a:cubicBezTo>
                    <a:pt x="3103" y="4266"/>
                    <a:pt x="3056" y="4251"/>
                    <a:pt x="3041" y="4219"/>
                  </a:cubicBezTo>
                  <a:cubicBezTo>
                    <a:pt x="2979" y="4188"/>
                    <a:pt x="2963" y="4095"/>
                    <a:pt x="3025" y="4033"/>
                  </a:cubicBezTo>
                  <a:cubicBezTo>
                    <a:pt x="3041" y="4018"/>
                    <a:pt x="3599" y="3289"/>
                    <a:pt x="4049" y="2963"/>
                  </a:cubicBezTo>
                  <a:cubicBezTo>
                    <a:pt x="4074" y="2938"/>
                    <a:pt x="4101" y="2928"/>
                    <a:pt x="4129" y="2928"/>
                  </a:cubicBezTo>
                  <a:close/>
                  <a:moveTo>
                    <a:pt x="8993" y="3969"/>
                  </a:moveTo>
                  <a:cubicBezTo>
                    <a:pt x="9068" y="3969"/>
                    <a:pt x="9108" y="4026"/>
                    <a:pt x="9136" y="4095"/>
                  </a:cubicBezTo>
                  <a:cubicBezTo>
                    <a:pt x="9152" y="4173"/>
                    <a:pt x="9090" y="4251"/>
                    <a:pt x="9012" y="4266"/>
                  </a:cubicBezTo>
                  <a:cubicBezTo>
                    <a:pt x="8779" y="4297"/>
                    <a:pt x="8376" y="4499"/>
                    <a:pt x="8221" y="4561"/>
                  </a:cubicBezTo>
                  <a:cubicBezTo>
                    <a:pt x="8206" y="4576"/>
                    <a:pt x="8190" y="4576"/>
                    <a:pt x="8159" y="4576"/>
                  </a:cubicBezTo>
                  <a:cubicBezTo>
                    <a:pt x="8097" y="4576"/>
                    <a:pt x="8050" y="4561"/>
                    <a:pt x="8035" y="4499"/>
                  </a:cubicBezTo>
                  <a:cubicBezTo>
                    <a:pt x="7988" y="4421"/>
                    <a:pt x="8004" y="4344"/>
                    <a:pt x="8081" y="4297"/>
                  </a:cubicBezTo>
                  <a:cubicBezTo>
                    <a:pt x="8112" y="4297"/>
                    <a:pt x="8624" y="4033"/>
                    <a:pt x="8966" y="3971"/>
                  </a:cubicBezTo>
                  <a:cubicBezTo>
                    <a:pt x="8975" y="3970"/>
                    <a:pt x="8984" y="3969"/>
                    <a:pt x="8993" y="3969"/>
                  </a:cubicBezTo>
                  <a:close/>
                  <a:moveTo>
                    <a:pt x="9524" y="4452"/>
                  </a:moveTo>
                  <a:cubicBezTo>
                    <a:pt x="9601" y="4452"/>
                    <a:pt x="9679" y="4514"/>
                    <a:pt x="9694" y="4592"/>
                  </a:cubicBezTo>
                  <a:cubicBezTo>
                    <a:pt x="9710" y="4685"/>
                    <a:pt x="9648" y="4747"/>
                    <a:pt x="9586" y="4762"/>
                  </a:cubicBezTo>
                  <a:cubicBezTo>
                    <a:pt x="9400" y="4809"/>
                    <a:pt x="9229" y="4840"/>
                    <a:pt x="9074" y="4902"/>
                  </a:cubicBezTo>
                  <a:lnTo>
                    <a:pt x="9012" y="4902"/>
                  </a:lnTo>
                  <a:cubicBezTo>
                    <a:pt x="8950" y="4902"/>
                    <a:pt x="8903" y="4871"/>
                    <a:pt x="8872" y="4809"/>
                  </a:cubicBezTo>
                  <a:cubicBezTo>
                    <a:pt x="8841" y="4731"/>
                    <a:pt x="8872" y="4638"/>
                    <a:pt x="8950" y="4607"/>
                  </a:cubicBezTo>
                  <a:cubicBezTo>
                    <a:pt x="9136" y="4530"/>
                    <a:pt x="9322" y="4499"/>
                    <a:pt x="9524" y="4452"/>
                  </a:cubicBezTo>
                  <a:close/>
                  <a:moveTo>
                    <a:pt x="4251" y="3957"/>
                  </a:moveTo>
                  <a:cubicBezTo>
                    <a:pt x="4286" y="3957"/>
                    <a:pt x="4325" y="3970"/>
                    <a:pt x="4359" y="3987"/>
                  </a:cubicBezTo>
                  <a:cubicBezTo>
                    <a:pt x="4406" y="4064"/>
                    <a:pt x="4406" y="4142"/>
                    <a:pt x="4344" y="4204"/>
                  </a:cubicBezTo>
                  <a:cubicBezTo>
                    <a:pt x="4096" y="4437"/>
                    <a:pt x="3553" y="4979"/>
                    <a:pt x="3553" y="4979"/>
                  </a:cubicBezTo>
                  <a:cubicBezTo>
                    <a:pt x="3522" y="4995"/>
                    <a:pt x="3491" y="5026"/>
                    <a:pt x="3444" y="5026"/>
                  </a:cubicBezTo>
                  <a:cubicBezTo>
                    <a:pt x="3413" y="5026"/>
                    <a:pt x="3382" y="4995"/>
                    <a:pt x="3351" y="4979"/>
                  </a:cubicBezTo>
                  <a:cubicBezTo>
                    <a:pt x="3289" y="4917"/>
                    <a:pt x="3289" y="4824"/>
                    <a:pt x="3351" y="4762"/>
                  </a:cubicBezTo>
                  <a:cubicBezTo>
                    <a:pt x="3367" y="4747"/>
                    <a:pt x="3894" y="4219"/>
                    <a:pt x="4173" y="3987"/>
                  </a:cubicBezTo>
                  <a:cubicBezTo>
                    <a:pt x="4194" y="3966"/>
                    <a:pt x="4221" y="3957"/>
                    <a:pt x="4251" y="3957"/>
                  </a:cubicBezTo>
                  <a:close/>
                  <a:moveTo>
                    <a:pt x="2591" y="4557"/>
                  </a:moveTo>
                  <a:cubicBezTo>
                    <a:pt x="2621" y="4557"/>
                    <a:pt x="2650" y="4567"/>
                    <a:pt x="2669" y="4592"/>
                  </a:cubicBezTo>
                  <a:cubicBezTo>
                    <a:pt x="2731" y="4654"/>
                    <a:pt x="2746" y="4747"/>
                    <a:pt x="2700" y="4809"/>
                  </a:cubicBezTo>
                  <a:cubicBezTo>
                    <a:pt x="2358" y="5197"/>
                    <a:pt x="1971" y="5848"/>
                    <a:pt x="1971" y="5848"/>
                  </a:cubicBezTo>
                  <a:cubicBezTo>
                    <a:pt x="1955" y="5910"/>
                    <a:pt x="1924" y="5926"/>
                    <a:pt x="1862" y="5926"/>
                  </a:cubicBezTo>
                  <a:cubicBezTo>
                    <a:pt x="1816" y="5926"/>
                    <a:pt x="1800" y="5926"/>
                    <a:pt x="1785" y="5910"/>
                  </a:cubicBezTo>
                  <a:cubicBezTo>
                    <a:pt x="1723" y="5848"/>
                    <a:pt x="1692" y="5770"/>
                    <a:pt x="1707" y="5693"/>
                  </a:cubicBezTo>
                  <a:cubicBezTo>
                    <a:pt x="1723" y="5677"/>
                    <a:pt x="2110" y="5026"/>
                    <a:pt x="2467" y="4607"/>
                  </a:cubicBezTo>
                  <a:cubicBezTo>
                    <a:pt x="2495" y="4579"/>
                    <a:pt x="2545" y="4557"/>
                    <a:pt x="2591" y="4557"/>
                  </a:cubicBezTo>
                  <a:close/>
                  <a:moveTo>
                    <a:pt x="5197" y="5808"/>
                  </a:moveTo>
                  <a:cubicBezTo>
                    <a:pt x="5232" y="5808"/>
                    <a:pt x="5264" y="5815"/>
                    <a:pt x="5290" y="5832"/>
                  </a:cubicBezTo>
                  <a:cubicBezTo>
                    <a:pt x="5352" y="5879"/>
                    <a:pt x="5383" y="5926"/>
                    <a:pt x="5414" y="5972"/>
                  </a:cubicBezTo>
                  <a:cubicBezTo>
                    <a:pt x="5429" y="6034"/>
                    <a:pt x="5414" y="6112"/>
                    <a:pt x="5367" y="6158"/>
                  </a:cubicBezTo>
                  <a:cubicBezTo>
                    <a:pt x="5321" y="6220"/>
                    <a:pt x="5228" y="6267"/>
                    <a:pt x="5150" y="6267"/>
                  </a:cubicBezTo>
                  <a:cubicBezTo>
                    <a:pt x="5104" y="6267"/>
                    <a:pt x="5042" y="6236"/>
                    <a:pt x="4995" y="6220"/>
                  </a:cubicBezTo>
                  <a:cubicBezTo>
                    <a:pt x="4949" y="6189"/>
                    <a:pt x="4902" y="6112"/>
                    <a:pt x="4902" y="6050"/>
                  </a:cubicBezTo>
                  <a:cubicBezTo>
                    <a:pt x="4902" y="6003"/>
                    <a:pt x="4902" y="5972"/>
                    <a:pt x="4949" y="5926"/>
                  </a:cubicBezTo>
                  <a:cubicBezTo>
                    <a:pt x="5004" y="5858"/>
                    <a:pt x="5109" y="5808"/>
                    <a:pt x="5197" y="5808"/>
                  </a:cubicBezTo>
                  <a:close/>
                  <a:moveTo>
                    <a:pt x="1509" y="6332"/>
                  </a:moveTo>
                  <a:cubicBezTo>
                    <a:pt x="1595" y="6332"/>
                    <a:pt x="1685" y="6374"/>
                    <a:pt x="1738" y="6437"/>
                  </a:cubicBezTo>
                  <a:cubicBezTo>
                    <a:pt x="1816" y="6530"/>
                    <a:pt x="1800" y="6701"/>
                    <a:pt x="1692" y="6779"/>
                  </a:cubicBezTo>
                  <a:lnTo>
                    <a:pt x="1614" y="6779"/>
                  </a:lnTo>
                  <a:cubicBezTo>
                    <a:pt x="1505" y="6779"/>
                    <a:pt x="1428" y="6748"/>
                    <a:pt x="1381" y="6670"/>
                  </a:cubicBezTo>
                  <a:cubicBezTo>
                    <a:pt x="1319" y="6577"/>
                    <a:pt x="1319" y="6453"/>
                    <a:pt x="1381" y="6375"/>
                  </a:cubicBezTo>
                  <a:lnTo>
                    <a:pt x="1397" y="6360"/>
                  </a:lnTo>
                  <a:cubicBezTo>
                    <a:pt x="1431" y="6340"/>
                    <a:pt x="1470" y="6332"/>
                    <a:pt x="1509" y="6332"/>
                  </a:cubicBezTo>
                  <a:close/>
                  <a:moveTo>
                    <a:pt x="2653" y="6701"/>
                  </a:moveTo>
                  <a:lnTo>
                    <a:pt x="2653" y="6748"/>
                  </a:lnTo>
                  <a:cubicBezTo>
                    <a:pt x="2669" y="6825"/>
                    <a:pt x="2669" y="6872"/>
                    <a:pt x="2653" y="6949"/>
                  </a:cubicBezTo>
                  <a:cubicBezTo>
                    <a:pt x="2622" y="7011"/>
                    <a:pt x="2560" y="7073"/>
                    <a:pt x="2483" y="7073"/>
                  </a:cubicBezTo>
                  <a:lnTo>
                    <a:pt x="2436" y="7073"/>
                  </a:lnTo>
                  <a:cubicBezTo>
                    <a:pt x="2343" y="7058"/>
                    <a:pt x="2312" y="6949"/>
                    <a:pt x="2327" y="6872"/>
                  </a:cubicBezTo>
                  <a:cubicBezTo>
                    <a:pt x="2343" y="6825"/>
                    <a:pt x="2358" y="6779"/>
                    <a:pt x="2420" y="6732"/>
                  </a:cubicBezTo>
                  <a:lnTo>
                    <a:pt x="2436" y="6701"/>
                  </a:lnTo>
                  <a:close/>
                  <a:moveTo>
                    <a:pt x="7191" y="6760"/>
                  </a:moveTo>
                  <a:cubicBezTo>
                    <a:pt x="7252" y="6760"/>
                    <a:pt x="7314" y="6776"/>
                    <a:pt x="7368" y="6810"/>
                  </a:cubicBezTo>
                  <a:lnTo>
                    <a:pt x="7384" y="6825"/>
                  </a:lnTo>
                  <a:lnTo>
                    <a:pt x="7384" y="6841"/>
                  </a:lnTo>
                  <a:cubicBezTo>
                    <a:pt x="7415" y="6965"/>
                    <a:pt x="7368" y="7073"/>
                    <a:pt x="7259" y="7151"/>
                  </a:cubicBezTo>
                  <a:cubicBezTo>
                    <a:pt x="7151" y="7213"/>
                    <a:pt x="7042" y="7228"/>
                    <a:pt x="6934" y="7244"/>
                  </a:cubicBezTo>
                  <a:lnTo>
                    <a:pt x="6903" y="7244"/>
                  </a:lnTo>
                  <a:lnTo>
                    <a:pt x="6887" y="7213"/>
                  </a:lnTo>
                  <a:cubicBezTo>
                    <a:pt x="6825" y="7073"/>
                    <a:pt x="6856" y="6918"/>
                    <a:pt x="6980" y="6841"/>
                  </a:cubicBezTo>
                  <a:cubicBezTo>
                    <a:pt x="7033" y="6788"/>
                    <a:pt x="7111" y="6760"/>
                    <a:pt x="7191" y="6760"/>
                  </a:cubicBezTo>
                  <a:close/>
                  <a:moveTo>
                    <a:pt x="1893" y="7709"/>
                  </a:moveTo>
                  <a:cubicBezTo>
                    <a:pt x="1971" y="7709"/>
                    <a:pt x="2033" y="7725"/>
                    <a:pt x="2079" y="7771"/>
                  </a:cubicBezTo>
                  <a:cubicBezTo>
                    <a:pt x="2110" y="7818"/>
                    <a:pt x="2126" y="7864"/>
                    <a:pt x="2126" y="7911"/>
                  </a:cubicBezTo>
                  <a:cubicBezTo>
                    <a:pt x="2126" y="8004"/>
                    <a:pt x="2033" y="8081"/>
                    <a:pt x="1940" y="8097"/>
                  </a:cubicBezTo>
                  <a:lnTo>
                    <a:pt x="1878" y="8097"/>
                  </a:lnTo>
                  <a:cubicBezTo>
                    <a:pt x="1800" y="8097"/>
                    <a:pt x="1754" y="8081"/>
                    <a:pt x="1692" y="8066"/>
                  </a:cubicBezTo>
                  <a:lnTo>
                    <a:pt x="1645" y="8050"/>
                  </a:lnTo>
                  <a:lnTo>
                    <a:pt x="1692" y="7756"/>
                  </a:lnTo>
                  <a:lnTo>
                    <a:pt x="1723" y="7756"/>
                  </a:lnTo>
                  <a:cubicBezTo>
                    <a:pt x="1785" y="7740"/>
                    <a:pt x="1847" y="7709"/>
                    <a:pt x="1893" y="7709"/>
                  </a:cubicBezTo>
                  <a:close/>
                  <a:moveTo>
                    <a:pt x="766" y="9671"/>
                  </a:moveTo>
                  <a:cubicBezTo>
                    <a:pt x="780" y="9671"/>
                    <a:pt x="794" y="9673"/>
                    <a:pt x="807" y="9679"/>
                  </a:cubicBezTo>
                  <a:cubicBezTo>
                    <a:pt x="885" y="9694"/>
                    <a:pt x="947" y="9772"/>
                    <a:pt x="932" y="9849"/>
                  </a:cubicBezTo>
                  <a:cubicBezTo>
                    <a:pt x="932" y="9849"/>
                    <a:pt x="807" y="10578"/>
                    <a:pt x="870" y="11075"/>
                  </a:cubicBezTo>
                  <a:cubicBezTo>
                    <a:pt x="885" y="11152"/>
                    <a:pt x="839" y="11230"/>
                    <a:pt x="761" y="11230"/>
                  </a:cubicBezTo>
                  <a:cubicBezTo>
                    <a:pt x="652" y="11230"/>
                    <a:pt x="606" y="11168"/>
                    <a:pt x="575" y="11090"/>
                  </a:cubicBezTo>
                  <a:cubicBezTo>
                    <a:pt x="497" y="10563"/>
                    <a:pt x="637" y="9834"/>
                    <a:pt x="637" y="9787"/>
                  </a:cubicBezTo>
                  <a:cubicBezTo>
                    <a:pt x="650" y="9724"/>
                    <a:pt x="704" y="9671"/>
                    <a:pt x="766" y="9671"/>
                  </a:cubicBezTo>
                  <a:close/>
                  <a:moveTo>
                    <a:pt x="6608" y="11106"/>
                  </a:moveTo>
                  <a:lnTo>
                    <a:pt x="6841" y="11168"/>
                  </a:lnTo>
                  <a:cubicBezTo>
                    <a:pt x="6918" y="11168"/>
                    <a:pt x="6965" y="11230"/>
                    <a:pt x="6934" y="11307"/>
                  </a:cubicBezTo>
                  <a:cubicBezTo>
                    <a:pt x="6934" y="11385"/>
                    <a:pt x="6918" y="11431"/>
                    <a:pt x="6903" y="11509"/>
                  </a:cubicBezTo>
                  <a:lnTo>
                    <a:pt x="6887" y="11556"/>
                  </a:lnTo>
                  <a:lnTo>
                    <a:pt x="6655" y="11478"/>
                  </a:lnTo>
                  <a:cubicBezTo>
                    <a:pt x="6608" y="11462"/>
                    <a:pt x="6577" y="11431"/>
                    <a:pt x="6531" y="11400"/>
                  </a:cubicBezTo>
                  <a:cubicBezTo>
                    <a:pt x="6515" y="11354"/>
                    <a:pt x="6468" y="11261"/>
                    <a:pt x="6593" y="11121"/>
                  </a:cubicBezTo>
                  <a:lnTo>
                    <a:pt x="6608" y="11106"/>
                  </a:lnTo>
                  <a:close/>
                  <a:moveTo>
                    <a:pt x="1893" y="10578"/>
                  </a:moveTo>
                  <a:cubicBezTo>
                    <a:pt x="1971" y="10578"/>
                    <a:pt x="2033" y="10656"/>
                    <a:pt x="2033" y="10734"/>
                  </a:cubicBezTo>
                  <a:cubicBezTo>
                    <a:pt x="2033" y="10734"/>
                    <a:pt x="2002" y="11168"/>
                    <a:pt x="2110" y="11416"/>
                  </a:cubicBezTo>
                  <a:cubicBezTo>
                    <a:pt x="2126" y="11493"/>
                    <a:pt x="2110" y="11587"/>
                    <a:pt x="2033" y="11618"/>
                  </a:cubicBezTo>
                  <a:cubicBezTo>
                    <a:pt x="2017" y="11633"/>
                    <a:pt x="2002" y="11633"/>
                    <a:pt x="1971" y="11633"/>
                  </a:cubicBezTo>
                  <a:cubicBezTo>
                    <a:pt x="1924" y="11633"/>
                    <a:pt x="1862" y="11618"/>
                    <a:pt x="1847" y="11556"/>
                  </a:cubicBezTo>
                  <a:cubicBezTo>
                    <a:pt x="1707" y="11230"/>
                    <a:pt x="1738" y="10734"/>
                    <a:pt x="1738" y="10718"/>
                  </a:cubicBezTo>
                  <a:cubicBezTo>
                    <a:pt x="1738" y="10640"/>
                    <a:pt x="1831" y="10578"/>
                    <a:pt x="1893" y="10578"/>
                  </a:cubicBezTo>
                  <a:close/>
                  <a:moveTo>
                    <a:pt x="3001" y="13151"/>
                  </a:moveTo>
                  <a:cubicBezTo>
                    <a:pt x="3038" y="13151"/>
                    <a:pt x="3074" y="13161"/>
                    <a:pt x="3103" y="13184"/>
                  </a:cubicBezTo>
                  <a:lnTo>
                    <a:pt x="3118" y="13200"/>
                  </a:lnTo>
                  <a:lnTo>
                    <a:pt x="3118" y="13215"/>
                  </a:lnTo>
                  <a:cubicBezTo>
                    <a:pt x="3134" y="13293"/>
                    <a:pt x="3165" y="13370"/>
                    <a:pt x="3118" y="13448"/>
                  </a:cubicBezTo>
                  <a:cubicBezTo>
                    <a:pt x="3103" y="13510"/>
                    <a:pt x="3025" y="13556"/>
                    <a:pt x="2963" y="13556"/>
                  </a:cubicBezTo>
                  <a:cubicBezTo>
                    <a:pt x="2948" y="13556"/>
                    <a:pt x="2901" y="13556"/>
                    <a:pt x="2886" y="13525"/>
                  </a:cubicBezTo>
                  <a:cubicBezTo>
                    <a:pt x="2824" y="13432"/>
                    <a:pt x="2808" y="13339"/>
                    <a:pt x="2855" y="13231"/>
                  </a:cubicBezTo>
                  <a:cubicBezTo>
                    <a:pt x="2874" y="13181"/>
                    <a:pt x="2938" y="13151"/>
                    <a:pt x="3001" y="13151"/>
                  </a:cubicBezTo>
                  <a:close/>
                  <a:moveTo>
                    <a:pt x="1328" y="11801"/>
                  </a:moveTo>
                  <a:cubicBezTo>
                    <a:pt x="1345" y="11801"/>
                    <a:pt x="1363" y="11802"/>
                    <a:pt x="1381" y="11804"/>
                  </a:cubicBezTo>
                  <a:cubicBezTo>
                    <a:pt x="1536" y="11850"/>
                    <a:pt x="1629" y="11974"/>
                    <a:pt x="1692" y="12098"/>
                  </a:cubicBezTo>
                  <a:cubicBezTo>
                    <a:pt x="1893" y="12502"/>
                    <a:pt x="2017" y="12905"/>
                    <a:pt x="2079" y="13355"/>
                  </a:cubicBezTo>
                  <a:cubicBezTo>
                    <a:pt x="2110" y="13649"/>
                    <a:pt x="1955" y="13944"/>
                    <a:pt x="1692" y="14037"/>
                  </a:cubicBezTo>
                  <a:cubicBezTo>
                    <a:pt x="1645" y="14053"/>
                    <a:pt x="1583" y="14053"/>
                    <a:pt x="1552" y="14053"/>
                  </a:cubicBezTo>
                  <a:cubicBezTo>
                    <a:pt x="1381" y="14053"/>
                    <a:pt x="1242" y="13913"/>
                    <a:pt x="1118" y="13680"/>
                  </a:cubicBezTo>
                  <a:cubicBezTo>
                    <a:pt x="947" y="13277"/>
                    <a:pt x="730" y="12734"/>
                    <a:pt x="885" y="12191"/>
                  </a:cubicBezTo>
                  <a:cubicBezTo>
                    <a:pt x="943" y="11989"/>
                    <a:pt x="1095" y="11801"/>
                    <a:pt x="1328" y="11801"/>
                  </a:cubicBezTo>
                  <a:close/>
                  <a:moveTo>
                    <a:pt x="1428" y="14533"/>
                  </a:moveTo>
                  <a:lnTo>
                    <a:pt x="1723" y="14580"/>
                  </a:lnTo>
                  <a:lnTo>
                    <a:pt x="1723" y="14611"/>
                  </a:lnTo>
                  <a:cubicBezTo>
                    <a:pt x="1723" y="14673"/>
                    <a:pt x="1738" y="14750"/>
                    <a:pt x="1723" y="14813"/>
                  </a:cubicBezTo>
                  <a:cubicBezTo>
                    <a:pt x="1692" y="14890"/>
                    <a:pt x="1629" y="14952"/>
                    <a:pt x="1552" y="14952"/>
                  </a:cubicBezTo>
                  <a:lnTo>
                    <a:pt x="1536" y="14952"/>
                  </a:lnTo>
                  <a:cubicBezTo>
                    <a:pt x="1428" y="14921"/>
                    <a:pt x="1397" y="14844"/>
                    <a:pt x="1381" y="14766"/>
                  </a:cubicBezTo>
                  <a:cubicBezTo>
                    <a:pt x="1381" y="14688"/>
                    <a:pt x="1397" y="14626"/>
                    <a:pt x="1412" y="14580"/>
                  </a:cubicBezTo>
                  <a:lnTo>
                    <a:pt x="1428" y="14533"/>
                  </a:lnTo>
                  <a:close/>
                  <a:moveTo>
                    <a:pt x="2700" y="14332"/>
                  </a:moveTo>
                  <a:cubicBezTo>
                    <a:pt x="2808" y="14533"/>
                    <a:pt x="2932" y="14750"/>
                    <a:pt x="3025" y="14968"/>
                  </a:cubicBezTo>
                  <a:lnTo>
                    <a:pt x="3211" y="14533"/>
                  </a:lnTo>
                  <a:cubicBezTo>
                    <a:pt x="3246" y="14476"/>
                    <a:pt x="3298" y="14444"/>
                    <a:pt x="3354" y="14444"/>
                  </a:cubicBezTo>
                  <a:cubicBezTo>
                    <a:pt x="3373" y="14444"/>
                    <a:pt x="3393" y="14448"/>
                    <a:pt x="3413" y="14456"/>
                  </a:cubicBezTo>
                  <a:cubicBezTo>
                    <a:pt x="3491" y="14502"/>
                    <a:pt x="3522" y="14580"/>
                    <a:pt x="3491" y="14657"/>
                  </a:cubicBezTo>
                  <a:lnTo>
                    <a:pt x="3274" y="15138"/>
                  </a:lnTo>
                  <a:cubicBezTo>
                    <a:pt x="3475" y="15231"/>
                    <a:pt x="3677" y="15355"/>
                    <a:pt x="3878" y="15448"/>
                  </a:cubicBezTo>
                  <a:cubicBezTo>
                    <a:pt x="3940" y="15495"/>
                    <a:pt x="3971" y="15573"/>
                    <a:pt x="3971" y="15666"/>
                  </a:cubicBezTo>
                  <a:cubicBezTo>
                    <a:pt x="3940" y="15728"/>
                    <a:pt x="3894" y="15743"/>
                    <a:pt x="3832" y="15743"/>
                  </a:cubicBezTo>
                  <a:cubicBezTo>
                    <a:pt x="3801" y="15743"/>
                    <a:pt x="3785" y="15743"/>
                    <a:pt x="3754" y="15728"/>
                  </a:cubicBezTo>
                  <a:cubicBezTo>
                    <a:pt x="3599" y="15650"/>
                    <a:pt x="3429" y="15541"/>
                    <a:pt x="3258" y="15464"/>
                  </a:cubicBezTo>
                  <a:lnTo>
                    <a:pt x="3258" y="15464"/>
                  </a:lnTo>
                  <a:cubicBezTo>
                    <a:pt x="3351" y="15697"/>
                    <a:pt x="3429" y="15929"/>
                    <a:pt x="3506" y="16162"/>
                  </a:cubicBezTo>
                  <a:lnTo>
                    <a:pt x="3242" y="16239"/>
                  </a:lnTo>
                  <a:cubicBezTo>
                    <a:pt x="3180" y="16069"/>
                    <a:pt x="3103" y="15898"/>
                    <a:pt x="3041" y="15728"/>
                  </a:cubicBezTo>
                  <a:lnTo>
                    <a:pt x="2932" y="15976"/>
                  </a:lnTo>
                  <a:cubicBezTo>
                    <a:pt x="2901" y="16007"/>
                    <a:pt x="2855" y="16053"/>
                    <a:pt x="2793" y="16053"/>
                  </a:cubicBezTo>
                  <a:cubicBezTo>
                    <a:pt x="2777" y="16053"/>
                    <a:pt x="2746" y="16038"/>
                    <a:pt x="2731" y="16038"/>
                  </a:cubicBezTo>
                  <a:cubicBezTo>
                    <a:pt x="2653" y="15991"/>
                    <a:pt x="2622" y="15914"/>
                    <a:pt x="2653" y="15836"/>
                  </a:cubicBezTo>
                  <a:lnTo>
                    <a:pt x="2886" y="15309"/>
                  </a:lnTo>
                  <a:cubicBezTo>
                    <a:pt x="2870" y="15293"/>
                    <a:pt x="2870" y="15262"/>
                    <a:pt x="2855" y="15231"/>
                  </a:cubicBezTo>
                  <a:cubicBezTo>
                    <a:pt x="2653" y="15154"/>
                    <a:pt x="2483" y="15061"/>
                    <a:pt x="2312" y="14983"/>
                  </a:cubicBezTo>
                  <a:cubicBezTo>
                    <a:pt x="2234" y="14952"/>
                    <a:pt x="2188" y="14875"/>
                    <a:pt x="2234" y="14797"/>
                  </a:cubicBezTo>
                  <a:cubicBezTo>
                    <a:pt x="2257" y="14741"/>
                    <a:pt x="2304" y="14701"/>
                    <a:pt x="2357" y="14701"/>
                  </a:cubicBezTo>
                  <a:cubicBezTo>
                    <a:pt x="2378" y="14701"/>
                    <a:pt x="2399" y="14707"/>
                    <a:pt x="2420" y="14719"/>
                  </a:cubicBezTo>
                  <a:cubicBezTo>
                    <a:pt x="2483" y="14735"/>
                    <a:pt x="2560" y="14766"/>
                    <a:pt x="2638" y="14813"/>
                  </a:cubicBezTo>
                  <a:cubicBezTo>
                    <a:pt x="2560" y="14688"/>
                    <a:pt x="2498" y="14580"/>
                    <a:pt x="2436" y="14456"/>
                  </a:cubicBezTo>
                  <a:lnTo>
                    <a:pt x="2700" y="14332"/>
                  </a:lnTo>
                  <a:close/>
                  <a:moveTo>
                    <a:pt x="4716" y="16441"/>
                  </a:moveTo>
                  <a:cubicBezTo>
                    <a:pt x="4762" y="16441"/>
                    <a:pt x="4824" y="16457"/>
                    <a:pt x="4871" y="16519"/>
                  </a:cubicBezTo>
                  <a:cubicBezTo>
                    <a:pt x="4902" y="16581"/>
                    <a:pt x="4933" y="16627"/>
                    <a:pt x="4902" y="16689"/>
                  </a:cubicBezTo>
                  <a:cubicBezTo>
                    <a:pt x="4887" y="16751"/>
                    <a:pt x="4824" y="16782"/>
                    <a:pt x="4762" y="16813"/>
                  </a:cubicBezTo>
                  <a:lnTo>
                    <a:pt x="4716" y="16813"/>
                  </a:lnTo>
                  <a:cubicBezTo>
                    <a:pt x="4669" y="16813"/>
                    <a:pt x="4638" y="16782"/>
                    <a:pt x="4592" y="16767"/>
                  </a:cubicBezTo>
                  <a:cubicBezTo>
                    <a:pt x="4561" y="16736"/>
                    <a:pt x="4514" y="16658"/>
                    <a:pt x="4530" y="16596"/>
                  </a:cubicBezTo>
                  <a:cubicBezTo>
                    <a:pt x="4561" y="16519"/>
                    <a:pt x="4592" y="16472"/>
                    <a:pt x="4654" y="16472"/>
                  </a:cubicBezTo>
                  <a:lnTo>
                    <a:pt x="4669" y="16519"/>
                  </a:lnTo>
                  <a:lnTo>
                    <a:pt x="4716" y="16503"/>
                  </a:lnTo>
                  <a:lnTo>
                    <a:pt x="4716" y="16441"/>
                  </a:lnTo>
                  <a:close/>
                  <a:moveTo>
                    <a:pt x="3066" y="16664"/>
                  </a:moveTo>
                  <a:cubicBezTo>
                    <a:pt x="3098" y="16664"/>
                    <a:pt x="3132" y="16669"/>
                    <a:pt x="3165" y="16689"/>
                  </a:cubicBezTo>
                  <a:cubicBezTo>
                    <a:pt x="3242" y="16736"/>
                    <a:pt x="3320" y="16813"/>
                    <a:pt x="3289" y="16906"/>
                  </a:cubicBezTo>
                  <a:cubicBezTo>
                    <a:pt x="3274" y="16968"/>
                    <a:pt x="3258" y="16999"/>
                    <a:pt x="3211" y="17046"/>
                  </a:cubicBezTo>
                  <a:cubicBezTo>
                    <a:pt x="3180" y="17061"/>
                    <a:pt x="3134" y="17077"/>
                    <a:pt x="3103" y="17077"/>
                  </a:cubicBezTo>
                  <a:cubicBezTo>
                    <a:pt x="3056" y="17077"/>
                    <a:pt x="3041" y="17061"/>
                    <a:pt x="3025" y="17061"/>
                  </a:cubicBezTo>
                  <a:cubicBezTo>
                    <a:pt x="2932" y="17015"/>
                    <a:pt x="2855" y="16922"/>
                    <a:pt x="2870" y="16829"/>
                  </a:cubicBezTo>
                  <a:lnTo>
                    <a:pt x="2901" y="16829"/>
                  </a:lnTo>
                  <a:cubicBezTo>
                    <a:pt x="2886" y="16767"/>
                    <a:pt x="2901" y="16736"/>
                    <a:pt x="2901" y="16705"/>
                  </a:cubicBezTo>
                  <a:lnTo>
                    <a:pt x="2901" y="16674"/>
                  </a:lnTo>
                  <a:lnTo>
                    <a:pt x="2948" y="16674"/>
                  </a:lnTo>
                  <a:cubicBezTo>
                    <a:pt x="2983" y="16674"/>
                    <a:pt x="3024" y="16664"/>
                    <a:pt x="3066" y="16664"/>
                  </a:cubicBezTo>
                  <a:close/>
                  <a:moveTo>
                    <a:pt x="6360" y="17899"/>
                  </a:moveTo>
                  <a:lnTo>
                    <a:pt x="6360" y="17930"/>
                  </a:lnTo>
                  <a:lnTo>
                    <a:pt x="6367" y="17900"/>
                  </a:lnTo>
                  <a:lnTo>
                    <a:pt x="6367" y="17900"/>
                  </a:lnTo>
                  <a:lnTo>
                    <a:pt x="6360" y="17899"/>
                  </a:lnTo>
                  <a:close/>
                  <a:moveTo>
                    <a:pt x="7543" y="17427"/>
                  </a:moveTo>
                  <a:cubicBezTo>
                    <a:pt x="7566" y="17427"/>
                    <a:pt x="7591" y="17434"/>
                    <a:pt x="7616" y="17449"/>
                  </a:cubicBezTo>
                  <a:cubicBezTo>
                    <a:pt x="7616" y="17449"/>
                    <a:pt x="8066" y="17682"/>
                    <a:pt x="8299" y="17821"/>
                  </a:cubicBezTo>
                  <a:cubicBezTo>
                    <a:pt x="8376" y="17852"/>
                    <a:pt x="8423" y="17930"/>
                    <a:pt x="8376" y="18008"/>
                  </a:cubicBezTo>
                  <a:cubicBezTo>
                    <a:pt x="8345" y="18054"/>
                    <a:pt x="8299" y="18085"/>
                    <a:pt x="8237" y="18085"/>
                  </a:cubicBezTo>
                  <a:cubicBezTo>
                    <a:pt x="8221" y="18085"/>
                    <a:pt x="8206" y="18070"/>
                    <a:pt x="8190" y="18070"/>
                  </a:cubicBezTo>
                  <a:cubicBezTo>
                    <a:pt x="7942" y="17945"/>
                    <a:pt x="7508" y="17713"/>
                    <a:pt x="7477" y="17697"/>
                  </a:cubicBezTo>
                  <a:cubicBezTo>
                    <a:pt x="7399" y="17666"/>
                    <a:pt x="7384" y="17589"/>
                    <a:pt x="7430" y="17511"/>
                  </a:cubicBezTo>
                  <a:cubicBezTo>
                    <a:pt x="7451" y="17459"/>
                    <a:pt x="7494" y="17427"/>
                    <a:pt x="7543" y="17427"/>
                  </a:cubicBezTo>
                  <a:close/>
                  <a:moveTo>
                    <a:pt x="6334" y="17862"/>
                  </a:moveTo>
                  <a:cubicBezTo>
                    <a:pt x="6347" y="17862"/>
                    <a:pt x="6361" y="17864"/>
                    <a:pt x="6375" y="17868"/>
                  </a:cubicBezTo>
                  <a:lnTo>
                    <a:pt x="6367" y="17900"/>
                  </a:lnTo>
                  <a:lnTo>
                    <a:pt x="6367" y="17900"/>
                  </a:lnTo>
                  <a:lnTo>
                    <a:pt x="6562" y="17930"/>
                  </a:lnTo>
                  <a:lnTo>
                    <a:pt x="6500" y="18225"/>
                  </a:lnTo>
                  <a:lnTo>
                    <a:pt x="6484" y="18240"/>
                  </a:lnTo>
                  <a:cubicBezTo>
                    <a:pt x="6453" y="18256"/>
                    <a:pt x="6437" y="18256"/>
                    <a:pt x="6406" y="18256"/>
                  </a:cubicBezTo>
                  <a:cubicBezTo>
                    <a:pt x="6313" y="18256"/>
                    <a:pt x="6220" y="18209"/>
                    <a:pt x="6189" y="18132"/>
                  </a:cubicBezTo>
                  <a:cubicBezTo>
                    <a:pt x="6158" y="18070"/>
                    <a:pt x="6189" y="17992"/>
                    <a:pt x="6220" y="17930"/>
                  </a:cubicBezTo>
                  <a:cubicBezTo>
                    <a:pt x="6256" y="17883"/>
                    <a:pt x="6291" y="17862"/>
                    <a:pt x="6334" y="17862"/>
                  </a:cubicBezTo>
                  <a:close/>
                  <a:moveTo>
                    <a:pt x="5096" y="17886"/>
                  </a:moveTo>
                  <a:cubicBezTo>
                    <a:pt x="5167" y="17886"/>
                    <a:pt x="5232" y="17928"/>
                    <a:pt x="5274" y="17992"/>
                  </a:cubicBezTo>
                  <a:cubicBezTo>
                    <a:pt x="5305" y="18054"/>
                    <a:pt x="5305" y="18085"/>
                    <a:pt x="5290" y="18147"/>
                  </a:cubicBezTo>
                  <a:cubicBezTo>
                    <a:pt x="5274" y="18209"/>
                    <a:pt x="5228" y="18240"/>
                    <a:pt x="5197" y="18256"/>
                  </a:cubicBezTo>
                  <a:cubicBezTo>
                    <a:pt x="5181" y="18287"/>
                    <a:pt x="5150" y="18287"/>
                    <a:pt x="5119" y="18287"/>
                  </a:cubicBezTo>
                  <a:cubicBezTo>
                    <a:pt x="5042" y="18287"/>
                    <a:pt x="4964" y="18240"/>
                    <a:pt x="4918" y="18178"/>
                  </a:cubicBezTo>
                  <a:cubicBezTo>
                    <a:pt x="4887" y="18085"/>
                    <a:pt x="4902" y="17976"/>
                    <a:pt x="4995" y="17914"/>
                  </a:cubicBezTo>
                  <a:cubicBezTo>
                    <a:pt x="5029" y="17895"/>
                    <a:pt x="5063" y="17886"/>
                    <a:pt x="5096" y="17886"/>
                  </a:cubicBezTo>
                  <a:close/>
                  <a:moveTo>
                    <a:pt x="4401" y="18331"/>
                  </a:moveTo>
                  <a:cubicBezTo>
                    <a:pt x="4467" y="18331"/>
                    <a:pt x="4537" y="18362"/>
                    <a:pt x="4576" y="18411"/>
                  </a:cubicBezTo>
                  <a:cubicBezTo>
                    <a:pt x="4592" y="18473"/>
                    <a:pt x="4607" y="18519"/>
                    <a:pt x="4592" y="18566"/>
                  </a:cubicBezTo>
                  <a:cubicBezTo>
                    <a:pt x="4576" y="18643"/>
                    <a:pt x="4499" y="18705"/>
                    <a:pt x="4406" y="18705"/>
                  </a:cubicBezTo>
                  <a:cubicBezTo>
                    <a:pt x="4359" y="18705"/>
                    <a:pt x="4328" y="18690"/>
                    <a:pt x="4297" y="18674"/>
                  </a:cubicBezTo>
                  <a:cubicBezTo>
                    <a:pt x="4266" y="18628"/>
                    <a:pt x="4220" y="18566"/>
                    <a:pt x="4220" y="18519"/>
                  </a:cubicBezTo>
                  <a:cubicBezTo>
                    <a:pt x="4220" y="18457"/>
                    <a:pt x="4266" y="18395"/>
                    <a:pt x="4297" y="18364"/>
                  </a:cubicBezTo>
                  <a:cubicBezTo>
                    <a:pt x="4326" y="18341"/>
                    <a:pt x="4362" y="18331"/>
                    <a:pt x="4401" y="18331"/>
                  </a:cubicBezTo>
                  <a:close/>
                  <a:moveTo>
                    <a:pt x="6694" y="18803"/>
                  </a:moveTo>
                  <a:cubicBezTo>
                    <a:pt x="6721" y="18803"/>
                    <a:pt x="6750" y="18812"/>
                    <a:pt x="6779" y="18830"/>
                  </a:cubicBezTo>
                  <a:cubicBezTo>
                    <a:pt x="6779" y="18830"/>
                    <a:pt x="7461" y="19186"/>
                    <a:pt x="7833" y="19295"/>
                  </a:cubicBezTo>
                  <a:cubicBezTo>
                    <a:pt x="7911" y="19310"/>
                    <a:pt x="7973" y="19388"/>
                    <a:pt x="7942" y="19465"/>
                  </a:cubicBezTo>
                  <a:cubicBezTo>
                    <a:pt x="7926" y="19543"/>
                    <a:pt x="7864" y="19574"/>
                    <a:pt x="7818" y="19574"/>
                  </a:cubicBezTo>
                  <a:lnTo>
                    <a:pt x="7771" y="19574"/>
                  </a:lnTo>
                  <a:cubicBezTo>
                    <a:pt x="7368" y="19465"/>
                    <a:pt x="6670" y="19093"/>
                    <a:pt x="6655" y="19078"/>
                  </a:cubicBezTo>
                  <a:cubicBezTo>
                    <a:pt x="6577" y="19031"/>
                    <a:pt x="6546" y="18954"/>
                    <a:pt x="6593" y="18876"/>
                  </a:cubicBezTo>
                  <a:cubicBezTo>
                    <a:pt x="6612" y="18828"/>
                    <a:pt x="6650" y="18803"/>
                    <a:pt x="6694" y="18803"/>
                  </a:cubicBezTo>
                  <a:close/>
                  <a:moveTo>
                    <a:pt x="5191" y="18616"/>
                  </a:moveTo>
                  <a:cubicBezTo>
                    <a:pt x="5220" y="18616"/>
                    <a:pt x="5250" y="18625"/>
                    <a:pt x="5274" y="18643"/>
                  </a:cubicBezTo>
                  <a:cubicBezTo>
                    <a:pt x="5274" y="18643"/>
                    <a:pt x="6003" y="19233"/>
                    <a:pt x="6732" y="19558"/>
                  </a:cubicBezTo>
                  <a:cubicBezTo>
                    <a:pt x="6810" y="19605"/>
                    <a:pt x="6841" y="19698"/>
                    <a:pt x="6810" y="19760"/>
                  </a:cubicBezTo>
                  <a:cubicBezTo>
                    <a:pt x="6763" y="19791"/>
                    <a:pt x="6732" y="19838"/>
                    <a:pt x="6670" y="19838"/>
                  </a:cubicBezTo>
                  <a:cubicBezTo>
                    <a:pt x="6655" y="19838"/>
                    <a:pt x="6639" y="19807"/>
                    <a:pt x="6608" y="19807"/>
                  </a:cubicBezTo>
                  <a:cubicBezTo>
                    <a:pt x="5848" y="19465"/>
                    <a:pt x="5135" y="18876"/>
                    <a:pt x="5104" y="18861"/>
                  </a:cubicBezTo>
                  <a:cubicBezTo>
                    <a:pt x="5042" y="18830"/>
                    <a:pt x="5026" y="18721"/>
                    <a:pt x="5073" y="18674"/>
                  </a:cubicBezTo>
                  <a:cubicBezTo>
                    <a:pt x="5101" y="18637"/>
                    <a:pt x="5146" y="18616"/>
                    <a:pt x="5191" y="18616"/>
                  </a:cubicBezTo>
                  <a:close/>
                  <a:moveTo>
                    <a:pt x="7568" y="20258"/>
                  </a:moveTo>
                  <a:cubicBezTo>
                    <a:pt x="7627" y="20258"/>
                    <a:pt x="7689" y="20274"/>
                    <a:pt x="7740" y="20303"/>
                  </a:cubicBezTo>
                  <a:cubicBezTo>
                    <a:pt x="7849" y="20349"/>
                    <a:pt x="7911" y="20489"/>
                    <a:pt x="7864" y="20598"/>
                  </a:cubicBezTo>
                  <a:cubicBezTo>
                    <a:pt x="7864" y="20644"/>
                    <a:pt x="7849" y="20675"/>
                    <a:pt x="7818" y="20706"/>
                  </a:cubicBezTo>
                  <a:cubicBezTo>
                    <a:pt x="7787" y="20706"/>
                    <a:pt x="7771" y="20722"/>
                    <a:pt x="7756" y="20722"/>
                  </a:cubicBezTo>
                  <a:cubicBezTo>
                    <a:pt x="7709" y="20737"/>
                    <a:pt x="7678" y="20737"/>
                    <a:pt x="7632" y="20737"/>
                  </a:cubicBezTo>
                  <a:cubicBezTo>
                    <a:pt x="7539" y="20737"/>
                    <a:pt x="7461" y="20722"/>
                    <a:pt x="7399" y="20660"/>
                  </a:cubicBezTo>
                  <a:cubicBezTo>
                    <a:pt x="7353" y="20629"/>
                    <a:pt x="7322" y="20551"/>
                    <a:pt x="7322" y="20474"/>
                  </a:cubicBezTo>
                  <a:cubicBezTo>
                    <a:pt x="7322" y="20411"/>
                    <a:pt x="7368" y="20349"/>
                    <a:pt x="7399" y="20318"/>
                  </a:cubicBezTo>
                  <a:cubicBezTo>
                    <a:pt x="7440" y="20278"/>
                    <a:pt x="7503" y="20258"/>
                    <a:pt x="7568" y="20258"/>
                  </a:cubicBezTo>
                  <a:close/>
                  <a:moveTo>
                    <a:pt x="10687" y="1"/>
                  </a:moveTo>
                  <a:cubicBezTo>
                    <a:pt x="4809" y="1"/>
                    <a:pt x="1" y="4778"/>
                    <a:pt x="1" y="10671"/>
                  </a:cubicBezTo>
                  <a:cubicBezTo>
                    <a:pt x="1" y="16565"/>
                    <a:pt x="4762" y="21342"/>
                    <a:pt x="10656" y="21342"/>
                  </a:cubicBezTo>
                  <a:lnTo>
                    <a:pt x="10656" y="20396"/>
                  </a:lnTo>
                  <a:cubicBezTo>
                    <a:pt x="10610" y="20396"/>
                    <a:pt x="10563" y="20411"/>
                    <a:pt x="10501" y="20411"/>
                  </a:cubicBezTo>
                  <a:cubicBezTo>
                    <a:pt x="10408" y="20427"/>
                    <a:pt x="10299" y="20427"/>
                    <a:pt x="10191" y="20427"/>
                  </a:cubicBezTo>
                  <a:cubicBezTo>
                    <a:pt x="9850" y="20427"/>
                    <a:pt x="9601" y="20380"/>
                    <a:pt x="9384" y="20256"/>
                  </a:cubicBezTo>
                  <a:cubicBezTo>
                    <a:pt x="9322" y="20225"/>
                    <a:pt x="9183" y="20148"/>
                    <a:pt x="9167" y="20008"/>
                  </a:cubicBezTo>
                  <a:cubicBezTo>
                    <a:pt x="9167" y="19946"/>
                    <a:pt x="9183" y="19869"/>
                    <a:pt x="9229" y="19807"/>
                  </a:cubicBezTo>
                  <a:cubicBezTo>
                    <a:pt x="9307" y="19714"/>
                    <a:pt x="9415" y="19698"/>
                    <a:pt x="9539" y="19667"/>
                  </a:cubicBezTo>
                  <a:cubicBezTo>
                    <a:pt x="9643" y="19662"/>
                    <a:pt x="9750" y="19658"/>
                    <a:pt x="9858" y="19658"/>
                  </a:cubicBezTo>
                  <a:cubicBezTo>
                    <a:pt x="10074" y="19658"/>
                    <a:pt x="10294" y="19672"/>
                    <a:pt x="10501" y="19714"/>
                  </a:cubicBezTo>
                  <a:cubicBezTo>
                    <a:pt x="10563" y="19714"/>
                    <a:pt x="10625" y="19729"/>
                    <a:pt x="10656" y="19760"/>
                  </a:cubicBezTo>
                  <a:lnTo>
                    <a:pt x="10656" y="869"/>
                  </a:lnTo>
                  <a:cubicBezTo>
                    <a:pt x="10253" y="869"/>
                    <a:pt x="9881" y="916"/>
                    <a:pt x="9881" y="916"/>
                  </a:cubicBezTo>
                  <a:cubicBezTo>
                    <a:pt x="9803" y="916"/>
                    <a:pt x="9725" y="854"/>
                    <a:pt x="9725" y="776"/>
                  </a:cubicBezTo>
                  <a:cubicBezTo>
                    <a:pt x="9725" y="699"/>
                    <a:pt x="9788" y="621"/>
                    <a:pt x="9865" y="621"/>
                  </a:cubicBezTo>
                  <a:cubicBezTo>
                    <a:pt x="9912" y="621"/>
                    <a:pt x="10268" y="575"/>
                    <a:pt x="10687" y="575"/>
                  </a:cubicBezTo>
                  <a:lnTo>
                    <a:pt x="10687" y="1"/>
                  </a:ln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25"/>
          <p:cNvGrpSpPr/>
          <p:nvPr/>
        </p:nvGrpSpPr>
        <p:grpSpPr>
          <a:xfrm>
            <a:off x="3841894" y="4070625"/>
            <a:ext cx="533150" cy="533175"/>
            <a:chOff x="1658338" y="3752200"/>
            <a:chExt cx="533150" cy="533175"/>
          </a:xfrm>
        </p:grpSpPr>
        <p:sp>
          <p:nvSpPr>
            <p:cNvPr id="6765" name="Google Shape;6765;p25"/>
            <p:cNvSpPr/>
            <p:nvPr/>
          </p:nvSpPr>
          <p:spPr>
            <a:xfrm>
              <a:off x="1989063" y="4220200"/>
              <a:ext cx="39975" cy="19650"/>
            </a:xfrm>
            <a:custGeom>
              <a:avLst/>
              <a:gdLst/>
              <a:ahLst/>
              <a:cxnLst/>
              <a:rect l="l" t="t" r="r" b="b"/>
              <a:pathLst>
                <a:path w="1599" h="786" extrusionOk="0">
                  <a:moveTo>
                    <a:pt x="1288" y="0"/>
                  </a:moveTo>
                  <a:cubicBezTo>
                    <a:pt x="1242" y="0"/>
                    <a:pt x="1211" y="0"/>
                    <a:pt x="1195" y="16"/>
                  </a:cubicBezTo>
                  <a:cubicBezTo>
                    <a:pt x="807" y="140"/>
                    <a:pt x="451" y="295"/>
                    <a:pt x="125" y="528"/>
                  </a:cubicBezTo>
                  <a:cubicBezTo>
                    <a:pt x="47" y="590"/>
                    <a:pt x="1" y="621"/>
                    <a:pt x="1" y="667"/>
                  </a:cubicBezTo>
                  <a:cubicBezTo>
                    <a:pt x="1" y="698"/>
                    <a:pt x="109" y="760"/>
                    <a:pt x="202" y="776"/>
                  </a:cubicBezTo>
                  <a:cubicBezTo>
                    <a:pt x="250" y="783"/>
                    <a:pt x="298" y="786"/>
                    <a:pt x="345" y="786"/>
                  </a:cubicBezTo>
                  <a:cubicBezTo>
                    <a:pt x="743" y="786"/>
                    <a:pt x="1123" y="567"/>
                    <a:pt x="1428" y="373"/>
                  </a:cubicBezTo>
                  <a:cubicBezTo>
                    <a:pt x="1536" y="295"/>
                    <a:pt x="1598" y="233"/>
                    <a:pt x="1583" y="171"/>
                  </a:cubicBezTo>
                  <a:cubicBezTo>
                    <a:pt x="1583" y="171"/>
                    <a:pt x="1583" y="156"/>
                    <a:pt x="1567" y="156"/>
                  </a:cubicBezTo>
                  <a:cubicBezTo>
                    <a:pt x="1521" y="62"/>
                    <a:pt x="1397"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25"/>
            <p:cNvSpPr/>
            <p:nvPr/>
          </p:nvSpPr>
          <p:spPr>
            <a:xfrm>
              <a:off x="1963863" y="3790975"/>
              <a:ext cx="48100" cy="17475"/>
            </a:xfrm>
            <a:custGeom>
              <a:avLst/>
              <a:gdLst/>
              <a:ahLst/>
              <a:cxnLst/>
              <a:rect l="l" t="t" r="r" b="b"/>
              <a:pathLst>
                <a:path w="1924" h="699" extrusionOk="0">
                  <a:moveTo>
                    <a:pt x="295" y="0"/>
                  </a:moveTo>
                  <a:cubicBezTo>
                    <a:pt x="125" y="0"/>
                    <a:pt x="32" y="31"/>
                    <a:pt x="1" y="93"/>
                  </a:cubicBezTo>
                  <a:lnTo>
                    <a:pt x="1" y="124"/>
                  </a:lnTo>
                  <a:cubicBezTo>
                    <a:pt x="1" y="326"/>
                    <a:pt x="125" y="481"/>
                    <a:pt x="311" y="543"/>
                  </a:cubicBezTo>
                  <a:cubicBezTo>
                    <a:pt x="659" y="639"/>
                    <a:pt x="1008" y="698"/>
                    <a:pt x="1364" y="698"/>
                  </a:cubicBezTo>
                  <a:cubicBezTo>
                    <a:pt x="1467" y="698"/>
                    <a:pt x="1571" y="693"/>
                    <a:pt x="1676" y="683"/>
                  </a:cubicBezTo>
                  <a:cubicBezTo>
                    <a:pt x="1753" y="683"/>
                    <a:pt x="1846" y="667"/>
                    <a:pt x="1893"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25"/>
            <p:cNvSpPr/>
            <p:nvPr/>
          </p:nvSpPr>
          <p:spPr>
            <a:xfrm>
              <a:off x="1738213" y="3778575"/>
              <a:ext cx="451725" cy="480800"/>
            </a:xfrm>
            <a:custGeom>
              <a:avLst/>
              <a:gdLst/>
              <a:ahLst/>
              <a:cxnLst/>
              <a:rect l="l" t="t" r="r" b="b"/>
              <a:pathLst>
                <a:path w="18069" h="19232" extrusionOk="0">
                  <a:moveTo>
                    <a:pt x="8019" y="605"/>
                  </a:moveTo>
                  <a:cubicBezTo>
                    <a:pt x="8065" y="605"/>
                    <a:pt x="8096" y="605"/>
                    <a:pt x="8143" y="620"/>
                  </a:cubicBezTo>
                  <a:cubicBezTo>
                    <a:pt x="8205" y="651"/>
                    <a:pt x="8236" y="698"/>
                    <a:pt x="8251" y="760"/>
                  </a:cubicBezTo>
                  <a:cubicBezTo>
                    <a:pt x="8282" y="822"/>
                    <a:pt x="8251" y="900"/>
                    <a:pt x="8220" y="931"/>
                  </a:cubicBezTo>
                  <a:cubicBezTo>
                    <a:pt x="8174" y="993"/>
                    <a:pt x="8127" y="1008"/>
                    <a:pt x="8065" y="1008"/>
                  </a:cubicBezTo>
                  <a:cubicBezTo>
                    <a:pt x="7988" y="1008"/>
                    <a:pt x="7926" y="993"/>
                    <a:pt x="7895" y="962"/>
                  </a:cubicBezTo>
                  <a:cubicBezTo>
                    <a:pt x="7817" y="884"/>
                    <a:pt x="7817" y="729"/>
                    <a:pt x="7895" y="620"/>
                  </a:cubicBezTo>
                  <a:lnTo>
                    <a:pt x="7910" y="605"/>
                  </a:lnTo>
                  <a:close/>
                  <a:moveTo>
                    <a:pt x="6618" y="1055"/>
                  </a:moveTo>
                  <a:cubicBezTo>
                    <a:pt x="6678" y="1055"/>
                    <a:pt x="6746" y="1079"/>
                    <a:pt x="6778" y="1132"/>
                  </a:cubicBezTo>
                  <a:cubicBezTo>
                    <a:pt x="6824" y="1163"/>
                    <a:pt x="6824" y="1210"/>
                    <a:pt x="6824" y="1272"/>
                  </a:cubicBezTo>
                  <a:cubicBezTo>
                    <a:pt x="6809" y="1365"/>
                    <a:pt x="6700" y="1427"/>
                    <a:pt x="6623" y="1427"/>
                  </a:cubicBezTo>
                  <a:cubicBezTo>
                    <a:pt x="6576" y="1427"/>
                    <a:pt x="6530" y="1396"/>
                    <a:pt x="6499" y="1365"/>
                  </a:cubicBezTo>
                  <a:cubicBezTo>
                    <a:pt x="6452" y="1318"/>
                    <a:pt x="6452" y="1272"/>
                    <a:pt x="6452" y="1210"/>
                  </a:cubicBezTo>
                  <a:cubicBezTo>
                    <a:pt x="6468" y="1148"/>
                    <a:pt x="6514" y="1117"/>
                    <a:pt x="6545" y="1070"/>
                  </a:cubicBezTo>
                  <a:cubicBezTo>
                    <a:pt x="6565" y="1060"/>
                    <a:pt x="6591" y="1055"/>
                    <a:pt x="6618" y="1055"/>
                  </a:cubicBezTo>
                  <a:close/>
                  <a:moveTo>
                    <a:pt x="9446" y="202"/>
                  </a:moveTo>
                  <a:cubicBezTo>
                    <a:pt x="9864" y="202"/>
                    <a:pt x="10500" y="233"/>
                    <a:pt x="10965" y="620"/>
                  </a:cubicBezTo>
                  <a:cubicBezTo>
                    <a:pt x="11167" y="807"/>
                    <a:pt x="11307" y="1070"/>
                    <a:pt x="11152" y="1287"/>
                  </a:cubicBezTo>
                  <a:cubicBezTo>
                    <a:pt x="11043" y="1442"/>
                    <a:pt x="10872" y="1473"/>
                    <a:pt x="10717" y="1473"/>
                  </a:cubicBezTo>
                  <a:lnTo>
                    <a:pt x="10485" y="1473"/>
                  </a:lnTo>
                  <a:cubicBezTo>
                    <a:pt x="10081" y="1473"/>
                    <a:pt x="9678" y="1427"/>
                    <a:pt x="9259" y="1303"/>
                  </a:cubicBezTo>
                  <a:cubicBezTo>
                    <a:pt x="8934" y="1210"/>
                    <a:pt x="8717" y="931"/>
                    <a:pt x="8748" y="620"/>
                  </a:cubicBezTo>
                  <a:cubicBezTo>
                    <a:pt x="8748" y="589"/>
                    <a:pt x="8763" y="527"/>
                    <a:pt x="8779" y="465"/>
                  </a:cubicBezTo>
                  <a:cubicBezTo>
                    <a:pt x="8903" y="202"/>
                    <a:pt x="9228" y="202"/>
                    <a:pt x="9337" y="202"/>
                  </a:cubicBezTo>
                  <a:close/>
                  <a:moveTo>
                    <a:pt x="12450" y="2233"/>
                  </a:moveTo>
                  <a:cubicBezTo>
                    <a:pt x="12518" y="2233"/>
                    <a:pt x="12563" y="2254"/>
                    <a:pt x="12594" y="2295"/>
                  </a:cubicBezTo>
                  <a:cubicBezTo>
                    <a:pt x="12625" y="2326"/>
                    <a:pt x="12640" y="2373"/>
                    <a:pt x="12640" y="2404"/>
                  </a:cubicBezTo>
                  <a:cubicBezTo>
                    <a:pt x="12640" y="2466"/>
                    <a:pt x="12625" y="2528"/>
                    <a:pt x="12578" y="2559"/>
                  </a:cubicBezTo>
                  <a:cubicBezTo>
                    <a:pt x="12516" y="2606"/>
                    <a:pt x="12470" y="2637"/>
                    <a:pt x="12392" y="2637"/>
                  </a:cubicBezTo>
                  <a:cubicBezTo>
                    <a:pt x="12346" y="2637"/>
                    <a:pt x="12315" y="2621"/>
                    <a:pt x="12268" y="2606"/>
                  </a:cubicBezTo>
                  <a:lnTo>
                    <a:pt x="12253" y="2590"/>
                  </a:lnTo>
                  <a:cubicBezTo>
                    <a:pt x="12206" y="2482"/>
                    <a:pt x="12206" y="2357"/>
                    <a:pt x="12284" y="2280"/>
                  </a:cubicBezTo>
                  <a:lnTo>
                    <a:pt x="12315" y="2249"/>
                  </a:lnTo>
                  <a:lnTo>
                    <a:pt x="12330" y="2249"/>
                  </a:lnTo>
                  <a:cubicBezTo>
                    <a:pt x="12377" y="2239"/>
                    <a:pt x="12416" y="2233"/>
                    <a:pt x="12450" y="2233"/>
                  </a:cubicBezTo>
                  <a:close/>
                  <a:moveTo>
                    <a:pt x="11248" y="2434"/>
                  </a:moveTo>
                  <a:cubicBezTo>
                    <a:pt x="11289" y="2434"/>
                    <a:pt x="11326" y="2444"/>
                    <a:pt x="11353" y="2466"/>
                  </a:cubicBezTo>
                  <a:lnTo>
                    <a:pt x="11384" y="2513"/>
                  </a:lnTo>
                  <a:cubicBezTo>
                    <a:pt x="11384" y="2621"/>
                    <a:pt x="11338" y="2714"/>
                    <a:pt x="11276" y="2792"/>
                  </a:cubicBezTo>
                  <a:lnTo>
                    <a:pt x="11260" y="2823"/>
                  </a:lnTo>
                  <a:lnTo>
                    <a:pt x="11152" y="2823"/>
                  </a:lnTo>
                  <a:cubicBezTo>
                    <a:pt x="11105" y="2823"/>
                    <a:pt x="11074" y="2792"/>
                    <a:pt x="11043" y="2776"/>
                  </a:cubicBezTo>
                  <a:cubicBezTo>
                    <a:pt x="11012" y="2761"/>
                    <a:pt x="10996" y="2714"/>
                    <a:pt x="10996" y="2683"/>
                  </a:cubicBezTo>
                  <a:cubicBezTo>
                    <a:pt x="10996" y="2621"/>
                    <a:pt x="11012" y="2559"/>
                    <a:pt x="11043" y="2528"/>
                  </a:cubicBezTo>
                  <a:cubicBezTo>
                    <a:pt x="11093" y="2468"/>
                    <a:pt x="11175" y="2434"/>
                    <a:pt x="11248" y="2434"/>
                  </a:cubicBezTo>
                  <a:close/>
                  <a:moveTo>
                    <a:pt x="13511" y="1691"/>
                  </a:moveTo>
                  <a:cubicBezTo>
                    <a:pt x="13535" y="1691"/>
                    <a:pt x="13561" y="1696"/>
                    <a:pt x="13587" y="1706"/>
                  </a:cubicBezTo>
                  <a:cubicBezTo>
                    <a:pt x="13633" y="1706"/>
                    <a:pt x="14207" y="2078"/>
                    <a:pt x="14719" y="2606"/>
                  </a:cubicBezTo>
                  <a:cubicBezTo>
                    <a:pt x="14781" y="2668"/>
                    <a:pt x="14781" y="2761"/>
                    <a:pt x="14719" y="2823"/>
                  </a:cubicBezTo>
                  <a:cubicBezTo>
                    <a:pt x="14703" y="2838"/>
                    <a:pt x="14657" y="2854"/>
                    <a:pt x="14610" y="2854"/>
                  </a:cubicBezTo>
                  <a:cubicBezTo>
                    <a:pt x="14579" y="2854"/>
                    <a:pt x="14533" y="2854"/>
                    <a:pt x="14517" y="2823"/>
                  </a:cubicBezTo>
                  <a:cubicBezTo>
                    <a:pt x="14036" y="2311"/>
                    <a:pt x="13447" y="1970"/>
                    <a:pt x="13447" y="1970"/>
                  </a:cubicBezTo>
                  <a:cubicBezTo>
                    <a:pt x="13400" y="1908"/>
                    <a:pt x="13369" y="1830"/>
                    <a:pt x="13400" y="1753"/>
                  </a:cubicBezTo>
                  <a:cubicBezTo>
                    <a:pt x="13421" y="1711"/>
                    <a:pt x="13462" y="1691"/>
                    <a:pt x="13511" y="1691"/>
                  </a:cubicBezTo>
                  <a:close/>
                  <a:moveTo>
                    <a:pt x="12594" y="2931"/>
                  </a:moveTo>
                  <a:lnTo>
                    <a:pt x="12594" y="2978"/>
                  </a:lnTo>
                  <a:cubicBezTo>
                    <a:pt x="12608" y="2968"/>
                    <a:pt x="12624" y="2965"/>
                    <a:pt x="12640" y="2965"/>
                  </a:cubicBezTo>
                  <a:cubicBezTo>
                    <a:pt x="12676" y="2965"/>
                    <a:pt x="12712" y="2983"/>
                    <a:pt x="12734" y="2993"/>
                  </a:cubicBezTo>
                  <a:lnTo>
                    <a:pt x="12780" y="3024"/>
                  </a:lnTo>
                  <a:cubicBezTo>
                    <a:pt x="12811" y="3086"/>
                    <a:pt x="12796" y="3164"/>
                    <a:pt x="12734" y="3226"/>
                  </a:cubicBezTo>
                  <a:cubicBezTo>
                    <a:pt x="12703" y="3257"/>
                    <a:pt x="12640" y="3288"/>
                    <a:pt x="12594" y="3288"/>
                  </a:cubicBezTo>
                  <a:cubicBezTo>
                    <a:pt x="12563" y="3288"/>
                    <a:pt x="12547" y="3288"/>
                    <a:pt x="12516" y="3257"/>
                  </a:cubicBezTo>
                  <a:cubicBezTo>
                    <a:pt x="12470" y="3226"/>
                    <a:pt x="12423" y="3148"/>
                    <a:pt x="12439" y="3071"/>
                  </a:cubicBezTo>
                  <a:cubicBezTo>
                    <a:pt x="12470" y="2993"/>
                    <a:pt x="12516" y="2931"/>
                    <a:pt x="12594" y="2931"/>
                  </a:cubicBezTo>
                  <a:close/>
                  <a:moveTo>
                    <a:pt x="9678" y="2947"/>
                  </a:moveTo>
                  <a:cubicBezTo>
                    <a:pt x="9694" y="2947"/>
                    <a:pt x="9740" y="2978"/>
                    <a:pt x="9771" y="2978"/>
                  </a:cubicBezTo>
                  <a:lnTo>
                    <a:pt x="9787" y="2978"/>
                  </a:lnTo>
                  <a:lnTo>
                    <a:pt x="9818" y="2993"/>
                  </a:lnTo>
                  <a:cubicBezTo>
                    <a:pt x="9849" y="3055"/>
                    <a:pt x="9864" y="3133"/>
                    <a:pt x="9833" y="3211"/>
                  </a:cubicBezTo>
                  <a:cubicBezTo>
                    <a:pt x="9787" y="3257"/>
                    <a:pt x="9725" y="3304"/>
                    <a:pt x="9678" y="3319"/>
                  </a:cubicBezTo>
                  <a:cubicBezTo>
                    <a:pt x="9663" y="3327"/>
                    <a:pt x="9655" y="3331"/>
                    <a:pt x="9653" y="3331"/>
                  </a:cubicBezTo>
                  <a:cubicBezTo>
                    <a:pt x="9651" y="3331"/>
                    <a:pt x="9655" y="3327"/>
                    <a:pt x="9663" y="3319"/>
                  </a:cubicBezTo>
                  <a:cubicBezTo>
                    <a:pt x="9585" y="3319"/>
                    <a:pt x="9523" y="3273"/>
                    <a:pt x="9477" y="3195"/>
                  </a:cubicBezTo>
                  <a:cubicBezTo>
                    <a:pt x="9446" y="3148"/>
                    <a:pt x="9461" y="3086"/>
                    <a:pt x="9508" y="3024"/>
                  </a:cubicBezTo>
                  <a:cubicBezTo>
                    <a:pt x="9539" y="2978"/>
                    <a:pt x="9601" y="2947"/>
                    <a:pt x="9678" y="2947"/>
                  </a:cubicBezTo>
                  <a:close/>
                  <a:moveTo>
                    <a:pt x="5767" y="2929"/>
                  </a:moveTo>
                  <a:cubicBezTo>
                    <a:pt x="5844" y="2929"/>
                    <a:pt x="5895" y="2986"/>
                    <a:pt x="5909" y="3055"/>
                  </a:cubicBezTo>
                  <a:cubicBezTo>
                    <a:pt x="5925" y="3117"/>
                    <a:pt x="5878" y="3195"/>
                    <a:pt x="5801" y="3226"/>
                  </a:cubicBezTo>
                  <a:cubicBezTo>
                    <a:pt x="5568" y="3257"/>
                    <a:pt x="5134" y="3459"/>
                    <a:pt x="4994" y="3536"/>
                  </a:cubicBezTo>
                  <a:cubicBezTo>
                    <a:pt x="4979" y="3552"/>
                    <a:pt x="4963" y="3552"/>
                    <a:pt x="4948" y="3552"/>
                  </a:cubicBezTo>
                  <a:cubicBezTo>
                    <a:pt x="4886" y="3552"/>
                    <a:pt x="4824" y="3536"/>
                    <a:pt x="4808" y="3474"/>
                  </a:cubicBezTo>
                  <a:cubicBezTo>
                    <a:pt x="4762" y="3397"/>
                    <a:pt x="4793" y="3319"/>
                    <a:pt x="4870" y="3257"/>
                  </a:cubicBezTo>
                  <a:cubicBezTo>
                    <a:pt x="4886" y="3257"/>
                    <a:pt x="5413" y="2993"/>
                    <a:pt x="5739" y="2931"/>
                  </a:cubicBezTo>
                  <a:cubicBezTo>
                    <a:pt x="5748" y="2930"/>
                    <a:pt x="5758" y="2929"/>
                    <a:pt x="5767" y="2929"/>
                  </a:cubicBezTo>
                  <a:close/>
                  <a:moveTo>
                    <a:pt x="6282" y="3412"/>
                  </a:moveTo>
                  <a:cubicBezTo>
                    <a:pt x="6359" y="3412"/>
                    <a:pt x="6437" y="3474"/>
                    <a:pt x="6452" y="3552"/>
                  </a:cubicBezTo>
                  <a:cubicBezTo>
                    <a:pt x="6468" y="3645"/>
                    <a:pt x="6421" y="3707"/>
                    <a:pt x="6344" y="3722"/>
                  </a:cubicBezTo>
                  <a:cubicBezTo>
                    <a:pt x="6157" y="3769"/>
                    <a:pt x="5987" y="3800"/>
                    <a:pt x="5832" y="3862"/>
                  </a:cubicBezTo>
                  <a:lnTo>
                    <a:pt x="5770" y="3862"/>
                  </a:lnTo>
                  <a:cubicBezTo>
                    <a:pt x="5723" y="3862"/>
                    <a:pt x="5661" y="3831"/>
                    <a:pt x="5646" y="3769"/>
                  </a:cubicBezTo>
                  <a:cubicBezTo>
                    <a:pt x="5599" y="3691"/>
                    <a:pt x="5646" y="3598"/>
                    <a:pt x="5723" y="3567"/>
                  </a:cubicBezTo>
                  <a:cubicBezTo>
                    <a:pt x="5894" y="3490"/>
                    <a:pt x="6080" y="3459"/>
                    <a:pt x="6282" y="3412"/>
                  </a:cubicBezTo>
                  <a:close/>
                  <a:moveTo>
                    <a:pt x="15960" y="4312"/>
                  </a:moveTo>
                  <a:cubicBezTo>
                    <a:pt x="16037" y="4358"/>
                    <a:pt x="16053" y="4420"/>
                    <a:pt x="16006" y="4498"/>
                  </a:cubicBezTo>
                  <a:cubicBezTo>
                    <a:pt x="15975" y="4560"/>
                    <a:pt x="15944" y="4606"/>
                    <a:pt x="15882" y="4606"/>
                  </a:cubicBezTo>
                  <a:lnTo>
                    <a:pt x="15866" y="4606"/>
                  </a:lnTo>
                  <a:cubicBezTo>
                    <a:pt x="15804" y="4575"/>
                    <a:pt x="15758" y="4529"/>
                    <a:pt x="15758" y="4451"/>
                  </a:cubicBezTo>
                  <a:cubicBezTo>
                    <a:pt x="15758" y="4420"/>
                    <a:pt x="15773" y="4405"/>
                    <a:pt x="15773" y="4389"/>
                  </a:cubicBezTo>
                  <a:lnTo>
                    <a:pt x="15758" y="4343"/>
                  </a:lnTo>
                  <a:cubicBezTo>
                    <a:pt x="15835" y="4312"/>
                    <a:pt x="15913" y="4312"/>
                    <a:pt x="15960" y="4312"/>
                  </a:cubicBezTo>
                  <a:close/>
                  <a:moveTo>
                    <a:pt x="11694" y="3024"/>
                  </a:moveTo>
                  <a:cubicBezTo>
                    <a:pt x="11772" y="3024"/>
                    <a:pt x="11849" y="3086"/>
                    <a:pt x="11849" y="3164"/>
                  </a:cubicBezTo>
                  <a:lnTo>
                    <a:pt x="11896" y="3722"/>
                  </a:lnTo>
                  <a:cubicBezTo>
                    <a:pt x="11927" y="3753"/>
                    <a:pt x="11958" y="3769"/>
                    <a:pt x="11974" y="3784"/>
                  </a:cubicBezTo>
                  <a:cubicBezTo>
                    <a:pt x="12191" y="3769"/>
                    <a:pt x="12392" y="3753"/>
                    <a:pt x="12578" y="3722"/>
                  </a:cubicBezTo>
                  <a:cubicBezTo>
                    <a:pt x="12656" y="3722"/>
                    <a:pt x="12734" y="3784"/>
                    <a:pt x="12734" y="3862"/>
                  </a:cubicBezTo>
                  <a:cubicBezTo>
                    <a:pt x="12734" y="3939"/>
                    <a:pt x="12671" y="4017"/>
                    <a:pt x="12594" y="4017"/>
                  </a:cubicBezTo>
                  <a:cubicBezTo>
                    <a:pt x="12516" y="4017"/>
                    <a:pt x="12439" y="4033"/>
                    <a:pt x="12361" y="4033"/>
                  </a:cubicBezTo>
                  <a:cubicBezTo>
                    <a:pt x="12470" y="4110"/>
                    <a:pt x="12578" y="4188"/>
                    <a:pt x="12703" y="4250"/>
                  </a:cubicBezTo>
                  <a:cubicBezTo>
                    <a:pt x="12780" y="4296"/>
                    <a:pt x="12796" y="4374"/>
                    <a:pt x="12749" y="4451"/>
                  </a:cubicBezTo>
                  <a:cubicBezTo>
                    <a:pt x="12734" y="4498"/>
                    <a:pt x="12703" y="4529"/>
                    <a:pt x="12640" y="4529"/>
                  </a:cubicBezTo>
                  <a:cubicBezTo>
                    <a:pt x="12594" y="4529"/>
                    <a:pt x="12578" y="4529"/>
                    <a:pt x="12563" y="4498"/>
                  </a:cubicBezTo>
                  <a:cubicBezTo>
                    <a:pt x="12346" y="4389"/>
                    <a:pt x="12160" y="4250"/>
                    <a:pt x="11958" y="4110"/>
                  </a:cubicBezTo>
                  <a:lnTo>
                    <a:pt x="11958" y="4110"/>
                  </a:lnTo>
                  <a:lnTo>
                    <a:pt x="12020" y="4575"/>
                  </a:lnTo>
                  <a:cubicBezTo>
                    <a:pt x="12020" y="4653"/>
                    <a:pt x="11958" y="4730"/>
                    <a:pt x="11881" y="4730"/>
                  </a:cubicBezTo>
                  <a:lnTo>
                    <a:pt x="11865" y="4730"/>
                  </a:lnTo>
                  <a:cubicBezTo>
                    <a:pt x="11803" y="4730"/>
                    <a:pt x="11725" y="4684"/>
                    <a:pt x="11725" y="4606"/>
                  </a:cubicBezTo>
                  <a:lnTo>
                    <a:pt x="11663" y="4079"/>
                  </a:lnTo>
                  <a:cubicBezTo>
                    <a:pt x="11431" y="4095"/>
                    <a:pt x="11229" y="4110"/>
                    <a:pt x="10996" y="4110"/>
                  </a:cubicBezTo>
                  <a:cubicBezTo>
                    <a:pt x="10919" y="4110"/>
                    <a:pt x="10857" y="4064"/>
                    <a:pt x="10857" y="3986"/>
                  </a:cubicBezTo>
                  <a:cubicBezTo>
                    <a:pt x="10857" y="3908"/>
                    <a:pt x="10919" y="3831"/>
                    <a:pt x="10996" y="3831"/>
                  </a:cubicBezTo>
                  <a:cubicBezTo>
                    <a:pt x="11167" y="3800"/>
                    <a:pt x="11353" y="3800"/>
                    <a:pt x="11555" y="3784"/>
                  </a:cubicBezTo>
                  <a:cubicBezTo>
                    <a:pt x="11338" y="3629"/>
                    <a:pt x="11152" y="3474"/>
                    <a:pt x="10965" y="3304"/>
                  </a:cubicBezTo>
                  <a:cubicBezTo>
                    <a:pt x="10919" y="3242"/>
                    <a:pt x="10919" y="3148"/>
                    <a:pt x="10965" y="3086"/>
                  </a:cubicBezTo>
                  <a:cubicBezTo>
                    <a:pt x="10996" y="3055"/>
                    <a:pt x="11035" y="3040"/>
                    <a:pt x="11074" y="3040"/>
                  </a:cubicBezTo>
                  <a:cubicBezTo>
                    <a:pt x="11113" y="3040"/>
                    <a:pt x="11152" y="3055"/>
                    <a:pt x="11183" y="3086"/>
                  </a:cubicBezTo>
                  <a:cubicBezTo>
                    <a:pt x="11322" y="3226"/>
                    <a:pt x="11462" y="3335"/>
                    <a:pt x="11617" y="3459"/>
                  </a:cubicBezTo>
                  <a:lnTo>
                    <a:pt x="11570" y="3179"/>
                  </a:lnTo>
                  <a:cubicBezTo>
                    <a:pt x="11570" y="3102"/>
                    <a:pt x="11617" y="3024"/>
                    <a:pt x="11694" y="3024"/>
                  </a:cubicBezTo>
                  <a:close/>
                  <a:moveTo>
                    <a:pt x="1948" y="4768"/>
                  </a:moveTo>
                  <a:cubicBezTo>
                    <a:pt x="1983" y="4768"/>
                    <a:pt x="2017" y="4775"/>
                    <a:pt x="2047" y="4792"/>
                  </a:cubicBezTo>
                  <a:cubicBezTo>
                    <a:pt x="2109" y="4839"/>
                    <a:pt x="2156" y="4886"/>
                    <a:pt x="2172" y="4948"/>
                  </a:cubicBezTo>
                  <a:cubicBezTo>
                    <a:pt x="2187" y="5025"/>
                    <a:pt x="2172" y="5103"/>
                    <a:pt x="2125" y="5118"/>
                  </a:cubicBezTo>
                  <a:cubicBezTo>
                    <a:pt x="2078" y="5180"/>
                    <a:pt x="2001" y="5227"/>
                    <a:pt x="1923" y="5227"/>
                  </a:cubicBezTo>
                  <a:cubicBezTo>
                    <a:pt x="1861" y="5227"/>
                    <a:pt x="1799" y="5196"/>
                    <a:pt x="1768" y="5180"/>
                  </a:cubicBezTo>
                  <a:cubicBezTo>
                    <a:pt x="1706" y="5149"/>
                    <a:pt x="1660" y="5072"/>
                    <a:pt x="1660" y="5010"/>
                  </a:cubicBezTo>
                  <a:cubicBezTo>
                    <a:pt x="1660" y="4963"/>
                    <a:pt x="1660" y="4932"/>
                    <a:pt x="1706" y="4886"/>
                  </a:cubicBezTo>
                  <a:cubicBezTo>
                    <a:pt x="1762" y="4818"/>
                    <a:pt x="1858" y="4768"/>
                    <a:pt x="1948" y="4768"/>
                  </a:cubicBezTo>
                  <a:close/>
                  <a:moveTo>
                    <a:pt x="8865" y="5098"/>
                  </a:moveTo>
                  <a:cubicBezTo>
                    <a:pt x="8908" y="5098"/>
                    <a:pt x="8948" y="5105"/>
                    <a:pt x="8980" y="5118"/>
                  </a:cubicBezTo>
                  <a:lnTo>
                    <a:pt x="8996" y="5118"/>
                  </a:lnTo>
                  <a:lnTo>
                    <a:pt x="8996" y="5149"/>
                  </a:lnTo>
                  <a:cubicBezTo>
                    <a:pt x="9027" y="5227"/>
                    <a:pt x="9027" y="5304"/>
                    <a:pt x="8996" y="5382"/>
                  </a:cubicBezTo>
                  <a:cubicBezTo>
                    <a:pt x="8949" y="5459"/>
                    <a:pt x="8903" y="5490"/>
                    <a:pt x="8825" y="5490"/>
                  </a:cubicBezTo>
                  <a:cubicBezTo>
                    <a:pt x="8748" y="5490"/>
                    <a:pt x="8670" y="5428"/>
                    <a:pt x="8639" y="5351"/>
                  </a:cubicBezTo>
                  <a:cubicBezTo>
                    <a:pt x="8608" y="5273"/>
                    <a:pt x="8623" y="5196"/>
                    <a:pt x="8686" y="5149"/>
                  </a:cubicBezTo>
                  <a:cubicBezTo>
                    <a:pt x="8740" y="5113"/>
                    <a:pt x="8805" y="5098"/>
                    <a:pt x="8865" y="5098"/>
                  </a:cubicBezTo>
                  <a:close/>
                  <a:moveTo>
                    <a:pt x="11539" y="5428"/>
                  </a:moveTo>
                  <a:cubicBezTo>
                    <a:pt x="11632" y="5428"/>
                    <a:pt x="11725" y="5475"/>
                    <a:pt x="11787" y="5552"/>
                  </a:cubicBezTo>
                  <a:cubicBezTo>
                    <a:pt x="11849" y="5630"/>
                    <a:pt x="11865" y="5770"/>
                    <a:pt x="11787" y="5863"/>
                  </a:cubicBezTo>
                  <a:lnTo>
                    <a:pt x="11772" y="5878"/>
                  </a:lnTo>
                  <a:lnTo>
                    <a:pt x="11741" y="5878"/>
                  </a:lnTo>
                  <a:cubicBezTo>
                    <a:pt x="11586" y="5863"/>
                    <a:pt x="11462" y="5739"/>
                    <a:pt x="11384" y="5614"/>
                  </a:cubicBezTo>
                  <a:cubicBezTo>
                    <a:pt x="11338" y="5583"/>
                    <a:pt x="11338" y="5568"/>
                    <a:pt x="11353" y="5521"/>
                  </a:cubicBezTo>
                  <a:cubicBezTo>
                    <a:pt x="11353" y="5490"/>
                    <a:pt x="11384" y="5444"/>
                    <a:pt x="11415" y="5444"/>
                  </a:cubicBezTo>
                  <a:cubicBezTo>
                    <a:pt x="11431" y="5428"/>
                    <a:pt x="11493" y="5428"/>
                    <a:pt x="11539" y="5428"/>
                  </a:cubicBezTo>
                  <a:close/>
                  <a:moveTo>
                    <a:pt x="10419" y="5578"/>
                  </a:moveTo>
                  <a:cubicBezTo>
                    <a:pt x="10497" y="5578"/>
                    <a:pt x="10565" y="5598"/>
                    <a:pt x="10624" y="5646"/>
                  </a:cubicBezTo>
                  <a:cubicBezTo>
                    <a:pt x="10717" y="5708"/>
                    <a:pt x="10733" y="5816"/>
                    <a:pt x="10702" y="5909"/>
                  </a:cubicBezTo>
                  <a:lnTo>
                    <a:pt x="10686" y="5956"/>
                  </a:lnTo>
                  <a:lnTo>
                    <a:pt x="10640" y="5956"/>
                  </a:lnTo>
                  <a:cubicBezTo>
                    <a:pt x="10562" y="5956"/>
                    <a:pt x="10469" y="5940"/>
                    <a:pt x="10407" y="5878"/>
                  </a:cubicBezTo>
                  <a:cubicBezTo>
                    <a:pt x="10345" y="5816"/>
                    <a:pt x="10299" y="5723"/>
                    <a:pt x="10314" y="5630"/>
                  </a:cubicBezTo>
                  <a:lnTo>
                    <a:pt x="10314" y="5583"/>
                  </a:lnTo>
                  <a:lnTo>
                    <a:pt x="10345" y="5583"/>
                  </a:lnTo>
                  <a:cubicBezTo>
                    <a:pt x="10371" y="5580"/>
                    <a:pt x="10395" y="5578"/>
                    <a:pt x="10419" y="5578"/>
                  </a:cubicBezTo>
                  <a:close/>
                  <a:moveTo>
                    <a:pt x="3974" y="5695"/>
                  </a:moveTo>
                  <a:cubicBezTo>
                    <a:pt x="4029" y="5695"/>
                    <a:pt x="4083" y="5708"/>
                    <a:pt x="4126" y="5739"/>
                  </a:cubicBezTo>
                  <a:lnTo>
                    <a:pt x="4141" y="5770"/>
                  </a:lnTo>
                  <a:lnTo>
                    <a:pt x="4141" y="5785"/>
                  </a:lnTo>
                  <a:cubicBezTo>
                    <a:pt x="4172" y="5894"/>
                    <a:pt x="4110" y="6018"/>
                    <a:pt x="3986" y="6095"/>
                  </a:cubicBezTo>
                  <a:cubicBezTo>
                    <a:pt x="3909" y="6157"/>
                    <a:pt x="3800" y="6173"/>
                    <a:pt x="3707" y="6188"/>
                  </a:cubicBezTo>
                  <a:lnTo>
                    <a:pt x="3660" y="6188"/>
                  </a:lnTo>
                  <a:lnTo>
                    <a:pt x="3645" y="6157"/>
                  </a:lnTo>
                  <a:cubicBezTo>
                    <a:pt x="3614" y="6033"/>
                    <a:pt x="3645" y="5878"/>
                    <a:pt x="3738" y="5785"/>
                  </a:cubicBezTo>
                  <a:cubicBezTo>
                    <a:pt x="3795" y="5728"/>
                    <a:pt x="3886" y="5695"/>
                    <a:pt x="3974" y="5695"/>
                  </a:cubicBezTo>
                  <a:close/>
                  <a:moveTo>
                    <a:pt x="16467" y="5033"/>
                  </a:moveTo>
                  <a:cubicBezTo>
                    <a:pt x="16510" y="5033"/>
                    <a:pt x="16553" y="5058"/>
                    <a:pt x="16580" y="5103"/>
                  </a:cubicBezTo>
                  <a:cubicBezTo>
                    <a:pt x="16595" y="5118"/>
                    <a:pt x="17061" y="5894"/>
                    <a:pt x="17278" y="6778"/>
                  </a:cubicBezTo>
                  <a:cubicBezTo>
                    <a:pt x="17293" y="6855"/>
                    <a:pt x="17247" y="6933"/>
                    <a:pt x="17169" y="6948"/>
                  </a:cubicBezTo>
                  <a:lnTo>
                    <a:pt x="17138" y="6948"/>
                  </a:lnTo>
                  <a:cubicBezTo>
                    <a:pt x="17076" y="6948"/>
                    <a:pt x="17030" y="6886"/>
                    <a:pt x="16999" y="6824"/>
                  </a:cubicBezTo>
                  <a:cubicBezTo>
                    <a:pt x="16813" y="6002"/>
                    <a:pt x="16347" y="5242"/>
                    <a:pt x="16347" y="5242"/>
                  </a:cubicBezTo>
                  <a:cubicBezTo>
                    <a:pt x="16301" y="5165"/>
                    <a:pt x="16316" y="5072"/>
                    <a:pt x="16378" y="5072"/>
                  </a:cubicBezTo>
                  <a:cubicBezTo>
                    <a:pt x="16404" y="5046"/>
                    <a:pt x="16435" y="5033"/>
                    <a:pt x="16467" y="5033"/>
                  </a:cubicBezTo>
                  <a:close/>
                  <a:moveTo>
                    <a:pt x="16416" y="7000"/>
                  </a:moveTo>
                  <a:cubicBezTo>
                    <a:pt x="16475" y="7000"/>
                    <a:pt x="16526" y="7024"/>
                    <a:pt x="16564" y="7072"/>
                  </a:cubicBezTo>
                  <a:cubicBezTo>
                    <a:pt x="16595" y="7119"/>
                    <a:pt x="16595" y="7165"/>
                    <a:pt x="16595" y="7212"/>
                  </a:cubicBezTo>
                  <a:cubicBezTo>
                    <a:pt x="16595" y="7259"/>
                    <a:pt x="16580" y="7321"/>
                    <a:pt x="16533" y="7336"/>
                  </a:cubicBezTo>
                  <a:cubicBezTo>
                    <a:pt x="16502" y="7352"/>
                    <a:pt x="16456" y="7367"/>
                    <a:pt x="16425" y="7367"/>
                  </a:cubicBezTo>
                  <a:cubicBezTo>
                    <a:pt x="16363" y="7367"/>
                    <a:pt x="16285" y="7336"/>
                    <a:pt x="16254" y="7290"/>
                  </a:cubicBezTo>
                  <a:cubicBezTo>
                    <a:pt x="16208" y="7243"/>
                    <a:pt x="16192" y="7181"/>
                    <a:pt x="16208" y="7119"/>
                  </a:cubicBezTo>
                  <a:cubicBezTo>
                    <a:pt x="16208" y="7072"/>
                    <a:pt x="16254" y="7041"/>
                    <a:pt x="16301" y="7026"/>
                  </a:cubicBezTo>
                  <a:cubicBezTo>
                    <a:pt x="16341" y="7008"/>
                    <a:pt x="16380" y="7000"/>
                    <a:pt x="16416" y="7000"/>
                  </a:cubicBezTo>
                  <a:close/>
                  <a:moveTo>
                    <a:pt x="17341" y="7287"/>
                  </a:moveTo>
                  <a:cubicBezTo>
                    <a:pt x="17426" y="7287"/>
                    <a:pt x="17462" y="7344"/>
                    <a:pt x="17448" y="7414"/>
                  </a:cubicBezTo>
                  <a:cubicBezTo>
                    <a:pt x="17464" y="7445"/>
                    <a:pt x="17588" y="8313"/>
                    <a:pt x="17557" y="8778"/>
                  </a:cubicBezTo>
                  <a:cubicBezTo>
                    <a:pt x="17557" y="8872"/>
                    <a:pt x="17510" y="8918"/>
                    <a:pt x="17433" y="8918"/>
                  </a:cubicBezTo>
                  <a:cubicBezTo>
                    <a:pt x="17355" y="8918"/>
                    <a:pt x="17293" y="8840"/>
                    <a:pt x="17293" y="8763"/>
                  </a:cubicBezTo>
                  <a:cubicBezTo>
                    <a:pt x="17324" y="8329"/>
                    <a:pt x="17200" y="7445"/>
                    <a:pt x="17200" y="7445"/>
                  </a:cubicBezTo>
                  <a:cubicBezTo>
                    <a:pt x="17185" y="7367"/>
                    <a:pt x="17231" y="7321"/>
                    <a:pt x="17309" y="7290"/>
                  </a:cubicBezTo>
                  <a:cubicBezTo>
                    <a:pt x="17320" y="7288"/>
                    <a:pt x="17331" y="7287"/>
                    <a:pt x="17341" y="7287"/>
                  </a:cubicBezTo>
                  <a:close/>
                  <a:moveTo>
                    <a:pt x="16627" y="8372"/>
                  </a:moveTo>
                  <a:cubicBezTo>
                    <a:pt x="16703" y="8372"/>
                    <a:pt x="16801" y="8418"/>
                    <a:pt x="16828" y="8499"/>
                  </a:cubicBezTo>
                  <a:cubicBezTo>
                    <a:pt x="16859" y="8577"/>
                    <a:pt x="16859" y="8654"/>
                    <a:pt x="16859" y="8732"/>
                  </a:cubicBezTo>
                  <a:cubicBezTo>
                    <a:pt x="16844" y="8903"/>
                    <a:pt x="16844" y="9058"/>
                    <a:pt x="16797" y="9213"/>
                  </a:cubicBezTo>
                  <a:lnTo>
                    <a:pt x="16766" y="9259"/>
                  </a:lnTo>
                  <a:lnTo>
                    <a:pt x="16735" y="9259"/>
                  </a:lnTo>
                  <a:cubicBezTo>
                    <a:pt x="16611" y="9259"/>
                    <a:pt x="16564" y="9120"/>
                    <a:pt x="16564" y="8980"/>
                  </a:cubicBezTo>
                  <a:cubicBezTo>
                    <a:pt x="16533" y="8809"/>
                    <a:pt x="16564" y="8608"/>
                    <a:pt x="16564" y="8437"/>
                  </a:cubicBezTo>
                  <a:lnTo>
                    <a:pt x="16564" y="8406"/>
                  </a:lnTo>
                  <a:lnTo>
                    <a:pt x="16595" y="8375"/>
                  </a:lnTo>
                  <a:cubicBezTo>
                    <a:pt x="16605" y="8373"/>
                    <a:pt x="16616" y="8372"/>
                    <a:pt x="16627" y="8372"/>
                  </a:cubicBezTo>
                  <a:close/>
                  <a:moveTo>
                    <a:pt x="3366" y="10050"/>
                  </a:moveTo>
                  <a:lnTo>
                    <a:pt x="3598" y="10097"/>
                  </a:lnTo>
                  <a:cubicBezTo>
                    <a:pt x="3676" y="10128"/>
                    <a:pt x="3722" y="10190"/>
                    <a:pt x="3722" y="10236"/>
                  </a:cubicBezTo>
                  <a:cubicBezTo>
                    <a:pt x="3738" y="10314"/>
                    <a:pt x="3722" y="10391"/>
                    <a:pt x="3660" y="10453"/>
                  </a:cubicBezTo>
                  <a:lnTo>
                    <a:pt x="3645" y="10485"/>
                  </a:lnTo>
                  <a:lnTo>
                    <a:pt x="3412" y="10422"/>
                  </a:lnTo>
                  <a:cubicBezTo>
                    <a:pt x="3366" y="10391"/>
                    <a:pt x="3335" y="10376"/>
                    <a:pt x="3288" y="10345"/>
                  </a:cubicBezTo>
                  <a:cubicBezTo>
                    <a:pt x="3273" y="10298"/>
                    <a:pt x="3242" y="10205"/>
                    <a:pt x="3350" y="10066"/>
                  </a:cubicBezTo>
                  <a:lnTo>
                    <a:pt x="3366" y="10050"/>
                  </a:lnTo>
                  <a:close/>
                  <a:moveTo>
                    <a:pt x="12237" y="10516"/>
                  </a:moveTo>
                  <a:lnTo>
                    <a:pt x="12284" y="10578"/>
                  </a:lnTo>
                  <a:lnTo>
                    <a:pt x="12346" y="10578"/>
                  </a:lnTo>
                  <a:cubicBezTo>
                    <a:pt x="12377" y="10562"/>
                    <a:pt x="12400" y="10554"/>
                    <a:pt x="12421" y="10554"/>
                  </a:cubicBezTo>
                  <a:cubicBezTo>
                    <a:pt x="12443" y="10554"/>
                    <a:pt x="12462" y="10562"/>
                    <a:pt x="12485" y="10578"/>
                  </a:cubicBezTo>
                  <a:cubicBezTo>
                    <a:pt x="12578" y="10609"/>
                    <a:pt x="12594" y="10702"/>
                    <a:pt x="12547" y="10841"/>
                  </a:cubicBezTo>
                  <a:lnTo>
                    <a:pt x="12547" y="10857"/>
                  </a:lnTo>
                  <a:lnTo>
                    <a:pt x="12516" y="10857"/>
                  </a:lnTo>
                  <a:cubicBezTo>
                    <a:pt x="12501" y="10888"/>
                    <a:pt x="12470" y="10888"/>
                    <a:pt x="12423" y="10888"/>
                  </a:cubicBezTo>
                  <a:cubicBezTo>
                    <a:pt x="12377" y="10888"/>
                    <a:pt x="12315" y="10857"/>
                    <a:pt x="12253" y="10826"/>
                  </a:cubicBezTo>
                  <a:cubicBezTo>
                    <a:pt x="12175" y="10764"/>
                    <a:pt x="12160" y="10655"/>
                    <a:pt x="12191" y="10578"/>
                  </a:cubicBezTo>
                  <a:lnTo>
                    <a:pt x="12237" y="10516"/>
                  </a:lnTo>
                  <a:close/>
                  <a:moveTo>
                    <a:pt x="17526" y="9430"/>
                  </a:moveTo>
                  <a:cubicBezTo>
                    <a:pt x="17604" y="9430"/>
                    <a:pt x="17681" y="9492"/>
                    <a:pt x="17666" y="9569"/>
                  </a:cubicBezTo>
                  <a:cubicBezTo>
                    <a:pt x="17666" y="9600"/>
                    <a:pt x="17666" y="10578"/>
                    <a:pt x="17557" y="10934"/>
                  </a:cubicBezTo>
                  <a:cubicBezTo>
                    <a:pt x="17542" y="10996"/>
                    <a:pt x="17495" y="11043"/>
                    <a:pt x="17433" y="11043"/>
                  </a:cubicBezTo>
                  <a:lnTo>
                    <a:pt x="17386" y="11043"/>
                  </a:lnTo>
                  <a:cubicBezTo>
                    <a:pt x="17309" y="11012"/>
                    <a:pt x="17278" y="10934"/>
                    <a:pt x="17293" y="10857"/>
                  </a:cubicBezTo>
                  <a:cubicBezTo>
                    <a:pt x="17371" y="10593"/>
                    <a:pt x="17386" y="9833"/>
                    <a:pt x="17386" y="9569"/>
                  </a:cubicBezTo>
                  <a:cubicBezTo>
                    <a:pt x="17386" y="9492"/>
                    <a:pt x="17448" y="9430"/>
                    <a:pt x="17526" y="9430"/>
                  </a:cubicBezTo>
                  <a:close/>
                  <a:moveTo>
                    <a:pt x="16314" y="12196"/>
                  </a:moveTo>
                  <a:cubicBezTo>
                    <a:pt x="16330" y="12196"/>
                    <a:pt x="16346" y="12199"/>
                    <a:pt x="16363" y="12206"/>
                  </a:cubicBezTo>
                  <a:cubicBezTo>
                    <a:pt x="16440" y="12222"/>
                    <a:pt x="16471" y="12299"/>
                    <a:pt x="16456" y="12377"/>
                  </a:cubicBezTo>
                  <a:cubicBezTo>
                    <a:pt x="16285" y="12935"/>
                    <a:pt x="15851" y="13478"/>
                    <a:pt x="15835" y="13493"/>
                  </a:cubicBezTo>
                  <a:cubicBezTo>
                    <a:pt x="15804" y="13540"/>
                    <a:pt x="15758" y="13555"/>
                    <a:pt x="15727" y="13555"/>
                  </a:cubicBezTo>
                  <a:cubicBezTo>
                    <a:pt x="15680" y="13555"/>
                    <a:pt x="15649" y="13540"/>
                    <a:pt x="15618" y="13524"/>
                  </a:cubicBezTo>
                  <a:cubicBezTo>
                    <a:pt x="15572" y="13462"/>
                    <a:pt x="15572" y="13385"/>
                    <a:pt x="15618" y="13323"/>
                  </a:cubicBezTo>
                  <a:cubicBezTo>
                    <a:pt x="15618" y="13323"/>
                    <a:pt x="16037" y="12826"/>
                    <a:pt x="16192" y="12299"/>
                  </a:cubicBezTo>
                  <a:cubicBezTo>
                    <a:pt x="16204" y="12238"/>
                    <a:pt x="16255" y="12196"/>
                    <a:pt x="16314" y="12196"/>
                  </a:cubicBezTo>
                  <a:close/>
                  <a:moveTo>
                    <a:pt x="14316" y="14843"/>
                  </a:moveTo>
                  <a:cubicBezTo>
                    <a:pt x="14409" y="14843"/>
                    <a:pt x="14471" y="14874"/>
                    <a:pt x="14502" y="14951"/>
                  </a:cubicBezTo>
                  <a:cubicBezTo>
                    <a:pt x="14517" y="15013"/>
                    <a:pt x="14517" y="15091"/>
                    <a:pt x="14486" y="15153"/>
                  </a:cubicBezTo>
                  <a:cubicBezTo>
                    <a:pt x="14440" y="15199"/>
                    <a:pt x="14393" y="15246"/>
                    <a:pt x="14316" y="15246"/>
                  </a:cubicBezTo>
                  <a:lnTo>
                    <a:pt x="14253" y="15246"/>
                  </a:lnTo>
                  <a:cubicBezTo>
                    <a:pt x="14191" y="15230"/>
                    <a:pt x="14145" y="15184"/>
                    <a:pt x="14129" y="15153"/>
                  </a:cubicBezTo>
                  <a:cubicBezTo>
                    <a:pt x="14098" y="15106"/>
                    <a:pt x="14098" y="15029"/>
                    <a:pt x="14114" y="14951"/>
                  </a:cubicBezTo>
                  <a:cubicBezTo>
                    <a:pt x="14129" y="14874"/>
                    <a:pt x="14207" y="14843"/>
                    <a:pt x="14316" y="14843"/>
                  </a:cubicBezTo>
                  <a:close/>
                  <a:moveTo>
                    <a:pt x="16566" y="13645"/>
                  </a:moveTo>
                  <a:cubicBezTo>
                    <a:pt x="16575" y="13645"/>
                    <a:pt x="16585" y="13646"/>
                    <a:pt x="16595" y="13648"/>
                  </a:cubicBezTo>
                  <a:cubicBezTo>
                    <a:pt x="16673" y="13679"/>
                    <a:pt x="16704" y="13757"/>
                    <a:pt x="16688" y="13835"/>
                  </a:cubicBezTo>
                  <a:cubicBezTo>
                    <a:pt x="16533" y="14408"/>
                    <a:pt x="15649" y="15541"/>
                    <a:pt x="15603" y="15572"/>
                  </a:cubicBezTo>
                  <a:cubicBezTo>
                    <a:pt x="15572" y="15618"/>
                    <a:pt x="15525" y="15634"/>
                    <a:pt x="15494" y="15634"/>
                  </a:cubicBezTo>
                  <a:cubicBezTo>
                    <a:pt x="15448" y="15634"/>
                    <a:pt x="15417" y="15618"/>
                    <a:pt x="15386" y="15587"/>
                  </a:cubicBezTo>
                  <a:cubicBezTo>
                    <a:pt x="15339" y="15541"/>
                    <a:pt x="15308" y="15463"/>
                    <a:pt x="15386" y="15401"/>
                  </a:cubicBezTo>
                  <a:cubicBezTo>
                    <a:pt x="15386" y="15401"/>
                    <a:pt x="16270" y="14269"/>
                    <a:pt x="16425" y="13757"/>
                  </a:cubicBezTo>
                  <a:cubicBezTo>
                    <a:pt x="16438" y="13689"/>
                    <a:pt x="16499" y="13645"/>
                    <a:pt x="16566" y="13645"/>
                  </a:cubicBezTo>
                  <a:close/>
                  <a:moveTo>
                    <a:pt x="12377" y="15665"/>
                  </a:moveTo>
                  <a:lnTo>
                    <a:pt x="12392" y="15711"/>
                  </a:lnTo>
                  <a:cubicBezTo>
                    <a:pt x="12423" y="15820"/>
                    <a:pt x="12408" y="15944"/>
                    <a:pt x="12299" y="16006"/>
                  </a:cubicBezTo>
                  <a:cubicBezTo>
                    <a:pt x="12237" y="16052"/>
                    <a:pt x="12144" y="16099"/>
                    <a:pt x="12036" y="16099"/>
                  </a:cubicBezTo>
                  <a:lnTo>
                    <a:pt x="12005" y="16099"/>
                  </a:lnTo>
                  <a:cubicBezTo>
                    <a:pt x="11943" y="16099"/>
                    <a:pt x="11881" y="16052"/>
                    <a:pt x="11849" y="16006"/>
                  </a:cubicBezTo>
                  <a:cubicBezTo>
                    <a:pt x="11834" y="15959"/>
                    <a:pt x="11834" y="15928"/>
                    <a:pt x="11849" y="15882"/>
                  </a:cubicBezTo>
                  <a:cubicBezTo>
                    <a:pt x="11881" y="15820"/>
                    <a:pt x="11943" y="15804"/>
                    <a:pt x="12005" y="15804"/>
                  </a:cubicBezTo>
                  <a:lnTo>
                    <a:pt x="12036" y="15804"/>
                  </a:lnTo>
                  <a:cubicBezTo>
                    <a:pt x="12098" y="15804"/>
                    <a:pt x="12144" y="15742"/>
                    <a:pt x="12144" y="15711"/>
                  </a:cubicBezTo>
                  <a:lnTo>
                    <a:pt x="12144" y="15665"/>
                  </a:lnTo>
                  <a:close/>
                  <a:moveTo>
                    <a:pt x="13881" y="16021"/>
                  </a:moveTo>
                  <a:lnTo>
                    <a:pt x="13912" y="16037"/>
                  </a:lnTo>
                  <a:cubicBezTo>
                    <a:pt x="13923" y="16042"/>
                    <a:pt x="13931" y="16044"/>
                    <a:pt x="13939" y="16044"/>
                  </a:cubicBezTo>
                  <a:cubicBezTo>
                    <a:pt x="13955" y="16044"/>
                    <a:pt x="13969" y="16037"/>
                    <a:pt x="13990" y="16037"/>
                  </a:cubicBezTo>
                  <a:cubicBezTo>
                    <a:pt x="14021" y="16029"/>
                    <a:pt x="14052" y="16025"/>
                    <a:pt x="14079" y="16025"/>
                  </a:cubicBezTo>
                  <a:cubicBezTo>
                    <a:pt x="14106" y="16025"/>
                    <a:pt x="14129" y="16029"/>
                    <a:pt x="14145" y="16037"/>
                  </a:cubicBezTo>
                  <a:cubicBezTo>
                    <a:pt x="14191" y="16052"/>
                    <a:pt x="14222" y="16099"/>
                    <a:pt x="14222" y="16161"/>
                  </a:cubicBezTo>
                  <a:cubicBezTo>
                    <a:pt x="14253" y="16208"/>
                    <a:pt x="14207" y="16270"/>
                    <a:pt x="14176" y="16301"/>
                  </a:cubicBezTo>
                  <a:cubicBezTo>
                    <a:pt x="14114" y="16332"/>
                    <a:pt x="14067" y="16347"/>
                    <a:pt x="14021" y="16347"/>
                  </a:cubicBezTo>
                  <a:cubicBezTo>
                    <a:pt x="13974" y="16347"/>
                    <a:pt x="13912" y="16347"/>
                    <a:pt x="13881" y="16332"/>
                  </a:cubicBezTo>
                  <a:lnTo>
                    <a:pt x="13866" y="16332"/>
                  </a:lnTo>
                  <a:lnTo>
                    <a:pt x="13866" y="16301"/>
                  </a:lnTo>
                  <a:cubicBezTo>
                    <a:pt x="13819" y="16239"/>
                    <a:pt x="13819" y="16130"/>
                    <a:pt x="13866" y="16052"/>
                  </a:cubicBezTo>
                  <a:lnTo>
                    <a:pt x="13881" y="16021"/>
                  </a:lnTo>
                  <a:close/>
                  <a:moveTo>
                    <a:pt x="4301" y="16387"/>
                  </a:moveTo>
                  <a:cubicBezTo>
                    <a:pt x="4324" y="16387"/>
                    <a:pt x="4349" y="16394"/>
                    <a:pt x="4374" y="16409"/>
                  </a:cubicBezTo>
                  <a:cubicBezTo>
                    <a:pt x="4374" y="16409"/>
                    <a:pt x="4839" y="16642"/>
                    <a:pt x="5056" y="16781"/>
                  </a:cubicBezTo>
                  <a:cubicBezTo>
                    <a:pt x="5134" y="16812"/>
                    <a:pt x="5180" y="16890"/>
                    <a:pt x="5134" y="16968"/>
                  </a:cubicBezTo>
                  <a:cubicBezTo>
                    <a:pt x="5103" y="17014"/>
                    <a:pt x="5056" y="17045"/>
                    <a:pt x="4994" y="17045"/>
                  </a:cubicBezTo>
                  <a:cubicBezTo>
                    <a:pt x="4979" y="17045"/>
                    <a:pt x="4963" y="17030"/>
                    <a:pt x="4948" y="17030"/>
                  </a:cubicBezTo>
                  <a:cubicBezTo>
                    <a:pt x="4715" y="16905"/>
                    <a:pt x="4265" y="16673"/>
                    <a:pt x="4250" y="16657"/>
                  </a:cubicBezTo>
                  <a:cubicBezTo>
                    <a:pt x="4172" y="16626"/>
                    <a:pt x="4141" y="16549"/>
                    <a:pt x="4188" y="16471"/>
                  </a:cubicBezTo>
                  <a:cubicBezTo>
                    <a:pt x="4209" y="16419"/>
                    <a:pt x="4251" y="16387"/>
                    <a:pt x="4301" y="16387"/>
                  </a:cubicBezTo>
                  <a:close/>
                  <a:moveTo>
                    <a:pt x="14576" y="16577"/>
                  </a:moveTo>
                  <a:cubicBezTo>
                    <a:pt x="14588" y="16577"/>
                    <a:pt x="14599" y="16578"/>
                    <a:pt x="14610" y="16580"/>
                  </a:cubicBezTo>
                  <a:lnTo>
                    <a:pt x="14657" y="16580"/>
                  </a:lnTo>
                  <a:lnTo>
                    <a:pt x="14657" y="16626"/>
                  </a:lnTo>
                  <a:cubicBezTo>
                    <a:pt x="14657" y="16719"/>
                    <a:pt x="14672" y="16859"/>
                    <a:pt x="14641" y="16952"/>
                  </a:cubicBezTo>
                  <a:cubicBezTo>
                    <a:pt x="14595" y="17030"/>
                    <a:pt x="14502" y="17092"/>
                    <a:pt x="14424" y="17092"/>
                  </a:cubicBezTo>
                  <a:cubicBezTo>
                    <a:pt x="14393" y="17092"/>
                    <a:pt x="14347" y="17061"/>
                    <a:pt x="14316" y="17045"/>
                  </a:cubicBezTo>
                  <a:lnTo>
                    <a:pt x="14284" y="17030"/>
                  </a:lnTo>
                  <a:cubicBezTo>
                    <a:pt x="14222" y="16936"/>
                    <a:pt x="14222" y="16797"/>
                    <a:pt x="14316" y="16704"/>
                  </a:cubicBezTo>
                  <a:cubicBezTo>
                    <a:pt x="14385" y="16634"/>
                    <a:pt x="14479" y="16577"/>
                    <a:pt x="14576" y="16577"/>
                  </a:cubicBezTo>
                  <a:close/>
                  <a:moveTo>
                    <a:pt x="13868" y="17013"/>
                  </a:moveTo>
                  <a:cubicBezTo>
                    <a:pt x="13899" y="17013"/>
                    <a:pt x="13932" y="17025"/>
                    <a:pt x="13959" y="17045"/>
                  </a:cubicBezTo>
                  <a:cubicBezTo>
                    <a:pt x="14036" y="17076"/>
                    <a:pt x="14036" y="17185"/>
                    <a:pt x="14005" y="17231"/>
                  </a:cubicBezTo>
                  <a:cubicBezTo>
                    <a:pt x="13711" y="17619"/>
                    <a:pt x="12765" y="18301"/>
                    <a:pt x="12718" y="18317"/>
                  </a:cubicBezTo>
                  <a:cubicBezTo>
                    <a:pt x="12703" y="18348"/>
                    <a:pt x="12656" y="18348"/>
                    <a:pt x="12640" y="18348"/>
                  </a:cubicBezTo>
                  <a:cubicBezTo>
                    <a:pt x="12609" y="18348"/>
                    <a:pt x="12547" y="18332"/>
                    <a:pt x="12532" y="18286"/>
                  </a:cubicBezTo>
                  <a:cubicBezTo>
                    <a:pt x="12485" y="18224"/>
                    <a:pt x="12501" y="18131"/>
                    <a:pt x="12563" y="18100"/>
                  </a:cubicBezTo>
                  <a:cubicBezTo>
                    <a:pt x="12563" y="18100"/>
                    <a:pt x="13509" y="17433"/>
                    <a:pt x="13773" y="17076"/>
                  </a:cubicBezTo>
                  <a:cubicBezTo>
                    <a:pt x="13790" y="17032"/>
                    <a:pt x="13827" y="17013"/>
                    <a:pt x="13868" y="17013"/>
                  </a:cubicBezTo>
                  <a:close/>
                  <a:moveTo>
                    <a:pt x="11339" y="17392"/>
                  </a:moveTo>
                  <a:cubicBezTo>
                    <a:pt x="11560" y="17392"/>
                    <a:pt x="11756" y="17499"/>
                    <a:pt x="11865" y="17681"/>
                  </a:cubicBezTo>
                  <a:cubicBezTo>
                    <a:pt x="11881" y="17727"/>
                    <a:pt x="11896" y="17759"/>
                    <a:pt x="11896" y="17805"/>
                  </a:cubicBezTo>
                  <a:cubicBezTo>
                    <a:pt x="11927" y="17976"/>
                    <a:pt x="11818" y="18131"/>
                    <a:pt x="11617" y="18270"/>
                  </a:cubicBezTo>
                  <a:cubicBezTo>
                    <a:pt x="11291" y="18487"/>
                    <a:pt x="10857" y="18736"/>
                    <a:pt x="10376" y="18736"/>
                  </a:cubicBezTo>
                  <a:cubicBezTo>
                    <a:pt x="10314" y="18736"/>
                    <a:pt x="10252" y="18705"/>
                    <a:pt x="10205" y="18705"/>
                  </a:cubicBezTo>
                  <a:cubicBezTo>
                    <a:pt x="9973" y="18689"/>
                    <a:pt x="9740" y="18534"/>
                    <a:pt x="9756" y="18301"/>
                  </a:cubicBezTo>
                  <a:cubicBezTo>
                    <a:pt x="9756" y="18146"/>
                    <a:pt x="9864" y="18038"/>
                    <a:pt x="9988" y="17960"/>
                  </a:cubicBezTo>
                  <a:cubicBezTo>
                    <a:pt x="10330" y="17727"/>
                    <a:pt x="10717" y="17526"/>
                    <a:pt x="11152" y="17417"/>
                  </a:cubicBezTo>
                  <a:cubicBezTo>
                    <a:pt x="11215" y="17401"/>
                    <a:pt x="11278" y="17392"/>
                    <a:pt x="11339" y="17392"/>
                  </a:cubicBezTo>
                  <a:close/>
                  <a:moveTo>
                    <a:pt x="9616" y="0"/>
                  </a:moveTo>
                  <a:cubicBezTo>
                    <a:pt x="7445" y="0"/>
                    <a:pt x="5444" y="729"/>
                    <a:pt x="3831" y="1939"/>
                  </a:cubicBezTo>
                  <a:cubicBezTo>
                    <a:pt x="3878" y="1970"/>
                    <a:pt x="3940" y="1970"/>
                    <a:pt x="3971" y="1970"/>
                  </a:cubicBezTo>
                  <a:cubicBezTo>
                    <a:pt x="4188" y="1985"/>
                    <a:pt x="4374" y="2140"/>
                    <a:pt x="4327" y="2326"/>
                  </a:cubicBezTo>
                  <a:cubicBezTo>
                    <a:pt x="4327" y="2513"/>
                    <a:pt x="4172" y="2606"/>
                    <a:pt x="4110" y="2637"/>
                  </a:cubicBezTo>
                  <a:cubicBezTo>
                    <a:pt x="3816" y="2838"/>
                    <a:pt x="3490" y="2993"/>
                    <a:pt x="3133" y="3071"/>
                  </a:cubicBezTo>
                  <a:cubicBezTo>
                    <a:pt x="3102" y="3086"/>
                    <a:pt x="3040" y="3086"/>
                    <a:pt x="3009" y="3086"/>
                  </a:cubicBezTo>
                  <a:cubicBezTo>
                    <a:pt x="2885" y="3086"/>
                    <a:pt x="2776" y="3055"/>
                    <a:pt x="2683" y="2978"/>
                  </a:cubicBezTo>
                  <a:cubicBezTo>
                    <a:pt x="1024" y="4699"/>
                    <a:pt x="0" y="7041"/>
                    <a:pt x="0" y="9616"/>
                  </a:cubicBezTo>
                  <a:cubicBezTo>
                    <a:pt x="0" y="13757"/>
                    <a:pt x="2621" y="17278"/>
                    <a:pt x="6282" y="18643"/>
                  </a:cubicBezTo>
                  <a:lnTo>
                    <a:pt x="6328" y="18643"/>
                  </a:lnTo>
                  <a:cubicBezTo>
                    <a:pt x="6450" y="18630"/>
                    <a:pt x="6583" y="18622"/>
                    <a:pt x="6718" y="18622"/>
                  </a:cubicBezTo>
                  <a:cubicBezTo>
                    <a:pt x="6910" y="18622"/>
                    <a:pt x="7108" y="18637"/>
                    <a:pt x="7290" y="18674"/>
                  </a:cubicBezTo>
                  <a:cubicBezTo>
                    <a:pt x="7522" y="18720"/>
                    <a:pt x="7677" y="18875"/>
                    <a:pt x="7693" y="19046"/>
                  </a:cubicBezTo>
                  <a:cubicBezTo>
                    <a:pt x="8313" y="19185"/>
                    <a:pt x="8949" y="19232"/>
                    <a:pt x="9616" y="19232"/>
                  </a:cubicBezTo>
                  <a:cubicBezTo>
                    <a:pt x="10950" y="19232"/>
                    <a:pt x="12222" y="18953"/>
                    <a:pt x="13385" y="18456"/>
                  </a:cubicBezTo>
                  <a:cubicBezTo>
                    <a:pt x="16208" y="16549"/>
                    <a:pt x="18069" y="13307"/>
                    <a:pt x="18069" y="9616"/>
                  </a:cubicBezTo>
                  <a:cubicBezTo>
                    <a:pt x="18069" y="5940"/>
                    <a:pt x="16208" y="2699"/>
                    <a:pt x="13385" y="776"/>
                  </a:cubicBezTo>
                  <a:cubicBezTo>
                    <a:pt x="12237" y="279"/>
                    <a:pt x="10950" y="0"/>
                    <a:pt x="9616" y="0"/>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25"/>
            <p:cNvSpPr/>
            <p:nvPr/>
          </p:nvSpPr>
          <p:spPr>
            <a:xfrm>
              <a:off x="1811488" y="3834000"/>
              <a:ext cx="29100" cy="14200"/>
            </a:xfrm>
            <a:custGeom>
              <a:avLst/>
              <a:gdLst/>
              <a:ahLst/>
              <a:cxnLst/>
              <a:rect l="l" t="t" r="r" b="b"/>
              <a:pathLst>
                <a:path w="1164" h="568" extrusionOk="0">
                  <a:moveTo>
                    <a:pt x="885" y="1"/>
                  </a:moveTo>
                  <a:cubicBezTo>
                    <a:pt x="760" y="1"/>
                    <a:pt x="621" y="32"/>
                    <a:pt x="481" y="78"/>
                  </a:cubicBezTo>
                  <a:cubicBezTo>
                    <a:pt x="311" y="218"/>
                    <a:pt x="156" y="373"/>
                    <a:pt x="0" y="513"/>
                  </a:cubicBezTo>
                  <a:cubicBezTo>
                    <a:pt x="21" y="554"/>
                    <a:pt x="56" y="568"/>
                    <a:pt x="99" y="568"/>
                  </a:cubicBezTo>
                  <a:cubicBezTo>
                    <a:pt x="121" y="568"/>
                    <a:pt x="145" y="564"/>
                    <a:pt x="171" y="559"/>
                  </a:cubicBezTo>
                  <a:cubicBezTo>
                    <a:pt x="481" y="482"/>
                    <a:pt x="791" y="342"/>
                    <a:pt x="1055" y="172"/>
                  </a:cubicBezTo>
                  <a:cubicBezTo>
                    <a:pt x="1133" y="109"/>
                    <a:pt x="1164" y="94"/>
                    <a:pt x="1164" y="94"/>
                  </a:cubicBezTo>
                  <a:cubicBezTo>
                    <a:pt x="1164" y="78"/>
                    <a:pt x="1102" y="32"/>
                    <a:pt x="1024" y="16"/>
                  </a:cubicBezTo>
                  <a:cubicBezTo>
                    <a:pt x="978" y="16"/>
                    <a:pt x="931" y="1"/>
                    <a:pt x="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25"/>
            <p:cNvSpPr/>
            <p:nvPr/>
          </p:nvSpPr>
          <p:spPr>
            <a:xfrm>
              <a:off x="1956113" y="3784000"/>
              <a:ext cx="64775" cy="32200"/>
            </a:xfrm>
            <a:custGeom>
              <a:avLst/>
              <a:gdLst/>
              <a:ahLst/>
              <a:cxnLst/>
              <a:rect l="l" t="t" r="r" b="b"/>
              <a:pathLst>
                <a:path w="2591" h="1288" extrusionOk="0">
                  <a:moveTo>
                    <a:pt x="698" y="279"/>
                  </a:moveTo>
                  <a:cubicBezTo>
                    <a:pt x="1086" y="279"/>
                    <a:pt x="1676" y="310"/>
                    <a:pt x="2063" y="636"/>
                  </a:cubicBezTo>
                  <a:cubicBezTo>
                    <a:pt x="2156" y="714"/>
                    <a:pt x="2234" y="853"/>
                    <a:pt x="2203" y="915"/>
                  </a:cubicBezTo>
                  <a:cubicBezTo>
                    <a:pt x="2156" y="946"/>
                    <a:pt x="2063" y="962"/>
                    <a:pt x="1986" y="962"/>
                  </a:cubicBezTo>
                  <a:cubicBezTo>
                    <a:pt x="1881" y="972"/>
                    <a:pt x="1777" y="977"/>
                    <a:pt x="1674" y="977"/>
                  </a:cubicBezTo>
                  <a:cubicBezTo>
                    <a:pt x="1318" y="977"/>
                    <a:pt x="969" y="918"/>
                    <a:pt x="621" y="822"/>
                  </a:cubicBezTo>
                  <a:cubicBezTo>
                    <a:pt x="435" y="760"/>
                    <a:pt x="311" y="605"/>
                    <a:pt x="311" y="434"/>
                  </a:cubicBezTo>
                  <a:lnTo>
                    <a:pt x="311" y="372"/>
                  </a:lnTo>
                  <a:cubicBezTo>
                    <a:pt x="342" y="310"/>
                    <a:pt x="435" y="279"/>
                    <a:pt x="605" y="279"/>
                  </a:cubicBezTo>
                  <a:close/>
                  <a:moveTo>
                    <a:pt x="621" y="0"/>
                  </a:moveTo>
                  <a:cubicBezTo>
                    <a:pt x="512" y="0"/>
                    <a:pt x="187" y="16"/>
                    <a:pt x="63" y="279"/>
                  </a:cubicBezTo>
                  <a:cubicBezTo>
                    <a:pt x="47" y="310"/>
                    <a:pt x="32" y="357"/>
                    <a:pt x="32" y="403"/>
                  </a:cubicBezTo>
                  <a:cubicBezTo>
                    <a:pt x="1" y="714"/>
                    <a:pt x="218" y="1008"/>
                    <a:pt x="543" y="1101"/>
                  </a:cubicBezTo>
                  <a:cubicBezTo>
                    <a:pt x="931" y="1225"/>
                    <a:pt x="1365" y="1287"/>
                    <a:pt x="1769" y="1287"/>
                  </a:cubicBezTo>
                  <a:lnTo>
                    <a:pt x="2001" y="1287"/>
                  </a:lnTo>
                  <a:cubicBezTo>
                    <a:pt x="2141" y="1256"/>
                    <a:pt x="2327" y="1241"/>
                    <a:pt x="2436" y="1086"/>
                  </a:cubicBezTo>
                  <a:cubicBezTo>
                    <a:pt x="2591" y="869"/>
                    <a:pt x="2451" y="605"/>
                    <a:pt x="2249" y="434"/>
                  </a:cubicBezTo>
                  <a:cubicBezTo>
                    <a:pt x="1784" y="47"/>
                    <a:pt x="1164"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25"/>
            <p:cNvSpPr/>
            <p:nvPr/>
          </p:nvSpPr>
          <p:spPr>
            <a:xfrm>
              <a:off x="1804888" y="3827025"/>
              <a:ext cx="41900" cy="29100"/>
            </a:xfrm>
            <a:custGeom>
              <a:avLst/>
              <a:gdLst/>
              <a:ahLst/>
              <a:cxnLst/>
              <a:rect l="l" t="t" r="r" b="b"/>
              <a:pathLst>
                <a:path w="1676" h="1164" extrusionOk="0">
                  <a:moveTo>
                    <a:pt x="1133" y="1"/>
                  </a:moveTo>
                  <a:cubicBezTo>
                    <a:pt x="978" y="125"/>
                    <a:pt x="823" y="233"/>
                    <a:pt x="683" y="373"/>
                  </a:cubicBezTo>
                  <a:cubicBezTo>
                    <a:pt x="854" y="342"/>
                    <a:pt x="993" y="295"/>
                    <a:pt x="1133" y="295"/>
                  </a:cubicBezTo>
                  <a:cubicBezTo>
                    <a:pt x="1164" y="295"/>
                    <a:pt x="1226" y="295"/>
                    <a:pt x="1273" y="311"/>
                  </a:cubicBezTo>
                  <a:cubicBezTo>
                    <a:pt x="1366" y="342"/>
                    <a:pt x="1397" y="373"/>
                    <a:pt x="1397" y="388"/>
                  </a:cubicBezTo>
                  <a:cubicBezTo>
                    <a:pt x="1397" y="388"/>
                    <a:pt x="1397" y="435"/>
                    <a:pt x="1304" y="466"/>
                  </a:cubicBezTo>
                  <a:cubicBezTo>
                    <a:pt x="1040" y="652"/>
                    <a:pt x="745" y="776"/>
                    <a:pt x="420" y="854"/>
                  </a:cubicBezTo>
                  <a:cubicBezTo>
                    <a:pt x="396" y="863"/>
                    <a:pt x="373" y="867"/>
                    <a:pt x="351" y="867"/>
                  </a:cubicBezTo>
                  <a:cubicBezTo>
                    <a:pt x="304" y="867"/>
                    <a:pt x="261" y="849"/>
                    <a:pt x="218" y="838"/>
                  </a:cubicBezTo>
                  <a:lnTo>
                    <a:pt x="1" y="1055"/>
                  </a:lnTo>
                  <a:cubicBezTo>
                    <a:pt x="109" y="1133"/>
                    <a:pt x="218" y="1164"/>
                    <a:pt x="342" y="1164"/>
                  </a:cubicBezTo>
                  <a:cubicBezTo>
                    <a:pt x="373" y="1164"/>
                    <a:pt x="435" y="1164"/>
                    <a:pt x="466" y="1148"/>
                  </a:cubicBezTo>
                  <a:cubicBezTo>
                    <a:pt x="823" y="1071"/>
                    <a:pt x="1149" y="916"/>
                    <a:pt x="1443" y="730"/>
                  </a:cubicBezTo>
                  <a:cubicBezTo>
                    <a:pt x="1505" y="683"/>
                    <a:pt x="1660" y="590"/>
                    <a:pt x="1660" y="404"/>
                  </a:cubicBezTo>
                  <a:cubicBezTo>
                    <a:pt x="1676" y="202"/>
                    <a:pt x="1474" y="63"/>
                    <a:pt x="1273" y="16"/>
                  </a:cubicBezTo>
                  <a:cubicBezTo>
                    <a:pt x="1226" y="16"/>
                    <a:pt x="1164" y="16"/>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25"/>
            <p:cNvSpPr/>
            <p:nvPr/>
          </p:nvSpPr>
          <p:spPr>
            <a:xfrm>
              <a:off x="1980938" y="4213150"/>
              <a:ext cx="54700" cy="33450"/>
            </a:xfrm>
            <a:custGeom>
              <a:avLst/>
              <a:gdLst/>
              <a:ahLst/>
              <a:cxnLst/>
              <a:rect l="l" t="t" r="r" b="b"/>
              <a:pathLst>
                <a:path w="2188" h="1338" extrusionOk="0">
                  <a:moveTo>
                    <a:pt x="1613" y="282"/>
                  </a:moveTo>
                  <a:cubicBezTo>
                    <a:pt x="1722" y="282"/>
                    <a:pt x="1830" y="344"/>
                    <a:pt x="1877" y="438"/>
                  </a:cubicBezTo>
                  <a:cubicBezTo>
                    <a:pt x="1908" y="438"/>
                    <a:pt x="1908" y="453"/>
                    <a:pt x="1908" y="453"/>
                  </a:cubicBezTo>
                  <a:cubicBezTo>
                    <a:pt x="1908" y="515"/>
                    <a:pt x="1846" y="577"/>
                    <a:pt x="1753" y="655"/>
                  </a:cubicBezTo>
                  <a:cubicBezTo>
                    <a:pt x="1448" y="849"/>
                    <a:pt x="1068" y="1068"/>
                    <a:pt x="670" y="1068"/>
                  </a:cubicBezTo>
                  <a:cubicBezTo>
                    <a:pt x="623" y="1068"/>
                    <a:pt x="575" y="1065"/>
                    <a:pt x="527" y="1058"/>
                  </a:cubicBezTo>
                  <a:cubicBezTo>
                    <a:pt x="434" y="1042"/>
                    <a:pt x="326" y="980"/>
                    <a:pt x="326" y="949"/>
                  </a:cubicBezTo>
                  <a:cubicBezTo>
                    <a:pt x="326" y="903"/>
                    <a:pt x="372" y="872"/>
                    <a:pt x="450" y="810"/>
                  </a:cubicBezTo>
                  <a:cubicBezTo>
                    <a:pt x="776" y="577"/>
                    <a:pt x="1132" y="422"/>
                    <a:pt x="1520" y="298"/>
                  </a:cubicBezTo>
                  <a:cubicBezTo>
                    <a:pt x="1536" y="282"/>
                    <a:pt x="1567" y="282"/>
                    <a:pt x="1613" y="282"/>
                  </a:cubicBezTo>
                  <a:close/>
                  <a:moveTo>
                    <a:pt x="1590" y="0"/>
                  </a:moveTo>
                  <a:cubicBezTo>
                    <a:pt x="1531" y="0"/>
                    <a:pt x="1471" y="6"/>
                    <a:pt x="1412" y="19"/>
                  </a:cubicBezTo>
                  <a:cubicBezTo>
                    <a:pt x="993" y="127"/>
                    <a:pt x="605" y="298"/>
                    <a:pt x="248" y="562"/>
                  </a:cubicBezTo>
                  <a:cubicBezTo>
                    <a:pt x="155" y="639"/>
                    <a:pt x="16" y="732"/>
                    <a:pt x="16" y="903"/>
                  </a:cubicBezTo>
                  <a:cubicBezTo>
                    <a:pt x="0" y="1135"/>
                    <a:pt x="233" y="1291"/>
                    <a:pt x="465" y="1306"/>
                  </a:cubicBezTo>
                  <a:cubicBezTo>
                    <a:pt x="527" y="1337"/>
                    <a:pt x="590" y="1337"/>
                    <a:pt x="636" y="1337"/>
                  </a:cubicBezTo>
                  <a:cubicBezTo>
                    <a:pt x="1101" y="1337"/>
                    <a:pt x="1551" y="1073"/>
                    <a:pt x="1877" y="872"/>
                  </a:cubicBezTo>
                  <a:cubicBezTo>
                    <a:pt x="2094" y="732"/>
                    <a:pt x="2187" y="577"/>
                    <a:pt x="2172" y="407"/>
                  </a:cubicBezTo>
                  <a:cubicBezTo>
                    <a:pt x="2172" y="360"/>
                    <a:pt x="2156" y="329"/>
                    <a:pt x="2140" y="282"/>
                  </a:cubicBezTo>
                  <a:cubicBezTo>
                    <a:pt x="2041" y="97"/>
                    <a:pt x="1824" y="0"/>
                    <a:pt x="1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25"/>
            <p:cNvSpPr/>
            <p:nvPr/>
          </p:nvSpPr>
          <p:spPr>
            <a:xfrm>
              <a:off x="1895638" y="4243625"/>
              <a:ext cx="35300" cy="10725"/>
            </a:xfrm>
            <a:custGeom>
              <a:avLst/>
              <a:gdLst/>
              <a:ahLst/>
              <a:cxnLst/>
              <a:rect l="l" t="t" r="r" b="b"/>
              <a:pathLst>
                <a:path w="1412" h="429" extrusionOk="0">
                  <a:moveTo>
                    <a:pt x="365" y="1"/>
                  </a:moveTo>
                  <a:cubicBezTo>
                    <a:pt x="257" y="1"/>
                    <a:pt x="150" y="4"/>
                    <a:pt x="47" y="10"/>
                  </a:cubicBezTo>
                  <a:lnTo>
                    <a:pt x="0" y="10"/>
                  </a:lnTo>
                  <a:cubicBezTo>
                    <a:pt x="465" y="196"/>
                    <a:pt x="931" y="320"/>
                    <a:pt x="1411" y="428"/>
                  </a:cubicBezTo>
                  <a:cubicBezTo>
                    <a:pt x="1396" y="242"/>
                    <a:pt x="1241" y="87"/>
                    <a:pt x="1008" y="56"/>
                  </a:cubicBezTo>
                  <a:cubicBezTo>
                    <a:pt x="801" y="15"/>
                    <a:pt x="581" y="1"/>
                    <a:pt x="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25"/>
            <p:cNvSpPr/>
            <p:nvPr/>
          </p:nvSpPr>
          <p:spPr>
            <a:xfrm>
              <a:off x="2009613" y="3854950"/>
              <a:ext cx="48500" cy="42675"/>
            </a:xfrm>
            <a:custGeom>
              <a:avLst/>
              <a:gdLst/>
              <a:ahLst/>
              <a:cxnLst/>
              <a:rect l="l" t="t" r="r" b="b"/>
              <a:pathLst>
                <a:path w="1940" h="1707" extrusionOk="0">
                  <a:moveTo>
                    <a:pt x="838" y="0"/>
                  </a:moveTo>
                  <a:cubicBezTo>
                    <a:pt x="761" y="0"/>
                    <a:pt x="699" y="78"/>
                    <a:pt x="699" y="156"/>
                  </a:cubicBezTo>
                  <a:lnTo>
                    <a:pt x="730" y="419"/>
                  </a:lnTo>
                  <a:cubicBezTo>
                    <a:pt x="606" y="280"/>
                    <a:pt x="466" y="171"/>
                    <a:pt x="327" y="47"/>
                  </a:cubicBezTo>
                  <a:cubicBezTo>
                    <a:pt x="296" y="24"/>
                    <a:pt x="257" y="12"/>
                    <a:pt x="218" y="12"/>
                  </a:cubicBezTo>
                  <a:cubicBezTo>
                    <a:pt x="179" y="12"/>
                    <a:pt x="140" y="24"/>
                    <a:pt x="109" y="47"/>
                  </a:cubicBezTo>
                  <a:cubicBezTo>
                    <a:pt x="63" y="109"/>
                    <a:pt x="63" y="202"/>
                    <a:pt x="109" y="264"/>
                  </a:cubicBezTo>
                  <a:cubicBezTo>
                    <a:pt x="296" y="435"/>
                    <a:pt x="482" y="590"/>
                    <a:pt x="699" y="745"/>
                  </a:cubicBezTo>
                  <a:cubicBezTo>
                    <a:pt x="497" y="776"/>
                    <a:pt x="311" y="776"/>
                    <a:pt x="140" y="791"/>
                  </a:cubicBezTo>
                  <a:cubicBezTo>
                    <a:pt x="63" y="791"/>
                    <a:pt x="1" y="869"/>
                    <a:pt x="1" y="946"/>
                  </a:cubicBezTo>
                  <a:cubicBezTo>
                    <a:pt x="1" y="1024"/>
                    <a:pt x="63" y="1086"/>
                    <a:pt x="140" y="1086"/>
                  </a:cubicBezTo>
                  <a:cubicBezTo>
                    <a:pt x="373" y="1086"/>
                    <a:pt x="575" y="1055"/>
                    <a:pt x="807" y="1040"/>
                  </a:cubicBezTo>
                  <a:lnTo>
                    <a:pt x="869" y="1567"/>
                  </a:lnTo>
                  <a:cubicBezTo>
                    <a:pt x="869" y="1644"/>
                    <a:pt x="947" y="1706"/>
                    <a:pt x="1009" y="1706"/>
                  </a:cubicBezTo>
                  <a:lnTo>
                    <a:pt x="1025" y="1706"/>
                  </a:lnTo>
                  <a:cubicBezTo>
                    <a:pt x="1102" y="1706"/>
                    <a:pt x="1164" y="1629"/>
                    <a:pt x="1164" y="1551"/>
                  </a:cubicBezTo>
                  <a:lnTo>
                    <a:pt x="1102" y="1086"/>
                  </a:lnTo>
                  <a:lnTo>
                    <a:pt x="1102" y="1086"/>
                  </a:lnTo>
                  <a:cubicBezTo>
                    <a:pt x="1304" y="1210"/>
                    <a:pt x="1490" y="1350"/>
                    <a:pt x="1707" y="1474"/>
                  </a:cubicBezTo>
                  <a:cubicBezTo>
                    <a:pt x="1722" y="1489"/>
                    <a:pt x="1738" y="1489"/>
                    <a:pt x="1784" y="1489"/>
                  </a:cubicBezTo>
                  <a:cubicBezTo>
                    <a:pt x="1847" y="1489"/>
                    <a:pt x="1878" y="1474"/>
                    <a:pt x="1893" y="1412"/>
                  </a:cubicBezTo>
                  <a:cubicBezTo>
                    <a:pt x="1940" y="1334"/>
                    <a:pt x="1924" y="1257"/>
                    <a:pt x="1847" y="1210"/>
                  </a:cubicBezTo>
                  <a:cubicBezTo>
                    <a:pt x="1722" y="1164"/>
                    <a:pt x="1614" y="1086"/>
                    <a:pt x="1505" y="1009"/>
                  </a:cubicBezTo>
                  <a:cubicBezTo>
                    <a:pt x="1583" y="1009"/>
                    <a:pt x="1660" y="978"/>
                    <a:pt x="1738" y="978"/>
                  </a:cubicBezTo>
                  <a:cubicBezTo>
                    <a:pt x="1815" y="978"/>
                    <a:pt x="1878" y="900"/>
                    <a:pt x="1878" y="822"/>
                  </a:cubicBezTo>
                  <a:cubicBezTo>
                    <a:pt x="1878" y="745"/>
                    <a:pt x="1800" y="698"/>
                    <a:pt x="1722" y="698"/>
                  </a:cubicBezTo>
                  <a:cubicBezTo>
                    <a:pt x="1536" y="714"/>
                    <a:pt x="1335" y="729"/>
                    <a:pt x="1118" y="745"/>
                  </a:cubicBezTo>
                  <a:cubicBezTo>
                    <a:pt x="1102" y="729"/>
                    <a:pt x="1071" y="714"/>
                    <a:pt x="1040"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25"/>
            <p:cNvSpPr/>
            <p:nvPr/>
          </p:nvSpPr>
          <p:spPr>
            <a:xfrm>
              <a:off x="2072438" y="3820825"/>
              <a:ext cx="35300" cy="29100"/>
            </a:xfrm>
            <a:custGeom>
              <a:avLst/>
              <a:gdLst/>
              <a:ahLst/>
              <a:cxnLst/>
              <a:rect l="l" t="t" r="r" b="b"/>
              <a:pathLst>
                <a:path w="1412" h="1164" extrusionOk="0">
                  <a:moveTo>
                    <a:pt x="142" y="1"/>
                  </a:moveTo>
                  <a:cubicBezTo>
                    <a:pt x="93" y="1"/>
                    <a:pt x="52" y="21"/>
                    <a:pt x="31" y="63"/>
                  </a:cubicBezTo>
                  <a:cubicBezTo>
                    <a:pt x="0" y="140"/>
                    <a:pt x="31" y="218"/>
                    <a:pt x="78" y="280"/>
                  </a:cubicBezTo>
                  <a:cubicBezTo>
                    <a:pt x="78" y="280"/>
                    <a:pt x="667" y="621"/>
                    <a:pt x="1148" y="1133"/>
                  </a:cubicBezTo>
                  <a:cubicBezTo>
                    <a:pt x="1164" y="1164"/>
                    <a:pt x="1210" y="1164"/>
                    <a:pt x="1241" y="1164"/>
                  </a:cubicBezTo>
                  <a:cubicBezTo>
                    <a:pt x="1288" y="1164"/>
                    <a:pt x="1334" y="1148"/>
                    <a:pt x="1350" y="1133"/>
                  </a:cubicBezTo>
                  <a:cubicBezTo>
                    <a:pt x="1412" y="1071"/>
                    <a:pt x="1412" y="978"/>
                    <a:pt x="1350" y="916"/>
                  </a:cubicBezTo>
                  <a:cubicBezTo>
                    <a:pt x="838" y="388"/>
                    <a:pt x="264" y="16"/>
                    <a:pt x="218" y="16"/>
                  </a:cubicBezTo>
                  <a:cubicBezTo>
                    <a:pt x="192" y="6"/>
                    <a:pt x="166"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25"/>
            <p:cNvSpPr/>
            <p:nvPr/>
          </p:nvSpPr>
          <p:spPr>
            <a:xfrm>
              <a:off x="2145713" y="3904400"/>
              <a:ext cx="25225" cy="47900"/>
            </a:xfrm>
            <a:custGeom>
              <a:avLst/>
              <a:gdLst/>
              <a:ahLst/>
              <a:cxnLst/>
              <a:rect l="l" t="t" r="r" b="b"/>
              <a:pathLst>
                <a:path w="1009" h="1916" extrusionOk="0">
                  <a:moveTo>
                    <a:pt x="182" y="0"/>
                  </a:moveTo>
                  <a:cubicBezTo>
                    <a:pt x="151" y="0"/>
                    <a:pt x="120" y="13"/>
                    <a:pt x="94" y="39"/>
                  </a:cubicBezTo>
                  <a:cubicBezTo>
                    <a:pt x="47" y="70"/>
                    <a:pt x="1" y="163"/>
                    <a:pt x="63" y="225"/>
                  </a:cubicBezTo>
                  <a:cubicBezTo>
                    <a:pt x="63" y="225"/>
                    <a:pt x="63" y="225"/>
                    <a:pt x="62" y="225"/>
                  </a:cubicBezTo>
                  <a:cubicBezTo>
                    <a:pt x="57" y="225"/>
                    <a:pt x="515" y="977"/>
                    <a:pt x="730" y="1791"/>
                  </a:cubicBezTo>
                  <a:cubicBezTo>
                    <a:pt x="745" y="1853"/>
                    <a:pt x="807" y="1915"/>
                    <a:pt x="854" y="1915"/>
                  </a:cubicBezTo>
                  <a:lnTo>
                    <a:pt x="900" y="1915"/>
                  </a:lnTo>
                  <a:cubicBezTo>
                    <a:pt x="978"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25"/>
            <p:cNvSpPr/>
            <p:nvPr/>
          </p:nvSpPr>
          <p:spPr>
            <a:xfrm>
              <a:off x="2168213" y="3961125"/>
              <a:ext cx="9725" cy="40800"/>
            </a:xfrm>
            <a:custGeom>
              <a:avLst/>
              <a:gdLst/>
              <a:ahLst/>
              <a:cxnLst/>
              <a:rect l="l" t="t" r="r" b="b"/>
              <a:pathLst>
                <a:path w="389" h="1632" extrusionOk="0">
                  <a:moveTo>
                    <a:pt x="117" y="1"/>
                  </a:moveTo>
                  <a:cubicBezTo>
                    <a:pt x="109" y="1"/>
                    <a:pt x="101" y="1"/>
                    <a:pt x="93" y="3"/>
                  </a:cubicBezTo>
                  <a:cubicBezTo>
                    <a:pt x="31" y="19"/>
                    <a:pt x="0" y="96"/>
                    <a:pt x="0" y="174"/>
                  </a:cubicBezTo>
                  <a:cubicBezTo>
                    <a:pt x="0" y="174"/>
                    <a:pt x="124" y="1042"/>
                    <a:pt x="93" y="1492"/>
                  </a:cubicBezTo>
                  <a:cubicBezTo>
                    <a:pt x="93" y="1570"/>
                    <a:pt x="155" y="1632"/>
                    <a:pt x="233" y="1632"/>
                  </a:cubicBezTo>
                  <a:cubicBezTo>
                    <a:pt x="310" y="1632"/>
                    <a:pt x="357" y="1585"/>
                    <a:pt x="357" y="1507"/>
                  </a:cubicBezTo>
                  <a:cubicBezTo>
                    <a:pt x="388" y="1042"/>
                    <a:pt x="264" y="158"/>
                    <a:pt x="248" y="127"/>
                  </a:cubicBezTo>
                  <a:cubicBezTo>
                    <a:pt x="235" y="58"/>
                    <a:pt x="183"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25"/>
            <p:cNvSpPr/>
            <p:nvPr/>
          </p:nvSpPr>
          <p:spPr>
            <a:xfrm>
              <a:off x="2170138" y="4014300"/>
              <a:ext cx="9725" cy="40350"/>
            </a:xfrm>
            <a:custGeom>
              <a:avLst/>
              <a:gdLst/>
              <a:ahLst/>
              <a:cxnLst/>
              <a:rect l="l" t="t" r="r" b="b"/>
              <a:pathLst>
                <a:path w="389" h="1614" extrusionOk="0">
                  <a:moveTo>
                    <a:pt x="249" y="1"/>
                  </a:moveTo>
                  <a:cubicBezTo>
                    <a:pt x="171" y="1"/>
                    <a:pt x="109" y="63"/>
                    <a:pt x="109" y="140"/>
                  </a:cubicBezTo>
                  <a:cubicBezTo>
                    <a:pt x="109" y="404"/>
                    <a:pt x="94" y="1164"/>
                    <a:pt x="16" y="1428"/>
                  </a:cubicBezTo>
                  <a:cubicBezTo>
                    <a:pt x="1" y="1505"/>
                    <a:pt x="32" y="1583"/>
                    <a:pt x="109" y="1614"/>
                  </a:cubicBezTo>
                  <a:lnTo>
                    <a:pt x="156" y="1614"/>
                  </a:lnTo>
                  <a:cubicBezTo>
                    <a:pt x="202" y="1614"/>
                    <a:pt x="265" y="1567"/>
                    <a:pt x="280" y="1505"/>
                  </a:cubicBezTo>
                  <a:cubicBezTo>
                    <a:pt x="389" y="1149"/>
                    <a:pt x="389" y="171"/>
                    <a:pt x="389" y="140"/>
                  </a:cubicBezTo>
                  <a:cubicBezTo>
                    <a:pt x="389" y="63"/>
                    <a:pt x="327"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25"/>
            <p:cNvSpPr/>
            <p:nvPr/>
          </p:nvSpPr>
          <p:spPr>
            <a:xfrm>
              <a:off x="2120913" y="4119700"/>
              <a:ext cx="34525" cy="49725"/>
            </a:xfrm>
            <a:custGeom>
              <a:avLst/>
              <a:gdLst/>
              <a:ahLst/>
              <a:cxnLst/>
              <a:rect l="l" t="t" r="r" b="b"/>
              <a:pathLst>
                <a:path w="1381" h="1989" extrusionOk="0">
                  <a:moveTo>
                    <a:pt x="1242" y="0"/>
                  </a:moveTo>
                  <a:cubicBezTo>
                    <a:pt x="1175" y="0"/>
                    <a:pt x="1113" y="44"/>
                    <a:pt x="1086" y="112"/>
                  </a:cubicBezTo>
                  <a:cubicBezTo>
                    <a:pt x="931" y="624"/>
                    <a:pt x="62" y="1756"/>
                    <a:pt x="62" y="1756"/>
                  </a:cubicBezTo>
                  <a:cubicBezTo>
                    <a:pt x="0" y="1818"/>
                    <a:pt x="31" y="1911"/>
                    <a:pt x="78" y="1942"/>
                  </a:cubicBezTo>
                  <a:cubicBezTo>
                    <a:pt x="109" y="1973"/>
                    <a:pt x="140" y="1989"/>
                    <a:pt x="171" y="1989"/>
                  </a:cubicBezTo>
                  <a:cubicBezTo>
                    <a:pt x="202" y="1989"/>
                    <a:pt x="248" y="1973"/>
                    <a:pt x="279" y="1927"/>
                  </a:cubicBezTo>
                  <a:cubicBezTo>
                    <a:pt x="310" y="1896"/>
                    <a:pt x="1210" y="763"/>
                    <a:pt x="1365" y="190"/>
                  </a:cubicBezTo>
                  <a:cubicBezTo>
                    <a:pt x="1380" y="112"/>
                    <a:pt x="1349"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25"/>
            <p:cNvSpPr/>
            <p:nvPr/>
          </p:nvSpPr>
          <p:spPr>
            <a:xfrm>
              <a:off x="2050338" y="4203900"/>
              <a:ext cx="38800" cy="33375"/>
            </a:xfrm>
            <a:custGeom>
              <a:avLst/>
              <a:gdLst/>
              <a:ahLst/>
              <a:cxnLst/>
              <a:rect l="l" t="t" r="r" b="b"/>
              <a:pathLst>
                <a:path w="1552" h="1335" extrusionOk="0">
                  <a:moveTo>
                    <a:pt x="1381" y="0"/>
                  </a:moveTo>
                  <a:cubicBezTo>
                    <a:pt x="1339" y="0"/>
                    <a:pt x="1298" y="19"/>
                    <a:pt x="1272" y="63"/>
                  </a:cubicBezTo>
                  <a:cubicBezTo>
                    <a:pt x="1009" y="420"/>
                    <a:pt x="62" y="1087"/>
                    <a:pt x="62" y="1102"/>
                  </a:cubicBezTo>
                  <a:cubicBezTo>
                    <a:pt x="0" y="1118"/>
                    <a:pt x="0" y="1211"/>
                    <a:pt x="31" y="1273"/>
                  </a:cubicBezTo>
                  <a:cubicBezTo>
                    <a:pt x="62" y="1319"/>
                    <a:pt x="109" y="1335"/>
                    <a:pt x="155" y="1335"/>
                  </a:cubicBezTo>
                  <a:cubicBezTo>
                    <a:pt x="171" y="1335"/>
                    <a:pt x="218" y="1335"/>
                    <a:pt x="233" y="1304"/>
                  </a:cubicBezTo>
                  <a:cubicBezTo>
                    <a:pt x="264" y="1288"/>
                    <a:pt x="1226" y="606"/>
                    <a:pt x="1505" y="218"/>
                  </a:cubicBezTo>
                  <a:cubicBezTo>
                    <a:pt x="1551" y="172"/>
                    <a:pt x="1551" y="63"/>
                    <a:pt x="1474" y="32"/>
                  </a:cubicBezTo>
                  <a:cubicBezTo>
                    <a:pt x="1447" y="12"/>
                    <a:pt x="1414"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25"/>
            <p:cNvSpPr/>
            <p:nvPr/>
          </p:nvSpPr>
          <p:spPr>
            <a:xfrm>
              <a:off x="2127488" y="4082875"/>
              <a:ext cx="22525" cy="34200"/>
            </a:xfrm>
            <a:custGeom>
              <a:avLst/>
              <a:gdLst/>
              <a:ahLst/>
              <a:cxnLst/>
              <a:rect l="l" t="t" r="r" b="b"/>
              <a:pathLst>
                <a:path w="901" h="1368" extrusionOk="0">
                  <a:moveTo>
                    <a:pt x="762" y="0"/>
                  </a:moveTo>
                  <a:cubicBezTo>
                    <a:pt x="695" y="0"/>
                    <a:pt x="635" y="44"/>
                    <a:pt x="621" y="112"/>
                  </a:cubicBezTo>
                  <a:cubicBezTo>
                    <a:pt x="466" y="623"/>
                    <a:pt x="47" y="1135"/>
                    <a:pt x="47" y="1135"/>
                  </a:cubicBezTo>
                  <a:cubicBezTo>
                    <a:pt x="1" y="1197"/>
                    <a:pt x="16" y="1290"/>
                    <a:pt x="78" y="1321"/>
                  </a:cubicBezTo>
                  <a:cubicBezTo>
                    <a:pt x="94" y="1368"/>
                    <a:pt x="109" y="1368"/>
                    <a:pt x="156" y="1368"/>
                  </a:cubicBezTo>
                  <a:cubicBezTo>
                    <a:pt x="187" y="1368"/>
                    <a:pt x="233" y="1352"/>
                    <a:pt x="264" y="1306"/>
                  </a:cubicBezTo>
                  <a:cubicBezTo>
                    <a:pt x="280" y="1290"/>
                    <a:pt x="714" y="748"/>
                    <a:pt x="885" y="189"/>
                  </a:cubicBezTo>
                  <a:cubicBezTo>
                    <a:pt x="900" y="112"/>
                    <a:pt x="869" y="34"/>
                    <a:pt x="792" y="3"/>
                  </a:cubicBezTo>
                  <a:cubicBezTo>
                    <a:pt x="782" y="1"/>
                    <a:pt x="772"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25"/>
            <p:cNvSpPr/>
            <p:nvPr/>
          </p:nvSpPr>
          <p:spPr>
            <a:xfrm>
              <a:off x="1841738" y="4188225"/>
              <a:ext cx="26000" cy="16100"/>
            </a:xfrm>
            <a:custGeom>
              <a:avLst/>
              <a:gdLst/>
              <a:ahLst/>
              <a:cxnLst/>
              <a:rect l="l" t="t" r="r" b="b"/>
              <a:pathLst>
                <a:path w="1040" h="644" extrusionOk="0">
                  <a:moveTo>
                    <a:pt x="154" y="0"/>
                  </a:moveTo>
                  <a:cubicBezTo>
                    <a:pt x="107" y="0"/>
                    <a:pt x="67" y="24"/>
                    <a:pt x="47" y="54"/>
                  </a:cubicBezTo>
                  <a:cubicBezTo>
                    <a:pt x="0" y="132"/>
                    <a:pt x="31" y="209"/>
                    <a:pt x="109" y="256"/>
                  </a:cubicBezTo>
                  <a:cubicBezTo>
                    <a:pt x="124" y="271"/>
                    <a:pt x="574" y="504"/>
                    <a:pt x="807" y="628"/>
                  </a:cubicBezTo>
                  <a:cubicBezTo>
                    <a:pt x="822" y="628"/>
                    <a:pt x="838" y="644"/>
                    <a:pt x="853" y="644"/>
                  </a:cubicBezTo>
                  <a:cubicBezTo>
                    <a:pt x="915" y="644"/>
                    <a:pt x="962" y="597"/>
                    <a:pt x="993" y="566"/>
                  </a:cubicBezTo>
                  <a:cubicBezTo>
                    <a:pt x="1039" y="488"/>
                    <a:pt x="993" y="411"/>
                    <a:pt x="915" y="364"/>
                  </a:cubicBezTo>
                  <a:cubicBezTo>
                    <a:pt x="683" y="271"/>
                    <a:pt x="233" y="23"/>
                    <a:pt x="233" y="23"/>
                  </a:cubicBezTo>
                  <a:cubicBezTo>
                    <a:pt x="206" y="7"/>
                    <a:pt x="179"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25"/>
            <p:cNvSpPr/>
            <p:nvPr/>
          </p:nvSpPr>
          <p:spPr>
            <a:xfrm>
              <a:off x="1856863" y="3851775"/>
              <a:ext cx="29100" cy="15600"/>
            </a:xfrm>
            <a:custGeom>
              <a:avLst/>
              <a:gdLst/>
              <a:ahLst/>
              <a:cxnLst/>
              <a:rect l="l" t="t" r="r" b="b"/>
              <a:pathLst>
                <a:path w="1164" h="624" extrusionOk="0">
                  <a:moveTo>
                    <a:pt x="1005" y="1"/>
                  </a:moveTo>
                  <a:cubicBezTo>
                    <a:pt x="996" y="1"/>
                    <a:pt x="987" y="2"/>
                    <a:pt x="977" y="3"/>
                  </a:cubicBezTo>
                  <a:cubicBezTo>
                    <a:pt x="636" y="65"/>
                    <a:pt x="124" y="329"/>
                    <a:pt x="93" y="329"/>
                  </a:cubicBezTo>
                  <a:cubicBezTo>
                    <a:pt x="16" y="376"/>
                    <a:pt x="0" y="453"/>
                    <a:pt x="47" y="531"/>
                  </a:cubicBezTo>
                  <a:cubicBezTo>
                    <a:pt x="78" y="608"/>
                    <a:pt x="140" y="624"/>
                    <a:pt x="171" y="624"/>
                  </a:cubicBezTo>
                  <a:cubicBezTo>
                    <a:pt x="202" y="624"/>
                    <a:pt x="217" y="624"/>
                    <a:pt x="233" y="608"/>
                  </a:cubicBezTo>
                  <a:cubicBezTo>
                    <a:pt x="372" y="531"/>
                    <a:pt x="807" y="329"/>
                    <a:pt x="1024" y="298"/>
                  </a:cubicBezTo>
                  <a:cubicBezTo>
                    <a:pt x="1101" y="267"/>
                    <a:pt x="1163" y="189"/>
                    <a:pt x="1148" y="127"/>
                  </a:cubicBezTo>
                  <a:cubicBezTo>
                    <a:pt x="1134" y="58"/>
                    <a:pt x="1083" y="1"/>
                    <a:pt x="1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25"/>
            <p:cNvSpPr/>
            <p:nvPr/>
          </p:nvSpPr>
          <p:spPr>
            <a:xfrm>
              <a:off x="1878188" y="3864425"/>
              <a:ext cx="21725" cy="10700"/>
            </a:xfrm>
            <a:custGeom>
              <a:avLst/>
              <a:gdLst/>
              <a:ahLst/>
              <a:cxnLst/>
              <a:rect l="l" t="t" r="r" b="b"/>
              <a:pathLst>
                <a:path w="869" h="428" extrusionOk="0">
                  <a:moveTo>
                    <a:pt x="724" y="1"/>
                  </a:moveTo>
                  <a:cubicBezTo>
                    <a:pt x="710" y="1"/>
                    <a:pt x="697" y="4"/>
                    <a:pt x="683" y="9"/>
                  </a:cubicBezTo>
                  <a:cubicBezTo>
                    <a:pt x="481" y="40"/>
                    <a:pt x="295" y="71"/>
                    <a:pt x="124" y="149"/>
                  </a:cubicBezTo>
                  <a:cubicBezTo>
                    <a:pt x="47" y="164"/>
                    <a:pt x="0" y="257"/>
                    <a:pt x="47" y="335"/>
                  </a:cubicBezTo>
                  <a:cubicBezTo>
                    <a:pt x="62" y="397"/>
                    <a:pt x="124" y="428"/>
                    <a:pt x="171" y="428"/>
                  </a:cubicBezTo>
                  <a:lnTo>
                    <a:pt x="233" y="428"/>
                  </a:lnTo>
                  <a:cubicBezTo>
                    <a:pt x="388" y="366"/>
                    <a:pt x="558" y="335"/>
                    <a:pt x="745" y="288"/>
                  </a:cubicBezTo>
                  <a:cubicBezTo>
                    <a:pt x="822" y="273"/>
                    <a:pt x="869" y="211"/>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25"/>
            <p:cNvSpPr/>
            <p:nvPr/>
          </p:nvSpPr>
          <p:spPr>
            <a:xfrm>
              <a:off x="2024738" y="3916900"/>
              <a:ext cx="7000" cy="6325"/>
            </a:xfrm>
            <a:custGeom>
              <a:avLst/>
              <a:gdLst/>
              <a:ahLst/>
              <a:cxnLst/>
              <a:rect l="l" t="t" r="r" b="b"/>
              <a:pathLst>
                <a:path w="280" h="253" extrusionOk="0">
                  <a:moveTo>
                    <a:pt x="70" y="1"/>
                  </a:moveTo>
                  <a:cubicBezTo>
                    <a:pt x="46" y="1"/>
                    <a:pt x="22" y="7"/>
                    <a:pt x="1" y="19"/>
                  </a:cubicBezTo>
                  <a:cubicBezTo>
                    <a:pt x="47" y="128"/>
                    <a:pt x="156" y="206"/>
                    <a:pt x="264" y="252"/>
                  </a:cubicBezTo>
                  <a:cubicBezTo>
                    <a:pt x="280" y="206"/>
                    <a:pt x="264" y="128"/>
                    <a:pt x="249" y="97"/>
                  </a:cubicBezTo>
                  <a:cubicBezTo>
                    <a:pt x="204" y="41"/>
                    <a:pt x="135"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25"/>
            <p:cNvSpPr/>
            <p:nvPr/>
          </p:nvSpPr>
          <p:spPr>
            <a:xfrm>
              <a:off x="2021638" y="3914275"/>
              <a:ext cx="13200" cy="11275"/>
            </a:xfrm>
            <a:custGeom>
              <a:avLst/>
              <a:gdLst/>
              <a:ahLst/>
              <a:cxnLst/>
              <a:rect l="l" t="t" r="r" b="b"/>
              <a:pathLst>
                <a:path w="528" h="451" extrusionOk="0">
                  <a:moveTo>
                    <a:pt x="194" y="106"/>
                  </a:moveTo>
                  <a:cubicBezTo>
                    <a:pt x="259" y="106"/>
                    <a:pt x="328" y="146"/>
                    <a:pt x="373" y="202"/>
                  </a:cubicBezTo>
                  <a:cubicBezTo>
                    <a:pt x="388" y="233"/>
                    <a:pt x="404" y="311"/>
                    <a:pt x="388" y="357"/>
                  </a:cubicBezTo>
                  <a:cubicBezTo>
                    <a:pt x="280" y="311"/>
                    <a:pt x="171" y="233"/>
                    <a:pt x="125" y="124"/>
                  </a:cubicBezTo>
                  <a:cubicBezTo>
                    <a:pt x="146" y="112"/>
                    <a:pt x="170" y="106"/>
                    <a:pt x="194" y="106"/>
                  </a:cubicBezTo>
                  <a:close/>
                  <a:moveTo>
                    <a:pt x="171" y="0"/>
                  </a:moveTo>
                  <a:cubicBezTo>
                    <a:pt x="140" y="0"/>
                    <a:pt x="94" y="0"/>
                    <a:pt x="63" y="31"/>
                  </a:cubicBezTo>
                  <a:cubicBezTo>
                    <a:pt x="16" y="31"/>
                    <a:pt x="1" y="62"/>
                    <a:pt x="1" y="109"/>
                  </a:cubicBezTo>
                  <a:cubicBezTo>
                    <a:pt x="1" y="140"/>
                    <a:pt x="16" y="155"/>
                    <a:pt x="47" y="186"/>
                  </a:cubicBezTo>
                  <a:cubicBezTo>
                    <a:pt x="94" y="311"/>
                    <a:pt x="249" y="435"/>
                    <a:pt x="388" y="450"/>
                  </a:cubicBezTo>
                  <a:lnTo>
                    <a:pt x="419" y="450"/>
                  </a:lnTo>
                  <a:lnTo>
                    <a:pt x="435" y="435"/>
                  </a:lnTo>
                  <a:cubicBezTo>
                    <a:pt x="528" y="357"/>
                    <a:pt x="497" y="202"/>
                    <a:pt x="435" y="124"/>
                  </a:cubicBezTo>
                  <a:cubicBezTo>
                    <a:pt x="373" y="47"/>
                    <a:pt x="28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25"/>
            <p:cNvSpPr/>
            <p:nvPr/>
          </p:nvSpPr>
          <p:spPr>
            <a:xfrm>
              <a:off x="1998388" y="3920875"/>
              <a:ext cx="5450" cy="3900"/>
            </a:xfrm>
            <a:custGeom>
              <a:avLst/>
              <a:gdLst/>
              <a:ahLst/>
              <a:cxnLst/>
              <a:rect l="l" t="t" r="r" b="b"/>
              <a:pathLst>
                <a:path w="218" h="156" extrusionOk="0">
                  <a:moveTo>
                    <a:pt x="0" y="0"/>
                  </a:moveTo>
                  <a:cubicBezTo>
                    <a:pt x="0" y="31"/>
                    <a:pt x="47" y="78"/>
                    <a:pt x="62" y="93"/>
                  </a:cubicBezTo>
                  <a:cubicBezTo>
                    <a:pt x="93" y="124"/>
                    <a:pt x="155" y="155"/>
                    <a:pt x="217" y="155"/>
                  </a:cubicBezTo>
                  <a:cubicBezTo>
                    <a:pt x="217" y="109"/>
                    <a:pt x="202" y="47"/>
                    <a:pt x="155" y="31"/>
                  </a:cubicBezTo>
                  <a:cubicBezTo>
                    <a:pt x="124" y="0"/>
                    <a:pt x="62"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25"/>
            <p:cNvSpPr/>
            <p:nvPr/>
          </p:nvSpPr>
          <p:spPr>
            <a:xfrm>
              <a:off x="1994888" y="3918000"/>
              <a:ext cx="11650" cy="9475"/>
            </a:xfrm>
            <a:custGeom>
              <a:avLst/>
              <a:gdLst/>
              <a:ahLst/>
              <a:cxnLst/>
              <a:rect l="l" t="t" r="r" b="b"/>
              <a:pathLst>
                <a:path w="466" h="379" extrusionOk="0">
                  <a:moveTo>
                    <a:pt x="140" y="115"/>
                  </a:moveTo>
                  <a:cubicBezTo>
                    <a:pt x="202" y="115"/>
                    <a:pt x="264" y="131"/>
                    <a:pt x="280" y="146"/>
                  </a:cubicBezTo>
                  <a:cubicBezTo>
                    <a:pt x="311" y="162"/>
                    <a:pt x="342" y="224"/>
                    <a:pt x="342" y="255"/>
                  </a:cubicBezTo>
                  <a:cubicBezTo>
                    <a:pt x="280" y="239"/>
                    <a:pt x="233" y="224"/>
                    <a:pt x="202" y="208"/>
                  </a:cubicBezTo>
                  <a:cubicBezTo>
                    <a:pt x="187" y="193"/>
                    <a:pt x="140" y="146"/>
                    <a:pt x="140" y="115"/>
                  </a:cubicBezTo>
                  <a:close/>
                  <a:moveTo>
                    <a:pt x="152" y="1"/>
                  </a:moveTo>
                  <a:cubicBezTo>
                    <a:pt x="128" y="1"/>
                    <a:pt x="104" y="3"/>
                    <a:pt x="78" y="6"/>
                  </a:cubicBezTo>
                  <a:lnTo>
                    <a:pt x="47" y="6"/>
                  </a:lnTo>
                  <a:lnTo>
                    <a:pt x="47" y="53"/>
                  </a:lnTo>
                  <a:cubicBezTo>
                    <a:pt x="1" y="146"/>
                    <a:pt x="63" y="239"/>
                    <a:pt x="140" y="301"/>
                  </a:cubicBezTo>
                  <a:cubicBezTo>
                    <a:pt x="218" y="348"/>
                    <a:pt x="295" y="363"/>
                    <a:pt x="373" y="379"/>
                  </a:cubicBezTo>
                  <a:lnTo>
                    <a:pt x="419" y="379"/>
                  </a:lnTo>
                  <a:lnTo>
                    <a:pt x="435" y="332"/>
                  </a:lnTo>
                  <a:cubicBezTo>
                    <a:pt x="466" y="255"/>
                    <a:pt x="435" y="146"/>
                    <a:pt x="357" y="69"/>
                  </a:cubicBezTo>
                  <a:cubicBezTo>
                    <a:pt x="298" y="21"/>
                    <a:pt x="230"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25"/>
            <p:cNvSpPr/>
            <p:nvPr/>
          </p:nvSpPr>
          <p:spPr>
            <a:xfrm>
              <a:off x="2154638" y="3990650"/>
              <a:ext cx="2350" cy="16700"/>
            </a:xfrm>
            <a:custGeom>
              <a:avLst/>
              <a:gdLst/>
              <a:ahLst/>
              <a:cxnLst/>
              <a:rect l="l" t="t" r="r" b="b"/>
              <a:pathLst>
                <a:path w="94" h="668" extrusionOk="0">
                  <a:moveTo>
                    <a:pt x="0" y="1"/>
                  </a:moveTo>
                  <a:lnTo>
                    <a:pt x="0" y="497"/>
                  </a:lnTo>
                  <a:cubicBezTo>
                    <a:pt x="0" y="559"/>
                    <a:pt x="16" y="637"/>
                    <a:pt x="62" y="668"/>
                  </a:cubicBezTo>
                  <a:cubicBezTo>
                    <a:pt x="78" y="544"/>
                    <a:pt x="94" y="389"/>
                    <a:pt x="94" y="249"/>
                  </a:cubicBezTo>
                  <a:cubicBezTo>
                    <a:pt x="94" y="171"/>
                    <a:pt x="94" y="109"/>
                    <a:pt x="78" y="47"/>
                  </a:cubicBezTo>
                  <a:cubicBezTo>
                    <a:pt x="62" y="16"/>
                    <a:pt x="16"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25"/>
            <p:cNvSpPr/>
            <p:nvPr/>
          </p:nvSpPr>
          <p:spPr>
            <a:xfrm>
              <a:off x="2151913" y="3987875"/>
              <a:ext cx="7800" cy="22200"/>
            </a:xfrm>
            <a:custGeom>
              <a:avLst/>
              <a:gdLst/>
              <a:ahLst/>
              <a:cxnLst/>
              <a:rect l="l" t="t" r="r" b="b"/>
              <a:pathLst>
                <a:path w="312" h="888" extrusionOk="0">
                  <a:moveTo>
                    <a:pt x="125" y="112"/>
                  </a:moveTo>
                  <a:cubicBezTo>
                    <a:pt x="140" y="112"/>
                    <a:pt x="187" y="127"/>
                    <a:pt x="203" y="158"/>
                  </a:cubicBezTo>
                  <a:cubicBezTo>
                    <a:pt x="218" y="220"/>
                    <a:pt x="218" y="282"/>
                    <a:pt x="218" y="360"/>
                  </a:cubicBezTo>
                  <a:cubicBezTo>
                    <a:pt x="218" y="515"/>
                    <a:pt x="203" y="639"/>
                    <a:pt x="171" y="779"/>
                  </a:cubicBezTo>
                  <a:cubicBezTo>
                    <a:pt x="125" y="748"/>
                    <a:pt x="109" y="670"/>
                    <a:pt x="109" y="608"/>
                  </a:cubicBezTo>
                  <a:cubicBezTo>
                    <a:pt x="109" y="437"/>
                    <a:pt x="109" y="282"/>
                    <a:pt x="125" y="112"/>
                  </a:cubicBezTo>
                  <a:close/>
                  <a:moveTo>
                    <a:pt x="78" y="0"/>
                  </a:moveTo>
                  <a:cubicBezTo>
                    <a:pt x="68" y="0"/>
                    <a:pt x="57" y="1"/>
                    <a:pt x="47" y="3"/>
                  </a:cubicBezTo>
                  <a:lnTo>
                    <a:pt x="1" y="34"/>
                  </a:lnTo>
                  <a:lnTo>
                    <a:pt x="1" y="65"/>
                  </a:lnTo>
                  <a:lnTo>
                    <a:pt x="1" y="608"/>
                  </a:lnTo>
                  <a:cubicBezTo>
                    <a:pt x="1" y="748"/>
                    <a:pt x="63" y="887"/>
                    <a:pt x="187" y="887"/>
                  </a:cubicBezTo>
                  <a:lnTo>
                    <a:pt x="218" y="887"/>
                  </a:lnTo>
                  <a:lnTo>
                    <a:pt x="234" y="841"/>
                  </a:lnTo>
                  <a:cubicBezTo>
                    <a:pt x="296" y="686"/>
                    <a:pt x="311" y="515"/>
                    <a:pt x="311" y="360"/>
                  </a:cubicBezTo>
                  <a:cubicBezTo>
                    <a:pt x="311" y="282"/>
                    <a:pt x="311" y="205"/>
                    <a:pt x="280" y="127"/>
                  </a:cubicBezTo>
                  <a:cubicBezTo>
                    <a:pt x="239" y="46"/>
                    <a:pt x="152"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25"/>
            <p:cNvSpPr/>
            <p:nvPr/>
          </p:nvSpPr>
          <p:spPr>
            <a:xfrm>
              <a:off x="1830863" y="3923975"/>
              <a:ext cx="8575" cy="7000"/>
            </a:xfrm>
            <a:custGeom>
              <a:avLst/>
              <a:gdLst/>
              <a:ahLst/>
              <a:cxnLst/>
              <a:rect l="l" t="t" r="r" b="b"/>
              <a:pathLst>
                <a:path w="343" h="280" extrusionOk="0">
                  <a:moveTo>
                    <a:pt x="249" y="0"/>
                  </a:moveTo>
                  <a:cubicBezTo>
                    <a:pt x="187" y="0"/>
                    <a:pt x="125" y="31"/>
                    <a:pt x="94" y="62"/>
                  </a:cubicBezTo>
                  <a:cubicBezTo>
                    <a:pt x="32" y="124"/>
                    <a:pt x="1" y="202"/>
                    <a:pt x="16" y="279"/>
                  </a:cubicBezTo>
                  <a:cubicBezTo>
                    <a:pt x="94" y="264"/>
                    <a:pt x="172" y="233"/>
                    <a:pt x="234" y="202"/>
                  </a:cubicBezTo>
                  <a:cubicBezTo>
                    <a:pt x="280" y="155"/>
                    <a:pt x="342" y="78"/>
                    <a:pt x="342" y="31"/>
                  </a:cubicBezTo>
                  <a:cubicBezTo>
                    <a:pt x="327" y="0"/>
                    <a:pt x="280"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25"/>
            <p:cNvSpPr/>
            <p:nvPr/>
          </p:nvSpPr>
          <p:spPr>
            <a:xfrm>
              <a:off x="1828538" y="3921275"/>
              <a:ext cx="14000" cy="12025"/>
            </a:xfrm>
            <a:custGeom>
              <a:avLst/>
              <a:gdLst/>
              <a:ahLst/>
              <a:cxnLst/>
              <a:rect l="l" t="t" r="r" b="b"/>
              <a:pathLst>
                <a:path w="560" h="481" extrusionOk="0">
                  <a:moveTo>
                    <a:pt x="342" y="108"/>
                  </a:moveTo>
                  <a:cubicBezTo>
                    <a:pt x="373" y="108"/>
                    <a:pt x="420" y="108"/>
                    <a:pt x="435" y="139"/>
                  </a:cubicBezTo>
                  <a:cubicBezTo>
                    <a:pt x="435" y="217"/>
                    <a:pt x="404" y="263"/>
                    <a:pt x="342" y="310"/>
                  </a:cubicBezTo>
                  <a:cubicBezTo>
                    <a:pt x="265" y="341"/>
                    <a:pt x="203" y="372"/>
                    <a:pt x="109" y="387"/>
                  </a:cubicBezTo>
                  <a:cubicBezTo>
                    <a:pt x="94" y="310"/>
                    <a:pt x="125" y="232"/>
                    <a:pt x="187" y="170"/>
                  </a:cubicBezTo>
                  <a:cubicBezTo>
                    <a:pt x="218" y="139"/>
                    <a:pt x="280" y="108"/>
                    <a:pt x="342" y="108"/>
                  </a:cubicBezTo>
                  <a:close/>
                  <a:moveTo>
                    <a:pt x="374" y="0"/>
                  </a:moveTo>
                  <a:cubicBezTo>
                    <a:pt x="292" y="0"/>
                    <a:pt x="211" y="23"/>
                    <a:pt x="156" y="77"/>
                  </a:cubicBezTo>
                  <a:cubicBezTo>
                    <a:pt x="32" y="155"/>
                    <a:pt x="1" y="310"/>
                    <a:pt x="47" y="449"/>
                  </a:cubicBezTo>
                  <a:lnTo>
                    <a:pt x="78" y="480"/>
                  </a:lnTo>
                  <a:lnTo>
                    <a:pt x="109" y="480"/>
                  </a:lnTo>
                  <a:cubicBezTo>
                    <a:pt x="203" y="465"/>
                    <a:pt x="296" y="449"/>
                    <a:pt x="404" y="387"/>
                  </a:cubicBezTo>
                  <a:cubicBezTo>
                    <a:pt x="497" y="310"/>
                    <a:pt x="559" y="186"/>
                    <a:pt x="528" y="77"/>
                  </a:cubicBezTo>
                  <a:lnTo>
                    <a:pt x="559" y="62"/>
                  </a:lnTo>
                  <a:lnTo>
                    <a:pt x="544" y="31"/>
                  </a:lnTo>
                  <a:cubicBezTo>
                    <a:pt x="492" y="11"/>
                    <a:pt x="433"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25"/>
            <p:cNvSpPr/>
            <p:nvPr/>
          </p:nvSpPr>
          <p:spPr>
            <a:xfrm>
              <a:off x="1782788" y="3900325"/>
              <a:ext cx="7775" cy="5825"/>
            </a:xfrm>
            <a:custGeom>
              <a:avLst/>
              <a:gdLst/>
              <a:ahLst/>
              <a:cxnLst/>
              <a:rect l="l" t="t" r="r" b="b"/>
              <a:pathLst>
                <a:path w="311" h="233" extrusionOk="0">
                  <a:moveTo>
                    <a:pt x="171" y="0"/>
                  </a:moveTo>
                  <a:cubicBezTo>
                    <a:pt x="109" y="0"/>
                    <a:pt x="63" y="47"/>
                    <a:pt x="16" y="78"/>
                  </a:cubicBezTo>
                  <a:cubicBezTo>
                    <a:pt x="1" y="93"/>
                    <a:pt x="1" y="124"/>
                    <a:pt x="1" y="140"/>
                  </a:cubicBezTo>
                  <a:cubicBezTo>
                    <a:pt x="1" y="171"/>
                    <a:pt x="16" y="186"/>
                    <a:pt x="63" y="217"/>
                  </a:cubicBezTo>
                  <a:cubicBezTo>
                    <a:pt x="78" y="233"/>
                    <a:pt x="109" y="233"/>
                    <a:pt x="156" y="233"/>
                  </a:cubicBezTo>
                  <a:cubicBezTo>
                    <a:pt x="218" y="233"/>
                    <a:pt x="249" y="217"/>
                    <a:pt x="264" y="171"/>
                  </a:cubicBezTo>
                  <a:cubicBezTo>
                    <a:pt x="295" y="140"/>
                    <a:pt x="311" y="93"/>
                    <a:pt x="295" y="62"/>
                  </a:cubicBezTo>
                  <a:cubicBezTo>
                    <a:pt x="264" y="62"/>
                    <a:pt x="249" y="47"/>
                    <a:pt x="233" y="16"/>
                  </a:cubicBezTo>
                  <a:cubicBezTo>
                    <a:pt x="218" y="16"/>
                    <a:pt x="18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25"/>
            <p:cNvSpPr/>
            <p:nvPr/>
          </p:nvSpPr>
          <p:spPr>
            <a:xfrm>
              <a:off x="1779688" y="3898250"/>
              <a:ext cx="13225" cy="11400"/>
            </a:xfrm>
            <a:custGeom>
              <a:avLst/>
              <a:gdLst/>
              <a:ahLst/>
              <a:cxnLst/>
              <a:rect l="l" t="t" r="r" b="b"/>
              <a:pathLst>
                <a:path w="529" h="456" extrusionOk="0">
                  <a:moveTo>
                    <a:pt x="295" y="83"/>
                  </a:moveTo>
                  <a:cubicBezTo>
                    <a:pt x="311" y="83"/>
                    <a:pt x="342" y="99"/>
                    <a:pt x="357" y="99"/>
                  </a:cubicBezTo>
                  <a:cubicBezTo>
                    <a:pt x="388" y="99"/>
                    <a:pt x="419" y="145"/>
                    <a:pt x="419" y="176"/>
                  </a:cubicBezTo>
                  <a:cubicBezTo>
                    <a:pt x="419" y="214"/>
                    <a:pt x="419" y="262"/>
                    <a:pt x="403" y="262"/>
                  </a:cubicBezTo>
                  <a:cubicBezTo>
                    <a:pt x="399" y="262"/>
                    <a:pt x="394" y="259"/>
                    <a:pt x="388" y="254"/>
                  </a:cubicBezTo>
                  <a:cubicBezTo>
                    <a:pt x="373" y="300"/>
                    <a:pt x="342" y="316"/>
                    <a:pt x="280" y="316"/>
                  </a:cubicBezTo>
                  <a:cubicBezTo>
                    <a:pt x="233" y="316"/>
                    <a:pt x="202" y="316"/>
                    <a:pt x="187" y="300"/>
                  </a:cubicBezTo>
                  <a:cubicBezTo>
                    <a:pt x="140" y="269"/>
                    <a:pt x="125" y="254"/>
                    <a:pt x="125" y="223"/>
                  </a:cubicBezTo>
                  <a:cubicBezTo>
                    <a:pt x="125" y="207"/>
                    <a:pt x="125" y="176"/>
                    <a:pt x="140" y="161"/>
                  </a:cubicBezTo>
                  <a:cubicBezTo>
                    <a:pt x="187" y="130"/>
                    <a:pt x="233" y="83"/>
                    <a:pt x="295" y="83"/>
                  </a:cubicBezTo>
                  <a:close/>
                  <a:moveTo>
                    <a:pt x="285" y="0"/>
                  </a:moveTo>
                  <a:cubicBezTo>
                    <a:pt x="196" y="0"/>
                    <a:pt x="102" y="42"/>
                    <a:pt x="47" y="130"/>
                  </a:cubicBezTo>
                  <a:cubicBezTo>
                    <a:pt x="32" y="161"/>
                    <a:pt x="1" y="207"/>
                    <a:pt x="1" y="238"/>
                  </a:cubicBezTo>
                  <a:cubicBezTo>
                    <a:pt x="1" y="300"/>
                    <a:pt x="47" y="378"/>
                    <a:pt x="109" y="409"/>
                  </a:cubicBezTo>
                  <a:cubicBezTo>
                    <a:pt x="156" y="440"/>
                    <a:pt x="202" y="455"/>
                    <a:pt x="264" y="455"/>
                  </a:cubicBezTo>
                  <a:cubicBezTo>
                    <a:pt x="357" y="455"/>
                    <a:pt x="435" y="409"/>
                    <a:pt x="466" y="362"/>
                  </a:cubicBezTo>
                  <a:cubicBezTo>
                    <a:pt x="513" y="316"/>
                    <a:pt x="528" y="238"/>
                    <a:pt x="513" y="161"/>
                  </a:cubicBezTo>
                  <a:cubicBezTo>
                    <a:pt x="497" y="99"/>
                    <a:pt x="450" y="52"/>
                    <a:pt x="388" y="21"/>
                  </a:cubicBezTo>
                  <a:cubicBezTo>
                    <a:pt x="357" y="7"/>
                    <a:pt x="321"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25"/>
            <p:cNvSpPr/>
            <p:nvPr/>
          </p:nvSpPr>
          <p:spPr>
            <a:xfrm>
              <a:off x="2036763" y="4172900"/>
              <a:ext cx="9325" cy="6225"/>
            </a:xfrm>
            <a:custGeom>
              <a:avLst/>
              <a:gdLst/>
              <a:ahLst/>
              <a:cxnLst/>
              <a:rect l="l" t="t" r="r" b="b"/>
              <a:pathLst>
                <a:path w="373" h="249" extrusionOk="0">
                  <a:moveTo>
                    <a:pt x="342" y="0"/>
                  </a:moveTo>
                  <a:lnTo>
                    <a:pt x="295" y="16"/>
                  </a:lnTo>
                  <a:cubicBezTo>
                    <a:pt x="264" y="93"/>
                    <a:pt x="218" y="124"/>
                    <a:pt x="140" y="155"/>
                  </a:cubicBezTo>
                  <a:cubicBezTo>
                    <a:pt x="109" y="155"/>
                    <a:pt x="94" y="155"/>
                    <a:pt x="78" y="171"/>
                  </a:cubicBezTo>
                  <a:cubicBezTo>
                    <a:pt x="32" y="171"/>
                    <a:pt x="1" y="186"/>
                    <a:pt x="1" y="186"/>
                  </a:cubicBezTo>
                  <a:lnTo>
                    <a:pt x="1" y="202"/>
                  </a:lnTo>
                  <a:cubicBezTo>
                    <a:pt x="16" y="233"/>
                    <a:pt x="63" y="248"/>
                    <a:pt x="78" y="248"/>
                  </a:cubicBezTo>
                  <a:cubicBezTo>
                    <a:pt x="156" y="248"/>
                    <a:pt x="233" y="233"/>
                    <a:pt x="295" y="171"/>
                  </a:cubicBezTo>
                  <a:cubicBezTo>
                    <a:pt x="326" y="124"/>
                    <a:pt x="373" y="47"/>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25"/>
            <p:cNvSpPr/>
            <p:nvPr/>
          </p:nvSpPr>
          <p:spPr>
            <a:xfrm>
              <a:off x="2034438" y="4170950"/>
              <a:ext cx="14375" cy="10500"/>
            </a:xfrm>
            <a:custGeom>
              <a:avLst/>
              <a:gdLst/>
              <a:ahLst/>
              <a:cxnLst/>
              <a:rect l="l" t="t" r="r" b="b"/>
              <a:pathLst>
                <a:path w="575" h="420" extrusionOk="0">
                  <a:moveTo>
                    <a:pt x="466" y="94"/>
                  </a:moveTo>
                  <a:cubicBezTo>
                    <a:pt x="481" y="156"/>
                    <a:pt x="435" y="218"/>
                    <a:pt x="404" y="264"/>
                  </a:cubicBezTo>
                  <a:cubicBezTo>
                    <a:pt x="353" y="303"/>
                    <a:pt x="281" y="330"/>
                    <a:pt x="213" y="330"/>
                  </a:cubicBezTo>
                  <a:cubicBezTo>
                    <a:pt x="199" y="330"/>
                    <a:pt x="185" y="329"/>
                    <a:pt x="171" y="326"/>
                  </a:cubicBezTo>
                  <a:cubicBezTo>
                    <a:pt x="156" y="326"/>
                    <a:pt x="109" y="311"/>
                    <a:pt x="94" y="280"/>
                  </a:cubicBezTo>
                  <a:lnTo>
                    <a:pt x="94" y="264"/>
                  </a:lnTo>
                  <a:cubicBezTo>
                    <a:pt x="94" y="264"/>
                    <a:pt x="125" y="249"/>
                    <a:pt x="171" y="249"/>
                  </a:cubicBezTo>
                  <a:cubicBezTo>
                    <a:pt x="187" y="233"/>
                    <a:pt x="202" y="233"/>
                    <a:pt x="233" y="233"/>
                  </a:cubicBezTo>
                  <a:cubicBezTo>
                    <a:pt x="311" y="202"/>
                    <a:pt x="357" y="171"/>
                    <a:pt x="388" y="94"/>
                  </a:cubicBezTo>
                  <a:close/>
                  <a:moveTo>
                    <a:pt x="311" y="1"/>
                  </a:moveTo>
                  <a:lnTo>
                    <a:pt x="311" y="32"/>
                  </a:lnTo>
                  <a:cubicBezTo>
                    <a:pt x="280" y="78"/>
                    <a:pt x="249" y="109"/>
                    <a:pt x="202" y="125"/>
                  </a:cubicBezTo>
                  <a:lnTo>
                    <a:pt x="171" y="125"/>
                  </a:lnTo>
                  <a:cubicBezTo>
                    <a:pt x="109" y="125"/>
                    <a:pt x="47" y="156"/>
                    <a:pt x="16" y="202"/>
                  </a:cubicBezTo>
                  <a:cubicBezTo>
                    <a:pt x="0" y="249"/>
                    <a:pt x="0" y="280"/>
                    <a:pt x="16" y="326"/>
                  </a:cubicBezTo>
                  <a:cubicBezTo>
                    <a:pt x="32" y="388"/>
                    <a:pt x="109" y="419"/>
                    <a:pt x="171" y="419"/>
                  </a:cubicBezTo>
                  <a:lnTo>
                    <a:pt x="202" y="419"/>
                  </a:lnTo>
                  <a:cubicBezTo>
                    <a:pt x="311" y="419"/>
                    <a:pt x="404" y="388"/>
                    <a:pt x="466"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25"/>
            <p:cNvSpPr/>
            <p:nvPr/>
          </p:nvSpPr>
          <p:spPr>
            <a:xfrm>
              <a:off x="2145713" y="3956150"/>
              <a:ext cx="4300" cy="4325"/>
            </a:xfrm>
            <a:custGeom>
              <a:avLst/>
              <a:gdLst/>
              <a:ahLst/>
              <a:cxnLst/>
              <a:rect l="l" t="t" r="r" b="b"/>
              <a:pathLst>
                <a:path w="172" h="173" extrusionOk="0">
                  <a:moveTo>
                    <a:pt x="47" y="0"/>
                  </a:moveTo>
                  <a:cubicBezTo>
                    <a:pt x="16" y="16"/>
                    <a:pt x="1" y="31"/>
                    <a:pt x="1" y="62"/>
                  </a:cubicBezTo>
                  <a:cubicBezTo>
                    <a:pt x="1" y="78"/>
                    <a:pt x="1" y="109"/>
                    <a:pt x="16" y="140"/>
                  </a:cubicBezTo>
                  <a:cubicBezTo>
                    <a:pt x="45" y="159"/>
                    <a:pt x="80" y="172"/>
                    <a:pt x="109" y="172"/>
                  </a:cubicBezTo>
                  <a:cubicBezTo>
                    <a:pt x="128" y="172"/>
                    <a:pt x="144" y="167"/>
                    <a:pt x="156" y="156"/>
                  </a:cubicBezTo>
                  <a:cubicBezTo>
                    <a:pt x="171" y="140"/>
                    <a:pt x="171" y="140"/>
                    <a:pt x="171" y="93"/>
                  </a:cubicBezTo>
                  <a:cubicBezTo>
                    <a:pt x="171" y="78"/>
                    <a:pt x="171" y="62"/>
                    <a:pt x="156" y="31"/>
                  </a:cubicBezTo>
                  <a:cubicBezTo>
                    <a:pt x="140" y="16"/>
                    <a:pt x="94"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25"/>
            <p:cNvSpPr/>
            <p:nvPr/>
          </p:nvSpPr>
          <p:spPr>
            <a:xfrm>
              <a:off x="2143013" y="3953725"/>
              <a:ext cx="10100" cy="9050"/>
            </a:xfrm>
            <a:custGeom>
              <a:avLst/>
              <a:gdLst/>
              <a:ahLst/>
              <a:cxnLst/>
              <a:rect l="l" t="t" r="r" b="b"/>
              <a:pathLst>
                <a:path w="404" h="362" extrusionOk="0">
                  <a:moveTo>
                    <a:pt x="186" y="97"/>
                  </a:moveTo>
                  <a:cubicBezTo>
                    <a:pt x="233" y="97"/>
                    <a:pt x="264" y="113"/>
                    <a:pt x="264" y="113"/>
                  </a:cubicBezTo>
                  <a:cubicBezTo>
                    <a:pt x="279" y="128"/>
                    <a:pt x="279" y="159"/>
                    <a:pt x="279" y="175"/>
                  </a:cubicBezTo>
                  <a:cubicBezTo>
                    <a:pt x="279" y="206"/>
                    <a:pt x="279" y="206"/>
                    <a:pt x="264" y="237"/>
                  </a:cubicBezTo>
                  <a:cubicBezTo>
                    <a:pt x="253" y="248"/>
                    <a:pt x="238" y="253"/>
                    <a:pt x="222" y="253"/>
                  </a:cubicBezTo>
                  <a:cubicBezTo>
                    <a:pt x="193" y="253"/>
                    <a:pt x="160" y="236"/>
                    <a:pt x="140" y="206"/>
                  </a:cubicBezTo>
                  <a:cubicBezTo>
                    <a:pt x="109" y="190"/>
                    <a:pt x="109" y="159"/>
                    <a:pt x="109" y="128"/>
                  </a:cubicBezTo>
                  <a:cubicBezTo>
                    <a:pt x="109" y="113"/>
                    <a:pt x="140" y="97"/>
                    <a:pt x="155" y="97"/>
                  </a:cubicBezTo>
                  <a:close/>
                  <a:moveTo>
                    <a:pt x="183" y="1"/>
                  </a:moveTo>
                  <a:cubicBezTo>
                    <a:pt x="156" y="1"/>
                    <a:pt x="131" y="7"/>
                    <a:pt x="109" y="20"/>
                  </a:cubicBezTo>
                  <a:cubicBezTo>
                    <a:pt x="78" y="35"/>
                    <a:pt x="31" y="82"/>
                    <a:pt x="16" y="113"/>
                  </a:cubicBezTo>
                  <a:cubicBezTo>
                    <a:pt x="0" y="175"/>
                    <a:pt x="16" y="237"/>
                    <a:pt x="62" y="284"/>
                  </a:cubicBezTo>
                  <a:cubicBezTo>
                    <a:pt x="93" y="346"/>
                    <a:pt x="171" y="361"/>
                    <a:pt x="233" y="361"/>
                  </a:cubicBezTo>
                  <a:cubicBezTo>
                    <a:pt x="264" y="361"/>
                    <a:pt x="310" y="346"/>
                    <a:pt x="341" y="330"/>
                  </a:cubicBezTo>
                  <a:cubicBezTo>
                    <a:pt x="388" y="315"/>
                    <a:pt x="403" y="253"/>
                    <a:pt x="403" y="206"/>
                  </a:cubicBezTo>
                  <a:cubicBezTo>
                    <a:pt x="403" y="175"/>
                    <a:pt x="403" y="113"/>
                    <a:pt x="372" y="82"/>
                  </a:cubicBezTo>
                  <a:cubicBezTo>
                    <a:pt x="328" y="37"/>
                    <a:pt x="252"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25"/>
            <p:cNvSpPr/>
            <p:nvPr/>
          </p:nvSpPr>
          <p:spPr>
            <a:xfrm>
              <a:off x="1956113" y="3908450"/>
              <a:ext cx="5075" cy="5075"/>
            </a:xfrm>
            <a:custGeom>
              <a:avLst/>
              <a:gdLst/>
              <a:ahLst/>
              <a:cxnLst/>
              <a:rect l="l" t="t" r="r" b="b"/>
              <a:pathLst>
                <a:path w="203" h="203" extrusionOk="0">
                  <a:moveTo>
                    <a:pt x="125" y="1"/>
                  </a:moveTo>
                  <a:cubicBezTo>
                    <a:pt x="78" y="1"/>
                    <a:pt x="63" y="1"/>
                    <a:pt x="32" y="32"/>
                  </a:cubicBezTo>
                  <a:cubicBezTo>
                    <a:pt x="1" y="47"/>
                    <a:pt x="1" y="78"/>
                    <a:pt x="1" y="109"/>
                  </a:cubicBezTo>
                  <a:cubicBezTo>
                    <a:pt x="32" y="156"/>
                    <a:pt x="63" y="202"/>
                    <a:pt x="109" y="202"/>
                  </a:cubicBezTo>
                  <a:cubicBezTo>
                    <a:pt x="140" y="202"/>
                    <a:pt x="156" y="187"/>
                    <a:pt x="187" y="140"/>
                  </a:cubicBezTo>
                  <a:cubicBezTo>
                    <a:pt x="202" y="109"/>
                    <a:pt x="202" y="63"/>
                    <a:pt x="202" y="32"/>
                  </a:cubicBezTo>
                  <a:cubicBezTo>
                    <a:pt x="187" y="32"/>
                    <a:pt x="15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25"/>
            <p:cNvSpPr/>
            <p:nvPr/>
          </p:nvSpPr>
          <p:spPr>
            <a:xfrm>
              <a:off x="1953788" y="3906000"/>
              <a:ext cx="10875" cy="9925"/>
            </a:xfrm>
            <a:custGeom>
              <a:avLst/>
              <a:gdLst/>
              <a:ahLst/>
              <a:cxnLst/>
              <a:rect l="l" t="t" r="r" b="b"/>
              <a:pathLst>
                <a:path w="435" h="397" extrusionOk="0">
                  <a:moveTo>
                    <a:pt x="218" y="130"/>
                  </a:moveTo>
                  <a:cubicBezTo>
                    <a:pt x="249" y="130"/>
                    <a:pt x="280" y="145"/>
                    <a:pt x="295" y="145"/>
                  </a:cubicBezTo>
                  <a:cubicBezTo>
                    <a:pt x="295" y="176"/>
                    <a:pt x="295" y="223"/>
                    <a:pt x="280" y="254"/>
                  </a:cubicBezTo>
                  <a:cubicBezTo>
                    <a:pt x="249" y="300"/>
                    <a:pt x="233" y="316"/>
                    <a:pt x="202" y="316"/>
                  </a:cubicBezTo>
                  <a:cubicBezTo>
                    <a:pt x="156" y="316"/>
                    <a:pt x="140" y="285"/>
                    <a:pt x="125" y="238"/>
                  </a:cubicBezTo>
                  <a:cubicBezTo>
                    <a:pt x="94" y="207"/>
                    <a:pt x="94" y="161"/>
                    <a:pt x="125" y="145"/>
                  </a:cubicBezTo>
                  <a:cubicBezTo>
                    <a:pt x="156" y="130"/>
                    <a:pt x="171" y="130"/>
                    <a:pt x="218" y="130"/>
                  </a:cubicBezTo>
                  <a:close/>
                  <a:moveTo>
                    <a:pt x="247" y="1"/>
                  </a:moveTo>
                  <a:cubicBezTo>
                    <a:pt x="185" y="1"/>
                    <a:pt x="123" y="16"/>
                    <a:pt x="78" y="52"/>
                  </a:cubicBezTo>
                  <a:cubicBezTo>
                    <a:pt x="16" y="99"/>
                    <a:pt x="0" y="176"/>
                    <a:pt x="16" y="254"/>
                  </a:cubicBezTo>
                  <a:cubicBezTo>
                    <a:pt x="43" y="349"/>
                    <a:pt x="106" y="396"/>
                    <a:pt x="184" y="396"/>
                  </a:cubicBezTo>
                  <a:cubicBezTo>
                    <a:pt x="195" y="396"/>
                    <a:pt x="206" y="395"/>
                    <a:pt x="218" y="393"/>
                  </a:cubicBezTo>
                  <a:cubicBezTo>
                    <a:pt x="295" y="393"/>
                    <a:pt x="357" y="362"/>
                    <a:pt x="388" y="285"/>
                  </a:cubicBezTo>
                  <a:cubicBezTo>
                    <a:pt x="435" y="207"/>
                    <a:pt x="435" y="99"/>
                    <a:pt x="388" y="52"/>
                  </a:cubicBezTo>
                  <a:lnTo>
                    <a:pt x="388" y="21"/>
                  </a:lnTo>
                  <a:lnTo>
                    <a:pt x="373" y="21"/>
                  </a:lnTo>
                  <a:cubicBezTo>
                    <a:pt x="334" y="8"/>
                    <a:pt x="290"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25"/>
            <p:cNvSpPr/>
            <p:nvPr/>
          </p:nvSpPr>
          <p:spPr>
            <a:xfrm>
              <a:off x="1823113" y="4033300"/>
              <a:ext cx="5850" cy="4675"/>
            </a:xfrm>
            <a:custGeom>
              <a:avLst/>
              <a:gdLst/>
              <a:ahLst/>
              <a:cxnLst/>
              <a:rect l="l" t="t" r="r" b="b"/>
              <a:pathLst>
                <a:path w="234" h="187" extrusionOk="0">
                  <a:moveTo>
                    <a:pt x="47" y="1"/>
                  </a:moveTo>
                  <a:cubicBezTo>
                    <a:pt x="32" y="32"/>
                    <a:pt x="1" y="94"/>
                    <a:pt x="16" y="109"/>
                  </a:cubicBezTo>
                  <a:cubicBezTo>
                    <a:pt x="32" y="125"/>
                    <a:pt x="47" y="125"/>
                    <a:pt x="78" y="156"/>
                  </a:cubicBezTo>
                  <a:lnTo>
                    <a:pt x="202" y="187"/>
                  </a:lnTo>
                  <a:cubicBezTo>
                    <a:pt x="233" y="156"/>
                    <a:pt x="233" y="109"/>
                    <a:pt x="233" y="47"/>
                  </a:cubicBezTo>
                  <a:lnTo>
                    <a:pt x="202" y="32"/>
                  </a:lnTo>
                  <a:lnTo>
                    <a:pt x="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25"/>
            <p:cNvSpPr/>
            <p:nvPr/>
          </p:nvSpPr>
          <p:spPr>
            <a:xfrm>
              <a:off x="1819638" y="4029825"/>
              <a:ext cx="11650" cy="11250"/>
            </a:xfrm>
            <a:custGeom>
              <a:avLst/>
              <a:gdLst/>
              <a:ahLst/>
              <a:cxnLst/>
              <a:rect l="l" t="t" r="r" b="b"/>
              <a:pathLst>
                <a:path w="466" h="450" extrusionOk="0">
                  <a:moveTo>
                    <a:pt x="171" y="109"/>
                  </a:moveTo>
                  <a:lnTo>
                    <a:pt x="326" y="155"/>
                  </a:lnTo>
                  <a:cubicBezTo>
                    <a:pt x="341" y="171"/>
                    <a:pt x="372" y="171"/>
                    <a:pt x="372" y="186"/>
                  </a:cubicBezTo>
                  <a:cubicBezTo>
                    <a:pt x="372" y="248"/>
                    <a:pt x="372" y="295"/>
                    <a:pt x="326" y="310"/>
                  </a:cubicBezTo>
                  <a:lnTo>
                    <a:pt x="186" y="264"/>
                  </a:lnTo>
                  <a:cubicBezTo>
                    <a:pt x="171" y="248"/>
                    <a:pt x="155" y="248"/>
                    <a:pt x="140" y="233"/>
                  </a:cubicBezTo>
                  <a:cubicBezTo>
                    <a:pt x="109" y="202"/>
                    <a:pt x="155" y="155"/>
                    <a:pt x="171" y="109"/>
                  </a:cubicBezTo>
                  <a:close/>
                  <a:moveTo>
                    <a:pt x="140" y="0"/>
                  </a:moveTo>
                  <a:lnTo>
                    <a:pt x="124" y="16"/>
                  </a:lnTo>
                  <a:cubicBezTo>
                    <a:pt x="0" y="155"/>
                    <a:pt x="16" y="248"/>
                    <a:pt x="62" y="295"/>
                  </a:cubicBezTo>
                  <a:cubicBezTo>
                    <a:pt x="93" y="341"/>
                    <a:pt x="140" y="341"/>
                    <a:pt x="171" y="372"/>
                  </a:cubicBezTo>
                  <a:lnTo>
                    <a:pt x="403" y="450"/>
                  </a:lnTo>
                  <a:lnTo>
                    <a:pt x="419" y="403"/>
                  </a:lnTo>
                  <a:cubicBezTo>
                    <a:pt x="450" y="341"/>
                    <a:pt x="465" y="264"/>
                    <a:pt x="465" y="186"/>
                  </a:cubicBezTo>
                  <a:cubicBezTo>
                    <a:pt x="465" y="140"/>
                    <a:pt x="419" y="78"/>
                    <a:pt x="372" y="62"/>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25"/>
            <p:cNvSpPr/>
            <p:nvPr/>
          </p:nvSpPr>
          <p:spPr>
            <a:xfrm>
              <a:off x="2096488" y="4195900"/>
              <a:ext cx="6225" cy="7750"/>
            </a:xfrm>
            <a:custGeom>
              <a:avLst/>
              <a:gdLst/>
              <a:ahLst/>
              <a:cxnLst/>
              <a:rect l="l" t="t" r="r" b="b"/>
              <a:pathLst>
                <a:path w="249" h="310" extrusionOk="0">
                  <a:moveTo>
                    <a:pt x="184" y="1"/>
                  </a:moveTo>
                  <a:cubicBezTo>
                    <a:pt x="129" y="1"/>
                    <a:pt x="83" y="40"/>
                    <a:pt x="47" y="88"/>
                  </a:cubicBezTo>
                  <a:cubicBezTo>
                    <a:pt x="16" y="135"/>
                    <a:pt x="0" y="212"/>
                    <a:pt x="31" y="290"/>
                  </a:cubicBezTo>
                  <a:cubicBezTo>
                    <a:pt x="45" y="304"/>
                    <a:pt x="62" y="309"/>
                    <a:pt x="81" y="309"/>
                  </a:cubicBezTo>
                  <a:cubicBezTo>
                    <a:pt x="127" y="309"/>
                    <a:pt x="180" y="276"/>
                    <a:pt x="202" y="243"/>
                  </a:cubicBezTo>
                  <a:cubicBezTo>
                    <a:pt x="248" y="181"/>
                    <a:pt x="248" y="104"/>
                    <a:pt x="233" y="11"/>
                  </a:cubicBezTo>
                  <a:cubicBezTo>
                    <a:pt x="216" y="4"/>
                    <a:pt x="19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25"/>
            <p:cNvSpPr/>
            <p:nvPr/>
          </p:nvSpPr>
          <p:spPr>
            <a:xfrm>
              <a:off x="2093763" y="4192975"/>
              <a:ext cx="11650" cy="12900"/>
            </a:xfrm>
            <a:custGeom>
              <a:avLst/>
              <a:gdLst/>
              <a:ahLst/>
              <a:cxnLst/>
              <a:rect l="l" t="t" r="r" b="b"/>
              <a:pathLst>
                <a:path w="466" h="516" extrusionOk="0">
                  <a:moveTo>
                    <a:pt x="342" y="97"/>
                  </a:moveTo>
                  <a:cubicBezTo>
                    <a:pt x="342" y="205"/>
                    <a:pt x="342" y="283"/>
                    <a:pt x="311" y="329"/>
                  </a:cubicBezTo>
                  <a:cubicBezTo>
                    <a:pt x="288" y="374"/>
                    <a:pt x="234" y="410"/>
                    <a:pt x="188" y="410"/>
                  </a:cubicBezTo>
                  <a:cubicBezTo>
                    <a:pt x="170" y="410"/>
                    <a:pt x="153" y="405"/>
                    <a:pt x="140" y="392"/>
                  </a:cubicBezTo>
                  <a:cubicBezTo>
                    <a:pt x="109" y="314"/>
                    <a:pt x="125" y="236"/>
                    <a:pt x="156" y="174"/>
                  </a:cubicBezTo>
                  <a:cubicBezTo>
                    <a:pt x="202" y="143"/>
                    <a:pt x="280" y="97"/>
                    <a:pt x="342" y="97"/>
                  </a:cubicBezTo>
                  <a:close/>
                  <a:moveTo>
                    <a:pt x="335" y="0"/>
                  </a:moveTo>
                  <a:cubicBezTo>
                    <a:pt x="238" y="0"/>
                    <a:pt x="133" y="36"/>
                    <a:pt x="94" y="128"/>
                  </a:cubicBezTo>
                  <a:cubicBezTo>
                    <a:pt x="31" y="221"/>
                    <a:pt x="0" y="360"/>
                    <a:pt x="62" y="454"/>
                  </a:cubicBezTo>
                  <a:lnTo>
                    <a:pt x="94" y="469"/>
                  </a:lnTo>
                  <a:cubicBezTo>
                    <a:pt x="125" y="485"/>
                    <a:pt x="171" y="516"/>
                    <a:pt x="202" y="516"/>
                  </a:cubicBezTo>
                  <a:cubicBezTo>
                    <a:pt x="280" y="516"/>
                    <a:pt x="373" y="454"/>
                    <a:pt x="419" y="376"/>
                  </a:cubicBezTo>
                  <a:cubicBezTo>
                    <a:pt x="466" y="252"/>
                    <a:pt x="450" y="143"/>
                    <a:pt x="435" y="50"/>
                  </a:cubicBezTo>
                  <a:lnTo>
                    <a:pt x="435" y="4"/>
                  </a:lnTo>
                  <a:lnTo>
                    <a:pt x="388" y="4"/>
                  </a:lnTo>
                  <a:cubicBezTo>
                    <a:pt x="371" y="1"/>
                    <a:pt x="353"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25"/>
            <p:cNvSpPr/>
            <p:nvPr/>
          </p:nvSpPr>
          <p:spPr>
            <a:xfrm>
              <a:off x="1935963" y="3796000"/>
              <a:ext cx="6225" cy="5650"/>
            </a:xfrm>
            <a:custGeom>
              <a:avLst/>
              <a:gdLst/>
              <a:ahLst/>
              <a:cxnLst/>
              <a:rect l="l" t="t" r="r" b="b"/>
              <a:pathLst>
                <a:path w="249" h="226" extrusionOk="0">
                  <a:moveTo>
                    <a:pt x="62" y="1"/>
                  </a:moveTo>
                  <a:cubicBezTo>
                    <a:pt x="62" y="32"/>
                    <a:pt x="62" y="32"/>
                    <a:pt x="31" y="32"/>
                  </a:cubicBezTo>
                  <a:cubicBezTo>
                    <a:pt x="0" y="79"/>
                    <a:pt x="16" y="156"/>
                    <a:pt x="62" y="203"/>
                  </a:cubicBezTo>
                  <a:cubicBezTo>
                    <a:pt x="78" y="218"/>
                    <a:pt x="109" y="226"/>
                    <a:pt x="142" y="226"/>
                  </a:cubicBezTo>
                  <a:cubicBezTo>
                    <a:pt x="175" y="226"/>
                    <a:pt x="209" y="218"/>
                    <a:pt x="233" y="203"/>
                  </a:cubicBezTo>
                  <a:cubicBezTo>
                    <a:pt x="248" y="187"/>
                    <a:pt x="248" y="141"/>
                    <a:pt x="248" y="110"/>
                  </a:cubicBezTo>
                  <a:cubicBezTo>
                    <a:pt x="248" y="63"/>
                    <a:pt x="233" y="47"/>
                    <a:pt x="186" y="32"/>
                  </a:cubicBezTo>
                  <a:cubicBezTo>
                    <a:pt x="171" y="1"/>
                    <a:pt x="14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25"/>
            <p:cNvSpPr/>
            <p:nvPr/>
          </p:nvSpPr>
          <p:spPr>
            <a:xfrm>
              <a:off x="1933613" y="3793675"/>
              <a:ext cx="11675" cy="10425"/>
            </a:xfrm>
            <a:custGeom>
              <a:avLst/>
              <a:gdLst/>
              <a:ahLst/>
              <a:cxnLst/>
              <a:rect l="l" t="t" r="r" b="b"/>
              <a:pathLst>
                <a:path w="467" h="417" extrusionOk="0">
                  <a:moveTo>
                    <a:pt x="311" y="125"/>
                  </a:moveTo>
                  <a:cubicBezTo>
                    <a:pt x="342" y="140"/>
                    <a:pt x="358" y="156"/>
                    <a:pt x="358" y="203"/>
                  </a:cubicBezTo>
                  <a:cubicBezTo>
                    <a:pt x="358" y="234"/>
                    <a:pt x="358" y="280"/>
                    <a:pt x="342" y="296"/>
                  </a:cubicBezTo>
                  <a:cubicBezTo>
                    <a:pt x="327" y="311"/>
                    <a:pt x="292" y="319"/>
                    <a:pt x="257" y="319"/>
                  </a:cubicBezTo>
                  <a:cubicBezTo>
                    <a:pt x="222" y="319"/>
                    <a:pt x="187" y="311"/>
                    <a:pt x="172" y="296"/>
                  </a:cubicBezTo>
                  <a:cubicBezTo>
                    <a:pt x="125" y="249"/>
                    <a:pt x="110" y="172"/>
                    <a:pt x="156" y="125"/>
                  </a:cubicBezTo>
                  <a:close/>
                  <a:moveTo>
                    <a:pt x="94" y="1"/>
                  </a:moveTo>
                  <a:lnTo>
                    <a:pt x="79" y="16"/>
                  </a:lnTo>
                  <a:cubicBezTo>
                    <a:pt x="1" y="125"/>
                    <a:pt x="1" y="280"/>
                    <a:pt x="79" y="358"/>
                  </a:cubicBezTo>
                  <a:cubicBezTo>
                    <a:pt x="101" y="391"/>
                    <a:pt x="147" y="417"/>
                    <a:pt x="195" y="417"/>
                  </a:cubicBezTo>
                  <a:cubicBezTo>
                    <a:pt x="213" y="417"/>
                    <a:pt x="232" y="413"/>
                    <a:pt x="249" y="404"/>
                  </a:cubicBezTo>
                  <a:cubicBezTo>
                    <a:pt x="311" y="404"/>
                    <a:pt x="358" y="373"/>
                    <a:pt x="404" y="327"/>
                  </a:cubicBezTo>
                  <a:cubicBezTo>
                    <a:pt x="435" y="296"/>
                    <a:pt x="466" y="218"/>
                    <a:pt x="435" y="156"/>
                  </a:cubicBezTo>
                  <a:cubicBezTo>
                    <a:pt x="420" y="94"/>
                    <a:pt x="389" y="47"/>
                    <a:pt x="327" y="16"/>
                  </a:cubicBezTo>
                  <a:cubicBezTo>
                    <a:pt x="280" y="1"/>
                    <a:pt x="249"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25"/>
            <p:cNvSpPr/>
            <p:nvPr/>
          </p:nvSpPr>
          <p:spPr>
            <a:xfrm>
              <a:off x="2135238" y="3888675"/>
              <a:ext cx="1975" cy="2350"/>
            </a:xfrm>
            <a:custGeom>
              <a:avLst/>
              <a:gdLst/>
              <a:ahLst/>
              <a:cxnLst/>
              <a:rect l="l" t="t" r="r" b="b"/>
              <a:pathLst>
                <a:path w="79" h="94" extrusionOk="0">
                  <a:moveTo>
                    <a:pt x="48" y="1"/>
                  </a:moveTo>
                  <a:cubicBezTo>
                    <a:pt x="32" y="16"/>
                    <a:pt x="32" y="16"/>
                    <a:pt x="16" y="16"/>
                  </a:cubicBezTo>
                  <a:cubicBezTo>
                    <a:pt x="1" y="16"/>
                    <a:pt x="1" y="63"/>
                    <a:pt x="1" y="63"/>
                  </a:cubicBezTo>
                  <a:cubicBezTo>
                    <a:pt x="1" y="78"/>
                    <a:pt x="1" y="94"/>
                    <a:pt x="16" y="94"/>
                  </a:cubicBezTo>
                  <a:cubicBezTo>
                    <a:pt x="32" y="94"/>
                    <a:pt x="48" y="78"/>
                    <a:pt x="48" y="63"/>
                  </a:cubicBezTo>
                  <a:cubicBezTo>
                    <a:pt x="48" y="47"/>
                    <a:pt x="79" y="16"/>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25"/>
            <p:cNvSpPr/>
            <p:nvPr/>
          </p:nvSpPr>
          <p:spPr>
            <a:xfrm>
              <a:off x="2132538" y="3888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25"/>
            <p:cNvSpPr/>
            <p:nvPr/>
          </p:nvSpPr>
          <p:spPr>
            <a:xfrm>
              <a:off x="2132138" y="3887025"/>
              <a:ext cx="7800" cy="7875"/>
            </a:xfrm>
            <a:custGeom>
              <a:avLst/>
              <a:gdLst/>
              <a:ahLst/>
              <a:cxnLst/>
              <a:rect l="l" t="t" r="r" b="b"/>
              <a:pathLst>
                <a:path w="312" h="315" extrusionOk="0">
                  <a:moveTo>
                    <a:pt x="172" y="82"/>
                  </a:moveTo>
                  <a:cubicBezTo>
                    <a:pt x="197" y="108"/>
                    <a:pt x="201" y="133"/>
                    <a:pt x="185" y="133"/>
                  </a:cubicBezTo>
                  <a:cubicBezTo>
                    <a:pt x="182" y="133"/>
                    <a:pt x="177" y="132"/>
                    <a:pt x="172" y="129"/>
                  </a:cubicBezTo>
                  <a:cubicBezTo>
                    <a:pt x="172" y="144"/>
                    <a:pt x="156" y="160"/>
                    <a:pt x="140" y="160"/>
                  </a:cubicBezTo>
                  <a:cubicBezTo>
                    <a:pt x="125" y="160"/>
                    <a:pt x="125" y="144"/>
                    <a:pt x="125" y="129"/>
                  </a:cubicBezTo>
                  <a:cubicBezTo>
                    <a:pt x="125" y="129"/>
                    <a:pt x="125" y="82"/>
                    <a:pt x="140" y="82"/>
                  </a:cubicBezTo>
                  <a:close/>
                  <a:moveTo>
                    <a:pt x="117" y="1"/>
                  </a:moveTo>
                  <a:cubicBezTo>
                    <a:pt x="78" y="1"/>
                    <a:pt x="40" y="12"/>
                    <a:pt x="1" y="36"/>
                  </a:cubicBezTo>
                  <a:lnTo>
                    <a:pt x="16" y="67"/>
                  </a:lnTo>
                  <a:cubicBezTo>
                    <a:pt x="16" y="82"/>
                    <a:pt x="16" y="113"/>
                    <a:pt x="47" y="160"/>
                  </a:cubicBezTo>
                  <a:cubicBezTo>
                    <a:pt x="32" y="237"/>
                    <a:pt x="78" y="299"/>
                    <a:pt x="140" y="315"/>
                  </a:cubicBezTo>
                  <a:lnTo>
                    <a:pt x="156" y="315"/>
                  </a:lnTo>
                  <a:cubicBezTo>
                    <a:pt x="218" y="315"/>
                    <a:pt x="280" y="284"/>
                    <a:pt x="296" y="222"/>
                  </a:cubicBezTo>
                  <a:cubicBezTo>
                    <a:pt x="311" y="144"/>
                    <a:pt x="296" y="67"/>
                    <a:pt x="234" y="36"/>
                  </a:cubicBezTo>
                  <a:cubicBezTo>
                    <a:pt x="195" y="12"/>
                    <a:pt x="156"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25"/>
            <p:cNvSpPr/>
            <p:nvPr/>
          </p:nvSpPr>
          <p:spPr>
            <a:xfrm>
              <a:off x="1902613" y="3807250"/>
              <a:ext cx="4275" cy="3900"/>
            </a:xfrm>
            <a:custGeom>
              <a:avLst/>
              <a:gdLst/>
              <a:ahLst/>
              <a:cxnLst/>
              <a:rect l="l" t="t" r="r" b="b"/>
              <a:pathLst>
                <a:path w="171" h="156" extrusionOk="0">
                  <a:moveTo>
                    <a:pt x="31" y="1"/>
                  </a:moveTo>
                  <a:cubicBezTo>
                    <a:pt x="16" y="16"/>
                    <a:pt x="0" y="47"/>
                    <a:pt x="0" y="63"/>
                  </a:cubicBezTo>
                  <a:cubicBezTo>
                    <a:pt x="0" y="94"/>
                    <a:pt x="0" y="140"/>
                    <a:pt x="16" y="140"/>
                  </a:cubicBezTo>
                  <a:cubicBezTo>
                    <a:pt x="31" y="156"/>
                    <a:pt x="47" y="156"/>
                    <a:pt x="78" y="156"/>
                  </a:cubicBezTo>
                  <a:cubicBezTo>
                    <a:pt x="109" y="156"/>
                    <a:pt x="155" y="140"/>
                    <a:pt x="171" y="94"/>
                  </a:cubicBezTo>
                  <a:cubicBezTo>
                    <a:pt x="171" y="78"/>
                    <a:pt x="155" y="63"/>
                    <a:pt x="155" y="47"/>
                  </a:cubicBezTo>
                  <a:cubicBezTo>
                    <a:pt x="140" y="16"/>
                    <a:pt x="93"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25"/>
            <p:cNvSpPr/>
            <p:nvPr/>
          </p:nvSpPr>
          <p:spPr>
            <a:xfrm>
              <a:off x="1899513" y="3804950"/>
              <a:ext cx="9700" cy="9300"/>
            </a:xfrm>
            <a:custGeom>
              <a:avLst/>
              <a:gdLst/>
              <a:ahLst/>
              <a:cxnLst/>
              <a:rect l="l" t="t" r="r" b="b"/>
              <a:pathLst>
                <a:path w="388" h="372" extrusionOk="0">
                  <a:moveTo>
                    <a:pt x="167" y="97"/>
                  </a:moveTo>
                  <a:cubicBezTo>
                    <a:pt x="175" y="97"/>
                    <a:pt x="186" y="100"/>
                    <a:pt x="202" y="108"/>
                  </a:cubicBezTo>
                  <a:cubicBezTo>
                    <a:pt x="217" y="108"/>
                    <a:pt x="264" y="139"/>
                    <a:pt x="279" y="155"/>
                  </a:cubicBezTo>
                  <a:cubicBezTo>
                    <a:pt x="279" y="170"/>
                    <a:pt x="295" y="186"/>
                    <a:pt x="295" y="217"/>
                  </a:cubicBezTo>
                  <a:cubicBezTo>
                    <a:pt x="279" y="248"/>
                    <a:pt x="233" y="263"/>
                    <a:pt x="202" y="263"/>
                  </a:cubicBezTo>
                  <a:cubicBezTo>
                    <a:pt x="171" y="263"/>
                    <a:pt x="155" y="263"/>
                    <a:pt x="140" y="248"/>
                  </a:cubicBezTo>
                  <a:cubicBezTo>
                    <a:pt x="124" y="232"/>
                    <a:pt x="124" y="186"/>
                    <a:pt x="124" y="170"/>
                  </a:cubicBezTo>
                  <a:cubicBezTo>
                    <a:pt x="124" y="155"/>
                    <a:pt x="140" y="139"/>
                    <a:pt x="155" y="108"/>
                  </a:cubicBezTo>
                  <a:cubicBezTo>
                    <a:pt x="155" y="100"/>
                    <a:pt x="159" y="97"/>
                    <a:pt x="167" y="97"/>
                  </a:cubicBezTo>
                  <a:close/>
                  <a:moveTo>
                    <a:pt x="173" y="0"/>
                  </a:moveTo>
                  <a:cubicBezTo>
                    <a:pt x="145" y="0"/>
                    <a:pt x="118" y="5"/>
                    <a:pt x="93" y="15"/>
                  </a:cubicBezTo>
                  <a:cubicBezTo>
                    <a:pt x="62" y="62"/>
                    <a:pt x="16" y="93"/>
                    <a:pt x="16" y="155"/>
                  </a:cubicBezTo>
                  <a:cubicBezTo>
                    <a:pt x="0" y="217"/>
                    <a:pt x="16" y="263"/>
                    <a:pt x="62" y="310"/>
                  </a:cubicBezTo>
                  <a:cubicBezTo>
                    <a:pt x="78" y="341"/>
                    <a:pt x="140" y="372"/>
                    <a:pt x="171" y="372"/>
                  </a:cubicBezTo>
                  <a:cubicBezTo>
                    <a:pt x="248" y="372"/>
                    <a:pt x="357" y="310"/>
                    <a:pt x="372" y="217"/>
                  </a:cubicBezTo>
                  <a:cubicBezTo>
                    <a:pt x="388" y="170"/>
                    <a:pt x="372" y="108"/>
                    <a:pt x="326" y="77"/>
                  </a:cubicBezTo>
                  <a:cubicBezTo>
                    <a:pt x="294" y="24"/>
                    <a:pt x="23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25"/>
            <p:cNvSpPr/>
            <p:nvPr/>
          </p:nvSpPr>
          <p:spPr>
            <a:xfrm>
              <a:off x="2093363" y="4151950"/>
              <a:ext cx="5850" cy="5525"/>
            </a:xfrm>
            <a:custGeom>
              <a:avLst/>
              <a:gdLst/>
              <a:ahLst/>
              <a:cxnLst/>
              <a:rect l="l" t="t" r="r" b="b"/>
              <a:pathLst>
                <a:path w="234" h="221" extrusionOk="0">
                  <a:moveTo>
                    <a:pt x="125" y="1"/>
                  </a:moveTo>
                  <a:cubicBezTo>
                    <a:pt x="78" y="1"/>
                    <a:pt x="47" y="16"/>
                    <a:pt x="16" y="63"/>
                  </a:cubicBezTo>
                  <a:cubicBezTo>
                    <a:pt x="1" y="94"/>
                    <a:pt x="16" y="109"/>
                    <a:pt x="16" y="156"/>
                  </a:cubicBezTo>
                  <a:cubicBezTo>
                    <a:pt x="16" y="187"/>
                    <a:pt x="47" y="218"/>
                    <a:pt x="78" y="218"/>
                  </a:cubicBezTo>
                  <a:cubicBezTo>
                    <a:pt x="85" y="220"/>
                    <a:pt x="91" y="221"/>
                    <a:pt x="98" y="221"/>
                  </a:cubicBezTo>
                  <a:cubicBezTo>
                    <a:pt x="137" y="221"/>
                    <a:pt x="176" y="183"/>
                    <a:pt x="203" y="156"/>
                  </a:cubicBezTo>
                  <a:cubicBezTo>
                    <a:pt x="203" y="140"/>
                    <a:pt x="234" y="94"/>
                    <a:pt x="218" y="63"/>
                  </a:cubicBezTo>
                  <a:cubicBezTo>
                    <a:pt x="203" y="16"/>
                    <a:pt x="15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25"/>
            <p:cNvSpPr/>
            <p:nvPr/>
          </p:nvSpPr>
          <p:spPr>
            <a:xfrm>
              <a:off x="2090663" y="4149625"/>
              <a:ext cx="10500" cy="10100"/>
            </a:xfrm>
            <a:custGeom>
              <a:avLst/>
              <a:gdLst/>
              <a:ahLst/>
              <a:cxnLst/>
              <a:rect l="l" t="t" r="r" b="b"/>
              <a:pathLst>
                <a:path w="420" h="404" extrusionOk="0">
                  <a:moveTo>
                    <a:pt x="233" y="94"/>
                  </a:moveTo>
                  <a:cubicBezTo>
                    <a:pt x="264" y="94"/>
                    <a:pt x="311" y="109"/>
                    <a:pt x="326" y="156"/>
                  </a:cubicBezTo>
                  <a:cubicBezTo>
                    <a:pt x="342" y="187"/>
                    <a:pt x="311" y="233"/>
                    <a:pt x="311" y="249"/>
                  </a:cubicBezTo>
                  <a:cubicBezTo>
                    <a:pt x="297" y="276"/>
                    <a:pt x="249" y="314"/>
                    <a:pt x="206" y="314"/>
                  </a:cubicBezTo>
                  <a:cubicBezTo>
                    <a:pt x="199" y="314"/>
                    <a:pt x="193" y="313"/>
                    <a:pt x="186" y="311"/>
                  </a:cubicBezTo>
                  <a:cubicBezTo>
                    <a:pt x="171" y="311"/>
                    <a:pt x="155" y="280"/>
                    <a:pt x="124" y="264"/>
                  </a:cubicBezTo>
                  <a:cubicBezTo>
                    <a:pt x="109" y="233"/>
                    <a:pt x="109" y="187"/>
                    <a:pt x="124" y="156"/>
                  </a:cubicBezTo>
                  <a:cubicBezTo>
                    <a:pt x="155" y="109"/>
                    <a:pt x="186" y="94"/>
                    <a:pt x="233" y="94"/>
                  </a:cubicBezTo>
                  <a:close/>
                  <a:moveTo>
                    <a:pt x="218" y="1"/>
                  </a:moveTo>
                  <a:cubicBezTo>
                    <a:pt x="109" y="1"/>
                    <a:pt x="47" y="32"/>
                    <a:pt x="16" y="109"/>
                  </a:cubicBezTo>
                  <a:cubicBezTo>
                    <a:pt x="0" y="171"/>
                    <a:pt x="0" y="249"/>
                    <a:pt x="31" y="311"/>
                  </a:cubicBezTo>
                  <a:cubicBezTo>
                    <a:pt x="47" y="357"/>
                    <a:pt x="93" y="388"/>
                    <a:pt x="155" y="404"/>
                  </a:cubicBezTo>
                  <a:lnTo>
                    <a:pt x="218" y="404"/>
                  </a:lnTo>
                  <a:cubicBezTo>
                    <a:pt x="264" y="404"/>
                    <a:pt x="342" y="357"/>
                    <a:pt x="388" y="311"/>
                  </a:cubicBezTo>
                  <a:cubicBezTo>
                    <a:pt x="419" y="249"/>
                    <a:pt x="419" y="171"/>
                    <a:pt x="404" y="109"/>
                  </a:cubicBezTo>
                  <a:cubicBezTo>
                    <a:pt x="373" y="32"/>
                    <a:pt x="295"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25"/>
            <p:cNvSpPr/>
            <p:nvPr/>
          </p:nvSpPr>
          <p:spPr>
            <a:xfrm>
              <a:off x="2046063" y="4044950"/>
              <a:ext cx="4300" cy="2500"/>
            </a:xfrm>
            <a:custGeom>
              <a:avLst/>
              <a:gdLst/>
              <a:ahLst/>
              <a:cxnLst/>
              <a:rect l="l" t="t" r="r" b="b"/>
              <a:pathLst>
                <a:path w="172" h="100" extrusionOk="0">
                  <a:moveTo>
                    <a:pt x="78" y="0"/>
                  </a:moveTo>
                  <a:cubicBezTo>
                    <a:pt x="68" y="0"/>
                    <a:pt x="44" y="7"/>
                    <a:pt x="24" y="7"/>
                  </a:cubicBezTo>
                  <a:cubicBezTo>
                    <a:pt x="15" y="7"/>
                    <a:pt x="6" y="5"/>
                    <a:pt x="1" y="0"/>
                  </a:cubicBezTo>
                  <a:lnTo>
                    <a:pt x="1" y="0"/>
                  </a:lnTo>
                  <a:cubicBezTo>
                    <a:pt x="1" y="31"/>
                    <a:pt x="16" y="47"/>
                    <a:pt x="32" y="78"/>
                  </a:cubicBezTo>
                  <a:cubicBezTo>
                    <a:pt x="65" y="89"/>
                    <a:pt x="90" y="100"/>
                    <a:pt x="118" y="100"/>
                  </a:cubicBezTo>
                  <a:cubicBezTo>
                    <a:pt x="130" y="100"/>
                    <a:pt x="142" y="98"/>
                    <a:pt x="156" y="93"/>
                  </a:cubicBezTo>
                  <a:cubicBezTo>
                    <a:pt x="171" y="78"/>
                    <a:pt x="171" y="16"/>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25"/>
            <p:cNvSpPr/>
            <p:nvPr/>
          </p:nvSpPr>
          <p:spPr>
            <a:xfrm>
              <a:off x="2042963" y="4041450"/>
              <a:ext cx="10875" cy="9325"/>
            </a:xfrm>
            <a:custGeom>
              <a:avLst/>
              <a:gdLst/>
              <a:ahLst/>
              <a:cxnLst/>
              <a:rect l="l" t="t" r="r" b="b"/>
              <a:pathLst>
                <a:path w="435" h="373" extrusionOk="0">
                  <a:moveTo>
                    <a:pt x="280" y="140"/>
                  </a:moveTo>
                  <a:cubicBezTo>
                    <a:pt x="295" y="140"/>
                    <a:pt x="295" y="187"/>
                    <a:pt x="280" y="249"/>
                  </a:cubicBezTo>
                  <a:cubicBezTo>
                    <a:pt x="263" y="254"/>
                    <a:pt x="246" y="258"/>
                    <a:pt x="230" y="258"/>
                  </a:cubicBezTo>
                  <a:cubicBezTo>
                    <a:pt x="201" y="258"/>
                    <a:pt x="175" y="247"/>
                    <a:pt x="156" y="218"/>
                  </a:cubicBezTo>
                  <a:cubicBezTo>
                    <a:pt x="140" y="187"/>
                    <a:pt x="125" y="171"/>
                    <a:pt x="125" y="140"/>
                  </a:cubicBezTo>
                  <a:lnTo>
                    <a:pt x="125" y="140"/>
                  </a:lnTo>
                  <a:cubicBezTo>
                    <a:pt x="130" y="145"/>
                    <a:pt x="139" y="147"/>
                    <a:pt x="148" y="147"/>
                  </a:cubicBezTo>
                  <a:cubicBezTo>
                    <a:pt x="168" y="147"/>
                    <a:pt x="192" y="140"/>
                    <a:pt x="202" y="140"/>
                  </a:cubicBezTo>
                  <a:close/>
                  <a:moveTo>
                    <a:pt x="63" y="1"/>
                  </a:moveTo>
                  <a:lnTo>
                    <a:pt x="16" y="63"/>
                  </a:lnTo>
                  <a:cubicBezTo>
                    <a:pt x="1" y="140"/>
                    <a:pt x="16" y="249"/>
                    <a:pt x="78" y="311"/>
                  </a:cubicBezTo>
                  <a:cubicBezTo>
                    <a:pt x="125" y="342"/>
                    <a:pt x="171" y="373"/>
                    <a:pt x="233" y="373"/>
                  </a:cubicBezTo>
                  <a:cubicBezTo>
                    <a:pt x="280" y="373"/>
                    <a:pt x="295" y="373"/>
                    <a:pt x="326" y="342"/>
                  </a:cubicBezTo>
                  <a:lnTo>
                    <a:pt x="373" y="326"/>
                  </a:lnTo>
                  <a:cubicBezTo>
                    <a:pt x="435" y="218"/>
                    <a:pt x="388" y="94"/>
                    <a:pt x="311" y="63"/>
                  </a:cubicBezTo>
                  <a:cubicBezTo>
                    <a:pt x="301" y="52"/>
                    <a:pt x="287" y="49"/>
                    <a:pt x="271" y="49"/>
                  </a:cubicBezTo>
                  <a:cubicBezTo>
                    <a:pt x="240" y="49"/>
                    <a:pt x="202" y="63"/>
                    <a:pt x="171" y="63"/>
                  </a:cubicBezTo>
                  <a:lnTo>
                    <a:pt x="125" y="63"/>
                  </a:lnTo>
                  <a:lnTo>
                    <a:pt x="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25"/>
            <p:cNvSpPr/>
            <p:nvPr/>
          </p:nvSpPr>
          <p:spPr>
            <a:xfrm>
              <a:off x="2086788" y="4181425"/>
              <a:ext cx="5050" cy="3525"/>
            </a:xfrm>
            <a:custGeom>
              <a:avLst/>
              <a:gdLst/>
              <a:ahLst/>
              <a:cxnLst/>
              <a:rect l="l" t="t" r="r" b="b"/>
              <a:pathLst>
                <a:path w="202" h="141" extrusionOk="0">
                  <a:moveTo>
                    <a:pt x="93" y="0"/>
                  </a:moveTo>
                  <a:cubicBezTo>
                    <a:pt x="78" y="0"/>
                    <a:pt x="31" y="16"/>
                    <a:pt x="16" y="16"/>
                  </a:cubicBezTo>
                  <a:cubicBezTo>
                    <a:pt x="0" y="63"/>
                    <a:pt x="16" y="94"/>
                    <a:pt x="16" y="125"/>
                  </a:cubicBezTo>
                  <a:cubicBezTo>
                    <a:pt x="31" y="125"/>
                    <a:pt x="78" y="140"/>
                    <a:pt x="93" y="140"/>
                  </a:cubicBezTo>
                  <a:cubicBezTo>
                    <a:pt x="124" y="140"/>
                    <a:pt x="155" y="140"/>
                    <a:pt x="171" y="125"/>
                  </a:cubicBezTo>
                  <a:cubicBezTo>
                    <a:pt x="186" y="94"/>
                    <a:pt x="202" y="78"/>
                    <a:pt x="186" y="47"/>
                  </a:cubicBezTo>
                  <a:cubicBezTo>
                    <a:pt x="186" y="47"/>
                    <a:pt x="186" y="16"/>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25"/>
            <p:cNvSpPr/>
            <p:nvPr/>
          </p:nvSpPr>
          <p:spPr>
            <a:xfrm>
              <a:off x="2083688" y="4179475"/>
              <a:ext cx="10100" cy="8175"/>
            </a:xfrm>
            <a:custGeom>
              <a:avLst/>
              <a:gdLst/>
              <a:ahLst/>
              <a:cxnLst/>
              <a:rect l="l" t="t" r="r" b="b"/>
              <a:pathLst>
                <a:path w="404" h="327" extrusionOk="0">
                  <a:moveTo>
                    <a:pt x="295" y="78"/>
                  </a:moveTo>
                  <a:cubicBezTo>
                    <a:pt x="310" y="78"/>
                    <a:pt x="310" y="94"/>
                    <a:pt x="310" y="125"/>
                  </a:cubicBezTo>
                  <a:cubicBezTo>
                    <a:pt x="310" y="156"/>
                    <a:pt x="310" y="172"/>
                    <a:pt x="295" y="203"/>
                  </a:cubicBezTo>
                  <a:cubicBezTo>
                    <a:pt x="279" y="218"/>
                    <a:pt x="248" y="218"/>
                    <a:pt x="217" y="218"/>
                  </a:cubicBezTo>
                  <a:cubicBezTo>
                    <a:pt x="202" y="218"/>
                    <a:pt x="155" y="203"/>
                    <a:pt x="140" y="203"/>
                  </a:cubicBezTo>
                  <a:cubicBezTo>
                    <a:pt x="140" y="172"/>
                    <a:pt x="124" y="141"/>
                    <a:pt x="140" y="94"/>
                  </a:cubicBezTo>
                  <a:cubicBezTo>
                    <a:pt x="155" y="94"/>
                    <a:pt x="202" y="78"/>
                    <a:pt x="217" y="78"/>
                  </a:cubicBezTo>
                  <a:close/>
                  <a:moveTo>
                    <a:pt x="62" y="1"/>
                  </a:moveTo>
                  <a:lnTo>
                    <a:pt x="47" y="47"/>
                  </a:lnTo>
                  <a:cubicBezTo>
                    <a:pt x="0" y="125"/>
                    <a:pt x="0" y="218"/>
                    <a:pt x="47" y="296"/>
                  </a:cubicBezTo>
                  <a:lnTo>
                    <a:pt x="47" y="311"/>
                  </a:lnTo>
                  <a:lnTo>
                    <a:pt x="62" y="311"/>
                  </a:lnTo>
                  <a:cubicBezTo>
                    <a:pt x="124" y="327"/>
                    <a:pt x="155" y="327"/>
                    <a:pt x="202" y="327"/>
                  </a:cubicBezTo>
                  <a:cubicBezTo>
                    <a:pt x="248" y="327"/>
                    <a:pt x="310" y="327"/>
                    <a:pt x="357" y="296"/>
                  </a:cubicBezTo>
                  <a:cubicBezTo>
                    <a:pt x="388" y="249"/>
                    <a:pt x="403" y="172"/>
                    <a:pt x="403" y="125"/>
                  </a:cubicBezTo>
                  <a:cubicBezTo>
                    <a:pt x="403" y="63"/>
                    <a:pt x="372" y="16"/>
                    <a:pt x="326" y="16"/>
                  </a:cubicBezTo>
                  <a:cubicBezTo>
                    <a:pt x="303" y="9"/>
                    <a:pt x="275" y="5"/>
                    <a:pt x="248" y="5"/>
                  </a:cubicBezTo>
                  <a:cubicBezTo>
                    <a:pt x="221" y="5"/>
                    <a:pt x="194" y="9"/>
                    <a:pt x="171" y="16"/>
                  </a:cubicBezTo>
                  <a:lnTo>
                    <a:pt x="93" y="16"/>
                  </a:lnTo>
                  <a:lnTo>
                    <a:pt x="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25"/>
            <p:cNvSpPr/>
            <p:nvPr/>
          </p:nvSpPr>
          <p:spPr>
            <a:xfrm>
              <a:off x="2046463" y="3836725"/>
              <a:ext cx="5450" cy="5450"/>
            </a:xfrm>
            <a:custGeom>
              <a:avLst/>
              <a:gdLst/>
              <a:ahLst/>
              <a:cxnLst/>
              <a:rect l="l" t="t" r="r" b="b"/>
              <a:pathLst>
                <a:path w="218" h="218" extrusionOk="0">
                  <a:moveTo>
                    <a:pt x="109" y="0"/>
                  </a:moveTo>
                  <a:cubicBezTo>
                    <a:pt x="93" y="0"/>
                    <a:pt x="62" y="0"/>
                    <a:pt x="31" y="31"/>
                  </a:cubicBezTo>
                  <a:cubicBezTo>
                    <a:pt x="0" y="78"/>
                    <a:pt x="0" y="156"/>
                    <a:pt x="16" y="218"/>
                  </a:cubicBezTo>
                  <a:lnTo>
                    <a:pt x="62" y="218"/>
                  </a:lnTo>
                  <a:cubicBezTo>
                    <a:pt x="93" y="218"/>
                    <a:pt x="140" y="202"/>
                    <a:pt x="171" y="156"/>
                  </a:cubicBezTo>
                  <a:cubicBezTo>
                    <a:pt x="186" y="140"/>
                    <a:pt x="217" y="109"/>
                    <a:pt x="217" y="78"/>
                  </a:cubicBezTo>
                  <a:cubicBezTo>
                    <a:pt x="217" y="63"/>
                    <a:pt x="217" y="47"/>
                    <a:pt x="186" y="31"/>
                  </a:cubicBezTo>
                  <a:cubicBezTo>
                    <a:pt x="186" y="31"/>
                    <a:pt x="171"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25"/>
            <p:cNvSpPr/>
            <p:nvPr/>
          </p:nvSpPr>
          <p:spPr>
            <a:xfrm>
              <a:off x="2043363" y="3833850"/>
              <a:ext cx="10875" cy="10275"/>
            </a:xfrm>
            <a:custGeom>
              <a:avLst/>
              <a:gdLst/>
              <a:ahLst/>
              <a:cxnLst/>
              <a:rect l="l" t="t" r="r" b="b"/>
              <a:pathLst>
                <a:path w="435" h="411" extrusionOk="0">
                  <a:moveTo>
                    <a:pt x="233" y="100"/>
                  </a:moveTo>
                  <a:cubicBezTo>
                    <a:pt x="295" y="100"/>
                    <a:pt x="310" y="115"/>
                    <a:pt x="310" y="115"/>
                  </a:cubicBezTo>
                  <a:cubicBezTo>
                    <a:pt x="341" y="146"/>
                    <a:pt x="341" y="162"/>
                    <a:pt x="341" y="178"/>
                  </a:cubicBezTo>
                  <a:cubicBezTo>
                    <a:pt x="341" y="193"/>
                    <a:pt x="310" y="240"/>
                    <a:pt x="295" y="255"/>
                  </a:cubicBezTo>
                  <a:cubicBezTo>
                    <a:pt x="264" y="302"/>
                    <a:pt x="217" y="317"/>
                    <a:pt x="186" y="317"/>
                  </a:cubicBezTo>
                  <a:lnTo>
                    <a:pt x="140" y="317"/>
                  </a:lnTo>
                  <a:cubicBezTo>
                    <a:pt x="124" y="255"/>
                    <a:pt x="124" y="178"/>
                    <a:pt x="155" y="115"/>
                  </a:cubicBezTo>
                  <a:cubicBezTo>
                    <a:pt x="186" y="100"/>
                    <a:pt x="217" y="100"/>
                    <a:pt x="233" y="100"/>
                  </a:cubicBezTo>
                  <a:close/>
                  <a:moveTo>
                    <a:pt x="244" y="0"/>
                  </a:moveTo>
                  <a:cubicBezTo>
                    <a:pt x="210" y="0"/>
                    <a:pt x="171" y="7"/>
                    <a:pt x="124" y="22"/>
                  </a:cubicBezTo>
                  <a:lnTo>
                    <a:pt x="109" y="22"/>
                  </a:lnTo>
                  <a:lnTo>
                    <a:pt x="78" y="38"/>
                  </a:lnTo>
                  <a:cubicBezTo>
                    <a:pt x="31" y="131"/>
                    <a:pt x="0" y="271"/>
                    <a:pt x="47" y="379"/>
                  </a:cubicBezTo>
                  <a:lnTo>
                    <a:pt x="62" y="364"/>
                  </a:lnTo>
                  <a:cubicBezTo>
                    <a:pt x="109" y="395"/>
                    <a:pt x="140" y="410"/>
                    <a:pt x="186" y="410"/>
                  </a:cubicBezTo>
                  <a:cubicBezTo>
                    <a:pt x="264" y="410"/>
                    <a:pt x="310" y="395"/>
                    <a:pt x="372" y="333"/>
                  </a:cubicBezTo>
                  <a:cubicBezTo>
                    <a:pt x="419" y="302"/>
                    <a:pt x="434" y="240"/>
                    <a:pt x="434" y="178"/>
                  </a:cubicBezTo>
                  <a:cubicBezTo>
                    <a:pt x="434" y="131"/>
                    <a:pt x="419" y="100"/>
                    <a:pt x="388" y="69"/>
                  </a:cubicBezTo>
                  <a:cubicBezTo>
                    <a:pt x="357" y="28"/>
                    <a:pt x="312"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25"/>
            <p:cNvSpPr/>
            <p:nvPr/>
          </p:nvSpPr>
          <p:spPr>
            <a:xfrm>
              <a:off x="2015438" y="3841775"/>
              <a:ext cx="4675" cy="4275"/>
            </a:xfrm>
            <a:custGeom>
              <a:avLst/>
              <a:gdLst/>
              <a:ahLst/>
              <a:cxnLst/>
              <a:rect l="l" t="t" r="r" b="b"/>
              <a:pathLst>
                <a:path w="187" h="171" extrusionOk="0">
                  <a:moveTo>
                    <a:pt x="156" y="0"/>
                  </a:moveTo>
                  <a:cubicBezTo>
                    <a:pt x="109" y="0"/>
                    <a:pt x="78" y="16"/>
                    <a:pt x="32" y="62"/>
                  </a:cubicBezTo>
                  <a:cubicBezTo>
                    <a:pt x="16" y="78"/>
                    <a:pt x="1" y="109"/>
                    <a:pt x="16" y="140"/>
                  </a:cubicBezTo>
                  <a:cubicBezTo>
                    <a:pt x="16" y="155"/>
                    <a:pt x="16" y="171"/>
                    <a:pt x="32" y="171"/>
                  </a:cubicBezTo>
                  <a:lnTo>
                    <a:pt x="140" y="171"/>
                  </a:lnTo>
                  <a:cubicBezTo>
                    <a:pt x="171" y="109"/>
                    <a:pt x="187" y="62"/>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25"/>
            <p:cNvSpPr/>
            <p:nvPr/>
          </p:nvSpPr>
          <p:spPr>
            <a:xfrm>
              <a:off x="2013113" y="3839400"/>
              <a:ext cx="9725" cy="9750"/>
            </a:xfrm>
            <a:custGeom>
              <a:avLst/>
              <a:gdLst/>
              <a:ahLst/>
              <a:cxnLst/>
              <a:rect l="l" t="t" r="r" b="b"/>
              <a:pathLst>
                <a:path w="389" h="390" extrusionOk="0">
                  <a:moveTo>
                    <a:pt x="280" y="111"/>
                  </a:moveTo>
                  <a:cubicBezTo>
                    <a:pt x="280" y="173"/>
                    <a:pt x="264" y="235"/>
                    <a:pt x="233" y="281"/>
                  </a:cubicBezTo>
                  <a:lnTo>
                    <a:pt x="125" y="281"/>
                  </a:lnTo>
                  <a:cubicBezTo>
                    <a:pt x="109" y="281"/>
                    <a:pt x="109" y="266"/>
                    <a:pt x="109" y="250"/>
                  </a:cubicBezTo>
                  <a:cubicBezTo>
                    <a:pt x="94" y="204"/>
                    <a:pt x="109" y="188"/>
                    <a:pt x="125" y="173"/>
                  </a:cubicBezTo>
                  <a:cubicBezTo>
                    <a:pt x="171" y="126"/>
                    <a:pt x="202" y="111"/>
                    <a:pt x="249" y="111"/>
                  </a:cubicBezTo>
                  <a:close/>
                  <a:moveTo>
                    <a:pt x="246" y="1"/>
                  </a:moveTo>
                  <a:cubicBezTo>
                    <a:pt x="173" y="1"/>
                    <a:pt x="97" y="35"/>
                    <a:pt x="47" y="95"/>
                  </a:cubicBezTo>
                  <a:cubicBezTo>
                    <a:pt x="0" y="126"/>
                    <a:pt x="0" y="188"/>
                    <a:pt x="0" y="250"/>
                  </a:cubicBezTo>
                  <a:cubicBezTo>
                    <a:pt x="0" y="281"/>
                    <a:pt x="16" y="328"/>
                    <a:pt x="47" y="343"/>
                  </a:cubicBezTo>
                  <a:cubicBezTo>
                    <a:pt x="78" y="359"/>
                    <a:pt x="109" y="390"/>
                    <a:pt x="156" y="390"/>
                  </a:cubicBezTo>
                  <a:lnTo>
                    <a:pt x="264" y="390"/>
                  </a:lnTo>
                  <a:lnTo>
                    <a:pt x="280" y="359"/>
                  </a:lnTo>
                  <a:cubicBezTo>
                    <a:pt x="357" y="281"/>
                    <a:pt x="388" y="173"/>
                    <a:pt x="388" y="80"/>
                  </a:cubicBezTo>
                  <a:lnTo>
                    <a:pt x="357" y="33"/>
                  </a:lnTo>
                  <a:cubicBezTo>
                    <a:pt x="324" y="11"/>
                    <a:pt x="285"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25"/>
            <p:cNvSpPr/>
            <p:nvPr/>
          </p:nvSpPr>
          <p:spPr>
            <a:xfrm>
              <a:off x="2051888" y="3855425"/>
              <a:ext cx="3125" cy="2425"/>
            </a:xfrm>
            <a:custGeom>
              <a:avLst/>
              <a:gdLst/>
              <a:ahLst/>
              <a:cxnLst/>
              <a:rect l="l" t="t" r="r" b="b"/>
              <a:pathLst>
                <a:path w="125" h="97" extrusionOk="0">
                  <a:moveTo>
                    <a:pt x="61" y="1"/>
                  </a:moveTo>
                  <a:cubicBezTo>
                    <a:pt x="39" y="1"/>
                    <a:pt x="16" y="5"/>
                    <a:pt x="0" y="12"/>
                  </a:cubicBezTo>
                  <a:cubicBezTo>
                    <a:pt x="0" y="28"/>
                    <a:pt x="0" y="74"/>
                    <a:pt x="16" y="90"/>
                  </a:cubicBezTo>
                  <a:cubicBezTo>
                    <a:pt x="20" y="95"/>
                    <a:pt x="28" y="96"/>
                    <a:pt x="36" y="96"/>
                  </a:cubicBezTo>
                  <a:cubicBezTo>
                    <a:pt x="56" y="96"/>
                    <a:pt x="83" y="85"/>
                    <a:pt x="93" y="74"/>
                  </a:cubicBezTo>
                  <a:cubicBezTo>
                    <a:pt x="109" y="43"/>
                    <a:pt x="124" y="28"/>
                    <a:pt x="109" y="12"/>
                  </a:cubicBezTo>
                  <a:cubicBezTo>
                    <a:pt x="101" y="5"/>
                    <a:pt x="82"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25"/>
            <p:cNvSpPr/>
            <p:nvPr/>
          </p:nvSpPr>
          <p:spPr>
            <a:xfrm>
              <a:off x="2048388" y="3851450"/>
              <a:ext cx="9725" cy="8575"/>
            </a:xfrm>
            <a:custGeom>
              <a:avLst/>
              <a:gdLst/>
              <a:ahLst/>
              <a:cxnLst/>
              <a:rect l="l" t="t" r="r" b="b"/>
              <a:pathLst>
                <a:path w="389" h="343" extrusionOk="0">
                  <a:moveTo>
                    <a:pt x="214" y="161"/>
                  </a:moveTo>
                  <a:cubicBezTo>
                    <a:pt x="233" y="161"/>
                    <a:pt x="252" y="165"/>
                    <a:pt x="264" y="171"/>
                  </a:cubicBezTo>
                  <a:cubicBezTo>
                    <a:pt x="264" y="187"/>
                    <a:pt x="249" y="218"/>
                    <a:pt x="233" y="249"/>
                  </a:cubicBezTo>
                  <a:cubicBezTo>
                    <a:pt x="223" y="260"/>
                    <a:pt x="197" y="278"/>
                    <a:pt x="177" y="278"/>
                  </a:cubicBezTo>
                  <a:cubicBezTo>
                    <a:pt x="169" y="278"/>
                    <a:pt x="161" y="274"/>
                    <a:pt x="156" y="264"/>
                  </a:cubicBezTo>
                  <a:cubicBezTo>
                    <a:pt x="140" y="249"/>
                    <a:pt x="140" y="218"/>
                    <a:pt x="140" y="187"/>
                  </a:cubicBezTo>
                  <a:cubicBezTo>
                    <a:pt x="159" y="169"/>
                    <a:pt x="187" y="161"/>
                    <a:pt x="214" y="161"/>
                  </a:cubicBezTo>
                  <a:close/>
                  <a:moveTo>
                    <a:pt x="171" y="1"/>
                  </a:moveTo>
                  <a:cubicBezTo>
                    <a:pt x="94" y="1"/>
                    <a:pt x="32" y="63"/>
                    <a:pt x="16" y="140"/>
                  </a:cubicBezTo>
                  <a:cubicBezTo>
                    <a:pt x="1" y="202"/>
                    <a:pt x="32" y="280"/>
                    <a:pt x="94" y="327"/>
                  </a:cubicBezTo>
                  <a:cubicBezTo>
                    <a:pt x="109" y="342"/>
                    <a:pt x="156" y="342"/>
                    <a:pt x="171" y="342"/>
                  </a:cubicBezTo>
                  <a:cubicBezTo>
                    <a:pt x="233" y="342"/>
                    <a:pt x="264" y="327"/>
                    <a:pt x="311" y="296"/>
                  </a:cubicBezTo>
                  <a:cubicBezTo>
                    <a:pt x="373" y="233"/>
                    <a:pt x="389" y="156"/>
                    <a:pt x="342" y="94"/>
                  </a:cubicBezTo>
                  <a:lnTo>
                    <a:pt x="342" y="78"/>
                  </a:lnTo>
                  <a:lnTo>
                    <a:pt x="327" y="78"/>
                  </a:lnTo>
                  <a:cubicBezTo>
                    <a:pt x="296" y="63"/>
                    <a:pt x="249" y="63"/>
                    <a:pt x="187" y="63"/>
                  </a:cubicBezTo>
                  <a:lnTo>
                    <a:pt x="1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25"/>
            <p:cNvSpPr/>
            <p:nvPr/>
          </p:nvSpPr>
          <p:spPr>
            <a:xfrm>
              <a:off x="1977063" y="3855325"/>
              <a:ext cx="5050" cy="4300"/>
            </a:xfrm>
            <a:custGeom>
              <a:avLst/>
              <a:gdLst/>
              <a:ahLst/>
              <a:cxnLst/>
              <a:rect l="l" t="t" r="r" b="b"/>
              <a:pathLst>
                <a:path w="202" h="172" extrusionOk="0">
                  <a:moveTo>
                    <a:pt x="124" y="1"/>
                  </a:moveTo>
                  <a:cubicBezTo>
                    <a:pt x="62" y="1"/>
                    <a:pt x="47" y="16"/>
                    <a:pt x="16" y="32"/>
                  </a:cubicBezTo>
                  <a:cubicBezTo>
                    <a:pt x="0" y="63"/>
                    <a:pt x="0" y="94"/>
                    <a:pt x="16" y="109"/>
                  </a:cubicBezTo>
                  <a:cubicBezTo>
                    <a:pt x="47" y="156"/>
                    <a:pt x="78" y="172"/>
                    <a:pt x="124" y="172"/>
                  </a:cubicBezTo>
                  <a:cubicBezTo>
                    <a:pt x="155" y="172"/>
                    <a:pt x="171" y="156"/>
                    <a:pt x="202" y="109"/>
                  </a:cubicBezTo>
                  <a:cubicBezTo>
                    <a:pt x="171" y="63"/>
                    <a:pt x="171" y="16"/>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25"/>
            <p:cNvSpPr/>
            <p:nvPr/>
          </p:nvSpPr>
          <p:spPr>
            <a:xfrm>
              <a:off x="1974338" y="3852225"/>
              <a:ext cx="10100" cy="9350"/>
            </a:xfrm>
            <a:custGeom>
              <a:avLst/>
              <a:gdLst/>
              <a:ahLst/>
              <a:cxnLst/>
              <a:rect l="l" t="t" r="r" b="b"/>
              <a:pathLst>
                <a:path w="404" h="374" extrusionOk="0">
                  <a:moveTo>
                    <a:pt x="264" y="125"/>
                  </a:moveTo>
                  <a:cubicBezTo>
                    <a:pt x="280" y="140"/>
                    <a:pt x="280" y="171"/>
                    <a:pt x="264" y="218"/>
                  </a:cubicBezTo>
                  <a:cubicBezTo>
                    <a:pt x="264" y="265"/>
                    <a:pt x="233" y="280"/>
                    <a:pt x="202" y="296"/>
                  </a:cubicBezTo>
                  <a:cubicBezTo>
                    <a:pt x="171" y="296"/>
                    <a:pt x="125" y="280"/>
                    <a:pt x="109" y="233"/>
                  </a:cubicBezTo>
                  <a:cubicBezTo>
                    <a:pt x="94" y="218"/>
                    <a:pt x="94" y="187"/>
                    <a:pt x="109" y="156"/>
                  </a:cubicBezTo>
                  <a:cubicBezTo>
                    <a:pt x="125" y="140"/>
                    <a:pt x="156" y="125"/>
                    <a:pt x="202" y="125"/>
                  </a:cubicBezTo>
                  <a:close/>
                  <a:moveTo>
                    <a:pt x="233" y="1"/>
                  </a:moveTo>
                  <a:cubicBezTo>
                    <a:pt x="156" y="1"/>
                    <a:pt x="94" y="47"/>
                    <a:pt x="47" y="78"/>
                  </a:cubicBezTo>
                  <a:cubicBezTo>
                    <a:pt x="16" y="125"/>
                    <a:pt x="1" y="202"/>
                    <a:pt x="32" y="265"/>
                  </a:cubicBezTo>
                  <a:cubicBezTo>
                    <a:pt x="78" y="311"/>
                    <a:pt x="125" y="373"/>
                    <a:pt x="202" y="373"/>
                  </a:cubicBezTo>
                  <a:lnTo>
                    <a:pt x="233" y="373"/>
                  </a:lnTo>
                  <a:cubicBezTo>
                    <a:pt x="280" y="373"/>
                    <a:pt x="342" y="342"/>
                    <a:pt x="388" y="265"/>
                  </a:cubicBezTo>
                  <a:cubicBezTo>
                    <a:pt x="404" y="187"/>
                    <a:pt x="404" y="109"/>
                    <a:pt x="357" y="47"/>
                  </a:cubicBezTo>
                  <a:lnTo>
                    <a:pt x="342" y="32"/>
                  </a:lnTo>
                  <a:lnTo>
                    <a:pt x="326" y="32"/>
                  </a:lnTo>
                  <a:cubicBezTo>
                    <a:pt x="311" y="1"/>
                    <a:pt x="264"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25"/>
            <p:cNvSpPr/>
            <p:nvPr/>
          </p:nvSpPr>
          <p:spPr>
            <a:xfrm>
              <a:off x="1718813" y="4188800"/>
              <a:ext cx="17475" cy="19025"/>
            </a:xfrm>
            <a:custGeom>
              <a:avLst/>
              <a:gdLst/>
              <a:ahLst/>
              <a:cxnLst/>
              <a:rect l="l" t="t" r="r" b="b"/>
              <a:pathLst>
                <a:path w="699" h="761" extrusionOk="0">
                  <a:moveTo>
                    <a:pt x="1" y="0"/>
                  </a:moveTo>
                  <a:cubicBezTo>
                    <a:pt x="29" y="33"/>
                    <a:pt x="58" y="65"/>
                    <a:pt x="87" y="98"/>
                  </a:cubicBezTo>
                  <a:lnTo>
                    <a:pt x="87" y="98"/>
                  </a:lnTo>
                  <a:cubicBezTo>
                    <a:pt x="58" y="65"/>
                    <a:pt x="29" y="33"/>
                    <a:pt x="1" y="0"/>
                  </a:cubicBezTo>
                  <a:close/>
                  <a:moveTo>
                    <a:pt x="87" y="98"/>
                  </a:moveTo>
                  <a:lnTo>
                    <a:pt x="87" y="98"/>
                  </a:lnTo>
                  <a:cubicBezTo>
                    <a:pt x="291" y="329"/>
                    <a:pt x="495" y="556"/>
                    <a:pt x="699" y="760"/>
                  </a:cubicBezTo>
                  <a:cubicBezTo>
                    <a:pt x="483" y="531"/>
                    <a:pt x="279" y="314"/>
                    <a:pt x="87" y="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25"/>
            <p:cNvSpPr/>
            <p:nvPr/>
          </p:nvSpPr>
          <p:spPr>
            <a:xfrm>
              <a:off x="2062738" y="4207800"/>
              <a:ext cx="50425" cy="39175"/>
            </a:xfrm>
            <a:custGeom>
              <a:avLst/>
              <a:gdLst/>
              <a:ahLst/>
              <a:cxnLst/>
              <a:rect l="l" t="t" r="r" b="b"/>
              <a:pathLst>
                <a:path w="2017" h="1567" extrusionOk="0">
                  <a:moveTo>
                    <a:pt x="2017" y="0"/>
                  </a:moveTo>
                  <a:cubicBezTo>
                    <a:pt x="1427" y="590"/>
                    <a:pt x="745" y="1117"/>
                    <a:pt x="1" y="1567"/>
                  </a:cubicBezTo>
                  <a:cubicBezTo>
                    <a:pt x="745" y="1132"/>
                    <a:pt x="1427" y="590"/>
                    <a:pt x="2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25"/>
            <p:cNvSpPr/>
            <p:nvPr/>
          </p:nvSpPr>
          <p:spPr>
            <a:xfrm>
              <a:off x="2170138" y="4098050"/>
              <a:ext cx="8950" cy="24850"/>
            </a:xfrm>
            <a:custGeom>
              <a:avLst/>
              <a:gdLst/>
              <a:ahLst/>
              <a:cxnLst/>
              <a:rect l="l" t="t" r="r" b="b"/>
              <a:pathLst>
                <a:path w="358" h="994" extrusionOk="0">
                  <a:moveTo>
                    <a:pt x="358" y="1"/>
                  </a:moveTo>
                  <a:lnTo>
                    <a:pt x="358" y="1"/>
                  </a:lnTo>
                  <a:cubicBezTo>
                    <a:pt x="265" y="327"/>
                    <a:pt x="140" y="668"/>
                    <a:pt x="1" y="994"/>
                  </a:cubicBezTo>
                  <a:cubicBezTo>
                    <a:pt x="156" y="668"/>
                    <a:pt x="265" y="358"/>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25"/>
            <p:cNvSpPr/>
            <p:nvPr/>
          </p:nvSpPr>
          <p:spPr>
            <a:xfrm>
              <a:off x="1669963" y="4098050"/>
              <a:ext cx="8550" cy="24850"/>
            </a:xfrm>
            <a:custGeom>
              <a:avLst/>
              <a:gdLst/>
              <a:ahLst/>
              <a:cxnLst/>
              <a:rect l="l" t="t" r="r" b="b"/>
              <a:pathLst>
                <a:path w="342" h="994" extrusionOk="0">
                  <a:moveTo>
                    <a:pt x="0" y="1"/>
                  </a:moveTo>
                  <a:lnTo>
                    <a:pt x="0" y="1"/>
                  </a:lnTo>
                  <a:cubicBezTo>
                    <a:pt x="94" y="327"/>
                    <a:pt x="233" y="668"/>
                    <a:pt x="342" y="994"/>
                  </a:cubicBezTo>
                  <a:cubicBezTo>
                    <a:pt x="233" y="668"/>
                    <a:pt x="109" y="3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25"/>
            <p:cNvSpPr/>
            <p:nvPr/>
          </p:nvSpPr>
          <p:spPr>
            <a:xfrm>
              <a:off x="1703313" y="4168250"/>
              <a:ext cx="15525" cy="20575"/>
            </a:xfrm>
            <a:custGeom>
              <a:avLst/>
              <a:gdLst/>
              <a:ahLst/>
              <a:cxnLst/>
              <a:rect l="l" t="t" r="r" b="b"/>
              <a:pathLst>
                <a:path w="621" h="823" extrusionOk="0">
                  <a:moveTo>
                    <a:pt x="621" y="822"/>
                  </a:moveTo>
                  <a:cubicBezTo>
                    <a:pt x="404" y="543"/>
                    <a:pt x="186" y="279"/>
                    <a:pt x="0" y="0"/>
                  </a:cubicBezTo>
                  <a:cubicBezTo>
                    <a:pt x="186" y="279"/>
                    <a:pt x="404" y="543"/>
                    <a:pt x="621" y="8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25"/>
            <p:cNvSpPr/>
            <p:nvPr/>
          </p:nvSpPr>
          <p:spPr>
            <a:xfrm>
              <a:off x="1797913" y="4253150"/>
              <a:ext cx="126825" cy="32225"/>
            </a:xfrm>
            <a:custGeom>
              <a:avLst/>
              <a:gdLst/>
              <a:ahLst/>
              <a:cxnLst/>
              <a:rect l="l" t="t" r="r" b="b"/>
              <a:pathLst>
                <a:path w="5073" h="1289" extrusionOk="0">
                  <a:moveTo>
                    <a:pt x="1" y="1"/>
                  </a:moveTo>
                  <a:cubicBezTo>
                    <a:pt x="1466" y="825"/>
                    <a:pt x="3171" y="1288"/>
                    <a:pt x="4983" y="1288"/>
                  </a:cubicBezTo>
                  <a:cubicBezTo>
                    <a:pt x="5013" y="1288"/>
                    <a:pt x="5042" y="1288"/>
                    <a:pt x="5072" y="1288"/>
                  </a:cubicBezTo>
                  <a:cubicBezTo>
                    <a:pt x="3227" y="1288"/>
                    <a:pt x="1505" y="8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25"/>
            <p:cNvSpPr/>
            <p:nvPr/>
          </p:nvSpPr>
          <p:spPr>
            <a:xfrm>
              <a:off x="1736263" y="4207800"/>
              <a:ext cx="50425" cy="39175"/>
            </a:xfrm>
            <a:custGeom>
              <a:avLst/>
              <a:gdLst/>
              <a:ahLst/>
              <a:cxnLst/>
              <a:rect l="l" t="t" r="r" b="b"/>
              <a:pathLst>
                <a:path w="2017" h="1567" extrusionOk="0">
                  <a:moveTo>
                    <a:pt x="2017" y="1567"/>
                  </a:moveTo>
                  <a:cubicBezTo>
                    <a:pt x="1272" y="1117"/>
                    <a:pt x="605" y="590"/>
                    <a:pt x="1" y="0"/>
                  </a:cubicBezTo>
                  <a:cubicBezTo>
                    <a:pt x="605" y="590"/>
                    <a:pt x="1272" y="1117"/>
                    <a:pt x="2017" y="15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25"/>
            <p:cNvSpPr/>
            <p:nvPr/>
          </p:nvSpPr>
          <p:spPr>
            <a:xfrm>
              <a:off x="2130213" y="4167850"/>
              <a:ext cx="15525" cy="20575"/>
            </a:xfrm>
            <a:custGeom>
              <a:avLst/>
              <a:gdLst/>
              <a:ahLst/>
              <a:cxnLst/>
              <a:rect l="l" t="t" r="r" b="b"/>
              <a:pathLst>
                <a:path w="621" h="823" extrusionOk="0">
                  <a:moveTo>
                    <a:pt x="621" y="1"/>
                  </a:moveTo>
                  <a:lnTo>
                    <a:pt x="621" y="1"/>
                  </a:lnTo>
                  <a:cubicBezTo>
                    <a:pt x="435" y="295"/>
                    <a:pt x="217" y="559"/>
                    <a:pt x="0" y="823"/>
                  </a:cubicBezTo>
                  <a:cubicBezTo>
                    <a:pt x="233" y="559"/>
                    <a:pt x="435" y="295"/>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25"/>
            <p:cNvSpPr/>
            <p:nvPr/>
          </p:nvSpPr>
          <p:spPr>
            <a:xfrm>
              <a:off x="2112763" y="4188800"/>
              <a:ext cx="17475" cy="19025"/>
            </a:xfrm>
            <a:custGeom>
              <a:avLst/>
              <a:gdLst/>
              <a:ahLst/>
              <a:cxnLst/>
              <a:rect l="l" t="t" r="r" b="b"/>
              <a:pathLst>
                <a:path w="699" h="761" extrusionOk="0">
                  <a:moveTo>
                    <a:pt x="698" y="0"/>
                  </a:moveTo>
                  <a:lnTo>
                    <a:pt x="698" y="0"/>
                  </a:lnTo>
                  <a:cubicBezTo>
                    <a:pt x="497" y="248"/>
                    <a:pt x="249" y="496"/>
                    <a:pt x="0" y="760"/>
                  </a:cubicBezTo>
                  <a:cubicBezTo>
                    <a:pt x="249" y="527"/>
                    <a:pt x="497" y="264"/>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25"/>
            <p:cNvSpPr/>
            <p:nvPr/>
          </p:nvSpPr>
          <p:spPr>
            <a:xfrm>
              <a:off x="1683538" y="4055025"/>
              <a:ext cx="18625" cy="41500"/>
            </a:xfrm>
            <a:custGeom>
              <a:avLst/>
              <a:gdLst/>
              <a:ahLst/>
              <a:cxnLst/>
              <a:rect l="l" t="t" r="r" b="b"/>
              <a:pathLst>
                <a:path w="745" h="1660" extrusionOk="0">
                  <a:moveTo>
                    <a:pt x="264" y="0"/>
                  </a:moveTo>
                  <a:cubicBezTo>
                    <a:pt x="202" y="0"/>
                    <a:pt x="155" y="78"/>
                    <a:pt x="109" y="186"/>
                  </a:cubicBezTo>
                  <a:cubicBezTo>
                    <a:pt x="0" y="636"/>
                    <a:pt x="171" y="1117"/>
                    <a:pt x="342" y="1489"/>
                  </a:cubicBezTo>
                  <a:cubicBezTo>
                    <a:pt x="404" y="1613"/>
                    <a:pt x="466" y="1660"/>
                    <a:pt x="497" y="1660"/>
                  </a:cubicBezTo>
                  <a:lnTo>
                    <a:pt x="543" y="1660"/>
                  </a:lnTo>
                  <a:cubicBezTo>
                    <a:pt x="667" y="1613"/>
                    <a:pt x="745" y="1458"/>
                    <a:pt x="729" y="1303"/>
                  </a:cubicBezTo>
                  <a:cubicBezTo>
                    <a:pt x="667" y="884"/>
                    <a:pt x="559" y="497"/>
                    <a:pt x="388" y="140"/>
                  </a:cubicBezTo>
                  <a:cubicBezTo>
                    <a:pt x="342" y="62"/>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25"/>
            <p:cNvSpPr/>
            <p:nvPr/>
          </p:nvSpPr>
          <p:spPr>
            <a:xfrm>
              <a:off x="1683538" y="4055025"/>
              <a:ext cx="18625" cy="41500"/>
            </a:xfrm>
            <a:custGeom>
              <a:avLst/>
              <a:gdLst/>
              <a:ahLst/>
              <a:cxnLst/>
              <a:rect l="l" t="t" r="r" b="b"/>
              <a:pathLst>
                <a:path w="745" h="1660" extrusionOk="0">
                  <a:moveTo>
                    <a:pt x="264" y="0"/>
                  </a:moveTo>
                  <a:cubicBezTo>
                    <a:pt x="202" y="0"/>
                    <a:pt x="155" y="78"/>
                    <a:pt x="109" y="186"/>
                  </a:cubicBezTo>
                  <a:cubicBezTo>
                    <a:pt x="0" y="636"/>
                    <a:pt x="171" y="1117"/>
                    <a:pt x="342" y="1489"/>
                  </a:cubicBezTo>
                  <a:cubicBezTo>
                    <a:pt x="404" y="1613"/>
                    <a:pt x="466" y="1660"/>
                    <a:pt x="497" y="1660"/>
                  </a:cubicBezTo>
                  <a:lnTo>
                    <a:pt x="543" y="1660"/>
                  </a:lnTo>
                  <a:cubicBezTo>
                    <a:pt x="667" y="1613"/>
                    <a:pt x="745" y="1458"/>
                    <a:pt x="729" y="1303"/>
                  </a:cubicBezTo>
                  <a:cubicBezTo>
                    <a:pt x="667" y="884"/>
                    <a:pt x="559" y="497"/>
                    <a:pt x="388" y="140"/>
                  </a:cubicBezTo>
                  <a:cubicBezTo>
                    <a:pt x="342" y="62"/>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25"/>
            <p:cNvSpPr/>
            <p:nvPr/>
          </p:nvSpPr>
          <p:spPr>
            <a:xfrm>
              <a:off x="169593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25"/>
            <p:cNvSpPr/>
            <p:nvPr/>
          </p:nvSpPr>
          <p:spPr>
            <a:xfrm>
              <a:off x="169593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25"/>
            <p:cNvSpPr/>
            <p:nvPr/>
          </p:nvSpPr>
          <p:spPr>
            <a:xfrm>
              <a:off x="1807988" y="3836325"/>
              <a:ext cx="14375" cy="11275"/>
            </a:xfrm>
            <a:custGeom>
              <a:avLst/>
              <a:gdLst/>
              <a:ahLst/>
              <a:cxnLst/>
              <a:rect l="l" t="t" r="r" b="b"/>
              <a:pathLst>
                <a:path w="575" h="451" extrusionOk="0">
                  <a:moveTo>
                    <a:pt x="575" y="1"/>
                  </a:moveTo>
                  <a:cubicBezTo>
                    <a:pt x="420" y="63"/>
                    <a:pt x="265" y="156"/>
                    <a:pt x="140" y="234"/>
                  </a:cubicBezTo>
                  <a:cubicBezTo>
                    <a:pt x="32" y="296"/>
                    <a:pt x="1" y="358"/>
                    <a:pt x="1" y="358"/>
                  </a:cubicBezTo>
                  <a:cubicBezTo>
                    <a:pt x="16" y="389"/>
                    <a:pt x="63" y="435"/>
                    <a:pt x="94" y="451"/>
                  </a:cubicBezTo>
                  <a:cubicBezTo>
                    <a:pt x="249" y="296"/>
                    <a:pt x="420" y="14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25"/>
            <p:cNvSpPr/>
            <p:nvPr/>
          </p:nvSpPr>
          <p:spPr>
            <a:xfrm>
              <a:off x="1807988" y="3836325"/>
              <a:ext cx="14375" cy="11275"/>
            </a:xfrm>
            <a:custGeom>
              <a:avLst/>
              <a:gdLst/>
              <a:ahLst/>
              <a:cxnLst/>
              <a:rect l="l" t="t" r="r" b="b"/>
              <a:pathLst>
                <a:path w="575" h="451" extrusionOk="0">
                  <a:moveTo>
                    <a:pt x="575" y="1"/>
                  </a:moveTo>
                  <a:cubicBezTo>
                    <a:pt x="420" y="63"/>
                    <a:pt x="265" y="156"/>
                    <a:pt x="140" y="234"/>
                  </a:cubicBezTo>
                  <a:cubicBezTo>
                    <a:pt x="32" y="296"/>
                    <a:pt x="1" y="358"/>
                    <a:pt x="1" y="358"/>
                  </a:cubicBezTo>
                  <a:cubicBezTo>
                    <a:pt x="16" y="389"/>
                    <a:pt x="63" y="435"/>
                    <a:pt x="94" y="451"/>
                  </a:cubicBezTo>
                  <a:cubicBezTo>
                    <a:pt x="249" y="296"/>
                    <a:pt x="420" y="14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25"/>
            <p:cNvSpPr/>
            <p:nvPr/>
          </p:nvSpPr>
          <p:spPr>
            <a:xfrm>
              <a:off x="1658338" y="3752200"/>
              <a:ext cx="533150" cy="532400"/>
            </a:xfrm>
            <a:custGeom>
              <a:avLst/>
              <a:gdLst/>
              <a:ahLst/>
              <a:cxnLst/>
              <a:rect l="l" t="t" r="r" b="b"/>
              <a:pathLst>
                <a:path w="21326" h="21296" extrusionOk="0">
                  <a:moveTo>
                    <a:pt x="10793" y="604"/>
                  </a:moveTo>
                  <a:cubicBezTo>
                    <a:pt x="11029" y="604"/>
                    <a:pt x="11265" y="616"/>
                    <a:pt x="11446" y="652"/>
                  </a:cubicBezTo>
                  <a:cubicBezTo>
                    <a:pt x="11524" y="667"/>
                    <a:pt x="11586" y="745"/>
                    <a:pt x="11570" y="822"/>
                  </a:cubicBezTo>
                  <a:cubicBezTo>
                    <a:pt x="11570" y="900"/>
                    <a:pt x="11493" y="946"/>
                    <a:pt x="11431" y="946"/>
                  </a:cubicBezTo>
                  <a:lnTo>
                    <a:pt x="11400" y="946"/>
                  </a:lnTo>
                  <a:cubicBezTo>
                    <a:pt x="11229" y="915"/>
                    <a:pt x="11003" y="905"/>
                    <a:pt x="10778" y="905"/>
                  </a:cubicBezTo>
                  <a:cubicBezTo>
                    <a:pt x="10326" y="905"/>
                    <a:pt x="9875" y="946"/>
                    <a:pt x="9864" y="946"/>
                  </a:cubicBezTo>
                  <a:cubicBezTo>
                    <a:pt x="9787" y="946"/>
                    <a:pt x="9709" y="884"/>
                    <a:pt x="9709" y="807"/>
                  </a:cubicBezTo>
                  <a:cubicBezTo>
                    <a:pt x="9709" y="729"/>
                    <a:pt x="9771" y="652"/>
                    <a:pt x="9818" y="652"/>
                  </a:cubicBezTo>
                  <a:cubicBezTo>
                    <a:pt x="9849" y="652"/>
                    <a:pt x="10321" y="604"/>
                    <a:pt x="10793" y="604"/>
                  </a:cubicBezTo>
                  <a:close/>
                  <a:moveTo>
                    <a:pt x="7864" y="853"/>
                  </a:moveTo>
                  <a:lnTo>
                    <a:pt x="7941" y="869"/>
                  </a:lnTo>
                  <a:cubicBezTo>
                    <a:pt x="8065" y="884"/>
                    <a:pt x="8220" y="931"/>
                    <a:pt x="8251" y="1055"/>
                  </a:cubicBezTo>
                  <a:cubicBezTo>
                    <a:pt x="8267" y="1102"/>
                    <a:pt x="8251" y="1164"/>
                    <a:pt x="8236" y="1195"/>
                  </a:cubicBezTo>
                  <a:cubicBezTo>
                    <a:pt x="8189" y="1241"/>
                    <a:pt x="8143" y="1272"/>
                    <a:pt x="8081" y="1288"/>
                  </a:cubicBezTo>
                  <a:lnTo>
                    <a:pt x="8019" y="1288"/>
                  </a:lnTo>
                  <a:cubicBezTo>
                    <a:pt x="7957" y="1288"/>
                    <a:pt x="7879" y="1257"/>
                    <a:pt x="7802" y="1210"/>
                  </a:cubicBezTo>
                  <a:lnTo>
                    <a:pt x="7786" y="1195"/>
                  </a:lnTo>
                  <a:lnTo>
                    <a:pt x="7770" y="946"/>
                  </a:lnTo>
                  <a:lnTo>
                    <a:pt x="7833" y="946"/>
                  </a:lnTo>
                  <a:cubicBezTo>
                    <a:pt x="7848" y="946"/>
                    <a:pt x="7864" y="931"/>
                    <a:pt x="7864" y="900"/>
                  </a:cubicBezTo>
                  <a:lnTo>
                    <a:pt x="7864" y="853"/>
                  </a:lnTo>
                  <a:close/>
                  <a:moveTo>
                    <a:pt x="9011" y="1179"/>
                  </a:moveTo>
                  <a:cubicBezTo>
                    <a:pt x="9042" y="1195"/>
                    <a:pt x="9089" y="1210"/>
                    <a:pt x="9120" y="1257"/>
                  </a:cubicBezTo>
                  <a:cubicBezTo>
                    <a:pt x="9182" y="1350"/>
                    <a:pt x="9182" y="1489"/>
                    <a:pt x="9104" y="1582"/>
                  </a:cubicBezTo>
                  <a:cubicBezTo>
                    <a:pt x="9073" y="1644"/>
                    <a:pt x="8996" y="1675"/>
                    <a:pt x="8918" y="1675"/>
                  </a:cubicBezTo>
                  <a:cubicBezTo>
                    <a:pt x="8872" y="1675"/>
                    <a:pt x="8841" y="1675"/>
                    <a:pt x="8779" y="1644"/>
                  </a:cubicBezTo>
                  <a:cubicBezTo>
                    <a:pt x="8732" y="1582"/>
                    <a:pt x="8717" y="1489"/>
                    <a:pt x="8748" y="1396"/>
                  </a:cubicBezTo>
                  <a:cubicBezTo>
                    <a:pt x="8763" y="1288"/>
                    <a:pt x="8810" y="1241"/>
                    <a:pt x="8872" y="1195"/>
                  </a:cubicBezTo>
                  <a:cubicBezTo>
                    <a:pt x="8918" y="1179"/>
                    <a:pt x="8965" y="1179"/>
                    <a:pt x="9011" y="1179"/>
                  </a:cubicBezTo>
                  <a:close/>
                  <a:moveTo>
                    <a:pt x="5785" y="1815"/>
                  </a:moveTo>
                  <a:lnTo>
                    <a:pt x="5816" y="1831"/>
                  </a:lnTo>
                  <a:cubicBezTo>
                    <a:pt x="5847" y="1893"/>
                    <a:pt x="5832" y="1986"/>
                    <a:pt x="5770" y="2048"/>
                  </a:cubicBezTo>
                  <a:cubicBezTo>
                    <a:pt x="5739" y="2063"/>
                    <a:pt x="5692" y="2094"/>
                    <a:pt x="5661" y="2094"/>
                  </a:cubicBezTo>
                  <a:cubicBezTo>
                    <a:pt x="5630" y="2094"/>
                    <a:pt x="5599" y="2063"/>
                    <a:pt x="5584" y="2063"/>
                  </a:cubicBezTo>
                  <a:lnTo>
                    <a:pt x="5537" y="2048"/>
                  </a:lnTo>
                  <a:lnTo>
                    <a:pt x="5537" y="1862"/>
                  </a:lnTo>
                  <a:lnTo>
                    <a:pt x="5599" y="1877"/>
                  </a:lnTo>
                  <a:lnTo>
                    <a:pt x="5599" y="1815"/>
                  </a:lnTo>
                  <a:close/>
                  <a:moveTo>
                    <a:pt x="4901" y="2203"/>
                  </a:moveTo>
                  <a:cubicBezTo>
                    <a:pt x="4994" y="2203"/>
                    <a:pt x="5118" y="2265"/>
                    <a:pt x="5149" y="2342"/>
                  </a:cubicBezTo>
                  <a:cubicBezTo>
                    <a:pt x="5165" y="2373"/>
                    <a:pt x="5165" y="2451"/>
                    <a:pt x="5149" y="2513"/>
                  </a:cubicBezTo>
                  <a:cubicBezTo>
                    <a:pt x="5134" y="2575"/>
                    <a:pt x="5087" y="2606"/>
                    <a:pt x="5041" y="2621"/>
                  </a:cubicBezTo>
                  <a:lnTo>
                    <a:pt x="5010" y="2621"/>
                  </a:lnTo>
                  <a:lnTo>
                    <a:pt x="4700" y="2528"/>
                  </a:lnTo>
                  <a:lnTo>
                    <a:pt x="4731" y="2482"/>
                  </a:lnTo>
                  <a:cubicBezTo>
                    <a:pt x="4746" y="2435"/>
                    <a:pt x="4731" y="2420"/>
                    <a:pt x="4731" y="2420"/>
                  </a:cubicBezTo>
                  <a:cubicBezTo>
                    <a:pt x="4731" y="2358"/>
                    <a:pt x="4700" y="2296"/>
                    <a:pt x="4762" y="2234"/>
                  </a:cubicBezTo>
                  <a:cubicBezTo>
                    <a:pt x="4777" y="2218"/>
                    <a:pt x="4824" y="2203"/>
                    <a:pt x="4886" y="2203"/>
                  </a:cubicBezTo>
                  <a:close/>
                  <a:moveTo>
                    <a:pt x="4080" y="2967"/>
                  </a:moveTo>
                  <a:cubicBezTo>
                    <a:pt x="4122" y="2967"/>
                    <a:pt x="4166" y="2987"/>
                    <a:pt x="4203" y="3025"/>
                  </a:cubicBezTo>
                  <a:cubicBezTo>
                    <a:pt x="4265" y="3071"/>
                    <a:pt x="4234" y="3149"/>
                    <a:pt x="4188" y="3211"/>
                  </a:cubicBezTo>
                  <a:cubicBezTo>
                    <a:pt x="3800" y="3521"/>
                    <a:pt x="3211" y="4234"/>
                    <a:pt x="3211" y="4234"/>
                  </a:cubicBezTo>
                  <a:cubicBezTo>
                    <a:pt x="3180" y="4281"/>
                    <a:pt x="3133" y="4297"/>
                    <a:pt x="3102" y="4297"/>
                  </a:cubicBezTo>
                  <a:cubicBezTo>
                    <a:pt x="3056" y="4297"/>
                    <a:pt x="3025" y="4281"/>
                    <a:pt x="2994" y="4266"/>
                  </a:cubicBezTo>
                  <a:cubicBezTo>
                    <a:pt x="2947" y="4203"/>
                    <a:pt x="2916" y="4110"/>
                    <a:pt x="2994" y="4064"/>
                  </a:cubicBezTo>
                  <a:cubicBezTo>
                    <a:pt x="3025" y="4048"/>
                    <a:pt x="3598" y="3350"/>
                    <a:pt x="4002" y="2994"/>
                  </a:cubicBezTo>
                  <a:cubicBezTo>
                    <a:pt x="4026" y="2975"/>
                    <a:pt x="4053" y="2967"/>
                    <a:pt x="4080" y="2967"/>
                  </a:cubicBezTo>
                  <a:close/>
                  <a:moveTo>
                    <a:pt x="4220" y="3972"/>
                  </a:moveTo>
                  <a:cubicBezTo>
                    <a:pt x="4259" y="3972"/>
                    <a:pt x="4295" y="3985"/>
                    <a:pt x="4312" y="4002"/>
                  </a:cubicBezTo>
                  <a:cubicBezTo>
                    <a:pt x="4358" y="4079"/>
                    <a:pt x="4358" y="4157"/>
                    <a:pt x="4296" y="4219"/>
                  </a:cubicBezTo>
                  <a:cubicBezTo>
                    <a:pt x="4048" y="4452"/>
                    <a:pt x="3505" y="4994"/>
                    <a:pt x="3505" y="4994"/>
                  </a:cubicBezTo>
                  <a:cubicBezTo>
                    <a:pt x="3490" y="5010"/>
                    <a:pt x="3443" y="5041"/>
                    <a:pt x="3412" y="5041"/>
                  </a:cubicBezTo>
                  <a:cubicBezTo>
                    <a:pt x="3366" y="5041"/>
                    <a:pt x="3335" y="5010"/>
                    <a:pt x="3319" y="4994"/>
                  </a:cubicBezTo>
                  <a:cubicBezTo>
                    <a:pt x="3257" y="4932"/>
                    <a:pt x="3257" y="4839"/>
                    <a:pt x="3319" y="4777"/>
                  </a:cubicBezTo>
                  <a:cubicBezTo>
                    <a:pt x="3335" y="4762"/>
                    <a:pt x="3847" y="4234"/>
                    <a:pt x="4126" y="4002"/>
                  </a:cubicBezTo>
                  <a:cubicBezTo>
                    <a:pt x="4154" y="3981"/>
                    <a:pt x="4188" y="3972"/>
                    <a:pt x="4220" y="3972"/>
                  </a:cubicBezTo>
                  <a:close/>
                  <a:moveTo>
                    <a:pt x="2551" y="4572"/>
                  </a:moveTo>
                  <a:cubicBezTo>
                    <a:pt x="2582" y="4572"/>
                    <a:pt x="2612" y="4582"/>
                    <a:pt x="2637" y="4607"/>
                  </a:cubicBezTo>
                  <a:cubicBezTo>
                    <a:pt x="2683" y="4669"/>
                    <a:pt x="2714" y="4762"/>
                    <a:pt x="2652" y="4824"/>
                  </a:cubicBezTo>
                  <a:cubicBezTo>
                    <a:pt x="2327" y="5212"/>
                    <a:pt x="1939" y="5863"/>
                    <a:pt x="1939" y="5863"/>
                  </a:cubicBezTo>
                  <a:cubicBezTo>
                    <a:pt x="1908" y="5925"/>
                    <a:pt x="1877" y="5941"/>
                    <a:pt x="1815" y="5941"/>
                  </a:cubicBezTo>
                  <a:cubicBezTo>
                    <a:pt x="1784" y="5941"/>
                    <a:pt x="1753" y="5941"/>
                    <a:pt x="1737" y="5925"/>
                  </a:cubicBezTo>
                  <a:cubicBezTo>
                    <a:pt x="1675" y="5863"/>
                    <a:pt x="1660" y="5785"/>
                    <a:pt x="1660" y="5708"/>
                  </a:cubicBezTo>
                  <a:cubicBezTo>
                    <a:pt x="1675" y="5692"/>
                    <a:pt x="2063" y="5041"/>
                    <a:pt x="2420" y="4622"/>
                  </a:cubicBezTo>
                  <a:cubicBezTo>
                    <a:pt x="2457" y="4594"/>
                    <a:pt x="2505" y="4572"/>
                    <a:pt x="2551" y="4572"/>
                  </a:cubicBezTo>
                  <a:close/>
                  <a:moveTo>
                    <a:pt x="1472" y="6347"/>
                  </a:moveTo>
                  <a:cubicBezTo>
                    <a:pt x="1563" y="6347"/>
                    <a:pt x="1653" y="6389"/>
                    <a:pt x="1706" y="6452"/>
                  </a:cubicBezTo>
                  <a:cubicBezTo>
                    <a:pt x="1784" y="6545"/>
                    <a:pt x="1753" y="6716"/>
                    <a:pt x="1644" y="6794"/>
                  </a:cubicBezTo>
                  <a:lnTo>
                    <a:pt x="1567" y="6794"/>
                  </a:lnTo>
                  <a:cubicBezTo>
                    <a:pt x="1474" y="6794"/>
                    <a:pt x="1396" y="6763"/>
                    <a:pt x="1334" y="6685"/>
                  </a:cubicBezTo>
                  <a:cubicBezTo>
                    <a:pt x="1272" y="6592"/>
                    <a:pt x="1272" y="6468"/>
                    <a:pt x="1334" y="6390"/>
                  </a:cubicBezTo>
                  <a:lnTo>
                    <a:pt x="1350" y="6375"/>
                  </a:lnTo>
                  <a:cubicBezTo>
                    <a:pt x="1388" y="6355"/>
                    <a:pt x="1430" y="6347"/>
                    <a:pt x="1472" y="6347"/>
                  </a:cubicBezTo>
                  <a:close/>
                  <a:moveTo>
                    <a:pt x="2637" y="6716"/>
                  </a:moveTo>
                  <a:lnTo>
                    <a:pt x="2637" y="6763"/>
                  </a:lnTo>
                  <a:cubicBezTo>
                    <a:pt x="2637" y="6840"/>
                    <a:pt x="2637" y="6887"/>
                    <a:pt x="2606" y="6964"/>
                  </a:cubicBezTo>
                  <a:cubicBezTo>
                    <a:pt x="2575" y="7026"/>
                    <a:pt x="2513" y="7088"/>
                    <a:pt x="2435" y="7088"/>
                  </a:cubicBezTo>
                  <a:lnTo>
                    <a:pt x="2404" y="7088"/>
                  </a:lnTo>
                  <a:cubicBezTo>
                    <a:pt x="2296" y="7073"/>
                    <a:pt x="2265" y="6964"/>
                    <a:pt x="2280" y="6887"/>
                  </a:cubicBezTo>
                  <a:cubicBezTo>
                    <a:pt x="2296" y="6840"/>
                    <a:pt x="2327" y="6794"/>
                    <a:pt x="2373" y="6747"/>
                  </a:cubicBezTo>
                  <a:lnTo>
                    <a:pt x="2420" y="6716"/>
                  </a:lnTo>
                  <a:close/>
                  <a:moveTo>
                    <a:pt x="1877" y="7724"/>
                  </a:moveTo>
                  <a:cubicBezTo>
                    <a:pt x="1954" y="7724"/>
                    <a:pt x="2016" y="7740"/>
                    <a:pt x="2047" y="7786"/>
                  </a:cubicBezTo>
                  <a:cubicBezTo>
                    <a:pt x="2094" y="7833"/>
                    <a:pt x="2109" y="7879"/>
                    <a:pt x="2109" y="7926"/>
                  </a:cubicBezTo>
                  <a:cubicBezTo>
                    <a:pt x="2109" y="8019"/>
                    <a:pt x="2016" y="8096"/>
                    <a:pt x="1908" y="8112"/>
                  </a:cubicBezTo>
                  <a:lnTo>
                    <a:pt x="1861" y="8112"/>
                  </a:lnTo>
                  <a:cubicBezTo>
                    <a:pt x="1784" y="8112"/>
                    <a:pt x="1722" y="8096"/>
                    <a:pt x="1660" y="8081"/>
                  </a:cubicBezTo>
                  <a:lnTo>
                    <a:pt x="1629" y="8065"/>
                  </a:lnTo>
                  <a:lnTo>
                    <a:pt x="1660" y="7771"/>
                  </a:lnTo>
                  <a:lnTo>
                    <a:pt x="1706" y="7771"/>
                  </a:lnTo>
                  <a:cubicBezTo>
                    <a:pt x="1753" y="7755"/>
                    <a:pt x="1815" y="7724"/>
                    <a:pt x="1877" y="7724"/>
                  </a:cubicBezTo>
                  <a:close/>
                  <a:moveTo>
                    <a:pt x="734" y="9686"/>
                  </a:moveTo>
                  <a:cubicBezTo>
                    <a:pt x="748" y="9686"/>
                    <a:pt x="762" y="9688"/>
                    <a:pt x="776" y="9694"/>
                  </a:cubicBezTo>
                  <a:cubicBezTo>
                    <a:pt x="853" y="9709"/>
                    <a:pt x="900" y="9787"/>
                    <a:pt x="884" y="9864"/>
                  </a:cubicBezTo>
                  <a:cubicBezTo>
                    <a:pt x="884" y="9864"/>
                    <a:pt x="776" y="10593"/>
                    <a:pt x="822" y="11090"/>
                  </a:cubicBezTo>
                  <a:cubicBezTo>
                    <a:pt x="853" y="11167"/>
                    <a:pt x="791" y="11245"/>
                    <a:pt x="714" y="11245"/>
                  </a:cubicBezTo>
                  <a:cubicBezTo>
                    <a:pt x="621" y="11245"/>
                    <a:pt x="559" y="11183"/>
                    <a:pt x="543" y="11105"/>
                  </a:cubicBezTo>
                  <a:cubicBezTo>
                    <a:pt x="465" y="10578"/>
                    <a:pt x="590" y="9849"/>
                    <a:pt x="590" y="9802"/>
                  </a:cubicBezTo>
                  <a:cubicBezTo>
                    <a:pt x="615" y="9739"/>
                    <a:pt x="672" y="9686"/>
                    <a:pt x="734" y="9686"/>
                  </a:cubicBezTo>
                  <a:close/>
                  <a:moveTo>
                    <a:pt x="1861" y="10593"/>
                  </a:moveTo>
                  <a:cubicBezTo>
                    <a:pt x="1939" y="10593"/>
                    <a:pt x="1985" y="10671"/>
                    <a:pt x="1985" y="10749"/>
                  </a:cubicBezTo>
                  <a:cubicBezTo>
                    <a:pt x="1985" y="10749"/>
                    <a:pt x="1954" y="11183"/>
                    <a:pt x="2063" y="11431"/>
                  </a:cubicBezTo>
                  <a:cubicBezTo>
                    <a:pt x="2109" y="11508"/>
                    <a:pt x="2063" y="11602"/>
                    <a:pt x="1985" y="11633"/>
                  </a:cubicBezTo>
                  <a:cubicBezTo>
                    <a:pt x="1970" y="11648"/>
                    <a:pt x="1954" y="11648"/>
                    <a:pt x="1939" y="11648"/>
                  </a:cubicBezTo>
                  <a:cubicBezTo>
                    <a:pt x="1877" y="11648"/>
                    <a:pt x="1815" y="11633"/>
                    <a:pt x="1799" y="11571"/>
                  </a:cubicBezTo>
                  <a:cubicBezTo>
                    <a:pt x="1660" y="11245"/>
                    <a:pt x="1706" y="10749"/>
                    <a:pt x="1706" y="10733"/>
                  </a:cubicBezTo>
                  <a:cubicBezTo>
                    <a:pt x="1706" y="10655"/>
                    <a:pt x="1784" y="10593"/>
                    <a:pt x="1861" y="10593"/>
                  </a:cubicBezTo>
                  <a:close/>
                  <a:moveTo>
                    <a:pt x="2954" y="13166"/>
                  </a:moveTo>
                  <a:cubicBezTo>
                    <a:pt x="2990" y="13166"/>
                    <a:pt x="3027" y="13176"/>
                    <a:pt x="3056" y="13199"/>
                  </a:cubicBezTo>
                  <a:lnTo>
                    <a:pt x="3071" y="13215"/>
                  </a:lnTo>
                  <a:lnTo>
                    <a:pt x="3071" y="13230"/>
                  </a:lnTo>
                  <a:cubicBezTo>
                    <a:pt x="3102" y="13308"/>
                    <a:pt x="3118" y="13385"/>
                    <a:pt x="3071" y="13463"/>
                  </a:cubicBezTo>
                  <a:cubicBezTo>
                    <a:pt x="3056" y="13525"/>
                    <a:pt x="2978" y="13571"/>
                    <a:pt x="2916" y="13571"/>
                  </a:cubicBezTo>
                  <a:cubicBezTo>
                    <a:pt x="2900" y="13571"/>
                    <a:pt x="2869" y="13571"/>
                    <a:pt x="2838" y="13540"/>
                  </a:cubicBezTo>
                  <a:cubicBezTo>
                    <a:pt x="2792" y="13447"/>
                    <a:pt x="2761" y="13354"/>
                    <a:pt x="2807" y="13246"/>
                  </a:cubicBezTo>
                  <a:cubicBezTo>
                    <a:pt x="2827" y="13196"/>
                    <a:pt x="2890" y="13166"/>
                    <a:pt x="2954" y="13166"/>
                  </a:cubicBezTo>
                  <a:close/>
                  <a:moveTo>
                    <a:pt x="1265" y="11816"/>
                  </a:moveTo>
                  <a:cubicBezTo>
                    <a:pt x="1283" y="11816"/>
                    <a:pt x="1300" y="11817"/>
                    <a:pt x="1319" y="11819"/>
                  </a:cubicBezTo>
                  <a:cubicBezTo>
                    <a:pt x="1474" y="11865"/>
                    <a:pt x="1567" y="11989"/>
                    <a:pt x="1629" y="12113"/>
                  </a:cubicBezTo>
                  <a:cubicBezTo>
                    <a:pt x="1830" y="12517"/>
                    <a:pt x="1954" y="12920"/>
                    <a:pt x="2016" y="13370"/>
                  </a:cubicBezTo>
                  <a:cubicBezTo>
                    <a:pt x="2047" y="13664"/>
                    <a:pt x="1892" y="13959"/>
                    <a:pt x="1644" y="14052"/>
                  </a:cubicBezTo>
                  <a:cubicBezTo>
                    <a:pt x="1598" y="14068"/>
                    <a:pt x="1551" y="14068"/>
                    <a:pt x="1505" y="14068"/>
                  </a:cubicBezTo>
                  <a:cubicBezTo>
                    <a:pt x="1256" y="14068"/>
                    <a:pt x="1117" y="13804"/>
                    <a:pt x="1086" y="13695"/>
                  </a:cubicBezTo>
                  <a:cubicBezTo>
                    <a:pt x="884" y="13292"/>
                    <a:pt x="698" y="12749"/>
                    <a:pt x="822" y="12206"/>
                  </a:cubicBezTo>
                  <a:cubicBezTo>
                    <a:pt x="880" y="12004"/>
                    <a:pt x="1032" y="11816"/>
                    <a:pt x="1265" y="11816"/>
                  </a:cubicBezTo>
                  <a:close/>
                  <a:moveTo>
                    <a:pt x="1396" y="14548"/>
                  </a:moveTo>
                  <a:lnTo>
                    <a:pt x="1675" y="14595"/>
                  </a:lnTo>
                  <a:lnTo>
                    <a:pt x="1675" y="14626"/>
                  </a:lnTo>
                  <a:cubicBezTo>
                    <a:pt x="1675" y="14688"/>
                    <a:pt x="1706" y="14765"/>
                    <a:pt x="1675" y="14828"/>
                  </a:cubicBezTo>
                  <a:cubicBezTo>
                    <a:pt x="1644" y="14905"/>
                    <a:pt x="1582" y="14967"/>
                    <a:pt x="1505" y="14967"/>
                  </a:cubicBezTo>
                  <a:lnTo>
                    <a:pt x="1489" y="14967"/>
                  </a:lnTo>
                  <a:cubicBezTo>
                    <a:pt x="1396" y="14936"/>
                    <a:pt x="1350" y="14859"/>
                    <a:pt x="1334" y="14781"/>
                  </a:cubicBezTo>
                  <a:cubicBezTo>
                    <a:pt x="1334" y="14703"/>
                    <a:pt x="1350" y="14641"/>
                    <a:pt x="1365" y="14595"/>
                  </a:cubicBezTo>
                  <a:lnTo>
                    <a:pt x="1396" y="14548"/>
                  </a:lnTo>
                  <a:close/>
                  <a:moveTo>
                    <a:pt x="2652" y="14347"/>
                  </a:moveTo>
                  <a:cubicBezTo>
                    <a:pt x="2761" y="14548"/>
                    <a:pt x="2885" y="14765"/>
                    <a:pt x="2978" y="14983"/>
                  </a:cubicBezTo>
                  <a:lnTo>
                    <a:pt x="3180" y="14548"/>
                  </a:lnTo>
                  <a:cubicBezTo>
                    <a:pt x="3203" y="14491"/>
                    <a:pt x="3251" y="14459"/>
                    <a:pt x="3306" y="14459"/>
                  </a:cubicBezTo>
                  <a:cubicBezTo>
                    <a:pt x="3326" y="14459"/>
                    <a:pt x="3346" y="14463"/>
                    <a:pt x="3366" y="14471"/>
                  </a:cubicBezTo>
                  <a:cubicBezTo>
                    <a:pt x="3443" y="14517"/>
                    <a:pt x="3490" y="14595"/>
                    <a:pt x="3443" y="14672"/>
                  </a:cubicBezTo>
                  <a:lnTo>
                    <a:pt x="3226" y="15153"/>
                  </a:lnTo>
                  <a:cubicBezTo>
                    <a:pt x="3428" y="15246"/>
                    <a:pt x="3645" y="15370"/>
                    <a:pt x="3831" y="15463"/>
                  </a:cubicBezTo>
                  <a:cubicBezTo>
                    <a:pt x="3909" y="15510"/>
                    <a:pt x="3924" y="15588"/>
                    <a:pt x="3924" y="15681"/>
                  </a:cubicBezTo>
                  <a:cubicBezTo>
                    <a:pt x="3893" y="15743"/>
                    <a:pt x="3862" y="15758"/>
                    <a:pt x="3800" y="15758"/>
                  </a:cubicBezTo>
                  <a:cubicBezTo>
                    <a:pt x="3754" y="15758"/>
                    <a:pt x="3738" y="15758"/>
                    <a:pt x="3722" y="15743"/>
                  </a:cubicBezTo>
                  <a:cubicBezTo>
                    <a:pt x="3567" y="15665"/>
                    <a:pt x="3397" y="15556"/>
                    <a:pt x="3211" y="15479"/>
                  </a:cubicBezTo>
                  <a:lnTo>
                    <a:pt x="3211" y="15479"/>
                  </a:lnTo>
                  <a:cubicBezTo>
                    <a:pt x="3319" y="15712"/>
                    <a:pt x="3397" y="15944"/>
                    <a:pt x="3474" y="16177"/>
                  </a:cubicBezTo>
                  <a:lnTo>
                    <a:pt x="3195" y="16254"/>
                  </a:lnTo>
                  <a:cubicBezTo>
                    <a:pt x="3133" y="16084"/>
                    <a:pt x="3056" y="15913"/>
                    <a:pt x="3009" y="15743"/>
                  </a:cubicBezTo>
                  <a:lnTo>
                    <a:pt x="2885" y="15991"/>
                  </a:lnTo>
                  <a:cubicBezTo>
                    <a:pt x="2869" y="16022"/>
                    <a:pt x="2807" y="16068"/>
                    <a:pt x="2745" y="16068"/>
                  </a:cubicBezTo>
                  <a:cubicBezTo>
                    <a:pt x="2730" y="16068"/>
                    <a:pt x="2714" y="16053"/>
                    <a:pt x="2699" y="16053"/>
                  </a:cubicBezTo>
                  <a:cubicBezTo>
                    <a:pt x="2621" y="16006"/>
                    <a:pt x="2575" y="15929"/>
                    <a:pt x="2621" y="15851"/>
                  </a:cubicBezTo>
                  <a:lnTo>
                    <a:pt x="2838" y="15324"/>
                  </a:lnTo>
                  <a:cubicBezTo>
                    <a:pt x="2823" y="15308"/>
                    <a:pt x="2823" y="15277"/>
                    <a:pt x="2807" y="15246"/>
                  </a:cubicBezTo>
                  <a:cubicBezTo>
                    <a:pt x="2621" y="15169"/>
                    <a:pt x="2435" y="15076"/>
                    <a:pt x="2265" y="14998"/>
                  </a:cubicBezTo>
                  <a:cubicBezTo>
                    <a:pt x="2187" y="14967"/>
                    <a:pt x="2156" y="14890"/>
                    <a:pt x="2187" y="14812"/>
                  </a:cubicBezTo>
                  <a:cubicBezTo>
                    <a:pt x="2210" y="14756"/>
                    <a:pt x="2256" y="14716"/>
                    <a:pt x="2310" y="14716"/>
                  </a:cubicBezTo>
                  <a:cubicBezTo>
                    <a:pt x="2330" y="14716"/>
                    <a:pt x="2352" y="14722"/>
                    <a:pt x="2373" y="14734"/>
                  </a:cubicBezTo>
                  <a:cubicBezTo>
                    <a:pt x="2451" y="14750"/>
                    <a:pt x="2513" y="14781"/>
                    <a:pt x="2590" y="14828"/>
                  </a:cubicBezTo>
                  <a:cubicBezTo>
                    <a:pt x="2513" y="14703"/>
                    <a:pt x="2451" y="14595"/>
                    <a:pt x="2404" y="14471"/>
                  </a:cubicBezTo>
                  <a:lnTo>
                    <a:pt x="2652" y="14347"/>
                  </a:lnTo>
                  <a:close/>
                  <a:moveTo>
                    <a:pt x="4669" y="16441"/>
                  </a:moveTo>
                  <a:cubicBezTo>
                    <a:pt x="4731" y="16441"/>
                    <a:pt x="4777" y="16456"/>
                    <a:pt x="4824" y="16518"/>
                  </a:cubicBezTo>
                  <a:cubicBezTo>
                    <a:pt x="4855" y="16565"/>
                    <a:pt x="4886" y="16627"/>
                    <a:pt x="4886" y="16704"/>
                  </a:cubicBezTo>
                  <a:cubicBezTo>
                    <a:pt x="4870" y="16766"/>
                    <a:pt x="4808" y="16797"/>
                    <a:pt x="4746" y="16828"/>
                  </a:cubicBezTo>
                  <a:lnTo>
                    <a:pt x="4684" y="16828"/>
                  </a:lnTo>
                  <a:cubicBezTo>
                    <a:pt x="4653" y="16828"/>
                    <a:pt x="4607" y="16797"/>
                    <a:pt x="4576" y="16782"/>
                  </a:cubicBezTo>
                  <a:cubicBezTo>
                    <a:pt x="4529" y="16751"/>
                    <a:pt x="4498" y="16673"/>
                    <a:pt x="4513" y="16611"/>
                  </a:cubicBezTo>
                  <a:cubicBezTo>
                    <a:pt x="4513" y="16549"/>
                    <a:pt x="4544" y="16487"/>
                    <a:pt x="4607" y="16472"/>
                  </a:cubicBezTo>
                  <a:lnTo>
                    <a:pt x="4622" y="16518"/>
                  </a:lnTo>
                  <a:lnTo>
                    <a:pt x="4669" y="16487"/>
                  </a:lnTo>
                  <a:lnTo>
                    <a:pt x="4669" y="16441"/>
                  </a:lnTo>
                  <a:close/>
                  <a:moveTo>
                    <a:pt x="3019" y="16679"/>
                  </a:moveTo>
                  <a:cubicBezTo>
                    <a:pt x="3051" y="16679"/>
                    <a:pt x="3084" y="16684"/>
                    <a:pt x="3118" y="16704"/>
                  </a:cubicBezTo>
                  <a:cubicBezTo>
                    <a:pt x="3195" y="16751"/>
                    <a:pt x="3273" y="16828"/>
                    <a:pt x="3257" y="16921"/>
                  </a:cubicBezTo>
                  <a:cubicBezTo>
                    <a:pt x="3226" y="16983"/>
                    <a:pt x="3211" y="17014"/>
                    <a:pt x="3180" y="17061"/>
                  </a:cubicBezTo>
                  <a:cubicBezTo>
                    <a:pt x="3133" y="17076"/>
                    <a:pt x="3102" y="17092"/>
                    <a:pt x="3056" y="17092"/>
                  </a:cubicBezTo>
                  <a:cubicBezTo>
                    <a:pt x="3025" y="17092"/>
                    <a:pt x="3009" y="17076"/>
                    <a:pt x="2978" y="17076"/>
                  </a:cubicBezTo>
                  <a:cubicBezTo>
                    <a:pt x="2885" y="17030"/>
                    <a:pt x="2807" y="16937"/>
                    <a:pt x="2823" y="16844"/>
                  </a:cubicBezTo>
                  <a:lnTo>
                    <a:pt x="2869" y="16844"/>
                  </a:lnTo>
                  <a:cubicBezTo>
                    <a:pt x="2854" y="16782"/>
                    <a:pt x="2869" y="16751"/>
                    <a:pt x="2869" y="16720"/>
                  </a:cubicBezTo>
                  <a:lnTo>
                    <a:pt x="2869" y="16689"/>
                  </a:lnTo>
                  <a:lnTo>
                    <a:pt x="2900" y="16689"/>
                  </a:lnTo>
                  <a:cubicBezTo>
                    <a:pt x="2936" y="16689"/>
                    <a:pt x="2976" y="16679"/>
                    <a:pt x="3019" y="16679"/>
                  </a:cubicBezTo>
                  <a:close/>
                  <a:moveTo>
                    <a:pt x="6308" y="17880"/>
                  </a:moveTo>
                  <a:cubicBezTo>
                    <a:pt x="6315" y="17880"/>
                    <a:pt x="6322" y="17881"/>
                    <a:pt x="6328" y="17883"/>
                  </a:cubicBezTo>
                  <a:lnTo>
                    <a:pt x="6313" y="17945"/>
                  </a:lnTo>
                  <a:lnTo>
                    <a:pt x="6313" y="17960"/>
                  </a:lnTo>
                  <a:lnTo>
                    <a:pt x="6328" y="17914"/>
                  </a:lnTo>
                  <a:lnTo>
                    <a:pt x="6514" y="17945"/>
                  </a:lnTo>
                  <a:lnTo>
                    <a:pt x="6452" y="18240"/>
                  </a:lnTo>
                  <a:lnTo>
                    <a:pt x="6437" y="18255"/>
                  </a:lnTo>
                  <a:cubicBezTo>
                    <a:pt x="6406" y="18271"/>
                    <a:pt x="6390" y="18271"/>
                    <a:pt x="6359" y="18271"/>
                  </a:cubicBezTo>
                  <a:cubicBezTo>
                    <a:pt x="6282" y="18271"/>
                    <a:pt x="6173" y="18224"/>
                    <a:pt x="6142" y="18147"/>
                  </a:cubicBezTo>
                  <a:cubicBezTo>
                    <a:pt x="6126" y="18085"/>
                    <a:pt x="6142" y="18007"/>
                    <a:pt x="6173" y="17945"/>
                  </a:cubicBezTo>
                  <a:cubicBezTo>
                    <a:pt x="6213" y="17918"/>
                    <a:pt x="6265" y="17880"/>
                    <a:pt x="6308" y="17880"/>
                  </a:cubicBezTo>
                  <a:close/>
                  <a:moveTo>
                    <a:pt x="5060" y="17901"/>
                  </a:moveTo>
                  <a:cubicBezTo>
                    <a:pt x="5133" y="17901"/>
                    <a:pt x="5206" y="17943"/>
                    <a:pt x="5227" y="18007"/>
                  </a:cubicBezTo>
                  <a:cubicBezTo>
                    <a:pt x="5273" y="18069"/>
                    <a:pt x="5273" y="18100"/>
                    <a:pt x="5242" y="18162"/>
                  </a:cubicBezTo>
                  <a:cubicBezTo>
                    <a:pt x="5227" y="18224"/>
                    <a:pt x="5196" y="18255"/>
                    <a:pt x="5149" y="18271"/>
                  </a:cubicBezTo>
                  <a:cubicBezTo>
                    <a:pt x="5134" y="18302"/>
                    <a:pt x="5118" y="18302"/>
                    <a:pt x="5072" y="18302"/>
                  </a:cubicBezTo>
                  <a:cubicBezTo>
                    <a:pt x="4994" y="18302"/>
                    <a:pt x="4932" y="18255"/>
                    <a:pt x="4886" y="18193"/>
                  </a:cubicBezTo>
                  <a:cubicBezTo>
                    <a:pt x="4839" y="18100"/>
                    <a:pt x="4855" y="17991"/>
                    <a:pt x="4963" y="17929"/>
                  </a:cubicBezTo>
                  <a:cubicBezTo>
                    <a:pt x="4992" y="17910"/>
                    <a:pt x="5026" y="17901"/>
                    <a:pt x="5060" y="17901"/>
                  </a:cubicBezTo>
                  <a:close/>
                  <a:moveTo>
                    <a:pt x="4364" y="18346"/>
                  </a:moveTo>
                  <a:cubicBezTo>
                    <a:pt x="4426" y="18346"/>
                    <a:pt x="4490" y="18377"/>
                    <a:pt x="4529" y="18426"/>
                  </a:cubicBezTo>
                  <a:cubicBezTo>
                    <a:pt x="4576" y="18488"/>
                    <a:pt x="4576" y="18534"/>
                    <a:pt x="4544" y="18581"/>
                  </a:cubicBezTo>
                  <a:cubicBezTo>
                    <a:pt x="4529" y="18658"/>
                    <a:pt x="4451" y="18720"/>
                    <a:pt x="4358" y="18720"/>
                  </a:cubicBezTo>
                  <a:cubicBezTo>
                    <a:pt x="4312" y="18720"/>
                    <a:pt x="4281" y="18705"/>
                    <a:pt x="4265" y="18689"/>
                  </a:cubicBezTo>
                  <a:cubicBezTo>
                    <a:pt x="4219" y="18643"/>
                    <a:pt x="4188" y="18581"/>
                    <a:pt x="4188" y="18534"/>
                  </a:cubicBezTo>
                  <a:cubicBezTo>
                    <a:pt x="4188" y="18472"/>
                    <a:pt x="4219" y="18410"/>
                    <a:pt x="4265" y="18379"/>
                  </a:cubicBezTo>
                  <a:cubicBezTo>
                    <a:pt x="4294" y="18356"/>
                    <a:pt x="4329" y="18346"/>
                    <a:pt x="4364" y="18346"/>
                  </a:cubicBezTo>
                  <a:close/>
                  <a:moveTo>
                    <a:pt x="18198" y="18159"/>
                  </a:moveTo>
                  <a:cubicBezTo>
                    <a:pt x="18186" y="18170"/>
                    <a:pt x="18174" y="18182"/>
                    <a:pt x="18162" y="18193"/>
                  </a:cubicBezTo>
                  <a:cubicBezTo>
                    <a:pt x="17914" y="18441"/>
                    <a:pt x="17655" y="18679"/>
                    <a:pt x="17384" y="18904"/>
                  </a:cubicBezTo>
                  <a:lnTo>
                    <a:pt x="17384" y="18904"/>
                  </a:lnTo>
                  <a:cubicBezTo>
                    <a:pt x="17668" y="18669"/>
                    <a:pt x="17940" y="18421"/>
                    <a:pt x="18198" y="18159"/>
                  </a:cubicBezTo>
                  <a:close/>
                  <a:moveTo>
                    <a:pt x="17384" y="18904"/>
                  </a:moveTo>
                  <a:lnTo>
                    <a:pt x="17384" y="18904"/>
                  </a:lnTo>
                  <a:cubicBezTo>
                    <a:pt x="17209" y="19048"/>
                    <a:pt x="17029" y="19187"/>
                    <a:pt x="16845" y="19321"/>
                  </a:cubicBezTo>
                  <a:lnTo>
                    <a:pt x="16845" y="19321"/>
                  </a:lnTo>
                  <a:cubicBezTo>
                    <a:pt x="17030" y="19188"/>
                    <a:pt x="17209" y="19049"/>
                    <a:pt x="17384" y="18904"/>
                  </a:cubicBezTo>
                  <a:close/>
                  <a:moveTo>
                    <a:pt x="16845" y="19321"/>
                  </a:moveTo>
                  <a:cubicBezTo>
                    <a:pt x="16760" y="19382"/>
                    <a:pt x="16673" y="19442"/>
                    <a:pt x="16586" y="19500"/>
                  </a:cubicBezTo>
                  <a:lnTo>
                    <a:pt x="16586" y="19500"/>
                  </a:lnTo>
                  <a:cubicBezTo>
                    <a:pt x="16589" y="19499"/>
                    <a:pt x="16592" y="19497"/>
                    <a:pt x="16595" y="19496"/>
                  </a:cubicBezTo>
                  <a:cubicBezTo>
                    <a:pt x="16679" y="19439"/>
                    <a:pt x="16762" y="19380"/>
                    <a:pt x="16845" y="19321"/>
                  </a:cubicBezTo>
                  <a:close/>
                  <a:moveTo>
                    <a:pt x="6661" y="18818"/>
                  </a:moveTo>
                  <a:cubicBezTo>
                    <a:pt x="6689" y="18818"/>
                    <a:pt x="6718" y="18827"/>
                    <a:pt x="6747" y="18845"/>
                  </a:cubicBezTo>
                  <a:cubicBezTo>
                    <a:pt x="6747" y="18845"/>
                    <a:pt x="7414" y="19201"/>
                    <a:pt x="7786" y="19310"/>
                  </a:cubicBezTo>
                  <a:cubicBezTo>
                    <a:pt x="7864" y="19325"/>
                    <a:pt x="7926" y="19403"/>
                    <a:pt x="7910" y="19480"/>
                  </a:cubicBezTo>
                  <a:cubicBezTo>
                    <a:pt x="7879" y="19558"/>
                    <a:pt x="7833" y="19589"/>
                    <a:pt x="7770" y="19589"/>
                  </a:cubicBezTo>
                  <a:lnTo>
                    <a:pt x="7724" y="19589"/>
                  </a:lnTo>
                  <a:cubicBezTo>
                    <a:pt x="7321" y="19480"/>
                    <a:pt x="6623" y="19108"/>
                    <a:pt x="6607" y="19093"/>
                  </a:cubicBezTo>
                  <a:cubicBezTo>
                    <a:pt x="6530" y="19046"/>
                    <a:pt x="6514" y="18969"/>
                    <a:pt x="6545" y="18891"/>
                  </a:cubicBezTo>
                  <a:cubicBezTo>
                    <a:pt x="6574" y="18843"/>
                    <a:pt x="6616" y="18818"/>
                    <a:pt x="6661" y="18818"/>
                  </a:cubicBezTo>
                  <a:close/>
                  <a:moveTo>
                    <a:pt x="5167" y="18631"/>
                  </a:moveTo>
                  <a:cubicBezTo>
                    <a:pt x="5196" y="18631"/>
                    <a:pt x="5224" y="18640"/>
                    <a:pt x="5242" y="18658"/>
                  </a:cubicBezTo>
                  <a:cubicBezTo>
                    <a:pt x="5242" y="18658"/>
                    <a:pt x="5987" y="19248"/>
                    <a:pt x="6700" y="19573"/>
                  </a:cubicBezTo>
                  <a:cubicBezTo>
                    <a:pt x="6762" y="19620"/>
                    <a:pt x="6793" y="19713"/>
                    <a:pt x="6778" y="19775"/>
                  </a:cubicBezTo>
                  <a:cubicBezTo>
                    <a:pt x="6747" y="19806"/>
                    <a:pt x="6700" y="19853"/>
                    <a:pt x="6638" y="19853"/>
                  </a:cubicBezTo>
                  <a:cubicBezTo>
                    <a:pt x="6623" y="19853"/>
                    <a:pt x="6607" y="19822"/>
                    <a:pt x="6592" y="19822"/>
                  </a:cubicBezTo>
                  <a:cubicBezTo>
                    <a:pt x="5832" y="19480"/>
                    <a:pt x="5118" y="18891"/>
                    <a:pt x="5072" y="18876"/>
                  </a:cubicBezTo>
                  <a:cubicBezTo>
                    <a:pt x="5010" y="18845"/>
                    <a:pt x="4994" y="18736"/>
                    <a:pt x="5056" y="18689"/>
                  </a:cubicBezTo>
                  <a:cubicBezTo>
                    <a:pt x="5075" y="18652"/>
                    <a:pt x="5122" y="18631"/>
                    <a:pt x="5167" y="18631"/>
                  </a:cubicBezTo>
                  <a:close/>
                  <a:moveTo>
                    <a:pt x="7550" y="20273"/>
                  </a:moveTo>
                  <a:cubicBezTo>
                    <a:pt x="7607" y="20273"/>
                    <a:pt x="7665" y="20289"/>
                    <a:pt x="7708" y="20318"/>
                  </a:cubicBezTo>
                  <a:cubicBezTo>
                    <a:pt x="7802" y="20364"/>
                    <a:pt x="7864" y="20504"/>
                    <a:pt x="7848" y="20613"/>
                  </a:cubicBezTo>
                  <a:cubicBezTo>
                    <a:pt x="7848" y="20659"/>
                    <a:pt x="7833" y="20690"/>
                    <a:pt x="7786" y="20721"/>
                  </a:cubicBezTo>
                  <a:cubicBezTo>
                    <a:pt x="7770" y="20721"/>
                    <a:pt x="7755" y="20737"/>
                    <a:pt x="7724" y="20737"/>
                  </a:cubicBezTo>
                  <a:cubicBezTo>
                    <a:pt x="7693" y="20752"/>
                    <a:pt x="7646" y="20752"/>
                    <a:pt x="7615" y="20752"/>
                  </a:cubicBezTo>
                  <a:cubicBezTo>
                    <a:pt x="7522" y="20752"/>
                    <a:pt x="7445" y="20737"/>
                    <a:pt x="7383" y="20675"/>
                  </a:cubicBezTo>
                  <a:cubicBezTo>
                    <a:pt x="7321" y="20644"/>
                    <a:pt x="7305" y="20566"/>
                    <a:pt x="7305" y="20489"/>
                  </a:cubicBezTo>
                  <a:cubicBezTo>
                    <a:pt x="7305" y="20426"/>
                    <a:pt x="7352" y="20364"/>
                    <a:pt x="7383" y="20333"/>
                  </a:cubicBezTo>
                  <a:cubicBezTo>
                    <a:pt x="7424" y="20293"/>
                    <a:pt x="7486" y="20273"/>
                    <a:pt x="7550" y="20273"/>
                  </a:cubicBezTo>
                  <a:close/>
                  <a:moveTo>
                    <a:pt x="12489" y="20377"/>
                  </a:moveTo>
                  <a:cubicBezTo>
                    <a:pt x="12546" y="20377"/>
                    <a:pt x="12598" y="20417"/>
                    <a:pt x="12609" y="20473"/>
                  </a:cubicBezTo>
                  <a:cubicBezTo>
                    <a:pt x="12656" y="20551"/>
                    <a:pt x="12609" y="20628"/>
                    <a:pt x="12516" y="20659"/>
                  </a:cubicBezTo>
                  <a:cubicBezTo>
                    <a:pt x="12206" y="20783"/>
                    <a:pt x="11508" y="20799"/>
                    <a:pt x="11477" y="20799"/>
                  </a:cubicBezTo>
                  <a:cubicBezTo>
                    <a:pt x="11400" y="20799"/>
                    <a:pt x="11338" y="20737"/>
                    <a:pt x="11338" y="20659"/>
                  </a:cubicBezTo>
                  <a:cubicBezTo>
                    <a:pt x="11338" y="20582"/>
                    <a:pt x="11400" y="20504"/>
                    <a:pt x="11477" y="20504"/>
                  </a:cubicBezTo>
                  <a:cubicBezTo>
                    <a:pt x="11648" y="20504"/>
                    <a:pt x="12191" y="20473"/>
                    <a:pt x="12423" y="20395"/>
                  </a:cubicBezTo>
                  <a:cubicBezTo>
                    <a:pt x="12445" y="20383"/>
                    <a:pt x="12467" y="20377"/>
                    <a:pt x="12489" y="20377"/>
                  </a:cubicBezTo>
                  <a:close/>
                  <a:moveTo>
                    <a:pt x="10655" y="0"/>
                  </a:moveTo>
                  <a:cubicBezTo>
                    <a:pt x="4762" y="0"/>
                    <a:pt x="0" y="4762"/>
                    <a:pt x="0" y="10655"/>
                  </a:cubicBezTo>
                  <a:cubicBezTo>
                    <a:pt x="0" y="11757"/>
                    <a:pt x="171" y="12827"/>
                    <a:pt x="481" y="13835"/>
                  </a:cubicBezTo>
                  <a:cubicBezTo>
                    <a:pt x="574" y="14192"/>
                    <a:pt x="698" y="14517"/>
                    <a:pt x="822" y="14828"/>
                  </a:cubicBezTo>
                  <a:cubicBezTo>
                    <a:pt x="1101" y="15463"/>
                    <a:pt x="1427" y="16068"/>
                    <a:pt x="1768" y="16627"/>
                  </a:cubicBezTo>
                  <a:cubicBezTo>
                    <a:pt x="1954" y="16906"/>
                    <a:pt x="2172" y="17169"/>
                    <a:pt x="2373" y="17449"/>
                  </a:cubicBezTo>
                  <a:cubicBezTo>
                    <a:pt x="2606" y="17712"/>
                    <a:pt x="2838" y="17960"/>
                    <a:pt x="3071" y="18193"/>
                  </a:cubicBezTo>
                  <a:cubicBezTo>
                    <a:pt x="3676" y="18798"/>
                    <a:pt x="4358" y="19325"/>
                    <a:pt x="5087" y="19775"/>
                  </a:cubicBezTo>
                  <a:cubicBezTo>
                    <a:pt x="5258" y="19853"/>
                    <a:pt x="5382" y="19946"/>
                    <a:pt x="5537" y="20023"/>
                  </a:cubicBezTo>
                  <a:cubicBezTo>
                    <a:pt x="7057" y="20830"/>
                    <a:pt x="8779" y="21295"/>
                    <a:pt x="10624" y="21295"/>
                  </a:cubicBezTo>
                  <a:cubicBezTo>
                    <a:pt x="12454" y="21295"/>
                    <a:pt x="14191" y="20830"/>
                    <a:pt x="15696" y="20023"/>
                  </a:cubicBezTo>
                  <a:cubicBezTo>
                    <a:pt x="15851" y="19946"/>
                    <a:pt x="15991" y="19868"/>
                    <a:pt x="16146" y="19775"/>
                  </a:cubicBezTo>
                  <a:cubicBezTo>
                    <a:pt x="16296" y="19688"/>
                    <a:pt x="16442" y="19596"/>
                    <a:pt x="16586" y="19500"/>
                  </a:cubicBezTo>
                  <a:lnTo>
                    <a:pt x="16586" y="19500"/>
                  </a:lnTo>
                  <a:cubicBezTo>
                    <a:pt x="15441" y="19994"/>
                    <a:pt x="14157" y="20271"/>
                    <a:pt x="12827" y="20271"/>
                  </a:cubicBezTo>
                  <a:cubicBezTo>
                    <a:pt x="12175" y="20271"/>
                    <a:pt x="11524" y="20194"/>
                    <a:pt x="10903" y="20070"/>
                  </a:cubicBezTo>
                  <a:lnTo>
                    <a:pt x="10903" y="20101"/>
                  </a:lnTo>
                  <a:cubicBezTo>
                    <a:pt x="10903" y="20132"/>
                    <a:pt x="10903" y="20178"/>
                    <a:pt x="10888" y="20209"/>
                  </a:cubicBezTo>
                  <a:cubicBezTo>
                    <a:pt x="10826" y="20364"/>
                    <a:pt x="10640" y="20380"/>
                    <a:pt x="10500" y="20411"/>
                  </a:cubicBezTo>
                  <a:cubicBezTo>
                    <a:pt x="10407" y="20426"/>
                    <a:pt x="10283" y="20426"/>
                    <a:pt x="10190" y="20426"/>
                  </a:cubicBezTo>
                  <a:cubicBezTo>
                    <a:pt x="9849" y="20426"/>
                    <a:pt x="9585" y="20364"/>
                    <a:pt x="9383" y="20256"/>
                  </a:cubicBezTo>
                  <a:cubicBezTo>
                    <a:pt x="9321" y="20209"/>
                    <a:pt x="9182" y="20132"/>
                    <a:pt x="9166" y="20008"/>
                  </a:cubicBezTo>
                  <a:cubicBezTo>
                    <a:pt x="9166" y="19946"/>
                    <a:pt x="9182" y="19868"/>
                    <a:pt x="9228" y="19806"/>
                  </a:cubicBezTo>
                  <a:cubicBezTo>
                    <a:pt x="9275" y="19729"/>
                    <a:pt x="9399" y="19713"/>
                    <a:pt x="9492" y="19682"/>
                  </a:cubicBezTo>
                  <a:cubicBezTo>
                    <a:pt x="5832" y="18333"/>
                    <a:pt x="3211" y="14797"/>
                    <a:pt x="3211" y="10671"/>
                  </a:cubicBezTo>
                  <a:cubicBezTo>
                    <a:pt x="3211" y="8096"/>
                    <a:pt x="4234" y="5754"/>
                    <a:pt x="5894" y="4033"/>
                  </a:cubicBezTo>
                  <a:cubicBezTo>
                    <a:pt x="5832" y="3986"/>
                    <a:pt x="5785" y="3924"/>
                    <a:pt x="5754" y="3878"/>
                  </a:cubicBezTo>
                  <a:cubicBezTo>
                    <a:pt x="5739" y="3831"/>
                    <a:pt x="5708" y="3800"/>
                    <a:pt x="5708" y="3754"/>
                  </a:cubicBezTo>
                  <a:cubicBezTo>
                    <a:pt x="5692" y="3599"/>
                    <a:pt x="5785" y="3459"/>
                    <a:pt x="5987" y="3319"/>
                  </a:cubicBezTo>
                  <a:cubicBezTo>
                    <a:pt x="6270" y="3156"/>
                    <a:pt x="6610" y="2977"/>
                    <a:pt x="7008" y="2977"/>
                  </a:cubicBezTo>
                  <a:cubicBezTo>
                    <a:pt x="7024" y="2977"/>
                    <a:pt x="7041" y="2978"/>
                    <a:pt x="7057" y="2978"/>
                  </a:cubicBezTo>
                  <a:cubicBezTo>
                    <a:pt x="8655" y="1753"/>
                    <a:pt x="10655" y="1040"/>
                    <a:pt x="12827" y="1040"/>
                  </a:cubicBezTo>
                  <a:cubicBezTo>
                    <a:pt x="14160" y="1040"/>
                    <a:pt x="15432" y="1334"/>
                    <a:pt x="16595" y="1815"/>
                  </a:cubicBezTo>
                  <a:cubicBezTo>
                    <a:pt x="19418" y="3738"/>
                    <a:pt x="21279" y="6964"/>
                    <a:pt x="21279" y="10655"/>
                  </a:cubicBezTo>
                  <a:cubicBezTo>
                    <a:pt x="21279" y="13580"/>
                    <a:pt x="20101" y="16229"/>
                    <a:pt x="18198" y="18159"/>
                  </a:cubicBezTo>
                  <a:lnTo>
                    <a:pt x="18198" y="18159"/>
                  </a:lnTo>
                  <a:cubicBezTo>
                    <a:pt x="18433" y="17936"/>
                    <a:pt x="18653" y="17699"/>
                    <a:pt x="18860" y="17449"/>
                  </a:cubicBezTo>
                  <a:cubicBezTo>
                    <a:pt x="19092" y="17185"/>
                    <a:pt x="19279" y="16921"/>
                    <a:pt x="19480" y="16627"/>
                  </a:cubicBezTo>
                  <a:cubicBezTo>
                    <a:pt x="19868" y="16068"/>
                    <a:pt x="20194" y="15463"/>
                    <a:pt x="20473" y="14828"/>
                  </a:cubicBezTo>
                  <a:cubicBezTo>
                    <a:pt x="20612" y="14502"/>
                    <a:pt x="20737" y="14161"/>
                    <a:pt x="20830" y="13835"/>
                  </a:cubicBezTo>
                  <a:cubicBezTo>
                    <a:pt x="21140" y="12827"/>
                    <a:pt x="21326" y="11757"/>
                    <a:pt x="21326" y="10655"/>
                  </a:cubicBezTo>
                  <a:cubicBezTo>
                    <a:pt x="21326" y="4762"/>
                    <a:pt x="16549" y="0"/>
                    <a:pt x="10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25"/>
            <p:cNvSpPr/>
            <p:nvPr/>
          </p:nvSpPr>
          <p:spPr>
            <a:xfrm>
              <a:off x="1895238" y="4250675"/>
              <a:ext cx="29100" cy="4825"/>
            </a:xfrm>
            <a:custGeom>
              <a:avLst/>
              <a:gdLst/>
              <a:ahLst/>
              <a:cxnLst/>
              <a:rect l="l" t="t" r="r" b="b"/>
              <a:pathLst>
                <a:path w="1164" h="193" extrusionOk="0">
                  <a:moveTo>
                    <a:pt x="498" y="1"/>
                  </a:moveTo>
                  <a:cubicBezTo>
                    <a:pt x="362" y="1"/>
                    <a:pt x="226" y="8"/>
                    <a:pt x="94" y="22"/>
                  </a:cubicBezTo>
                  <a:cubicBezTo>
                    <a:pt x="32" y="22"/>
                    <a:pt x="16" y="38"/>
                    <a:pt x="1" y="38"/>
                  </a:cubicBezTo>
                  <a:cubicBezTo>
                    <a:pt x="16" y="38"/>
                    <a:pt x="16" y="69"/>
                    <a:pt x="32" y="69"/>
                  </a:cubicBezTo>
                  <a:cubicBezTo>
                    <a:pt x="187" y="162"/>
                    <a:pt x="419" y="193"/>
                    <a:pt x="714" y="193"/>
                  </a:cubicBezTo>
                  <a:cubicBezTo>
                    <a:pt x="807" y="193"/>
                    <a:pt x="916" y="193"/>
                    <a:pt x="1009" y="177"/>
                  </a:cubicBezTo>
                  <a:cubicBezTo>
                    <a:pt x="1148" y="177"/>
                    <a:pt x="1164" y="146"/>
                    <a:pt x="1164" y="146"/>
                  </a:cubicBezTo>
                  <a:cubicBezTo>
                    <a:pt x="1164" y="115"/>
                    <a:pt x="1086" y="69"/>
                    <a:pt x="993" y="38"/>
                  </a:cubicBezTo>
                  <a:cubicBezTo>
                    <a:pt x="831" y="12"/>
                    <a:pt x="664"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25"/>
            <p:cNvSpPr/>
            <p:nvPr/>
          </p:nvSpPr>
          <p:spPr>
            <a:xfrm>
              <a:off x="1895238" y="4250675"/>
              <a:ext cx="29100" cy="4825"/>
            </a:xfrm>
            <a:custGeom>
              <a:avLst/>
              <a:gdLst/>
              <a:ahLst/>
              <a:cxnLst/>
              <a:rect l="l" t="t" r="r" b="b"/>
              <a:pathLst>
                <a:path w="1164" h="193" extrusionOk="0">
                  <a:moveTo>
                    <a:pt x="498" y="1"/>
                  </a:moveTo>
                  <a:cubicBezTo>
                    <a:pt x="362" y="1"/>
                    <a:pt x="226" y="8"/>
                    <a:pt x="94" y="22"/>
                  </a:cubicBezTo>
                  <a:cubicBezTo>
                    <a:pt x="32" y="22"/>
                    <a:pt x="16" y="38"/>
                    <a:pt x="1" y="38"/>
                  </a:cubicBezTo>
                  <a:cubicBezTo>
                    <a:pt x="16" y="38"/>
                    <a:pt x="16" y="69"/>
                    <a:pt x="32" y="69"/>
                  </a:cubicBezTo>
                  <a:cubicBezTo>
                    <a:pt x="187" y="162"/>
                    <a:pt x="419" y="193"/>
                    <a:pt x="714" y="193"/>
                  </a:cubicBezTo>
                  <a:cubicBezTo>
                    <a:pt x="807" y="193"/>
                    <a:pt x="916" y="193"/>
                    <a:pt x="1009" y="177"/>
                  </a:cubicBezTo>
                  <a:cubicBezTo>
                    <a:pt x="1148" y="177"/>
                    <a:pt x="1164" y="146"/>
                    <a:pt x="1164" y="146"/>
                  </a:cubicBezTo>
                  <a:cubicBezTo>
                    <a:pt x="1164" y="115"/>
                    <a:pt x="1086" y="69"/>
                    <a:pt x="993" y="38"/>
                  </a:cubicBezTo>
                  <a:cubicBezTo>
                    <a:pt x="831" y="12"/>
                    <a:pt x="664"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25"/>
            <p:cNvSpPr/>
            <p:nvPr/>
          </p:nvSpPr>
          <p:spPr>
            <a:xfrm>
              <a:off x="1800638" y="3827000"/>
              <a:ext cx="34150" cy="26025"/>
            </a:xfrm>
            <a:custGeom>
              <a:avLst/>
              <a:gdLst/>
              <a:ahLst/>
              <a:cxnLst/>
              <a:rect l="l" t="t" r="r" b="b"/>
              <a:pathLst>
                <a:path w="1366" h="1041" extrusionOk="0">
                  <a:moveTo>
                    <a:pt x="1316" y="1"/>
                  </a:moveTo>
                  <a:cubicBezTo>
                    <a:pt x="918" y="1"/>
                    <a:pt x="578" y="180"/>
                    <a:pt x="295" y="358"/>
                  </a:cubicBezTo>
                  <a:cubicBezTo>
                    <a:pt x="93" y="467"/>
                    <a:pt x="0" y="607"/>
                    <a:pt x="16" y="762"/>
                  </a:cubicBezTo>
                  <a:cubicBezTo>
                    <a:pt x="16" y="808"/>
                    <a:pt x="47" y="839"/>
                    <a:pt x="62" y="886"/>
                  </a:cubicBezTo>
                  <a:cubicBezTo>
                    <a:pt x="93" y="932"/>
                    <a:pt x="140" y="994"/>
                    <a:pt x="202" y="1041"/>
                  </a:cubicBezTo>
                  <a:lnTo>
                    <a:pt x="403" y="824"/>
                  </a:lnTo>
                  <a:cubicBezTo>
                    <a:pt x="372" y="793"/>
                    <a:pt x="326" y="762"/>
                    <a:pt x="310" y="731"/>
                  </a:cubicBezTo>
                  <a:cubicBezTo>
                    <a:pt x="310" y="700"/>
                    <a:pt x="326" y="669"/>
                    <a:pt x="450" y="607"/>
                  </a:cubicBezTo>
                  <a:cubicBezTo>
                    <a:pt x="559" y="529"/>
                    <a:pt x="745" y="452"/>
                    <a:pt x="915" y="374"/>
                  </a:cubicBezTo>
                  <a:cubicBezTo>
                    <a:pt x="1070" y="250"/>
                    <a:pt x="1210" y="126"/>
                    <a:pt x="1365" y="2"/>
                  </a:cubicBezTo>
                  <a:cubicBezTo>
                    <a:pt x="1349" y="1"/>
                    <a:pt x="1332"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25"/>
            <p:cNvSpPr/>
            <p:nvPr/>
          </p:nvSpPr>
          <p:spPr>
            <a:xfrm>
              <a:off x="1800638" y="3827000"/>
              <a:ext cx="34150" cy="26025"/>
            </a:xfrm>
            <a:custGeom>
              <a:avLst/>
              <a:gdLst/>
              <a:ahLst/>
              <a:cxnLst/>
              <a:rect l="l" t="t" r="r" b="b"/>
              <a:pathLst>
                <a:path w="1366" h="1041" extrusionOk="0">
                  <a:moveTo>
                    <a:pt x="1316" y="1"/>
                  </a:moveTo>
                  <a:cubicBezTo>
                    <a:pt x="918" y="1"/>
                    <a:pt x="578" y="180"/>
                    <a:pt x="295" y="358"/>
                  </a:cubicBezTo>
                  <a:cubicBezTo>
                    <a:pt x="93" y="467"/>
                    <a:pt x="0" y="607"/>
                    <a:pt x="16" y="762"/>
                  </a:cubicBezTo>
                  <a:cubicBezTo>
                    <a:pt x="16" y="808"/>
                    <a:pt x="47" y="839"/>
                    <a:pt x="62" y="886"/>
                  </a:cubicBezTo>
                  <a:cubicBezTo>
                    <a:pt x="93" y="932"/>
                    <a:pt x="140" y="994"/>
                    <a:pt x="202" y="1041"/>
                  </a:cubicBezTo>
                  <a:lnTo>
                    <a:pt x="403" y="824"/>
                  </a:lnTo>
                  <a:cubicBezTo>
                    <a:pt x="372" y="793"/>
                    <a:pt x="326" y="762"/>
                    <a:pt x="310" y="731"/>
                  </a:cubicBezTo>
                  <a:cubicBezTo>
                    <a:pt x="310" y="700"/>
                    <a:pt x="326" y="669"/>
                    <a:pt x="450" y="607"/>
                  </a:cubicBezTo>
                  <a:cubicBezTo>
                    <a:pt x="559" y="529"/>
                    <a:pt x="745" y="452"/>
                    <a:pt x="915" y="374"/>
                  </a:cubicBezTo>
                  <a:cubicBezTo>
                    <a:pt x="1070" y="250"/>
                    <a:pt x="1210" y="126"/>
                    <a:pt x="1365" y="2"/>
                  </a:cubicBezTo>
                  <a:cubicBezTo>
                    <a:pt x="1349" y="1"/>
                    <a:pt x="1332"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25"/>
            <p:cNvSpPr/>
            <p:nvPr/>
          </p:nvSpPr>
          <p:spPr>
            <a:xfrm>
              <a:off x="1887088" y="4244625"/>
              <a:ext cx="43850" cy="18625"/>
            </a:xfrm>
            <a:custGeom>
              <a:avLst/>
              <a:gdLst/>
              <a:ahLst/>
              <a:cxnLst/>
              <a:rect l="l" t="t" r="r" b="b"/>
              <a:pathLst>
                <a:path w="1754" h="745" extrusionOk="0">
                  <a:moveTo>
                    <a:pt x="1169" y="267"/>
                  </a:moveTo>
                  <a:lnTo>
                    <a:pt x="1169" y="267"/>
                  </a:lnTo>
                  <a:cubicBezTo>
                    <a:pt x="1261" y="292"/>
                    <a:pt x="1352" y="315"/>
                    <a:pt x="1444" y="337"/>
                  </a:cubicBezTo>
                  <a:lnTo>
                    <a:pt x="1444" y="337"/>
                  </a:lnTo>
                  <a:cubicBezTo>
                    <a:pt x="1413" y="317"/>
                    <a:pt x="1368" y="296"/>
                    <a:pt x="1319" y="280"/>
                  </a:cubicBezTo>
                  <a:cubicBezTo>
                    <a:pt x="1269" y="275"/>
                    <a:pt x="1219" y="271"/>
                    <a:pt x="1169" y="267"/>
                  </a:cubicBezTo>
                  <a:close/>
                  <a:moveTo>
                    <a:pt x="342" y="1"/>
                  </a:moveTo>
                  <a:cubicBezTo>
                    <a:pt x="249" y="1"/>
                    <a:pt x="125" y="32"/>
                    <a:pt x="78" y="125"/>
                  </a:cubicBezTo>
                  <a:cubicBezTo>
                    <a:pt x="16" y="187"/>
                    <a:pt x="1" y="249"/>
                    <a:pt x="16" y="326"/>
                  </a:cubicBezTo>
                  <a:cubicBezTo>
                    <a:pt x="63" y="466"/>
                    <a:pt x="171" y="543"/>
                    <a:pt x="233" y="574"/>
                  </a:cubicBezTo>
                  <a:cubicBezTo>
                    <a:pt x="451" y="698"/>
                    <a:pt x="714" y="745"/>
                    <a:pt x="1040" y="745"/>
                  </a:cubicBezTo>
                  <a:cubicBezTo>
                    <a:pt x="1164" y="745"/>
                    <a:pt x="1257" y="729"/>
                    <a:pt x="1350" y="729"/>
                  </a:cubicBezTo>
                  <a:cubicBezTo>
                    <a:pt x="1490" y="714"/>
                    <a:pt x="1660" y="698"/>
                    <a:pt x="1738" y="543"/>
                  </a:cubicBezTo>
                  <a:cubicBezTo>
                    <a:pt x="1753" y="497"/>
                    <a:pt x="1753" y="466"/>
                    <a:pt x="1753" y="419"/>
                  </a:cubicBezTo>
                  <a:lnTo>
                    <a:pt x="1753" y="404"/>
                  </a:lnTo>
                  <a:cubicBezTo>
                    <a:pt x="1650" y="384"/>
                    <a:pt x="1547" y="362"/>
                    <a:pt x="1444" y="337"/>
                  </a:cubicBezTo>
                  <a:lnTo>
                    <a:pt x="1444" y="337"/>
                  </a:lnTo>
                  <a:cubicBezTo>
                    <a:pt x="1473" y="356"/>
                    <a:pt x="1490" y="374"/>
                    <a:pt x="1490" y="388"/>
                  </a:cubicBezTo>
                  <a:cubicBezTo>
                    <a:pt x="1490" y="388"/>
                    <a:pt x="1474" y="419"/>
                    <a:pt x="1335" y="419"/>
                  </a:cubicBezTo>
                  <a:cubicBezTo>
                    <a:pt x="1242" y="435"/>
                    <a:pt x="1133" y="435"/>
                    <a:pt x="1040" y="435"/>
                  </a:cubicBezTo>
                  <a:cubicBezTo>
                    <a:pt x="745" y="435"/>
                    <a:pt x="513" y="404"/>
                    <a:pt x="358" y="311"/>
                  </a:cubicBezTo>
                  <a:cubicBezTo>
                    <a:pt x="342" y="311"/>
                    <a:pt x="342" y="280"/>
                    <a:pt x="327" y="280"/>
                  </a:cubicBezTo>
                  <a:cubicBezTo>
                    <a:pt x="342" y="264"/>
                    <a:pt x="373" y="264"/>
                    <a:pt x="404" y="264"/>
                  </a:cubicBezTo>
                  <a:cubicBezTo>
                    <a:pt x="526" y="258"/>
                    <a:pt x="651" y="254"/>
                    <a:pt x="777" y="254"/>
                  </a:cubicBezTo>
                  <a:cubicBezTo>
                    <a:pt x="907" y="254"/>
                    <a:pt x="1038" y="258"/>
                    <a:pt x="1169" y="267"/>
                  </a:cubicBezTo>
                  <a:lnTo>
                    <a:pt x="1169" y="267"/>
                  </a:lnTo>
                  <a:cubicBezTo>
                    <a:pt x="891" y="191"/>
                    <a:pt x="617" y="10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25"/>
            <p:cNvSpPr/>
            <p:nvPr/>
          </p:nvSpPr>
          <p:spPr>
            <a:xfrm>
              <a:off x="1887088" y="4244625"/>
              <a:ext cx="43850" cy="18625"/>
            </a:xfrm>
            <a:custGeom>
              <a:avLst/>
              <a:gdLst/>
              <a:ahLst/>
              <a:cxnLst/>
              <a:rect l="l" t="t" r="r" b="b"/>
              <a:pathLst>
                <a:path w="1754" h="745" extrusionOk="0">
                  <a:moveTo>
                    <a:pt x="1169" y="267"/>
                  </a:moveTo>
                  <a:lnTo>
                    <a:pt x="1169" y="267"/>
                  </a:lnTo>
                  <a:cubicBezTo>
                    <a:pt x="1261" y="292"/>
                    <a:pt x="1352" y="315"/>
                    <a:pt x="1444" y="337"/>
                  </a:cubicBezTo>
                  <a:lnTo>
                    <a:pt x="1444" y="337"/>
                  </a:lnTo>
                  <a:cubicBezTo>
                    <a:pt x="1413" y="317"/>
                    <a:pt x="1368" y="296"/>
                    <a:pt x="1319" y="280"/>
                  </a:cubicBezTo>
                  <a:cubicBezTo>
                    <a:pt x="1269" y="275"/>
                    <a:pt x="1219" y="271"/>
                    <a:pt x="1169" y="267"/>
                  </a:cubicBezTo>
                  <a:close/>
                  <a:moveTo>
                    <a:pt x="342" y="1"/>
                  </a:moveTo>
                  <a:cubicBezTo>
                    <a:pt x="249" y="1"/>
                    <a:pt x="125" y="32"/>
                    <a:pt x="78" y="125"/>
                  </a:cubicBezTo>
                  <a:cubicBezTo>
                    <a:pt x="16" y="187"/>
                    <a:pt x="1" y="249"/>
                    <a:pt x="16" y="326"/>
                  </a:cubicBezTo>
                  <a:cubicBezTo>
                    <a:pt x="63" y="466"/>
                    <a:pt x="171" y="543"/>
                    <a:pt x="233" y="574"/>
                  </a:cubicBezTo>
                  <a:cubicBezTo>
                    <a:pt x="451" y="698"/>
                    <a:pt x="714" y="745"/>
                    <a:pt x="1040" y="745"/>
                  </a:cubicBezTo>
                  <a:cubicBezTo>
                    <a:pt x="1164" y="745"/>
                    <a:pt x="1257" y="729"/>
                    <a:pt x="1350" y="729"/>
                  </a:cubicBezTo>
                  <a:cubicBezTo>
                    <a:pt x="1490" y="714"/>
                    <a:pt x="1660" y="698"/>
                    <a:pt x="1738" y="543"/>
                  </a:cubicBezTo>
                  <a:cubicBezTo>
                    <a:pt x="1753" y="497"/>
                    <a:pt x="1753" y="466"/>
                    <a:pt x="1753" y="419"/>
                  </a:cubicBezTo>
                  <a:lnTo>
                    <a:pt x="1753" y="404"/>
                  </a:lnTo>
                  <a:cubicBezTo>
                    <a:pt x="1650" y="384"/>
                    <a:pt x="1547" y="362"/>
                    <a:pt x="1444" y="337"/>
                  </a:cubicBezTo>
                  <a:lnTo>
                    <a:pt x="1444" y="337"/>
                  </a:lnTo>
                  <a:cubicBezTo>
                    <a:pt x="1473" y="356"/>
                    <a:pt x="1490" y="374"/>
                    <a:pt x="1490" y="388"/>
                  </a:cubicBezTo>
                  <a:cubicBezTo>
                    <a:pt x="1490" y="388"/>
                    <a:pt x="1474" y="419"/>
                    <a:pt x="1335" y="419"/>
                  </a:cubicBezTo>
                  <a:cubicBezTo>
                    <a:pt x="1242" y="435"/>
                    <a:pt x="1133" y="435"/>
                    <a:pt x="1040" y="435"/>
                  </a:cubicBezTo>
                  <a:cubicBezTo>
                    <a:pt x="745" y="435"/>
                    <a:pt x="513" y="404"/>
                    <a:pt x="358" y="311"/>
                  </a:cubicBezTo>
                  <a:cubicBezTo>
                    <a:pt x="342" y="311"/>
                    <a:pt x="342" y="280"/>
                    <a:pt x="327" y="280"/>
                  </a:cubicBezTo>
                  <a:cubicBezTo>
                    <a:pt x="342" y="264"/>
                    <a:pt x="373" y="264"/>
                    <a:pt x="404" y="264"/>
                  </a:cubicBezTo>
                  <a:cubicBezTo>
                    <a:pt x="526" y="258"/>
                    <a:pt x="651" y="254"/>
                    <a:pt x="777" y="254"/>
                  </a:cubicBezTo>
                  <a:cubicBezTo>
                    <a:pt x="907" y="254"/>
                    <a:pt x="1038" y="258"/>
                    <a:pt x="1169" y="267"/>
                  </a:cubicBezTo>
                  <a:lnTo>
                    <a:pt x="1169" y="267"/>
                  </a:lnTo>
                  <a:cubicBezTo>
                    <a:pt x="891" y="191"/>
                    <a:pt x="617" y="10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25"/>
            <p:cNvSpPr/>
            <p:nvPr/>
          </p:nvSpPr>
          <p:spPr>
            <a:xfrm>
              <a:off x="1675788" y="4047400"/>
              <a:ext cx="34125" cy="56500"/>
            </a:xfrm>
            <a:custGeom>
              <a:avLst/>
              <a:gdLst/>
              <a:ahLst/>
              <a:cxnLst/>
              <a:rect l="l" t="t" r="r" b="b"/>
              <a:pathLst>
                <a:path w="1365" h="2260" extrusionOk="0">
                  <a:moveTo>
                    <a:pt x="589" y="305"/>
                  </a:moveTo>
                  <a:cubicBezTo>
                    <a:pt x="636" y="305"/>
                    <a:pt x="667" y="367"/>
                    <a:pt x="714" y="445"/>
                  </a:cubicBezTo>
                  <a:cubicBezTo>
                    <a:pt x="884" y="802"/>
                    <a:pt x="1008" y="1189"/>
                    <a:pt x="1055" y="1608"/>
                  </a:cubicBezTo>
                  <a:cubicBezTo>
                    <a:pt x="1086" y="1763"/>
                    <a:pt x="1008" y="1918"/>
                    <a:pt x="869" y="1965"/>
                  </a:cubicBezTo>
                  <a:lnTo>
                    <a:pt x="822" y="1965"/>
                  </a:lnTo>
                  <a:cubicBezTo>
                    <a:pt x="776" y="1965"/>
                    <a:pt x="714" y="1887"/>
                    <a:pt x="652" y="1779"/>
                  </a:cubicBezTo>
                  <a:cubicBezTo>
                    <a:pt x="481" y="1407"/>
                    <a:pt x="310" y="926"/>
                    <a:pt x="434" y="491"/>
                  </a:cubicBezTo>
                  <a:cubicBezTo>
                    <a:pt x="481" y="383"/>
                    <a:pt x="543" y="305"/>
                    <a:pt x="589" y="305"/>
                  </a:cubicBezTo>
                  <a:close/>
                  <a:moveTo>
                    <a:pt x="555" y="0"/>
                  </a:moveTo>
                  <a:cubicBezTo>
                    <a:pt x="348" y="0"/>
                    <a:pt x="197" y="206"/>
                    <a:pt x="155" y="398"/>
                  </a:cubicBezTo>
                  <a:cubicBezTo>
                    <a:pt x="0" y="941"/>
                    <a:pt x="186" y="1484"/>
                    <a:pt x="388" y="1887"/>
                  </a:cubicBezTo>
                  <a:cubicBezTo>
                    <a:pt x="419" y="1996"/>
                    <a:pt x="558" y="2260"/>
                    <a:pt x="822" y="2260"/>
                  </a:cubicBezTo>
                  <a:cubicBezTo>
                    <a:pt x="869" y="2260"/>
                    <a:pt x="931" y="2260"/>
                    <a:pt x="962" y="2244"/>
                  </a:cubicBezTo>
                  <a:cubicBezTo>
                    <a:pt x="1210" y="2151"/>
                    <a:pt x="1365" y="1856"/>
                    <a:pt x="1334" y="1562"/>
                  </a:cubicBezTo>
                  <a:cubicBezTo>
                    <a:pt x="1272" y="1112"/>
                    <a:pt x="1132" y="693"/>
                    <a:pt x="946" y="305"/>
                  </a:cubicBezTo>
                  <a:cubicBezTo>
                    <a:pt x="884" y="181"/>
                    <a:pt x="807" y="57"/>
                    <a:pt x="636" y="11"/>
                  </a:cubicBezTo>
                  <a:cubicBezTo>
                    <a:pt x="608" y="4"/>
                    <a:pt x="581" y="0"/>
                    <a:pt x="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25"/>
            <p:cNvSpPr/>
            <p:nvPr/>
          </p:nvSpPr>
          <p:spPr>
            <a:xfrm>
              <a:off x="1675788" y="4047400"/>
              <a:ext cx="34125" cy="56500"/>
            </a:xfrm>
            <a:custGeom>
              <a:avLst/>
              <a:gdLst/>
              <a:ahLst/>
              <a:cxnLst/>
              <a:rect l="l" t="t" r="r" b="b"/>
              <a:pathLst>
                <a:path w="1365" h="2260" extrusionOk="0">
                  <a:moveTo>
                    <a:pt x="589" y="305"/>
                  </a:moveTo>
                  <a:cubicBezTo>
                    <a:pt x="636" y="305"/>
                    <a:pt x="667" y="367"/>
                    <a:pt x="714" y="445"/>
                  </a:cubicBezTo>
                  <a:cubicBezTo>
                    <a:pt x="884" y="802"/>
                    <a:pt x="1008" y="1189"/>
                    <a:pt x="1055" y="1608"/>
                  </a:cubicBezTo>
                  <a:cubicBezTo>
                    <a:pt x="1086" y="1763"/>
                    <a:pt x="1008" y="1918"/>
                    <a:pt x="869" y="1965"/>
                  </a:cubicBezTo>
                  <a:lnTo>
                    <a:pt x="822" y="1965"/>
                  </a:lnTo>
                  <a:cubicBezTo>
                    <a:pt x="776" y="1965"/>
                    <a:pt x="714" y="1887"/>
                    <a:pt x="652" y="1779"/>
                  </a:cubicBezTo>
                  <a:cubicBezTo>
                    <a:pt x="481" y="1407"/>
                    <a:pt x="310" y="926"/>
                    <a:pt x="434" y="491"/>
                  </a:cubicBezTo>
                  <a:cubicBezTo>
                    <a:pt x="481" y="383"/>
                    <a:pt x="543" y="305"/>
                    <a:pt x="589" y="305"/>
                  </a:cubicBezTo>
                  <a:close/>
                  <a:moveTo>
                    <a:pt x="555" y="0"/>
                  </a:moveTo>
                  <a:cubicBezTo>
                    <a:pt x="348" y="0"/>
                    <a:pt x="197" y="206"/>
                    <a:pt x="155" y="398"/>
                  </a:cubicBezTo>
                  <a:cubicBezTo>
                    <a:pt x="0" y="941"/>
                    <a:pt x="186" y="1484"/>
                    <a:pt x="388" y="1887"/>
                  </a:cubicBezTo>
                  <a:cubicBezTo>
                    <a:pt x="419" y="1996"/>
                    <a:pt x="558" y="2260"/>
                    <a:pt x="822" y="2260"/>
                  </a:cubicBezTo>
                  <a:cubicBezTo>
                    <a:pt x="869" y="2260"/>
                    <a:pt x="931" y="2260"/>
                    <a:pt x="962" y="2244"/>
                  </a:cubicBezTo>
                  <a:cubicBezTo>
                    <a:pt x="1210" y="2151"/>
                    <a:pt x="1365" y="1856"/>
                    <a:pt x="1334" y="1562"/>
                  </a:cubicBezTo>
                  <a:cubicBezTo>
                    <a:pt x="1272" y="1112"/>
                    <a:pt x="1132" y="693"/>
                    <a:pt x="946" y="305"/>
                  </a:cubicBezTo>
                  <a:cubicBezTo>
                    <a:pt x="884" y="181"/>
                    <a:pt x="807" y="57"/>
                    <a:pt x="636" y="11"/>
                  </a:cubicBezTo>
                  <a:cubicBezTo>
                    <a:pt x="608" y="4"/>
                    <a:pt x="581" y="0"/>
                    <a:pt x="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25"/>
            <p:cNvSpPr/>
            <p:nvPr/>
          </p:nvSpPr>
          <p:spPr>
            <a:xfrm>
              <a:off x="1712238" y="4110850"/>
              <a:ext cx="44225" cy="47725"/>
            </a:xfrm>
            <a:custGeom>
              <a:avLst/>
              <a:gdLst/>
              <a:ahLst/>
              <a:cxnLst/>
              <a:rect l="l" t="t" r="r" b="b"/>
              <a:pathLst>
                <a:path w="1769" h="1909" extrusionOk="0">
                  <a:moveTo>
                    <a:pt x="496" y="1"/>
                  </a:moveTo>
                  <a:lnTo>
                    <a:pt x="248" y="125"/>
                  </a:lnTo>
                  <a:cubicBezTo>
                    <a:pt x="295" y="249"/>
                    <a:pt x="357" y="357"/>
                    <a:pt x="434" y="482"/>
                  </a:cubicBezTo>
                  <a:cubicBezTo>
                    <a:pt x="357" y="435"/>
                    <a:pt x="295" y="404"/>
                    <a:pt x="217" y="388"/>
                  </a:cubicBezTo>
                  <a:cubicBezTo>
                    <a:pt x="196" y="376"/>
                    <a:pt x="174" y="370"/>
                    <a:pt x="154" y="370"/>
                  </a:cubicBezTo>
                  <a:cubicBezTo>
                    <a:pt x="100" y="370"/>
                    <a:pt x="54" y="410"/>
                    <a:pt x="31" y="466"/>
                  </a:cubicBezTo>
                  <a:cubicBezTo>
                    <a:pt x="0" y="544"/>
                    <a:pt x="31" y="621"/>
                    <a:pt x="109" y="652"/>
                  </a:cubicBezTo>
                  <a:cubicBezTo>
                    <a:pt x="279" y="730"/>
                    <a:pt x="465" y="823"/>
                    <a:pt x="651" y="900"/>
                  </a:cubicBezTo>
                  <a:cubicBezTo>
                    <a:pt x="667" y="931"/>
                    <a:pt x="667" y="962"/>
                    <a:pt x="682" y="978"/>
                  </a:cubicBezTo>
                  <a:lnTo>
                    <a:pt x="465" y="1505"/>
                  </a:lnTo>
                  <a:cubicBezTo>
                    <a:pt x="419" y="1583"/>
                    <a:pt x="465" y="1660"/>
                    <a:pt x="543" y="1707"/>
                  </a:cubicBezTo>
                  <a:cubicBezTo>
                    <a:pt x="558" y="1707"/>
                    <a:pt x="574" y="1722"/>
                    <a:pt x="589" y="1722"/>
                  </a:cubicBezTo>
                  <a:cubicBezTo>
                    <a:pt x="651" y="1722"/>
                    <a:pt x="713" y="1676"/>
                    <a:pt x="729" y="1645"/>
                  </a:cubicBezTo>
                  <a:lnTo>
                    <a:pt x="853" y="1397"/>
                  </a:lnTo>
                  <a:cubicBezTo>
                    <a:pt x="900" y="1567"/>
                    <a:pt x="977" y="1738"/>
                    <a:pt x="1039" y="1908"/>
                  </a:cubicBezTo>
                  <a:lnTo>
                    <a:pt x="1318" y="1831"/>
                  </a:lnTo>
                  <a:cubicBezTo>
                    <a:pt x="1241" y="1598"/>
                    <a:pt x="1163" y="1366"/>
                    <a:pt x="1055" y="1133"/>
                  </a:cubicBezTo>
                  <a:lnTo>
                    <a:pt x="1055" y="1133"/>
                  </a:lnTo>
                  <a:cubicBezTo>
                    <a:pt x="1241" y="1210"/>
                    <a:pt x="1411" y="1319"/>
                    <a:pt x="1566" y="1397"/>
                  </a:cubicBezTo>
                  <a:cubicBezTo>
                    <a:pt x="1582" y="1412"/>
                    <a:pt x="1598" y="1412"/>
                    <a:pt x="1644" y="1412"/>
                  </a:cubicBezTo>
                  <a:cubicBezTo>
                    <a:pt x="1706" y="1412"/>
                    <a:pt x="1737" y="1397"/>
                    <a:pt x="1768" y="1335"/>
                  </a:cubicBezTo>
                  <a:cubicBezTo>
                    <a:pt x="1768" y="1242"/>
                    <a:pt x="1753" y="1164"/>
                    <a:pt x="1675" y="1117"/>
                  </a:cubicBezTo>
                  <a:cubicBezTo>
                    <a:pt x="1489" y="1024"/>
                    <a:pt x="1272" y="900"/>
                    <a:pt x="1070" y="807"/>
                  </a:cubicBezTo>
                  <a:lnTo>
                    <a:pt x="1287" y="326"/>
                  </a:lnTo>
                  <a:cubicBezTo>
                    <a:pt x="1334" y="249"/>
                    <a:pt x="1287" y="171"/>
                    <a:pt x="1210" y="125"/>
                  </a:cubicBezTo>
                  <a:cubicBezTo>
                    <a:pt x="1190" y="117"/>
                    <a:pt x="1170" y="113"/>
                    <a:pt x="1150" y="113"/>
                  </a:cubicBezTo>
                  <a:cubicBezTo>
                    <a:pt x="1095" y="113"/>
                    <a:pt x="1047" y="145"/>
                    <a:pt x="1024" y="202"/>
                  </a:cubicBezTo>
                  <a:lnTo>
                    <a:pt x="822" y="637"/>
                  </a:lnTo>
                  <a:cubicBezTo>
                    <a:pt x="729" y="419"/>
                    <a:pt x="605" y="202"/>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25"/>
            <p:cNvSpPr/>
            <p:nvPr/>
          </p:nvSpPr>
          <p:spPr>
            <a:xfrm>
              <a:off x="1712238" y="4110850"/>
              <a:ext cx="44225" cy="47725"/>
            </a:xfrm>
            <a:custGeom>
              <a:avLst/>
              <a:gdLst/>
              <a:ahLst/>
              <a:cxnLst/>
              <a:rect l="l" t="t" r="r" b="b"/>
              <a:pathLst>
                <a:path w="1769" h="1909" extrusionOk="0">
                  <a:moveTo>
                    <a:pt x="496" y="1"/>
                  </a:moveTo>
                  <a:lnTo>
                    <a:pt x="248" y="125"/>
                  </a:lnTo>
                  <a:cubicBezTo>
                    <a:pt x="295" y="249"/>
                    <a:pt x="357" y="357"/>
                    <a:pt x="434" y="482"/>
                  </a:cubicBezTo>
                  <a:cubicBezTo>
                    <a:pt x="357" y="435"/>
                    <a:pt x="295" y="404"/>
                    <a:pt x="217" y="388"/>
                  </a:cubicBezTo>
                  <a:cubicBezTo>
                    <a:pt x="196" y="376"/>
                    <a:pt x="174" y="370"/>
                    <a:pt x="154" y="370"/>
                  </a:cubicBezTo>
                  <a:cubicBezTo>
                    <a:pt x="100" y="370"/>
                    <a:pt x="54" y="410"/>
                    <a:pt x="31" y="466"/>
                  </a:cubicBezTo>
                  <a:cubicBezTo>
                    <a:pt x="0" y="544"/>
                    <a:pt x="31" y="621"/>
                    <a:pt x="109" y="652"/>
                  </a:cubicBezTo>
                  <a:cubicBezTo>
                    <a:pt x="279" y="730"/>
                    <a:pt x="465" y="823"/>
                    <a:pt x="651" y="900"/>
                  </a:cubicBezTo>
                  <a:cubicBezTo>
                    <a:pt x="667" y="931"/>
                    <a:pt x="667" y="962"/>
                    <a:pt x="682" y="978"/>
                  </a:cubicBezTo>
                  <a:lnTo>
                    <a:pt x="465" y="1505"/>
                  </a:lnTo>
                  <a:cubicBezTo>
                    <a:pt x="419" y="1583"/>
                    <a:pt x="465" y="1660"/>
                    <a:pt x="543" y="1707"/>
                  </a:cubicBezTo>
                  <a:cubicBezTo>
                    <a:pt x="558" y="1707"/>
                    <a:pt x="574" y="1722"/>
                    <a:pt x="589" y="1722"/>
                  </a:cubicBezTo>
                  <a:cubicBezTo>
                    <a:pt x="651" y="1722"/>
                    <a:pt x="713" y="1676"/>
                    <a:pt x="729" y="1645"/>
                  </a:cubicBezTo>
                  <a:lnTo>
                    <a:pt x="853" y="1397"/>
                  </a:lnTo>
                  <a:cubicBezTo>
                    <a:pt x="900" y="1567"/>
                    <a:pt x="977" y="1738"/>
                    <a:pt x="1039" y="1908"/>
                  </a:cubicBezTo>
                  <a:lnTo>
                    <a:pt x="1318" y="1831"/>
                  </a:lnTo>
                  <a:cubicBezTo>
                    <a:pt x="1241" y="1598"/>
                    <a:pt x="1163" y="1366"/>
                    <a:pt x="1055" y="1133"/>
                  </a:cubicBezTo>
                  <a:lnTo>
                    <a:pt x="1055" y="1133"/>
                  </a:lnTo>
                  <a:cubicBezTo>
                    <a:pt x="1241" y="1210"/>
                    <a:pt x="1411" y="1319"/>
                    <a:pt x="1566" y="1397"/>
                  </a:cubicBezTo>
                  <a:cubicBezTo>
                    <a:pt x="1582" y="1412"/>
                    <a:pt x="1598" y="1412"/>
                    <a:pt x="1644" y="1412"/>
                  </a:cubicBezTo>
                  <a:cubicBezTo>
                    <a:pt x="1706" y="1412"/>
                    <a:pt x="1737" y="1397"/>
                    <a:pt x="1768" y="1335"/>
                  </a:cubicBezTo>
                  <a:cubicBezTo>
                    <a:pt x="1768" y="1242"/>
                    <a:pt x="1753" y="1164"/>
                    <a:pt x="1675" y="1117"/>
                  </a:cubicBezTo>
                  <a:cubicBezTo>
                    <a:pt x="1489" y="1024"/>
                    <a:pt x="1272" y="900"/>
                    <a:pt x="1070" y="807"/>
                  </a:cubicBezTo>
                  <a:lnTo>
                    <a:pt x="1287" y="326"/>
                  </a:lnTo>
                  <a:cubicBezTo>
                    <a:pt x="1334" y="249"/>
                    <a:pt x="1287" y="171"/>
                    <a:pt x="1210" y="125"/>
                  </a:cubicBezTo>
                  <a:cubicBezTo>
                    <a:pt x="1190" y="117"/>
                    <a:pt x="1170" y="113"/>
                    <a:pt x="1150" y="113"/>
                  </a:cubicBezTo>
                  <a:cubicBezTo>
                    <a:pt x="1095" y="113"/>
                    <a:pt x="1047" y="145"/>
                    <a:pt x="1024" y="202"/>
                  </a:cubicBezTo>
                  <a:lnTo>
                    <a:pt x="822" y="637"/>
                  </a:lnTo>
                  <a:cubicBezTo>
                    <a:pt x="729" y="419"/>
                    <a:pt x="605" y="202"/>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25"/>
            <p:cNvSpPr/>
            <p:nvPr/>
          </p:nvSpPr>
          <p:spPr>
            <a:xfrm>
              <a:off x="1699813" y="3866475"/>
              <a:ext cx="26400" cy="34250"/>
            </a:xfrm>
            <a:custGeom>
              <a:avLst/>
              <a:gdLst/>
              <a:ahLst/>
              <a:cxnLst/>
              <a:rect l="l" t="t" r="r" b="b"/>
              <a:pathLst>
                <a:path w="1056" h="1370" extrusionOk="0">
                  <a:moveTo>
                    <a:pt x="892" y="1"/>
                  </a:moveTo>
                  <a:cubicBezTo>
                    <a:pt x="846" y="1"/>
                    <a:pt x="798" y="23"/>
                    <a:pt x="761" y="51"/>
                  </a:cubicBezTo>
                  <a:cubicBezTo>
                    <a:pt x="404" y="470"/>
                    <a:pt x="16" y="1121"/>
                    <a:pt x="1" y="1137"/>
                  </a:cubicBezTo>
                  <a:cubicBezTo>
                    <a:pt x="1" y="1214"/>
                    <a:pt x="16" y="1292"/>
                    <a:pt x="78" y="1354"/>
                  </a:cubicBezTo>
                  <a:cubicBezTo>
                    <a:pt x="94" y="1370"/>
                    <a:pt x="125" y="1370"/>
                    <a:pt x="156" y="1370"/>
                  </a:cubicBezTo>
                  <a:cubicBezTo>
                    <a:pt x="218" y="1370"/>
                    <a:pt x="249" y="1354"/>
                    <a:pt x="280" y="1292"/>
                  </a:cubicBezTo>
                  <a:cubicBezTo>
                    <a:pt x="280" y="1292"/>
                    <a:pt x="668" y="641"/>
                    <a:pt x="993" y="253"/>
                  </a:cubicBezTo>
                  <a:cubicBezTo>
                    <a:pt x="1055" y="191"/>
                    <a:pt x="1024" y="98"/>
                    <a:pt x="978" y="36"/>
                  </a:cubicBezTo>
                  <a:cubicBezTo>
                    <a:pt x="953" y="11"/>
                    <a:pt x="923" y="1"/>
                    <a:pt x="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25"/>
            <p:cNvSpPr/>
            <p:nvPr/>
          </p:nvSpPr>
          <p:spPr>
            <a:xfrm>
              <a:off x="1699813" y="3866475"/>
              <a:ext cx="26400" cy="34250"/>
            </a:xfrm>
            <a:custGeom>
              <a:avLst/>
              <a:gdLst/>
              <a:ahLst/>
              <a:cxnLst/>
              <a:rect l="l" t="t" r="r" b="b"/>
              <a:pathLst>
                <a:path w="1056" h="1370" extrusionOk="0">
                  <a:moveTo>
                    <a:pt x="892" y="1"/>
                  </a:moveTo>
                  <a:cubicBezTo>
                    <a:pt x="846" y="1"/>
                    <a:pt x="798" y="23"/>
                    <a:pt x="761" y="51"/>
                  </a:cubicBezTo>
                  <a:cubicBezTo>
                    <a:pt x="404" y="470"/>
                    <a:pt x="16" y="1121"/>
                    <a:pt x="1" y="1137"/>
                  </a:cubicBezTo>
                  <a:cubicBezTo>
                    <a:pt x="1" y="1214"/>
                    <a:pt x="16" y="1292"/>
                    <a:pt x="78" y="1354"/>
                  </a:cubicBezTo>
                  <a:cubicBezTo>
                    <a:pt x="94" y="1370"/>
                    <a:pt x="125" y="1370"/>
                    <a:pt x="156" y="1370"/>
                  </a:cubicBezTo>
                  <a:cubicBezTo>
                    <a:pt x="218" y="1370"/>
                    <a:pt x="249" y="1354"/>
                    <a:pt x="280" y="1292"/>
                  </a:cubicBezTo>
                  <a:cubicBezTo>
                    <a:pt x="280" y="1292"/>
                    <a:pt x="668" y="641"/>
                    <a:pt x="993" y="253"/>
                  </a:cubicBezTo>
                  <a:cubicBezTo>
                    <a:pt x="1055" y="191"/>
                    <a:pt x="1024" y="98"/>
                    <a:pt x="978" y="36"/>
                  </a:cubicBezTo>
                  <a:cubicBezTo>
                    <a:pt x="953" y="11"/>
                    <a:pt x="923" y="1"/>
                    <a:pt x="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25"/>
            <p:cNvSpPr/>
            <p:nvPr/>
          </p:nvSpPr>
          <p:spPr>
            <a:xfrm>
              <a:off x="1732013" y="3825775"/>
              <a:ext cx="32975" cy="33475"/>
            </a:xfrm>
            <a:custGeom>
              <a:avLst/>
              <a:gdLst/>
              <a:ahLst/>
              <a:cxnLst/>
              <a:rect l="l" t="t" r="r" b="b"/>
              <a:pathLst>
                <a:path w="1319" h="1339" extrusionOk="0">
                  <a:moveTo>
                    <a:pt x="1135" y="0"/>
                  </a:moveTo>
                  <a:cubicBezTo>
                    <a:pt x="1107" y="0"/>
                    <a:pt x="1079" y="10"/>
                    <a:pt x="1055" y="35"/>
                  </a:cubicBezTo>
                  <a:cubicBezTo>
                    <a:pt x="651" y="392"/>
                    <a:pt x="78" y="1090"/>
                    <a:pt x="47" y="1105"/>
                  </a:cubicBezTo>
                  <a:cubicBezTo>
                    <a:pt x="0" y="1167"/>
                    <a:pt x="16" y="1260"/>
                    <a:pt x="78" y="1291"/>
                  </a:cubicBezTo>
                  <a:cubicBezTo>
                    <a:pt x="78" y="1338"/>
                    <a:pt x="109" y="1338"/>
                    <a:pt x="155" y="1338"/>
                  </a:cubicBezTo>
                  <a:cubicBezTo>
                    <a:pt x="186" y="1338"/>
                    <a:pt x="233" y="1323"/>
                    <a:pt x="264" y="1276"/>
                  </a:cubicBezTo>
                  <a:cubicBezTo>
                    <a:pt x="264" y="1276"/>
                    <a:pt x="853" y="563"/>
                    <a:pt x="1241" y="252"/>
                  </a:cubicBezTo>
                  <a:cubicBezTo>
                    <a:pt x="1287" y="190"/>
                    <a:pt x="1318" y="113"/>
                    <a:pt x="1256" y="51"/>
                  </a:cubicBezTo>
                  <a:cubicBezTo>
                    <a:pt x="1219" y="23"/>
                    <a:pt x="1176"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25"/>
            <p:cNvSpPr/>
            <p:nvPr/>
          </p:nvSpPr>
          <p:spPr>
            <a:xfrm>
              <a:off x="1732013" y="3825775"/>
              <a:ext cx="32975" cy="33475"/>
            </a:xfrm>
            <a:custGeom>
              <a:avLst/>
              <a:gdLst/>
              <a:ahLst/>
              <a:cxnLst/>
              <a:rect l="l" t="t" r="r" b="b"/>
              <a:pathLst>
                <a:path w="1319" h="1339" extrusionOk="0">
                  <a:moveTo>
                    <a:pt x="1135" y="0"/>
                  </a:moveTo>
                  <a:cubicBezTo>
                    <a:pt x="1107" y="0"/>
                    <a:pt x="1079" y="10"/>
                    <a:pt x="1055" y="35"/>
                  </a:cubicBezTo>
                  <a:cubicBezTo>
                    <a:pt x="651" y="392"/>
                    <a:pt x="78" y="1090"/>
                    <a:pt x="47" y="1105"/>
                  </a:cubicBezTo>
                  <a:cubicBezTo>
                    <a:pt x="0" y="1167"/>
                    <a:pt x="16" y="1260"/>
                    <a:pt x="78" y="1291"/>
                  </a:cubicBezTo>
                  <a:cubicBezTo>
                    <a:pt x="78" y="1338"/>
                    <a:pt x="109" y="1338"/>
                    <a:pt x="155" y="1338"/>
                  </a:cubicBezTo>
                  <a:cubicBezTo>
                    <a:pt x="186" y="1338"/>
                    <a:pt x="233" y="1323"/>
                    <a:pt x="264" y="1276"/>
                  </a:cubicBezTo>
                  <a:cubicBezTo>
                    <a:pt x="264" y="1276"/>
                    <a:pt x="853" y="563"/>
                    <a:pt x="1241" y="252"/>
                  </a:cubicBezTo>
                  <a:cubicBezTo>
                    <a:pt x="1287" y="190"/>
                    <a:pt x="1318" y="113"/>
                    <a:pt x="1256" y="51"/>
                  </a:cubicBezTo>
                  <a:cubicBezTo>
                    <a:pt x="1219" y="23"/>
                    <a:pt x="1176"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25"/>
            <p:cNvSpPr/>
            <p:nvPr/>
          </p:nvSpPr>
          <p:spPr>
            <a:xfrm>
              <a:off x="1739763" y="3851725"/>
              <a:ext cx="27550" cy="26900"/>
            </a:xfrm>
            <a:custGeom>
              <a:avLst/>
              <a:gdLst/>
              <a:ahLst/>
              <a:cxnLst/>
              <a:rect l="l" t="t" r="r" b="b"/>
              <a:pathLst>
                <a:path w="1102" h="1076" extrusionOk="0">
                  <a:moveTo>
                    <a:pt x="947" y="0"/>
                  </a:moveTo>
                  <a:cubicBezTo>
                    <a:pt x="917" y="0"/>
                    <a:pt x="885" y="8"/>
                    <a:pt x="853" y="21"/>
                  </a:cubicBezTo>
                  <a:cubicBezTo>
                    <a:pt x="590" y="285"/>
                    <a:pt x="78" y="781"/>
                    <a:pt x="47" y="827"/>
                  </a:cubicBezTo>
                  <a:cubicBezTo>
                    <a:pt x="0" y="874"/>
                    <a:pt x="0" y="967"/>
                    <a:pt x="47" y="1029"/>
                  </a:cubicBezTo>
                  <a:cubicBezTo>
                    <a:pt x="78" y="1060"/>
                    <a:pt x="109" y="1075"/>
                    <a:pt x="155" y="1075"/>
                  </a:cubicBezTo>
                  <a:cubicBezTo>
                    <a:pt x="186" y="1075"/>
                    <a:pt x="233" y="1060"/>
                    <a:pt x="248" y="1029"/>
                  </a:cubicBezTo>
                  <a:cubicBezTo>
                    <a:pt x="248" y="1029"/>
                    <a:pt x="791" y="486"/>
                    <a:pt x="1039" y="253"/>
                  </a:cubicBezTo>
                  <a:cubicBezTo>
                    <a:pt x="1101" y="207"/>
                    <a:pt x="1101" y="129"/>
                    <a:pt x="1055" y="52"/>
                  </a:cubicBezTo>
                  <a:cubicBezTo>
                    <a:pt x="1028" y="16"/>
                    <a:pt x="990"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25"/>
            <p:cNvSpPr/>
            <p:nvPr/>
          </p:nvSpPr>
          <p:spPr>
            <a:xfrm>
              <a:off x="1739763" y="3851725"/>
              <a:ext cx="27550" cy="26900"/>
            </a:xfrm>
            <a:custGeom>
              <a:avLst/>
              <a:gdLst/>
              <a:ahLst/>
              <a:cxnLst/>
              <a:rect l="l" t="t" r="r" b="b"/>
              <a:pathLst>
                <a:path w="1102" h="1076" extrusionOk="0">
                  <a:moveTo>
                    <a:pt x="947" y="0"/>
                  </a:moveTo>
                  <a:cubicBezTo>
                    <a:pt x="917" y="0"/>
                    <a:pt x="885" y="8"/>
                    <a:pt x="853" y="21"/>
                  </a:cubicBezTo>
                  <a:cubicBezTo>
                    <a:pt x="590" y="285"/>
                    <a:pt x="78" y="781"/>
                    <a:pt x="47" y="827"/>
                  </a:cubicBezTo>
                  <a:cubicBezTo>
                    <a:pt x="0" y="874"/>
                    <a:pt x="0" y="967"/>
                    <a:pt x="47" y="1029"/>
                  </a:cubicBezTo>
                  <a:cubicBezTo>
                    <a:pt x="78" y="1060"/>
                    <a:pt x="109" y="1075"/>
                    <a:pt x="155" y="1075"/>
                  </a:cubicBezTo>
                  <a:cubicBezTo>
                    <a:pt x="186" y="1075"/>
                    <a:pt x="233" y="1060"/>
                    <a:pt x="248" y="1029"/>
                  </a:cubicBezTo>
                  <a:cubicBezTo>
                    <a:pt x="248" y="1029"/>
                    <a:pt x="791" y="486"/>
                    <a:pt x="1039" y="253"/>
                  </a:cubicBezTo>
                  <a:cubicBezTo>
                    <a:pt x="1101" y="207"/>
                    <a:pt x="1101" y="129"/>
                    <a:pt x="1055" y="52"/>
                  </a:cubicBezTo>
                  <a:cubicBezTo>
                    <a:pt x="1028" y="16"/>
                    <a:pt x="990"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25"/>
            <p:cNvSpPr/>
            <p:nvPr/>
          </p:nvSpPr>
          <p:spPr>
            <a:xfrm>
              <a:off x="1901063" y="3766725"/>
              <a:ext cx="47325" cy="8825"/>
            </a:xfrm>
            <a:custGeom>
              <a:avLst/>
              <a:gdLst/>
              <a:ahLst/>
              <a:cxnLst/>
              <a:rect l="l" t="t" r="r" b="b"/>
              <a:pathLst>
                <a:path w="1893" h="353" extrusionOk="0">
                  <a:moveTo>
                    <a:pt x="1112" y="0"/>
                  </a:moveTo>
                  <a:cubicBezTo>
                    <a:pt x="636" y="0"/>
                    <a:pt x="160" y="55"/>
                    <a:pt x="140" y="55"/>
                  </a:cubicBezTo>
                  <a:cubicBezTo>
                    <a:pt x="62"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46" y="71"/>
                    <a:pt x="1768" y="55"/>
                  </a:cubicBezTo>
                  <a:cubicBezTo>
                    <a:pt x="1587" y="14"/>
                    <a:pt x="1350" y="0"/>
                    <a:pt x="1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25"/>
            <p:cNvSpPr/>
            <p:nvPr/>
          </p:nvSpPr>
          <p:spPr>
            <a:xfrm>
              <a:off x="1901063" y="3766725"/>
              <a:ext cx="47325" cy="8825"/>
            </a:xfrm>
            <a:custGeom>
              <a:avLst/>
              <a:gdLst/>
              <a:ahLst/>
              <a:cxnLst/>
              <a:rect l="l" t="t" r="r" b="b"/>
              <a:pathLst>
                <a:path w="1893" h="353" extrusionOk="0">
                  <a:moveTo>
                    <a:pt x="1112" y="0"/>
                  </a:moveTo>
                  <a:cubicBezTo>
                    <a:pt x="636" y="0"/>
                    <a:pt x="160" y="55"/>
                    <a:pt x="140" y="55"/>
                  </a:cubicBezTo>
                  <a:cubicBezTo>
                    <a:pt x="62"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46" y="71"/>
                    <a:pt x="1768" y="55"/>
                  </a:cubicBezTo>
                  <a:cubicBezTo>
                    <a:pt x="1587" y="14"/>
                    <a:pt x="1350" y="0"/>
                    <a:pt x="1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25"/>
            <p:cNvSpPr/>
            <p:nvPr/>
          </p:nvSpPr>
          <p:spPr>
            <a:xfrm>
              <a:off x="1783188" y="4217975"/>
              <a:ext cx="45000" cy="30550"/>
            </a:xfrm>
            <a:custGeom>
              <a:avLst/>
              <a:gdLst/>
              <a:ahLst/>
              <a:cxnLst/>
              <a:rect l="l" t="t" r="r" b="b"/>
              <a:pathLst>
                <a:path w="1800" h="1222" extrusionOk="0">
                  <a:moveTo>
                    <a:pt x="173" y="0"/>
                  </a:moveTo>
                  <a:cubicBezTo>
                    <a:pt x="128" y="0"/>
                    <a:pt x="81" y="21"/>
                    <a:pt x="62" y="58"/>
                  </a:cubicBezTo>
                  <a:cubicBezTo>
                    <a:pt x="0" y="105"/>
                    <a:pt x="16" y="214"/>
                    <a:pt x="78" y="245"/>
                  </a:cubicBezTo>
                  <a:cubicBezTo>
                    <a:pt x="124" y="260"/>
                    <a:pt x="838" y="849"/>
                    <a:pt x="1598" y="1191"/>
                  </a:cubicBezTo>
                  <a:cubicBezTo>
                    <a:pt x="1613" y="1191"/>
                    <a:pt x="1629" y="1222"/>
                    <a:pt x="1644" y="1222"/>
                  </a:cubicBezTo>
                  <a:cubicBezTo>
                    <a:pt x="1706" y="1222"/>
                    <a:pt x="1753" y="1175"/>
                    <a:pt x="1784" y="1144"/>
                  </a:cubicBezTo>
                  <a:cubicBezTo>
                    <a:pt x="1799" y="1082"/>
                    <a:pt x="1768" y="989"/>
                    <a:pt x="1706" y="942"/>
                  </a:cubicBezTo>
                  <a:cubicBezTo>
                    <a:pt x="993" y="617"/>
                    <a:pt x="248" y="27"/>
                    <a:pt x="248" y="27"/>
                  </a:cubicBezTo>
                  <a:cubicBezTo>
                    <a:pt x="230" y="9"/>
                    <a:pt x="202"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25"/>
            <p:cNvSpPr/>
            <p:nvPr/>
          </p:nvSpPr>
          <p:spPr>
            <a:xfrm>
              <a:off x="1783188" y="4217975"/>
              <a:ext cx="45000" cy="30550"/>
            </a:xfrm>
            <a:custGeom>
              <a:avLst/>
              <a:gdLst/>
              <a:ahLst/>
              <a:cxnLst/>
              <a:rect l="l" t="t" r="r" b="b"/>
              <a:pathLst>
                <a:path w="1800" h="1222" extrusionOk="0">
                  <a:moveTo>
                    <a:pt x="173" y="0"/>
                  </a:moveTo>
                  <a:cubicBezTo>
                    <a:pt x="128" y="0"/>
                    <a:pt x="81" y="21"/>
                    <a:pt x="62" y="58"/>
                  </a:cubicBezTo>
                  <a:cubicBezTo>
                    <a:pt x="0" y="105"/>
                    <a:pt x="16" y="214"/>
                    <a:pt x="78" y="245"/>
                  </a:cubicBezTo>
                  <a:cubicBezTo>
                    <a:pt x="124" y="260"/>
                    <a:pt x="838" y="849"/>
                    <a:pt x="1598" y="1191"/>
                  </a:cubicBezTo>
                  <a:cubicBezTo>
                    <a:pt x="1613" y="1191"/>
                    <a:pt x="1629" y="1222"/>
                    <a:pt x="1644" y="1222"/>
                  </a:cubicBezTo>
                  <a:cubicBezTo>
                    <a:pt x="1706" y="1222"/>
                    <a:pt x="1753" y="1175"/>
                    <a:pt x="1784" y="1144"/>
                  </a:cubicBezTo>
                  <a:cubicBezTo>
                    <a:pt x="1799" y="1082"/>
                    <a:pt x="1768" y="989"/>
                    <a:pt x="1706" y="942"/>
                  </a:cubicBezTo>
                  <a:cubicBezTo>
                    <a:pt x="993" y="617"/>
                    <a:pt x="248" y="27"/>
                    <a:pt x="248" y="27"/>
                  </a:cubicBezTo>
                  <a:cubicBezTo>
                    <a:pt x="230" y="9"/>
                    <a:pt x="202"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25"/>
            <p:cNvSpPr/>
            <p:nvPr/>
          </p:nvSpPr>
          <p:spPr>
            <a:xfrm>
              <a:off x="1669963" y="3994325"/>
              <a:ext cx="10875" cy="39000"/>
            </a:xfrm>
            <a:custGeom>
              <a:avLst/>
              <a:gdLst/>
              <a:ahLst/>
              <a:cxnLst/>
              <a:rect l="l" t="t" r="r" b="b"/>
              <a:pathLst>
                <a:path w="435" h="1560" extrusionOk="0">
                  <a:moveTo>
                    <a:pt x="269" y="1"/>
                  </a:moveTo>
                  <a:cubicBezTo>
                    <a:pt x="207" y="1"/>
                    <a:pt x="153" y="54"/>
                    <a:pt x="140" y="117"/>
                  </a:cubicBezTo>
                  <a:cubicBezTo>
                    <a:pt x="140" y="164"/>
                    <a:pt x="0" y="893"/>
                    <a:pt x="78" y="1420"/>
                  </a:cubicBezTo>
                  <a:cubicBezTo>
                    <a:pt x="78" y="1498"/>
                    <a:pt x="156" y="1560"/>
                    <a:pt x="202" y="1560"/>
                  </a:cubicBezTo>
                  <a:lnTo>
                    <a:pt x="233" y="1560"/>
                  </a:lnTo>
                  <a:cubicBezTo>
                    <a:pt x="326" y="1560"/>
                    <a:pt x="388" y="1482"/>
                    <a:pt x="357" y="1405"/>
                  </a:cubicBezTo>
                  <a:cubicBezTo>
                    <a:pt x="311" y="908"/>
                    <a:pt x="419" y="179"/>
                    <a:pt x="419" y="179"/>
                  </a:cubicBezTo>
                  <a:cubicBezTo>
                    <a:pt x="435"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25"/>
            <p:cNvSpPr/>
            <p:nvPr/>
          </p:nvSpPr>
          <p:spPr>
            <a:xfrm>
              <a:off x="1669963" y="3994325"/>
              <a:ext cx="10875" cy="39000"/>
            </a:xfrm>
            <a:custGeom>
              <a:avLst/>
              <a:gdLst/>
              <a:ahLst/>
              <a:cxnLst/>
              <a:rect l="l" t="t" r="r" b="b"/>
              <a:pathLst>
                <a:path w="435" h="1560" extrusionOk="0">
                  <a:moveTo>
                    <a:pt x="269" y="1"/>
                  </a:moveTo>
                  <a:cubicBezTo>
                    <a:pt x="207" y="1"/>
                    <a:pt x="153" y="54"/>
                    <a:pt x="140" y="117"/>
                  </a:cubicBezTo>
                  <a:cubicBezTo>
                    <a:pt x="140" y="164"/>
                    <a:pt x="0" y="893"/>
                    <a:pt x="78" y="1420"/>
                  </a:cubicBezTo>
                  <a:cubicBezTo>
                    <a:pt x="78" y="1498"/>
                    <a:pt x="156" y="1560"/>
                    <a:pt x="202" y="1560"/>
                  </a:cubicBezTo>
                  <a:lnTo>
                    <a:pt x="233" y="1560"/>
                  </a:lnTo>
                  <a:cubicBezTo>
                    <a:pt x="326" y="1560"/>
                    <a:pt x="388" y="1482"/>
                    <a:pt x="357" y="1405"/>
                  </a:cubicBezTo>
                  <a:cubicBezTo>
                    <a:pt x="311" y="908"/>
                    <a:pt x="419" y="179"/>
                    <a:pt x="419" y="179"/>
                  </a:cubicBezTo>
                  <a:cubicBezTo>
                    <a:pt x="435"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25"/>
            <p:cNvSpPr/>
            <p:nvPr/>
          </p:nvSpPr>
          <p:spPr>
            <a:xfrm>
              <a:off x="1821188" y="4222650"/>
              <a:ext cx="35300" cy="19275"/>
            </a:xfrm>
            <a:custGeom>
              <a:avLst/>
              <a:gdLst/>
              <a:ahLst/>
              <a:cxnLst/>
              <a:rect l="l" t="t" r="r" b="b"/>
              <a:pathLst>
                <a:path w="1412" h="771" extrusionOk="0">
                  <a:moveTo>
                    <a:pt x="147" y="0"/>
                  </a:moveTo>
                  <a:cubicBezTo>
                    <a:pt x="102" y="0"/>
                    <a:pt x="60" y="25"/>
                    <a:pt x="31" y="73"/>
                  </a:cubicBezTo>
                  <a:cubicBezTo>
                    <a:pt x="0" y="151"/>
                    <a:pt x="16" y="228"/>
                    <a:pt x="93" y="275"/>
                  </a:cubicBezTo>
                  <a:cubicBezTo>
                    <a:pt x="109" y="290"/>
                    <a:pt x="807" y="662"/>
                    <a:pt x="1210" y="771"/>
                  </a:cubicBezTo>
                  <a:lnTo>
                    <a:pt x="1256" y="771"/>
                  </a:lnTo>
                  <a:cubicBezTo>
                    <a:pt x="1319" y="771"/>
                    <a:pt x="1365" y="740"/>
                    <a:pt x="1396" y="662"/>
                  </a:cubicBezTo>
                  <a:cubicBezTo>
                    <a:pt x="1412" y="585"/>
                    <a:pt x="1350" y="507"/>
                    <a:pt x="1272" y="492"/>
                  </a:cubicBezTo>
                  <a:cubicBezTo>
                    <a:pt x="900" y="383"/>
                    <a:pt x="233" y="27"/>
                    <a:pt x="233" y="27"/>
                  </a:cubicBezTo>
                  <a:cubicBezTo>
                    <a:pt x="204" y="9"/>
                    <a:pt x="175"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25"/>
            <p:cNvSpPr/>
            <p:nvPr/>
          </p:nvSpPr>
          <p:spPr>
            <a:xfrm>
              <a:off x="1821188" y="4222650"/>
              <a:ext cx="35300" cy="19275"/>
            </a:xfrm>
            <a:custGeom>
              <a:avLst/>
              <a:gdLst/>
              <a:ahLst/>
              <a:cxnLst/>
              <a:rect l="l" t="t" r="r" b="b"/>
              <a:pathLst>
                <a:path w="1412" h="771" extrusionOk="0">
                  <a:moveTo>
                    <a:pt x="147" y="0"/>
                  </a:moveTo>
                  <a:cubicBezTo>
                    <a:pt x="102" y="0"/>
                    <a:pt x="60" y="25"/>
                    <a:pt x="31" y="73"/>
                  </a:cubicBezTo>
                  <a:cubicBezTo>
                    <a:pt x="0" y="151"/>
                    <a:pt x="16" y="228"/>
                    <a:pt x="93" y="275"/>
                  </a:cubicBezTo>
                  <a:cubicBezTo>
                    <a:pt x="109" y="290"/>
                    <a:pt x="807" y="662"/>
                    <a:pt x="1210" y="771"/>
                  </a:cubicBezTo>
                  <a:lnTo>
                    <a:pt x="1256" y="771"/>
                  </a:lnTo>
                  <a:cubicBezTo>
                    <a:pt x="1319" y="771"/>
                    <a:pt x="1365" y="740"/>
                    <a:pt x="1396" y="662"/>
                  </a:cubicBezTo>
                  <a:cubicBezTo>
                    <a:pt x="1412" y="585"/>
                    <a:pt x="1350" y="507"/>
                    <a:pt x="1272" y="492"/>
                  </a:cubicBezTo>
                  <a:cubicBezTo>
                    <a:pt x="900" y="383"/>
                    <a:pt x="233" y="27"/>
                    <a:pt x="233" y="27"/>
                  </a:cubicBezTo>
                  <a:cubicBezTo>
                    <a:pt x="204" y="9"/>
                    <a:pt x="175"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25"/>
            <p:cNvSpPr/>
            <p:nvPr/>
          </p:nvSpPr>
          <p:spPr>
            <a:xfrm>
              <a:off x="1942163" y="4261775"/>
              <a:ext cx="32600" cy="10400"/>
            </a:xfrm>
            <a:custGeom>
              <a:avLst/>
              <a:gdLst/>
              <a:ahLst/>
              <a:cxnLst/>
              <a:rect l="l" t="t" r="r" b="b"/>
              <a:pathLst>
                <a:path w="1304" h="416" extrusionOk="0">
                  <a:moveTo>
                    <a:pt x="1138" y="1"/>
                  </a:moveTo>
                  <a:cubicBezTo>
                    <a:pt x="1120" y="1"/>
                    <a:pt x="1102" y="4"/>
                    <a:pt x="1086" y="12"/>
                  </a:cubicBezTo>
                  <a:cubicBezTo>
                    <a:pt x="853" y="90"/>
                    <a:pt x="310" y="121"/>
                    <a:pt x="140" y="121"/>
                  </a:cubicBezTo>
                  <a:cubicBezTo>
                    <a:pt x="62" y="121"/>
                    <a:pt x="0" y="199"/>
                    <a:pt x="0" y="276"/>
                  </a:cubicBezTo>
                  <a:cubicBezTo>
                    <a:pt x="0" y="354"/>
                    <a:pt x="62" y="416"/>
                    <a:pt x="140" y="416"/>
                  </a:cubicBezTo>
                  <a:cubicBezTo>
                    <a:pt x="171" y="416"/>
                    <a:pt x="869" y="400"/>
                    <a:pt x="1179" y="276"/>
                  </a:cubicBezTo>
                  <a:cubicBezTo>
                    <a:pt x="1256" y="261"/>
                    <a:pt x="1303" y="168"/>
                    <a:pt x="1256" y="90"/>
                  </a:cubicBezTo>
                  <a:cubicBezTo>
                    <a:pt x="1245" y="33"/>
                    <a:pt x="1191"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25"/>
            <p:cNvSpPr/>
            <p:nvPr/>
          </p:nvSpPr>
          <p:spPr>
            <a:xfrm>
              <a:off x="1942163" y="4261775"/>
              <a:ext cx="32600" cy="10400"/>
            </a:xfrm>
            <a:custGeom>
              <a:avLst/>
              <a:gdLst/>
              <a:ahLst/>
              <a:cxnLst/>
              <a:rect l="l" t="t" r="r" b="b"/>
              <a:pathLst>
                <a:path w="1304" h="416" extrusionOk="0">
                  <a:moveTo>
                    <a:pt x="1138" y="1"/>
                  </a:moveTo>
                  <a:cubicBezTo>
                    <a:pt x="1120" y="1"/>
                    <a:pt x="1102" y="4"/>
                    <a:pt x="1086" y="12"/>
                  </a:cubicBezTo>
                  <a:cubicBezTo>
                    <a:pt x="853" y="90"/>
                    <a:pt x="310" y="121"/>
                    <a:pt x="140" y="121"/>
                  </a:cubicBezTo>
                  <a:cubicBezTo>
                    <a:pt x="62" y="121"/>
                    <a:pt x="0" y="199"/>
                    <a:pt x="0" y="276"/>
                  </a:cubicBezTo>
                  <a:cubicBezTo>
                    <a:pt x="0" y="354"/>
                    <a:pt x="62" y="416"/>
                    <a:pt x="140" y="416"/>
                  </a:cubicBezTo>
                  <a:cubicBezTo>
                    <a:pt x="171" y="416"/>
                    <a:pt x="869" y="400"/>
                    <a:pt x="1179" y="276"/>
                  </a:cubicBezTo>
                  <a:cubicBezTo>
                    <a:pt x="1256" y="261"/>
                    <a:pt x="1303" y="168"/>
                    <a:pt x="1256" y="90"/>
                  </a:cubicBezTo>
                  <a:cubicBezTo>
                    <a:pt x="1245" y="33"/>
                    <a:pt x="1191"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25"/>
            <p:cNvSpPr/>
            <p:nvPr/>
          </p:nvSpPr>
          <p:spPr>
            <a:xfrm>
              <a:off x="1699813" y="4017025"/>
              <a:ext cx="10875" cy="26400"/>
            </a:xfrm>
            <a:custGeom>
              <a:avLst/>
              <a:gdLst/>
              <a:ahLst/>
              <a:cxnLst/>
              <a:rect l="l" t="t" r="r" b="b"/>
              <a:pathLst>
                <a:path w="435" h="1056" extrusionOk="0">
                  <a:moveTo>
                    <a:pt x="202" y="0"/>
                  </a:moveTo>
                  <a:cubicBezTo>
                    <a:pt x="125" y="0"/>
                    <a:pt x="47" y="62"/>
                    <a:pt x="47" y="140"/>
                  </a:cubicBezTo>
                  <a:cubicBezTo>
                    <a:pt x="47" y="156"/>
                    <a:pt x="1" y="652"/>
                    <a:pt x="140" y="978"/>
                  </a:cubicBezTo>
                  <a:cubicBezTo>
                    <a:pt x="156" y="1040"/>
                    <a:pt x="218" y="1055"/>
                    <a:pt x="280" y="1055"/>
                  </a:cubicBezTo>
                  <a:cubicBezTo>
                    <a:pt x="295" y="1055"/>
                    <a:pt x="311" y="1055"/>
                    <a:pt x="326" y="1040"/>
                  </a:cubicBezTo>
                  <a:cubicBezTo>
                    <a:pt x="404" y="993"/>
                    <a:pt x="435" y="915"/>
                    <a:pt x="404" y="838"/>
                  </a:cubicBezTo>
                  <a:cubicBezTo>
                    <a:pt x="295" y="590"/>
                    <a:pt x="326" y="156"/>
                    <a:pt x="326" y="156"/>
                  </a:cubicBezTo>
                  <a:cubicBezTo>
                    <a:pt x="326"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25"/>
            <p:cNvSpPr/>
            <p:nvPr/>
          </p:nvSpPr>
          <p:spPr>
            <a:xfrm>
              <a:off x="1699813" y="4017025"/>
              <a:ext cx="10875" cy="26400"/>
            </a:xfrm>
            <a:custGeom>
              <a:avLst/>
              <a:gdLst/>
              <a:ahLst/>
              <a:cxnLst/>
              <a:rect l="l" t="t" r="r" b="b"/>
              <a:pathLst>
                <a:path w="435" h="1056" extrusionOk="0">
                  <a:moveTo>
                    <a:pt x="202" y="0"/>
                  </a:moveTo>
                  <a:cubicBezTo>
                    <a:pt x="125" y="0"/>
                    <a:pt x="47" y="62"/>
                    <a:pt x="47" y="140"/>
                  </a:cubicBezTo>
                  <a:cubicBezTo>
                    <a:pt x="47" y="156"/>
                    <a:pt x="1" y="652"/>
                    <a:pt x="140" y="978"/>
                  </a:cubicBezTo>
                  <a:cubicBezTo>
                    <a:pt x="156" y="1040"/>
                    <a:pt x="218" y="1055"/>
                    <a:pt x="280" y="1055"/>
                  </a:cubicBezTo>
                  <a:cubicBezTo>
                    <a:pt x="295" y="1055"/>
                    <a:pt x="311" y="1055"/>
                    <a:pt x="326" y="1040"/>
                  </a:cubicBezTo>
                  <a:cubicBezTo>
                    <a:pt x="404" y="993"/>
                    <a:pt x="435" y="915"/>
                    <a:pt x="404" y="838"/>
                  </a:cubicBezTo>
                  <a:cubicBezTo>
                    <a:pt x="295" y="590"/>
                    <a:pt x="326" y="156"/>
                    <a:pt x="326" y="156"/>
                  </a:cubicBezTo>
                  <a:cubicBezTo>
                    <a:pt x="326"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25"/>
            <p:cNvSpPr/>
            <p:nvPr/>
          </p:nvSpPr>
          <p:spPr>
            <a:xfrm>
              <a:off x="1718438" y="3922800"/>
              <a:ext cx="3125" cy="4300"/>
            </a:xfrm>
            <a:custGeom>
              <a:avLst/>
              <a:gdLst/>
              <a:ahLst/>
              <a:cxnLst/>
              <a:rect l="l" t="t" r="r" b="b"/>
              <a:pathLst>
                <a:path w="125" h="172" extrusionOk="0">
                  <a:moveTo>
                    <a:pt x="109" y="1"/>
                  </a:moveTo>
                  <a:lnTo>
                    <a:pt x="31" y="16"/>
                  </a:lnTo>
                  <a:cubicBezTo>
                    <a:pt x="16" y="32"/>
                    <a:pt x="0" y="63"/>
                    <a:pt x="0" y="94"/>
                  </a:cubicBezTo>
                  <a:cubicBezTo>
                    <a:pt x="0" y="125"/>
                    <a:pt x="16" y="171"/>
                    <a:pt x="31" y="171"/>
                  </a:cubicBezTo>
                  <a:cubicBezTo>
                    <a:pt x="47" y="171"/>
                    <a:pt x="93" y="140"/>
                    <a:pt x="109" y="109"/>
                  </a:cubicBezTo>
                  <a:cubicBezTo>
                    <a:pt x="124" y="63"/>
                    <a:pt x="124" y="32"/>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25"/>
            <p:cNvSpPr/>
            <p:nvPr/>
          </p:nvSpPr>
          <p:spPr>
            <a:xfrm>
              <a:off x="1718438" y="3922800"/>
              <a:ext cx="3125" cy="4300"/>
            </a:xfrm>
            <a:custGeom>
              <a:avLst/>
              <a:gdLst/>
              <a:ahLst/>
              <a:cxnLst/>
              <a:rect l="l" t="t" r="r" b="b"/>
              <a:pathLst>
                <a:path w="125" h="172" extrusionOk="0">
                  <a:moveTo>
                    <a:pt x="109" y="1"/>
                  </a:moveTo>
                  <a:lnTo>
                    <a:pt x="31" y="16"/>
                  </a:lnTo>
                  <a:cubicBezTo>
                    <a:pt x="16" y="32"/>
                    <a:pt x="0" y="63"/>
                    <a:pt x="0" y="94"/>
                  </a:cubicBezTo>
                  <a:cubicBezTo>
                    <a:pt x="0" y="125"/>
                    <a:pt x="16" y="171"/>
                    <a:pt x="31" y="171"/>
                  </a:cubicBezTo>
                  <a:cubicBezTo>
                    <a:pt x="47" y="171"/>
                    <a:pt x="93" y="140"/>
                    <a:pt x="109" y="109"/>
                  </a:cubicBezTo>
                  <a:cubicBezTo>
                    <a:pt x="124" y="63"/>
                    <a:pt x="124" y="32"/>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25"/>
            <p:cNvSpPr/>
            <p:nvPr/>
          </p:nvSpPr>
          <p:spPr>
            <a:xfrm>
              <a:off x="1715338" y="3920875"/>
              <a:ext cx="8925" cy="8925"/>
            </a:xfrm>
            <a:custGeom>
              <a:avLst/>
              <a:gdLst/>
              <a:ahLst/>
              <a:cxnLst/>
              <a:rect l="l" t="t" r="r" b="b"/>
              <a:pathLst>
                <a:path w="357" h="357" extrusionOk="0">
                  <a:moveTo>
                    <a:pt x="248" y="78"/>
                  </a:moveTo>
                  <a:cubicBezTo>
                    <a:pt x="248" y="109"/>
                    <a:pt x="248" y="155"/>
                    <a:pt x="233" y="171"/>
                  </a:cubicBezTo>
                  <a:cubicBezTo>
                    <a:pt x="217" y="202"/>
                    <a:pt x="171" y="233"/>
                    <a:pt x="155" y="233"/>
                  </a:cubicBezTo>
                  <a:cubicBezTo>
                    <a:pt x="140" y="233"/>
                    <a:pt x="124" y="186"/>
                    <a:pt x="124" y="155"/>
                  </a:cubicBezTo>
                  <a:cubicBezTo>
                    <a:pt x="124" y="124"/>
                    <a:pt x="140" y="93"/>
                    <a:pt x="155" y="78"/>
                  </a:cubicBezTo>
                  <a:close/>
                  <a:moveTo>
                    <a:pt x="124" y="0"/>
                  </a:moveTo>
                  <a:cubicBezTo>
                    <a:pt x="62" y="31"/>
                    <a:pt x="16" y="93"/>
                    <a:pt x="16" y="155"/>
                  </a:cubicBezTo>
                  <a:cubicBezTo>
                    <a:pt x="0" y="233"/>
                    <a:pt x="47" y="326"/>
                    <a:pt x="93" y="357"/>
                  </a:cubicBezTo>
                  <a:lnTo>
                    <a:pt x="140" y="357"/>
                  </a:lnTo>
                  <a:cubicBezTo>
                    <a:pt x="217" y="357"/>
                    <a:pt x="295" y="310"/>
                    <a:pt x="310" y="248"/>
                  </a:cubicBezTo>
                  <a:cubicBezTo>
                    <a:pt x="357" y="171"/>
                    <a:pt x="326" y="93"/>
                    <a:pt x="326" y="31"/>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25"/>
            <p:cNvSpPr/>
            <p:nvPr/>
          </p:nvSpPr>
          <p:spPr>
            <a:xfrm>
              <a:off x="1715338" y="3920875"/>
              <a:ext cx="8925" cy="8925"/>
            </a:xfrm>
            <a:custGeom>
              <a:avLst/>
              <a:gdLst/>
              <a:ahLst/>
              <a:cxnLst/>
              <a:rect l="l" t="t" r="r" b="b"/>
              <a:pathLst>
                <a:path w="357" h="357" extrusionOk="0">
                  <a:moveTo>
                    <a:pt x="248" y="78"/>
                  </a:moveTo>
                  <a:cubicBezTo>
                    <a:pt x="248" y="109"/>
                    <a:pt x="248" y="155"/>
                    <a:pt x="233" y="171"/>
                  </a:cubicBezTo>
                  <a:cubicBezTo>
                    <a:pt x="217" y="202"/>
                    <a:pt x="171" y="233"/>
                    <a:pt x="155" y="233"/>
                  </a:cubicBezTo>
                  <a:cubicBezTo>
                    <a:pt x="140" y="233"/>
                    <a:pt x="124" y="186"/>
                    <a:pt x="124" y="155"/>
                  </a:cubicBezTo>
                  <a:cubicBezTo>
                    <a:pt x="124" y="124"/>
                    <a:pt x="140" y="93"/>
                    <a:pt x="155" y="78"/>
                  </a:cubicBezTo>
                  <a:close/>
                  <a:moveTo>
                    <a:pt x="124" y="0"/>
                  </a:moveTo>
                  <a:cubicBezTo>
                    <a:pt x="62" y="31"/>
                    <a:pt x="16" y="93"/>
                    <a:pt x="16" y="155"/>
                  </a:cubicBezTo>
                  <a:cubicBezTo>
                    <a:pt x="0" y="233"/>
                    <a:pt x="47" y="326"/>
                    <a:pt x="93" y="357"/>
                  </a:cubicBezTo>
                  <a:lnTo>
                    <a:pt x="140" y="357"/>
                  </a:lnTo>
                  <a:cubicBezTo>
                    <a:pt x="217" y="357"/>
                    <a:pt x="295" y="310"/>
                    <a:pt x="310" y="248"/>
                  </a:cubicBezTo>
                  <a:cubicBezTo>
                    <a:pt x="357" y="171"/>
                    <a:pt x="326" y="93"/>
                    <a:pt x="326" y="31"/>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25"/>
            <p:cNvSpPr/>
            <p:nvPr/>
          </p:nvSpPr>
          <p:spPr>
            <a:xfrm>
              <a:off x="1731613" y="4171725"/>
              <a:ext cx="5450" cy="4625"/>
            </a:xfrm>
            <a:custGeom>
              <a:avLst/>
              <a:gdLst/>
              <a:ahLst/>
              <a:cxnLst/>
              <a:rect l="l" t="t" r="r" b="b"/>
              <a:pathLst>
                <a:path w="218" h="185" extrusionOk="0">
                  <a:moveTo>
                    <a:pt x="16" y="1"/>
                  </a:moveTo>
                  <a:lnTo>
                    <a:pt x="16" y="47"/>
                  </a:lnTo>
                  <a:lnTo>
                    <a:pt x="0" y="140"/>
                  </a:lnTo>
                  <a:cubicBezTo>
                    <a:pt x="16" y="156"/>
                    <a:pt x="32" y="156"/>
                    <a:pt x="47" y="171"/>
                  </a:cubicBezTo>
                  <a:cubicBezTo>
                    <a:pt x="61" y="181"/>
                    <a:pt x="74" y="185"/>
                    <a:pt x="87" y="185"/>
                  </a:cubicBezTo>
                  <a:cubicBezTo>
                    <a:pt x="114" y="185"/>
                    <a:pt x="139" y="167"/>
                    <a:pt x="171" y="156"/>
                  </a:cubicBezTo>
                  <a:cubicBezTo>
                    <a:pt x="187" y="140"/>
                    <a:pt x="202" y="140"/>
                    <a:pt x="202" y="125"/>
                  </a:cubicBezTo>
                  <a:cubicBezTo>
                    <a:pt x="218" y="78"/>
                    <a:pt x="187" y="47"/>
                    <a:pt x="140" y="16"/>
                  </a:cubicBezTo>
                  <a:cubicBezTo>
                    <a:pt x="109" y="1"/>
                    <a:pt x="63"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25"/>
            <p:cNvSpPr/>
            <p:nvPr/>
          </p:nvSpPr>
          <p:spPr>
            <a:xfrm>
              <a:off x="1731613" y="4171725"/>
              <a:ext cx="5450" cy="4625"/>
            </a:xfrm>
            <a:custGeom>
              <a:avLst/>
              <a:gdLst/>
              <a:ahLst/>
              <a:cxnLst/>
              <a:rect l="l" t="t" r="r" b="b"/>
              <a:pathLst>
                <a:path w="218" h="185" extrusionOk="0">
                  <a:moveTo>
                    <a:pt x="16" y="1"/>
                  </a:moveTo>
                  <a:lnTo>
                    <a:pt x="16" y="47"/>
                  </a:lnTo>
                  <a:lnTo>
                    <a:pt x="0" y="140"/>
                  </a:lnTo>
                  <a:cubicBezTo>
                    <a:pt x="16" y="156"/>
                    <a:pt x="32" y="156"/>
                    <a:pt x="47" y="171"/>
                  </a:cubicBezTo>
                  <a:cubicBezTo>
                    <a:pt x="61" y="181"/>
                    <a:pt x="74" y="185"/>
                    <a:pt x="87" y="185"/>
                  </a:cubicBezTo>
                  <a:cubicBezTo>
                    <a:pt x="114" y="185"/>
                    <a:pt x="139" y="167"/>
                    <a:pt x="171" y="156"/>
                  </a:cubicBezTo>
                  <a:cubicBezTo>
                    <a:pt x="187" y="140"/>
                    <a:pt x="202" y="140"/>
                    <a:pt x="202" y="125"/>
                  </a:cubicBezTo>
                  <a:cubicBezTo>
                    <a:pt x="218" y="78"/>
                    <a:pt x="187" y="47"/>
                    <a:pt x="140" y="16"/>
                  </a:cubicBezTo>
                  <a:cubicBezTo>
                    <a:pt x="109" y="1"/>
                    <a:pt x="63"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25"/>
            <p:cNvSpPr/>
            <p:nvPr/>
          </p:nvSpPr>
          <p:spPr>
            <a:xfrm>
              <a:off x="1728513" y="4168625"/>
              <a:ext cx="11650" cy="10500"/>
            </a:xfrm>
            <a:custGeom>
              <a:avLst/>
              <a:gdLst/>
              <a:ahLst/>
              <a:cxnLst/>
              <a:rect l="l" t="t" r="r" b="b"/>
              <a:pathLst>
                <a:path w="466" h="420" extrusionOk="0">
                  <a:moveTo>
                    <a:pt x="140" y="125"/>
                  </a:moveTo>
                  <a:cubicBezTo>
                    <a:pt x="187" y="125"/>
                    <a:pt x="233" y="125"/>
                    <a:pt x="264" y="140"/>
                  </a:cubicBezTo>
                  <a:cubicBezTo>
                    <a:pt x="326" y="171"/>
                    <a:pt x="342" y="202"/>
                    <a:pt x="342" y="249"/>
                  </a:cubicBezTo>
                  <a:cubicBezTo>
                    <a:pt x="342" y="264"/>
                    <a:pt x="326" y="280"/>
                    <a:pt x="295" y="280"/>
                  </a:cubicBezTo>
                  <a:cubicBezTo>
                    <a:pt x="263" y="291"/>
                    <a:pt x="238" y="309"/>
                    <a:pt x="211" y="309"/>
                  </a:cubicBezTo>
                  <a:cubicBezTo>
                    <a:pt x="198" y="309"/>
                    <a:pt x="185" y="305"/>
                    <a:pt x="171" y="295"/>
                  </a:cubicBezTo>
                  <a:cubicBezTo>
                    <a:pt x="156" y="280"/>
                    <a:pt x="140" y="280"/>
                    <a:pt x="124" y="264"/>
                  </a:cubicBezTo>
                  <a:lnTo>
                    <a:pt x="140" y="171"/>
                  </a:lnTo>
                  <a:lnTo>
                    <a:pt x="140" y="125"/>
                  </a:lnTo>
                  <a:close/>
                  <a:moveTo>
                    <a:pt x="62" y="1"/>
                  </a:moveTo>
                  <a:lnTo>
                    <a:pt x="62" y="47"/>
                  </a:lnTo>
                  <a:cubicBezTo>
                    <a:pt x="62" y="63"/>
                    <a:pt x="31" y="125"/>
                    <a:pt x="62" y="171"/>
                  </a:cubicBezTo>
                  <a:lnTo>
                    <a:pt x="16" y="171"/>
                  </a:lnTo>
                  <a:cubicBezTo>
                    <a:pt x="0" y="280"/>
                    <a:pt x="78" y="357"/>
                    <a:pt x="171" y="404"/>
                  </a:cubicBezTo>
                  <a:cubicBezTo>
                    <a:pt x="187" y="419"/>
                    <a:pt x="233" y="419"/>
                    <a:pt x="249" y="419"/>
                  </a:cubicBezTo>
                  <a:cubicBezTo>
                    <a:pt x="295" y="419"/>
                    <a:pt x="326" y="404"/>
                    <a:pt x="373" y="373"/>
                  </a:cubicBezTo>
                  <a:cubicBezTo>
                    <a:pt x="404" y="342"/>
                    <a:pt x="419" y="295"/>
                    <a:pt x="450" y="264"/>
                  </a:cubicBezTo>
                  <a:cubicBezTo>
                    <a:pt x="466" y="171"/>
                    <a:pt x="388" y="94"/>
                    <a:pt x="311" y="32"/>
                  </a:cubicBezTo>
                  <a:cubicBezTo>
                    <a:pt x="249" y="1"/>
                    <a:pt x="156"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25"/>
            <p:cNvSpPr/>
            <p:nvPr/>
          </p:nvSpPr>
          <p:spPr>
            <a:xfrm>
              <a:off x="1728513" y="4168625"/>
              <a:ext cx="11650" cy="10500"/>
            </a:xfrm>
            <a:custGeom>
              <a:avLst/>
              <a:gdLst/>
              <a:ahLst/>
              <a:cxnLst/>
              <a:rect l="l" t="t" r="r" b="b"/>
              <a:pathLst>
                <a:path w="466" h="420" extrusionOk="0">
                  <a:moveTo>
                    <a:pt x="140" y="125"/>
                  </a:moveTo>
                  <a:cubicBezTo>
                    <a:pt x="187" y="125"/>
                    <a:pt x="233" y="125"/>
                    <a:pt x="264" y="140"/>
                  </a:cubicBezTo>
                  <a:cubicBezTo>
                    <a:pt x="326" y="171"/>
                    <a:pt x="342" y="202"/>
                    <a:pt x="342" y="249"/>
                  </a:cubicBezTo>
                  <a:cubicBezTo>
                    <a:pt x="342" y="264"/>
                    <a:pt x="326" y="280"/>
                    <a:pt x="295" y="280"/>
                  </a:cubicBezTo>
                  <a:cubicBezTo>
                    <a:pt x="263" y="291"/>
                    <a:pt x="238" y="309"/>
                    <a:pt x="211" y="309"/>
                  </a:cubicBezTo>
                  <a:cubicBezTo>
                    <a:pt x="198" y="309"/>
                    <a:pt x="185" y="305"/>
                    <a:pt x="171" y="295"/>
                  </a:cubicBezTo>
                  <a:cubicBezTo>
                    <a:pt x="156" y="280"/>
                    <a:pt x="140" y="280"/>
                    <a:pt x="124" y="264"/>
                  </a:cubicBezTo>
                  <a:lnTo>
                    <a:pt x="140" y="171"/>
                  </a:lnTo>
                  <a:lnTo>
                    <a:pt x="140" y="125"/>
                  </a:lnTo>
                  <a:close/>
                  <a:moveTo>
                    <a:pt x="62" y="1"/>
                  </a:moveTo>
                  <a:lnTo>
                    <a:pt x="62" y="47"/>
                  </a:lnTo>
                  <a:cubicBezTo>
                    <a:pt x="62" y="63"/>
                    <a:pt x="31" y="125"/>
                    <a:pt x="62" y="171"/>
                  </a:cubicBezTo>
                  <a:lnTo>
                    <a:pt x="16" y="171"/>
                  </a:lnTo>
                  <a:cubicBezTo>
                    <a:pt x="0" y="280"/>
                    <a:pt x="78" y="357"/>
                    <a:pt x="171" y="404"/>
                  </a:cubicBezTo>
                  <a:cubicBezTo>
                    <a:pt x="187" y="419"/>
                    <a:pt x="233" y="419"/>
                    <a:pt x="249" y="419"/>
                  </a:cubicBezTo>
                  <a:cubicBezTo>
                    <a:pt x="295" y="419"/>
                    <a:pt x="326" y="404"/>
                    <a:pt x="373" y="373"/>
                  </a:cubicBezTo>
                  <a:cubicBezTo>
                    <a:pt x="404" y="342"/>
                    <a:pt x="419" y="295"/>
                    <a:pt x="450" y="264"/>
                  </a:cubicBezTo>
                  <a:cubicBezTo>
                    <a:pt x="466" y="171"/>
                    <a:pt x="388" y="94"/>
                    <a:pt x="311" y="32"/>
                  </a:cubicBezTo>
                  <a:cubicBezTo>
                    <a:pt x="249" y="1"/>
                    <a:pt x="156"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25"/>
            <p:cNvSpPr/>
            <p:nvPr/>
          </p:nvSpPr>
          <p:spPr>
            <a:xfrm>
              <a:off x="1764963" y="4213600"/>
              <a:ext cx="4675" cy="4050"/>
            </a:xfrm>
            <a:custGeom>
              <a:avLst/>
              <a:gdLst/>
              <a:ahLst/>
              <a:cxnLst/>
              <a:rect l="l" t="t" r="r" b="b"/>
              <a:pathLst>
                <a:path w="187" h="162" extrusionOk="0">
                  <a:moveTo>
                    <a:pt x="78" y="1"/>
                  </a:moveTo>
                  <a:cubicBezTo>
                    <a:pt x="47" y="1"/>
                    <a:pt x="47" y="1"/>
                    <a:pt x="31" y="16"/>
                  </a:cubicBezTo>
                  <a:cubicBezTo>
                    <a:pt x="16" y="32"/>
                    <a:pt x="0" y="47"/>
                    <a:pt x="0" y="94"/>
                  </a:cubicBezTo>
                  <a:cubicBezTo>
                    <a:pt x="16" y="109"/>
                    <a:pt x="31" y="156"/>
                    <a:pt x="47" y="156"/>
                  </a:cubicBezTo>
                  <a:cubicBezTo>
                    <a:pt x="58" y="160"/>
                    <a:pt x="71" y="161"/>
                    <a:pt x="84" y="161"/>
                  </a:cubicBezTo>
                  <a:cubicBezTo>
                    <a:pt x="127" y="161"/>
                    <a:pt x="175" y="141"/>
                    <a:pt x="186" y="94"/>
                  </a:cubicBezTo>
                  <a:cubicBezTo>
                    <a:pt x="186" y="78"/>
                    <a:pt x="186" y="47"/>
                    <a:pt x="171" y="32"/>
                  </a:cubicBezTo>
                  <a:cubicBezTo>
                    <a:pt x="155" y="16"/>
                    <a:pt x="109"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25"/>
            <p:cNvSpPr/>
            <p:nvPr/>
          </p:nvSpPr>
          <p:spPr>
            <a:xfrm>
              <a:off x="1764963" y="4213600"/>
              <a:ext cx="4675" cy="4050"/>
            </a:xfrm>
            <a:custGeom>
              <a:avLst/>
              <a:gdLst/>
              <a:ahLst/>
              <a:cxnLst/>
              <a:rect l="l" t="t" r="r" b="b"/>
              <a:pathLst>
                <a:path w="187" h="162" extrusionOk="0">
                  <a:moveTo>
                    <a:pt x="78" y="1"/>
                  </a:moveTo>
                  <a:cubicBezTo>
                    <a:pt x="47" y="1"/>
                    <a:pt x="47" y="1"/>
                    <a:pt x="31" y="16"/>
                  </a:cubicBezTo>
                  <a:cubicBezTo>
                    <a:pt x="16" y="32"/>
                    <a:pt x="0" y="47"/>
                    <a:pt x="0" y="94"/>
                  </a:cubicBezTo>
                  <a:cubicBezTo>
                    <a:pt x="16" y="109"/>
                    <a:pt x="31" y="156"/>
                    <a:pt x="47" y="156"/>
                  </a:cubicBezTo>
                  <a:cubicBezTo>
                    <a:pt x="58" y="160"/>
                    <a:pt x="71" y="161"/>
                    <a:pt x="84" y="161"/>
                  </a:cubicBezTo>
                  <a:cubicBezTo>
                    <a:pt x="127" y="161"/>
                    <a:pt x="175" y="141"/>
                    <a:pt x="186" y="94"/>
                  </a:cubicBezTo>
                  <a:cubicBezTo>
                    <a:pt x="186" y="78"/>
                    <a:pt x="186" y="47"/>
                    <a:pt x="171" y="32"/>
                  </a:cubicBezTo>
                  <a:cubicBezTo>
                    <a:pt x="155" y="16"/>
                    <a:pt x="109"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25"/>
            <p:cNvSpPr/>
            <p:nvPr/>
          </p:nvSpPr>
          <p:spPr>
            <a:xfrm>
              <a:off x="1763413" y="4210850"/>
              <a:ext cx="9325" cy="9375"/>
            </a:xfrm>
            <a:custGeom>
              <a:avLst/>
              <a:gdLst/>
              <a:ahLst/>
              <a:cxnLst/>
              <a:rect l="l" t="t" r="r" b="b"/>
              <a:pathLst>
                <a:path w="373" h="375" extrusionOk="0">
                  <a:moveTo>
                    <a:pt x="136" y="115"/>
                  </a:moveTo>
                  <a:cubicBezTo>
                    <a:pt x="140" y="115"/>
                    <a:pt x="140" y="119"/>
                    <a:pt x="140" y="126"/>
                  </a:cubicBezTo>
                  <a:cubicBezTo>
                    <a:pt x="171" y="126"/>
                    <a:pt x="217" y="142"/>
                    <a:pt x="233" y="157"/>
                  </a:cubicBezTo>
                  <a:cubicBezTo>
                    <a:pt x="248" y="173"/>
                    <a:pt x="248" y="204"/>
                    <a:pt x="248" y="219"/>
                  </a:cubicBezTo>
                  <a:cubicBezTo>
                    <a:pt x="237" y="267"/>
                    <a:pt x="189" y="287"/>
                    <a:pt x="146" y="287"/>
                  </a:cubicBezTo>
                  <a:cubicBezTo>
                    <a:pt x="133" y="287"/>
                    <a:pt x="120" y="285"/>
                    <a:pt x="109" y="281"/>
                  </a:cubicBezTo>
                  <a:cubicBezTo>
                    <a:pt x="93" y="250"/>
                    <a:pt x="78" y="235"/>
                    <a:pt x="78" y="204"/>
                  </a:cubicBezTo>
                  <a:cubicBezTo>
                    <a:pt x="78" y="157"/>
                    <a:pt x="93" y="142"/>
                    <a:pt x="109" y="126"/>
                  </a:cubicBezTo>
                  <a:cubicBezTo>
                    <a:pt x="124" y="119"/>
                    <a:pt x="132" y="115"/>
                    <a:pt x="136" y="115"/>
                  </a:cubicBezTo>
                  <a:close/>
                  <a:moveTo>
                    <a:pt x="161" y="0"/>
                  </a:moveTo>
                  <a:cubicBezTo>
                    <a:pt x="130" y="0"/>
                    <a:pt x="101" y="10"/>
                    <a:pt x="78" y="33"/>
                  </a:cubicBezTo>
                  <a:cubicBezTo>
                    <a:pt x="16" y="64"/>
                    <a:pt x="0" y="126"/>
                    <a:pt x="0" y="188"/>
                  </a:cubicBezTo>
                  <a:cubicBezTo>
                    <a:pt x="0" y="235"/>
                    <a:pt x="16" y="297"/>
                    <a:pt x="78" y="343"/>
                  </a:cubicBezTo>
                  <a:cubicBezTo>
                    <a:pt x="93" y="359"/>
                    <a:pt x="140" y="374"/>
                    <a:pt x="171" y="374"/>
                  </a:cubicBezTo>
                  <a:cubicBezTo>
                    <a:pt x="264" y="374"/>
                    <a:pt x="341" y="312"/>
                    <a:pt x="373" y="235"/>
                  </a:cubicBezTo>
                  <a:cubicBezTo>
                    <a:pt x="373" y="188"/>
                    <a:pt x="373" y="126"/>
                    <a:pt x="326" y="80"/>
                  </a:cubicBezTo>
                  <a:cubicBezTo>
                    <a:pt x="277" y="31"/>
                    <a:pt x="215"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25"/>
            <p:cNvSpPr/>
            <p:nvPr/>
          </p:nvSpPr>
          <p:spPr>
            <a:xfrm>
              <a:off x="1763413" y="4210850"/>
              <a:ext cx="9325" cy="9375"/>
            </a:xfrm>
            <a:custGeom>
              <a:avLst/>
              <a:gdLst/>
              <a:ahLst/>
              <a:cxnLst/>
              <a:rect l="l" t="t" r="r" b="b"/>
              <a:pathLst>
                <a:path w="373" h="375" extrusionOk="0">
                  <a:moveTo>
                    <a:pt x="136" y="115"/>
                  </a:moveTo>
                  <a:cubicBezTo>
                    <a:pt x="140" y="115"/>
                    <a:pt x="140" y="119"/>
                    <a:pt x="140" y="126"/>
                  </a:cubicBezTo>
                  <a:cubicBezTo>
                    <a:pt x="171" y="126"/>
                    <a:pt x="217" y="142"/>
                    <a:pt x="233" y="157"/>
                  </a:cubicBezTo>
                  <a:cubicBezTo>
                    <a:pt x="248" y="173"/>
                    <a:pt x="248" y="204"/>
                    <a:pt x="248" y="219"/>
                  </a:cubicBezTo>
                  <a:cubicBezTo>
                    <a:pt x="237" y="267"/>
                    <a:pt x="189" y="287"/>
                    <a:pt x="146" y="287"/>
                  </a:cubicBezTo>
                  <a:cubicBezTo>
                    <a:pt x="133" y="287"/>
                    <a:pt x="120" y="285"/>
                    <a:pt x="109" y="281"/>
                  </a:cubicBezTo>
                  <a:cubicBezTo>
                    <a:pt x="93" y="250"/>
                    <a:pt x="78" y="235"/>
                    <a:pt x="78" y="204"/>
                  </a:cubicBezTo>
                  <a:cubicBezTo>
                    <a:pt x="78" y="157"/>
                    <a:pt x="93" y="142"/>
                    <a:pt x="109" y="126"/>
                  </a:cubicBezTo>
                  <a:cubicBezTo>
                    <a:pt x="124" y="119"/>
                    <a:pt x="132" y="115"/>
                    <a:pt x="136" y="115"/>
                  </a:cubicBezTo>
                  <a:close/>
                  <a:moveTo>
                    <a:pt x="161" y="0"/>
                  </a:moveTo>
                  <a:cubicBezTo>
                    <a:pt x="130" y="0"/>
                    <a:pt x="101" y="10"/>
                    <a:pt x="78" y="33"/>
                  </a:cubicBezTo>
                  <a:cubicBezTo>
                    <a:pt x="16" y="64"/>
                    <a:pt x="0" y="126"/>
                    <a:pt x="0" y="188"/>
                  </a:cubicBezTo>
                  <a:cubicBezTo>
                    <a:pt x="0" y="235"/>
                    <a:pt x="16" y="297"/>
                    <a:pt x="78" y="343"/>
                  </a:cubicBezTo>
                  <a:cubicBezTo>
                    <a:pt x="93" y="359"/>
                    <a:pt x="140" y="374"/>
                    <a:pt x="171" y="374"/>
                  </a:cubicBezTo>
                  <a:cubicBezTo>
                    <a:pt x="264" y="374"/>
                    <a:pt x="341" y="312"/>
                    <a:pt x="373" y="235"/>
                  </a:cubicBezTo>
                  <a:cubicBezTo>
                    <a:pt x="373" y="188"/>
                    <a:pt x="373" y="126"/>
                    <a:pt x="326" y="80"/>
                  </a:cubicBezTo>
                  <a:cubicBezTo>
                    <a:pt x="277" y="31"/>
                    <a:pt x="215"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25"/>
            <p:cNvSpPr/>
            <p:nvPr/>
          </p:nvSpPr>
          <p:spPr>
            <a:xfrm>
              <a:off x="1782413" y="4202375"/>
              <a:ext cx="4675" cy="4425"/>
            </a:xfrm>
            <a:custGeom>
              <a:avLst/>
              <a:gdLst/>
              <a:ahLst/>
              <a:cxnLst/>
              <a:rect l="l" t="t" r="r" b="b"/>
              <a:pathLst>
                <a:path w="187" h="177" extrusionOk="0">
                  <a:moveTo>
                    <a:pt x="109" y="0"/>
                  </a:moveTo>
                  <a:cubicBezTo>
                    <a:pt x="93" y="0"/>
                    <a:pt x="78" y="0"/>
                    <a:pt x="78" y="16"/>
                  </a:cubicBezTo>
                  <a:cubicBezTo>
                    <a:pt x="16" y="31"/>
                    <a:pt x="0" y="93"/>
                    <a:pt x="31" y="140"/>
                  </a:cubicBezTo>
                  <a:cubicBezTo>
                    <a:pt x="43" y="162"/>
                    <a:pt x="79" y="177"/>
                    <a:pt x="116" y="177"/>
                  </a:cubicBezTo>
                  <a:cubicBezTo>
                    <a:pt x="129" y="177"/>
                    <a:pt x="143" y="175"/>
                    <a:pt x="155" y="171"/>
                  </a:cubicBezTo>
                  <a:cubicBezTo>
                    <a:pt x="171" y="155"/>
                    <a:pt x="186" y="140"/>
                    <a:pt x="186" y="109"/>
                  </a:cubicBezTo>
                  <a:lnTo>
                    <a:pt x="186" y="31"/>
                  </a:lnTo>
                  <a:cubicBezTo>
                    <a:pt x="171" y="16"/>
                    <a:pt x="124"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25"/>
            <p:cNvSpPr/>
            <p:nvPr/>
          </p:nvSpPr>
          <p:spPr>
            <a:xfrm>
              <a:off x="1782413" y="4202375"/>
              <a:ext cx="4675" cy="4425"/>
            </a:xfrm>
            <a:custGeom>
              <a:avLst/>
              <a:gdLst/>
              <a:ahLst/>
              <a:cxnLst/>
              <a:rect l="l" t="t" r="r" b="b"/>
              <a:pathLst>
                <a:path w="187" h="177" extrusionOk="0">
                  <a:moveTo>
                    <a:pt x="109" y="0"/>
                  </a:moveTo>
                  <a:cubicBezTo>
                    <a:pt x="93" y="0"/>
                    <a:pt x="78" y="0"/>
                    <a:pt x="78" y="16"/>
                  </a:cubicBezTo>
                  <a:cubicBezTo>
                    <a:pt x="16" y="31"/>
                    <a:pt x="0" y="93"/>
                    <a:pt x="31" y="140"/>
                  </a:cubicBezTo>
                  <a:cubicBezTo>
                    <a:pt x="43" y="162"/>
                    <a:pt x="79" y="177"/>
                    <a:pt x="116" y="177"/>
                  </a:cubicBezTo>
                  <a:cubicBezTo>
                    <a:pt x="129" y="177"/>
                    <a:pt x="143" y="175"/>
                    <a:pt x="155" y="171"/>
                  </a:cubicBezTo>
                  <a:cubicBezTo>
                    <a:pt x="171" y="155"/>
                    <a:pt x="186" y="140"/>
                    <a:pt x="186" y="109"/>
                  </a:cubicBezTo>
                  <a:lnTo>
                    <a:pt x="186" y="31"/>
                  </a:lnTo>
                  <a:cubicBezTo>
                    <a:pt x="171" y="16"/>
                    <a:pt x="124"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25"/>
            <p:cNvSpPr/>
            <p:nvPr/>
          </p:nvSpPr>
          <p:spPr>
            <a:xfrm>
              <a:off x="1779688" y="4199725"/>
              <a:ext cx="10500" cy="10025"/>
            </a:xfrm>
            <a:custGeom>
              <a:avLst/>
              <a:gdLst/>
              <a:ahLst/>
              <a:cxnLst/>
              <a:rect l="l" t="t" r="r" b="b"/>
              <a:pathLst>
                <a:path w="420" h="401" extrusionOk="0">
                  <a:moveTo>
                    <a:pt x="218" y="106"/>
                  </a:moveTo>
                  <a:cubicBezTo>
                    <a:pt x="233" y="106"/>
                    <a:pt x="280" y="122"/>
                    <a:pt x="295" y="137"/>
                  </a:cubicBezTo>
                  <a:lnTo>
                    <a:pt x="295" y="215"/>
                  </a:lnTo>
                  <a:cubicBezTo>
                    <a:pt x="295" y="246"/>
                    <a:pt x="280" y="261"/>
                    <a:pt x="264" y="277"/>
                  </a:cubicBezTo>
                  <a:cubicBezTo>
                    <a:pt x="252" y="281"/>
                    <a:pt x="238" y="283"/>
                    <a:pt x="225" y="283"/>
                  </a:cubicBezTo>
                  <a:cubicBezTo>
                    <a:pt x="188" y="283"/>
                    <a:pt x="152" y="268"/>
                    <a:pt x="140" y="246"/>
                  </a:cubicBezTo>
                  <a:cubicBezTo>
                    <a:pt x="125" y="199"/>
                    <a:pt x="140" y="137"/>
                    <a:pt x="187" y="122"/>
                  </a:cubicBezTo>
                  <a:cubicBezTo>
                    <a:pt x="187" y="106"/>
                    <a:pt x="202" y="106"/>
                    <a:pt x="218" y="106"/>
                  </a:cubicBezTo>
                  <a:close/>
                  <a:moveTo>
                    <a:pt x="218" y="0"/>
                  </a:moveTo>
                  <a:cubicBezTo>
                    <a:pt x="186" y="0"/>
                    <a:pt x="154" y="9"/>
                    <a:pt x="125" y="28"/>
                  </a:cubicBezTo>
                  <a:cubicBezTo>
                    <a:pt x="32" y="90"/>
                    <a:pt x="1" y="199"/>
                    <a:pt x="47" y="292"/>
                  </a:cubicBezTo>
                  <a:cubicBezTo>
                    <a:pt x="78" y="354"/>
                    <a:pt x="140" y="401"/>
                    <a:pt x="218" y="401"/>
                  </a:cubicBezTo>
                  <a:cubicBezTo>
                    <a:pt x="264" y="401"/>
                    <a:pt x="280" y="370"/>
                    <a:pt x="311" y="370"/>
                  </a:cubicBezTo>
                  <a:cubicBezTo>
                    <a:pt x="357" y="354"/>
                    <a:pt x="419" y="308"/>
                    <a:pt x="419" y="261"/>
                  </a:cubicBezTo>
                  <a:cubicBezTo>
                    <a:pt x="419" y="199"/>
                    <a:pt x="419" y="137"/>
                    <a:pt x="388" y="106"/>
                  </a:cubicBezTo>
                  <a:cubicBezTo>
                    <a:pt x="357"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25"/>
            <p:cNvSpPr/>
            <p:nvPr/>
          </p:nvSpPr>
          <p:spPr>
            <a:xfrm>
              <a:off x="1779688" y="4199725"/>
              <a:ext cx="10500" cy="10025"/>
            </a:xfrm>
            <a:custGeom>
              <a:avLst/>
              <a:gdLst/>
              <a:ahLst/>
              <a:cxnLst/>
              <a:rect l="l" t="t" r="r" b="b"/>
              <a:pathLst>
                <a:path w="420" h="401" extrusionOk="0">
                  <a:moveTo>
                    <a:pt x="218" y="106"/>
                  </a:moveTo>
                  <a:cubicBezTo>
                    <a:pt x="233" y="106"/>
                    <a:pt x="280" y="122"/>
                    <a:pt x="295" y="137"/>
                  </a:cubicBezTo>
                  <a:lnTo>
                    <a:pt x="295" y="215"/>
                  </a:lnTo>
                  <a:cubicBezTo>
                    <a:pt x="295" y="246"/>
                    <a:pt x="280" y="261"/>
                    <a:pt x="264" y="277"/>
                  </a:cubicBezTo>
                  <a:cubicBezTo>
                    <a:pt x="252" y="281"/>
                    <a:pt x="238" y="283"/>
                    <a:pt x="225" y="283"/>
                  </a:cubicBezTo>
                  <a:cubicBezTo>
                    <a:pt x="188" y="283"/>
                    <a:pt x="152" y="268"/>
                    <a:pt x="140" y="246"/>
                  </a:cubicBezTo>
                  <a:cubicBezTo>
                    <a:pt x="125" y="199"/>
                    <a:pt x="140" y="137"/>
                    <a:pt x="187" y="122"/>
                  </a:cubicBezTo>
                  <a:cubicBezTo>
                    <a:pt x="187" y="106"/>
                    <a:pt x="202" y="106"/>
                    <a:pt x="218" y="106"/>
                  </a:cubicBezTo>
                  <a:close/>
                  <a:moveTo>
                    <a:pt x="218" y="0"/>
                  </a:moveTo>
                  <a:cubicBezTo>
                    <a:pt x="186" y="0"/>
                    <a:pt x="154" y="9"/>
                    <a:pt x="125" y="28"/>
                  </a:cubicBezTo>
                  <a:cubicBezTo>
                    <a:pt x="32" y="90"/>
                    <a:pt x="1" y="199"/>
                    <a:pt x="47" y="292"/>
                  </a:cubicBezTo>
                  <a:cubicBezTo>
                    <a:pt x="78" y="354"/>
                    <a:pt x="140" y="401"/>
                    <a:pt x="218" y="401"/>
                  </a:cubicBezTo>
                  <a:cubicBezTo>
                    <a:pt x="264" y="401"/>
                    <a:pt x="280" y="370"/>
                    <a:pt x="311" y="370"/>
                  </a:cubicBezTo>
                  <a:cubicBezTo>
                    <a:pt x="357" y="354"/>
                    <a:pt x="419" y="308"/>
                    <a:pt x="419" y="261"/>
                  </a:cubicBezTo>
                  <a:cubicBezTo>
                    <a:pt x="419" y="199"/>
                    <a:pt x="419" y="137"/>
                    <a:pt x="388" y="106"/>
                  </a:cubicBezTo>
                  <a:cubicBezTo>
                    <a:pt x="357"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25"/>
            <p:cNvSpPr/>
            <p:nvPr/>
          </p:nvSpPr>
          <p:spPr>
            <a:xfrm>
              <a:off x="1773488" y="4164375"/>
              <a:ext cx="3900" cy="5825"/>
            </a:xfrm>
            <a:custGeom>
              <a:avLst/>
              <a:gdLst/>
              <a:ahLst/>
              <a:cxnLst/>
              <a:rect l="l" t="t" r="r" b="b"/>
              <a:pathLst>
                <a:path w="156" h="233" extrusionOk="0">
                  <a:moveTo>
                    <a:pt x="63" y="0"/>
                  </a:moveTo>
                  <a:lnTo>
                    <a:pt x="32" y="31"/>
                  </a:lnTo>
                  <a:lnTo>
                    <a:pt x="47" y="62"/>
                  </a:lnTo>
                  <a:cubicBezTo>
                    <a:pt x="16" y="78"/>
                    <a:pt x="1" y="109"/>
                    <a:pt x="1" y="140"/>
                  </a:cubicBezTo>
                  <a:cubicBezTo>
                    <a:pt x="1" y="186"/>
                    <a:pt x="1" y="202"/>
                    <a:pt x="16" y="217"/>
                  </a:cubicBezTo>
                  <a:cubicBezTo>
                    <a:pt x="47" y="233"/>
                    <a:pt x="78" y="233"/>
                    <a:pt x="94" y="233"/>
                  </a:cubicBezTo>
                  <a:cubicBezTo>
                    <a:pt x="140" y="233"/>
                    <a:pt x="156" y="217"/>
                    <a:pt x="156" y="186"/>
                  </a:cubicBezTo>
                  <a:cubicBezTo>
                    <a:pt x="156" y="155"/>
                    <a:pt x="156" y="124"/>
                    <a:pt x="140" y="109"/>
                  </a:cubicBezTo>
                  <a:cubicBezTo>
                    <a:pt x="125" y="78"/>
                    <a:pt x="109" y="62"/>
                    <a:pt x="63" y="62"/>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25"/>
            <p:cNvSpPr/>
            <p:nvPr/>
          </p:nvSpPr>
          <p:spPr>
            <a:xfrm>
              <a:off x="1773488" y="4164375"/>
              <a:ext cx="3900" cy="5825"/>
            </a:xfrm>
            <a:custGeom>
              <a:avLst/>
              <a:gdLst/>
              <a:ahLst/>
              <a:cxnLst/>
              <a:rect l="l" t="t" r="r" b="b"/>
              <a:pathLst>
                <a:path w="156" h="233" extrusionOk="0">
                  <a:moveTo>
                    <a:pt x="63" y="0"/>
                  </a:moveTo>
                  <a:lnTo>
                    <a:pt x="32" y="31"/>
                  </a:lnTo>
                  <a:lnTo>
                    <a:pt x="47" y="62"/>
                  </a:lnTo>
                  <a:cubicBezTo>
                    <a:pt x="16" y="78"/>
                    <a:pt x="1" y="109"/>
                    <a:pt x="1" y="140"/>
                  </a:cubicBezTo>
                  <a:cubicBezTo>
                    <a:pt x="1" y="186"/>
                    <a:pt x="1" y="202"/>
                    <a:pt x="16" y="217"/>
                  </a:cubicBezTo>
                  <a:cubicBezTo>
                    <a:pt x="47" y="233"/>
                    <a:pt x="78" y="233"/>
                    <a:pt x="94" y="233"/>
                  </a:cubicBezTo>
                  <a:cubicBezTo>
                    <a:pt x="140" y="233"/>
                    <a:pt x="156" y="217"/>
                    <a:pt x="156" y="186"/>
                  </a:cubicBezTo>
                  <a:cubicBezTo>
                    <a:pt x="156" y="155"/>
                    <a:pt x="156" y="124"/>
                    <a:pt x="140" y="109"/>
                  </a:cubicBezTo>
                  <a:cubicBezTo>
                    <a:pt x="125" y="78"/>
                    <a:pt x="109" y="62"/>
                    <a:pt x="63" y="62"/>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25"/>
            <p:cNvSpPr/>
            <p:nvPr/>
          </p:nvSpPr>
          <p:spPr>
            <a:xfrm>
              <a:off x="1770763" y="4163500"/>
              <a:ext cx="10125" cy="10200"/>
            </a:xfrm>
            <a:custGeom>
              <a:avLst/>
              <a:gdLst/>
              <a:ahLst/>
              <a:cxnLst/>
              <a:rect l="l" t="t" r="r" b="b"/>
              <a:pathLst>
                <a:path w="405" h="408" extrusionOk="0">
                  <a:moveTo>
                    <a:pt x="201" y="0"/>
                  </a:moveTo>
                  <a:cubicBezTo>
                    <a:pt x="191" y="0"/>
                    <a:pt x="182" y="2"/>
                    <a:pt x="172" y="4"/>
                  </a:cubicBezTo>
                  <a:lnTo>
                    <a:pt x="172" y="66"/>
                  </a:lnTo>
                  <a:lnTo>
                    <a:pt x="172" y="113"/>
                  </a:lnTo>
                  <a:cubicBezTo>
                    <a:pt x="187" y="113"/>
                    <a:pt x="234" y="128"/>
                    <a:pt x="249" y="159"/>
                  </a:cubicBezTo>
                  <a:cubicBezTo>
                    <a:pt x="265" y="175"/>
                    <a:pt x="265" y="206"/>
                    <a:pt x="265" y="237"/>
                  </a:cubicBezTo>
                  <a:cubicBezTo>
                    <a:pt x="265" y="252"/>
                    <a:pt x="234" y="268"/>
                    <a:pt x="203" y="283"/>
                  </a:cubicBezTo>
                  <a:cubicBezTo>
                    <a:pt x="172" y="283"/>
                    <a:pt x="156" y="283"/>
                    <a:pt x="125" y="268"/>
                  </a:cubicBezTo>
                  <a:cubicBezTo>
                    <a:pt x="110" y="252"/>
                    <a:pt x="110" y="237"/>
                    <a:pt x="110" y="190"/>
                  </a:cubicBezTo>
                  <a:cubicBezTo>
                    <a:pt x="110" y="159"/>
                    <a:pt x="125" y="128"/>
                    <a:pt x="156" y="128"/>
                  </a:cubicBezTo>
                  <a:lnTo>
                    <a:pt x="125" y="97"/>
                  </a:lnTo>
                  <a:lnTo>
                    <a:pt x="110" y="51"/>
                  </a:lnTo>
                  <a:cubicBezTo>
                    <a:pt x="47" y="82"/>
                    <a:pt x="16" y="128"/>
                    <a:pt x="16" y="190"/>
                  </a:cubicBezTo>
                  <a:cubicBezTo>
                    <a:pt x="1" y="252"/>
                    <a:pt x="32" y="330"/>
                    <a:pt x="79" y="361"/>
                  </a:cubicBezTo>
                  <a:cubicBezTo>
                    <a:pt x="110" y="392"/>
                    <a:pt x="156" y="407"/>
                    <a:pt x="187" y="407"/>
                  </a:cubicBezTo>
                  <a:lnTo>
                    <a:pt x="249" y="407"/>
                  </a:lnTo>
                  <a:cubicBezTo>
                    <a:pt x="311" y="392"/>
                    <a:pt x="358" y="345"/>
                    <a:pt x="389" y="283"/>
                  </a:cubicBezTo>
                  <a:cubicBezTo>
                    <a:pt x="404" y="237"/>
                    <a:pt x="389" y="175"/>
                    <a:pt x="342" y="113"/>
                  </a:cubicBezTo>
                  <a:cubicBezTo>
                    <a:pt x="290" y="35"/>
                    <a:pt x="249"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25"/>
            <p:cNvSpPr/>
            <p:nvPr/>
          </p:nvSpPr>
          <p:spPr>
            <a:xfrm>
              <a:off x="1770763" y="4163500"/>
              <a:ext cx="10125" cy="10200"/>
            </a:xfrm>
            <a:custGeom>
              <a:avLst/>
              <a:gdLst/>
              <a:ahLst/>
              <a:cxnLst/>
              <a:rect l="l" t="t" r="r" b="b"/>
              <a:pathLst>
                <a:path w="405" h="408" extrusionOk="0">
                  <a:moveTo>
                    <a:pt x="201" y="0"/>
                  </a:moveTo>
                  <a:cubicBezTo>
                    <a:pt x="191" y="0"/>
                    <a:pt x="182" y="2"/>
                    <a:pt x="172" y="4"/>
                  </a:cubicBezTo>
                  <a:lnTo>
                    <a:pt x="172" y="66"/>
                  </a:lnTo>
                  <a:lnTo>
                    <a:pt x="172" y="113"/>
                  </a:lnTo>
                  <a:cubicBezTo>
                    <a:pt x="187" y="113"/>
                    <a:pt x="234" y="128"/>
                    <a:pt x="249" y="159"/>
                  </a:cubicBezTo>
                  <a:cubicBezTo>
                    <a:pt x="265" y="175"/>
                    <a:pt x="265" y="206"/>
                    <a:pt x="265" y="237"/>
                  </a:cubicBezTo>
                  <a:cubicBezTo>
                    <a:pt x="265" y="252"/>
                    <a:pt x="234" y="268"/>
                    <a:pt x="203" y="283"/>
                  </a:cubicBezTo>
                  <a:cubicBezTo>
                    <a:pt x="172" y="283"/>
                    <a:pt x="156" y="283"/>
                    <a:pt x="125" y="268"/>
                  </a:cubicBezTo>
                  <a:cubicBezTo>
                    <a:pt x="110" y="252"/>
                    <a:pt x="110" y="237"/>
                    <a:pt x="110" y="190"/>
                  </a:cubicBezTo>
                  <a:cubicBezTo>
                    <a:pt x="110" y="159"/>
                    <a:pt x="125" y="128"/>
                    <a:pt x="156" y="128"/>
                  </a:cubicBezTo>
                  <a:lnTo>
                    <a:pt x="125" y="97"/>
                  </a:lnTo>
                  <a:lnTo>
                    <a:pt x="110" y="51"/>
                  </a:lnTo>
                  <a:cubicBezTo>
                    <a:pt x="47" y="82"/>
                    <a:pt x="16" y="128"/>
                    <a:pt x="16" y="190"/>
                  </a:cubicBezTo>
                  <a:cubicBezTo>
                    <a:pt x="1" y="252"/>
                    <a:pt x="32" y="330"/>
                    <a:pt x="79" y="361"/>
                  </a:cubicBezTo>
                  <a:cubicBezTo>
                    <a:pt x="110" y="392"/>
                    <a:pt x="156" y="407"/>
                    <a:pt x="187" y="407"/>
                  </a:cubicBezTo>
                  <a:lnTo>
                    <a:pt x="249" y="407"/>
                  </a:lnTo>
                  <a:cubicBezTo>
                    <a:pt x="311" y="392"/>
                    <a:pt x="358" y="345"/>
                    <a:pt x="389" y="283"/>
                  </a:cubicBezTo>
                  <a:cubicBezTo>
                    <a:pt x="404" y="237"/>
                    <a:pt x="389" y="175"/>
                    <a:pt x="342" y="113"/>
                  </a:cubicBezTo>
                  <a:cubicBezTo>
                    <a:pt x="290" y="35"/>
                    <a:pt x="249"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25"/>
            <p:cNvSpPr/>
            <p:nvPr/>
          </p:nvSpPr>
          <p:spPr>
            <a:xfrm>
              <a:off x="1813813" y="4199650"/>
              <a:ext cx="3900" cy="6150"/>
            </a:xfrm>
            <a:custGeom>
              <a:avLst/>
              <a:gdLst/>
              <a:ahLst/>
              <a:cxnLst/>
              <a:rect l="l" t="t" r="r" b="b"/>
              <a:pathLst>
                <a:path w="156" h="246" extrusionOk="0">
                  <a:moveTo>
                    <a:pt x="78" y="0"/>
                  </a:moveTo>
                  <a:lnTo>
                    <a:pt x="63" y="62"/>
                  </a:lnTo>
                  <a:cubicBezTo>
                    <a:pt x="63" y="93"/>
                    <a:pt x="32" y="109"/>
                    <a:pt x="16" y="109"/>
                  </a:cubicBezTo>
                  <a:cubicBezTo>
                    <a:pt x="1" y="125"/>
                    <a:pt x="1" y="171"/>
                    <a:pt x="1" y="187"/>
                  </a:cubicBezTo>
                  <a:cubicBezTo>
                    <a:pt x="12" y="220"/>
                    <a:pt x="55" y="246"/>
                    <a:pt x="96" y="246"/>
                  </a:cubicBezTo>
                  <a:cubicBezTo>
                    <a:pt x="112" y="246"/>
                    <a:pt x="127" y="242"/>
                    <a:pt x="140" y="233"/>
                  </a:cubicBezTo>
                  <a:lnTo>
                    <a:pt x="156" y="109"/>
                  </a:lnTo>
                  <a:lnTo>
                    <a:pt x="63" y="78"/>
                  </a:lnTo>
                  <a:lnTo>
                    <a:pt x="78" y="31"/>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25"/>
            <p:cNvSpPr/>
            <p:nvPr/>
          </p:nvSpPr>
          <p:spPr>
            <a:xfrm>
              <a:off x="1813813" y="4199650"/>
              <a:ext cx="3900" cy="6150"/>
            </a:xfrm>
            <a:custGeom>
              <a:avLst/>
              <a:gdLst/>
              <a:ahLst/>
              <a:cxnLst/>
              <a:rect l="l" t="t" r="r" b="b"/>
              <a:pathLst>
                <a:path w="156" h="246" extrusionOk="0">
                  <a:moveTo>
                    <a:pt x="78" y="0"/>
                  </a:moveTo>
                  <a:lnTo>
                    <a:pt x="63" y="62"/>
                  </a:lnTo>
                  <a:cubicBezTo>
                    <a:pt x="63" y="93"/>
                    <a:pt x="32" y="109"/>
                    <a:pt x="16" y="109"/>
                  </a:cubicBezTo>
                  <a:cubicBezTo>
                    <a:pt x="1" y="125"/>
                    <a:pt x="1" y="171"/>
                    <a:pt x="1" y="187"/>
                  </a:cubicBezTo>
                  <a:cubicBezTo>
                    <a:pt x="12" y="220"/>
                    <a:pt x="55" y="246"/>
                    <a:pt x="96" y="246"/>
                  </a:cubicBezTo>
                  <a:cubicBezTo>
                    <a:pt x="112" y="246"/>
                    <a:pt x="127" y="242"/>
                    <a:pt x="140" y="233"/>
                  </a:cubicBezTo>
                  <a:lnTo>
                    <a:pt x="156" y="109"/>
                  </a:lnTo>
                  <a:lnTo>
                    <a:pt x="63" y="78"/>
                  </a:lnTo>
                  <a:lnTo>
                    <a:pt x="78" y="31"/>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25"/>
            <p:cNvSpPr/>
            <p:nvPr/>
          </p:nvSpPr>
          <p:spPr>
            <a:xfrm>
              <a:off x="1810713" y="4199350"/>
              <a:ext cx="10100" cy="9625"/>
            </a:xfrm>
            <a:custGeom>
              <a:avLst/>
              <a:gdLst/>
              <a:ahLst/>
              <a:cxnLst/>
              <a:rect l="l" t="t" r="r" b="b"/>
              <a:pathLst>
                <a:path w="404" h="385" extrusionOk="0">
                  <a:moveTo>
                    <a:pt x="188" y="132"/>
                  </a:moveTo>
                  <a:lnTo>
                    <a:pt x="187" y="137"/>
                  </a:lnTo>
                  <a:lnTo>
                    <a:pt x="280" y="152"/>
                  </a:lnTo>
                  <a:lnTo>
                    <a:pt x="264" y="292"/>
                  </a:lnTo>
                  <a:cubicBezTo>
                    <a:pt x="202" y="292"/>
                    <a:pt x="140" y="276"/>
                    <a:pt x="125" y="230"/>
                  </a:cubicBezTo>
                  <a:cubicBezTo>
                    <a:pt x="109" y="214"/>
                    <a:pt x="125" y="183"/>
                    <a:pt x="140" y="152"/>
                  </a:cubicBezTo>
                  <a:cubicBezTo>
                    <a:pt x="140" y="152"/>
                    <a:pt x="168" y="133"/>
                    <a:pt x="188" y="132"/>
                  </a:cubicBezTo>
                  <a:close/>
                  <a:moveTo>
                    <a:pt x="157" y="1"/>
                  </a:moveTo>
                  <a:cubicBezTo>
                    <a:pt x="119" y="1"/>
                    <a:pt x="91" y="21"/>
                    <a:pt x="62" y="59"/>
                  </a:cubicBezTo>
                  <a:cubicBezTo>
                    <a:pt x="31" y="121"/>
                    <a:pt x="0" y="199"/>
                    <a:pt x="31" y="261"/>
                  </a:cubicBezTo>
                  <a:cubicBezTo>
                    <a:pt x="62" y="338"/>
                    <a:pt x="156" y="385"/>
                    <a:pt x="233" y="385"/>
                  </a:cubicBezTo>
                  <a:cubicBezTo>
                    <a:pt x="280" y="385"/>
                    <a:pt x="295" y="385"/>
                    <a:pt x="326" y="369"/>
                  </a:cubicBezTo>
                  <a:lnTo>
                    <a:pt x="342" y="354"/>
                  </a:lnTo>
                  <a:lnTo>
                    <a:pt x="404" y="59"/>
                  </a:lnTo>
                  <a:lnTo>
                    <a:pt x="246" y="33"/>
                  </a:lnTo>
                  <a:lnTo>
                    <a:pt x="246" y="33"/>
                  </a:lnTo>
                  <a:lnTo>
                    <a:pt x="249" y="28"/>
                  </a:lnTo>
                  <a:cubicBezTo>
                    <a:pt x="212" y="10"/>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25"/>
            <p:cNvSpPr/>
            <p:nvPr/>
          </p:nvSpPr>
          <p:spPr>
            <a:xfrm>
              <a:off x="1810713" y="4199350"/>
              <a:ext cx="10100" cy="9625"/>
            </a:xfrm>
            <a:custGeom>
              <a:avLst/>
              <a:gdLst/>
              <a:ahLst/>
              <a:cxnLst/>
              <a:rect l="l" t="t" r="r" b="b"/>
              <a:pathLst>
                <a:path w="404" h="385" extrusionOk="0">
                  <a:moveTo>
                    <a:pt x="188" y="132"/>
                  </a:moveTo>
                  <a:lnTo>
                    <a:pt x="187" y="137"/>
                  </a:lnTo>
                  <a:lnTo>
                    <a:pt x="280" y="152"/>
                  </a:lnTo>
                  <a:lnTo>
                    <a:pt x="264" y="292"/>
                  </a:lnTo>
                  <a:cubicBezTo>
                    <a:pt x="202" y="292"/>
                    <a:pt x="140" y="276"/>
                    <a:pt x="125" y="230"/>
                  </a:cubicBezTo>
                  <a:cubicBezTo>
                    <a:pt x="109" y="214"/>
                    <a:pt x="125" y="183"/>
                    <a:pt x="140" y="152"/>
                  </a:cubicBezTo>
                  <a:cubicBezTo>
                    <a:pt x="140" y="152"/>
                    <a:pt x="168" y="133"/>
                    <a:pt x="188" y="132"/>
                  </a:cubicBezTo>
                  <a:close/>
                  <a:moveTo>
                    <a:pt x="157" y="1"/>
                  </a:moveTo>
                  <a:cubicBezTo>
                    <a:pt x="119" y="1"/>
                    <a:pt x="91" y="21"/>
                    <a:pt x="62" y="59"/>
                  </a:cubicBezTo>
                  <a:cubicBezTo>
                    <a:pt x="31" y="121"/>
                    <a:pt x="0" y="199"/>
                    <a:pt x="31" y="261"/>
                  </a:cubicBezTo>
                  <a:cubicBezTo>
                    <a:pt x="62" y="338"/>
                    <a:pt x="156" y="385"/>
                    <a:pt x="233" y="385"/>
                  </a:cubicBezTo>
                  <a:cubicBezTo>
                    <a:pt x="280" y="385"/>
                    <a:pt x="295" y="385"/>
                    <a:pt x="326" y="369"/>
                  </a:cubicBezTo>
                  <a:lnTo>
                    <a:pt x="342" y="354"/>
                  </a:lnTo>
                  <a:lnTo>
                    <a:pt x="404" y="59"/>
                  </a:lnTo>
                  <a:lnTo>
                    <a:pt x="246" y="33"/>
                  </a:lnTo>
                  <a:lnTo>
                    <a:pt x="246" y="33"/>
                  </a:lnTo>
                  <a:lnTo>
                    <a:pt x="249" y="28"/>
                  </a:lnTo>
                  <a:cubicBezTo>
                    <a:pt x="212" y="10"/>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25"/>
            <p:cNvSpPr/>
            <p:nvPr/>
          </p:nvSpPr>
          <p:spPr>
            <a:xfrm>
              <a:off x="1855313" y="3775450"/>
              <a:ext cx="7375" cy="5850"/>
            </a:xfrm>
            <a:custGeom>
              <a:avLst/>
              <a:gdLst/>
              <a:ahLst/>
              <a:cxnLst/>
              <a:rect l="l" t="t" r="r" b="b"/>
              <a:pathLst>
                <a:path w="295" h="234" extrusionOk="0">
                  <a:moveTo>
                    <a:pt x="78" y="1"/>
                  </a:moveTo>
                  <a:cubicBezTo>
                    <a:pt x="62" y="16"/>
                    <a:pt x="47" y="47"/>
                    <a:pt x="0" y="47"/>
                  </a:cubicBezTo>
                  <a:lnTo>
                    <a:pt x="0" y="187"/>
                  </a:lnTo>
                  <a:cubicBezTo>
                    <a:pt x="62" y="234"/>
                    <a:pt x="140" y="234"/>
                    <a:pt x="186" y="234"/>
                  </a:cubicBezTo>
                  <a:cubicBezTo>
                    <a:pt x="233" y="234"/>
                    <a:pt x="264" y="203"/>
                    <a:pt x="279" y="172"/>
                  </a:cubicBezTo>
                  <a:cubicBezTo>
                    <a:pt x="279" y="156"/>
                    <a:pt x="295" y="125"/>
                    <a:pt x="295" y="110"/>
                  </a:cubicBezTo>
                  <a:cubicBezTo>
                    <a:pt x="279" y="47"/>
                    <a:pt x="202" y="16"/>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25"/>
            <p:cNvSpPr/>
            <p:nvPr/>
          </p:nvSpPr>
          <p:spPr>
            <a:xfrm>
              <a:off x="1855313" y="3775450"/>
              <a:ext cx="7375" cy="5850"/>
            </a:xfrm>
            <a:custGeom>
              <a:avLst/>
              <a:gdLst/>
              <a:ahLst/>
              <a:cxnLst/>
              <a:rect l="l" t="t" r="r" b="b"/>
              <a:pathLst>
                <a:path w="295" h="234" extrusionOk="0">
                  <a:moveTo>
                    <a:pt x="78" y="1"/>
                  </a:moveTo>
                  <a:cubicBezTo>
                    <a:pt x="62" y="16"/>
                    <a:pt x="47" y="47"/>
                    <a:pt x="0" y="47"/>
                  </a:cubicBezTo>
                  <a:lnTo>
                    <a:pt x="0" y="187"/>
                  </a:lnTo>
                  <a:cubicBezTo>
                    <a:pt x="62" y="234"/>
                    <a:pt x="140" y="234"/>
                    <a:pt x="186" y="234"/>
                  </a:cubicBezTo>
                  <a:cubicBezTo>
                    <a:pt x="233" y="234"/>
                    <a:pt x="264" y="203"/>
                    <a:pt x="279" y="172"/>
                  </a:cubicBezTo>
                  <a:cubicBezTo>
                    <a:pt x="279" y="156"/>
                    <a:pt x="295" y="125"/>
                    <a:pt x="295" y="110"/>
                  </a:cubicBezTo>
                  <a:cubicBezTo>
                    <a:pt x="279" y="47"/>
                    <a:pt x="202" y="16"/>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25"/>
            <p:cNvSpPr/>
            <p:nvPr/>
          </p:nvSpPr>
          <p:spPr>
            <a:xfrm>
              <a:off x="1852988" y="3771975"/>
              <a:ext cx="12800" cy="11650"/>
            </a:xfrm>
            <a:custGeom>
              <a:avLst/>
              <a:gdLst/>
              <a:ahLst/>
              <a:cxnLst/>
              <a:rect l="l" t="t" r="r" b="b"/>
              <a:pathLst>
                <a:path w="512" h="466" extrusionOk="0">
                  <a:moveTo>
                    <a:pt x="155" y="155"/>
                  </a:moveTo>
                  <a:cubicBezTo>
                    <a:pt x="279" y="171"/>
                    <a:pt x="357" y="217"/>
                    <a:pt x="372" y="264"/>
                  </a:cubicBezTo>
                  <a:cubicBezTo>
                    <a:pt x="372" y="295"/>
                    <a:pt x="357" y="311"/>
                    <a:pt x="357" y="326"/>
                  </a:cubicBezTo>
                  <a:cubicBezTo>
                    <a:pt x="326" y="342"/>
                    <a:pt x="310" y="388"/>
                    <a:pt x="279" y="388"/>
                  </a:cubicBezTo>
                  <a:cubicBezTo>
                    <a:pt x="233" y="388"/>
                    <a:pt x="155" y="388"/>
                    <a:pt x="93" y="342"/>
                  </a:cubicBezTo>
                  <a:lnTo>
                    <a:pt x="78" y="217"/>
                  </a:lnTo>
                  <a:cubicBezTo>
                    <a:pt x="124" y="217"/>
                    <a:pt x="140" y="171"/>
                    <a:pt x="155" y="155"/>
                  </a:cubicBezTo>
                  <a:close/>
                  <a:moveTo>
                    <a:pt x="93" y="0"/>
                  </a:moveTo>
                  <a:lnTo>
                    <a:pt x="93" y="62"/>
                  </a:lnTo>
                  <a:cubicBezTo>
                    <a:pt x="93" y="78"/>
                    <a:pt x="78" y="93"/>
                    <a:pt x="62" y="93"/>
                  </a:cubicBezTo>
                  <a:lnTo>
                    <a:pt x="0" y="93"/>
                  </a:lnTo>
                  <a:lnTo>
                    <a:pt x="0" y="388"/>
                  </a:lnTo>
                  <a:lnTo>
                    <a:pt x="16" y="404"/>
                  </a:lnTo>
                  <a:cubicBezTo>
                    <a:pt x="67" y="445"/>
                    <a:pt x="119" y="466"/>
                    <a:pt x="171" y="466"/>
                  </a:cubicBezTo>
                  <a:cubicBezTo>
                    <a:pt x="196" y="466"/>
                    <a:pt x="222" y="460"/>
                    <a:pt x="248" y="450"/>
                  </a:cubicBezTo>
                  <a:lnTo>
                    <a:pt x="310" y="450"/>
                  </a:lnTo>
                  <a:cubicBezTo>
                    <a:pt x="372" y="450"/>
                    <a:pt x="434" y="404"/>
                    <a:pt x="465" y="342"/>
                  </a:cubicBezTo>
                  <a:cubicBezTo>
                    <a:pt x="481" y="311"/>
                    <a:pt x="512" y="249"/>
                    <a:pt x="481" y="217"/>
                  </a:cubicBezTo>
                  <a:cubicBezTo>
                    <a:pt x="465" y="78"/>
                    <a:pt x="295" y="31"/>
                    <a:pt x="186" y="16"/>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25"/>
            <p:cNvSpPr/>
            <p:nvPr/>
          </p:nvSpPr>
          <p:spPr>
            <a:xfrm>
              <a:off x="1852988" y="3771975"/>
              <a:ext cx="12800" cy="11650"/>
            </a:xfrm>
            <a:custGeom>
              <a:avLst/>
              <a:gdLst/>
              <a:ahLst/>
              <a:cxnLst/>
              <a:rect l="l" t="t" r="r" b="b"/>
              <a:pathLst>
                <a:path w="512" h="466" extrusionOk="0">
                  <a:moveTo>
                    <a:pt x="155" y="155"/>
                  </a:moveTo>
                  <a:cubicBezTo>
                    <a:pt x="279" y="171"/>
                    <a:pt x="357" y="217"/>
                    <a:pt x="372" y="264"/>
                  </a:cubicBezTo>
                  <a:cubicBezTo>
                    <a:pt x="372" y="295"/>
                    <a:pt x="357" y="311"/>
                    <a:pt x="357" y="326"/>
                  </a:cubicBezTo>
                  <a:cubicBezTo>
                    <a:pt x="326" y="342"/>
                    <a:pt x="310" y="388"/>
                    <a:pt x="279" y="388"/>
                  </a:cubicBezTo>
                  <a:cubicBezTo>
                    <a:pt x="233" y="388"/>
                    <a:pt x="155" y="388"/>
                    <a:pt x="93" y="342"/>
                  </a:cubicBezTo>
                  <a:lnTo>
                    <a:pt x="78" y="217"/>
                  </a:lnTo>
                  <a:cubicBezTo>
                    <a:pt x="124" y="217"/>
                    <a:pt x="140" y="171"/>
                    <a:pt x="155" y="155"/>
                  </a:cubicBezTo>
                  <a:close/>
                  <a:moveTo>
                    <a:pt x="93" y="0"/>
                  </a:moveTo>
                  <a:lnTo>
                    <a:pt x="93" y="62"/>
                  </a:lnTo>
                  <a:cubicBezTo>
                    <a:pt x="93" y="78"/>
                    <a:pt x="78" y="93"/>
                    <a:pt x="62" y="93"/>
                  </a:cubicBezTo>
                  <a:lnTo>
                    <a:pt x="0" y="93"/>
                  </a:lnTo>
                  <a:lnTo>
                    <a:pt x="0" y="388"/>
                  </a:lnTo>
                  <a:lnTo>
                    <a:pt x="16" y="404"/>
                  </a:lnTo>
                  <a:cubicBezTo>
                    <a:pt x="67" y="445"/>
                    <a:pt x="119" y="466"/>
                    <a:pt x="171" y="466"/>
                  </a:cubicBezTo>
                  <a:cubicBezTo>
                    <a:pt x="196" y="466"/>
                    <a:pt x="222" y="460"/>
                    <a:pt x="248" y="450"/>
                  </a:cubicBezTo>
                  <a:lnTo>
                    <a:pt x="310" y="450"/>
                  </a:lnTo>
                  <a:cubicBezTo>
                    <a:pt x="372" y="450"/>
                    <a:pt x="434" y="404"/>
                    <a:pt x="465" y="342"/>
                  </a:cubicBezTo>
                  <a:cubicBezTo>
                    <a:pt x="481" y="311"/>
                    <a:pt x="512" y="249"/>
                    <a:pt x="481" y="217"/>
                  </a:cubicBezTo>
                  <a:cubicBezTo>
                    <a:pt x="465" y="78"/>
                    <a:pt x="295" y="31"/>
                    <a:pt x="186" y="16"/>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25"/>
            <p:cNvSpPr/>
            <p:nvPr/>
          </p:nvSpPr>
          <p:spPr>
            <a:xfrm>
              <a:off x="1778913" y="3809200"/>
              <a:ext cx="6625" cy="5450"/>
            </a:xfrm>
            <a:custGeom>
              <a:avLst/>
              <a:gdLst/>
              <a:ahLst/>
              <a:cxnLst/>
              <a:rect l="l" t="t" r="r" b="b"/>
              <a:pathLst>
                <a:path w="265" h="218" extrusionOk="0">
                  <a:moveTo>
                    <a:pt x="78" y="0"/>
                  </a:moveTo>
                  <a:cubicBezTo>
                    <a:pt x="32" y="0"/>
                    <a:pt x="16" y="0"/>
                    <a:pt x="16" y="16"/>
                  </a:cubicBezTo>
                  <a:cubicBezTo>
                    <a:pt x="1" y="47"/>
                    <a:pt x="1" y="62"/>
                    <a:pt x="16" y="93"/>
                  </a:cubicBezTo>
                  <a:lnTo>
                    <a:pt x="16" y="155"/>
                  </a:lnTo>
                  <a:lnTo>
                    <a:pt x="218" y="217"/>
                  </a:lnTo>
                  <a:lnTo>
                    <a:pt x="249" y="171"/>
                  </a:lnTo>
                  <a:cubicBezTo>
                    <a:pt x="264" y="140"/>
                    <a:pt x="264" y="93"/>
                    <a:pt x="249" y="78"/>
                  </a:cubicBezTo>
                  <a:cubicBezTo>
                    <a:pt x="233" y="16"/>
                    <a:pt x="156"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25"/>
            <p:cNvSpPr/>
            <p:nvPr/>
          </p:nvSpPr>
          <p:spPr>
            <a:xfrm>
              <a:off x="1778913" y="3809200"/>
              <a:ext cx="6625" cy="5450"/>
            </a:xfrm>
            <a:custGeom>
              <a:avLst/>
              <a:gdLst/>
              <a:ahLst/>
              <a:cxnLst/>
              <a:rect l="l" t="t" r="r" b="b"/>
              <a:pathLst>
                <a:path w="265" h="218" extrusionOk="0">
                  <a:moveTo>
                    <a:pt x="78" y="0"/>
                  </a:moveTo>
                  <a:cubicBezTo>
                    <a:pt x="32" y="0"/>
                    <a:pt x="16" y="0"/>
                    <a:pt x="16" y="16"/>
                  </a:cubicBezTo>
                  <a:cubicBezTo>
                    <a:pt x="1" y="47"/>
                    <a:pt x="1" y="62"/>
                    <a:pt x="16" y="93"/>
                  </a:cubicBezTo>
                  <a:lnTo>
                    <a:pt x="16" y="155"/>
                  </a:lnTo>
                  <a:lnTo>
                    <a:pt x="218" y="217"/>
                  </a:lnTo>
                  <a:lnTo>
                    <a:pt x="249" y="171"/>
                  </a:lnTo>
                  <a:cubicBezTo>
                    <a:pt x="264" y="140"/>
                    <a:pt x="264" y="93"/>
                    <a:pt x="249" y="78"/>
                  </a:cubicBezTo>
                  <a:cubicBezTo>
                    <a:pt x="233" y="16"/>
                    <a:pt x="156"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25"/>
            <p:cNvSpPr/>
            <p:nvPr/>
          </p:nvSpPr>
          <p:spPr>
            <a:xfrm>
              <a:off x="1775813" y="3806875"/>
              <a:ext cx="12425" cy="10475"/>
            </a:xfrm>
            <a:custGeom>
              <a:avLst/>
              <a:gdLst/>
              <a:ahLst/>
              <a:cxnLst/>
              <a:rect l="l" t="t" r="r" b="b"/>
              <a:pathLst>
                <a:path w="497" h="419" extrusionOk="0">
                  <a:moveTo>
                    <a:pt x="187" y="109"/>
                  </a:moveTo>
                  <a:cubicBezTo>
                    <a:pt x="264" y="109"/>
                    <a:pt x="342" y="124"/>
                    <a:pt x="357" y="186"/>
                  </a:cubicBezTo>
                  <a:cubicBezTo>
                    <a:pt x="373" y="202"/>
                    <a:pt x="373" y="248"/>
                    <a:pt x="357" y="279"/>
                  </a:cubicBezTo>
                  <a:lnTo>
                    <a:pt x="311" y="326"/>
                  </a:lnTo>
                  <a:lnTo>
                    <a:pt x="125" y="264"/>
                  </a:lnTo>
                  <a:lnTo>
                    <a:pt x="125" y="186"/>
                  </a:lnTo>
                  <a:lnTo>
                    <a:pt x="125" y="124"/>
                  </a:lnTo>
                  <a:cubicBezTo>
                    <a:pt x="125" y="109"/>
                    <a:pt x="140" y="109"/>
                    <a:pt x="187" y="109"/>
                  </a:cubicBezTo>
                  <a:close/>
                  <a:moveTo>
                    <a:pt x="187" y="0"/>
                  </a:moveTo>
                  <a:cubicBezTo>
                    <a:pt x="125" y="0"/>
                    <a:pt x="78" y="16"/>
                    <a:pt x="63" y="31"/>
                  </a:cubicBezTo>
                  <a:cubicBezTo>
                    <a:pt x="1" y="93"/>
                    <a:pt x="32" y="155"/>
                    <a:pt x="32" y="217"/>
                  </a:cubicBezTo>
                  <a:lnTo>
                    <a:pt x="32" y="295"/>
                  </a:lnTo>
                  <a:lnTo>
                    <a:pt x="1" y="326"/>
                  </a:lnTo>
                  <a:lnTo>
                    <a:pt x="311" y="419"/>
                  </a:lnTo>
                  <a:lnTo>
                    <a:pt x="342" y="419"/>
                  </a:lnTo>
                  <a:cubicBezTo>
                    <a:pt x="388" y="403"/>
                    <a:pt x="435" y="372"/>
                    <a:pt x="450" y="310"/>
                  </a:cubicBezTo>
                  <a:cubicBezTo>
                    <a:pt x="497" y="248"/>
                    <a:pt x="466" y="186"/>
                    <a:pt x="450" y="140"/>
                  </a:cubicBezTo>
                  <a:cubicBezTo>
                    <a:pt x="419" y="47"/>
                    <a:pt x="311"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25"/>
            <p:cNvSpPr/>
            <p:nvPr/>
          </p:nvSpPr>
          <p:spPr>
            <a:xfrm>
              <a:off x="1775813" y="3806875"/>
              <a:ext cx="12425" cy="10475"/>
            </a:xfrm>
            <a:custGeom>
              <a:avLst/>
              <a:gdLst/>
              <a:ahLst/>
              <a:cxnLst/>
              <a:rect l="l" t="t" r="r" b="b"/>
              <a:pathLst>
                <a:path w="497" h="419" extrusionOk="0">
                  <a:moveTo>
                    <a:pt x="187" y="109"/>
                  </a:moveTo>
                  <a:cubicBezTo>
                    <a:pt x="264" y="109"/>
                    <a:pt x="342" y="124"/>
                    <a:pt x="357" y="186"/>
                  </a:cubicBezTo>
                  <a:cubicBezTo>
                    <a:pt x="373" y="202"/>
                    <a:pt x="373" y="248"/>
                    <a:pt x="357" y="279"/>
                  </a:cubicBezTo>
                  <a:lnTo>
                    <a:pt x="311" y="326"/>
                  </a:lnTo>
                  <a:lnTo>
                    <a:pt x="125" y="264"/>
                  </a:lnTo>
                  <a:lnTo>
                    <a:pt x="125" y="186"/>
                  </a:lnTo>
                  <a:lnTo>
                    <a:pt x="125" y="124"/>
                  </a:lnTo>
                  <a:cubicBezTo>
                    <a:pt x="125" y="109"/>
                    <a:pt x="140" y="109"/>
                    <a:pt x="187" y="109"/>
                  </a:cubicBezTo>
                  <a:close/>
                  <a:moveTo>
                    <a:pt x="187" y="0"/>
                  </a:moveTo>
                  <a:cubicBezTo>
                    <a:pt x="125" y="0"/>
                    <a:pt x="78" y="16"/>
                    <a:pt x="63" y="31"/>
                  </a:cubicBezTo>
                  <a:cubicBezTo>
                    <a:pt x="1" y="93"/>
                    <a:pt x="32" y="155"/>
                    <a:pt x="32" y="217"/>
                  </a:cubicBezTo>
                  <a:lnTo>
                    <a:pt x="32" y="295"/>
                  </a:lnTo>
                  <a:lnTo>
                    <a:pt x="1" y="326"/>
                  </a:lnTo>
                  <a:lnTo>
                    <a:pt x="311" y="419"/>
                  </a:lnTo>
                  <a:lnTo>
                    <a:pt x="342" y="419"/>
                  </a:lnTo>
                  <a:cubicBezTo>
                    <a:pt x="388" y="403"/>
                    <a:pt x="435" y="372"/>
                    <a:pt x="450" y="310"/>
                  </a:cubicBezTo>
                  <a:cubicBezTo>
                    <a:pt x="497" y="248"/>
                    <a:pt x="466" y="186"/>
                    <a:pt x="450" y="140"/>
                  </a:cubicBezTo>
                  <a:cubicBezTo>
                    <a:pt x="419" y="47"/>
                    <a:pt x="311"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25"/>
            <p:cNvSpPr/>
            <p:nvPr/>
          </p:nvSpPr>
          <p:spPr>
            <a:xfrm>
              <a:off x="1730438" y="4084500"/>
              <a:ext cx="3525" cy="4275"/>
            </a:xfrm>
            <a:custGeom>
              <a:avLst/>
              <a:gdLst/>
              <a:ahLst/>
              <a:cxnLst/>
              <a:rect l="l" t="t" r="r" b="b"/>
              <a:pathLst>
                <a:path w="141" h="171" extrusionOk="0">
                  <a:moveTo>
                    <a:pt x="94" y="0"/>
                  </a:moveTo>
                  <a:cubicBezTo>
                    <a:pt x="63" y="0"/>
                    <a:pt x="32" y="16"/>
                    <a:pt x="16" y="47"/>
                  </a:cubicBezTo>
                  <a:cubicBezTo>
                    <a:pt x="1" y="78"/>
                    <a:pt x="1" y="140"/>
                    <a:pt x="32" y="171"/>
                  </a:cubicBezTo>
                  <a:cubicBezTo>
                    <a:pt x="79" y="171"/>
                    <a:pt x="94" y="155"/>
                    <a:pt x="110" y="140"/>
                  </a:cubicBezTo>
                  <a:cubicBezTo>
                    <a:pt x="141" y="93"/>
                    <a:pt x="141" y="62"/>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25"/>
            <p:cNvSpPr/>
            <p:nvPr/>
          </p:nvSpPr>
          <p:spPr>
            <a:xfrm>
              <a:off x="1730438" y="4084500"/>
              <a:ext cx="3525" cy="4275"/>
            </a:xfrm>
            <a:custGeom>
              <a:avLst/>
              <a:gdLst/>
              <a:ahLst/>
              <a:cxnLst/>
              <a:rect l="l" t="t" r="r" b="b"/>
              <a:pathLst>
                <a:path w="141" h="171" extrusionOk="0">
                  <a:moveTo>
                    <a:pt x="94" y="0"/>
                  </a:moveTo>
                  <a:cubicBezTo>
                    <a:pt x="63" y="0"/>
                    <a:pt x="32" y="16"/>
                    <a:pt x="16" y="47"/>
                  </a:cubicBezTo>
                  <a:cubicBezTo>
                    <a:pt x="1" y="78"/>
                    <a:pt x="1" y="140"/>
                    <a:pt x="32" y="171"/>
                  </a:cubicBezTo>
                  <a:cubicBezTo>
                    <a:pt x="79" y="171"/>
                    <a:pt x="94" y="155"/>
                    <a:pt x="110" y="140"/>
                  </a:cubicBezTo>
                  <a:cubicBezTo>
                    <a:pt x="141" y="93"/>
                    <a:pt x="141" y="62"/>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25"/>
            <p:cNvSpPr/>
            <p:nvPr/>
          </p:nvSpPr>
          <p:spPr>
            <a:xfrm>
              <a:off x="1727338" y="4081825"/>
              <a:ext cx="8575" cy="10050"/>
            </a:xfrm>
            <a:custGeom>
              <a:avLst/>
              <a:gdLst/>
              <a:ahLst/>
              <a:cxnLst/>
              <a:rect l="l" t="t" r="r" b="b"/>
              <a:pathLst>
                <a:path w="343" h="402" extrusionOk="0">
                  <a:moveTo>
                    <a:pt x="193" y="106"/>
                  </a:moveTo>
                  <a:cubicBezTo>
                    <a:pt x="203" y="106"/>
                    <a:pt x="213" y="112"/>
                    <a:pt x="218" y="123"/>
                  </a:cubicBezTo>
                  <a:lnTo>
                    <a:pt x="234" y="123"/>
                  </a:lnTo>
                  <a:cubicBezTo>
                    <a:pt x="265" y="185"/>
                    <a:pt x="265" y="216"/>
                    <a:pt x="234" y="262"/>
                  </a:cubicBezTo>
                  <a:cubicBezTo>
                    <a:pt x="234" y="278"/>
                    <a:pt x="203" y="293"/>
                    <a:pt x="187" y="293"/>
                  </a:cubicBezTo>
                  <a:lnTo>
                    <a:pt x="156" y="293"/>
                  </a:lnTo>
                  <a:cubicBezTo>
                    <a:pt x="125" y="247"/>
                    <a:pt x="125" y="185"/>
                    <a:pt x="140" y="154"/>
                  </a:cubicBezTo>
                  <a:cubicBezTo>
                    <a:pt x="150" y="124"/>
                    <a:pt x="173" y="106"/>
                    <a:pt x="193" y="106"/>
                  </a:cubicBezTo>
                  <a:close/>
                  <a:moveTo>
                    <a:pt x="213" y="1"/>
                  </a:moveTo>
                  <a:cubicBezTo>
                    <a:pt x="153" y="1"/>
                    <a:pt x="89" y="39"/>
                    <a:pt x="47" y="92"/>
                  </a:cubicBezTo>
                  <a:cubicBezTo>
                    <a:pt x="1" y="169"/>
                    <a:pt x="1" y="278"/>
                    <a:pt x="78" y="355"/>
                  </a:cubicBezTo>
                  <a:cubicBezTo>
                    <a:pt x="125" y="386"/>
                    <a:pt x="140" y="386"/>
                    <a:pt x="156" y="402"/>
                  </a:cubicBezTo>
                  <a:cubicBezTo>
                    <a:pt x="218" y="402"/>
                    <a:pt x="296" y="355"/>
                    <a:pt x="311" y="309"/>
                  </a:cubicBezTo>
                  <a:cubicBezTo>
                    <a:pt x="342" y="231"/>
                    <a:pt x="342" y="123"/>
                    <a:pt x="311" y="76"/>
                  </a:cubicBezTo>
                  <a:lnTo>
                    <a:pt x="311" y="45"/>
                  </a:lnTo>
                  <a:lnTo>
                    <a:pt x="296" y="30"/>
                  </a:lnTo>
                  <a:cubicBezTo>
                    <a:pt x="271" y="10"/>
                    <a:pt x="242"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25"/>
            <p:cNvSpPr/>
            <p:nvPr/>
          </p:nvSpPr>
          <p:spPr>
            <a:xfrm>
              <a:off x="1727338" y="4081825"/>
              <a:ext cx="8575" cy="10050"/>
            </a:xfrm>
            <a:custGeom>
              <a:avLst/>
              <a:gdLst/>
              <a:ahLst/>
              <a:cxnLst/>
              <a:rect l="l" t="t" r="r" b="b"/>
              <a:pathLst>
                <a:path w="343" h="402" extrusionOk="0">
                  <a:moveTo>
                    <a:pt x="193" y="106"/>
                  </a:moveTo>
                  <a:cubicBezTo>
                    <a:pt x="203" y="106"/>
                    <a:pt x="213" y="112"/>
                    <a:pt x="218" y="123"/>
                  </a:cubicBezTo>
                  <a:lnTo>
                    <a:pt x="234" y="123"/>
                  </a:lnTo>
                  <a:cubicBezTo>
                    <a:pt x="265" y="185"/>
                    <a:pt x="265" y="216"/>
                    <a:pt x="234" y="262"/>
                  </a:cubicBezTo>
                  <a:cubicBezTo>
                    <a:pt x="234" y="278"/>
                    <a:pt x="203" y="293"/>
                    <a:pt x="187" y="293"/>
                  </a:cubicBezTo>
                  <a:lnTo>
                    <a:pt x="156" y="293"/>
                  </a:lnTo>
                  <a:cubicBezTo>
                    <a:pt x="125" y="247"/>
                    <a:pt x="125" y="185"/>
                    <a:pt x="140" y="154"/>
                  </a:cubicBezTo>
                  <a:cubicBezTo>
                    <a:pt x="150" y="124"/>
                    <a:pt x="173" y="106"/>
                    <a:pt x="193" y="106"/>
                  </a:cubicBezTo>
                  <a:close/>
                  <a:moveTo>
                    <a:pt x="213" y="1"/>
                  </a:moveTo>
                  <a:cubicBezTo>
                    <a:pt x="153" y="1"/>
                    <a:pt x="89" y="39"/>
                    <a:pt x="47" y="92"/>
                  </a:cubicBezTo>
                  <a:cubicBezTo>
                    <a:pt x="1" y="169"/>
                    <a:pt x="1" y="278"/>
                    <a:pt x="78" y="355"/>
                  </a:cubicBezTo>
                  <a:cubicBezTo>
                    <a:pt x="125" y="386"/>
                    <a:pt x="140" y="386"/>
                    <a:pt x="156" y="402"/>
                  </a:cubicBezTo>
                  <a:cubicBezTo>
                    <a:pt x="218" y="402"/>
                    <a:pt x="296" y="355"/>
                    <a:pt x="311" y="309"/>
                  </a:cubicBezTo>
                  <a:cubicBezTo>
                    <a:pt x="342" y="231"/>
                    <a:pt x="342" y="123"/>
                    <a:pt x="311" y="76"/>
                  </a:cubicBezTo>
                  <a:lnTo>
                    <a:pt x="311" y="45"/>
                  </a:lnTo>
                  <a:lnTo>
                    <a:pt x="296" y="30"/>
                  </a:lnTo>
                  <a:cubicBezTo>
                    <a:pt x="271" y="10"/>
                    <a:pt x="242"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25"/>
            <p:cNvSpPr/>
            <p:nvPr/>
          </p:nvSpPr>
          <p:spPr>
            <a:xfrm>
              <a:off x="1878188" y="3785150"/>
              <a:ext cx="7375" cy="6775"/>
            </a:xfrm>
            <a:custGeom>
              <a:avLst/>
              <a:gdLst/>
              <a:ahLst/>
              <a:cxnLst/>
              <a:rect l="l" t="t" r="r" b="b"/>
              <a:pathLst>
                <a:path w="295" h="271" extrusionOk="0">
                  <a:moveTo>
                    <a:pt x="171" y="1"/>
                  </a:moveTo>
                  <a:cubicBezTo>
                    <a:pt x="140" y="1"/>
                    <a:pt x="140" y="1"/>
                    <a:pt x="124" y="16"/>
                  </a:cubicBezTo>
                  <a:cubicBezTo>
                    <a:pt x="78" y="32"/>
                    <a:pt x="47" y="94"/>
                    <a:pt x="16" y="125"/>
                  </a:cubicBezTo>
                  <a:cubicBezTo>
                    <a:pt x="0" y="171"/>
                    <a:pt x="16" y="233"/>
                    <a:pt x="47" y="264"/>
                  </a:cubicBezTo>
                  <a:cubicBezTo>
                    <a:pt x="67" y="269"/>
                    <a:pt x="88" y="270"/>
                    <a:pt x="108" y="270"/>
                  </a:cubicBezTo>
                  <a:cubicBezTo>
                    <a:pt x="162" y="270"/>
                    <a:pt x="210" y="256"/>
                    <a:pt x="233" y="233"/>
                  </a:cubicBezTo>
                  <a:cubicBezTo>
                    <a:pt x="279" y="171"/>
                    <a:pt x="295" y="94"/>
                    <a:pt x="233" y="32"/>
                  </a:cubicBezTo>
                  <a:cubicBezTo>
                    <a:pt x="217" y="16"/>
                    <a:pt x="202"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25"/>
            <p:cNvSpPr/>
            <p:nvPr/>
          </p:nvSpPr>
          <p:spPr>
            <a:xfrm>
              <a:off x="1878188" y="3785150"/>
              <a:ext cx="7375" cy="6775"/>
            </a:xfrm>
            <a:custGeom>
              <a:avLst/>
              <a:gdLst/>
              <a:ahLst/>
              <a:cxnLst/>
              <a:rect l="l" t="t" r="r" b="b"/>
              <a:pathLst>
                <a:path w="295" h="271" extrusionOk="0">
                  <a:moveTo>
                    <a:pt x="171" y="1"/>
                  </a:moveTo>
                  <a:cubicBezTo>
                    <a:pt x="140" y="1"/>
                    <a:pt x="140" y="1"/>
                    <a:pt x="124" y="16"/>
                  </a:cubicBezTo>
                  <a:cubicBezTo>
                    <a:pt x="78" y="32"/>
                    <a:pt x="47" y="94"/>
                    <a:pt x="16" y="125"/>
                  </a:cubicBezTo>
                  <a:cubicBezTo>
                    <a:pt x="0" y="171"/>
                    <a:pt x="16" y="233"/>
                    <a:pt x="47" y="264"/>
                  </a:cubicBezTo>
                  <a:cubicBezTo>
                    <a:pt x="67" y="269"/>
                    <a:pt x="88" y="270"/>
                    <a:pt x="108" y="270"/>
                  </a:cubicBezTo>
                  <a:cubicBezTo>
                    <a:pt x="162" y="270"/>
                    <a:pt x="210" y="256"/>
                    <a:pt x="233" y="233"/>
                  </a:cubicBezTo>
                  <a:cubicBezTo>
                    <a:pt x="279" y="171"/>
                    <a:pt x="295" y="94"/>
                    <a:pt x="233" y="32"/>
                  </a:cubicBezTo>
                  <a:cubicBezTo>
                    <a:pt x="217" y="16"/>
                    <a:pt x="202"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25"/>
            <p:cNvSpPr/>
            <p:nvPr/>
          </p:nvSpPr>
          <p:spPr>
            <a:xfrm>
              <a:off x="1876238" y="3781900"/>
              <a:ext cx="12050" cy="12975"/>
            </a:xfrm>
            <a:custGeom>
              <a:avLst/>
              <a:gdLst/>
              <a:ahLst/>
              <a:cxnLst/>
              <a:rect l="l" t="t" r="r" b="b"/>
              <a:pathLst>
                <a:path w="482" h="519" extrusionOk="0">
                  <a:moveTo>
                    <a:pt x="249" y="131"/>
                  </a:moveTo>
                  <a:cubicBezTo>
                    <a:pt x="280" y="131"/>
                    <a:pt x="295" y="146"/>
                    <a:pt x="311" y="162"/>
                  </a:cubicBezTo>
                  <a:cubicBezTo>
                    <a:pt x="373" y="224"/>
                    <a:pt x="357" y="301"/>
                    <a:pt x="311" y="363"/>
                  </a:cubicBezTo>
                  <a:cubicBezTo>
                    <a:pt x="288" y="386"/>
                    <a:pt x="240" y="400"/>
                    <a:pt x="192" y="400"/>
                  </a:cubicBezTo>
                  <a:cubicBezTo>
                    <a:pt x="175" y="400"/>
                    <a:pt x="157" y="399"/>
                    <a:pt x="140" y="394"/>
                  </a:cubicBezTo>
                  <a:cubicBezTo>
                    <a:pt x="125" y="363"/>
                    <a:pt x="94" y="301"/>
                    <a:pt x="94" y="255"/>
                  </a:cubicBezTo>
                  <a:cubicBezTo>
                    <a:pt x="125" y="224"/>
                    <a:pt x="156" y="162"/>
                    <a:pt x="202" y="146"/>
                  </a:cubicBezTo>
                  <a:cubicBezTo>
                    <a:pt x="218" y="131"/>
                    <a:pt x="218" y="131"/>
                    <a:pt x="249" y="131"/>
                  </a:cubicBezTo>
                  <a:close/>
                  <a:moveTo>
                    <a:pt x="254" y="0"/>
                  </a:moveTo>
                  <a:cubicBezTo>
                    <a:pt x="221" y="0"/>
                    <a:pt x="189" y="11"/>
                    <a:pt x="156" y="22"/>
                  </a:cubicBezTo>
                  <a:cubicBezTo>
                    <a:pt x="109" y="69"/>
                    <a:pt x="47" y="146"/>
                    <a:pt x="32" y="224"/>
                  </a:cubicBezTo>
                  <a:cubicBezTo>
                    <a:pt x="1" y="301"/>
                    <a:pt x="32" y="394"/>
                    <a:pt x="63" y="456"/>
                  </a:cubicBezTo>
                  <a:cubicBezTo>
                    <a:pt x="125" y="487"/>
                    <a:pt x="156" y="518"/>
                    <a:pt x="202" y="518"/>
                  </a:cubicBezTo>
                  <a:cubicBezTo>
                    <a:pt x="280" y="518"/>
                    <a:pt x="357" y="472"/>
                    <a:pt x="388" y="410"/>
                  </a:cubicBezTo>
                  <a:cubicBezTo>
                    <a:pt x="466" y="317"/>
                    <a:pt x="481" y="177"/>
                    <a:pt x="404" y="84"/>
                  </a:cubicBezTo>
                  <a:cubicBezTo>
                    <a:pt x="373" y="53"/>
                    <a:pt x="326" y="7"/>
                    <a:pt x="295" y="7"/>
                  </a:cubicBezTo>
                  <a:cubicBezTo>
                    <a:pt x="282" y="2"/>
                    <a:pt x="268"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25"/>
            <p:cNvSpPr/>
            <p:nvPr/>
          </p:nvSpPr>
          <p:spPr>
            <a:xfrm>
              <a:off x="1876238" y="3781900"/>
              <a:ext cx="12050" cy="12975"/>
            </a:xfrm>
            <a:custGeom>
              <a:avLst/>
              <a:gdLst/>
              <a:ahLst/>
              <a:cxnLst/>
              <a:rect l="l" t="t" r="r" b="b"/>
              <a:pathLst>
                <a:path w="482" h="519" extrusionOk="0">
                  <a:moveTo>
                    <a:pt x="249" y="131"/>
                  </a:moveTo>
                  <a:cubicBezTo>
                    <a:pt x="280" y="131"/>
                    <a:pt x="295" y="146"/>
                    <a:pt x="311" y="162"/>
                  </a:cubicBezTo>
                  <a:cubicBezTo>
                    <a:pt x="373" y="224"/>
                    <a:pt x="357" y="301"/>
                    <a:pt x="311" y="363"/>
                  </a:cubicBezTo>
                  <a:cubicBezTo>
                    <a:pt x="288" y="386"/>
                    <a:pt x="240" y="400"/>
                    <a:pt x="192" y="400"/>
                  </a:cubicBezTo>
                  <a:cubicBezTo>
                    <a:pt x="175" y="400"/>
                    <a:pt x="157" y="399"/>
                    <a:pt x="140" y="394"/>
                  </a:cubicBezTo>
                  <a:cubicBezTo>
                    <a:pt x="125" y="363"/>
                    <a:pt x="94" y="301"/>
                    <a:pt x="94" y="255"/>
                  </a:cubicBezTo>
                  <a:cubicBezTo>
                    <a:pt x="125" y="224"/>
                    <a:pt x="156" y="162"/>
                    <a:pt x="202" y="146"/>
                  </a:cubicBezTo>
                  <a:cubicBezTo>
                    <a:pt x="218" y="131"/>
                    <a:pt x="218" y="131"/>
                    <a:pt x="249" y="131"/>
                  </a:cubicBezTo>
                  <a:close/>
                  <a:moveTo>
                    <a:pt x="254" y="0"/>
                  </a:moveTo>
                  <a:cubicBezTo>
                    <a:pt x="221" y="0"/>
                    <a:pt x="189" y="11"/>
                    <a:pt x="156" y="22"/>
                  </a:cubicBezTo>
                  <a:cubicBezTo>
                    <a:pt x="109" y="69"/>
                    <a:pt x="47" y="146"/>
                    <a:pt x="32" y="224"/>
                  </a:cubicBezTo>
                  <a:cubicBezTo>
                    <a:pt x="1" y="301"/>
                    <a:pt x="32" y="394"/>
                    <a:pt x="63" y="456"/>
                  </a:cubicBezTo>
                  <a:cubicBezTo>
                    <a:pt x="125" y="487"/>
                    <a:pt x="156" y="518"/>
                    <a:pt x="202" y="518"/>
                  </a:cubicBezTo>
                  <a:cubicBezTo>
                    <a:pt x="280" y="518"/>
                    <a:pt x="357" y="472"/>
                    <a:pt x="388" y="410"/>
                  </a:cubicBezTo>
                  <a:cubicBezTo>
                    <a:pt x="466" y="317"/>
                    <a:pt x="481" y="177"/>
                    <a:pt x="404" y="84"/>
                  </a:cubicBezTo>
                  <a:cubicBezTo>
                    <a:pt x="373" y="53"/>
                    <a:pt x="326" y="7"/>
                    <a:pt x="295" y="7"/>
                  </a:cubicBezTo>
                  <a:cubicBezTo>
                    <a:pt x="282" y="2"/>
                    <a:pt x="268"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25"/>
            <p:cNvSpPr/>
            <p:nvPr/>
          </p:nvSpPr>
          <p:spPr>
            <a:xfrm>
              <a:off x="1795988" y="3797550"/>
              <a:ext cx="8150" cy="7025"/>
            </a:xfrm>
            <a:custGeom>
              <a:avLst/>
              <a:gdLst/>
              <a:ahLst/>
              <a:cxnLst/>
              <a:rect l="l" t="t" r="r" b="b"/>
              <a:pathLst>
                <a:path w="326" h="281" extrusionOk="0">
                  <a:moveTo>
                    <a:pt x="78" y="1"/>
                  </a:moveTo>
                  <a:lnTo>
                    <a:pt x="78" y="63"/>
                  </a:lnTo>
                  <a:lnTo>
                    <a:pt x="0" y="63"/>
                  </a:lnTo>
                  <a:lnTo>
                    <a:pt x="0" y="249"/>
                  </a:lnTo>
                  <a:lnTo>
                    <a:pt x="47" y="249"/>
                  </a:lnTo>
                  <a:cubicBezTo>
                    <a:pt x="78" y="249"/>
                    <a:pt x="109" y="280"/>
                    <a:pt x="124" y="280"/>
                  </a:cubicBezTo>
                  <a:cubicBezTo>
                    <a:pt x="171" y="280"/>
                    <a:pt x="202" y="249"/>
                    <a:pt x="248" y="234"/>
                  </a:cubicBezTo>
                  <a:cubicBezTo>
                    <a:pt x="310" y="172"/>
                    <a:pt x="326" y="79"/>
                    <a:pt x="279"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25"/>
            <p:cNvSpPr/>
            <p:nvPr/>
          </p:nvSpPr>
          <p:spPr>
            <a:xfrm>
              <a:off x="1795988" y="3797550"/>
              <a:ext cx="8150" cy="7025"/>
            </a:xfrm>
            <a:custGeom>
              <a:avLst/>
              <a:gdLst/>
              <a:ahLst/>
              <a:cxnLst/>
              <a:rect l="l" t="t" r="r" b="b"/>
              <a:pathLst>
                <a:path w="326" h="281" extrusionOk="0">
                  <a:moveTo>
                    <a:pt x="78" y="1"/>
                  </a:moveTo>
                  <a:lnTo>
                    <a:pt x="78" y="63"/>
                  </a:lnTo>
                  <a:lnTo>
                    <a:pt x="0" y="63"/>
                  </a:lnTo>
                  <a:lnTo>
                    <a:pt x="0" y="249"/>
                  </a:lnTo>
                  <a:lnTo>
                    <a:pt x="47" y="249"/>
                  </a:lnTo>
                  <a:cubicBezTo>
                    <a:pt x="78" y="249"/>
                    <a:pt x="109" y="280"/>
                    <a:pt x="124" y="280"/>
                  </a:cubicBezTo>
                  <a:cubicBezTo>
                    <a:pt x="171" y="280"/>
                    <a:pt x="202" y="249"/>
                    <a:pt x="248" y="234"/>
                  </a:cubicBezTo>
                  <a:cubicBezTo>
                    <a:pt x="310" y="172"/>
                    <a:pt x="326" y="79"/>
                    <a:pt x="279"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25"/>
            <p:cNvSpPr/>
            <p:nvPr/>
          </p:nvSpPr>
          <p:spPr>
            <a:xfrm>
              <a:off x="1843288" y="4261300"/>
              <a:ext cx="8925" cy="7400"/>
            </a:xfrm>
            <a:custGeom>
              <a:avLst/>
              <a:gdLst/>
              <a:ahLst/>
              <a:cxnLst/>
              <a:rect l="l" t="t" r="r" b="b"/>
              <a:pathLst>
                <a:path w="357" h="296" extrusionOk="0">
                  <a:moveTo>
                    <a:pt x="155" y="0"/>
                  </a:moveTo>
                  <a:cubicBezTo>
                    <a:pt x="124" y="0"/>
                    <a:pt x="62" y="31"/>
                    <a:pt x="47" y="47"/>
                  </a:cubicBezTo>
                  <a:cubicBezTo>
                    <a:pt x="0" y="62"/>
                    <a:pt x="0" y="109"/>
                    <a:pt x="0" y="125"/>
                  </a:cubicBezTo>
                  <a:cubicBezTo>
                    <a:pt x="0" y="156"/>
                    <a:pt x="16" y="218"/>
                    <a:pt x="47" y="233"/>
                  </a:cubicBezTo>
                  <a:cubicBezTo>
                    <a:pt x="78" y="280"/>
                    <a:pt x="155" y="295"/>
                    <a:pt x="202" y="295"/>
                  </a:cubicBezTo>
                  <a:cubicBezTo>
                    <a:pt x="233" y="295"/>
                    <a:pt x="264" y="295"/>
                    <a:pt x="295" y="280"/>
                  </a:cubicBezTo>
                  <a:cubicBezTo>
                    <a:pt x="310" y="280"/>
                    <a:pt x="310" y="280"/>
                    <a:pt x="310" y="264"/>
                  </a:cubicBezTo>
                  <a:cubicBezTo>
                    <a:pt x="310" y="264"/>
                    <a:pt x="326" y="233"/>
                    <a:pt x="326" y="218"/>
                  </a:cubicBezTo>
                  <a:cubicBezTo>
                    <a:pt x="357" y="156"/>
                    <a:pt x="310" y="62"/>
                    <a:pt x="248" y="31"/>
                  </a:cubicBezTo>
                  <a:cubicBezTo>
                    <a:pt x="233" y="0"/>
                    <a:pt x="202"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25"/>
            <p:cNvSpPr/>
            <p:nvPr/>
          </p:nvSpPr>
          <p:spPr>
            <a:xfrm>
              <a:off x="1843288" y="4261300"/>
              <a:ext cx="8925" cy="7400"/>
            </a:xfrm>
            <a:custGeom>
              <a:avLst/>
              <a:gdLst/>
              <a:ahLst/>
              <a:cxnLst/>
              <a:rect l="l" t="t" r="r" b="b"/>
              <a:pathLst>
                <a:path w="357" h="296" extrusionOk="0">
                  <a:moveTo>
                    <a:pt x="155" y="0"/>
                  </a:moveTo>
                  <a:cubicBezTo>
                    <a:pt x="124" y="0"/>
                    <a:pt x="62" y="31"/>
                    <a:pt x="47" y="47"/>
                  </a:cubicBezTo>
                  <a:cubicBezTo>
                    <a:pt x="0" y="62"/>
                    <a:pt x="0" y="109"/>
                    <a:pt x="0" y="125"/>
                  </a:cubicBezTo>
                  <a:cubicBezTo>
                    <a:pt x="0" y="156"/>
                    <a:pt x="16" y="218"/>
                    <a:pt x="47" y="233"/>
                  </a:cubicBezTo>
                  <a:cubicBezTo>
                    <a:pt x="78" y="280"/>
                    <a:pt x="155" y="295"/>
                    <a:pt x="202" y="295"/>
                  </a:cubicBezTo>
                  <a:cubicBezTo>
                    <a:pt x="233" y="295"/>
                    <a:pt x="264" y="295"/>
                    <a:pt x="295" y="280"/>
                  </a:cubicBezTo>
                  <a:cubicBezTo>
                    <a:pt x="310" y="280"/>
                    <a:pt x="310" y="280"/>
                    <a:pt x="310" y="264"/>
                  </a:cubicBezTo>
                  <a:cubicBezTo>
                    <a:pt x="310" y="264"/>
                    <a:pt x="326" y="233"/>
                    <a:pt x="326" y="218"/>
                  </a:cubicBezTo>
                  <a:cubicBezTo>
                    <a:pt x="357" y="156"/>
                    <a:pt x="310" y="62"/>
                    <a:pt x="248" y="31"/>
                  </a:cubicBezTo>
                  <a:cubicBezTo>
                    <a:pt x="233" y="0"/>
                    <a:pt x="202"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25"/>
            <p:cNvSpPr/>
            <p:nvPr/>
          </p:nvSpPr>
          <p:spPr>
            <a:xfrm>
              <a:off x="1840963" y="4258850"/>
              <a:ext cx="13975" cy="12175"/>
            </a:xfrm>
            <a:custGeom>
              <a:avLst/>
              <a:gdLst/>
              <a:ahLst/>
              <a:cxnLst/>
              <a:rect l="l" t="t" r="r" b="b"/>
              <a:pathLst>
                <a:path w="559" h="487" extrusionOk="0">
                  <a:moveTo>
                    <a:pt x="248" y="98"/>
                  </a:moveTo>
                  <a:cubicBezTo>
                    <a:pt x="295" y="98"/>
                    <a:pt x="326" y="98"/>
                    <a:pt x="341" y="129"/>
                  </a:cubicBezTo>
                  <a:cubicBezTo>
                    <a:pt x="403" y="160"/>
                    <a:pt x="450" y="254"/>
                    <a:pt x="419" y="316"/>
                  </a:cubicBezTo>
                  <a:cubicBezTo>
                    <a:pt x="419" y="331"/>
                    <a:pt x="403" y="362"/>
                    <a:pt x="403" y="362"/>
                  </a:cubicBezTo>
                  <a:cubicBezTo>
                    <a:pt x="403" y="378"/>
                    <a:pt x="403" y="378"/>
                    <a:pt x="388" y="378"/>
                  </a:cubicBezTo>
                  <a:cubicBezTo>
                    <a:pt x="357" y="393"/>
                    <a:pt x="326" y="393"/>
                    <a:pt x="295" y="393"/>
                  </a:cubicBezTo>
                  <a:cubicBezTo>
                    <a:pt x="248" y="393"/>
                    <a:pt x="171" y="378"/>
                    <a:pt x="140" y="331"/>
                  </a:cubicBezTo>
                  <a:cubicBezTo>
                    <a:pt x="109" y="316"/>
                    <a:pt x="93" y="254"/>
                    <a:pt x="93" y="223"/>
                  </a:cubicBezTo>
                  <a:cubicBezTo>
                    <a:pt x="93" y="207"/>
                    <a:pt x="93" y="160"/>
                    <a:pt x="140" y="145"/>
                  </a:cubicBezTo>
                  <a:cubicBezTo>
                    <a:pt x="155" y="129"/>
                    <a:pt x="217" y="98"/>
                    <a:pt x="248" y="98"/>
                  </a:cubicBezTo>
                  <a:close/>
                  <a:moveTo>
                    <a:pt x="258" y="1"/>
                  </a:moveTo>
                  <a:cubicBezTo>
                    <a:pt x="194" y="1"/>
                    <a:pt x="129" y="25"/>
                    <a:pt x="78" y="67"/>
                  </a:cubicBezTo>
                  <a:cubicBezTo>
                    <a:pt x="16" y="98"/>
                    <a:pt x="0" y="160"/>
                    <a:pt x="0" y="223"/>
                  </a:cubicBezTo>
                  <a:cubicBezTo>
                    <a:pt x="0" y="300"/>
                    <a:pt x="16" y="378"/>
                    <a:pt x="78" y="409"/>
                  </a:cubicBezTo>
                  <a:cubicBezTo>
                    <a:pt x="140" y="471"/>
                    <a:pt x="217" y="486"/>
                    <a:pt x="310" y="486"/>
                  </a:cubicBezTo>
                  <a:cubicBezTo>
                    <a:pt x="341" y="486"/>
                    <a:pt x="388" y="486"/>
                    <a:pt x="419" y="471"/>
                  </a:cubicBezTo>
                  <a:cubicBezTo>
                    <a:pt x="450" y="471"/>
                    <a:pt x="465" y="471"/>
                    <a:pt x="481" y="455"/>
                  </a:cubicBezTo>
                  <a:cubicBezTo>
                    <a:pt x="497" y="440"/>
                    <a:pt x="528" y="393"/>
                    <a:pt x="543" y="362"/>
                  </a:cubicBezTo>
                  <a:cubicBezTo>
                    <a:pt x="559" y="238"/>
                    <a:pt x="497" y="98"/>
                    <a:pt x="403" y="52"/>
                  </a:cubicBezTo>
                  <a:cubicBezTo>
                    <a:pt x="362" y="17"/>
                    <a:pt x="310"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25"/>
            <p:cNvSpPr/>
            <p:nvPr/>
          </p:nvSpPr>
          <p:spPr>
            <a:xfrm>
              <a:off x="1840963" y="4258850"/>
              <a:ext cx="13975" cy="12175"/>
            </a:xfrm>
            <a:custGeom>
              <a:avLst/>
              <a:gdLst/>
              <a:ahLst/>
              <a:cxnLst/>
              <a:rect l="l" t="t" r="r" b="b"/>
              <a:pathLst>
                <a:path w="559" h="487" extrusionOk="0">
                  <a:moveTo>
                    <a:pt x="248" y="98"/>
                  </a:moveTo>
                  <a:cubicBezTo>
                    <a:pt x="295" y="98"/>
                    <a:pt x="326" y="98"/>
                    <a:pt x="341" y="129"/>
                  </a:cubicBezTo>
                  <a:cubicBezTo>
                    <a:pt x="403" y="160"/>
                    <a:pt x="450" y="254"/>
                    <a:pt x="419" y="316"/>
                  </a:cubicBezTo>
                  <a:cubicBezTo>
                    <a:pt x="419" y="331"/>
                    <a:pt x="403" y="362"/>
                    <a:pt x="403" y="362"/>
                  </a:cubicBezTo>
                  <a:cubicBezTo>
                    <a:pt x="403" y="378"/>
                    <a:pt x="403" y="378"/>
                    <a:pt x="388" y="378"/>
                  </a:cubicBezTo>
                  <a:cubicBezTo>
                    <a:pt x="357" y="393"/>
                    <a:pt x="326" y="393"/>
                    <a:pt x="295" y="393"/>
                  </a:cubicBezTo>
                  <a:cubicBezTo>
                    <a:pt x="248" y="393"/>
                    <a:pt x="171" y="378"/>
                    <a:pt x="140" y="331"/>
                  </a:cubicBezTo>
                  <a:cubicBezTo>
                    <a:pt x="109" y="316"/>
                    <a:pt x="93" y="254"/>
                    <a:pt x="93" y="223"/>
                  </a:cubicBezTo>
                  <a:cubicBezTo>
                    <a:pt x="93" y="207"/>
                    <a:pt x="93" y="160"/>
                    <a:pt x="140" y="145"/>
                  </a:cubicBezTo>
                  <a:cubicBezTo>
                    <a:pt x="155" y="129"/>
                    <a:pt x="217" y="98"/>
                    <a:pt x="248" y="98"/>
                  </a:cubicBezTo>
                  <a:close/>
                  <a:moveTo>
                    <a:pt x="258" y="1"/>
                  </a:moveTo>
                  <a:cubicBezTo>
                    <a:pt x="194" y="1"/>
                    <a:pt x="129" y="25"/>
                    <a:pt x="78" y="67"/>
                  </a:cubicBezTo>
                  <a:cubicBezTo>
                    <a:pt x="16" y="98"/>
                    <a:pt x="0" y="160"/>
                    <a:pt x="0" y="223"/>
                  </a:cubicBezTo>
                  <a:cubicBezTo>
                    <a:pt x="0" y="300"/>
                    <a:pt x="16" y="378"/>
                    <a:pt x="78" y="409"/>
                  </a:cubicBezTo>
                  <a:cubicBezTo>
                    <a:pt x="140" y="471"/>
                    <a:pt x="217" y="486"/>
                    <a:pt x="310" y="486"/>
                  </a:cubicBezTo>
                  <a:cubicBezTo>
                    <a:pt x="341" y="486"/>
                    <a:pt x="388" y="486"/>
                    <a:pt x="419" y="471"/>
                  </a:cubicBezTo>
                  <a:cubicBezTo>
                    <a:pt x="450" y="471"/>
                    <a:pt x="465" y="471"/>
                    <a:pt x="481" y="455"/>
                  </a:cubicBezTo>
                  <a:cubicBezTo>
                    <a:pt x="497" y="440"/>
                    <a:pt x="528" y="393"/>
                    <a:pt x="543" y="362"/>
                  </a:cubicBezTo>
                  <a:cubicBezTo>
                    <a:pt x="559" y="238"/>
                    <a:pt x="497" y="98"/>
                    <a:pt x="403" y="52"/>
                  </a:cubicBezTo>
                  <a:cubicBezTo>
                    <a:pt x="362" y="17"/>
                    <a:pt x="310"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25"/>
            <p:cNvSpPr/>
            <p:nvPr/>
          </p:nvSpPr>
          <p:spPr>
            <a:xfrm>
              <a:off x="1694013" y="4119000"/>
              <a:ext cx="4275" cy="4675"/>
            </a:xfrm>
            <a:custGeom>
              <a:avLst/>
              <a:gdLst/>
              <a:ahLst/>
              <a:cxnLst/>
              <a:rect l="l" t="t" r="r" b="b"/>
              <a:pathLst>
                <a:path w="171" h="187" extrusionOk="0">
                  <a:moveTo>
                    <a:pt x="31" y="0"/>
                  </a:moveTo>
                  <a:cubicBezTo>
                    <a:pt x="0" y="31"/>
                    <a:pt x="0" y="78"/>
                    <a:pt x="0" y="109"/>
                  </a:cubicBezTo>
                  <a:cubicBezTo>
                    <a:pt x="16" y="140"/>
                    <a:pt x="47" y="171"/>
                    <a:pt x="78" y="187"/>
                  </a:cubicBezTo>
                  <a:cubicBezTo>
                    <a:pt x="93" y="187"/>
                    <a:pt x="140" y="171"/>
                    <a:pt x="155" y="140"/>
                  </a:cubicBezTo>
                  <a:cubicBezTo>
                    <a:pt x="171" y="93"/>
                    <a:pt x="171" y="62"/>
                    <a:pt x="155" y="16"/>
                  </a:cubicBezTo>
                  <a:lnTo>
                    <a:pt x="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25"/>
            <p:cNvSpPr/>
            <p:nvPr/>
          </p:nvSpPr>
          <p:spPr>
            <a:xfrm>
              <a:off x="1694013" y="4119000"/>
              <a:ext cx="4275" cy="4675"/>
            </a:xfrm>
            <a:custGeom>
              <a:avLst/>
              <a:gdLst/>
              <a:ahLst/>
              <a:cxnLst/>
              <a:rect l="l" t="t" r="r" b="b"/>
              <a:pathLst>
                <a:path w="171" h="187" extrusionOk="0">
                  <a:moveTo>
                    <a:pt x="31" y="0"/>
                  </a:moveTo>
                  <a:cubicBezTo>
                    <a:pt x="0" y="31"/>
                    <a:pt x="0" y="78"/>
                    <a:pt x="0" y="109"/>
                  </a:cubicBezTo>
                  <a:cubicBezTo>
                    <a:pt x="16" y="140"/>
                    <a:pt x="47" y="171"/>
                    <a:pt x="78" y="187"/>
                  </a:cubicBezTo>
                  <a:cubicBezTo>
                    <a:pt x="93" y="187"/>
                    <a:pt x="140" y="171"/>
                    <a:pt x="155" y="140"/>
                  </a:cubicBezTo>
                  <a:cubicBezTo>
                    <a:pt x="171" y="93"/>
                    <a:pt x="171" y="62"/>
                    <a:pt x="155" y="16"/>
                  </a:cubicBezTo>
                  <a:lnTo>
                    <a:pt x="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25"/>
            <p:cNvSpPr/>
            <p:nvPr/>
          </p:nvSpPr>
          <p:spPr>
            <a:xfrm>
              <a:off x="1691288" y="4115900"/>
              <a:ext cx="9725" cy="10500"/>
            </a:xfrm>
            <a:custGeom>
              <a:avLst/>
              <a:gdLst/>
              <a:ahLst/>
              <a:cxnLst/>
              <a:rect l="l" t="t" r="r" b="b"/>
              <a:pathLst>
                <a:path w="389" h="420" extrusionOk="0">
                  <a:moveTo>
                    <a:pt x="140" y="109"/>
                  </a:moveTo>
                  <a:lnTo>
                    <a:pt x="264" y="124"/>
                  </a:lnTo>
                  <a:cubicBezTo>
                    <a:pt x="280" y="155"/>
                    <a:pt x="280" y="202"/>
                    <a:pt x="264" y="233"/>
                  </a:cubicBezTo>
                  <a:cubicBezTo>
                    <a:pt x="249" y="280"/>
                    <a:pt x="202" y="295"/>
                    <a:pt x="187" y="295"/>
                  </a:cubicBezTo>
                  <a:lnTo>
                    <a:pt x="187" y="357"/>
                  </a:lnTo>
                  <a:lnTo>
                    <a:pt x="171" y="295"/>
                  </a:lnTo>
                  <a:cubicBezTo>
                    <a:pt x="156" y="295"/>
                    <a:pt x="109" y="264"/>
                    <a:pt x="109" y="217"/>
                  </a:cubicBezTo>
                  <a:cubicBezTo>
                    <a:pt x="109" y="186"/>
                    <a:pt x="109" y="140"/>
                    <a:pt x="140" y="109"/>
                  </a:cubicBezTo>
                  <a:close/>
                  <a:moveTo>
                    <a:pt x="47" y="0"/>
                  </a:moveTo>
                  <a:lnTo>
                    <a:pt x="32" y="47"/>
                  </a:lnTo>
                  <a:cubicBezTo>
                    <a:pt x="16" y="109"/>
                    <a:pt x="1" y="155"/>
                    <a:pt x="1" y="233"/>
                  </a:cubicBezTo>
                  <a:cubicBezTo>
                    <a:pt x="1" y="311"/>
                    <a:pt x="47" y="419"/>
                    <a:pt x="156" y="419"/>
                  </a:cubicBezTo>
                  <a:lnTo>
                    <a:pt x="171" y="419"/>
                  </a:lnTo>
                  <a:cubicBezTo>
                    <a:pt x="249" y="419"/>
                    <a:pt x="326" y="357"/>
                    <a:pt x="342" y="280"/>
                  </a:cubicBezTo>
                  <a:cubicBezTo>
                    <a:pt x="388" y="217"/>
                    <a:pt x="357" y="140"/>
                    <a:pt x="357"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25"/>
            <p:cNvSpPr/>
            <p:nvPr/>
          </p:nvSpPr>
          <p:spPr>
            <a:xfrm>
              <a:off x="1691288" y="4115900"/>
              <a:ext cx="9725" cy="10500"/>
            </a:xfrm>
            <a:custGeom>
              <a:avLst/>
              <a:gdLst/>
              <a:ahLst/>
              <a:cxnLst/>
              <a:rect l="l" t="t" r="r" b="b"/>
              <a:pathLst>
                <a:path w="389" h="420" extrusionOk="0">
                  <a:moveTo>
                    <a:pt x="140" y="109"/>
                  </a:moveTo>
                  <a:lnTo>
                    <a:pt x="264" y="124"/>
                  </a:lnTo>
                  <a:cubicBezTo>
                    <a:pt x="280" y="155"/>
                    <a:pt x="280" y="202"/>
                    <a:pt x="264" y="233"/>
                  </a:cubicBezTo>
                  <a:cubicBezTo>
                    <a:pt x="249" y="280"/>
                    <a:pt x="202" y="295"/>
                    <a:pt x="187" y="295"/>
                  </a:cubicBezTo>
                  <a:lnTo>
                    <a:pt x="187" y="357"/>
                  </a:lnTo>
                  <a:lnTo>
                    <a:pt x="171" y="295"/>
                  </a:lnTo>
                  <a:cubicBezTo>
                    <a:pt x="156" y="295"/>
                    <a:pt x="109" y="264"/>
                    <a:pt x="109" y="217"/>
                  </a:cubicBezTo>
                  <a:cubicBezTo>
                    <a:pt x="109" y="186"/>
                    <a:pt x="109" y="140"/>
                    <a:pt x="140" y="109"/>
                  </a:cubicBezTo>
                  <a:close/>
                  <a:moveTo>
                    <a:pt x="47" y="0"/>
                  </a:moveTo>
                  <a:lnTo>
                    <a:pt x="32" y="47"/>
                  </a:lnTo>
                  <a:cubicBezTo>
                    <a:pt x="16" y="109"/>
                    <a:pt x="1" y="155"/>
                    <a:pt x="1" y="233"/>
                  </a:cubicBezTo>
                  <a:cubicBezTo>
                    <a:pt x="1" y="311"/>
                    <a:pt x="47" y="419"/>
                    <a:pt x="156" y="419"/>
                  </a:cubicBezTo>
                  <a:lnTo>
                    <a:pt x="171" y="419"/>
                  </a:lnTo>
                  <a:cubicBezTo>
                    <a:pt x="249" y="419"/>
                    <a:pt x="326" y="357"/>
                    <a:pt x="342" y="280"/>
                  </a:cubicBezTo>
                  <a:cubicBezTo>
                    <a:pt x="388" y="217"/>
                    <a:pt x="357" y="140"/>
                    <a:pt x="357"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25"/>
            <p:cNvSpPr/>
            <p:nvPr/>
          </p:nvSpPr>
          <p:spPr>
            <a:xfrm>
              <a:off x="1693238" y="3913500"/>
              <a:ext cx="7000" cy="6225"/>
            </a:xfrm>
            <a:custGeom>
              <a:avLst/>
              <a:gdLst/>
              <a:ahLst/>
              <a:cxnLst/>
              <a:rect l="l" t="t" r="r" b="b"/>
              <a:pathLst>
                <a:path w="280" h="249" extrusionOk="0">
                  <a:moveTo>
                    <a:pt x="101" y="0"/>
                  </a:moveTo>
                  <a:cubicBezTo>
                    <a:pt x="76" y="0"/>
                    <a:pt x="52" y="6"/>
                    <a:pt x="31" y="16"/>
                  </a:cubicBezTo>
                  <a:cubicBezTo>
                    <a:pt x="0" y="31"/>
                    <a:pt x="0" y="109"/>
                    <a:pt x="31" y="171"/>
                  </a:cubicBezTo>
                  <a:cubicBezTo>
                    <a:pt x="78" y="233"/>
                    <a:pt x="124" y="249"/>
                    <a:pt x="202" y="249"/>
                  </a:cubicBezTo>
                  <a:cubicBezTo>
                    <a:pt x="264" y="217"/>
                    <a:pt x="279" y="109"/>
                    <a:pt x="233" y="62"/>
                  </a:cubicBezTo>
                  <a:cubicBezTo>
                    <a:pt x="202" y="21"/>
                    <a:pt x="150"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25"/>
            <p:cNvSpPr/>
            <p:nvPr/>
          </p:nvSpPr>
          <p:spPr>
            <a:xfrm>
              <a:off x="1693238" y="3913500"/>
              <a:ext cx="7000" cy="6225"/>
            </a:xfrm>
            <a:custGeom>
              <a:avLst/>
              <a:gdLst/>
              <a:ahLst/>
              <a:cxnLst/>
              <a:rect l="l" t="t" r="r" b="b"/>
              <a:pathLst>
                <a:path w="280" h="249" extrusionOk="0">
                  <a:moveTo>
                    <a:pt x="101" y="0"/>
                  </a:moveTo>
                  <a:cubicBezTo>
                    <a:pt x="76" y="0"/>
                    <a:pt x="52" y="6"/>
                    <a:pt x="31" y="16"/>
                  </a:cubicBezTo>
                  <a:cubicBezTo>
                    <a:pt x="0" y="31"/>
                    <a:pt x="0" y="109"/>
                    <a:pt x="31" y="171"/>
                  </a:cubicBezTo>
                  <a:cubicBezTo>
                    <a:pt x="78" y="233"/>
                    <a:pt x="124" y="249"/>
                    <a:pt x="202" y="249"/>
                  </a:cubicBezTo>
                  <a:cubicBezTo>
                    <a:pt x="264" y="217"/>
                    <a:pt x="279" y="109"/>
                    <a:pt x="233" y="62"/>
                  </a:cubicBezTo>
                  <a:cubicBezTo>
                    <a:pt x="202" y="21"/>
                    <a:pt x="150"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25"/>
            <p:cNvSpPr/>
            <p:nvPr/>
          </p:nvSpPr>
          <p:spPr>
            <a:xfrm>
              <a:off x="1690113" y="3910125"/>
              <a:ext cx="12825" cy="11625"/>
            </a:xfrm>
            <a:custGeom>
              <a:avLst/>
              <a:gdLst/>
              <a:ahLst/>
              <a:cxnLst/>
              <a:rect l="l" t="t" r="r" b="b"/>
              <a:pathLst>
                <a:path w="513" h="465" extrusionOk="0">
                  <a:moveTo>
                    <a:pt x="207" y="107"/>
                  </a:moveTo>
                  <a:cubicBezTo>
                    <a:pt x="264" y="107"/>
                    <a:pt x="315" y="133"/>
                    <a:pt x="327" y="166"/>
                  </a:cubicBezTo>
                  <a:cubicBezTo>
                    <a:pt x="389" y="228"/>
                    <a:pt x="373" y="321"/>
                    <a:pt x="311" y="368"/>
                  </a:cubicBezTo>
                  <a:cubicBezTo>
                    <a:pt x="234" y="368"/>
                    <a:pt x="172" y="352"/>
                    <a:pt x="141" y="290"/>
                  </a:cubicBezTo>
                  <a:cubicBezTo>
                    <a:pt x="125" y="244"/>
                    <a:pt x="110" y="166"/>
                    <a:pt x="141" y="120"/>
                  </a:cubicBezTo>
                  <a:cubicBezTo>
                    <a:pt x="162" y="111"/>
                    <a:pt x="185" y="107"/>
                    <a:pt x="207" y="107"/>
                  </a:cubicBezTo>
                  <a:close/>
                  <a:moveTo>
                    <a:pt x="222" y="0"/>
                  </a:moveTo>
                  <a:cubicBezTo>
                    <a:pt x="174" y="0"/>
                    <a:pt x="124" y="14"/>
                    <a:pt x="79" y="42"/>
                  </a:cubicBezTo>
                  <a:lnTo>
                    <a:pt x="63" y="58"/>
                  </a:lnTo>
                  <a:cubicBezTo>
                    <a:pt x="1" y="151"/>
                    <a:pt x="1" y="275"/>
                    <a:pt x="63" y="368"/>
                  </a:cubicBezTo>
                  <a:cubicBezTo>
                    <a:pt x="117" y="422"/>
                    <a:pt x="182" y="464"/>
                    <a:pt x="260" y="464"/>
                  </a:cubicBezTo>
                  <a:cubicBezTo>
                    <a:pt x="271" y="464"/>
                    <a:pt x="283" y="463"/>
                    <a:pt x="296" y="461"/>
                  </a:cubicBezTo>
                  <a:lnTo>
                    <a:pt x="373" y="461"/>
                  </a:lnTo>
                  <a:cubicBezTo>
                    <a:pt x="466" y="384"/>
                    <a:pt x="513" y="228"/>
                    <a:pt x="435" y="120"/>
                  </a:cubicBezTo>
                  <a:cubicBezTo>
                    <a:pt x="386" y="41"/>
                    <a:pt x="30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25"/>
            <p:cNvSpPr/>
            <p:nvPr/>
          </p:nvSpPr>
          <p:spPr>
            <a:xfrm>
              <a:off x="1690113" y="3910125"/>
              <a:ext cx="12825" cy="11625"/>
            </a:xfrm>
            <a:custGeom>
              <a:avLst/>
              <a:gdLst/>
              <a:ahLst/>
              <a:cxnLst/>
              <a:rect l="l" t="t" r="r" b="b"/>
              <a:pathLst>
                <a:path w="513" h="465" extrusionOk="0">
                  <a:moveTo>
                    <a:pt x="207" y="107"/>
                  </a:moveTo>
                  <a:cubicBezTo>
                    <a:pt x="264" y="107"/>
                    <a:pt x="315" y="133"/>
                    <a:pt x="327" y="166"/>
                  </a:cubicBezTo>
                  <a:cubicBezTo>
                    <a:pt x="389" y="228"/>
                    <a:pt x="373" y="321"/>
                    <a:pt x="311" y="368"/>
                  </a:cubicBezTo>
                  <a:cubicBezTo>
                    <a:pt x="234" y="368"/>
                    <a:pt x="172" y="352"/>
                    <a:pt x="141" y="290"/>
                  </a:cubicBezTo>
                  <a:cubicBezTo>
                    <a:pt x="125" y="244"/>
                    <a:pt x="110" y="166"/>
                    <a:pt x="141" y="120"/>
                  </a:cubicBezTo>
                  <a:cubicBezTo>
                    <a:pt x="162" y="111"/>
                    <a:pt x="185" y="107"/>
                    <a:pt x="207" y="107"/>
                  </a:cubicBezTo>
                  <a:close/>
                  <a:moveTo>
                    <a:pt x="222" y="0"/>
                  </a:moveTo>
                  <a:cubicBezTo>
                    <a:pt x="174" y="0"/>
                    <a:pt x="124" y="14"/>
                    <a:pt x="79" y="42"/>
                  </a:cubicBezTo>
                  <a:lnTo>
                    <a:pt x="63" y="58"/>
                  </a:lnTo>
                  <a:cubicBezTo>
                    <a:pt x="1" y="151"/>
                    <a:pt x="1" y="275"/>
                    <a:pt x="63" y="368"/>
                  </a:cubicBezTo>
                  <a:cubicBezTo>
                    <a:pt x="117" y="422"/>
                    <a:pt x="182" y="464"/>
                    <a:pt x="260" y="464"/>
                  </a:cubicBezTo>
                  <a:cubicBezTo>
                    <a:pt x="271" y="464"/>
                    <a:pt x="283" y="463"/>
                    <a:pt x="296" y="461"/>
                  </a:cubicBezTo>
                  <a:lnTo>
                    <a:pt x="373" y="461"/>
                  </a:lnTo>
                  <a:cubicBezTo>
                    <a:pt x="466" y="384"/>
                    <a:pt x="513" y="228"/>
                    <a:pt x="435" y="120"/>
                  </a:cubicBezTo>
                  <a:cubicBezTo>
                    <a:pt x="386" y="41"/>
                    <a:pt x="30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25"/>
            <p:cNvSpPr/>
            <p:nvPr/>
          </p:nvSpPr>
          <p:spPr>
            <a:xfrm>
              <a:off x="1701763" y="3948150"/>
              <a:ext cx="6225" cy="4525"/>
            </a:xfrm>
            <a:custGeom>
              <a:avLst/>
              <a:gdLst/>
              <a:ahLst/>
              <a:cxnLst/>
              <a:rect l="l" t="t" r="r" b="b"/>
              <a:pathLst>
                <a:path w="249" h="181" extrusionOk="0">
                  <a:moveTo>
                    <a:pt x="120" y="0"/>
                  </a:moveTo>
                  <a:cubicBezTo>
                    <a:pt x="85" y="0"/>
                    <a:pt x="48" y="4"/>
                    <a:pt x="16" y="10"/>
                  </a:cubicBezTo>
                  <a:lnTo>
                    <a:pt x="0" y="165"/>
                  </a:lnTo>
                  <a:cubicBezTo>
                    <a:pt x="62" y="181"/>
                    <a:pt x="93" y="181"/>
                    <a:pt x="155" y="181"/>
                  </a:cubicBezTo>
                  <a:cubicBezTo>
                    <a:pt x="217" y="181"/>
                    <a:pt x="248" y="150"/>
                    <a:pt x="248" y="88"/>
                  </a:cubicBezTo>
                  <a:cubicBezTo>
                    <a:pt x="248" y="72"/>
                    <a:pt x="248" y="41"/>
                    <a:pt x="233" y="26"/>
                  </a:cubicBezTo>
                  <a:cubicBezTo>
                    <a:pt x="215" y="8"/>
                    <a:pt x="17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25"/>
            <p:cNvSpPr/>
            <p:nvPr/>
          </p:nvSpPr>
          <p:spPr>
            <a:xfrm>
              <a:off x="1701763" y="3948150"/>
              <a:ext cx="6225" cy="4525"/>
            </a:xfrm>
            <a:custGeom>
              <a:avLst/>
              <a:gdLst/>
              <a:ahLst/>
              <a:cxnLst/>
              <a:rect l="l" t="t" r="r" b="b"/>
              <a:pathLst>
                <a:path w="249" h="181" extrusionOk="0">
                  <a:moveTo>
                    <a:pt x="120" y="0"/>
                  </a:moveTo>
                  <a:cubicBezTo>
                    <a:pt x="85" y="0"/>
                    <a:pt x="48" y="4"/>
                    <a:pt x="16" y="10"/>
                  </a:cubicBezTo>
                  <a:lnTo>
                    <a:pt x="0" y="165"/>
                  </a:lnTo>
                  <a:cubicBezTo>
                    <a:pt x="62" y="181"/>
                    <a:pt x="93" y="181"/>
                    <a:pt x="155" y="181"/>
                  </a:cubicBezTo>
                  <a:cubicBezTo>
                    <a:pt x="217" y="181"/>
                    <a:pt x="248" y="150"/>
                    <a:pt x="248" y="88"/>
                  </a:cubicBezTo>
                  <a:cubicBezTo>
                    <a:pt x="248" y="72"/>
                    <a:pt x="248" y="41"/>
                    <a:pt x="233" y="26"/>
                  </a:cubicBezTo>
                  <a:cubicBezTo>
                    <a:pt x="215" y="8"/>
                    <a:pt x="17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25"/>
            <p:cNvSpPr/>
            <p:nvPr/>
          </p:nvSpPr>
          <p:spPr>
            <a:xfrm>
              <a:off x="1699038" y="3945300"/>
              <a:ext cx="12050" cy="9700"/>
            </a:xfrm>
            <a:custGeom>
              <a:avLst/>
              <a:gdLst/>
              <a:ahLst/>
              <a:cxnLst/>
              <a:rect l="l" t="t" r="r" b="b"/>
              <a:pathLst>
                <a:path w="482" h="388" extrusionOk="0">
                  <a:moveTo>
                    <a:pt x="239" y="114"/>
                  </a:moveTo>
                  <a:cubicBezTo>
                    <a:pt x="284" y="114"/>
                    <a:pt x="324" y="122"/>
                    <a:pt x="342" y="140"/>
                  </a:cubicBezTo>
                  <a:cubicBezTo>
                    <a:pt x="357" y="155"/>
                    <a:pt x="357" y="186"/>
                    <a:pt x="357" y="202"/>
                  </a:cubicBezTo>
                  <a:cubicBezTo>
                    <a:pt x="357" y="233"/>
                    <a:pt x="326" y="279"/>
                    <a:pt x="264" y="295"/>
                  </a:cubicBezTo>
                  <a:cubicBezTo>
                    <a:pt x="218" y="295"/>
                    <a:pt x="171" y="295"/>
                    <a:pt x="109" y="279"/>
                  </a:cubicBezTo>
                  <a:lnTo>
                    <a:pt x="140" y="124"/>
                  </a:lnTo>
                  <a:cubicBezTo>
                    <a:pt x="172" y="118"/>
                    <a:pt x="207" y="114"/>
                    <a:pt x="239" y="114"/>
                  </a:cubicBezTo>
                  <a:close/>
                  <a:moveTo>
                    <a:pt x="249" y="0"/>
                  </a:moveTo>
                  <a:cubicBezTo>
                    <a:pt x="187" y="0"/>
                    <a:pt x="109" y="31"/>
                    <a:pt x="78" y="47"/>
                  </a:cubicBezTo>
                  <a:lnTo>
                    <a:pt x="32" y="47"/>
                  </a:lnTo>
                  <a:lnTo>
                    <a:pt x="1" y="341"/>
                  </a:lnTo>
                  <a:lnTo>
                    <a:pt x="32" y="357"/>
                  </a:lnTo>
                  <a:cubicBezTo>
                    <a:pt x="94" y="372"/>
                    <a:pt x="156" y="388"/>
                    <a:pt x="233" y="388"/>
                  </a:cubicBezTo>
                  <a:lnTo>
                    <a:pt x="280" y="388"/>
                  </a:lnTo>
                  <a:cubicBezTo>
                    <a:pt x="388" y="372"/>
                    <a:pt x="481" y="310"/>
                    <a:pt x="481" y="202"/>
                  </a:cubicBezTo>
                  <a:cubicBezTo>
                    <a:pt x="481" y="140"/>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25"/>
            <p:cNvSpPr/>
            <p:nvPr/>
          </p:nvSpPr>
          <p:spPr>
            <a:xfrm>
              <a:off x="1699038" y="3945300"/>
              <a:ext cx="12050" cy="9700"/>
            </a:xfrm>
            <a:custGeom>
              <a:avLst/>
              <a:gdLst/>
              <a:ahLst/>
              <a:cxnLst/>
              <a:rect l="l" t="t" r="r" b="b"/>
              <a:pathLst>
                <a:path w="482" h="388" extrusionOk="0">
                  <a:moveTo>
                    <a:pt x="239" y="114"/>
                  </a:moveTo>
                  <a:cubicBezTo>
                    <a:pt x="284" y="114"/>
                    <a:pt x="324" y="122"/>
                    <a:pt x="342" y="140"/>
                  </a:cubicBezTo>
                  <a:cubicBezTo>
                    <a:pt x="357" y="155"/>
                    <a:pt x="357" y="186"/>
                    <a:pt x="357" y="202"/>
                  </a:cubicBezTo>
                  <a:cubicBezTo>
                    <a:pt x="357" y="233"/>
                    <a:pt x="326" y="279"/>
                    <a:pt x="264" y="295"/>
                  </a:cubicBezTo>
                  <a:cubicBezTo>
                    <a:pt x="218" y="295"/>
                    <a:pt x="171" y="295"/>
                    <a:pt x="109" y="279"/>
                  </a:cubicBezTo>
                  <a:lnTo>
                    <a:pt x="140" y="124"/>
                  </a:lnTo>
                  <a:cubicBezTo>
                    <a:pt x="172" y="118"/>
                    <a:pt x="207" y="114"/>
                    <a:pt x="239" y="114"/>
                  </a:cubicBezTo>
                  <a:close/>
                  <a:moveTo>
                    <a:pt x="249" y="0"/>
                  </a:moveTo>
                  <a:cubicBezTo>
                    <a:pt x="187" y="0"/>
                    <a:pt x="109" y="31"/>
                    <a:pt x="78" y="47"/>
                  </a:cubicBezTo>
                  <a:lnTo>
                    <a:pt x="32" y="47"/>
                  </a:lnTo>
                  <a:lnTo>
                    <a:pt x="1" y="341"/>
                  </a:lnTo>
                  <a:lnTo>
                    <a:pt x="32" y="357"/>
                  </a:lnTo>
                  <a:cubicBezTo>
                    <a:pt x="94" y="372"/>
                    <a:pt x="156" y="388"/>
                    <a:pt x="233" y="388"/>
                  </a:cubicBezTo>
                  <a:lnTo>
                    <a:pt x="280" y="388"/>
                  </a:lnTo>
                  <a:cubicBezTo>
                    <a:pt x="388" y="372"/>
                    <a:pt x="481" y="310"/>
                    <a:pt x="481" y="202"/>
                  </a:cubicBezTo>
                  <a:cubicBezTo>
                    <a:pt x="481" y="140"/>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25"/>
            <p:cNvSpPr/>
            <p:nvPr/>
          </p:nvSpPr>
          <p:spPr>
            <a:xfrm>
              <a:off x="1658338" y="3752200"/>
              <a:ext cx="533150" cy="532400"/>
            </a:xfrm>
            <a:custGeom>
              <a:avLst/>
              <a:gdLst/>
              <a:ahLst/>
              <a:cxnLst/>
              <a:rect l="l" t="t" r="r" b="b"/>
              <a:pathLst>
                <a:path w="21326" h="21296" extrusionOk="0">
                  <a:moveTo>
                    <a:pt x="10793" y="604"/>
                  </a:moveTo>
                  <a:cubicBezTo>
                    <a:pt x="11029" y="604"/>
                    <a:pt x="11265" y="616"/>
                    <a:pt x="11446" y="652"/>
                  </a:cubicBezTo>
                  <a:cubicBezTo>
                    <a:pt x="11524" y="667"/>
                    <a:pt x="11586" y="745"/>
                    <a:pt x="11570" y="822"/>
                  </a:cubicBezTo>
                  <a:cubicBezTo>
                    <a:pt x="11570" y="900"/>
                    <a:pt x="11493" y="946"/>
                    <a:pt x="11431" y="946"/>
                  </a:cubicBezTo>
                  <a:lnTo>
                    <a:pt x="11400" y="946"/>
                  </a:lnTo>
                  <a:cubicBezTo>
                    <a:pt x="11229" y="915"/>
                    <a:pt x="11003" y="905"/>
                    <a:pt x="10778" y="905"/>
                  </a:cubicBezTo>
                  <a:cubicBezTo>
                    <a:pt x="10326" y="905"/>
                    <a:pt x="9875" y="946"/>
                    <a:pt x="9864" y="946"/>
                  </a:cubicBezTo>
                  <a:cubicBezTo>
                    <a:pt x="9787" y="946"/>
                    <a:pt x="9709" y="884"/>
                    <a:pt x="9709" y="807"/>
                  </a:cubicBezTo>
                  <a:cubicBezTo>
                    <a:pt x="9709" y="729"/>
                    <a:pt x="9771" y="652"/>
                    <a:pt x="9818" y="652"/>
                  </a:cubicBezTo>
                  <a:cubicBezTo>
                    <a:pt x="9849" y="652"/>
                    <a:pt x="10321" y="604"/>
                    <a:pt x="10793" y="604"/>
                  </a:cubicBezTo>
                  <a:close/>
                  <a:moveTo>
                    <a:pt x="7864" y="853"/>
                  </a:moveTo>
                  <a:lnTo>
                    <a:pt x="7941" y="869"/>
                  </a:lnTo>
                  <a:cubicBezTo>
                    <a:pt x="8065" y="884"/>
                    <a:pt x="8220" y="931"/>
                    <a:pt x="8251" y="1055"/>
                  </a:cubicBezTo>
                  <a:cubicBezTo>
                    <a:pt x="8267" y="1102"/>
                    <a:pt x="8251" y="1164"/>
                    <a:pt x="8236" y="1195"/>
                  </a:cubicBezTo>
                  <a:cubicBezTo>
                    <a:pt x="8189" y="1241"/>
                    <a:pt x="8143" y="1272"/>
                    <a:pt x="8081" y="1288"/>
                  </a:cubicBezTo>
                  <a:lnTo>
                    <a:pt x="8019" y="1288"/>
                  </a:lnTo>
                  <a:cubicBezTo>
                    <a:pt x="7957" y="1288"/>
                    <a:pt x="7879" y="1257"/>
                    <a:pt x="7802" y="1210"/>
                  </a:cubicBezTo>
                  <a:lnTo>
                    <a:pt x="7786" y="1195"/>
                  </a:lnTo>
                  <a:lnTo>
                    <a:pt x="7770" y="946"/>
                  </a:lnTo>
                  <a:lnTo>
                    <a:pt x="7833" y="946"/>
                  </a:lnTo>
                  <a:cubicBezTo>
                    <a:pt x="7848" y="946"/>
                    <a:pt x="7864" y="931"/>
                    <a:pt x="7864" y="900"/>
                  </a:cubicBezTo>
                  <a:lnTo>
                    <a:pt x="7864" y="853"/>
                  </a:lnTo>
                  <a:close/>
                  <a:moveTo>
                    <a:pt x="9011" y="1179"/>
                  </a:moveTo>
                  <a:cubicBezTo>
                    <a:pt x="9042" y="1195"/>
                    <a:pt x="9089" y="1210"/>
                    <a:pt x="9120" y="1257"/>
                  </a:cubicBezTo>
                  <a:cubicBezTo>
                    <a:pt x="9182" y="1350"/>
                    <a:pt x="9182" y="1489"/>
                    <a:pt x="9104" y="1582"/>
                  </a:cubicBezTo>
                  <a:cubicBezTo>
                    <a:pt x="9073" y="1644"/>
                    <a:pt x="8996" y="1675"/>
                    <a:pt x="8918" y="1675"/>
                  </a:cubicBezTo>
                  <a:cubicBezTo>
                    <a:pt x="8872" y="1675"/>
                    <a:pt x="8841" y="1675"/>
                    <a:pt x="8779" y="1644"/>
                  </a:cubicBezTo>
                  <a:cubicBezTo>
                    <a:pt x="8732" y="1582"/>
                    <a:pt x="8717" y="1489"/>
                    <a:pt x="8748" y="1396"/>
                  </a:cubicBezTo>
                  <a:cubicBezTo>
                    <a:pt x="8763" y="1288"/>
                    <a:pt x="8810" y="1241"/>
                    <a:pt x="8872" y="1195"/>
                  </a:cubicBezTo>
                  <a:cubicBezTo>
                    <a:pt x="8918" y="1179"/>
                    <a:pt x="8965" y="1179"/>
                    <a:pt x="9011" y="1179"/>
                  </a:cubicBezTo>
                  <a:close/>
                  <a:moveTo>
                    <a:pt x="5785" y="1815"/>
                  </a:moveTo>
                  <a:lnTo>
                    <a:pt x="5816" y="1831"/>
                  </a:lnTo>
                  <a:cubicBezTo>
                    <a:pt x="5847" y="1893"/>
                    <a:pt x="5832" y="1986"/>
                    <a:pt x="5770" y="2048"/>
                  </a:cubicBezTo>
                  <a:cubicBezTo>
                    <a:pt x="5739" y="2063"/>
                    <a:pt x="5692" y="2094"/>
                    <a:pt x="5661" y="2094"/>
                  </a:cubicBezTo>
                  <a:cubicBezTo>
                    <a:pt x="5630" y="2094"/>
                    <a:pt x="5599" y="2063"/>
                    <a:pt x="5584" y="2063"/>
                  </a:cubicBezTo>
                  <a:lnTo>
                    <a:pt x="5537" y="2048"/>
                  </a:lnTo>
                  <a:lnTo>
                    <a:pt x="5537" y="1862"/>
                  </a:lnTo>
                  <a:lnTo>
                    <a:pt x="5599" y="1877"/>
                  </a:lnTo>
                  <a:lnTo>
                    <a:pt x="5599" y="1815"/>
                  </a:lnTo>
                  <a:close/>
                  <a:moveTo>
                    <a:pt x="4901" y="2203"/>
                  </a:moveTo>
                  <a:cubicBezTo>
                    <a:pt x="4994" y="2203"/>
                    <a:pt x="5118" y="2265"/>
                    <a:pt x="5149" y="2342"/>
                  </a:cubicBezTo>
                  <a:cubicBezTo>
                    <a:pt x="5165" y="2373"/>
                    <a:pt x="5165" y="2451"/>
                    <a:pt x="5149" y="2513"/>
                  </a:cubicBezTo>
                  <a:cubicBezTo>
                    <a:pt x="5134" y="2575"/>
                    <a:pt x="5087" y="2606"/>
                    <a:pt x="5041" y="2621"/>
                  </a:cubicBezTo>
                  <a:lnTo>
                    <a:pt x="5010" y="2621"/>
                  </a:lnTo>
                  <a:lnTo>
                    <a:pt x="4700" y="2528"/>
                  </a:lnTo>
                  <a:lnTo>
                    <a:pt x="4731" y="2482"/>
                  </a:lnTo>
                  <a:cubicBezTo>
                    <a:pt x="4746" y="2435"/>
                    <a:pt x="4731" y="2420"/>
                    <a:pt x="4731" y="2420"/>
                  </a:cubicBezTo>
                  <a:cubicBezTo>
                    <a:pt x="4731" y="2358"/>
                    <a:pt x="4700" y="2296"/>
                    <a:pt x="4762" y="2234"/>
                  </a:cubicBezTo>
                  <a:cubicBezTo>
                    <a:pt x="4777" y="2218"/>
                    <a:pt x="4824" y="2203"/>
                    <a:pt x="4886" y="2203"/>
                  </a:cubicBezTo>
                  <a:close/>
                  <a:moveTo>
                    <a:pt x="4080" y="2967"/>
                  </a:moveTo>
                  <a:cubicBezTo>
                    <a:pt x="4122" y="2967"/>
                    <a:pt x="4166" y="2987"/>
                    <a:pt x="4203" y="3025"/>
                  </a:cubicBezTo>
                  <a:cubicBezTo>
                    <a:pt x="4265" y="3071"/>
                    <a:pt x="4234" y="3149"/>
                    <a:pt x="4188" y="3211"/>
                  </a:cubicBezTo>
                  <a:cubicBezTo>
                    <a:pt x="3800" y="3521"/>
                    <a:pt x="3211" y="4234"/>
                    <a:pt x="3211" y="4234"/>
                  </a:cubicBezTo>
                  <a:cubicBezTo>
                    <a:pt x="3180" y="4281"/>
                    <a:pt x="3133" y="4297"/>
                    <a:pt x="3102" y="4297"/>
                  </a:cubicBezTo>
                  <a:cubicBezTo>
                    <a:pt x="3056" y="4297"/>
                    <a:pt x="3025" y="4281"/>
                    <a:pt x="2994" y="4266"/>
                  </a:cubicBezTo>
                  <a:cubicBezTo>
                    <a:pt x="2947" y="4203"/>
                    <a:pt x="2916" y="4110"/>
                    <a:pt x="2994" y="4064"/>
                  </a:cubicBezTo>
                  <a:cubicBezTo>
                    <a:pt x="3025" y="4048"/>
                    <a:pt x="3598" y="3350"/>
                    <a:pt x="4002" y="2994"/>
                  </a:cubicBezTo>
                  <a:cubicBezTo>
                    <a:pt x="4026" y="2975"/>
                    <a:pt x="4053" y="2967"/>
                    <a:pt x="4080" y="2967"/>
                  </a:cubicBezTo>
                  <a:close/>
                  <a:moveTo>
                    <a:pt x="4220" y="3972"/>
                  </a:moveTo>
                  <a:cubicBezTo>
                    <a:pt x="4259" y="3972"/>
                    <a:pt x="4295" y="3985"/>
                    <a:pt x="4312" y="4002"/>
                  </a:cubicBezTo>
                  <a:cubicBezTo>
                    <a:pt x="4358" y="4079"/>
                    <a:pt x="4358" y="4157"/>
                    <a:pt x="4296" y="4219"/>
                  </a:cubicBezTo>
                  <a:cubicBezTo>
                    <a:pt x="4048" y="4452"/>
                    <a:pt x="3505" y="4994"/>
                    <a:pt x="3505" y="4994"/>
                  </a:cubicBezTo>
                  <a:cubicBezTo>
                    <a:pt x="3490" y="5010"/>
                    <a:pt x="3443" y="5041"/>
                    <a:pt x="3412" y="5041"/>
                  </a:cubicBezTo>
                  <a:cubicBezTo>
                    <a:pt x="3366" y="5041"/>
                    <a:pt x="3335" y="5010"/>
                    <a:pt x="3319" y="4994"/>
                  </a:cubicBezTo>
                  <a:cubicBezTo>
                    <a:pt x="3257" y="4932"/>
                    <a:pt x="3257" y="4839"/>
                    <a:pt x="3319" y="4777"/>
                  </a:cubicBezTo>
                  <a:cubicBezTo>
                    <a:pt x="3335" y="4762"/>
                    <a:pt x="3847" y="4234"/>
                    <a:pt x="4126" y="4002"/>
                  </a:cubicBezTo>
                  <a:cubicBezTo>
                    <a:pt x="4154" y="3981"/>
                    <a:pt x="4188" y="3972"/>
                    <a:pt x="4220" y="3972"/>
                  </a:cubicBezTo>
                  <a:close/>
                  <a:moveTo>
                    <a:pt x="2551" y="4572"/>
                  </a:moveTo>
                  <a:cubicBezTo>
                    <a:pt x="2582" y="4572"/>
                    <a:pt x="2612" y="4582"/>
                    <a:pt x="2637" y="4607"/>
                  </a:cubicBezTo>
                  <a:cubicBezTo>
                    <a:pt x="2683" y="4669"/>
                    <a:pt x="2714" y="4762"/>
                    <a:pt x="2652" y="4824"/>
                  </a:cubicBezTo>
                  <a:cubicBezTo>
                    <a:pt x="2327" y="5212"/>
                    <a:pt x="1939" y="5863"/>
                    <a:pt x="1939" y="5863"/>
                  </a:cubicBezTo>
                  <a:cubicBezTo>
                    <a:pt x="1908" y="5925"/>
                    <a:pt x="1877" y="5941"/>
                    <a:pt x="1815" y="5941"/>
                  </a:cubicBezTo>
                  <a:cubicBezTo>
                    <a:pt x="1784" y="5941"/>
                    <a:pt x="1753" y="5941"/>
                    <a:pt x="1737" y="5925"/>
                  </a:cubicBezTo>
                  <a:cubicBezTo>
                    <a:pt x="1675" y="5863"/>
                    <a:pt x="1660" y="5785"/>
                    <a:pt x="1660" y="5708"/>
                  </a:cubicBezTo>
                  <a:cubicBezTo>
                    <a:pt x="1675" y="5692"/>
                    <a:pt x="2063" y="5041"/>
                    <a:pt x="2420" y="4622"/>
                  </a:cubicBezTo>
                  <a:cubicBezTo>
                    <a:pt x="2457" y="4594"/>
                    <a:pt x="2505" y="4572"/>
                    <a:pt x="2551" y="4572"/>
                  </a:cubicBezTo>
                  <a:close/>
                  <a:moveTo>
                    <a:pt x="1472" y="6347"/>
                  </a:moveTo>
                  <a:cubicBezTo>
                    <a:pt x="1563" y="6347"/>
                    <a:pt x="1653" y="6389"/>
                    <a:pt x="1706" y="6452"/>
                  </a:cubicBezTo>
                  <a:cubicBezTo>
                    <a:pt x="1784" y="6545"/>
                    <a:pt x="1753" y="6716"/>
                    <a:pt x="1644" y="6794"/>
                  </a:cubicBezTo>
                  <a:lnTo>
                    <a:pt x="1567" y="6794"/>
                  </a:lnTo>
                  <a:cubicBezTo>
                    <a:pt x="1474" y="6794"/>
                    <a:pt x="1396" y="6763"/>
                    <a:pt x="1334" y="6685"/>
                  </a:cubicBezTo>
                  <a:cubicBezTo>
                    <a:pt x="1272" y="6592"/>
                    <a:pt x="1272" y="6468"/>
                    <a:pt x="1334" y="6390"/>
                  </a:cubicBezTo>
                  <a:lnTo>
                    <a:pt x="1350" y="6375"/>
                  </a:lnTo>
                  <a:cubicBezTo>
                    <a:pt x="1388" y="6355"/>
                    <a:pt x="1430" y="6347"/>
                    <a:pt x="1472" y="6347"/>
                  </a:cubicBezTo>
                  <a:close/>
                  <a:moveTo>
                    <a:pt x="2637" y="6716"/>
                  </a:moveTo>
                  <a:lnTo>
                    <a:pt x="2637" y="6763"/>
                  </a:lnTo>
                  <a:cubicBezTo>
                    <a:pt x="2637" y="6840"/>
                    <a:pt x="2637" y="6887"/>
                    <a:pt x="2606" y="6964"/>
                  </a:cubicBezTo>
                  <a:cubicBezTo>
                    <a:pt x="2575" y="7026"/>
                    <a:pt x="2513" y="7088"/>
                    <a:pt x="2435" y="7088"/>
                  </a:cubicBezTo>
                  <a:lnTo>
                    <a:pt x="2404" y="7088"/>
                  </a:lnTo>
                  <a:cubicBezTo>
                    <a:pt x="2296" y="7073"/>
                    <a:pt x="2265" y="6964"/>
                    <a:pt x="2280" y="6887"/>
                  </a:cubicBezTo>
                  <a:cubicBezTo>
                    <a:pt x="2296" y="6840"/>
                    <a:pt x="2327" y="6794"/>
                    <a:pt x="2373" y="6747"/>
                  </a:cubicBezTo>
                  <a:lnTo>
                    <a:pt x="2420" y="6716"/>
                  </a:lnTo>
                  <a:close/>
                  <a:moveTo>
                    <a:pt x="1877" y="7724"/>
                  </a:moveTo>
                  <a:cubicBezTo>
                    <a:pt x="1954" y="7724"/>
                    <a:pt x="2016" y="7740"/>
                    <a:pt x="2047" y="7786"/>
                  </a:cubicBezTo>
                  <a:cubicBezTo>
                    <a:pt x="2094" y="7833"/>
                    <a:pt x="2109" y="7879"/>
                    <a:pt x="2109" y="7926"/>
                  </a:cubicBezTo>
                  <a:cubicBezTo>
                    <a:pt x="2109" y="8019"/>
                    <a:pt x="2016" y="8096"/>
                    <a:pt x="1908" y="8112"/>
                  </a:cubicBezTo>
                  <a:lnTo>
                    <a:pt x="1861" y="8112"/>
                  </a:lnTo>
                  <a:cubicBezTo>
                    <a:pt x="1784" y="8112"/>
                    <a:pt x="1722" y="8096"/>
                    <a:pt x="1660" y="8081"/>
                  </a:cubicBezTo>
                  <a:lnTo>
                    <a:pt x="1629" y="8065"/>
                  </a:lnTo>
                  <a:lnTo>
                    <a:pt x="1660" y="7771"/>
                  </a:lnTo>
                  <a:lnTo>
                    <a:pt x="1706" y="7771"/>
                  </a:lnTo>
                  <a:cubicBezTo>
                    <a:pt x="1753" y="7755"/>
                    <a:pt x="1815" y="7724"/>
                    <a:pt x="1877" y="7724"/>
                  </a:cubicBezTo>
                  <a:close/>
                  <a:moveTo>
                    <a:pt x="734" y="9686"/>
                  </a:moveTo>
                  <a:cubicBezTo>
                    <a:pt x="748" y="9686"/>
                    <a:pt x="762" y="9688"/>
                    <a:pt x="776" y="9694"/>
                  </a:cubicBezTo>
                  <a:cubicBezTo>
                    <a:pt x="853" y="9709"/>
                    <a:pt x="900" y="9787"/>
                    <a:pt x="884" y="9864"/>
                  </a:cubicBezTo>
                  <a:cubicBezTo>
                    <a:pt x="884" y="9864"/>
                    <a:pt x="776" y="10593"/>
                    <a:pt x="822" y="11090"/>
                  </a:cubicBezTo>
                  <a:cubicBezTo>
                    <a:pt x="853" y="11167"/>
                    <a:pt x="791" y="11245"/>
                    <a:pt x="714" y="11245"/>
                  </a:cubicBezTo>
                  <a:cubicBezTo>
                    <a:pt x="621" y="11245"/>
                    <a:pt x="559" y="11183"/>
                    <a:pt x="543" y="11105"/>
                  </a:cubicBezTo>
                  <a:cubicBezTo>
                    <a:pt x="465" y="10578"/>
                    <a:pt x="590" y="9849"/>
                    <a:pt x="590" y="9802"/>
                  </a:cubicBezTo>
                  <a:cubicBezTo>
                    <a:pt x="615" y="9739"/>
                    <a:pt x="672" y="9686"/>
                    <a:pt x="734" y="9686"/>
                  </a:cubicBezTo>
                  <a:close/>
                  <a:moveTo>
                    <a:pt x="1861" y="10593"/>
                  </a:moveTo>
                  <a:cubicBezTo>
                    <a:pt x="1939" y="10593"/>
                    <a:pt x="1985" y="10671"/>
                    <a:pt x="1985" y="10749"/>
                  </a:cubicBezTo>
                  <a:cubicBezTo>
                    <a:pt x="1985" y="10749"/>
                    <a:pt x="1954" y="11183"/>
                    <a:pt x="2063" y="11431"/>
                  </a:cubicBezTo>
                  <a:cubicBezTo>
                    <a:pt x="2109" y="11508"/>
                    <a:pt x="2063" y="11602"/>
                    <a:pt x="1985" y="11633"/>
                  </a:cubicBezTo>
                  <a:cubicBezTo>
                    <a:pt x="1970" y="11648"/>
                    <a:pt x="1954" y="11648"/>
                    <a:pt x="1939" y="11648"/>
                  </a:cubicBezTo>
                  <a:cubicBezTo>
                    <a:pt x="1877" y="11648"/>
                    <a:pt x="1815" y="11633"/>
                    <a:pt x="1799" y="11571"/>
                  </a:cubicBezTo>
                  <a:cubicBezTo>
                    <a:pt x="1660" y="11245"/>
                    <a:pt x="1706" y="10749"/>
                    <a:pt x="1706" y="10733"/>
                  </a:cubicBezTo>
                  <a:cubicBezTo>
                    <a:pt x="1706" y="10655"/>
                    <a:pt x="1784" y="10593"/>
                    <a:pt x="1861" y="10593"/>
                  </a:cubicBezTo>
                  <a:close/>
                  <a:moveTo>
                    <a:pt x="2954" y="13166"/>
                  </a:moveTo>
                  <a:cubicBezTo>
                    <a:pt x="2990" y="13166"/>
                    <a:pt x="3027" y="13176"/>
                    <a:pt x="3056" y="13199"/>
                  </a:cubicBezTo>
                  <a:lnTo>
                    <a:pt x="3071" y="13215"/>
                  </a:lnTo>
                  <a:lnTo>
                    <a:pt x="3071" y="13230"/>
                  </a:lnTo>
                  <a:cubicBezTo>
                    <a:pt x="3102" y="13308"/>
                    <a:pt x="3118" y="13385"/>
                    <a:pt x="3071" y="13463"/>
                  </a:cubicBezTo>
                  <a:cubicBezTo>
                    <a:pt x="3056" y="13525"/>
                    <a:pt x="2978" y="13571"/>
                    <a:pt x="2916" y="13571"/>
                  </a:cubicBezTo>
                  <a:cubicBezTo>
                    <a:pt x="2900" y="13571"/>
                    <a:pt x="2869" y="13571"/>
                    <a:pt x="2838" y="13540"/>
                  </a:cubicBezTo>
                  <a:cubicBezTo>
                    <a:pt x="2792" y="13447"/>
                    <a:pt x="2761" y="13354"/>
                    <a:pt x="2807" y="13246"/>
                  </a:cubicBezTo>
                  <a:cubicBezTo>
                    <a:pt x="2827" y="13196"/>
                    <a:pt x="2890" y="13166"/>
                    <a:pt x="2954" y="13166"/>
                  </a:cubicBezTo>
                  <a:close/>
                  <a:moveTo>
                    <a:pt x="1265" y="11816"/>
                  </a:moveTo>
                  <a:cubicBezTo>
                    <a:pt x="1283" y="11816"/>
                    <a:pt x="1300" y="11817"/>
                    <a:pt x="1319" y="11819"/>
                  </a:cubicBezTo>
                  <a:cubicBezTo>
                    <a:pt x="1474" y="11865"/>
                    <a:pt x="1567" y="11989"/>
                    <a:pt x="1629" y="12113"/>
                  </a:cubicBezTo>
                  <a:cubicBezTo>
                    <a:pt x="1830" y="12517"/>
                    <a:pt x="1954" y="12920"/>
                    <a:pt x="2016" y="13370"/>
                  </a:cubicBezTo>
                  <a:cubicBezTo>
                    <a:pt x="2047" y="13664"/>
                    <a:pt x="1892" y="13959"/>
                    <a:pt x="1644" y="14052"/>
                  </a:cubicBezTo>
                  <a:cubicBezTo>
                    <a:pt x="1598" y="14068"/>
                    <a:pt x="1551" y="14068"/>
                    <a:pt x="1505" y="14068"/>
                  </a:cubicBezTo>
                  <a:cubicBezTo>
                    <a:pt x="1256" y="14068"/>
                    <a:pt x="1117" y="13804"/>
                    <a:pt x="1086" y="13695"/>
                  </a:cubicBezTo>
                  <a:cubicBezTo>
                    <a:pt x="884" y="13292"/>
                    <a:pt x="698" y="12749"/>
                    <a:pt x="822" y="12206"/>
                  </a:cubicBezTo>
                  <a:cubicBezTo>
                    <a:pt x="880" y="12004"/>
                    <a:pt x="1032" y="11816"/>
                    <a:pt x="1265" y="11816"/>
                  </a:cubicBezTo>
                  <a:close/>
                  <a:moveTo>
                    <a:pt x="1396" y="14548"/>
                  </a:moveTo>
                  <a:lnTo>
                    <a:pt x="1675" y="14595"/>
                  </a:lnTo>
                  <a:lnTo>
                    <a:pt x="1675" y="14626"/>
                  </a:lnTo>
                  <a:cubicBezTo>
                    <a:pt x="1675" y="14688"/>
                    <a:pt x="1706" y="14765"/>
                    <a:pt x="1675" y="14828"/>
                  </a:cubicBezTo>
                  <a:cubicBezTo>
                    <a:pt x="1644" y="14905"/>
                    <a:pt x="1582" y="14967"/>
                    <a:pt x="1505" y="14967"/>
                  </a:cubicBezTo>
                  <a:lnTo>
                    <a:pt x="1489" y="14967"/>
                  </a:lnTo>
                  <a:cubicBezTo>
                    <a:pt x="1396" y="14936"/>
                    <a:pt x="1350" y="14859"/>
                    <a:pt x="1334" y="14781"/>
                  </a:cubicBezTo>
                  <a:cubicBezTo>
                    <a:pt x="1334" y="14703"/>
                    <a:pt x="1350" y="14641"/>
                    <a:pt x="1365" y="14595"/>
                  </a:cubicBezTo>
                  <a:lnTo>
                    <a:pt x="1396" y="14548"/>
                  </a:lnTo>
                  <a:close/>
                  <a:moveTo>
                    <a:pt x="2652" y="14347"/>
                  </a:moveTo>
                  <a:cubicBezTo>
                    <a:pt x="2761" y="14548"/>
                    <a:pt x="2885" y="14765"/>
                    <a:pt x="2978" y="14983"/>
                  </a:cubicBezTo>
                  <a:lnTo>
                    <a:pt x="3180" y="14548"/>
                  </a:lnTo>
                  <a:cubicBezTo>
                    <a:pt x="3203" y="14491"/>
                    <a:pt x="3251" y="14459"/>
                    <a:pt x="3306" y="14459"/>
                  </a:cubicBezTo>
                  <a:cubicBezTo>
                    <a:pt x="3326" y="14459"/>
                    <a:pt x="3346" y="14463"/>
                    <a:pt x="3366" y="14471"/>
                  </a:cubicBezTo>
                  <a:cubicBezTo>
                    <a:pt x="3443" y="14517"/>
                    <a:pt x="3490" y="14595"/>
                    <a:pt x="3443" y="14672"/>
                  </a:cubicBezTo>
                  <a:lnTo>
                    <a:pt x="3226" y="15153"/>
                  </a:lnTo>
                  <a:cubicBezTo>
                    <a:pt x="3428" y="15246"/>
                    <a:pt x="3645" y="15370"/>
                    <a:pt x="3831" y="15463"/>
                  </a:cubicBezTo>
                  <a:cubicBezTo>
                    <a:pt x="3909" y="15510"/>
                    <a:pt x="3924" y="15588"/>
                    <a:pt x="3924" y="15681"/>
                  </a:cubicBezTo>
                  <a:cubicBezTo>
                    <a:pt x="3893" y="15743"/>
                    <a:pt x="3862" y="15758"/>
                    <a:pt x="3800" y="15758"/>
                  </a:cubicBezTo>
                  <a:cubicBezTo>
                    <a:pt x="3754" y="15758"/>
                    <a:pt x="3738" y="15758"/>
                    <a:pt x="3722" y="15743"/>
                  </a:cubicBezTo>
                  <a:cubicBezTo>
                    <a:pt x="3567" y="15665"/>
                    <a:pt x="3397" y="15556"/>
                    <a:pt x="3211" y="15479"/>
                  </a:cubicBezTo>
                  <a:lnTo>
                    <a:pt x="3211" y="15479"/>
                  </a:lnTo>
                  <a:cubicBezTo>
                    <a:pt x="3319" y="15712"/>
                    <a:pt x="3397" y="15944"/>
                    <a:pt x="3474" y="16177"/>
                  </a:cubicBezTo>
                  <a:lnTo>
                    <a:pt x="3195" y="16254"/>
                  </a:lnTo>
                  <a:cubicBezTo>
                    <a:pt x="3133" y="16084"/>
                    <a:pt x="3056" y="15913"/>
                    <a:pt x="3009" y="15743"/>
                  </a:cubicBezTo>
                  <a:lnTo>
                    <a:pt x="2885" y="15991"/>
                  </a:lnTo>
                  <a:cubicBezTo>
                    <a:pt x="2869" y="16022"/>
                    <a:pt x="2807" y="16068"/>
                    <a:pt x="2745" y="16068"/>
                  </a:cubicBezTo>
                  <a:cubicBezTo>
                    <a:pt x="2730" y="16068"/>
                    <a:pt x="2714" y="16053"/>
                    <a:pt x="2699" y="16053"/>
                  </a:cubicBezTo>
                  <a:cubicBezTo>
                    <a:pt x="2621" y="16006"/>
                    <a:pt x="2575" y="15929"/>
                    <a:pt x="2621" y="15851"/>
                  </a:cubicBezTo>
                  <a:lnTo>
                    <a:pt x="2838" y="15324"/>
                  </a:lnTo>
                  <a:cubicBezTo>
                    <a:pt x="2823" y="15308"/>
                    <a:pt x="2823" y="15277"/>
                    <a:pt x="2807" y="15246"/>
                  </a:cubicBezTo>
                  <a:cubicBezTo>
                    <a:pt x="2621" y="15169"/>
                    <a:pt x="2435" y="15076"/>
                    <a:pt x="2265" y="14998"/>
                  </a:cubicBezTo>
                  <a:cubicBezTo>
                    <a:pt x="2187" y="14967"/>
                    <a:pt x="2156" y="14890"/>
                    <a:pt x="2187" y="14812"/>
                  </a:cubicBezTo>
                  <a:cubicBezTo>
                    <a:pt x="2210" y="14756"/>
                    <a:pt x="2256" y="14716"/>
                    <a:pt x="2310" y="14716"/>
                  </a:cubicBezTo>
                  <a:cubicBezTo>
                    <a:pt x="2330" y="14716"/>
                    <a:pt x="2352" y="14722"/>
                    <a:pt x="2373" y="14734"/>
                  </a:cubicBezTo>
                  <a:cubicBezTo>
                    <a:pt x="2451" y="14750"/>
                    <a:pt x="2513" y="14781"/>
                    <a:pt x="2590" y="14828"/>
                  </a:cubicBezTo>
                  <a:cubicBezTo>
                    <a:pt x="2513" y="14703"/>
                    <a:pt x="2451" y="14595"/>
                    <a:pt x="2404" y="14471"/>
                  </a:cubicBezTo>
                  <a:lnTo>
                    <a:pt x="2652" y="14347"/>
                  </a:lnTo>
                  <a:close/>
                  <a:moveTo>
                    <a:pt x="4669" y="16441"/>
                  </a:moveTo>
                  <a:cubicBezTo>
                    <a:pt x="4731" y="16441"/>
                    <a:pt x="4777" y="16456"/>
                    <a:pt x="4824" y="16518"/>
                  </a:cubicBezTo>
                  <a:cubicBezTo>
                    <a:pt x="4855" y="16565"/>
                    <a:pt x="4886" y="16627"/>
                    <a:pt x="4886" y="16704"/>
                  </a:cubicBezTo>
                  <a:cubicBezTo>
                    <a:pt x="4870" y="16766"/>
                    <a:pt x="4808" y="16797"/>
                    <a:pt x="4746" y="16828"/>
                  </a:cubicBezTo>
                  <a:lnTo>
                    <a:pt x="4684" y="16828"/>
                  </a:lnTo>
                  <a:cubicBezTo>
                    <a:pt x="4653" y="16828"/>
                    <a:pt x="4607" y="16797"/>
                    <a:pt x="4576" y="16782"/>
                  </a:cubicBezTo>
                  <a:cubicBezTo>
                    <a:pt x="4529" y="16751"/>
                    <a:pt x="4498" y="16673"/>
                    <a:pt x="4513" y="16611"/>
                  </a:cubicBezTo>
                  <a:cubicBezTo>
                    <a:pt x="4513" y="16549"/>
                    <a:pt x="4544" y="16487"/>
                    <a:pt x="4607" y="16472"/>
                  </a:cubicBezTo>
                  <a:lnTo>
                    <a:pt x="4622" y="16518"/>
                  </a:lnTo>
                  <a:lnTo>
                    <a:pt x="4669" y="16487"/>
                  </a:lnTo>
                  <a:lnTo>
                    <a:pt x="4669" y="16441"/>
                  </a:lnTo>
                  <a:close/>
                  <a:moveTo>
                    <a:pt x="3019" y="16679"/>
                  </a:moveTo>
                  <a:cubicBezTo>
                    <a:pt x="3051" y="16679"/>
                    <a:pt x="3084" y="16684"/>
                    <a:pt x="3118" y="16704"/>
                  </a:cubicBezTo>
                  <a:cubicBezTo>
                    <a:pt x="3195" y="16751"/>
                    <a:pt x="3273" y="16828"/>
                    <a:pt x="3257" y="16921"/>
                  </a:cubicBezTo>
                  <a:cubicBezTo>
                    <a:pt x="3226" y="16983"/>
                    <a:pt x="3211" y="17014"/>
                    <a:pt x="3180" y="17061"/>
                  </a:cubicBezTo>
                  <a:cubicBezTo>
                    <a:pt x="3133" y="17076"/>
                    <a:pt x="3102" y="17092"/>
                    <a:pt x="3056" y="17092"/>
                  </a:cubicBezTo>
                  <a:cubicBezTo>
                    <a:pt x="3025" y="17092"/>
                    <a:pt x="3009" y="17076"/>
                    <a:pt x="2978" y="17076"/>
                  </a:cubicBezTo>
                  <a:cubicBezTo>
                    <a:pt x="2885" y="17030"/>
                    <a:pt x="2807" y="16937"/>
                    <a:pt x="2823" y="16844"/>
                  </a:cubicBezTo>
                  <a:lnTo>
                    <a:pt x="2869" y="16844"/>
                  </a:lnTo>
                  <a:cubicBezTo>
                    <a:pt x="2854" y="16782"/>
                    <a:pt x="2869" y="16751"/>
                    <a:pt x="2869" y="16720"/>
                  </a:cubicBezTo>
                  <a:lnTo>
                    <a:pt x="2869" y="16689"/>
                  </a:lnTo>
                  <a:lnTo>
                    <a:pt x="2900" y="16689"/>
                  </a:lnTo>
                  <a:cubicBezTo>
                    <a:pt x="2936" y="16689"/>
                    <a:pt x="2976" y="16679"/>
                    <a:pt x="3019" y="16679"/>
                  </a:cubicBezTo>
                  <a:close/>
                  <a:moveTo>
                    <a:pt x="6308" y="17880"/>
                  </a:moveTo>
                  <a:cubicBezTo>
                    <a:pt x="6315" y="17880"/>
                    <a:pt x="6322" y="17881"/>
                    <a:pt x="6328" y="17883"/>
                  </a:cubicBezTo>
                  <a:lnTo>
                    <a:pt x="6313" y="17945"/>
                  </a:lnTo>
                  <a:lnTo>
                    <a:pt x="6313" y="17960"/>
                  </a:lnTo>
                  <a:lnTo>
                    <a:pt x="6328" y="17914"/>
                  </a:lnTo>
                  <a:lnTo>
                    <a:pt x="6514" y="17945"/>
                  </a:lnTo>
                  <a:lnTo>
                    <a:pt x="6452" y="18240"/>
                  </a:lnTo>
                  <a:lnTo>
                    <a:pt x="6437" y="18255"/>
                  </a:lnTo>
                  <a:cubicBezTo>
                    <a:pt x="6406" y="18271"/>
                    <a:pt x="6390" y="18271"/>
                    <a:pt x="6359" y="18271"/>
                  </a:cubicBezTo>
                  <a:cubicBezTo>
                    <a:pt x="6282" y="18271"/>
                    <a:pt x="6173" y="18224"/>
                    <a:pt x="6142" y="18147"/>
                  </a:cubicBezTo>
                  <a:cubicBezTo>
                    <a:pt x="6126" y="18085"/>
                    <a:pt x="6142" y="18007"/>
                    <a:pt x="6173" y="17945"/>
                  </a:cubicBezTo>
                  <a:cubicBezTo>
                    <a:pt x="6213" y="17918"/>
                    <a:pt x="6265" y="17880"/>
                    <a:pt x="6308" y="17880"/>
                  </a:cubicBezTo>
                  <a:close/>
                  <a:moveTo>
                    <a:pt x="5060" y="17901"/>
                  </a:moveTo>
                  <a:cubicBezTo>
                    <a:pt x="5133" y="17901"/>
                    <a:pt x="5206" y="17943"/>
                    <a:pt x="5227" y="18007"/>
                  </a:cubicBezTo>
                  <a:cubicBezTo>
                    <a:pt x="5273" y="18069"/>
                    <a:pt x="5273" y="18100"/>
                    <a:pt x="5242" y="18162"/>
                  </a:cubicBezTo>
                  <a:cubicBezTo>
                    <a:pt x="5227" y="18224"/>
                    <a:pt x="5196" y="18255"/>
                    <a:pt x="5149" y="18271"/>
                  </a:cubicBezTo>
                  <a:cubicBezTo>
                    <a:pt x="5134" y="18302"/>
                    <a:pt x="5118" y="18302"/>
                    <a:pt x="5072" y="18302"/>
                  </a:cubicBezTo>
                  <a:cubicBezTo>
                    <a:pt x="4994" y="18302"/>
                    <a:pt x="4932" y="18255"/>
                    <a:pt x="4886" y="18193"/>
                  </a:cubicBezTo>
                  <a:cubicBezTo>
                    <a:pt x="4839" y="18100"/>
                    <a:pt x="4855" y="17991"/>
                    <a:pt x="4963" y="17929"/>
                  </a:cubicBezTo>
                  <a:cubicBezTo>
                    <a:pt x="4992" y="17910"/>
                    <a:pt x="5026" y="17901"/>
                    <a:pt x="5060" y="17901"/>
                  </a:cubicBezTo>
                  <a:close/>
                  <a:moveTo>
                    <a:pt x="4364" y="18346"/>
                  </a:moveTo>
                  <a:cubicBezTo>
                    <a:pt x="4426" y="18346"/>
                    <a:pt x="4490" y="18377"/>
                    <a:pt x="4529" y="18426"/>
                  </a:cubicBezTo>
                  <a:cubicBezTo>
                    <a:pt x="4576" y="18488"/>
                    <a:pt x="4576" y="18534"/>
                    <a:pt x="4544" y="18581"/>
                  </a:cubicBezTo>
                  <a:cubicBezTo>
                    <a:pt x="4529" y="18658"/>
                    <a:pt x="4451" y="18720"/>
                    <a:pt x="4358" y="18720"/>
                  </a:cubicBezTo>
                  <a:cubicBezTo>
                    <a:pt x="4312" y="18720"/>
                    <a:pt x="4281" y="18705"/>
                    <a:pt x="4265" y="18689"/>
                  </a:cubicBezTo>
                  <a:cubicBezTo>
                    <a:pt x="4219" y="18643"/>
                    <a:pt x="4188" y="18581"/>
                    <a:pt x="4188" y="18534"/>
                  </a:cubicBezTo>
                  <a:cubicBezTo>
                    <a:pt x="4188" y="18472"/>
                    <a:pt x="4219" y="18410"/>
                    <a:pt x="4265" y="18379"/>
                  </a:cubicBezTo>
                  <a:cubicBezTo>
                    <a:pt x="4294" y="18356"/>
                    <a:pt x="4329" y="18346"/>
                    <a:pt x="4364" y="18346"/>
                  </a:cubicBezTo>
                  <a:close/>
                  <a:moveTo>
                    <a:pt x="18198" y="18159"/>
                  </a:moveTo>
                  <a:cubicBezTo>
                    <a:pt x="18186" y="18170"/>
                    <a:pt x="18174" y="18182"/>
                    <a:pt x="18162" y="18193"/>
                  </a:cubicBezTo>
                  <a:cubicBezTo>
                    <a:pt x="17914" y="18441"/>
                    <a:pt x="17655" y="18679"/>
                    <a:pt x="17384" y="18904"/>
                  </a:cubicBezTo>
                  <a:lnTo>
                    <a:pt x="17384" y="18904"/>
                  </a:lnTo>
                  <a:cubicBezTo>
                    <a:pt x="17668" y="18669"/>
                    <a:pt x="17940" y="18421"/>
                    <a:pt x="18198" y="18159"/>
                  </a:cubicBezTo>
                  <a:close/>
                  <a:moveTo>
                    <a:pt x="17384" y="18904"/>
                  </a:moveTo>
                  <a:lnTo>
                    <a:pt x="17384" y="18904"/>
                  </a:lnTo>
                  <a:cubicBezTo>
                    <a:pt x="17209" y="19048"/>
                    <a:pt x="17029" y="19187"/>
                    <a:pt x="16845" y="19321"/>
                  </a:cubicBezTo>
                  <a:lnTo>
                    <a:pt x="16845" y="19321"/>
                  </a:lnTo>
                  <a:cubicBezTo>
                    <a:pt x="17030" y="19188"/>
                    <a:pt x="17209" y="19049"/>
                    <a:pt x="17384" y="18904"/>
                  </a:cubicBezTo>
                  <a:close/>
                  <a:moveTo>
                    <a:pt x="16845" y="19321"/>
                  </a:moveTo>
                  <a:cubicBezTo>
                    <a:pt x="16760" y="19382"/>
                    <a:pt x="16673" y="19442"/>
                    <a:pt x="16586" y="19500"/>
                  </a:cubicBezTo>
                  <a:lnTo>
                    <a:pt x="16586" y="19500"/>
                  </a:lnTo>
                  <a:cubicBezTo>
                    <a:pt x="16589" y="19499"/>
                    <a:pt x="16592" y="19497"/>
                    <a:pt x="16595" y="19496"/>
                  </a:cubicBezTo>
                  <a:cubicBezTo>
                    <a:pt x="16679" y="19439"/>
                    <a:pt x="16762" y="19380"/>
                    <a:pt x="16845" y="19321"/>
                  </a:cubicBezTo>
                  <a:close/>
                  <a:moveTo>
                    <a:pt x="6661" y="18818"/>
                  </a:moveTo>
                  <a:cubicBezTo>
                    <a:pt x="6689" y="18818"/>
                    <a:pt x="6718" y="18827"/>
                    <a:pt x="6747" y="18845"/>
                  </a:cubicBezTo>
                  <a:cubicBezTo>
                    <a:pt x="6747" y="18845"/>
                    <a:pt x="7414" y="19201"/>
                    <a:pt x="7786" y="19310"/>
                  </a:cubicBezTo>
                  <a:cubicBezTo>
                    <a:pt x="7864" y="19325"/>
                    <a:pt x="7926" y="19403"/>
                    <a:pt x="7910" y="19480"/>
                  </a:cubicBezTo>
                  <a:cubicBezTo>
                    <a:pt x="7879" y="19558"/>
                    <a:pt x="7833" y="19589"/>
                    <a:pt x="7770" y="19589"/>
                  </a:cubicBezTo>
                  <a:lnTo>
                    <a:pt x="7724" y="19589"/>
                  </a:lnTo>
                  <a:cubicBezTo>
                    <a:pt x="7321" y="19480"/>
                    <a:pt x="6623" y="19108"/>
                    <a:pt x="6607" y="19093"/>
                  </a:cubicBezTo>
                  <a:cubicBezTo>
                    <a:pt x="6530" y="19046"/>
                    <a:pt x="6514" y="18969"/>
                    <a:pt x="6545" y="18891"/>
                  </a:cubicBezTo>
                  <a:cubicBezTo>
                    <a:pt x="6574" y="18843"/>
                    <a:pt x="6616" y="18818"/>
                    <a:pt x="6661" y="18818"/>
                  </a:cubicBezTo>
                  <a:close/>
                  <a:moveTo>
                    <a:pt x="5167" y="18631"/>
                  </a:moveTo>
                  <a:cubicBezTo>
                    <a:pt x="5196" y="18631"/>
                    <a:pt x="5224" y="18640"/>
                    <a:pt x="5242" y="18658"/>
                  </a:cubicBezTo>
                  <a:cubicBezTo>
                    <a:pt x="5242" y="18658"/>
                    <a:pt x="5987" y="19248"/>
                    <a:pt x="6700" y="19573"/>
                  </a:cubicBezTo>
                  <a:cubicBezTo>
                    <a:pt x="6762" y="19620"/>
                    <a:pt x="6793" y="19713"/>
                    <a:pt x="6778" y="19775"/>
                  </a:cubicBezTo>
                  <a:cubicBezTo>
                    <a:pt x="6747" y="19806"/>
                    <a:pt x="6700" y="19853"/>
                    <a:pt x="6638" y="19853"/>
                  </a:cubicBezTo>
                  <a:cubicBezTo>
                    <a:pt x="6623" y="19853"/>
                    <a:pt x="6607" y="19822"/>
                    <a:pt x="6592" y="19822"/>
                  </a:cubicBezTo>
                  <a:cubicBezTo>
                    <a:pt x="5832" y="19480"/>
                    <a:pt x="5118" y="18891"/>
                    <a:pt x="5072" y="18876"/>
                  </a:cubicBezTo>
                  <a:cubicBezTo>
                    <a:pt x="5010" y="18845"/>
                    <a:pt x="4994" y="18736"/>
                    <a:pt x="5056" y="18689"/>
                  </a:cubicBezTo>
                  <a:cubicBezTo>
                    <a:pt x="5075" y="18652"/>
                    <a:pt x="5122" y="18631"/>
                    <a:pt x="5167" y="18631"/>
                  </a:cubicBezTo>
                  <a:close/>
                  <a:moveTo>
                    <a:pt x="7550" y="20273"/>
                  </a:moveTo>
                  <a:cubicBezTo>
                    <a:pt x="7607" y="20273"/>
                    <a:pt x="7665" y="20289"/>
                    <a:pt x="7708" y="20318"/>
                  </a:cubicBezTo>
                  <a:cubicBezTo>
                    <a:pt x="7802" y="20364"/>
                    <a:pt x="7864" y="20504"/>
                    <a:pt x="7848" y="20613"/>
                  </a:cubicBezTo>
                  <a:cubicBezTo>
                    <a:pt x="7848" y="20659"/>
                    <a:pt x="7833" y="20690"/>
                    <a:pt x="7786" y="20721"/>
                  </a:cubicBezTo>
                  <a:cubicBezTo>
                    <a:pt x="7770" y="20721"/>
                    <a:pt x="7755" y="20737"/>
                    <a:pt x="7724" y="20737"/>
                  </a:cubicBezTo>
                  <a:cubicBezTo>
                    <a:pt x="7693" y="20752"/>
                    <a:pt x="7646" y="20752"/>
                    <a:pt x="7615" y="20752"/>
                  </a:cubicBezTo>
                  <a:cubicBezTo>
                    <a:pt x="7522" y="20752"/>
                    <a:pt x="7445" y="20737"/>
                    <a:pt x="7383" y="20675"/>
                  </a:cubicBezTo>
                  <a:cubicBezTo>
                    <a:pt x="7321" y="20644"/>
                    <a:pt x="7305" y="20566"/>
                    <a:pt x="7305" y="20489"/>
                  </a:cubicBezTo>
                  <a:cubicBezTo>
                    <a:pt x="7305" y="20426"/>
                    <a:pt x="7352" y="20364"/>
                    <a:pt x="7383" y="20333"/>
                  </a:cubicBezTo>
                  <a:cubicBezTo>
                    <a:pt x="7424" y="20293"/>
                    <a:pt x="7486" y="20273"/>
                    <a:pt x="7550" y="20273"/>
                  </a:cubicBezTo>
                  <a:close/>
                  <a:moveTo>
                    <a:pt x="12489" y="20377"/>
                  </a:moveTo>
                  <a:cubicBezTo>
                    <a:pt x="12546" y="20377"/>
                    <a:pt x="12598" y="20417"/>
                    <a:pt x="12609" y="20473"/>
                  </a:cubicBezTo>
                  <a:cubicBezTo>
                    <a:pt x="12656" y="20551"/>
                    <a:pt x="12609" y="20628"/>
                    <a:pt x="12516" y="20659"/>
                  </a:cubicBezTo>
                  <a:cubicBezTo>
                    <a:pt x="12206" y="20783"/>
                    <a:pt x="11508" y="20799"/>
                    <a:pt x="11477" y="20799"/>
                  </a:cubicBezTo>
                  <a:cubicBezTo>
                    <a:pt x="11400" y="20799"/>
                    <a:pt x="11338" y="20737"/>
                    <a:pt x="11338" y="20659"/>
                  </a:cubicBezTo>
                  <a:cubicBezTo>
                    <a:pt x="11338" y="20582"/>
                    <a:pt x="11400" y="20504"/>
                    <a:pt x="11477" y="20504"/>
                  </a:cubicBezTo>
                  <a:cubicBezTo>
                    <a:pt x="11648" y="20504"/>
                    <a:pt x="12191" y="20473"/>
                    <a:pt x="12423" y="20395"/>
                  </a:cubicBezTo>
                  <a:cubicBezTo>
                    <a:pt x="12445" y="20383"/>
                    <a:pt x="12467" y="20377"/>
                    <a:pt x="12489" y="20377"/>
                  </a:cubicBezTo>
                  <a:close/>
                  <a:moveTo>
                    <a:pt x="10655" y="0"/>
                  </a:moveTo>
                  <a:cubicBezTo>
                    <a:pt x="4762" y="0"/>
                    <a:pt x="0" y="4762"/>
                    <a:pt x="0" y="10655"/>
                  </a:cubicBezTo>
                  <a:cubicBezTo>
                    <a:pt x="0" y="11757"/>
                    <a:pt x="171" y="12827"/>
                    <a:pt x="481" y="13835"/>
                  </a:cubicBezTo>
                  <a:cubicBezTo>
                    <a:pt x="574" y="14192"/>
                    <a:pt x="698" y="14517"/>
                    <a:pt x="822" y="14828"/>
                  </a:cubicBezTo>
                  <a:cubicBezTo>
                    <a:pt x="1101" y="15463"/>
                    <a:pt x="1427" y="16068"/>
                    <a:pt x="1768" y="16627"/>
                  </a:cubicBezTo>
                  <a:cubicBezTo>
                    <a:pt x="1954" y="16906"/>
                    <a:pt x="2172" y="17169"/>
                    <a:pt x="2373" y="17449"/>
                  </a:cubicBezTo>
                  <a:cubicBezTo>
                    <a:pt x="2606" y="17712"/>
                    <a:pt x="2838" y="17960"/>
                    <a:pt x="3071" y="18193"/>
                  </a:cubicBezTo>
                  <a:cubicBezTo>
                    <a:pt x="3676" y="18798"/>
                    <a:pt x="4358" y="19325"/>
                    <a:pt x="5087" y="19775"/>
                  </a:cubicBezTo>
                  <a:cubicBezTo>
                    <a:pt x="5258" y="19853"/>
                    <a:pt x="5382" y="19946"/>
                    <a:pt x="5537" y="20023"/>
                  </a:cubicBezTo>
                  <a:cubicBezTo>
                    <a:pt x="7057" y="20830"/>
                    <a:pt x="8779" y="21295"/>
                    <a:pt x="10624" y="21295"/>
                  </a:cubicBezTo>
                  <a:cubicBezTo>
                    <a:pt x="12454" y="21295"/>
                    <a:pt x="14191" y="20830"/>
                    <a:pt x="15696" y="20023"/>
                  </a:cubicBezTo>
                  <a:cubicBezTo>
                    <a:pt x="15851" y="19946"/>
                    <a:pt x="15991" y="19868"/>
                    <a:pt x="16146" y="19775"/>
                  </a:cubicBezTo>
                  <a:cubicBezTo>
                    <a:pt x="16296" y="19688"/>
                    <a:pt x="16442" y="19596"/>
                    <a:pt x="16586" y="19500"/>
                  </a:cubicBezTo>
                  <a:lnTo>
                    <a:pt x="16586" y="19500"/>
                  </a:lnTo>
                  <a:cubicBezTo>
                    <a:pt x="15441" y="19994"/>
                    <a:pt x="14157" y="20271"/>
                    <a:pt x="12827" y="20271"/>
                  </a:cubicBezTo>
                  <a:cubicBezTo>
                    <a:pt x="12175" y="20271"/>
                    <a:pt x="11524" y="20194"/>
                    <a:pt x="10903" y="20070"/>
                  </a:cubicBezTo>
                  <a:lnTo>
                    <a:pt x="10903" y="20101"/>
                  </a:lnTo>
                  <a:cubicBezTo>
                    <a:pt x="10903" y="20132"/>
                    <a:pt x="10903" y="20178"/>
                    <a:pt x="10888" y="20209"/>
                  </a:cubicBezTo>
                  <a:cubicBezTo>
                    <a:pt x="10826" y="20364"/>
                    <a:pt x="10640" y="20380"/>
                    <a:pt x="10500" y="20411"/>
                  </a:cubicBezTo>
                  <a:cubicBezTo>
                    <a:pt x="10407" y="20426"/>
                    <a:pt x="10283" y="20426"/>
                    <a:pt x="10190" y="20426"/>
                  </a:cubicBezTo>
                  <a:cubicBezTo>
                    <a:pt x="9849" y="20426"/>
                    <a:pt x="9585" y="20364"/>
                    <a:pt x="9383" y="20256"/>
                  </a:cubicBezTo>
                  <a:cubicBezTo>
                    <a:pt x="9321" y="20209"/>
                    <a:pt x="9182" y="20132"/>
                    <a:pt x="9166" y="20008"/>
                  </a:cubicBezTo>
                  <a:cubicBezTo>
                    <a:pt x="9166" y="19946"/>
                    <a:pt x="9182" y="19868"/>
                    <a:pt x="9228" y="19806"/>
                  </a:cubicBezTo>
                  <a:cubicBezTo>
                    <a:pt x="9275" y="19729"/>
                    <a:pt x="9399" y="19713"/>
                    <a:pt x="9492" y="19682"/>
                  </a:cubicBezTo>
                  <a:cubicBezTo>
                    <a:pt x="5832" y="18333"/>
                    <a:pt x="3211" y="14797"/>
                    <a:pt x="3211" y="10671"/>
                  </a:cubicBezTo>
                  <a:cubicBezTo>
                    <a:pt x="3211" y="8096"/>
                    <a:pt x="4234" y="5754"/>
                    <a:pt x="5894" y="4033"/>
                  </a:cubicBezTo>
                  <a:cubicBezTo>
                    <a:pt x="5832" y="3986"/>
                    <a:pt x="5785" y="3924"/>
                    <a:pt x="5754" y="3878"/>
                  </a:cubicBezTo>
                  <a:cubicBezTo>
                    <a:pt x="5739" y="3831"/>
                    <a:pt x="5708" y="3800"/>
                    <a:pt x="5708" y="3754"/>
                  </a:cubicBezTo>
                  <a:cubicBezTo>
                    <a:pt x="5692" y="3599"/>
                    <a:pt x="5785" y="3459"/>
                    <a:pt x="5987" y="3319"/>
                  </a:cubicBezTo>
                  <a:cubicBezTo>
                    <a:pt x="6270" y="3156"/>
                    <a:pt x="6610" y="2977"/>
                    <a:pt x="7008" y="2977"/>
                  </a:cubicBezTo>
                  <a:cubicBezTo>
                    <a:pt x="7024" y="2977"/>
                    <a:pt x="7041" y="2978"/>
                    <a:pt x="7057" y="2978"/>
                  </a:cubicBezTo>
                  <a:cubicBezTo>
                    <a:pt x="8655" y="1753"/>
                    <a:pt x="10655" y="1040"/>
                    <a:pt x="12827" y="1040"/>
                  </a:cubicBezTo>
                  <a:cubicBezTo>
                    <a:pt x="14160" y="1040"/>
                    <a:pt x="15432" y="1334"/>
                    <a:pt x="16595" y="1815"/>
                  </a:cubicBezTo>
                  <a:cubicBezTo>
                    <a:pt x="19418" y="3738"/>
                    <a:pt x="21279" y="6964"/>
                    <a:pt x="21279" y="10655"/>
                  </a:cubicBezTo>
                  <a:cubicBezTo>
                    <a:pt x="21279" y="13580"/>
                    <a:pt x="20101" y="16229"/>
                    <a:pt x="18198" y="18159"/>
                  </a:cubicBezTo>
                  <a:lnTo>
                    <a:pt x="18198" y="18159"/>
                  </a:lnTo>
                  <a:cubicBezTo>
                    <a:pt x="18433" y="17936"/>
                    <a:pt x="18653" y="17699"/>
                    <a:pt x="18860" y="17449"/>
                  </a:cubicBezTo>
                  <a:cubicBezTo>
                    <a:pt x="19092" y="17185"/>
                    <a:pt x="19279" y="16921"/>
                    <a:pt x="19480" y="16627"/>
                  </a:cubicBezTo>
                  <a:cubicBezTo>
                    <a:pt x="19868" y="16068"/>
                    <a:pt x="20194" y="15463"/>
                    <a:pt x="20473" y="14828"/>
                  </a:cubicBezTo>
                  <a:cubicBezTo>
                    <a:pt x="20612" y="14502"/>
                    <a:pt x="20737" y="14161"/>
                    <a:pt x="20830" y="13835"/>
                  </a:cubicBezTo>
                  <a:cubicBezTo>
                    <a:pt x="21140" y="12827"/>
                    <a:pt x="21326" y="11757"/>
                    <a:pt x="21326" y="10655"/>
                  </a:cubicBezTo>
                  <a:cubicBezTo>
                    <a:pt x="21326" y="4762"/>
                    <a:pt x="16549" y="0"/>
                    <a:pt x="10655" y="0"/>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25"/>
          <p:cNvGrpSpPr/>
          <p:nvPr/>
        </p:nvGrpSpPr>
        <p:grpSpPr>
          <a:xfrm>
            <a:off x="1985119" y="4070425"/>
            <a:ext cx="534325" cy="533575"/>
            <a:chOff x="3776163" y="3751800"/>
            <a:chExt cx="534325" cy="533575"/>
          </a:xfrm>
        </p:grpSpPr>
        <p:sp>
          <p:nvSpPr>
            <p:cNvPr id="6929" name="Google Shape;6929;p25"/>
            <p:cNvSpPr/>
            <p:nvPr/>
          </p:nvSpPr>
          <p:spPr>
            <a:xfrm>
              <a:off x="4248438" y="4167850"/>
              <a:ext cx="15525" cy="20575"/>
            </a:xfrm>
            <a:custGeom>
              <a:avLst/>
              <a:gdLst/>
              <a:ahLst/>
              <a:cxnLst/>
              <a:rect l="l" t="t" r="r" b="b"/>
              <a:pathLst>
                <a:path w="621" h="823" extrusionOk="0">
                  <a:moveTo>
                    <a:pt x="621" y="1"/>
                  </a:moveTo>
                  <a:lnTo>
                    <a:pt x="621" y="1"/>
                  </a:lnTo>
                  <a:cubicBezTo>
                    <a:pt x="419" y="295"/>
                    <a:pt x="233" y="559"/>
                    <a:pt x="0" y="823"/>
                  </a:cubicBezTo>
                  <a:cubicBezTo>
                    <a:pt x="233" y="559"/>
                    <a:pt x="450" y="295"/>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25"/>
            <p:cNvSpPr/>
            <p:nvPr/>
          </p:nvSpPr>
          <p:spPr>
            <a:xfrm>
              <a:off x="4222063" y="3822000"/>
              <a:ext cx="18250" cy="17850"/>
            </a:xfrm>
            <a:custGeom>
              <a:avLst/>
              <a:gdLst/>
              <a:ahLst/>
              <a:cxnLst/>
              <a:rect l="l" t="t" r="r" b="b"/>
              <a:pathLst>
                <a:path w="730" h="714" extrusionOk="0">
                  <a:moveTo>
                    <a:pt x="1" y="0"/>
                  </a:moveTo>
                  <a:cubicBezTo>
                    <a:pt x="264" y="233"/>
                    <a:pt x="497" y="465"/>
                    <a:pt x="730" y="714"/>
                  </a:cubicBezTo>
                  <a:cubicBezTo>
                    <a:pt x="512" y="465"/>
                    <a:pt x="264" y="20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25"/>
            <p:cNvSpPr/>
            <p:nvPr/>
          </p:nvSpPr>
          <p:spPr>
            <a:xfrm>
              <a:off x="3837038" y="4188800"/>
              <a:ext cx="17475" cy="19025"/>
            </a:xfrm>
            <a:custGeom>
              <a:avLst/>
              <a:gdLst/>
              <a:ahLst/>
              <a:cxnLst/>
              <a:rect l="l" t="t" r="r" b="b"/>
              <a:pathLst>
                <a:path w="699" h="761" extrusionOk="0">
                  <a:moveTo>
                    <a:pt x="1" y="0"/>
                  </a:moveTo>
                  <a:lnTo>
                    <a:pt x="1" y="0"/>
                  </a:lnTo>
                  <a:cubicBezTo>
                    <a:pt x="233" y="264"/>
                    <a:pt x="466" y="527"/>
                    <a:pt x="698" y="760"/>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25"/>
            <p:cNvSpPr/>
            <p:nvPr/>
          </p:nvSpPr>
          <p:spPr>
            <a:xfrm>
              <a:off x="3926613" y="3834000"/>
              <a:ext cx="31825" cy="14425"/>
            </a:xfrm>
            <a:custGeom>
              <a:avLst/>
              <a:gdLst/>
              <a:ahLst/>
              <a:cxnLst/>
              <a:rect l="l" t="t" r="r" b="b"/>
              <a:pathLst>
                <a:path w="1273" h="577" extrusionOk="0">
                  <a:moveTo>
                    <a:pt x="1008" y="1"/>
                  </a:moveTo>
                  <a:cubicBezTo>
                    <a:pt x="683" y="1"/>
                    <a:pt x="372" y="172"/>
                    <a:pt x="140" y="311"/>
                  </a:cubicBezTo>
                  <a:cubicBezTo>
                    <a:pt x="31" y="373"/>
                    <a:pt x="0" y="420"/>
                    <a:pt x="0" y="420"/>
                  </a:cubicBezTo>
                  <a:cubicBezTo>
                    <a:pt x="47" y="524"/>
                    <a:pt x="128" y="577"/>
                    <a:pt x="212" y="577"/>
                  </a:cubicBezTo>
                  <a:cubicBezTo>
                    <a:pt x="240" y="577"/>
                    <a:pt x="268"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25"/>
            <p:cNvSpPr/>
            <p:nvPr/>
          </p:nvSpPr>
          <p:spPr>
            <a:xfrm>
              <a:off x="4185238" y="3793300"/>
              <a:ext cx="17475" cy="12050"/>
            </a:xfrm>
            <a:custGeom>
              <a:avLst/>
              <a:gdLst/>
              <a:ahLst/>
              <a:cxnLst/>
              <a:rect l="l" t="t" r="r" b="b"/>
              <a:pathLst>
                <a:path w="699" h="482" extrusionOk="0">
                  <a:moveTo>
                    <a:pt x="0" y="0"/>
                  </a:moveTo>
                  <a:cubicBezTo>
                    <a:pt x="233" y="155"/>
                    <a:pt x="465" y="311"/>
                    <a:pt x="698" y="481"/>
                  </a:cubicBezTo>
                  <a:cubicBezTo>
                    <a:pt x="465" y="311"/>
                    <a:pt x="233" y="15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25"/>
            <p:cNvSpPr/>
            <p:nvPr/>
          </p:nvSpPr>
          <p:spPr>
            <a:xfrm>
              <a:off x="4288763" y="4098050"/>
              <a:ext cx="8925" cy="24850"/>
            </a:xfrm>
            <a:custGeom>
              <a:avLst/>
              <a:gdLst/>
              <a:ahLst/>
              <a:cxnLst/>
              <a:rect l="l" t="t" r="r" b="b"/>
              <a:pathLst>
                <a:path w="357" h="994" extrusionOk="0">
                  <a:moveTo>
                    <a:pt x="357" y="1"/>
                  </a:moveTo>
                  <a:cubicBezTo>
                    <a:pt x="248" y="358"/>
                    <a:pt x="124" y="668"/>
                    <a:pt x="0" y="994"/>
                  </a:cubicBezTo>
                  <a:cubicBezTo>
                    <a:pt x="124" y="668"/>
                    <a:pt x="264" y="327"/>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25"/>
            <p:cNvSpPr/>
            <p:nvPr/>
          </p:nvSpPr>
          <p:spPr>
            <a:xfrm>
              <a:off x="3854863" y="4207800"/>
              <a:ext cx="43075" cy="34900"/>
            </a:xfrm>
            <a:custGeom>
              <a:avLst/>
              <a:gdLst/>
              <a:ahLst/>
              <a:cxnLst/>
              <a:rect l="l" t="t" r="r" b="b"/>
              <a:pathLst>
                <a:path w="1723" h="1396" extrusionOk="0">
                  <a:moveTo>
                    <a:pt x="1" y="0"/>
                  </a:moveTo>
                  <a:lnTo>
                    <a:pt x="1" y="0"/>
                  </a:lnTo>
                  <a:cubicBezTo>
                    <a:pt x="497" y="512"/>
                    <a:pt x="1087" y="977"/>
                    <a:pt x="1723" y="1396"/>
                  </a:cubicBezTo>
                  <a:cubicBezTo>
                    <a:pt x="1102" y="977"/>
                    <a:pt x="528" y="5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25"/>
            <p:cNvSpPr/>
            <p:nvPr/>
          </p:nvSpPr>
          <p:spPr>
            <a:xfrm>
              <a:off x="4042938" y="3752575"/>
              <a:ext cx="79500" cy="12050"/>
            </a:xfrm>
            <a:custGeom>
              <a:avLst/>
              <a:gdLst/>
              <a:ahLst/>
              <a:cxnLst/>
              <a:rect l="l" t="t" r="r" b="b"/>
              <a:pathLst>
                <a:path w="3180" h="482" extrusionOk="0">
                  <a:moveTo>
                    <a:pt x="0" y="1"/>
                  </a:moveTo>
                  <a:cubicBezTo>
                    <a:pt x="1101" y="1"/>
                    <a:pt x="2171" y="171"/>
                    <a:pt x="3180" y="482"/>
                  </a:cubicBezTo>
                  <a:cubicBezTo>
                    <a:pt x="2171" y="156"/>
                    <a:pt x="110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25"/>
            <p:cNvSpPr/>
            <p:nvPr/>
          </p:nvSpPr>
          <p:spPr>
            <a:xfrm>
              <a:off x="4013838" y="4251100"/>
              <a:ext cx="27575" cy="5175"/>
            </a:xfrm>
            <a:custGeom>
              <a:avLst/>
              <a:gdLst/>
              <a:ahLst/>
              <a:cxnLst/>
              <a:rect l="l" t="t" r="r" b="b"/>
              <a:pathLst>
                <a:path w="1103" h="207" extrusionOk="0">
                  <a:moveTo>
                    <a:pt x="449" y="0"/>
                  </a:moveTo>
                  <a:cubicBezTo>
                    <a:pt x="325" y="0"/>
                    <a:pt x="201" y="8"/>
                    <a:pt x="78" y="21"/>
                  </a:cubicBezTo>
                  <a:cubicBezTo>
                    <a:pt x="32" y="21"/>
                    <a:pt x="16" y="21"/>
                    <a:pt x="1" y="52"/>
                  </a:cubicBezTo>
                  <a:cubicBezTo>
                    <a:pt x="16" y="52"/>
                    <a:pt x="16" y="67"/>
                    <a:pt x="32" y="67"/>
                  </a:cubicBezTo>
                  <a:cubicBezTo>
                    <a:pt x="187" y="145"/>
                    <a:pt x="389" y="176"/>
                    <a:pt x="652" y="207"/>
                  </a:cubicBezTo>
                  <a:cubicBezTo>
                    <a:pt x="807" y="176"/>
                    <a:pt x="947" y="145"/>
                    <a:pt x="1102" y="98"/>
                  </a:cubicBezTo>
                  <a:cubicBezTo>
                    <a:pt x="1071" y="67"/>
                    <a:pt x="1025" y="52"/>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25"/>
            <p:cNvSpPr/>
            <p:nvPr/>
          </p:nvSpPr>
          <p:spPr>
            <a:xfrm>
              <a:off x="4083638" y="3797950"/>
              <a:ext cx="19025" cy="9325"/>
            </a:xfrm>
            <a:custGeom>
              <a:avLst/>
              <a:gdLst/>
              <a:ahLst/>
              <a:cxnLst/>
              <a:rect l="l" t="t" r="r" b="b"/>
              <a:pathLst>
                <a:path w="761" h="373" extrusionOk="0">
                  <a:moveTo>
                    <a:pt x="1" y="1"/>
                  </a:moveTo>
                  <a:cubicBezTo>
                    <a:pt x="16" y="125"/>
                    <a:pt x="109" y="218"/>
                    <a:pt x="264" y="264"/>
                  </a:cubicBezTo>
                  <a:cubicBezTo>
                    <a:pt x="419" y="295"/>
                    <a:pt x="574" y="342"/>
                    <a:pt x="761" y="373"/>
                  </a:cubicBezTo>
                  <a:cubicBezTo>
                    <a:pt x="497" y="233"/>
                    <a:pt x="249" y="1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25"/>
            <p:cNvSpPr/>
            <p:nvPr/>
          </p:nvSpPr>
          <p:spPr>
            <a:xfrm>
              <a:off x="3821913" y="4168250"/>
              <a:ext cx="15550" cy="20575"/>
            </a:xfrm>
            <a:custGeom>
              <a:avLst/>
              <a:gdLst/>
              <a:ahLst/>
              <a:cxnLst/>
              <a:rect l="l" t="t" r="r" b="b"/>
              <a:pathLst>
                <a:path w="622" h="823" extrusionOk="0">
                  <a:moveTo>
                    <a:pt x="621" y="822"/>
                  </a:moveTo>
                  <a:cubicBezTo>
                    <a:pt x="404" y="543"/>
                    <a:pt x="187" y="279"/>
                    <a:pt x="1" y="0"/>
                  </a:cubicBezTo>
                  <a:cubicBezTo>
                    <a:pt x="187" y="279"/>
                    <a:pt x="404" y="543"/>
                    <a:pt x="621" y="8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25"/>
            <p:cNvSpPr/>
            <p:nvPr/>
          </p:nvSpPr>
          <p:spPr>
            <a:xfrm>
              <a:off x="4169713" y="4188400"/>
              <a:ext cx="78750" cy="64775"/>
            </a:xfrm>
            <a:custGeom>
              <a:avLst/>
              <a:gdLst/>
              <a:ahLst/>
              <a:cxnLst/>
              <a:rect l="l" t="t" r="r" b="b"/>
              <a:pathLst>
                <a:path w="3150" h="2591" extrusionOk="0">
                  <a:moveTo>
                    <a:pt x="3149" y="1"/>
                  </a:moveTo>
                  <a:lnTo>
                    <a:pt x="3149" y="1"/>
                  </a:lnTo>
                  <a:cubicBezTo>
                    <a:pt x="2265" y="1055"/>
                    <a:pt x="1211" y="1939"/>
                    <a:pt x="1" y="2591"/>
                  </a:cubicBezTo>
                  <a:cubicBezTo>
                    <a:pt x="1226" y="1955"/>
                    <a:pt x="2296" y="1055"/>
                    <a:pt x="3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25"/>
            <p:cNvSpPr/>
            <p:nvPr/>
          </p:nvSpPr>
          <p:spPr>
            <a:xfrm>
              <a:off x="3915738" y="4253150"/>
              <a:ext cx="127225" cy="32225"/>
            </a:xfrm>
            <a:custGeom>
              <a:avLst/>
              <a:gdLst/>
              <a:ahLst/>
              <a:cxnLst/>
              <a:rect l="l" t="t" r="r" b="b"/>
              <a:pathLst>
                <a:path w="5089" h="1289" extrusionOk="0">
                  <a:moveTo>
                    <a:pt x="1" y="1"/>
                  </a:moveTo>
                  <a:cubicBezTo>
                    <a:pt x="1496" y="825"/>
                    <a:pt x="3187" y="1288"/>
                    <a:pt x="4999" y="1288"/>
                  </a:cubicBezTo>
                  <a:cubicBezTo>
                    <a:pt x="5029" y="1288"/>
                    <a:pt x="5058" y="1288"/>
                    <a:pt x="5088" y="1288"/>
                  </a:cubicBezTo>
                  <a:cubicBezTo>
                    <a:pt x="3242" y="1288"/>
                    <a:pt x="1521" y="8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25"/>
            <p:cNvSpPr/>
            <p:nvPr/>
          </p:nvSpPr>
          <p:spPr>
            <a:xfrm>
              <a:off x="4146463" y="3773525"/>
              <a:ext cx="15525" cy="7000"/>
            </a:xfrm>
            <a:custGeom>
              <a:avLst/>
              <a:gdLst/>
              <a:ahLst/>
              <a:cxnLst/>
              <a:rect l="l" t="t" r="r" b="b"/>
              <a:pathLst>
                <a:path w="621" h="280" extrusionOk="0">
                  <a:moveTo>
                    <a:pt x="0" y="0"/>
                  </a:moveTo>
                  <a:cubicBezTo>
                    <a:pt x="217" y="93"/>
                    <a:pt x="434" y="187"/>
                    <a:pt x="621" y="280"/>
                  </a:cubicBezTo>
                  <a:cubicBezTo>
                    <a:pt x="434" y="187"/>
                    <a:pt x="217"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25"/>
            <p:cNvSpPr/>
            <p:nvPr/>
          </p:nvSpPr>
          <p:spPr>
            <a:xfrm>
              <a:off x="38141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25"/>
            <p:cNvSpPr/>
            <p:nvPr/>
          </p:nvSpPr>
          <p:spPr>
            <a:xfrm>
              <a:off x="3801363"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59" y="1691"/>
                  </a:lnTo>
                  <a:cubicBezTo>
                    <a:pt x="699" y="1629"/>
                    <a:pt x="776" y="1474"/>
                    <a:pt x="761" y="1319"/>
                  </a:cubicBezTo>
                  <a:cubicBezTo>
                    <a:pt x="699" y="915"/>
                    <a:pt x="590" y="528"/>
                    <a:pt x="404" y="155"/>
                  </a:cubicBezTo>
                  <a:cubicBezTo>
                    <a:pt x="357" y="31"/>
                    <a:pt x="311"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25"/>
            <p:cNvSpPr/>
            <p:nvPr/>
          </p:nvSpPr>
          <p:spPr>
            <a:xfrm>
              <a:off x="3777338" y="3779725"/>
              <a:ext cx="450950" cy="479650"/>
            </a:xfrm>
            <a:custGeom>
              <a:avLst/>
              <a:gdLst/>
              <a:ahLst/>
              <a:cxnLst/>
              <a:rect l="l" t="t" r="r" b="b"/>
              <a:pathLst>
                <a:path w="18038" h="19186" extrusionOk="0">
                  <a:moveTo>
                    <a:pt x="8980" y="78"/>
                  </a:moveTo>
                  <a:cubicBezTo>
                    <a:pt x="9011" y="94"/>
                    <a:pt x="9058" y="109"/>
                    <a:pt x="9089" y="156"/>
                  </a:cubicBezTo>
                  <a:cubicBezTo>
                    <a:pt x="9151" y="249"/>
                    <a:pt x="9151" y="388"/>
                    <a:pt x="9073" y="481"/>
                  </a:cubicBezTo>
                  <a:cubicBezTo>
                    <a:pt x="9027" y="543"/>
                    <a:pt x="8949" y="574"/>
                    <a:pt x="8872" y="574"/>
                  </a:cubicBezTo>
                  <a:cubicBezTo>
                    <a:pt x="8841" y="574"/>
                    <a:pt x="8794" y="574"/>
                    <a:pt x="8747" y="543"/>
                  </a:cubicBezTo>
                  <a:cubicBezTo>
                    <a:pt x="8701" y="481"/>
                    <a:pt x="8685" y="388"/>
                    <a:pt x="8701" y="295"/>
                  </a:cubicBezTo>
                  <a:cubicBezTo>
                    <a:pt x="8716" y="187"/>
                    <a:pt x="8778" y="140"/>
                    <a:pt x="8841" y="94"/>
                  </a:cubicBezTo>
                  <a:cubicBezTo>
                    <a:pt x="8872" y="78"/>
                    <a:pt x="8934" y="78"/>
                    <a:pt x="8980" y="78"/>
                  </a:cubicBezTo>
                  <a:close/>
                  <a:moveTo>
                    <a:pt x="11198" y="559"/>
                  </a:moveTo>
                  <a:cubicBezTo>
                    <a:pt x="11245" y="559"/>
                    <a:pt x="11276" y="559"/>
                    <a:pt x="11322" y="574"/>
                  </a:cubicBezTo>
                  <a:cubicBezTo>
                    <a:pt x="11384" y="605"/>
                    <a:pt x="11415" y="652"/>
                    <a:pt x="11431" y="714"/>
                  </a:cubicBezTo>
                  <a:cubicBezTo>
                    <a:pt x="11462" y="776"/>
                    <a:pt x="11431" y="854"/>
                    <a:pt x="11400" y="885"/>
                  </a:cubicBezTo>
                  <a:cubicBezTo>
                    <a:pt x="11338" y="947"/>
                    <a:pt x="11276" y="962"/>
                    <a:pt x="11229" y="962"/>
                  </a:cubicBezTo>
                  <a:cubicBezTo>
                    <a:pt x="11167" y="962"/>
                    <a:pt x="11105" y="947"/>
                    <a:pt x="11074" y="916"/>
                  </a:cubicBezTo>
                  <a:cubicBezTo>
                    <a:pt x="10996" y="838"/>
                    <a:pt x="10965" y="683"/>
                    <a:pt x="11074" y="574"/>
                  </a:cubicBezTo>
                  <a:lnTo>
                    <a:pt x="11089" y="559"/>
                  </a:lnTo>
                  <a:close/>
                  <a:moveTo>
                    <a:pt x="5754" y="714"/>
                  </a:moveTo>
                  <a:lnTo>
                    <a:pt x="5770" y="730"/>
                  </a:lnTo>
                  <a:cubicBezTo>
                    <a:pt x="5816" y="807"/>
                    <a:pt x="5801" y="885"/>
                    <a:pt x="5739" y="947"/>
                  </a:cubicBezTo>
                  <a:cubicBezTo>
                    <a:pt x="5692" y="962"/>
                    <a:pt x="5661" y="993"/>
                    <a:pt x="5615" y="993"/>
                  </a:cubicBezTo>
                  <a:cubicBezTo>
                    <a:pt x="5599" y="993"/>
                    <a:pt x="5553" y="962"/>
                    <a:pt x="5537" y="962"/>
                  </a:cubicBezTo>
                  <a:lnTo>
                    <a:pt x="5506" y="947"/>
                  </a:lnTo>
                  <a:lnTo>
                    <a:pt x="5506" y="761"/>
                  </a:lnTo>
                  <a:lnTo>
                    <a:pt x="5553" y="776"/>
                  </a:lnTo>
                  <a:lnTo>
                    <a:pt x="5553" y="714"/>
                  </a:lnTo>
                  <a:close/>
                  <a:moveTo>
                    <a:pt x="9798" y="1009"/>
                  </a:moveTo>
                  <a:cubicBezTo>
                    <a:pt x="9857" y="1009"/>
                    <a:pt x="9925" y="1033"/>
                    <a:pt x="9957" y="1086"/>
                  </a:cubicBezTo>
                  <a:cubicBezTo>
                    <a:pt x="10004" y="1117"/>
                    <a:pt x="10004" y="1164"/>
                    <a:pt x="10004" y="1226"/>
                  </a:cubicBezTo>
                  <a:cubicBezTo>
                    <a:pt x="9988" y="1319"/>
                    <a:pt x="9911" y="1381"/>
                    <a:pt x="9802" y="1381"/>
                  </a:cubicBezTo>
                  <a:cubicBezTo>
                    <a:pt x="9756" y="1381"/>
                    <a:pt x="9709" y="1350"/>
                    <a:pt x="9678" y="1319"/>
                  </a:cubicBezTo>
                  <a:cubicBezTo>
                    <a:pt x="9632" y="1272"/>
                    <a:pt x="9632" y="1226"/>
                    <a:pt x="9632" y="1164"/>
                  </a:cubicBezTo>
                  <a:cubicBezTo>
                    <a:pt x="9647" y="1102"/>
                    <a:pt x="9678" y="1071"/>
                    <a:pt x="9725" y="1024"/>
                  </a:cubicBezTo>
                  <a:cubicBezTo>
                    <a:pt x="9744" y="1014"/>
                    <a:pt x="9770" y="1009"/>
                    <a:pt x="9798" y="1009"/>
                  </a:cubicBezTo>
                  <a:close/>
                  <a:moveTo>
                    <a:pt x="4901" y="1086"/>
                  </a:moveTo>
                  <a:cubicBezTo>
                    <a:pt x="4994" y="1086"/>
                    <a:pt x="5118" y="1148"/>
                    <a:pt x="5149" y="1226"/>
                  </a:cubicBezTo>
                  <a:cubicBezTo>
                    <a:pt x="5165" y="1257"/>
                    <a:pt x="5165" y="1334"/>
                    <a:pt x="5149" y="1396"/>
                  </a:cubicBezTo>
                  <a:cubicBezTo>
                    <a:pt x="5134" y="1458"/>
                    <a:pt x="5103" y="1489"/>
                    <a:pt x="5041" y="1505"/>
                  </a:cubicBezTo>
                  <a:lnTo>
                    <a:pt x="5025" y="1505"/>
                  </a:lnTo>
                  <a:lnTo>
                    <a:pt x="4684" y="1412"/>
                  </a:lnTo>
                  <a:lnTo>
                    <a:pt x="4730" y="1381"/>
                  </a:lnTo>
                  <a:lnTo>
                    <a:pt x="4730" y="1303"/>
                  </a:lnTo>
                  <a:cubicBezTo>
                    <a:pt x="4730" y="1241"/>
                    <a:pt x="4699" y="1179"/>
                    <a:pt x="4762" y="1117"/>
                  </a:cubicBezTo>
                  <a:cubicBezTo>
                    <a:pt x="4777" y="1102"/>
                    <a:pt x="4824" y="1086"/>
                    <a:pt x="4886" y="1086"/>
                  </a:cubicBezTo>
                  <a:close/>
                  <a:moveTo>
                    <a:pt x="14417" y="2384"/>
                  </a:moveTo>
                  <a:cubicBezTo>
                    <a:pt x="14461" y="2384"/>
                    <a:pt x="14503" y="2396"/>
                    <a:pt x="14533" y="2420"/>
                  </a:cubicBezTo>
                  <a:lnTo>
                    <a:pt x="14564" y="2436"/>
                  </a:lnTo>
                  <a:lnTo>
                    <a:pt x="14564" y="2467"/>
                  </a:lnTo>
                  <a:cubicBezTo>
                    <a:pt x="14564" y="2560"/>
                    <a:pt x="14517" y="2668"/>
                    <a:pt x="14455" y="2746"/>
                  </a:cubicBezTo>
                  <a:lnTo>
                    <a:pt x="14439" y="2777"/>
                  </a:lnTo>
                  <a:lnTo>
                    <a:pt x="14331" y="2777"/>
                  </a:lnTo>
                  <a:cubicBezTo>
                    <a:pt x="14284" y="2777"/>
                    <a:pt x="14253" y="2746"/>
                    <a:pt x="14222" y="2730"/>
                  </a:cubicBezTo>
                  <a:cubicBezTo>
                    <a:pt x="14191" y="2715"/>
                    <a:pt x="14176" y="2668"/>
                    <a:pt x="14176" y="2637"/>
                  </a:cubicBezTo>
                  <a:cubicBezTo>
                    <a:pt x="14145" y="2575"/>
                    <a:pt x="14176" y="2513"/>
                    <a:pt x="14222" y="2482"/>
                  </a:cubicBezTo>
                  <a:cubicBezTo>
                    <a:pt x="14270" y="2415"/>
                    <a:pt x="14347" y="2384"/>
                    <a:pt x="14417" y="2384"/>
                  </a:cubicBezTo>
                  <a:close/>
                  <a:moveTo>
                    <a:pt x="6952" y="1877"/>
                  </a:moveTo>
                  <a:cubicBezTo>
                    <a:pt x="7013" y="1877"/>
                    <a:pt x="7074" y="1882"/>
                    <a:pt x="7134" y="1893"/>
                  </a:cubicBezTo>
                  <a:cubicBezTo>
                    <a:pt x="7336" y="1939"/>
                    <a:pt x="7538" y="2063"/>
                    <a:pt x="7522" y="2280"/>
                  </a:cubicBezTo>
                  <a:cubicBezTo>
                    <a:pt x="7522" y="2451"/>
                    <a:pt x="7367" y="2560"/>
                    <a:pt x="7305" y="2591"/>
                  </a:cubicBezTo>
                  <a:cubicBezTo>
                    <a:pt x="7010" y="2792"/>
                    <a:pt x="6685" y="2947"/>
                    <a:pt x="6328" y="3025"/>
                  </a:cubicBezTo>
                  <a:cubicBezTo>
                    <a:pt x="6297" y="3040"/>
                    <a:pt x="6235" y="3040"/>
                    <a:pt x="6204" y="3040"/>
                  </a:cubicBezTo>
                  <a:cubicBezTo>
                    <a:pt x="6002" y="3040"/>
                    <a:pt x="5832" y="2947"/>
                    <a:pt x="5739" y="2777"/>
                  </a:cubicBezTo>
                  <a:cubicBezTo>
                    <a:pt x="5723" y="2730"/>
                    <a:pt x="5692" y="2699"/>
                    <a:pt x="5692" y="2653"/>
                  </a:cubicBezTo>
                  <a:cubicBezTo>
                    <a:pt x="5677" y="2498"/>
                    <a:pt x="5754" y="2358"/>
                    <a:pt x="5925" y="2234"/>
                  </a:cubicBezTo>
                  <a:cubicBezTo>
                    <a:pt x="6193" y="2073"/>
                    <a:pt x="6565" y="1877"/>
                    <a:pt x="6952" y="1877"/>
                  </a:cubicBezTo>
                  <a:close/>
                  <a:moveTo>
                    <a:pt x="4049" y="1866"/>
                  </a:moveTo>
                  <a:cubicBezTo>
                    <a:pt x="4091" y="1866"/>
                    <a:pt x="4135" y="1886"/>
                    <a:pt x="4172" y="1924"/>
                  </a:cubicBezTo>
                  <a:cubicBezTo>
                    <a:pt x="4219" y="1970"/>
                    <a:pt x="4203" y="2048"/>
                    <a:pt x="4141" y="2110"/>
                  </a:cubicBezTo>
                  <a:cubicBezTo>
                    <a:pt x="3753" y="2420"/>
                    <a:pt x="3180" y="3133"/>
                    <a:pt x="3180" y="3133"/>
                  </a:cubicBezTo>
                  <a:cubicBezTo>
                    <a:pt x="3133" y="3180"/>
                    <a:pt x="3102" y="3196"/>
                    <a:pt x="3055" y="3196"/>
                  </a:cubicBezTo>
                  <a:cubicBezTo>
                    <a:pt x="3024" y="3196"/>
                    <a:pt x="2978" y="3180"/>
                    <a:pt x="2962" y="3165"/>
                  </a:cubicBezTo>
                  <a:cubicBezTo>
                    <a:pt x="2900" y="3102"/>
                    <a:pt x="2900" y="3009"/>
                    <a:pt x="2962" y="2963"/>
                  </a:cubicBezTo>
                  <a:cubicBezTo>
                    <a:pt x="2978" y="2947"/>
                    <a:pt x="3567" y="2249"/>
                    <a:pt x="3971" y="1893"/>
                  </a:cubicBezTo>
                  <a:cubicBezTo>
                    <a:pt x="3995" y="1874"/>
                    <a:pt x="4022" y="1866"/>
                    <a:pt x="4049" y="1866"/>
                  </a:cubicBezTo>
                  <a:close/>
                  <a:moveTo>
                    <a:pt x="12951" y="2932"/>
                  </a:moveTo>
                  <a:lnTo>
                    <a:pt x="12966" y="2947"/>
                  </a:lnTo>
                  <a:cubicBezTo>
                    <a:pt x="13013" y="3009"/>
                    <a:pt x="13028" y="3087"/>
                    <a:pt x="12982" y="3165"/>
                  </a:cubicBezTo>
                  <a:cubicBezTo>
                    <a:pt x="12951" y="3211"/>
                    <a:pt x="12889" y="3258"/>
                    <a:pt x="12826" y="3273"/>
                  </a:cubicBezTo>
                  <a:lnTo>
                    <a:pt x="12811" y="3273"/>
                  </a:lnTo>
                  <a:cubicBezTo>
                    <a:pt x="12733" y="3273"/>
                    <a:pt x="12671" y="3242"/>
                    <a:pt x="12640" y="3165"/>
                  </a:cubicBezTo>
                  <a:cubicBezTo>
                    <a:pt x="12594" y="3102"/>
                    <a:pt x="12625" y="3025"/>
                    <a:pt x="12656" y="3009"/>
                  </a:cubicBezTo>
                  <a:cubicBezTo>
                    <a:pt x="12687" y="2947"/>
                    <a:pt x="12749" y="2932"/>
                    <a:pt x="12826" y="2932"/>
                  </a:cubicBezTo>
                  <a:close/>
                  <a:moveTo>
                    <a:pt x="8931" y="2883"/>
                  </a:moveTo>
                  <a:cubicBezTo>
                    <a:pt x="9008" y="2883"/>
                    <a:pt x="9059" y="2940"/>
                    <a:pt x="9073" y="3009"/>
                  </a:cubicBezTo>
                  <a:cubicBezTo>
                    <a:pt x="9089" y="3071"/>
                    <a:pt x="9027" y="3149"/>
                    <a:pt x="8949" y="3180"/>
                  </a:cubicBezTo>
                  <a:cubicBezTo>
                    <a:pt x="8716" y="3211"/>
                    <a:pt x="8298" y="3413"/>
                    <a:pt x="8158" y="3490"/>
                  </a:cubicBezTo>
                  <a:cubicBezTo>
                    <a:pt x="8143" y="3506"/>
                    <a:pt x="8127" y="3506"/>
                    <a:pt x="8096" y="3506"/>
                  </a:cubicBezTo>
                  <a:cubicBezTo>
                    <a:pt x="8050" y="3506"/>
                    <a:pt x="7988" y="3490"/>
                    <a:pt x="7972" y="3428"/>
                  </a:cubicBezTo>
                  <a:cubicBezTo>
                    <a:pt x="7925" y="3351"/>
                    <a:pt x="7972" y="3273"/>
                    <a:pt x="8019" y="3211"/>
                  </a:cubicBezTo>
                  <a:cubicBezTo>
                    <a:pt x="8050" y="3211"/>
                    <a:pt x="8561" y="2947"/>
                    <a:pt x="8903" y="2885"/>
                  </a:cubicBezTo>
                  <a:cubicBezTo>
                    <a:pt x="8912" y="2884"/>
                    <a:pt x="8922" y="2883"/>
                    <a:pt x="8931" y="2883"/>
                  </a:cubicBezTo>
                  <a:close/>
                  <a:moveTo>
                    <a:pt x="9461" y="3366"/>
                  </a:moveTo>
                  <a:cubicBezTo>
                    <a:pt x="9538" y="3366"/>
                    <a:pt x="9616" y="3428"/>
                    <a:pt x="9632" y="3506"/>
                  </a:cubicBezTo>
                  <a:cubicBezTo>
                    <a:pt x="9647" y="3599"/>
                    <a:pt x="9601" y="3661"/>
                    <a:pt x="9523" y="3676"/>
                  </a:cubicBezTo>
                  <a:cubicBezTo>
                    <a:pt x="9337" y="3723"/>
                    <a:pt x="9166" y="3754"/>
                    <a:pt x="9011" y="3816"/>
                  </a:cubicBezTo>
                  <a:lnTo>
                    <a:pt x="8949" y="3816"/>
                  </a:lnTo>
                  <a:cubicBezTo>
                    <a:pt x="8903" y="3816"/>
                    <a:pt x="8841" y="3785"/>
                    <a:pt x="8825" y="3723"/>
                  </a:cubicBezTo>
                  <a:cubicBezTo>
                    <a:pt x="8778" y="3645"/>
                    <a:pt x="8825" y="3552"/>
                    <a:pt x="8903" y="3521"/>
                  </a:cubicBezTo>
                  <a:cubicBezTo>
                    <a:pt x="9073" y="3444"/>
                    <a:pt x="9259" y="3413"/>
                    <a:pt x="9461" y="3366"/>
                  </a:cubicBezTo>
                  <a:close/>
                  <a:moveTo>
                    <a:pt x="4183" y="2871"/>
                  </a:moveTo>
                  <a:cubicBezTo>
                    <a:pt x="4223" y="2871"/>
                    <a:pt x="4264" y="2884"/>
                    <a:pt x="4281" y="2901"/>
                  </a:cubicBezTo>
                  <a:cubicBezTo>
                    <a:pt x="4327" y="2978"/>
                    <a:pt x="4327" y="3056"/>
                    <a:pt x="4265" y="3118"/>
                  </a:cubicBezTo>
                  <a:cubicBezTo>
                    <a:pt x="4017" y="3351"/>
                    <a:pt x="3474" y="3893"/>
                    <a:pt x="3474" y="3893"/>
                  </a:cubicBezTo>
                  <a:cubicBezTo>
                    <a:pt x="3443" y="3909"/>
                    <a:pt x="3412" y="3940"/>
                    <a:pt x="3366" y="3940"/>
                  </a:cubicBezTo>
                  <a:cubicBezTo>
                    <a:pt x="3335" y="3940"/>
                    <a:pt x="3288" y="3909"/>
                    <a:pt x="3273" y="3893"/>
                  </a:cubicBezTo>
                  <a:cubicBezTo>
                    <a:pt x="3211" y="3831"/>
                    <a:pt x="3211" y="3738"/>
                    <a:pt x="3273" y="3676"/>
                  </a:cubicBezTo>
                  <a:cubicBezTo>
                    <a:pt x="3288" y="3661"/>
                    <a:pt x="3815" y="3133"/>
                    <a:pt x="4095" y="2901"/>
                  </a:cubicBezTo>
                  <a:cubicBezTo>
                    <a:pt x="4116" y="2880"/>
                    <a:pt x="4149" y="2871"/>
                    <a:pt x="4183" y="2871"/>
                  </a:cubicBezTo>
                  <a:close/>
                  <a:moveTo>
                    <a:pt x="14843" y="2963"/>
                  </a:moveTo>
                  <a:cubicBezTo>
                    <a:pt x="14920" y="2963"/>
                    <a:pt x="14998" y="3025"/>
                    <a:pt x="14998" y="3102"/>
                  </a:cubicBezTo>
                  <a:lnTo>
                    <a:pt x="15060" y="3661"/>
                  </a:lnTo>
                  <a:cubicBezTo>
                    <a:pt x="15075" y="3676"/>
                    <a:pt x="15122" y="3707"/>
                    <a:pt x="15137" y="3723"/>
                  </a:cubicBezTo>
                  <a:cubicBezTo>
                    <a:pt x="15355" y="3707"/>
                    <a:pt x="15541" y="3676"/>
                    <a:pt x="15742" y="3661"/>
                  </a:cubicBezTo>
                  <a:cubicBezTo>
                    <a:pt x="15820" y="3661"/>
                    <a:pt x="15897" y="3723"/>
                    <a:pt x="15897" y="3800"/>
                  </a:cubicBezTo>
                  <a:cubicBezTo>
                    <a:pt x="15897" y="3878"/>
                    <a:pt x="15835" y="3955"/>
                    <a:pt x="15758" y="3955"/>
                  </a:cubicBezTo>
                  <a:cubicBezTo>
                    <a:pt x="15680" y="3955"/>
                    <a:pt x="15603" y="3971"/>
                    <a:pt x="15525" y="3971"/>
                  </a:cubicBezTo>
                  <a:cubicBezTo>
                    <a:pt x="15618" y="4049"/>
                    <a:pt x="15742" y="4126"/>
                    <a:pt x="15851" y="4188"/>
                  </a:cubicBezTo>
                  <a:cubicBezTo>
                    <a:pt x="15928" y="4219"/>
                    <a:pt x="15959" y="4297"/>
                    <a:pt x="15913" y="4374"/>
                  </a:cubicBezTo>
                  <a:cubicBezTo>
                    <a:pt x="15897" y="4436"/>
                    <a:pt x="15851" y="4452"/>
                    <a:pt x="15804" y="4452"/>
                  </a:cubicBezTo>
                  <a:cubicBezTo>
                    <a:pt x="15758" y="4452"/>
                    <a:pt x="15742" y="4452"/>
                    <a:pt x="15727" y="4436"/>
                  </a:cubicBezTo>
                  <a:cubicBezTo>
                    <a:pt x="15510" y="4328"/>
                    <a:pt x="15308" y="4188"/>
                    <a:pt x="15122" y="4049"/>
                  </a:cubicBezTo>
                  <a:lnTo>
                    <a:pt x="15122" y="4049"/>
                  </a:lnTo>
                  <a:lnTo>
                    <a:pt x="15184" y="4514"/>
                  </a:lnTo>
                  <a:cubicBezTo>
                    <a:pt x="15184" y="4591"/>
                    <a:pt x="15122" y="4669"/>
                    <a:pt x="15044" y="4669"/>
                  </a:cubicBezTo>
                  <a:lnTo>
                    <a:pt x="15029" y="4669"/>
                  </a:lnTo>
                  <a:cubicBezTo>
                    <a:pt x="14967" y="4669"/>
                    <a:pt x="14889" y="4607"/>
                    <a:pt x="14889" y="4529"/>
                  </a:cubicBezTo>
                  <a:lnTo>
                    <a:pt x="14827" y="4018"/>
                  </a:lnTo>
                  <a:cubicBezTo>
                    <a:pt x="14595" y="4033"/>
                    <a:pt x="14377" y="4049"/>
                    <a:pt x="14145" y="4049"/>
                  </a:cubicBezTo>
                  <a:cubicBezTo>
                    <a:pt x="14067" y="4049"/>
                    <a:pt x="14021" y="3987"/>
                    <a:pt x="14021" y="3909"/>
                  </a:cubicBezTo>
                  <a:cubicBezTo>
                    <a:pt x="14021" y="3831"/>
                    <a:pt x="14067" y="3785"/>
                    <a:pt x="14129" y="3754"/>
                  </a:cubicBezTo>
                  <a:cubicBezTo>
                    <a:pt x="14300" y="3738"/>
                    <a:pt x="14502" y="3738"/>
                    <a:pt x="14688" y="3723"/>
                  </a:cubicBezTo>
                  <a:cubicBezTo>
                    <a:pt x="14471" y="3568"/>
                    <a:pt x="14284" y="3413"/>
                    <a:pt x="14114" y="3242"/>
                  </a:cubicBezTo>
                  <a:cubicBezTo>
                    <a:pt x="14052" y="3180"/>
                    <a:pt x="14052" y="3087"/>
                    <a:pt x="14114" y="3025"/>
                  </a:cubicBezTo>
                  <a:cubicBezTo>
                    <a:pt x="14137" y="2994"/>
                    <a:pt x="14176" y="2978"/>
                    <a:pt x="14215" y="2978"/>
                  </a:cubicBezTo>
                  <a:cubicBezTo>
                    <a:pt x="14253" y="2978"/>
                    <a:pt x="14292" y="2994"/>
                    <a:pt x="14315" y="3025"/>
                  </a:cubicBezTo>
                  <a:cubicBezTo>
                    <a:pt x="14455" y="3165"/>
                    <a:pt x="14595" y="3273"/>
                    <a:pt x="14750" y="3397"/>
                  </a:cubicBezTo>
                  <a:lnTo>
                    <a:pt x="14703" y="3118"/>
                  </a:lnTo>
                  <a:cubicBezTo>
                    <a:pt x="14703" y="3040"/>
                    <a:pt x="14765" y="2963"/>
                    <a:pt x="14843" y="2963"/>
                  </a:cubicBezTo>
                  <a:close/>
                  <a:moveTo>
                    <a:pt x="2531" y="3471"/>
                  </a:moveTo>
                  <a:cubicBezTo>
                    <a:pt x="2564" y="3471"/>
                    <a:pt x="2596" y="3481"/>
                    <a:pt x="2621" y="3506"/>
                  </a:cubicBezTo>
                  <a:cubicBezTo>
                    <a:pt x="2668" y="3568"/>
                    <a:pt x="2699" y="3661"/>
                    <a:pt x="2637" y="3723"/>
                  </a:cubicBezTo>
                  <a:cubicBezTo>
                    <a:pt x="2311" y="4111"/>
                    <a:pt x="1923" y="4762"/>
                    <a:pt x="1923" y="4762"/>
                  </a:cubicBezTo>
                  <a:cubicBezTo>
                    <a:pt x="1892" y="4824"/>
                    <a:pt x="1861" y="4840"/>
                    <a:pt x="1799" y="4840"/>
                  </a:cubicBezTo>
                  <a:cubicBezTo>
                    <a:pt x="1768" y="4840"/>
                    <a:pt x="1737" y="4840"/>
                    <a:pt x="1722" y="4824"/>
                  </a:cubicBezTo>
                  <a:cubicBezTo>
                    <a:pt x="1644" y="4762"/>
                    <a:pt x="1629" y="4684"/>
                    <a:pt x="1644" y="4607"/>
                  </a:cubicBezTo>
                  <a:cubicBezTo>
                    <a:pt x="1660" y="4591"/>
                    <a:pt x="2047" y="3940"/>
                    <a:pt x="2404" y="3521"/>
                  </a:cubicBezTo>
                  <a:cubicBezTo>
                    <a:pt x="2432" y="3493"/>
                    <a:pt x="2482" y="3471"/>
                    <a:pt x="2531" y="3471"/>
                  </a:cubicBezTo>
                  <a:close/>
                  <a:moveTo>
                    <a:pt x="5128" y="4722"/>
                  </a:moveTo>
                  <a:cubicBezTo>
                    <a:pt x="5163" y="4722"/>
                    <a:pt x="5196" y="4729"/>
                    <a:pt x="5227" y="4746"/>
                  </a:cubicBezTo>
                  <a:cubicBezTo>
                    <a:pt x="5289" y="4793"/>
                    <a:pt x="5335" y="4840"/>
                    <a:pt x="5351" y="4886"/>
                  </a:cubicBezTo>
                  <a:cubicBezTo>
                    <a:pt x="5366" y="4948"/>
                    <a:pt x="5351" y="5026"/>
                    <a:pt x="5304" y="5072"/>
                  </a:cubicBezTo>
                  <a:cubicBezTo>
                    <a:pt x="5258" y="5134"/>
                    <a:pt x="5180" y="5181"/>
                    <a:pt x="5103" y="5181"/>
                  </a:cubicBezTo>
                  <a:cubicBezTo>
                    <a:pt x="5041" y="5181"/>
                    <a:pt x="4979" y="5150"/>
                    <a:pt x="4948" y="5134"/>
                  </a:cubicBezTo>
                  <a:cubicBezTo>
                    <a:pt x="4886" y="5103"/>
                    <a:pt x="4839" y="5026"/>
                    <a:pt x="4839" y="4964"/>
                  </a:cubicBezTo>
                  <a:cubicBezTo>
                    <a:pt x="4839" y="4917"/>
                    <a:pt x="4839" y="4886"/>
                    <a:pt x="4886" y="4840"/>
                  </a:cubicBezTo>
                  <a:cubicBezTo>
                    <a:pt x="4941" y="4772"/>
                    <a:pt x="5038" y="4722"/>
                    <a:pt x="5128" y="4722"/>
                  </a:cubicBezTo>
                  <a:close/>
                  <a:moveTo>
                    <a:pt x="12024" y="5045"/>
                  </a:moveTo>
                  <a:cubicBezTo>
                    <a:pt x="12063" y="5045"/>
                    <a:pt x="12098" y="5054"/>
                    <a:pt x="12129" y="5072"/>
                  </a:cubicBezTo>
                  <a:lnTo>
                    <a:pt x="12144" y="5072"/>
                  </a:lnTo>
                  <a:lnTo>
                    <a:pt x="12144" y="5103"/>
                  </a:lnTo>
                  <a:cubicBezTo>
                    <a:pt x="12191" y="5181"/>
                    <a:pt x="12191" y="5258"/>
                    <a:pt x="12144" y="5336"/>
                  </a:cubicBezTo>
                  <a:cubicBezTo>
                    <a:pt x="12113" y="5413"/>
                    <a:pt x="12051" y="5444"/>
                    <a:pt x="11973" y="5444"/>
                  </a:cubicBezTo>
                  <a:cubicBezTo>
                    <a:pt x="11896" y="5444"/>
                    <a:pt x="11818" y="5382"/>
                    <a:pt x="11803" y="5305"/>
                  </a:cubicBezTo>
                  <a:cubicBezTo>
                    <a:pt x="11787" y="5227"/>
                    <a:pt x="11803" y="5150"/>
                    <a:pt x="11834" y="5103"/>
                  </a:cubicBezTo>
                  <a:cubicBezTo>
                    <a:pt x="11900" y="5066"/>
                    <a:pt x="11965" y="5045"/>
                    <a:pt x="12024" y="5045"/>
                  </a:cubicBezTo>
                  <a:close/>
                  <a:moveTo>
                    <a:pt x="1457" y="5246"/>
                  </a:moveTo>
                  <a:cubicBezTo>
                    <a:pt x="1548" y="5246"/>
                    <a:pt x="1637" y="5288"/>
                    <a:pt x="1691" y="5351"/>
                  </a:cubicBezTo>
                  <a:cubicBezTo>
                    <a:pt x="1768" y="5444"/>
                    <a:pt x="1737" y="5615"/>
                    <a:pt x="1629" y="5693"/>
                  </a:cubicBezTo>
                  <a:lnTo>
                    <a:pt x="1551" y="5693"/>
                  </a:lnTo>
                  <a:cubicBezTo>
                    <a:pt x="1458" y="5693"/>
                    <a:pt x="1380" y="5662"/>
                    <a:pt x="1318" y="5584"/>
                  </a:cubicBezTo>
                  <a:cubicBezTo>
                    <a:pt x="1256" y="5491"/>
                    <a:pt x="1256" y="5367"/>
                    <a:pt x="1318" y="5289"/>
                  </a:cubicBezTo>
                  <a:lnTo>
                    <a:pt x="1334" y="5274"/>
                  </a:lnTo>
                  <a:cubicBezTo>
                    <a:pt x="1373" y="5254"/>
                    <a:pt x="1415" y="5246"/>
                    <a:pt x="1457" y="5246"/>
                  </a:cubicBezTo>
                  <a:close/>
                  <a:moveTo>
                    <a:pt x="14688" y="5398"/>
                  </a:moveTo>
                  <a:cubicBezTo>
                    <a:pt x="14796" y="5398"/>
                    <a:pt x="14889" y="5444"/>
                    <a:pt x="14951" y="5522"/>
                  </a:cubicBezTo>
                  <a:cubicBezTo>
                    <a:pt x="14998" y="5600"/>
                    <a:pt x="15029" y="5739"/>
                    <a:pt x="14951" y="5832"/>
                  </a:cubicBezTo>
                  <a:lnTo>
                    <a:pt x="14936" y="5848"/>
                  </a:lnTo>
                  <a:lnTo>
                    <a:pt x="14920" y="5848"/>
                  </a:lnTo>
                  <a:cubicBezTo>
                    <a:pt x="14765" y="5832"/>
                    <a:pt x="14626" y="5724"/>
                    <a:pt x="14548" y="5584"/>
                  </a:cubicBezTo>
                  <a:cubicBezTo>
                    <a:pt x="14533" y="5553"/>
                    <a:pt x="14517" y="5537"/>
                    <a:pt x="14517" y="5506"/>
                  </a:cubicBezTo>
                  <a:cubicBezTo>
                    <a:pt x="14517" y="5460"/>
                    <a:pt x="14533" y="5429"/>
                    <a:pt x="14579" y="5429"/>
                  </a:cubicBezTo>
                  <a:cubicBezTo>
                    <a:pt x="14595" y="5398"/>
                    <a:pt x="14657" y="5398"/>
                    <a:pt x="14688" y="5398"/>
                  </a:cubicBezTo>
                  <a:close/>
                  <a:moveTo>
                    <a:pt x="13599" y="5532"/>
                  </a:moveTo>
                  <a:cubicBezTo>
                    <a:pt x="13676" y="5532"/>
                    <a:pt x="13744" y="5552"/>
                    <a:pt x="13804" y="5600"/>
                  </a:cubicBezTo>
                  <a:cubicBezTo>
                    <a:pt x="13897" y="5662"/>
                    <a:pt x="13912" y="5770"/>
                    <a:pt x="13881" y="5863"/>
                  </a:cubicBezTo>
                  <a:lnTo>
                    <a:pt x="13866" y="5910"/>
                  </a:lnTo>
                  <a:lnTo>
                    <a:pt x="13819" y="5910"/>
                  </a:lnTo>
                  <a:cubicBezTo>
                    <a:pt x="13742" y="5910"/>
                    <a:pt x="13649" y="5894"/>
                    <a:pt x="13586" y="5832"/>
                  </a:cubicBezTo>
                  <a:cubicBezTo>
                    <a:pt x="13509" y="5770"/>
                    <a:pt x="13447" y="5677"/>
                    <a:pt x="13493" y="5584"/>
                  </a:cubicBezTo>
                  <a:lnTo>
                    <a:pt x="13493" y="5537"/>
                  </a:lnTo>
                  <a:lnTo>
                    <a:pt x="13524" y="5537"/>
                  </a:lnTo>
                  <a:cubicBezTo>
                    <a:pt x="13550" y="5534"/>
                    <a:pt x="13575" y="5532"/>
                    <a:pt x="13599" y="5532"/>
                  </a:cubicBezTo>
                  <a:close/>
                  <a:moveTo>
                    <a:pt x="2621" y="5615"/>
                  </a:moveTo>
                  <a:lnTo>
                    <a:pt x="2621" y="5662"/>
                  </a:lnTo>
                  <a:cubicBezTo>
                    <a:pt x="2621" y="5739"/>
                    <a:pt x="2621" y="5786"/>
                    <a:pt x="2590" y="5863"/>
                  </a:cubicBezTo>
                  <a:cubicBezTo>
                    <a:pt x="2559" y="5925"/>
                    <a:pt x="2497" y="5987"/>
                    <a:pt x="2420" y="5987"/>
                  </a:cubicBezTo>
                  <a:lnTo>
                    <a:pt x="2389" y="5987"/>
                  </a:lnTo>
                  <a:cubicBezTo>
                    <a:pt x="2280" y="5972"/>
                    <a:pt x="2249" y="5863"/>
                    <a:pt x="2264" y="5786"/>
                  </a:cubicBezTo>
                  <a:cubicBezTo>
                    <a:pt x="2280" y="5739"/>
                    <a:pt x="2311" y="5693"/>
                    <a:pt x="2358" y="5646"/>
                  </a:cubicBezTo>
                  <a:lnTo>
                    <a:pt x="2404" y="5615"/>
                  </a:lnTo>
                  <a:close/>
                  <a:moveTo>
                    <a:pt x="7135" y="5674"/>
                  </a:moveTo>
                  <a:cubicBezTo>
                    <a:pt x="7197" y="5674"/>
                    <a:pt x="7258" y="5690"/>
                    <a:pt x="7305" y="5724"/>
                  </a:cubicBezTo>
                  <a:lnTo>
                    <a:pt x="7321" y="5739"/>
                  </a:lnTo>
                  <a:lnTo>
                    <a:pt x="7321" y="5755"/>
                  </a:lnTo>
                  <a:cubicBezTo>
                    <a:pt x="7352" y="5879"/>
                    <a:pt x="7305" y="5987"/>
                    <a:pt x="7197" y="6065"/>
                  </a:cubicBezTo>
                  <a:cubicBezTo>
                    <a:pt x="7088" y="6127"/>
                    <a:pt x="6979" y="6142"/>
                    <a:pt x="6886" y="6158"/>
                  </a:cubicBezTo>
                  <a:lnTo>
                    <a:pt x="6840" y="6158"/>
                  </a:lnTo>
                  <a:lnTo>
                    <a:pt x="6824" y="6127"/>
                  </a:lnTo>
                  <a:cubicBezTo>
                    <a:pt x="6762" y="5987"/>
                    <a:pt x="6809" y="5832"/>
                    <a:pt x="6917" y="5755"/>
                  </a:cubicBezTo>
                  <a:cubicBezTo>
                    <a:pt x="6970" y="5702"/>
                    <a:pt x="7053" y="5674"/>
                    <a:pt x="7135" y="5674"/>
                  </a:cubicBezTo>
                  <a:close/>
                  <a:moveTo>
                    <a:pt x="1846" y="6623"/>
                  </a:moveTo>
                  <a:cubicBezTo>
                    <a:pt x="1923" y="6623"/>
                    <a:pt x="1970" y="6639"/>
                    <a:pt x="2016" y="6685"/>
                  </a:cubicBezTo>
                  <a:cubicBezTo>
                    <a:pt x="2047" y="6732"/>
                    <a:pt x="2078" y="6778"/>
                    <a:pt x="2078" y="6825"/>
                  </a:cubicBezTo>
                  <a:cubicBezTo>
                    <a:pt x="2078" y="6918"/>
                    <a:pt x="1970" y="6995"/>
                    <a:pt x="1877" y="7011"/>
                  </a:cubicBezTo>
                  <a:lnTo>
                    <a:pt x="1815" y="7011"/>
                  </a:lnTo>
                  <a:cubicBezTo>
                    <a:pt x="1737" y="7011"/>
                    <a:pt x="1691" y="6995"/>
                    <a:pt x="1629" y="6980"/>
                  </a:cubicBezTo>
                  <a:lnTo>
                    <a:pt x="1582" y="6964"/>
                  </a:lnTo>
                  <a:lnTo>
                    <a:pt x="1629" y="6670"/>
                  </a:lnTo>
                  <a:lnTo>
                    <a:pt x="1660" y="6670"/>
                  </a:lnTo>
                  <a:cubicBezTo>
                    <a:pt x="1722" y="6654"/>
                    <a:pt x="1784" y="6623"/>
                    <a:pt x="1846" y="6623"/>
                  </a:cubicBezTo>
                  <a:close/>
                  <a:moveTo>
                    <a:pt x="718" y="8585"/>
                  </a:moveTo>
                  <a:cubicBezTo>
                    <a:pt x="732" y="8585"/>
                    <a:pt x="746" y="8587"/>
                    <a:pt x="760" y="8593"/>
                  </a:cubicBezTo>
                  <a:cubicBezTo>
                    <a:pt x="838" y="8608"/>
                    <a:pt x="884" y="8686"/>
                    <a:pt x="869" y="8763"/>
                  </a:cubicBezTo>
                  <a:cubicBezTo>
                    <a:pt x="869" y="8763"/>
                    <a:pt x="745" y="9492"/>
                    <a:pt x="807" y="9989"/>
                  </a:cubicBezTo>
                  <a:cubicBezTo>
                    <a:pt x="807" y="10066"/>
                    <a:pt x="760" y="10144"/>
                    <a:pt x="682" y="10144"/>
                  </a:cubicBezTo>
                  <a:cubicBezTo>
                    <a:pt x="605" y="10144"/>
                    <a:pt x="527" y="10082"/>
                    <a:pt x="512" y="10004"/>
                  </a:cubicBezTo>
                  <a:cubicBezTo>
                    <a:pt x="450" y="9477"/>
                    <a:pt x="574" y="8748"/>
                    <a:pt x="574" y="8701"/>
                  </a:cubicBezTo>
                  <a:cubicBezTo>
                    <a:pt x="599" y="8638"/>
                    <a:pt x="656" y="8585"/>
                    <a:pt x="718" y="8585"/>
                  </a:cubicBezTo>
                  <a:close/>
                  <a:moveTo>
                    <a:pt x="6545" y="10020"/>
                  </a:moveTo>
                  <a:lnTo>
                    <a:pt x="6778" y="10082"/>
                  </a:lnTo>
                  <a:cubicBezTo>
                    <a:pt x="6840" y="10082"/>
                    <a:pt x="6902" y="10144"/>
                    <a:pt x="6871" y="10221"/>
                  </a:cubicBezTo>
                  <a:cubicBezTo>
                    <a:pt x="6871" y="10299"/>
                    <a:pt x="6855" y="10345"/>
                    <a:pt x="6840" y="10423"/>
                  </a:cubicBezTo>
                  <a:lnTo>
                    <a:pt x="6824" y="10470"/>
                  </a:lnTo>
                  <a:lnTo>
                    <a:pt x="6592" y="10392"/>
                  </a:lnTo>
                  <a:cubicBezTo>
                    <a:pt x="6545" y="10376"/>
                    <a:pt x="6514" y="10345"/>
                    <a:pt x="6468" y="10314"/>
                  </a:cubicBezTo>
                  <a:cubicBezTo>
                    <a:pt x="6452" y="10268"/>
                    <a:pt x="6421" y="10175"/>
                    <a:pt x="6530" y="10035"/>
                  </a:cubicBezTo>
                  <a:lnTo>
                    <a:pt x="6545" y="10020"/>
                  </a:lnTo>
                  <a:close/>
                  <a:moveTo>
                    <a:pt x="1846" y="9492"/>
                  </a:moveTo>
                  <a:cubicBezTo>
                    <a:pt x="1923" y="9492"/>
                    <a:pt x="1970" y="9570"/>
                    <a:pt x="1970" y="9648"/>
                  </a:cubicBezTo>
                  <a:cubicBezTo>
                    <a:pt x="1970" y="9648"/>
                    <a:pt x="1939" y="10082"/>
                    <a:pt x="2047" y="10330"/>
                  </a:cubicBezTo>
                  <a:cubicBezTo>
                    <a:pt x="2078" y="10407"/>
                    <a:pt x="2032" y="10501"/>
                    <a:pt x="1970" y="10532"/>
                  </a:cubicBezTo>
                  <a:cubicBezTo>
                    <a:pt x="1954" y="10547"/>
                    <a:pt x="1939" y="10547"/>
                    <a:pt x="1923" y="10547"/>
                  </a:cubicBezTo>
                  <a:cubicBezTo>
                    <a:pt x="1861" y="10547"/>
                    <a:pt x="1799" y="10532"/>
                    <a:pt x="1784" y="10470"/>
                  </a:cubicBezTo>
                  <a:cubicBezTo>
                    <a:pt x="1644" y="10144"/>
                    <a:pt x="1691" y="9648"/>
                    <a:pt x="1691" y="9632"/>
                  </a:cubicBezTo>
                  <a:cubicBezTo>
                    <a:pt x="1691" y="9554"/>
                    <a:pt x="1768" y="9492"/>
                    <a:pt x="1846" y="9492"/>
                  </a:cubicBezTo>
                  <a:close/>
                  <a:moveTo>
                    <a:pt x="15417" y="10454"/>
                  </a:moveTo>
                  <a:lnTo>
                    <a:pt x="15463" y="10501"/>
                  </a:lnTo>
                  <a:lnTo>
                    <a:pt x="15525" y="10501"/>
                  </a:lnTo>
                  <a:cubicBezTo>
                    <a:pt x="15556" y="10493"/>
                    <a:pt x="15579" y="10489"/>
                    <a:pt x="15601" y="10489"/>
                  </a:cubicBezTo>
                  <a:cubicBezTo>
                    <a:pt x="15622" y="10489"/>
                    <a:pt x="15641" y="10493"/>
                    <a:pt x="15665" y="10501"/>
                  </a:cubicBezTo>
                  <a:cubicBezTo>
                    <a:pt x="15758" y="10547"/>
                    <a:pt x="15773" y="10656"/>
                    <a:pt x="15696" y="10780"/>
                  </a:cubicBezTo>
                  <a:lnTo>
                    <a:pt x="15696" y="10795"/>
                  </a:lnTo>
                  <a:lnTo>
                    <a:pt x="15680" y="10795"/>
                  </a:lnTo>
                  <a:cubicBezTo>
                    <a:pt x="15665" y="10811"/>
                    <a:pt x="15618" y="10811"/>
                    <a:pt x="15587" y="10811"/>
                  </a:cubicBezTo>
                  <a:cubicBezTo>
                    <a:pt x="15525" y="10811"/>
                    <a:pt x="15463" y="10795"/>
                    <a:pt x="15432" y="10764"/>
                  </a:cubicBezTo>
                  <a:cubicBezTo>
                    <a:pt x="15355" y="10702"/>
                    <a:pt x="15339" y="10578"/>
                    <a:pt x="15370" y="10501"/>
                  </a:cubicBezTo>
                  <a:lnTo>
                    <a:pt x="15417" y="10454"/>
                  </a:lnTo>
                  <a:close/>
                  <a:moveTo>
                    <a:pt x="2938" y="12065"/>
                  </a:moveTo>
                  <a:cubicBezTo>
                    <a:pt x="2975" y="12065"/>
                    <a:pt x="3011" y="12075"/>
                    <a:pt x="3040" y="12098"/>
                  </a:cubicBezTo>
                  <a:lnTo>
                    <a:pt x="3055" y="12114"/>
                  </a:lnTo>
                  <a:lnTo>
                    <a:pt x="3055" y="12129"/>
                  </a:lnTo>
                  <a:cubicBezTo>
                    <a:pt x="3086" y="12207"/>
                    <a:pt x="3102" y="12284"/>
                    <a:pt x="3055" y="12362"/>
                  </a:cubicBezTo>
                  <a:cubicBezTo>
                    <a:pt x="3040" y="12424"/>
                    <a:pt x="2962" y="12470"/>
                    <a:pt x="2900" y="12470"/>
                  </a:cubicBezTo>
                  <a:cubicBezTo>
                    <a:pt x="2885" y="12470"/>
                    <a:pt x="2854" y="12470"/>
                    <a:pt x="2823" y="12439"/>
                  </a:cubicBezTo>
                  <a:cubicBezTo>
                    <a:pt x="2745" y="12346"/>
                    <a:pt x="2745" y="12253"/>
                    <a:pt x="2792" y="12145"/>
                  </a:cubicBezTo>
                  <a:cubicBezTo>
                    <a:pt x="2811" y="12095"/>
                    <a:pt x="2875" y="12065"/>
                    <a:pt x="2938" y="12065"/>
                  </a:cubicBezTo>
                  <a:close/>
                  <a:moveTo>
                    <a:pt x="1250" y="10715"/>
                  </a:moveTo>
                  <a:cubicBezTo>
                    <a:pt x="1267" y="10715"/>
                    <a:pt x="1285" y="10716"/>
                    <a:pt x="1303" y="10718"/>
                  </a:cubicBezTo>
                  <a:cubicBezTo>
                    <a:pt x="1458" y="10764"/>
                    <a:pt x="1551" y="10888"/>
                    <a:pt x="1613" y="11012"/>
                  </a:cubicBezTo>
                  <a:cubicBezTo>
                    <a:pt x="1815" y="11416"/>
                    <a:pt x="1939" y="11819"/>
                    <a:pt x="2001" y="12269"/>
                  </a:cubicBezTo>
                  <a:cubicBezTo>
                    <a:pt x="2032" y="12563"/>
                    <a:pt x="1877" y="12858"/>
                    <a:pt x="1598" y="12951"/>
                  </a:cubicBezTo>
                  <a:cubicBezTo>
                    <a:pt x="1567" y="12967"/>
                    <a:pt x="1505" y="12967"/>
                    <a:pt x="1473" y="12967"/>
                  </a:cubicBezTo>
                  <a:cubicBezTo>
                    <a:pt x="1303" y="12967"/>
                    <a:pt x="1163" y="12827"/>
                    <a:pt x="1039" y="12594"/>
                  </a:cubicBezTo>
                  <a:cubicBezTo>
                    <a:pt x="869" y="12191"/>
                    <a:pt x="651" y="11648"/>
                    <a:pt x="807" y="11105"/>
                  </a:cubicBezTo>
                  <a:cubicBezTo>
                    <a:pt x="864" y="10903"/>
                    <a:pt x="1016" y="10715"/>
                    <a:pt x="1250" y="10715"/>
                  </a:cubicBezTo>
                  <a:close/>
                  <a:moveTo>
                    <a:pt x="1380" y="13447"/>
                  </a:moveTo>
                  <a:lnTo>
                    <a:pt x="1660" y="13494"/>
                  </a:lnTo>
                  <a:lnTo>
                    <a:pt x="1660" y="13525"/>
                  </a:lnTo>
                  <a:lnTo>
                    <a:pt x="1660" y="13727"/>
                  </a:lnTo>
                  <a:cubicBezTo>
                    <a:pt x="1629" y="13804"/>
                    <a:pt x="1567" y="13866"/>
                    <a:pt x="1489" y="13866"/>
                  </a:cubicBezTo>
                  <a:lnTo>
                    <a:pt x="1473" y="13866"/>
                  </a:lnTo>
                  <a:cubicBezTo>
                    <a:pt x="1380" y="13835"/>
                    <a:pt x="1334" y="13758"/>
                    <a:pt x="1318" y="13680"/>
                  </a:cubicBezTo>
                  <a:cubicBezTo>
                    <a:pt x="1318" y="13602"/>
                    <a:pt x="1334" y="13540"/>
                    <a:pt x="1349" y="13494"/>
                  </a:cubicBezTo>
                  <a:lnTo>
                    <a:pt x="1380" y="13447"/>
                  </a:lnTo>
                  <a:close/>
                  <a:moveTo>
                    <a:pt x="2652" y="13246"/>
                  </a:moveTo>
                  <a:cubicBezTo>
                    <a:pt x="2761" y="13447"/>
                    <a:pt x="2885" y="13664"/>
                    <a:pt x="2978" y="13882"/>
                  </a:cubicBezTo>
                  <a:lnTo>
                    <a:pt x="3180" y="13447"/>
                  </a:lnTo>
                  <a:cubicBezTo>
                    <a:pt x="3203" y="13390"/>
                    <a:pt x="3251" y="13358"/>
                    <a:pt x="3306" y="13358"/>
                  </a:cubicBezTo>
                  <a:cubicBezTo>
                    <a:pt x="3326" y="13358"/>
                    <a:pt x="3346" y="13362"/>
                    <a:pt x="3366" y="13370"/>
                  </a:cubicBezTo>
                  <a:cubicBezTo>
                    <a:pt x="3443" y="13416"/>
                    <a:pt x="3490" y="13494"/>
                    <a:pt x="3443" y="13571"/>
                  </a:cubicBezTo>
                  <a:lnTo>
                    <a:pt x="3226" y="14052"/>
                  </a:lnTo>
                  <a:cubicBezTo>
                    <a:pt x="3428" y="14145"/>
                    <a:pt x="3645" y="14269"/>
                    <a:pt x="3831" y="14362"/>
                  </a:cubicBezTo>
                  <a:cubicBezTo>
                    <a:pt x="3908" y="14409"/>
                    <a:pt x="3924" y="14487"/>
                    <a:pt x="3893" y="14564"/>
                  </a:cubicBezTo>
                  <a:cubicBezTo>
                    <a:pt x="3862" y="14611"/>
                    <a:pt x="3815" y="14642"/>
                    <a:pt x="3753" y="14642"/>
                  </a:cubicBezTo>
                  <a:cubicBezTo>
                    <a:pt x="3722" y="14642"/>
                    <a:pt x="3707" y="14642"/>
                    <a:pt x="3676" y="14611"/>
                  </a:cubicBezTo>
                  <a:cubicBezTo>
                    <a:pt x="3521" y="14533"/>
                    <a:pt x="3350" y="14440"/>
                    <a:pt x="3180" y="14362"/>
                  </a:cubicBezTo>
                  <a:lnTo>
                    <a:pt x="3180" y="14362"/>
                  </a:lnTo>
                  <a:cubicBezTo>
                    <a:pt x="3273" y="14595"/>
                    <a:pt x="3350" y="14828"/>
                    <a:pt x="3428" y="15060"/>
                  </a:cubicBezTo>
                  <a:lnTo>
                    <a:pt x="3164" y="15138"/>
                  </a:lnTo>
                  <a:cubicBezTo>
                    <a:pt x="3102" y="14967"/>
                    <a:pt x="3024" y="14797"/>
                    <a:pt x="2962" y="14611"/>
                  </a:cubicBezTo>
                  <a:lnTo>
                    <a:pt x="2854" y="14874"/>
                  </a:lnTo>
                  <a:cubicBezTo>
                    <a:pt x="2823" y="14921"/>
                    <a:pt x="2776" y="14967"/>
                    <a:pt x="2745" y="14967"/>
                  </a:cubicBezTo>
                  <a:cubicBezTo>
                    <a:pt x="2730" y="14967"/>
                    <a:pt x="2714" y="14952"/>
                    <a:pt x="2699" y="14952"/>
                  </a:cubicBezTo>
                  <a:cubicBezTo>
                    <a:pt x="2621" y="14905"/>
                    <a:pt x="2575" y="14828"/>
                    <a:pt x="2621" y="14750"/>
                  </a:cubicBezTo>
                  <a:lnTo>
                    <a:pt x="2838" y="14223"/>
                  </a:lnTo>
                  <a:cubicBezTo>
                    <a:pt x="2823" y="14207"/>
                    <a:pt x="2823" y="14176"/>
                    <a:pt x="2807" y="14145"/>
                  </a:cubicBezTo>
                  <a:cubicBezTo>
                    <a:pt x="2621" y="14068"/>
                    <a:pt x="2435" y="13975"/>
                    <a:pt x="2264" y="13897"/>
                  </a:cubicBezTo>
                  <a:cubicBezTo>
                    <a:pt x="2187" y="13866"/>
                    <a:pt x="2156" y="13789"/>
                    <a:pt x="2187" y="13711"/>
                  </a:cubicBezTo>
                  <a:cubicBezTo>
                    <a:pt x="2209" y="13655"/>
                    <a:pt x="2256" y="13615"/>
                    <a:pt x="2310" y="13615"/>
                  </a:cubicBezTo>
                  <a:cubicBezTo>
                    <a:pt x="2330" y="13615"/>
                    <a:pt x="2352" y="13621"/>
                    <a:pt x="2373" y="13633"/>
                  </a:cubicBezTo>
                  <a:cubicBezTo>
                    <a:pt x="2435" y="13649"/>
                    <a:pt x="2513" y="13680"/>
                    <a:pt x="2590" y="13727"/>
                  </a:cubicBezTo>
                  <a:cubicBezTo>
                    <a:pt x="2513" y="13602"/>
                    <a:pt x="2451" y="13494"/>
                    <a:pt x="2404" y="13370"/>
                  </a:cubicBezTo>
                  <a:lnTo>
                    <a:pt x="2652" y="13246"/>
                  </a:lnTo>
                  <a:close/>
                  <a:moveTo>
                    <a:pt x="4653" y="15355"/>
                  </a:moveTo>
                  <a:cubicBezTo>
                    <a:pt x="4715" y="15355"/>
                    <a:pt x="4762" y="15371"/>
                    <a:pt x="4808" y="15433"/>
                  </a:cubicBezTo>
                  <a:cubicBezTo>
                    <a:pt x="4839" y="15495"/>
                    <a:pt x="4870" y="15541"/>
                    <a:pt x="4839" y="15603"/>
                  </a:cubicBezTo>
                  <a:cubicBezTo>
                    <a:pt x="4824" y="15665"/>
                    <a:pt x="4762" y="15696"/>
                    <a:pt x="4715" y="15727"/>
                  </a:cubicBezTo>
                  <a:lnTo>
                    <a:pt x="4653" y="15727"/>
                  </a:lnTo>
                  <a:cubicBezTo>
                    <a:pt x="4606" y="15727"/>
                    <a:pt x="4575" y="15696"/>
                    <a:pt x="4529" y="15681"/>
                  </a:cubicBezTo>
                  <a:cubicBezTo>
                    <a:pt x="4498" y="15650"/>
                    <a:pt x="4451" y="15572"/>
                    <a:pt x="4482" y="15510"/>
                  </a:cubicBezTo>
                  <a:cubicBezTo>
                    <a:pt x="4482" y="15433"/>
                    <a:pt x="4513" y="15386"/>
                    <a:pt x="4591" y="15386"/>
                  </a:cubicBezTo>
                  <a:lnTo>
                    <a:pt x="4606" y="15433"/>
                  </a:lnTo>
                  <a:lnTo>
                    <a:pt x="4653" y="15417"/>
                  </a:lnTo>
                  <a:lnTo>
                    <a:pt x="4653" y="15355"/>
                  </a:lnTo>
                  <a:close/>
                  <a:moveTo>
                    <a:pt x="2988" y="15578"/>
                  </a:moveTo>
                  <a:cubicBezTo>
                    <a:pt x="3020" y="15578"/>
                    <a:pt x="3053" y="15583"/>
                    <a:pt x="3086" y="15603"/>
                  </a:cubicBezTo>
                  <a:cubicBezTo>
                    <a:pt x="3164" y="15650"/>
                    <a:pt x="3242" y="15727"/>
                    <a:pt x="3211" y="15820"/>
                  </a:cubicBezTo>
                  <a:cubicBezTo>
                    <a:pt x="3211" y="15882"/>
                    <a:pt x="3180" y="15913"/>
                    <a:pt x="3133" y="15960"/>
                  </a:cubicBezTo>
                  <a:cubicBezTo>
                    <a:pt x="3102" y="15975"/>
                    <a:pt x="3055" y="15991"/>
                    <a:pt x="3024" y="15991"/>
                  </a:cubicBezTo>
                  <a:cubicBezTo>
                    <a:pt x="3009" y="15991"/>
                    <a:pt x="2962" y="15975"/>
                    <a:pt x="2947" y="15975"/>
                  </a:cubicBezTo>
                  <a:cubicBezTo>
                    <a:pt x="2854" y="15929"/>
                    <a:pt x="2776" y="15836"/>
                    <a:pt x="2792" y="15743"/>
                  </a:cubicBezTo>
                  <a:lnTo>
                    <a:pt x="2823" y="15743"/>
                  </a:lnTo>
                  <a:cubicBezTo>
                    <a:pt x="2807" y="15681"/>
                    <a:pt x="2823" y="15650"/>
                    <a:pt x="2823" y="15619"/>
                  </a:cubicBezTo>
                  <a:lnTo>
                    <a:pt x="2823" y="15588"/>
                  </a:lnTo>
                  <a:lnTo>
                    <a:pt x="2869" y="15588"/>
                  </a:lnTo>
                  <a:cubicBezTo>
                    <a:pt x="2905" y="15588"/>
                    <a:pt x="2945" y="15578"/>
                    <a:pt x="2988" y="15578"/>
                  </a:cubicBezTo>
                  <a:close/>
                  <a:moveTo>
                    <a:pt x="15541" y="15619"/>
                  </a:moveTo>
                  <a:lnTo>
                    <a:pt x="15572" y="15665"/>
                  </a:lnTo>
                  <a:cubicBezTo>
                    <a:pt x="15603" y="15774"/>
                    <a:pt x="15572" y="15898"/>
                    <a:pt x="15463" y="15960"/>
                  </a:cubicBezTo>
                  <a:cubicBezTo>
                    <a:pt x="15417" y="16006"/>
                    <a:pt x="15308" y="16053"/>
                    <a:pt x="15215" y="16053"/>
                  </a:cubicBezTo>
                  <a:lnTo>
                    <a:pt x="15184" y="16053"/>
                  </a:lnTo>
                  <a:cubicBezTo>
                    <a:pt x="15122" y="16053"/>
                    <a:pt x="15060" y="16006"/>
                    <a:pt x="15029" y="15960"/>
                  </a:cubicBezTo>
                  <a:cubicBezTo>
                    <a:pt x="14998" y="15913"/>
                    <a:pt x="14998" y="15882"/>
                    <a:pt x="15029" y="15836"/>
                  </a:cubicBezTo>
                  <a:cubicBezTo>
                    <a:pt x="15060" y="15774"/>
                    <a:pt x="15122" y="15758"/>
                    <a:pt x="15184" y="15758"/>
                  </a:cubicBezTo>
                  <a:lnTo>
                    <a:pt x="15215" y="15758"/>
                  </a:lnTo>
                  <a:cubicBezTo>
                    <a:pt x="15277" y="15758"/>
                    <a:pt x="15308" y="15696"/>
                    <a:pt x="15308" y="15665"/>
                  </a:cubicBezTo>
                  <a:lnTo>
                    <a:pt x="15308" y="15619"/>
                  </a:lnTo>
                  <a:close/>
                  <a:moveTo>
                    <a:pt x="7465" y="16341"/>
                  </a:moveTo>
                  <a:cubicBezTo>
                    <a:pt x="7488" y="16341"/>
                    <a:pt x="7513" y="16348"/>
                    <a:pt x="7538" y="16363"/>
                  </a:cubicBezTo>
                  <a:cubicBezTo>
                    <a:pt x="7553" y="16363"/>
                    <a:pt x="8003" y="16596"/>
                    <a:pt x="8220" y="16735"/>
                  </a:cubicBezTo>
                  <a:cubicBezTo>
                    <a:pt x="8298" y="16766"/>
                    <a:pt x="8329" y="16844"/>
                    <a:pt x="8298" y="16922"/>
                  </a:cubicBezTo>
                  <a:cubicBezTo>
                    <a:pt x="8251" y="16968"/>
                    <a:pt x="8220" y="16999"/>
                    <a:pt x="8158" y="16999"/>
                  </a:cubicBezTo>
                  <a:cubicBezTo>
                    <a:pt x="8143" y="16999"/>
                    <a:pt x="8127" y="16984"/>
                    <a:pt x="8096" y="16984"/>
                  </a:cubicBezTo>
                  <a:cubicBezTo>
                    <a:pt x="7863" y="16859"/>
                    <a:pt x="7429" y="16627"/>
                    <a:pt x="7398" y="16611"/>
                  </a:cubicBezTo>
                  <a:cubicBezTo>
                    <a:pt x="7321" y="16580"/>
                    <a:pt x="7305" y="16503"/>
                    <a:pt x="7352" y="16425"/>
                  </a:cubicBezTo>
                  <a:cubicBezTo>
                    <a:pt x="7373" y="16373"/>
                    <a:pt x="7415" y="16341"/>
                    <a:pt x="7465" y="16341"/>
                  </a:cubicBezTo>
                  <a:close/>
                  <a:moveTo>
                    <a:pt x="6255" y="16776"/>
                  </a:moveTo>
                  <a:cubicBezTo>
                    <a:pt x="6269" y="16776"/>
                    <a:pt x="6282" y="16778"/>
                    <a:pt x="6297" y="16782"/>
                  </a:cubicBezTo>
                  <a:lnTo>
                    <a:pt x="6281" y="16844"/>
                  </a:lnTo>
                  <a:lnTo>
                    <a:pt x="6281" y="16859"/>
                  </a:lnTo>
                  <a:lnTo>
                    <a:pt x="6297" y="16813"/>
                  </a:lnTo>
                  <a:lnTo>
                    <a:pt x="6468" y="16844"/>
                  </a:lnTo>
                  <a:lnTo>
                    <a:pt x="6421" y="17139"/>
                  </a:lnTo>
                  <a:lnTo>
                    <a:pt x="6390" y="17154"/>
                  </a:lnTo>
                  <a:cubicBezTo>
                    <a:pt x="6375" y="17170"/>
                    <a:pt x="6359" y="17170"/>
                    <a:pt x="6312" y="17170"/>
                  </a:cubicBezTo>
                  <a:cubicBezTo>
                    <a:pt x="6235" y="17170"/>
                    <a:pt x="6142" y="17123"/>
                    <a:pt x="6111" y="17046"/>
                  </a:cubicBezTo>
                  <a:cubicBezTo>
                    <a:pt x="6080" y="16984"/>
                    <a:pt x="6111" y="16906"/>
                    <a:pt x="6142" y="16844"/>
                  </a:cubicBezTo>
                  <a:cubicBezTo>
                    <a:pt x="6177" y="16797"/>
                    <a:pt x="6213" y="16776"/>
                    <a:pt x="6255" y="16776"/>
                  </a:cubicBezTo>
                  <a:close/>
                  <a:moveTo>
                    <a:pt x="5044" y="16800"/>
                  </a:moveTo>
                  <a:cubicBezTo>
                    <a:pt x="5118" y="16800"/>
                    <a:pt x="5190" y="16842"/>
                    <a:pt x="5211" y="16906"/>
                  </a:cubicBezTo>
                  <a:cubicBezTo>
                    <a:pt x="5258" y="16968"/>
                    <a:pt x="5258" y="16999"/>
                    <a:pt x="5227" y="17061"/>
                  </a:cubicBezTo>
                  <a:cubicBezTo>
                    <a:pt x="5211" y="17123"/>
                    <a:pt x="5180" y="17154"/>
                    <a:pt x="5134" y="17170"/>
                  </a:cubicBezTo>
                  <a:cubicBezTo>
                    <a:pt x="5118" y="17201"/>
                    <a:pt x="5103" y="17201"/>
                    <a:pt x="5056" y="17201"/>
                  </a:cubicBezTo>
                  <a:cubicBezTo>
                    <a:pt x="4979" y="17201"/>
                    <a:pt x="4901" y="17154"/>
                    <a:pt x="4870" y="17092"/>
                  </a:cubicBezTo>
                  <a:cubicBezTo>
                    <a:pt x="4824" y="16999"/>
                    <a:pt x="4839" y="16890"/>
                    <a:pt x="4948" y="16828"/>
                  </a:cubicBezTo>
                  <a:cubicBezTo>
                    <a:pt x="4977" y="16809"/>
                    <a:pt x="5011" y="16800"/>
                    <a:pt x="5044" y="16800"/>
                  </a:cubicBezTo>
                  <a:close/>
                  <a:moveTo>
                    <a:pt x="4322" y="17245"/>
                  </a:moveTo>
                  <a:cubicBezTo>
                    <a:pt x="4388" y="17245"/>
                    <a:pt x="4459" y="17276"/>
                    <a:pt x="4498" y="17325"/>
                  </a:cubicBezTo>
                  <a:cubicBezTo>
                    <a:pt x="4529" y="17387"/>
                    <a:pt x="4560" y="17433"/>
                    <a:pt x="4513" y="17480"/>
                  </a:cubicBezTo>
                  <a:cubicBezTo>
                    <a:pt x="4498" y="17557"/>
                    <a:pt x="4420" y="17619"/>
                    <a:pt x="4327" y="17619"/>
                  </a:cubicBezTo>
                  <a:cubicBezTo>
                    <a:pt x="4281" y="17619"/>
                    <a:pt x="4250" y="17604"/>
                    <a:pt x="4219" y="17588"/>
                  </a:cubicBezTo>
                  <a:cubicBezTo>
                    <a:pt x="4188" y="17542"/>
                    <a:pt x="4141" y="17480"/>
                    <a:pt x="4141" y="17433"/>
                  </a:cubicBezTo>
                  <a:cubicBezTo>
                    <a:pt x="4141" y="17371"/>
                    <a:pt x="4188" y="17309"/>
                    <a:pt x="4219" y="17278"/>
                  </a:cubicBezTo>
                  <a:cubicBezTo>
                    <a:pt x="4247" y="17255"/>
                    <a:pt x="4284" y="17245"/>
                    <a:pt x="4322" y="17245"/>
                  </a:cubicBezTo>
                  <a:close/>
                  <a:moveTo>
                    <a:pt x="6646" y="17717"/>
                  </a:moveTo>
                  <a:cubicBezTo>
                    <a:pt x="6673" y="17717"/>
                    <a:pt x="6702" y="17726"/>
                    <a:pt x="6731" y="17744"/>
                  </a:cubicBezTo>
                  <a:cubicBezTo>
                    <a:pt x="6731" y="17744"/>
                    <a:pt x="7398" y="18100"/>
                    <a:pt x="7770" y="18209"/>
                  </a:cubicBezTo>
                  <a:cubicBezTo>
                    <a:pt x="7848" y="18224"/>
                    <a:pt x="7894" y="18302"/>
                    <a:pt x="7894" y="18379"/>
                  </a:cubicBezTo>
                  <a:cubicBezTo>
                    <a:pt x="7863" y="18457"/>
                    <a:pt x="7817" y="18488"/>
                    <a:pt x="7755" y="18488"/>
                  </a:cubicBezTo>
                  <a:lnTo>
                    <a:pt x="7708" y="18488"/>
                  </a:lnTo>
                  <a:cubicBezTo>
                    <a:pt x="7305" y="18379"/>
                    <a:pt x="6607" y="18007"/>
                    <a:pt x="6592" y="17992"/>
                  </a:cubicBezTo>
                  <a:cubicBezTo>
                    <a:pt x="6514" y="17945"/>
                    <a:pt x="6499" y="17868"/>
                    <a:pt x="6530" y="17790"/>
                  </a:cubicBezTo>
                  <a:cubicBezTo>
                    <a:pt x="6559" y="17742"/>
                    <a:pt x="6600" y="17717"/>
                    <a:pt x="6646" y="17717"/>
                  </a:cubicBezTo>
                  <a:close/>
                  <a:moveTo>
                    <a:pt x="5129" y="17530"/>
                  </a:moveTo>
                  <a:cubicBezTo>
                    <a:pt x="5158" y="17530"/>
                    <a:pt x="5187" y="17539"/>
                    <a:pt x="5211" y="17557"/>
                  </a:cubicBezTo>
                  <a:cubicBezTo>
                    <a:pt x="5211" y="17557"/>
                    <a:pt x="5956" y="18147"/>
                    <a:pt x="6669" y="18472"/>
                  </a:cubicBezTo>
                  <a:cubicBezTo>
                    <a:pt x="6747" y="18519"/>
                    <a:pt x="6778" y="18612"/>
                    <a:pt x="6747" y="18674"/>
                  </a:cubicBezTo>
                  <a:cubicBezTo>
                    <a:pt x="6700" y="18705"/>
                    <a:pt x="6669" y="18752"/>
                    <a:pt x="6607" y="18752"/>
                  </a:cubicBezTo>
                  <a:cubicBezTo>
                    <a:pt x="6592" y="18752"/>
                    <a:pt x="6576" y="18721"/>
                    <a:pt x="6545" y="18721"/>
                  </a:cubicBezTo>
                  <a:cubicBezTo>
                    <a:pt x="5801" y="18379"/>
                    <a:pt x="5072" y="17790"/>
                    <a:pt x="5041" y="17775"/>
                  </a:cubicBezTo>
                  <a:cubicBezTo>
                    <a:pt x="4979" y="17744"/>
                    <a:pt x="4963" y="17635"/>
                    <a:pt x="5025" y="17588"/>
                  </a:cubicBezTo>
                  <a:cubicBezTo>
                    <a:pt x="5044" y="17551"/>
                    <a:pt x="5085" y="17530"/>
                    <a:pt x="5129" y="17530"/>
                  </a:cubicBezTo>
                  <a:close/>
                  <a:moveTo>
                    <a:pt x="7770" y="1"/>
                  </a:moveTo>
                  <a:cubicBezTo>
                    <a:pt x="6685" y="78"/>
                    <a:pt x="5646" y="326"/>
                    <a:pt x="4684" y="730"/>
                  </a:cubicBezTo>
                  <a:cubicBezTo>
                    <a:pt x="1861" y="2653"/>
                    <a:pt x="0" y="5894"/>
                    <a:pt x="0" y="9570"/>
                  </a:cubicBezTo>
                  <a:cubicBezTo>
                    <a:pt x="0" y="13246"/>
                    <a:pt x="1861" y="16503"/>
                    <a:pt x="4668" y="18410"/>
                  </a:cubicBezTo>
                  <a:cubicBezTo>
                    <a:pt x="5816" y="18922"/>
                    <a:pt x="7088" y="19186"/>
                    <a:pt x="8422" y="19186"/>
                  </a:cubicBezTo>
                  <a:cubicBezTo>
                    <a:pt x="8716" y="19186"/>
                    <a:pt x="8996" y="19170"/>
                    <a:pt x="9275" y="19155"/>
                  </a:cubicBezTo>
                  <a:cubicBezTo>
                    <a:pt x="9228" y="19108"/>
                    <a:pt x="9120" y="19031"/>
                    <a:pt x="9104" y="18922"/>
                  </a:cubicBezTo>
                  <a:cubicBezTo>
                    <a:pt x="9104" y="18860"/>
                    <a:pt x="9120" y="18783"/>
                    <a:pt x="9166" y="18721"/>
                  </a:cubicBezTo>
                  <a:cubicBezTo>
                    <a:pt x="9244" y="18628"/>
                    <a:pt x="9352" y="18612"/>
                    <a:pt x="9476" y="18581"/>
                  </a:cubicBezTo>
                  <a:cubicBezTo>
                    <a:pt x="9580" y="18576"/>
                    <a:pt x="9687" y="18572"/>
                    <a:pt x="9795" y="18572"/>
                  </a:cubicBezTo>
                  <a:cubicBezTo>
                    <a:pt x="10011" y="18572"/>
                    <a:pt x="10231" y="18586"/>
                    <a:pt x="10438" y="18628"/>
                  </a:cubicBezTo>
                  <a:cubicBezTo>
                    <a:pt x="10640" y="18659"/>
                    <a:pt x="10779" y="18767"/>
                    <a:pt x="10826" y="18907"/>
                  </a:cubicBezTo>
                  <a:cubicBezTo>
                    <a:pt x="11586" y="18705"/>
                    <a:pt x="12299" y="18410"/>
                    <a:pt x="12982" y="18054"/>
                  </a:cubicBezTo>
                  <a:cubicBezTo>
                    <a:pt x="13028" y="18007"/>
                    <a:pt x="13075" y="17976"/>
                    <a:pt x="13121" y="17930"/>
                  </a:cubicBezTo>
                  <a:cubicBezTo>
                    <a:pt x="13338" y="17775"/>
                    <a:pt x="13571" y="17635"/>
                    <a:pt x="13819" y="17542"/>
                  </a:cubicBezTo>
                  <a:cubicBezTo>
                    <a:pt x="16378" y="15820"/>
                    <a:pt x="18038" y="12905"/>
                    <a:pt x="18038" y="9601"/>
                  </a:cubicBezTo>
                  <a:cubicBezTo>
                    <a:pt x="18038" y="6173"/>
                    <a:pt x="16254" y="3180"/>
                    <a:pt x="13571" y="1474"/>
                  </a:cubicBezTo>
                  <a:cubicBezTo>
                    <a:pt x="13183" y="1474"/>
                    <a:pt x="12795" y="1412"/>
                    <a:pt x="12423" y="1303"/>
                  </a:cubicBezTo>
                  <a:cubicBezTo>
                    <a:pt x="12113" y="1195"/>
                    <a:pt x="11896" y="931"/>
                    <a:pt x="11896" y="636"/>
                  </a:cubicBezTo>
                  <a:cubicBezTo>
                    <a:pt x="10841" y="233"/>
                    <a:pt x="9678" y="1"/>
                    <a:pt x="8453" y="1"/>
                  </a:cubicBezTo>
                  <a:lnTo>
                    <a:pt x="8236" y="1"/>
                  </a:lnTo>
                  <a:cubicBezTo>
                    <a:pt x="8236" y="32"/>
                    <a:pt x="8236" y="78"/>
                    <a:pt x="8220" y="94"/>
                  </a:cubicBezTo>
                  <a:cubicBezTo>
                    <a:pt x="8174" y="140"/>
                    <a:pt x="8127" y="171"/>
                    <a:pt x="8065" y="187"/>
                  </a:cubicBezTo>
                  <a:lnTo>
                    <a:pt x="8003" y="187"/>
                  </a:lnTo>
                  <a:cubicBezTo>
                    <a:pt x="7941" y="187"/>
                    <a:pt x="7863" y="156"/>
                    <a:pt x="7786" y="109"/>
                  </a:cubicBezTo>
                  <a:lnTo>
                    <a:pt x="7770" y="94"/>
                  </a:lnTo>
                  <a:lnTo>
                    <a:pt x="7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25"/>
            <p:cNvSpPr/>
            <p:nvPr/>
          </p:nvSpPr>
          <p:spPr>
            <a:xfrm>
              <a:off x="3788563" y="4098050"/>
              <a:ext cx="8575" cy="24850"/>
            </a:xfrm>
            <a:custGeom>
              <a:avLst/>
              <a:gdLst/>
              <a:ahLst/>
              <a:cxnLst/>
              <a:rect l="l" t="t" r="r" b="b"/>
              <a:pathLst>
                <a:path w="343" h="994" extrusionOk="0">
                  <a:moveTo>
                    <a:pt x="1" y="1"/>
                  </a:moveTo>
                  <a:lnTo>
                    <a:pt x="1" y="1"/>
                  </a:lnTo>
                  <a:cubicBezTo>
                    <a:pt x="94" y="358"/>
                    <a:pt x="202" y="668"/>
                    <a:pt x="342" y="994"/>
                  </a:cubicBezTo>
                  <a:cubicBezTo>
                    <a:pt x="233" y="668"/>
                    <a:pt x="94" y="32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25"/>
            <p:cNvSpPr/>
            <p:nvPr/>
          </p:nvSpPr>
          <p:spPr>
            <a:xfrm>
              <a:off x="4074338" y="3795225"/>
              <a:ext cx="42275" cy="20975"/>
            </a:xfrm>
            <a:custGeom>
              <a:avLst/>
              <a:gdLst/>
              <a:ahLst/>
              <a:cxnLst/>
              <a:rect l="l" t="t" r="r" b="b"/>
              <a:pathLst>
                <a:path w="1691" h="839" extrusionOk="0">
                  <a:moveTo>
                    <a:pt x="0" y="1"/>
                  </a:moveTo>
                  <a:cubicBezTo>
                    <a:pt x="47" y="296"/>
                    <a:pt x="233" y="559"/>
                    <a:pt x="543" y="652"/>
                  </a:cubicBezTo>
                  <a:cubicBezTo>
                    <a:pt x="915" y="776"/>
                    <a:pt x="1303" y="838"/>
                    <a:pt x="1691" y="838"/>
                  </a:cubicBezTo>
                  <a:cubicBezTo>
                    <a:pt x="1489" y="714"/>
                    <a:pt x="1303" y="590"/>
                    <a:pt x="1086" y="482"/>
                  </a:cubicBezTo>
                  <a:cubicBezTo>
                    <a:pt x="931" y="466"/>
                    <a:pt x="776" y="420"/>
                    <a:pt x="605" y="373"/>
                  </a:cubicBezTo>
                  <a:cubicBezTo>
                    <a:pt x="466" y="327"/>
                    <a:pt x="342" y="234"/>
                    <a:pt x="311" y="110"/>
                  </a:cubicBezTo>
                  <a:cubicBezTo>
                    <a:pt x="218" y="78"/>
                    <a:pt x="93" y="3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25"/>
            <p:cNvSpPr/>
            <p:nvPr/>
          </p:nvSpPr>
          <p:spPr>
            <a:xfrm>
              <a:off x="3919238" y="3827125"/>
              <a:ext cx="47725" cy="29000"/>
            </a:xfrm>
            <a:custGeom>
              <a:avLst/>
              <a:gdLst/>
              <a:ahLst/>
              <a:cxnLst/>
              <a:rect l="l" t="t" r="r" b="b"/>
              <a:pathLst>
                <a:path w="1909" h="1160" extrusionOk="0">
                  <a:moveTo>
                    <a:pt x="1303" y="276"/>
                  </a:moveTo>
                  <a:cubicBezTo>
                    <a:pt x="1334" y="276"/>
                    <a:pt x="1396" y="291"/>
                    <a:pt x="1443" y="291"/>
                  </a:cubicBezTo>
                  <a:cubicBezTo>
                    <a:pt x="1521" y="307"/>
                    <a:pt x="1567" y="353"/>
                    <a:pt x="1567" y="369"/>
                  </a:cubicBezTo>
                  <a:cubicBezTo>
                    <a:pt x="1567" y="369"/>
                    <a:pt x="1552" y="384"/>
                    <a:pt x="1474" y="447"/>
                  </a:cubicBezTo>
                  <a:cubicBezTo>
                    <a:pt x="1210" y="617"/>
                    <a:pt x="900" y="757"/>
                    <a:pt x="590" y="834"/>
                  </a:cubicBezTo>
                  <a:cubicBezTo>
                    <a:pt x="558" y="846"/>
                    <a:pt x="526" y="852"/>
                    <a:pt x="496" y="852"/>
                  </a:cubicBezTo>
                  <a:cubicBezTo>
                    <a:pt x="412" y="852"/>
                    <a:pt x="341" y="806"/>
                    <a:pt x="295" y="726"/>
                  </a:cubicBezTo>
                  <a:cubicBezTo>
                    <a:pt x="295" y="695"/>
                    <a:pt x="326" y="664"/>
                    <a:pt x="435" y="586"/>
                  </a:cubicBezTo>
                  <a:cubicBezTo>
                    <a:pt x="667" y="447"/>
                    <a:pt x="978" y="276"/>
                    <a:pt x="1303" y="276"/>
                  </a:cubicBezTo>
                  <a:close/>
                  <a:moveTo>
                    <a:pt x="1317" y="1"/>
                  </a:moveTo>
                  <a:cubicBezTo>
                    <a:pt x="921" y="1"/>
                    <a:pt x="567" y="177"/>
                    <a:pt x="295" y="353"/>
                  </a:cubicBezTo>
                  <a:cubicBezTo>
                    <a:pt x="94" y="462"/>
                    <a:pt x="1" y="602"/>
                    <a:pt x="16" y="757"/>
                  </a:cubicBezTo>
                  <a:cubicBezTo>
                    <a:pt x="16" y="803"/>
                    <a:pt x="16" y="834"/>
                    <a:pt x="94" y="896"/>
                  </a:cubicBezTo>
                  <a:cubicBezTo>
                    <a:pt x="171" y="1067"/>
                    <a:pt x="373" y="1160"/>
                    <a:pt x="559" y="1160"/>
                  </a:cubicBezTo>
                  <a:cubicBezTo>
                    <a:pt x="605" y="1160"/>
                    <a:pt x="667" y="1160"/>
                    <a:pt x="699" y="1144"/>
                  </a:cubicBezTo>
                  <a:cubicBezTo>
                    <a:pt x="1055" y="1051"/>
                    <a:pt x="1381" y="912"/>
                    <a:pt x="1676" y="726"/>
                  </a:cubicBezTo>
                  <a:cubicBezTo>
                    <a:pt x="1722" y="679"/>
                    <a:pt x="1862" y="586"/>
                    <a:pt x="1877" y="400"/>
                  </a:cubicBezTo>
                  <a:cubicBezTo>
                    <a:pt x="1908" y="198"/>
                    <a:pt x="1707" y="59"/>
                    <a:pt x="1490" y="12"/>
                  </a:cubicBezTo>
                  <a:cubicBezTo>
                    <a:pt x="1431" y="4"/>
                    <a:pt x="1373" y="1"/>
                    <a:pt x="1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25"/>
            <p:cNvSpPr/>
            <p:nvPr/>
          </p:nvSpPr>
          <p:spPr>
            <a:xfrm>
              <a:off x="4102638" y="4217875"/>
              <a:ext cx="20575" cy="12425"/>
            </a:xfrm>
            <a:custGeom>
              <a:avLst/>
              <a:gdLst/>
              <a:ahLst/>
              <a:cxnLst/>
              <a:rect l="l" t="t" r="r" b="b"/>
              <a:pathLst>
                <a:path w="823" h="497" extrusionOk="0">
                  <a:moveTo>
                    <a:pt x="823" y="0"/>
                  </a:moveTo>
                  <a:lnTo>
                    <a:pt x="823" y="0"/>
                  </a:lnTo>
                  <a:cubicBezTo>
                    <a:pt x="574" y="93"/>
                    <a:pt x="342" y="233"/>
                    <a:pt x="125" y="388"/>
                  </a:cubicBezTo>
                  <a:cubicBezTo>
                    <a:pt x="94" y="419"/>
                    <a:pt x="47" y="466"/>
                    <a:pt x="1" y="497"/>
                  </a:cubicBezTo>
                  <a:cubicBezTo>
                    <a:pt x="280" y="342"/>
                    <a:pt x="559" y="171"/>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25"/>
            <p:cNvSpPr/>
            <p:nvPr/>
          </p:nvSpPr>
          <p:spPr>
            <a:xfrm>
              <a:off x="4005713" y="4243625"/>
              <a:ext cx="42675" cy="14600"/>
            </a:xfrm>
            <a:custGeom>
              <a:avLst/>
              <a:gdLst/>
              <a:ahLst/>
              <a:cxnLst/>
              <a:rect l="l" t="t" r="r" b="b"/>
              <a:pathLst>
                <a:path w="1707" h="584" extrusionOk="0">
                  <a:moveTo>
                    <a:pt x="679" y="1"/>
                  </a:moveTo>
                  <a:cubicBezTo>
                    <a:pt x="569" y="1"/>
                    <a:pt x="460" y="4"/>
                    <a:pt x="357" y="10"/>
                  </a:cubicBezTo>
                  <a:cubicBezTo>
                    <a:pt x="248" y="41"/>
                    <a:pt x="124" y="56"/>
                    <a:pt x="47" y="149"/>
                  </a:cubicBezTo>
                  <a:cubicBezTo>
                    <a:pt x="16" y="211"/>
                    <a:pt x="0" y="289"/>
                    <a:pt x="0" y="351"/>
                  </a:cubicBezTo>
                  <a:cubicBezTo>
                    <a:pt x="16" y="459"/>
                    <a:pt x="109" y="537"/>
                    <a:pt x="171" y="583"/>
                  </a:cubicBezTo>
                  <a:cubicBezTo>
                    <a:pt x="434" y="552"/>
                    <a:pt x="683" y="521"/>
                    <a:pt x="962" y="475"/>
                  </a:cubicBezTo>
                  <a:cubicBezTo>
                    <a:pt x="683" y="475"/>
                    <a:pt x="497" y="444"/>
                    <a:pt x="341" y="351"/>
                  </a:cubicBezTo>
                  <a:cubicBezTo>
                    <a:pt x="326" y="351"/>
                    <a:pt x="326" y="320"/>
                    <a:pt x="310" y="320"/>
                  </a:cubicBezTo>
                  <a:cubicBezTo>
                    <a:pt x="326" y="320"/>
                    <a:pt x="341" y="320"/>
                    <a:pt x="388" y="304"/>
                  </a:cubicBezTo>
                  <a:cubicBezTo>
                    <a:pt x="495" y="292"/>
                    <a:pt x="606" y="287"/>
                    <a:pt x="719" y="287"/>
                  </a:cubicBezTo>
                  <a:cubicBezTo>
                    <a:pt x="902" y="287"/>
                    <a:pt x="1090" y="301"/>
                    <a:pt x="1272" y="320"/>
                  </a:cubicBezTo>
                  <a:cubicBezTo>
                    <a:pt x="1334" y="320"/>
                    <a:pt x="1365" y="366"/>
                    <a:pt x="1412" y="382"/>
                  </a:cubicBezTo>
                  <a:cubicBezTo>
                    <a:pt x="1505" y="366"/>
                    <a:pt x="1598" y="351"/>
                    <a:pt x="1706" y="304"/>
                  </a:cubicBezTo>
                  <a:cubicBezTo>
                    <a:pt x="1660" y="196"/>
                    <a:pt x="1520" y="87"/>
                    <a:pt x="1334" y="56"/>
                  </a:cubicBezTo>
                  <a:cubicBezTo>
                    <a:pt x="1127" y="15"/>
                    <a:pt x="90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25"/>
            <p:cNvSpPr/>
            <p:nvPr/>
          </p:nvSpPr>
          <p:spPr>
            <a:xfrm>
              <a:off x="3793613" y="4047400"/>
              <a:ext cx="34525" cy="56500"/>
            </a:xfrm>
            <a:custGeom>
              <a:avLst/>
              <a:gdLst/>
              <a:ahLst/>
              <a:cxnLst/>
              <a:rect l="l" t="t" r="r" b="b"/>
              <a:pathLst>
                <a:path w="1381" h="2260" extrusionOk="0">
                  <a:moveTo>
                    <a:pt x="605" y="305"/>
                  </a:moveTo>
                  <a:cubicBezTo>
                    <a:pt x="636" y="305"/>
                    <a:pt x="683" y="367"/>
                    <a:pt x="729" y="445"/>
                  </a:cubicBezTo>
                  <a:cubicBezTo>
                    <a:pt x="900" y="802"/>
                    <a:pt x="1009" y="1189"/>
                    <a:pt x="1071" y="1608"/>
                  </a:cubicBezTo>
                  <a:cubicBezTo>
                    <a:pt x="1086" y="1763"/>
                    <a:pt x="993" y="1918"/>
                    <a:pt x="900" y="1996"/>
                  </a:cubicBezTo>
                  <a:lnTo>
                    <a:pt x="854" y="1996"/>
                  </a:lnTo>
                  <a:cubicBezTo>
                    <a:pt x="791" y="1996"/>
                    <a:pt x="745" y="1918"/>
                    <a:pt x="683" y="1794"/>
                  </a:cubicBezTo>
                  <a:cubicBezTo>
                    <a:pt x="512" y="1422"/>
                    <a:pt x="342" y="941"/>
                    <a:pt x="450" y="491"/>
                  </a:cubicBezTo>
                  <a:cubicBezTo>
                    <a:pt x="497" y="383"/>
                    <a:pt x="543" y="305"/>
                    <a:pt x="605" y="305"/>
                  </a:cubicBezTo>
                  <a:close/>
                  <a:moveTo>
                    <a:pt x="575" y="0"/>
                  </a:moveTo>
                  <a:cubicBezTo>
                    <a:pt x="376" y="0"/>
                    <a:pt x="211" y="206"/>
                    <a:pt x="156" y="398"/>
                  </a:cubicBezTo>
                  <a:cubicBezTo>
                    <a:pt x="0" y="941"/>
                    <a:pt x="202" y="1484"/>
                    <a:pt x="388" y="1887"/>
                  </a:cubicBezTo>
                  <a:cubicBezTo>
                    <a:pt x="512" y="2151"/>
                    <a:pt x="652" y="2260"/>
                    <a:pt x="822" y="2260"/>
                  </a:cubicBezTo>
                  <a:cubicBezTo>
                    <a:pt x="854" y="2260"/>
                    <a:pt x="916" y="2260"/>
                    <a:pt x="962" y="2244"/>
                  </a:cubicBezTo>
                  <a:cubicBezTo>
                    <a:pt x="1226" y="2151"/>
                    <a:pt x="1381" y="1856"/>
                    <a:pt x="1350" y="1562"/>
                  </a:cubicBezTo>
                  <a:cubicBezTo>
                    <a:pt x="1303" y="1112"/>
                    <a:pt x="1164" y="693"/>
                    <a:pt x="962" y="305"/>
                  </a:cubicBezTo>
                  <a:cubicBezTo>
                    <a:pt x="900" y="181"/>
                    <a:pt x="822" y="57"/>
                    <a:pt x="652" y="11"/>
                  </a:cubicBezTo>
                  <a:cubicBezTo>
                    <a:pt x="626" y="4"/>
                    <a:pt x="600"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25"/>
            <p:cNvSpPr/>
            <p:nvPr/>
          </p:nvSpPr>
          <p:spPr>
            <a:xfrm>
              <a:off x="4127838" y="3854175"/>
              <a:ext cx="48875" cy="42675"/>
            </a:xfrm>
            <a:custGeom>
              <a:avLst/>
              <a:gdLst/>
              <a:ahLst/>
              <a:cxnLst/>
              <a:rect l="l" t="t" r="r" b="b"/>
              <a:pathLst>
                <a:path w="1955" h="1707" extrusionOk="0">
                  <a:moveTo>
                    <a:pt x="838" y="0"/>
                  </a:moveTo>
                  <a:cubicBezTo>
                    <a:pt x="776" y="0"/>
                    <a:pt x="714" y="78"/>
                    <a:pt x="714" y="155"/>
                  </a:cubicBezTo>
                  <a:lnTo>
                    <a:pt x="745" y="435"/>
                  </a:lnTo>
                  <a:cubicBezTo>
                    <a:pt x="590" y="311"/>
                    <a:pt x="451" y="202"/>
                    <a:pt x="326" y="62"/>
                  </a:cubicBezTo>
                  <a:cubicBezTo>
                    <a:pt x="295" y="31"/>
                    <a:pt x="257" y="16"/>
                    <a:pt x="218" y="16"/>
                  </a:cubicBezTo>
                  <a:cubicBezTo>
                    <a:pt x="179" y="16"/>
                    <a:pt x="140" y="31"/>
                    <a:pt x="109" y="62"/>
                  </a:cubicBezTo>
                  <a:cubicBezTo>
                    <a:pt x="47" y="124"/>
                    <a:pt x="47" y="218"/>
                    <a:pt x="109" y="280"/>
                  </a:cubicBezTo>
                  <a:cubicBezTo>
                    <a:pt x="280" y="450"/>
                    <a:pt x="482" y="605"/>
                    <a:pt x="683" y="760"/>
                  </a:cubicBezTo>
                  <a:cubicBezTo>
                    <a:pt x="497" y="776"/>
                    <a:pt x="295" y="776"/>
                    <a:pt x="125" y="807"/>
                  </a:cubicBezTo>
                  <a:cubicBezTo>
                    <a:pt x="47" y="807"/>
                    <a:pt x="1" y="884"/>
                    <a:pt x="1" y="962"/>
                  </a:cubicBezTo>
                  <a:cubicBezTo>
                    <a:pt x="1" y="1009"/>
                    <a:pt x="63" y="1086"/>
                    <a:pt x="156" y="1086"/>
                  </a:cubicBezTo>
                  <a:cubicBezTo>
                    <a:pt x="388" y="1086"/>
                    <a:pt x="590" y="1071"/>
                    <a:pt x="823" y="1055"/>
                  </a:cubicBezTo>
                  <a:lnTo>
                    <a:pt x="885" y="1582"/>
                  </a:lnTo>
                  <a:cubicBezTo>
                    <a:pt x="885" y="1660"/>
                    <a:pt x="962" y="1706"/>
                    <a:pt x="1024" y="1706"/>
                  </a:cubicBezTo>
                  <a:lnTo>
                    <a:pt x="1040" y="1706"/>
                  </a:lnTo>
                  <a:cubicBezTo>
                    <a:pt x="1117" y="1706"/>
                    <a:pt x="1179" y="1629"/>
                    <a:pt x="1179" y="1551"/>
                  </a:cubicBezTo>
                  <a:lnTo>
                    <a:pt x="1117" y="1086"/>
                  </a:lnTo>
                  <a:lnTo>
                    <a:pt x="1117" y="1086"/>
                  </a:lnTo>
                  <a:cubicBezTo>
                    <a:pt x="1319" y="1226"/>
                    <a:pt x="1505" y="1365"/>
                    <a:pt x="1722" y="1474"/>
                  </a:cubicBezTo>
                  <a:cubicBezTo>
                    <a:pt x="1738" y="1505"/>
                    <a:pt x="1753" y="1505"/>
                    <a:pt x="1800" y="1505"/>
                  </a:cubicBezTo>
                  <a:cubicBezTo>
                    <a:pt x="1862" y="1505"/>
                    <a:pt x="1893" y="1474"/>
                    <a:pt x="1908" y="1427"/>
                  </a:cubicBezTo>
                  <a:cubicBezTo>
                    <a:pt x="1955" y="1350"/>
                    <a:pt x="1939" y="1272"/>
                    <a:pt x="1862" y="1226"/>
                  </a:cubicBezTo>
                  <a:cubicBezTo>
                    <a:pt x="1738" y="1164"/>
                    <a:pt x="1629" y="1086"/>
                    <a:pt x="1521" y="1009"/>
                  </a:cubicBezTo>
                  <a:cubicBezTo>
                    <a:pt x="1598" y="1009"/>
                    <a:pt x="1676" y="993"/>
                    <a:pt x="1753" y="993"/>
                  </a:cubicBezTo>
                  <a:cubicBezTo>
                    <a:pt x="1831" y="993"/>
                    <a:pt x="1893" y="915"/>
                    <a:pt x="1893" y="838"/>
                  </a:cubicBezTo>
                  <a:cubicBezTo>
                    <a:pt x="1893" y="760"/>
                    <a:pt x="1815" y="698"/>
                    <a:pt x="1738" y="698"/>
                  </a:cubicBezTo>
                  <a:cubicBezTo>
                    <a:pt x="1552" y="729"/>
                    <a:pt x="1350" y="745"/>
                    <a:pt x="1133" y="760"/>
                  </a:cubicBezTo>
                  <a:cubicBezTo>
                    <a:pt x="1117" y="745"/>
                    <a:pt x="1071" y="729"/>
                    <a:pt x="1055" y="698"/>
                  </a:cubicBezTo>
                  <a:lnTo>
                    <a:pt x="1009" y="140"/>
                  </a:lnTo>
                  <a:cubicBezTo>
                    <a:pt x="1009" y="62"/>
                    <a:pt x="931"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25"/>
            <p:cNvSpPr/>
            <p:nvPr/>
          </p:nvSpPr>
          <p:spPr>
            <a:xfrm>
              <a:off x="3831213" y="4110850"/>
              <a:ext cx="44225" cy="47325"/>
            </a:xfrm>
            <a:custGeom>
              <a:avLst/>
              <a:gdLst/>
              <a:ahLst/>
              <a:cxnLst/>
              <a:rect l="l" t="t" r="r" b="b"/>
              <a:pathLst>
                <a:path w="1769" h="1893" extrusionOk="0">
                  <a:moveTo>
                    <a:pt x="497" y="1"/>
                  </a:moveTo>
                  <a:lnTo>
                    <a:pt x="249" y="125"/>
                  </a:lnTo>
                  <a:cubicBezTo>
                    <a:pt x="296" y="249"/>
                    <a:pt x="358" y="357"/>
                    <a:pt x="435" y="482"/>
                  </a:cubicBezTo>
                  <a:cubicBezTo>
                    <a:pt x="358" y="435"/>
                    <a:pt x="280" y="404"/>
                    <a:pt x="218" y="388"/>
                  </a:cubicBezTo>
                  <a:cubicBezTo>
                    <a:pt x="197" y="376"/>
                    <a:pt x="175" y="370"/>
                    <a:pt x="155" y="370"/>
                  </a:cubicBezTo>
                  <a:cubicBezTo>
                    <a:pt x="101" y="370"/>
                    <a:pt x="54" y="410"/>
                    <a:pt x="32" y="466"/>
                  </a:cubicBezTo>
                  <a:cubicBezTo>
                    <a:pt x="1" y="544"/>
                    <a:pt x="32" y="621"/>
                    <a:pt x="109" y="652"/>
                  </a:cubicBezTo>
                  <a:cubicBezTo>
                    <a:pt x="280" y="730"/>
                    <a:pt x="466" y="823"/>
                    <a:pt x="652" y="900"/>
                  </a:cubicBezTo>
                  <a:cubicBezTo>
                    <a:pt x="668" y="931"/>
                    <a:pt x="668" y="962"/>
                    <a:pt x="683" y="978"/>
                  </a:cubicBezTo>
                  <a:lnTo>
                    <a:pt x="466" y="1505"/>
                  </a:lnTo>
                  <a:cubicBezTo>
                    <a:pt x="420" y="1583"/>
                    <a:pt x="466" y="1660"/>
                    <a:pt x="544" y="1707"/>
                  </a:cubicBezTo>
                  <a:cubicBezTo>
                    <a:pt x="559" y="1707"/>
                    <a:pt x="575" y="1722"/>
                    <a:pt x="590" y="1722"/>
                  </a:cubicBezTo>
                  <a:cubicBezTo>
                    <a:pt x="652" y="1722"/>
                    <a:pt x="714" y="1676"/>
                    <a:pt x="730" y="1645"/>
                  </a:cubicBezTo>
                  <a:lnTo>
                    <a:pt x="807" y="1366"/>
                  </a:lnTo>
                  <a:cubicBezTo>
                    <a:pt x="869" y="1552"/>
                    <a:pt x="947" y="1722"/>
                    <a:pt x="1009" y="1893"/>
                  </a:cubicBezTo>
                  <a:lnTo>
                    <a:pt x="1273" y="1815"/>
                  </a:lnTo>
                  <a:cubicBezTo>
                    <a:pt x="1195" y="1583"/>
                    <a:pt x="1118" y="1350"/>
                    <a:pt x="1025" y="1117"/>
                  </a:cubicBezTo>
                  <a:lnTo>
                    <a:pt x="1025" y="1117"/>
                  </a:lnTo>
                  <a:cubicBezTo>
                    <a:pt x="1195" y="1195"/>
                    <a:pt x="1366" y="1288"/>
                    <a:pt x="1521" y="1366"/>
                  </a:cubicBezTo>
                  <a:cubicBezTo>
                    <a:pt x="1552" y="1397"/>
                    <a:pt x="1567" y="1397"/>
                    <a:pt x="1598" y="1397"/>
                  </a:cubicBezTo>
                  <a:cubicBezTo>
                    <a:pt x="1660" y="1397"/>
                    <a:pt x="1707" y="1366"/>
                    <a:pt x="1738" y="1319"/>
                  </a:cubicBezTo>
                  <a:cubicBezTo>
                    <a:pt x="1769" y="1242"/>
                    <a:pt x="1753" y="1164"/>
                    <a:pt x="1676" y="1117"/>
                  </a:cubicBezTo>
                  <a:cubicBezTo>
                    <a:pt x="1490" y="1024"/>
                    <a:pt x="1273" y="900"/>
                    <a:pt x="1071" y="807"/>
                  </a:cubicBezTo>
                  <a:lnTo>
                    <a:pt x="1288" y="326"/>
                  </a:lnTo>
                  <a:cubicBezTo>
                    <a:pt x="1335" y="249"/>
                    <a:pt x="1288" y="171"/>
                    <a:pt x="1211" y="125"/>
                  </a:cubicBezTo>
                  <a:cubicBezTo>
                    <a:pt x="1191" y="117"/>
                    <a:pt x="1171" y="113"/>
                    <a:pt x="1151" y="113"/>
                  </a:cubicBezTo>
                  <a:cubicBezTo>
                    <a:pt x="1096" y="113"/>
                    <a:pt x="1048" y="145"/>
                    <a:pt x="1025" y="202"/>
                  </a:cubicBezTo>
                  <a:lnTo>
                    <a:pt x="823" y="637"/>
                  </a:lnTo>
                  <a:cubicBezTo>
                    <a:pt x="730" y="419"/>
                    <a:pt x="606"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25"/>
            <p:cNvSpPr/>
            <p:nvPr/>
          </p:nvSpPr>
          <p:spPr>
            <a:xfrm>
              <a:off x="3818038" y="3866475"/>
              <a:ext cx="26775" cy="34250"/>
            </a:xfrm>
            <a:custGeom>
              <a:avLst/>
              <a:gdLst/>
              <a:ahLst/>
              <a:cxnLst/>
              <a:rect l="l" t="t" r="r" b="b"/>
              <a:pathLst>
                <a:path w="1071" h="1370" extrusionOk="0">
                  <a:moveTo>
                    <a:pt x="903" y="1"/>
                  </a:moveTo>
                  <a:cubicBezTo>
                    <a:pt x="854" y="1"/>
                    <a:pt x="804"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6" y="1"/>
                    <a:pt x="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25"/>
            <p:cNvSpPr/>
            <p:nvPr/>
          </p:nvSpPr>
          <p:spPr>
            <a:xfrm>
              <a:off x="3849838"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5"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25"/>
            <p:cNvSpPr/>
            <p:nvPr/>
          </p:nvSpPr>
          <p:spPr>
            <a:xfrm>
              <a:off x="3857588" y="3851725"/>
              <a:ext cx="27950" cy="26900"/>
            </a:xfrm>
            <a:custGeom>
              <a:avLst/>
              <a:gdLst/>
              <a:ahLst/>
              <a:cxnLst/>
              <a:rect l="l" t="t" r="r" b="b"/>
              <a:pathLst>
                <a:path w="1118" h="1076" extrusionOk="0">
                  <a:moveTo>
                    <a:pt x="949" y="0"/>
                  </a:moveTo>
                  <a:cubicBezTo>
                    <a:pt x="918" y="0"/>
                    <a:pt x="886" y="8"/>
                    <a:pt x="854" y="21"/>
                  </a:cubicBezTo>
                  <a:cubicBezTo>
                    <a:pt x="621" y="285"/>
                    <a:pt x="109"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25"/>
            <p:cNvSpPr/>
            <p:nvPr/>
          </p:nvSpPr>
          <p:spPr>
            <a:xfrm>
              <a:off x="3901413" y="4217975"/>
              <a:ext cx="45375" cy="30550"/>
            </a:xfrm>
            <a:custGeom>
              <a:avLst/>
              <a:gdLst/>
              <a:ahLst/>
              <a:cxnLst/>
              <a:rect l="l" t="t" r="r" b="b"/>
              <a:pathLst>
                <a:path w="1815" h="1222" extrusionOk="0">
                  <a:moveTo>
                    <a:pt x="166" y="0"/>
                  </a:moveTo>
                  <a:cubicBezTo>
                    <a:pt x="122"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815"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25"/>
            <p:cNvSpPr/>
            <p:nvPr/>
          </p:nvSpPr>
          <p:spPr>
            <a:xfrm>
              <a:off x="3788563" y="3994325"/>
              <a:ext cx="10900" cy="39000"/>
            </a:xfrm>
            <a:custGeom>
              <a:avLst/>
              <a:gdLst/>
              <a:ahLst/>
              <a:cxnLst/>
              <a:rect l="l" t="t" r="r" b="b"/>
              <a:pathLst>
                <a:path w="436" h="1560" extrusionOk="0">
                  <a:moveTo>
                    <a:pt x="269" y="1"/>
                  </a:moveTo>
                  <a:cubicBezTo>
                    <a:pt x="207" y="1"/>
                    <a:pt x="150" y="54"/>
                    <a:pt x="125" y="117"/>
                  </a:cubicBezTo>
                  <a:cubicBezTo>
                    <a:pt x="125" y="164"/>
                    <a:pt x="1" y="893"/>
                    <a:pt x="78" y="1420"/>
                  </a:cubicBezTo>
                  <a:cubicBezTo>
                    <a:pt x="78" y="1498"/>
                    <a:pt x="156" y="1560"/>
                    <a:pt x="202" y="1560"/>
                  </a:cubicBezTo>
                  <a:lnTo>
                    <a:pt x="233" y="1560"/>
                  </a:lnTo>
                  <a:cubicBezTo>
                    <a:pt x="311" y="1560"/>
                    <a:pt x="358" y="1482"/>
                    <a:pt x="358" y="1405"/>
                  </a:cubicBezTo>
                  <a:cubicBezTo>
                    <a:pt x="311" y="908"/>
                    <a:pt x="420" y="179"/>
                    <a:pt x="420" y="179"/>
                  </a:cubicBezTo>
                  <a:cubicBezTo>
                    <a:pt x="435" y="102"/>
                    <a:pt x="389"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25"/>
            <p:cNvSpPr/>
            <p:nvPr/>
          </p:nvSpPr>
          <p:spPr>
            <a:xfrm>
              <a:off x="3939788"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19" y="771"/>
                    <a:pt x="1365" y="740"/>
                    <a:pt x="1396" y="662"/>
                  </a:cubicBezTo>
                  <a:cubicBezTo>
                    <a:pt x="1396"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25"/>
            <p:cNvSpPr/>
            <p:nvPr/>
          </p:nvSpPr>
          <p:spPr>
            <a:xfrm>
              <a:off x="3959963" y="4188225"/>
              <a:ext cx="25600" cy="16100"/>
            </a:xfrm>
            <a:custGeom>
              <a:avLst/>
              <a:gdLst/>
              <a:ahLst/>
              <a:cxnLst/>
              <a:rect l="l" t="t" r="r" b="b"/>
              <a:pathLst>
                <a:path w="1024" h="644" extrusionOk="0">
                  <a:moveTo>
                    <a:pt x="160" y="0"/>
                  </a:moveTo>
                  <a:cubicBezTo>
                    <a:pt x="113" y="0"/>
                    <a:pt x="67" y="24"/>
                    <a:pt x="47" y="54"/>
                  </a:cubicBezTo>
                  <a:cubicBezTo>
                    <a:pt x="0" y="132"/>
                    <a:pt x="16" y="209"/>
                    <a:pt x="93" y="256"/>
                  </a:cubicBezTo>
                  <a:cubicBezTo>
                    <a:pt x="124" y="271"/>
                    <a:pt x="558" y="504"/>
                    <a:pt x="791" y="628"/>
                  </a:cubicBezTo>
                  <a:cubicBezTo>
                    <a:pt x="822" y="628"/>
                    <a:pt x="838" y="644"/>
                    <a:pt x="853" y="644"/>
                  </a:cubicBezTo>
                  <a:cubicBezTo>
                    <a:pt x="915" y="644"/>
                    <a:pt x="946" y="597"/>
                    <a:pt x="993" y="566"/>
                  </a:cubicBezTo>
                  <a:cubicBezTo>
                    <a:pt x="1024" y="488"/>
                    <a:pt x="993" y="411"/>
                    <a:pt x="915" y="364"/>
                  </a:cubicBezTo>
                  <a:cubicBezTo>
                    <a:pt x="683" y="271"/>
                    <a:pt x="233" y="23"/>
                    <a:pt x="233" y="23"/>
                  </a:cubicBezTo>
                  <a:cubicBezTo>
                    <a:pt x="211" y="7"/>
                    <a:pt x="18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25"/>
            <p:cNvSpPr/>
            <p:nvPr/>
          </p:nvSpPr>
          <p:spPr>
            <a:xfrm>
              <a:off x="3818438" y="4017025"/>
              <a:ext cx="10875" cy="26400"/>
            </a:xfrm>
            <a:custGeom>
              <a:avLst/>
              <a:gdLst/>
              <a:ahLst/>
              <a:cxnLst/>
              <a:rect l="l" t="t" r="r" b="b"/>
              <a:pathLst>
                <a:path w="435" h="1056" extrusionOk="0">
                  <a:moveTo>
                    <a:pt x="202" y="0"/>
                  </a:moveTo>
                  <a:cubicBezTo>
                    <a:pt x="124" y="0"/>
                    <a:pt x="47" y="62"/>
                    <a:pt x="47" y="140"/>
                  </a:cubicBezTo>
                  <a:cubicBezTo>
                    <a:pt x="47" y="156"/>
                    <a:pt x="0" y="652"/>
                    <a:pt x="140" y="978"/>
                  </a:cubicBezTo>
                  <a:cubicBezTo>
                    <a:pt x="155" y="1040"/>
                    <a:pt x="217" y="1055"/>
                    <a:pt x="279" y="1055"/>
                  </a:cubicBezTo>
                  <a:cubicBezTo>
                    <a:pt x="295" y="1055"/>
                    <a:pt x="310" y="1055"/>
                    <a:pt x="326" y="1040"/>
                  </a:cubicBezTo>
                  <a:cubicBezTo>
                    <a:pt x="403" y="993"/>
                    <a:pt x="434" y="915"/>
                    <a:pt x="403" y="838"/>
                  </a:cubicBezTo>
                  <a:cubicBezTo>
                    <a:pt x="295" y="590"/>
                    <a:pt x="310" y="156"/>
                    <a:pt x="326" y="156"/>
                  </a:cubicBezTo>
                  <a:cubicBezTo>
                    <a:pt x="326" y="78"/>
                    <a:pt x="27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25"/>
            <p:cNvSpPr/>
            <p:nvPr/>
          </p:nvSpPr>
          <p:spPr>
            <a:xfrm>
              <a:off x="3975463" y="3851775"/>
              <a:ext cx="29100" cy="15600"/>
            </a:xfrm>
            <a:custGeom>
              <a:avLst/>
              <a:gdLst/>
              <a:ahLst/>
              <a:cxnLst/>
              <a:rect l="l" t="t" r="r" b="b"/>
              <a:pathLst>
                <a:path w="1164" h="624" extrusionOk="0">
                  <a:moveTo>
                    <a:pt x="1006" y="1"/>
                  </a:moveTo>
                  <a:cubicBezTo>
                    <a:pt x="997" y="1"/>
                    <a:pt x="987" y="2"/>
                    <a:pt x="978" y="3"/>
                  </a:cubicBezTo>
                  <a:cubicBezTo>
                    <a:pt x="636" y="65"/>
                    <a:pt x="125" y="329"/>
                    <a:pt x="94" y="329"/>
                  </a:cubicBezTo>
                  <a:cubicBezTo>
                    <a:pt x="16" y="376"/>
                    <a:pt x="0" y="453"/>
                    <a:pt x="47" y="531"/>
                  </a:cubicBezTo>
                  <a:cubicBezTo>
                    <a:pt x="78" y="608"/>
                    <a:pt x="125" y="624"/>
                    <a:pt x="171" y="624"/>
                  </a:cubicBezTo>
                  <a:cubicBezTo>
                    <a:pt x="202" y="624"/>
                    <a:pt x="218" y="624"/>
                    <a:pt x="233" y="608"/>
                  </a:cubicBezTo>
                  <a:cubicBezTo>
                    <a:pt x="373" y="531"/>
                    <a:pt x="791"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25"/>
            <p:cNvSpPr/>
            <p:nvPr/>
          </p:nvSpPr>
          <p:spPr>
            <a:xfrm>
              <a:off x="3996788" y="3864425"/>
              <a:ext cx="21350" cy="10700"/>
            </a:xfrm>
            <a:custGeom>
              <a:avLst/>
              <a:gdLst/>
              <a:ahLst/>
              <a:cxnLst/>
              <a:rect l="l" t="t" r="r" b="b"/>
              <a:pathLst>
                <a:path w="854" h="428" extrusionOk="0">
                  <a:moveTo>
                    <a:pt x="700" y="1"/>
                  </a:moveTo>
                  <a:cubicBezTo>
                    <a:pt x="685" y="1"/>
                    <a:pt x="669" y="4"/>
                    <a:pt x="652" y="9"/>
                  </a:cubicBezTo>
                  <a:cubicBezTo>
                    <a:pt x="466" y="40"/>
                    <a:pt x="264" y="71"/>
                    <a:pt x="94" y="149"/>
                  </a:cubicBezTo>
                  <a:cubicBezTo>
                    <a:pt x="47" y="164"/>
                    <a:pt x="0" y="257"/>
                    <a:pt x="16" y="335"/>
                  </a:cubicBezTo>
                  <a:cubicBezTo>
                    <a:pt x="47" y="397"/>
                    <a:pt x="94" y="428"/>
                    <a:pt x="156" y="428"/>
                  </a:cubicBezTo>
                  <a:lnTo>
                    <a:pt x="218" y="428"/>
                  </a:lnTo>
                  <a:cubicBezTo>
                    <a:pt x="373" y="366"/>
                    <a:pt x="543" y="335"/>
                    <a:pt x="714" y="288"/>
                  </a:cubicBezTo>
                  <a:cubicBezTo>
                    <a:pt x="791" y="273"/>
                    <a:pt x="854" y="211"/>
                    <a:pt x="838" y="118"/>
                  </a:cubicBezTo>
                  <a:cubicBezTo>
                    <a:pt x="825" y="54"/>
                    <a:pt x="771" y="1"/>
                    <a:pt x="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25"/>
            <p:cNvSpPr/>
            <p:nvPr/>
          </p:nvSpPr>
          <p:spPr>
            <a:xfrm>
              <a:off x="4140263" y="3914275"/>
              <a:ext cx="13200" cy="11275"/>
            </a:xfrm>
            <a:custGeom>
              <a:avLst/>
              <a:gdLst/>
              <a:ahLst/>
              <a:cxnLst/>
              <a:rect l="l" t="t" r="r" b="b"/>
              <a:pathLst>
                <a:path w="528" h="451" extrusionOk="0">
                  <a:moveTo>
                    <a:pt x="171" y="0"/>
                  </a:moveTo>
                  <a:cubicBezTo>
                    <a:pt x="140" y="0"/>
                    <a:pt x="78" y="0"/>
                    <a:pt x="62" y="31"/>
                  </a:cubicBezTo>
                  <a:cubicBezTo>
                    <a:pt x="16" y="31"/>
                    <a:pt x="0" y="62"/>
                    <a:pt x="0" y="109"/>
                  </a:cubicBezTo>
                  <a:cubicBezTo>
                    <a:pt x="0" y="140"/>
                    <a:pt x="16" y="155"/>
                    <a:pt x="31" y="186"/>
                  </a:cubicBezTo>
                  <a:cubicBezTo>
                    <a:pt x="109" y="311"/>
                    <a:pt x="248" y="435"/>
                    <a:pt x="403" y="450"/>
                  </a:cubicBezTo>
                  <a:lnTo>
                    <a:pt x="419" y="450"/>
                  </a:lnTo>
                  <a:lnTo>
                    <a:pt x="450" y="435"/>
                  </a:lnTo>
                  <a:cubicBezTo>
                    <a:pt x="527" y="357"/>
                    <a:pt x="512" y="218"/>
                    <a:pt x="434" y="124"/>
                  </a:cubicBezTo>
                  <a:cubicBezTo>
                    <a:pt x="372" y="47"/>
                    <a:pt x="27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25"/>
            <p:cNvSpPr/>
            <p:nvPr/>
          </p:nvSpPr>
          <p:spPr>
            <a:xfrm>
              <a:off x="4113488" y="3918000"/>
              <a:ext cx="11675" cy="9475"/>
            </a:xfrm>
            <a:custGeom>
              <a:avLst/>
              <a:gdLst/>
              <a:ahLst/>
              <a:cxnLst/>
              <a:rect l="l" t="t" r="r" b="b"/>
              <a:pathLst>
                <a:path w="467" h="379" extrusionOk="0">
                  <a:moveTo>
                    <a:pt x="153" y="1"/>
                  </a:moveTo>
                  <a:cubicBezTo>
                    <a:pt x="129" y="1"/>
                    <a:pt x="104" y="3"/>
                    <a:pt x="78" y="6"/>
                  </a:cubicBezTo>
                  <a:lnTo>
                    <a:pt x="47" y="6"/>
                  </a:lnTo>
                  <a:lnTo>
                    <a:pt x="47" y="53"/>
                  </a:lnTo>
                  <a:cubicBezTo>
                    <a:pt x="1" y="146"/>
                    <a:pt x="63" y="239"/>
                    <a:pt x="140" y="301"/>
                  </a:cubicBezTo>
                  <a:cubicBezTo>
                    <a:pt x="203" y="363"/>
                    <a:pt x="296" y="379"/>
                    <a:pt x="373" y="379"/>
                  </a:cubicBezTo>
                  <a:lnTo>
                    <a:pt x="420" y="379"/>
                  </a:lnTo>
                  <a:lnTo>
                    <a:pt x="435" y="332"/>
                  </a:lnTo>
                  <a:cubicBezTo>
                    <a:pt x="466" y="239"/>
                    <a:pt x="451" y="131"/>
                    <a:pt x="358" y="69"/>
                  </a:cubicBezTo>
                  <a:cubicBezTo>
                    <a:pt x="298" y="21"/>
                    <a:pt x="23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25"/>
            <p:cNvSpPr/>
            <p:nvPr/>
          </p:nvSpPr>
          <p:spPr>
            <a:xfrm>
              <a:off x="3946763" y="3920925"/>
              <a:ext cx="14375" cy="12375"/>
            </a:xfrm>
            <a:custGeom>
              <a:avLst/>
              <a:gdLst/>
              <a:ahLst/>
              <a:cxnLst/>
              <a:rect l="l" t="t" r="r" b="b"/>
              <a:pathLst>
                <a:path w="575" h="495" extrusionOk="0">
                  <a:moveTo>
                    <a:pt x="376" y="1"/>
                  </a:moveTo>
                  <a:cubicBezTo>
                    <a:pt x="289" y="1"/>
                    <a:pt x="197" y="34"/>
                    <a:pt x="140" y="91"/>
                  </a:cubicBezTo>
                  <a:cubicBezTo>
                    <a:pt x="47" y="184"/>
                    <a:pt x="1" y="339"/>
                    <a:pt x="47" y="463"/>
                  </a:cubicBezTo>
                  <a:lnTo>
                    <a:pt x="63" y="494"/>
                  </a:lnTo>
                  <a:lnTo>
                    <a:pt x="109" y="494"/>
                  </a:lnTo>
                  <a:cubicBezTo>
                    <a:pt x="202" y="479"/>
                    <a:pt x="311" y="463"/>
                    <a:pt x="420" y="401"/>
                  </a:cubicBezTo>
                  <a:cubicBezTo>
                    <a:pt x="528" y="324"/>
                    <a:pt x="575" y="200"/>
                    <a:pt x="544" y="91"/>
                  </a:cubicBezTo>
                  <a:lnTo>
                    <a:pt x="544" y="76"/>
                  </a:lnTo>
                  <a:lnTo>
                    <a:pt x="528" y="45"/>
                  </a:lnTo>
                  <a:cubicBezTo>
                    <a:pt x="486" y="14"/>
                    <a:pt x="432"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25"/>
            <p:cNvSpPr/>
            <p:nvPr/>
          </p:nvSpPr>
          <p:spPr>
            <a:xfrm>
              <a:off x="3833938" y="3920100"/>
              <a:ext cx="8950" cy="9325"/>
            </a:xfrm>
            <a:custGeom>
              <a:avLst/>
              <a:gdLst/>
              <a:ahLst/>
              <a:cxnLst/>
              <a:rect l="l" t="t" r="r" b="b"/>
              <a:pathLst>
                <a:path w="358" h="373" extrusionOk="0">
                  <a:moveTo>
                    <a:pt x="140" y="0"/>
                  </a:moveTo>
                  <a:cubicBezTo>
                    <a:pt x="78" y="62"/>
                    <a:pt x="63" y="109"/>
                    <a:pt x="47" y="155"/>
                  </a:cubicBezTo>
                  <a:cubicBezTo>
                    <a:pt x="0" y="264"/>
                    <a:pt x="47" y="357"/>
                    <a:pt x="125" y="372"/>
                  </a:cubicBezTo>
                  <a:lnTo>
                    <a:pt x="156" y="372"/>
                  </a:lnTo>
                  <a:cubicBezTo>
                    <a:pt x="233" y="372"/>
                    <a:pt x="295" y="310"/>
                    <a:pt x="326" y="264"/>
                  </a:cubicBezTo>
                  <a:cubicBezTo>
                    <a:pt x="357" y="186"/>
                    <a:pt x="357" y="124"/>
                    <a:pt x="357" y="47"/>
                  </a:cubicBezTo>
                  <a:lnTo>
                    <a:pt x="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25"/>
            <p:cNvSpPr/>
            <p:nvPr/>
          </p:nvSpPr>
          <p:spPr>
            <a:xfrm>
              <a:off x="3847113" y="4169300"/>
              <a:ext cx="11275" cy="10200"/>
            </a:xfrm>
            <a:custGeom>
              <a:avLst/>
              <a:gdLst/>
              <a:ahLst/>
              <a:cxnLst/>
              <a:rect l="l" t="t" r="r" b="b"/>
              <a:pathLst>
                <a:path w="451" h="408" extrusionOk="0">
                  <a:moveTo>
                    <a:pt x="197" y="1"/>
                  </a:moveTo>
                  <a:cubicBezTo>
                    <a:pt x="160" y="1"/>
                    <a:pt x="125" y="5"/>
                    <a:pt x="94" y="5"/>
                  </a:cubicBezTo>
                  <a:lnTo>
                    <a:pt x="63" y="5"/>
                  </a:lnTo>
                  <a:lnTo>
                    <a:pt x="63" y="36"/>
                  </a:lnTo>
                  <a:cubicBezTo>
                    <a:pt x="63" y="67"/>
                    <a:pt x="32" y="98"/>
                    <a:pt x="63" y="160"/>
                  </a:cubicBezTo>
                  <a:lnTo>
                    <a:pt x="16" y="160"/>
                  </a:lnTo>
                  <a:cubicBezTo>
                    <a:pt x="1" y="253"/>
                    <a:pt x="78" y="346"/>
                    <a:pt x="171" y="392"/>
                  </a:cubicBezTo>
                  <a:cubicBezTo>
                    <a:pt x="187" y="392"/>
                    <a:pt x="233" y="408"/>
                    <a:pt x="249" y="408"/>
                  </a:cubicBezTo>
                  <a:cubicBezTo>
                    <a:pt x="295" y="408"/>
                    <a:pt x="326" y="392"/>
                    <a:pt x="373" y="377"/>
                  </a:cubicBezTo>
                  <a:cubicBezTo>
                    <a:pt x="404" y="346"/>
                    <a:pt x="451" y="315"/>
                    <a:pt x="451"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25"/>
            <p:cNvSpPr/>
            <p:nvPr/>
          </p:nvSpPr>
          <p:spPr>
            <a:xfrm>
              <a:off x="3880863" y="4210850"/>
              <a:ext cx="9700" cy="9375"/>
            </a:xfrm>
            <a:custGeom>
              <a:avLst/>
              <a:gdLst/>
              <a:ahLst/>
              <a:cxnLst/>
              <a:rect l="l" t="t" r="r" b="b"/>
              <a:pathLst>
                <a:path w="388" h="375" extrusionOk="0">
                  <a:moveTo>
                    <a:pt x="180"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25"/>
            <p:cNvSpPr/>
            <p:nvPr/>
          </p:nvSpPr>
          <p:spPr>
            <a:xfrm>
              <a:off x="3897913" y="4199725"/>
              <a:ext cx="10875" cy="10025"/>
            </a:xfrm>
            <a:custGeom>
              <a:avLst/>
              <a:gdLst/>
              <a:ahLst/>
              <a:cxnLst/>
              <a:rect l="l" t="t" r="r" b="b"/>
              <a:pathLst>
                <a:path w="435" h="401" extrusionOk="0">
                  <a:moveTo>
                    <a:pt x="221" y="0"/>
                  </a:moveTo>
                  <a:cubicBezTo>
                    <a:pt x="188" y="0"/>
                    <a:pt x="154" y="9"/>
                    <a:pt x="125" y="28"/>
                  </a:cubicBezTo>
                  <a:cubicBezTo>
                    <a:pt x="16" y="90"/>
                    <a:pt x="1" y="199"/>
                    <a:pt x="47" y="292"/>
                  </a:cubicBezTo>
                  <a:cubicBezTo>
                    <a:pt x="78" y="354"/>
                    <a:pt x="140" y="401"/>
                    <a:pt x="218" y="401"/>
                  </a:cubicBezTo>
                  <a:cubicBezTo>
                    <a:pt x="249" y="401"/>
                    <a:pt x="295" y="370"/>
                    <a:pt x="311" y="370"/>
                  </a:cubicBezTo>
                  <a:cubicBezTo>
                    <a:pt x="342" y="354"/>
                    <a:pt x="388" y="323"/>
                    <a:pt x="404" y="261"/>
                  </a:cubicBezTo>
                  <a:cubicBezTo>
                    <a:pt x="435" y="199"/>
                    <a:pt x="435" y="168"/>
                    <a:pt x="388" y="106"/>
                  </a:cubicBezTo>
                  <a:cubicBezTo>
                    <a:pt x="367" y="42"/>
                    <a:pt x="295"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25"/>
            <p:cNvSpPr/>
            <p:nvPr/>
          </p:nvSpPr>
          <p:spPr>
            <a:xfrm>
              <a:off x="3889388" y="4163600"/>
              <a:ext cx="9725" cy="9325"/>
            </a:xfrm>
            <a:custGeom>
              <a:avLst/>
              <a:gdLst/>
              <a:ahLst/>
              <a:cxnLst/>
              <a:rect l="l" t="t" r="r" b="b"/>
              <a:pathLst>
                <a:path w="389" h="373" extrusionOk="0">
                  <a:moveTo>
                    <a:pt x="171" y="0"/>
                  </a:moveTo>
                  <a:lnTo>
                    <a:pt x="171" y="62"/>
                  </a:lnTo>
                  <a:lnTo>
                    <a:pt x="124" y="78"/>
                  </a:lnTo>
                  <a:lnTo>
                    <a:pt x="109" y="31"/>
                  </a:lnTo>
                  <a:cubicBezTo>
                    <a:pt x="47" y="62"/>
                    <a:pt x="16" y="109"/>
                    <a:pt x="16" y="171"/>
                  </a:cubicBezTo>
                  <a:cubicBezTo>
                    <a:pt x="0" y="233"/>
                    <a:pt x="31" y="310"/>
                    <a:pt x="78" y="341"/>
                  </a:cubicBezTo>
                  <a:cubicBezTo>
                    <a:pt x="78" y="341"/>
                    <a:pt x="124" y="372"/>
                    <a:pt x="171" y="372"/>
                  </a:cubicBezTo>
                  <a:lnTo>
                    <a:pt x="233" y="372"/>
                  </a:lnTo>
                  <a:cubicBezTo>
                    <a:pt x="280" y="341"/>
                    <a:pt x="342" y="310"/>
                    <a:pt x="357" y="248"/>
                  </a:cubicBezTo>
                  <a:cubicBezTo>
                    <a:pt x="388" y="186"/>
                    <a:pt x="357" y="124"/>
                    <a:pt x="326" y="78"/>
                  </a:cubicBezTo>
                  <a:cubicBezTo>
                    <a:pt x="280" y="16"/>
                    <a:pt x="233"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25"/>
            <p:cNvSpPr/>
            <p:nvPr/>
          </p:nvSpPr>
          <p:spPr>
            <a:xfrm>
              <a:off x="3929313" y="4199125"/>
              <a:ext cx="9725" cy="9850"/>
            </a:xfrm>
            <a:custGeom>
              <a:avLst/>
              <a:gdLst/>
              <a:ahLst/>
              <a:cxnLst/>
              <a:rect l="l" t="t" r="r" b="b"/>
              <a:pathLst>
                <a:path w="389" h="394" extrusionOk="0">
                  <a:moveTo>
                    <a:pt x="176" y="0"/>
                  </a:moveTo>
                  <a:cubicBezTo>
                    <a:pt x="134" y="0"/>
                    <a:pt x="98" y="21"/>
                    <a:pt x="63" y="68"/>
                  </a:cubicBezTo>
                  <a:cubicBezTo>
                    <a:pt x="32" y="130"/>
                    <a:pt x="1" y="208"/>
                    <a:pt x="32" y="270"/>
                  </a:cubicBezTo>
                  <a:cubicBezTo>
                    <a:pt x="63" y="347"/>
                    <a:pt x="156" y="394"/>
                    <a:pt x="233" y="394"/>
                  </a:cubicBezTo>
                  <a:cubicBezTo>
                    <a:pt x="280" y="394"/>
                    <a:pt x="296" y="394"/>
                    <a:pt x="311" y="378"/>
                  </a:cubicBezTo>
                  <a:lnTo>
                    <a:pt x="342" y="363"/>
                  </a:lnTo>
                  <a:lnTo>
                    <a:pt x="389" y="68"/>
                  </a:lnTo>
                  <a:lnTo>
                    <a:pt x="218" y="37"/>
                  </a:lnTo>
                  <a:lnTo>
                    <a:pt x="202" y="83"/>
                  </a:lnTo>
                  <a:lnTo>
                    <a:pt x="202" y="68"/>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25"/>
            <p:cNvSpPr/>
            <p:nvPr/>
          </p:nvSpPr>
          <p:spPr>
            <a:xfrm>
              <a:off x="3898313"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64" y="474"/>
                  </a:cubicBezTo>
                  <a:cubicBezTo>
                    <a:pt x="341" y="474"/>
                    <a:pt x="419"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25"/>
            <p:cNvSpPr/>
            <p:nvPr/>
          </p:nvSpPr>
          <p:spPr>
            <a:xfrm>
              <a:off x="4152263" y="4170950"/>
              <a:ext cx="14775" cy="10500"/>
            </a:xfrm>
            <a:custGeom>
              <a:avLst/>
              <a:gdLst/>
              <a:ahLst/>
              <a:cxnLst/>
              <a:rect l="l" t="t" r="r" b="b"/>
              <a:pathLst>
                <a:path w="591" h="420" extrusionOk="0">
                  <a:moveTo>
                    <a:pt x="311" y="1"/>
                  </a:moveTo>
                  <a:lnTo>
                    <a:pt x="311" y="32"/>
                  </a:lnTo>
                  <a:cubicBezTo>
                    <a:pt x="311" y="78"/>
                    <a:pt x="280" y="125"/>
                    <a:pt x="218" y="125"/>
                  </a:cubicBezTo>
                  <a:lnTo>
                    <a:pt x="187" y="125"/>
                  </a:lnTo>
                  <a:cubicBezTo>
                    <a:pt x="125" y="125"/>
                    <a:pt x="63" y="156"/>
                    <a:pt x="32" y="202"/>
                  </a:cubicBezTo>
                  <a:cubicBezTo>
                    <a:pt x="1" y="249"/>
                    <a:pt x="1" y="280"/>
                    <a:pt x="32" y="326"/>
                  </a:cubicBezTo>
                  <a:cubicBezTo>
                    <a:pt x="63" y="388"/>
                    <a:pt x="125" y="419"/>
                    <a:pt x="187"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25"/>
            <p:cNvSpPr/>
            <p:nvPr/>
          </p:nvSpPr>
          <p:spPr>
            <a:xfrm>
              <a:off x="3971188" y="3779350"/>
              <a:ext cx="12050" cy="4675"/>
            </a:xfrm>
            <a:custGeom>
              <a:avLst/>
              <a:gdLst/>
              <a:ahLst/>
              <a:cxnLst/>
              <a:rect l="l" t="t" r="r" b="b"/>
              <a:pathLst>
                <a:path w="482" h="187" extrusionOk="0">
                  <a:moveTo>
                    <a:pt x="482" y="0"/>
                  </a:moveTo>
                  <a:cubicBezTo>
                    <a:pt x="327" y="0"/>
                    <a:pt x="156" y="16"/>
                    <a:pt x="1" y="16"/>
                  </a:cubicBezTo>
                  <a:lnTo>
                    <a:pt x="1" y="109"/>
                  </a:lnTo>
                  <a:lnTo>
                    <a:pt x="32" y="109"/>
                  </a:lnTo>
                  <a:cubicBezTo>
                    <a:pt x="109" y="155"/>
                    <a:pt x="187" y="186"/>
                    <a:pt x="249" y="186"/>
                  </a:cubicBezTo>
                  <a:lnTo>
                    <a:pt x="311" y="186"/>
                  </a:lnTo>
                  <a:cubicBezTo>
                    <a:pt x="373" y="171"/>
                    <a:pt x="420" y="124"/>
                    <a:pt x="466" y="93"/>
                  </a:cubicBezTo>
                  <a:cubicBezTo>
                    <a:pt x="482" y="78"/>
                    <a:pt x="482" y="31"/>
                    <a:pt x="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25"/>
            <p:cNvSpPr/>
            <p:nvPr/>
          </p:nvSpPr>
          <p:spPr>
            <a:xfrm>
              <a:off x="3894413" y="3806875"/>
              <a:ext cx="11675" cy="10475"/>
            </a:xfrm>
            <a:custGeom>
              <a:avLst/>
              <a:gdLst/>
              <a:ahLst/>
              <a:cxnLst/>
              <a:rect l="l" t="t" r="r" b="b"/>
              <a:pathLst>
                <a:path w="467" h="419" extrusionOk="0">
                  <a:moveTo>
                    <a:pt x="187" y="0"/>
                  </a:moveTo>
                  <a:cubicBezTo>
                    <a:pt x="125" y="0"/>
                    <a:pt x="79" y="16"/>
                    <a:pt x="63" y="31"/>
                  </a:cubicBezTo>
                  <a:cubicBezTo>
                    <a:pt x="1" y="93"/>
                    <a:pt x="32" y="155"/>
                    <a:pt x="32" y="217"/>
                  </a:cubicBezTo>
                  <a:lnTo>
                    <a:pt x="32" y="295"/>
                  </a:lnTo>
                  <a:lnTo>
                    <a:pt x="1" y="341"/>
                  </a:lnTo>
                  <a:lnTo>
                    <a:pt x="342" y="419"/>
                  </a:lnTo>
                  <a:cubicBezTo>
                    <a:pt x="389" y="403"/>
                    <a:pt x="435" y="372"/>
                    <a:pt x="451" y="310"/>
                  </a:cubicBezTo>
                  <a:cubicBezTo>
                    <a:pt x="466" y="248"/>
                    <a:pt x="466" y="171"/>
                    <a:pt x="451" y="140"/>
                  </a:cubicBezTo>
                  <a:cubicBezTo>
                    <a:pt x="420" y="62"/>
                    <a:pt x="296"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25"/>
            <p:cNvSpPr/>
            <p:nvPr/>
          </p:nvSpPr>
          <p:spPr>
            <a:xfrm>
              <a:off x="4071238" y="3906225"/>
              <a:ext cx="10875" cy="10000"/>
            </a:xfrm>
            <a:custGeom>
              <a:avLst/>
              <a:gdLst/>
              <a:ahLst/>
              <a:cxnLst/>
              <a:rect l="l" t="t" r="r" b="b"/>
              <a:pathLst>
                <a:path w="435" h="400" extrusionOk="0">
                  <a:moveTo>
                    <a:pt x="268" y="1"/>
                  </a:moveTo>
                  <a:cubicBezTo>
                    <a:pt x="209" y="1"/>
                    <a:pt x="144" y="21"/>
                    <a:pt x="78" y="59"/>
                  </a:cubicBezTo>
                  <a:cubicBezTo>
                    <a:pt x="31" y="90"/>
                    <a:pt x="0" y="167"/>
                    <a:pt x="31" y="276"/>
                  </a:cubicBezTo>
                  <a:cubicBezTo>
                    <a:pt x="93" y="353"/>
                    <a:pt x="140" y="400"/>
                    <a:pt x="217" y="400"/>
                  </a:cubicBezTo>
                  <a:cubicBezTo>
                    <a:pt x="295" y="400"/>
                    <a:pt x="357" y="369"/>
                    <a:pt x="388" y="291"/>
                  </a:cubicBezTo>
                  <a:cubicBezTo>
                    <a:pt x="435" y="214"/>
                    <a:pt x="435" y="136"/>
                    <a:pt x="388" y="59"/>
                  </a:cubicBezTo>
                  <a:lnTo>
                    <a:pt x="388" y="28"/>
                  </a:lnTo>
                  <a:lnTo>
                    <a:pt x="373" y="28"/>
                  </a:lnTo>
                  <a:cubicBezTo>
                    <a:pt x="342" y="9"/>
                    <a:pt x="307"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25"/>
            <p:cNvSpPr/>
            <p:nvPr/>
          </p:nvSpPr>
          <p:spPr>
            <a:xfrm>
              <a:off x="3938238" y="4030200"/>
              <a:ext cx="11650" cy="11275"/>
            </a:xfrm>
            <a:custGeom>
              <a:avLst/>
              <a:gdLst/>
              <a:ahLst/>
              <a:cxnLst/>
              <a:rect l="l" t="t" r="r" b="b"/>
              <a:pathLst>
                <a:path w="466" h="451" extrusionOk="0">
                  <a:moveTo>
                    <a:pt x="140" y="1"/>
                  </a:moveTo>
                  <a:lnTo>
                    <a:pt x="109" y="16"/>
                  </a:lnTo>
                  <a:cubicBezTo>
                    <a:pt x="1" y="156"/>
                    <a:pt x="32" y="249"/>
                    <a:pt x="63" y="295"/>
                  </a:cubicBezTo>
                  <a:cubicBezTo>
                    <a:pt x="94" y="326"/>
                    <a:pt x="140" y="357"/>
                    <a:pt x="171" y="373"/>
                  </a:cubicBezTo>
                  <a:lnTo>
                    <a:pt x="404" y="451"/>
                  </a:lnTo>
                  <a:lnTo>
                    <a:pt x="419" y="404"/>
                  </a:lnTo>
                  <a:cubicBezTo>
                    <a:pt x="435" y="326"/>
                    <a:pt x="466" y="264"/>
                    <a:pt x="466" y="187"/>
                  </a:cubicBezTo>
                  <a:cubicBezTo>
                    <a:pt x="466" y="140"/>
                    <a:pt x="419" y="78"/>
                    <a:pt x="342"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25"/>
            <p:cNvSpPr/>
            <p:nvPr/>
          </p:nvSpPr>
          <p:spPr>
            <a:xfrm>
              <a:off x="3845963" y="4081350"/>
              <a:ext cx="8925" cy="10150"/>
            </a:xfrm>
            <a:custGeom>
              <a:avLst/>
              <a:gdLst/>
              <a:ahLst/>
              <a:cxnLst/>
              <a:rect l="l" t="t" r="r" b="b"/>
              <a:pathLst>
                <a:path w="357" h="406" extrusionOk="0">
                  <a:moveTo>
                    <a:pt x="193" y="0"/>
                  </a:moveTo>
                  <a:cubicBezTo>
                    <a:pt x="130" y="0"/>
                    <a:pt x="66" y="30"/>
                    <a:pt x="47" y="80"/>
                  </a:cubicBezTo>
                  <a:cubicBezTo>
                    <a:pt x="0" y="157"/>
                    <a:pt x="0" y="281"/>
                    <a:pt x="78" y="359"/>
                  </a:cubicBezTo>
                  <a:cubicBezTo>
                    <a:pt x="109" y="405"/>
                    <a:pt x="140" y="405"/>
                    <a:pt x="155" y="405"/>
                  </a:cubicBezTo>
                  <a:cubicBezTo>
                    <a:pt x="217" y="405"/>
                    <a:pt x="295" y="359"/>
                    <a:pt x="310" y="297"/>
                  </a:cubicBezTo>
                  <a:cubicBezTo>
                    <a:pt x="357" y="219"/>
                    <a:pt x="341" y="142"/>
                    <a:pt x="310" y="64"/>
                  </a:cubicBezTo>
                  <a:lnTo>
                    <a:pt x="310" y="49"/>
                  </a:lnTo>
                  <a:lnTo>
                    <a:pt x="295" y="33"/>
                  </a:lnTo>
                  <a:cubicBezTo>
                    <a:pt x="266"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25"/>
            <p:cNvSpPr/>
            <p:nvPr/>
          </p:nvSpPr>
          <p:spPr>
            <a:xfrm>
              <a:off x="4052238" y="3794075"/>
              <a:ext cx="11650" cy="10500"/>
            </a:xfrm>
            <a:custGeom>
              <a:avLst/>
              <a:gdLst/>
              <a:ahLst/>
              <a:cxnLst/>
              <a:rect l="l" t="t" r="r" b="b"/>
              <a:pathLst>
                <a:path w="466" h="420" extrusionOk="0">
                  <a:moveTo>
                    <a:pt x="93" y="0"/>
                  </a:moveTo>
                  <a:lnTo>
                    <a:pt x="78" y="31"/>
                  </a:lnTo>
                  <a:cubicBezTo>
                    <a:pt x="0" y="124"/>
                    <a:pt x="0" y="280"/>
                    <a:pt x="78" y="357"/>
                  </a:cubicBezTo>
                  <a:cubicBezTo>
                    <a:pt x="109" y="388"/>
                    <a:pt x="171" y="419"/>
                    <a:pt x="233" y="419"/>
                  </a:cubicBezTo>
                  <a:cubicBezTo>
                    <a:pt x="280" y="419"/>
                    <a:pt x="342" y="388"/>
                    <a:pt x="404" y="342"/>
                  </a:cubicBezTo>
                  <a:cubicBezTo>
                    <a:pt x="435" y="295"/>
                    <a:pt x="466" y="218"/>
                    <a:pt x="435" y="156"/>
                  </a:cubicBezTo>
                  <a:cubicBezTo>
                    <a:pt x="419" y="109"/>
                    <a:pt x="373" y="47"/>
                    <a:pt x="326" y="31"/>
                  </a:cubicBezTo>
                  <a:cubicBezTo>
                    <a:pt x="280" y="0"/>
                    <a:pt x="24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25"/>
            <p:cNvSpPr/>
            <p:nvPr/>
          </p:nvSpPr>
          <p:spPr>
            <a:xfrm>
              <a:off x="3994463" y="3782050"/>
              <a:ext cx="11650" cy="12825"/>
            </a:xfrm>
            <a:custGeom>
              <a:avLst/>
              <a:gdLst/>
              <a:ahLst/>
              <a:cxnLst/>
              <a:rect l="l" t="t" r="r" b="b"/>
              <a:pathLst>
                <a:path w="466" h="513" extrusionOk="0">
                  <a:moveTo>
                    <a:pt x="295" y="1"/>
                  </a:moveTo>
                  <a:cubicBezTo>
                    <a:pt x="249" y="1"/>
                    <a:pt x="187" y="1"/>
                    <a:pt x="156" y="16"/>
                  </a:cubicBezTo>
                  <a:cubicBezTo>
                    <a:pt x="93" y="63"/>
                    <a:pt x="31"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73" y="47"/>
                    <a:pt x="326"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25"/>
            <p:cNvSpPr/>
            <p:nvPr/>
          </p:nvSpPr>
          <p:spPr>
            <a:xfrm>
              <a:off x="3914588" y="3797550"/>
              <a:ext cx="8175" cy="7025"/>
            </a:xfrm>
            <a:custGeom>
              <a:avLst/>
              <a:gdLst/>
              <a:ahLst/>
              <a:cxnLst/>
              <a:rect l="l" t="t" r="r" b="b"/>
              <a:pathLst>
                <a:path w="327" h="281" extrusionOk="0">
                  <a:moveTo>
                    <a:pt x="78" y="1"/>
                  </a:moveTo>
                  <a:lnTo>
                    <a:pt x="78" y="63"/>
                  </a:lnTo>
                  <a:lnTo>
                    <a:pt x="0" y="63"/>
                  </a:lnTo>
                  <a:lnTo>
                    <a:pt x="0"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25"/>
            <p:cNvSpPr/>
            <p:nvPr/>
          </p:nvSpPr>
          <p:spPr>
            <a:xfrm>
              <a:off x="4018513"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64"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25"/>
            <p:cNvSpPr/>
            <p:nvPr/>
          </p:nvSpPr>
          <p:spPr>
            <a:xfrm>
              <a:off x="3809888"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1"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25"/>
            <p:cNvSpPr/>
            <p:nvPr/>
          </p:nvSpPr>
          <p:spPr>
            <a:xfrm>
              <a:off x="3808738" y="3910850"/>
              <a:ext cx="12825" cy="11200"/>
            </a:xfrm>
            <a:custGeom>
              <a:avLst/>
              <a:gdLst/>
              <a:ahLst/>
              <a:cxnLst/>
              <a:rect l="l" t="t" r="r" b="b"/>
              <a:pathLst>
                <a:path w="513" h="448" extrusionOk="0">
                  <a:moveTo>
                    <a:pt x="201" y="1"/>
                  </a:moveTo>
                  <a:cubicBezTo>
                    <a:pt x="159" y="1"/>
                    <a:pt x="117" y="9"/>
                    <a:pt x="78" y="29"/>
                  </a:cubicBezTo>
                  <a:lnTo>
                    <a:pt x="62" y="44"/>
                  </a:lnTo>
                  <a:cubicBezTo>
                    <a:pt x="0" y="137"/>
                    <a:pt x="0" y="261"/>
                    <a:pt x="62" y="355"/>
                  </a:cubicBezTo>
                  <a:cubicBezTo>
                    <a:pt x="93" y="401"/>
                    <a:pt x="202" y="448"/>
                    <a:pt x="295" y="448"/>
                  </a:cubicBezTo>
                  <a:lnTo>
                    <a:pt x="373" y="448"/>
                  </a:lnTo>
                  <a:cubicBezTo>
                    <a:pt x="481" y="370"/>
                    <a:pt x="512" y="199"/>
                    <a:pt x="435" y="106"/>
                  </a:cubicBezTo>
                  <a:cubicBezTo>
                    <a:pt x="381"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25"/>
            <p:cNvSpPr/>
            <p:nvPr/>
          </p:nvSpPr>
          <p:spPr>
            <a:xfrm>
              <a:off x="3817663" y="3945300"/>
              <a:ext cx="12025" cy="9700"/>
            </a:xfrm>
            <a:custGeom>
              <a:avLst/>
              <a:gdLst/>
              <a:ahLst/>
              <a:cxnLst/>
              <a:rect l="l" t="t" r="r" b="b"/>
              <a:pathLst>
                <a:path w="481" h="388" extrusionOk="0">
                  <a:moveTo>
                    <a:pt x="248" y="0"/>
                  </a:moveTo>
                  <a:cubicBezTo>
                    <a:pt x="186" y="0"/>
                    <a:pt x="124" y="31"/>
                    <a:pt x="78" y="47"/>
                  </a:cubicBezTo>
                  <a:lnTo>
                    <a:pt x="31" y="47"/>
                  </a:lnTo>
                  <a:lnTo>
                    <a:pt x="0" y="341"/>
                  </a:lnTo>
                  <a:lnTo>
                    <a:pt x="31" y="357"/>
                  </a:lnTo>
                  <a:cubicBezTo>
                    <a:pt x="93" y="372"/>
                    <a:pt x="155" y="388"/>
                    <a:pt x="233" y="388"/>
                  </a:cubicBezTo>
                  <a:lnTo>
                    <a:pt x="279" y="388"/>
                  </a:lnTo>
                  <a:cubicBezTo>
                    <a:pt x="388" y="372"/>
                    <a:pt x="481" y="295"/>
                    <a:pt x="481" y="202"/>
                  </a:cubicBezTo>
                  <a:cubicBezTo>
                    <a:pt x="481" y="155"/>
                    <a:pt x="465" y="109"/>
                    <a:pt x="419" y="62"/>
                  </a:cubicBezTo>
                  <a:cubicBezTo>
                    <a:pt x="357" y="31"/>
                    <a:pt x="310"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25"/>
            <p:cNvSpPr/>
            <p:nvPr/>
          </p:nvSpPr>
          <p:spPr>
            <a:xfrm>
              <a:off x="4160813" y="4041075"/>
              <a:ext cx="10875" cy="8925"/>
            </a:xfrm>
            <a:custGeom>
              <a:avLst/>
              <a:gdLst/>
              <a:ahLst/>
              <a:cxnLst/>
              <a:rect l="l" t="t" r="r" b="b"/>
              <a:pathLst>
                <a:path w="435" h="357" extrusionOk="0">
                  <a:moveTo>
                    <a:pt x="78" y="0"/>
                  </a:moveTo>
                  <a:lnTo>
                    <a:pt x="31" y="47"/>
                  </a:lnTo>
                  <a:cubicBezTo>
                    <a:pt x="0" y="124"/>
                    <a:pt x="16" y="248"/>
                    <a:pt x="93" y="310"/>
                  </a:cubicBezTo>
                  <a:cubicBezTo>
                    <a:pt x="124" y="341"/>
                    <a:pt x="186" y="357"/>
                    <a:pt x="248" y="357"/>
                  </a:cubicBezTo>
                  <a:cubicBezTo>
                    <a:pt x="279" y="357"/>
                    <a:pt x="326" y="357"/>
                    <a:pt x="341" y="341"/>
                  </a:cubicBezTo>
                  <a:lnTo>
                    <a:pt x="357" y="341"/>
                  </a:lnTo>
                  <a:lnTo>
                    <a:pt x="357" y="326"/>
                  </a:lnTo>
                  <a:cubicBezTo>
                    <a:pt x="434" y="202"/>
                    <a:pt x="419" y="93"/>
                    <a:pt x="326" y="47"/>
                  </a:cubicBezTo>
                  <a:cubicBezTo>
                    <a:pt x="302" y="39"/>
                    <a:pt x="283" y="35"/>
                    <a:pt x="262" y="35"/>
                  </a:cubicBezTo>
                  <a:cubicBezTo>
                    <a:pt x="240" y="35"/>
                    <a:pt x="217" y="39"/>
                    <a:pt x="186" y="47"/>
                  </a:cubicBezTo>
                  <a:lnTo>
                    <a:pt x="124"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5"/>
            <p:cNvSpPr/>
            <p:nvPr/>
          </p:nvSpPr>
          <p:spPr>
            <a:xfrm>
              <a:off x="4131713" y="3839300"/>
              <a:ext cx="9725" cy="9850"/>
            </a:xfrm>
            <a:custGeom>
              <a:avLst/>
              <a:gdLst/>
              <a:ahLst/>
              <a:cxnLst/>
              <a:rect l="l" t="t" r="r" b="b"/>
              <a:pathLst>
                <a:path w="389" h="394" extrusionOk="0">
                  <a:moveTo>
                    <a:pt x="242" y="1"/>
                  </a:moveTo>
                  <a:cubicBezTo>
                    <a:pt x="172" y="1"/>
                    <a:pt x="95" y="32"/>
                    <a:pt x="47" y="99"/>
                  </a:cubicBezTo>
                  <a:cubicBezTo>
                    <a:pt x="16" y="130"/>
                    <a:pt x="1" y="192"/>
                    <a:pt x="1" y="254"/>
                  </a:cubicBezTo>
                  <a:cubicBezTo>
                    <a:pt x="1" y="285"/>
                    <a:pt x="16" y="332"/>
                    <a:pt x="47" y="347"/>
                  </a:cubicBezTo>
                  <a:cubicBezTo>
                    <a:pt x="78" y="394"/>
                    <a:pt x="109" y="394"/>
                    <a:pt x="156" y="394"/>
                  </a:cubicBezTo>
                  <a:lnTo>
                    <a:pt x="264" y="394"/>
                  </a:lnTo>
                  <a:lnTo>
                    <a:pt x="280" y="363"/>
                  </a:lnTo>
                  <a:cubicBezTo>
                    <a:pt x="342" y="285"/>
                    <a:pt x="389" y="177"/>
                    <a:pt x="389" y="84"/>
                  </a:cubicBezTo>
                  <a:lnTo>
                    <a:pt x="389" y="53"/>
                  </a:lnTo>
                  <a:lnTo>
                    <a:pt x="358" y="37"/>
                  </a:lnTo>
                  <a:cubicBezTo>
                    <a:pt x="328" y="13"/>
                    <a:pt x="286" y="1"/>
                    <a:pt x="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5"/>
            <p:cNvSpPr/>
            <p:nvPr/>
          </p:nvSpPr>
          <p:spPr>
            <a:xfrm>
              <a:off x="4092163" y="3853400"/>
              <a:ext cx="10900" cy="8550"/>
            </a:xfrm>
            <a:custGeom>
              <a:avLst/>
              <a:gdLst/>
              <a:ahLst/>
              <a:cxnLst/>
              <a:rect l="l" t="t" r="r" b="b"/>
              <a:pathLst>
                <a:path w="436" h="342" extrusionOk="0">
                  <a:moveTo>
                    <a:pt x="233" y="0"/>
                  </a:moveTo>
                  <a:cubicBezTo>
                    <a:pt x="156" y="0"/>
                    <a:pt x="109" y="16"/>
                    <a:pt x="63" y="78"/>
                  </a:cubicBezTo>
                  <a:cubicBezTo>
                    <a:pt x="32" y="124"/>
                    <a:pt x="1" y="186"/>
                    <a:pt x="47" y="249"/>
                  </a:cubicBezTo>
                  <a:cubicBezTo>
                    <a:pt x="63" y="295"/>
                    <a:pt x="140" y="342"/>
                    <a:pt x="218" y="342"/>
                  </a:cubicBezTo>
                  <a:lnTo>
                    <a:pt x="233" y="342"/>
                  </a:lnTo>
                  <a:cubicBezTo>
                    <a:pt x="296" y="326"/>
                    <a:pt x="358" y="295"/>
                    <a:pt x="389" y="233"/>
                  </a:cubicBezTo>
                  <a:cubicBezTo>
                    <a:pt x="435" y="155"/>
                    <a:pt x="420" y="78"/>
                    <a:pt x="373" y="16"/>
                  </a:cubicBezTo>
                  <a:lnTo>
                    <a:pt x="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5"/>
            <p:cNvSpPr/>
            <p:nvPr/>
          </p:nvSpPr>
          <p:spPr>
            <a:xfrm>
              <a:off x="3802538" y="3880550"/>
              <a:ext cx="12025" cy="22900"/>
            </a:xfrm>
            <a:custGeom>
              <a:avLst/>
              <a:gdLst/>
              <a:ahLst/>
              <a:cxnLst/>
              <a:rect l="l" t="t" r="r" b="b"/>
              <a:pathLst>
                <a:path w="481" h="916" extrusionOk="0">
                  <a:moveTo>
                    <a:pt x="481" y="0"/>
                  </a:moveTo>
                  <a:cubicBezTo>
                    <a:pt x="310" y="295"/>
                    <a:pt x="155" y="605"/>
                    <a:pt x="0" y="915"/>
                  </a:cubicBezTo>
                  <a:cubicBezTo>
                    <a:pt x="155" y="605"/>
                    <a:pt x="326" y="310"/>
                    <a:pt x="4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25"/>
            <p:cNvSpPr/>
            <p:nvPr/>
          </p:nvSpPr>
          <p:spPr>
            <a:xfrm>
              <a:off x="3792838" y="3903800"/>
              <a:ext cx="10100" cy="23675"/>
            </a:xfrm>
            <a:custGeom>
              <a:avLst/>
              <a:gdLst/>
              <a:ahLst/>
              <a:cxnLst/>
              <a:rect l="l" t="t" r="r" b="b"/>
              <a:pathLst>
                <a:path w="404" h="947" extrusionOk="0">
                  <a:moveTo>
                    <a:pt x="404" y="1"/>
                  </a:moveTo>
                  <a:cubicBezTo>
                    <a:pt x="249" y="295"/>
                    <a:pt x="109" y="621"/>
                    <a:pt x="0" y="947"/>
                  </a:cubicBezTo>
                  <a:cubicBezTo>
                    <a:pt x="109" y="621"/>
                    <a:pt x="249" y="31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25"/>
            <p:cNvSpPr/>
            <p:nvPr/>
          </p:nvSpPr>
          <p:spPr>
            <a:xfrm>
              <a:off x="3785088" y="3927075"/>
              <a:ext cx="7775" cy="25225"/>
            </a:xfrm>
            <a:custGeom>
              <a:avLst/>
              <a:gdLst/>
              <a:ahLst/>
              <a:cxnLst/>
              <a:rect l="l" t="t" r="r" b="b"/>
              <a:pathLst>
                <a:path w="311" h="1009" extrusionOk="0">
                  <a:moveTo>
                    <a:pt x="310" y="0"/>
                  </a:moveTo>
                  <a:cubicBezTo>
                    <a:pt x="171" y="341"/>
                    <a:pt x="78" y="683"/>
                    <a:pt x="0" y="1008"/>
                  </a:cubicBezTo>
                  <a:cubicBezTo>
                    <a:pt x="93" y="652"/>
                    <a:pt x="186" y="326"/>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25"/>
            <p:cNvSpPr/>
            <p:nvPr/>
          </p:nvSpPr>
          <p:spPr>
            <a:xfrm>
              <a:off x="3829288" y="3839825"/>
              <a:ext cx="16300" cy="19800"/>
            </a:xfrm>
            <a:custGeom>
              <a:avLst/>
              <a:gdLst/>
              <a:ahLst/>
              <a:cxnLst/>
              <a:rect l="l" t="t" r="r" b="b"/>
              <a:pathLst>
                <a:path w="652" h="792" extrusionOk="0">
                  <a:moveTo>
                    <a:pt x="0" y="792"/>
                  </a:moveTo>
                  <a:cubicBezTo>
                    <a:pt x="202" y="528"/>
                    <a:pt x="419" y="249"/>
                    <a:pt x="652" y="1"/>
                  </a:cubicBezTo>
                  <a:cubicBezTo>
                    <a:pt x="419" y="249"/>
                    <a:pt x="202" y="528"/>
                    <a:pt x="0" y="7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25"/>
            <p:cNvSpPr/>
            <p:nvPr/>
          </p:nvSpPr>
          <p:spPr>
            <a:xfrm>
              <a:off x="4240288" y="3839825"/>
              <a:ext cx="16300" cy="19800"/>
            </a:xfrm>
            <a:custGeom>
              <a:avLst/>
              <a:gdLst/>
              <a:ahLst/>
              <a:cxnLst/>
              <a:rect l="l" t="t" r="r" b="b"/>
              <a:pathLst>
                <a:path w="652" h="792" extrusionOk="0">
                  <a:moveTo>
                    <a:pt x="1" y="1"/>
                  </a:moveTo>
                  <a:lnTo>
                    <a:pt x="1" y="1"/>
                  </a:lnTo>
                  <a:cubicBezTo>
                    <a:pt x="218" y="249"/>
                    <a:pt x="435" y="528"/>
                    <a:pt x="652" y="792"/>
                  </a:cubicBezTo>
                  <a:cubicBezTo>
                    <a:pt x="466" y="528"/>
                    <a:pt x="218" y="24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25"/>
            <p:cNvSpPr/>
            <p:nvPr/>
          </p:nvSpPr>
          <p:spPr>
            <a:xfrm>
              <a:off x="3897913" y="4242675"/>
              <a:ext cx="17850" cy="10500"/>
            </a:xfrm>
            <a:custGeom>
              <a:avLst/>
              <a:gdLst/>
              <a:ahLst/>
              <a:cxnLst/>
              <a:rect l="l" t="t" r="r" b="b"/>
              <a:pathLst>
                <a:path w="714" h="420" extrusionOk="0">
                  <a:moveTo>
                    <a:pt x="1" y="1"/>
                  </a:moveTo>
                  <a:cubicBezTo>
                    <a:pt x="233" y="156"/>
                    <a:pt x="466" y="311"/>
                    <a:pt x="714" y="420"/>
                  </a:cubicBezTo>
                  <a:cubicBezTo>
                    <a:pt x="466" y="280"/>
                    <a:pt x="233" y="1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25"/>
            <p:cNvSpPr/>
            <p:nvPr/>
          </p:nvSpPr>
          <p:spPr>
            <a:xfrm>
              <a:off x="4283338" y="3903425"/>
              <a:ext cx="10100" cy="23675"/>
            </a:xfrm>
            <a:custGeom>
              <a:avLst/>
              <a:gdLst/>
              <a:ahLst/>
              <a:cxnLst/>
              <a:rect l="l" t="t" r="r" b="b"/>
              <a:pathLst>
                <a:path w="404" h="947" extrusionOk="0">
                  <a:moveTo>
                    <a:pt x="0" y="1"/>
                  </a:moveTo>
                  <a:cubicBezTo>
                    <a:pt x="155" y="311"/>
                    <a:pt x="295" y="636"/>
                    <a:pt x="403" y="946"/>
                  </a:cubicBezTo>
                  <a:cubicBezTo>
                    <a:pt x="295" y="621"/>
                    <a:pt x="155" y="31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25"/>
            <p:cNvSpPr/>
            <p:nvPr/>
          </p:nvSpPr>
          <p:spPr>
            <a:xfrm>
              <a:off x="4293413" y="3927450"/>
              <a:ext cx="7775" cy="25225"/>
            </a:xfrm>
            <a:custGeom>
              <a:avLst/>
              <a:gdLst/>
              <a:ahLst/>
              <a:cxnLst/>
              <a:rect l="l" t="t" r="r" b="b"/>
              <a:pathLst>
                <a:path w="311" h="1009" extrusionOk="0">
                  <a:moveTo>
                    <a:pt x="0" y="1"/>
                  </a:moveTo>
                  <a:cubicBezTo>
                    <a:pt x="124" y="326"/>
                    <a:pt x="233" y="668"/>
                    <a:pt x="311" y="1009"/>
                  </a:cubicBezTo>
                  <a:cubicBezTo>
                    <a:pt x="233" y="668"/>
                    <a:pt x="124" y="32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25"/>
            <p:cNvSpPr/>
            <p:nvPr/>
          </p:nvSpPr>
          <p:spPr>
            <a:xfrm>
              <a:off x="3883563" y="3773525"/>
              <a:ext cx="55475" cy="31825"/>
            </a:xfrm>
            <a:custGeom>
              <a:avLst/>
              <a:gdLst/>
              <a:ahLst/>
              <a:cxnLst/>
              <a:rect l="l" t="t" r="r" b="b"/>
              <a:pathLst>
                <a:path w="2219" h="1273" extrusionOk="0">
                  <a:moveTo>
                    <a:pt x="1" y="1272"/>
                  </a:moveTo>
                  <a:cubicBezTo>
                    <a:pt x="668" y="776"/>
                    <a:pt x="1428" y="326"/>
                    <a:pt x="2219" y="0"/>
                  </a:cubicBezTo>
                  <a:cubicBezTo>
                    <a:pt x="1428" y="326"/>
                    <a:pt x="668" y="776"/>
                    <a:pt x="1" y="12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25"/>
            <p:cNvSpPr/>
            <p:nvPr/>
          </p:nvSpPr>
          <p:spPr>
            <a:xfrm>
              <a:off x="3963438" y="3752575"/>
              <a:ext cx="79525" cy="12050"/>
            </a:xfrm>
            <a:custGeom>
              <a:avLst/>
              <a:gdLst/>
              <a:ahLst/>
              <a:cxnLst/>
              <a:rect l="l" t="t" r="r" b="b"/>
              <a:pathLst>
                <a:path w="3181" h="482" extrusionOk="0">
                  <a:moveTo>
                    <a:pt x="3180" y="1"/>
                  </a:moveTo>
                  <a:cubicBezTo>
                    <a:pt x="2079" y="1"/>
                    <a:pt x="1009" y="156"/>
                    <a:pt x="1" y="482"/>
                  </a:cubicBezTo>
                  <a:cubicBezTo>
                    <a:pt x="1009" y="171"/>
                    <a:pt x="2079" y="1"/>
                    <a:pt x="3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25"/>
            <p:cNvSpPr/>
            <p:nvPr/>
          </p:nvSpPr>
          <p:spPr>
            <a:xfrm>
              <a:off x="4162763" y="3780500"/>
              <a:ext cx="22500" cy="12825"/>
            </a:xfrm>
            <a:custGeom>
              <a:avLst/>
              <a:gdLst/>
              <a:ahLst/>
              <a:cxnLst/>
              <a:rect l="l" t="t" r="r" b="b"/>
              <a:pathLst>
                <a:path w="900" h="513" extrusionOk="0">
                  <a:moveTo>
                    <a:pt x="0" y="1"/>
                  </a:moveTo>
                  <a:cubicBezTo>
                    <a:pt x="310" y="156"/>
                    <a:pt x="589" y="342"/>
                    <a:pt x="899" y="512"/>
                  </a:cubicBezTo>
                  <a:cubicBezTo>
                    <a:pt x="605" y="342"/>
                    <a:pt x="310" y="15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25"/>
            <p:cNvSpPr/>
            <p:nvPr/>
          </p:nvSpPr>
          <p:spPr>
            <a:xfrm>
              <a:off x="4271313" y="3880950"/>
              <a:ext cx="12050" cy="22875"/>
            </a:xfrm>
            <a:custGeom>
              <a:avLst/>
              <a:gdLst/>
              <a:ahLst/>
              <a:cxnLst/>
              <a:rect l="l" t="t" r="r" b="b"/>
              <a:pathLst>
                <a:path w="482" h="915" extrusionOk="0">
                  <a:moveTo>
                    <a:pt x="1" y="0"/>
                  </a:moveTo>
                  <a:cubicBezTo>
                    <a:pt x="171" y="295"/>
                    <a:pt x="326" y="589"/>
                    <a:pt x="481" y="915"/>
                  </a:cubicBezTo>
                  <a:cubicBezTo>
                    <a:pt x="342" y="605"/>
                    <a:pt x="171" y="29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25"/>
            <p:cNvSpPr/>
            <p:nvPr/>
          </p:nvSpPr>
          <p:spPr>
            <a:xfrm>
              <a:off x="4107288" y="4220200"/>
              <a:ext cx="39975" cy="19650"/>
            </a:xfrm>
            <a:custGeom>
              <a:avLst/>
              <a:gdLst/>
              <a:ahLst/>
              <a:cxnLst/>
              <a:rect l="l" t="t" r="r" b="b"/>
              <a:pathLst>
                <a:path w="1599" h="786" extrusionOk="0">
                  <a:moveTo>
                    <a:pt x="1288" y="0"/>
                  </a:moveTo>
                  <a:cubicBezTo>
                    <a:pt x="1241" y="0"/>
                    <a:pt x="1210" y="0"/>
                    <a:pt x="1179" y="16"/>
                  </a:cubicBezTo>
                  <a:cubicBezTo>
                    <a:pt x="792" y="140"/>
                    <a:pt x="451" y="295"/>
                    <a:pt x="125" y="528"/>
                  </a:cubicBezTo>
                  <a:cubicBezTo>
                    <a:pt x="47" y="590"/>
                    <a:pt x="1" y="621"/>
                    <a:pt x="1" y="667"/>
                  </a:cubicBezTo>
                  <a:cubicBezTo>
                    <a:pt x="1" y="698"/>
                    <a:pt x="94" y="760"/>
                    <a:pt x="202" y="776"/>
                  </a:cubicBezTo>
                  <a:cubicBezTo>
                    <a:pt x="248" y="783"/>
                    <a:pt x="295" y="786"/>
                    <a:pt x="341" y="786"/>
                  </a:cubicBezTo>
                  <a:cubicBezTo>
                    <a:pt x="731" y="786"/>
                    <a:pt x="1121" y="567"/>
                    <a:pt x="1412" y="373"/>
                  </a:cubicBezTo>
                  <a:cubicBezTo>
                    <a:pt x="1536" y="295"/>
                    <a:pt x="1598" y="233"/>
                    <a:pt x="1567" y="171"/>
                  </a:cubicBezTo>
                  <a:cubicBezTo>
                    <a:pt x="1567" y="171"/>
                    <a:pt x="1567" y="156"/>
                    <a:pt x="1552" y="156"/>
                  </a:cubicBezTo>
                  <a:cubicBezTo>
                    <a:pt x="1490" y="62"/>
                    <a:pt x="1397"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25"/>
            <p:cNvSpPr/>
            <p:nvPr/>
          </p:nvSpPr>
          <p:spPr>
            <a:xfrm>
              <a:off x="4107288" y="4220200"/>
              <a:ext cx="39975" cy="19650"/>
            </a:xfrm>
            <a:custGeom>
              <a:avLst/>
              <a:gdLst/>
              <a:ahLst/>
              <a:cxnLst/>
              <a:rect l="l" t="t" r="r" b="b"/>
              <a:pathLst>
                <a:path w="1599" h="786" extrusionOk="0">
                  <a:moveTo>
                    <a:pt x="1288" y="0"/>
                  </a:moveTo>
                  <a:cubicBezTo>
                    <a:pt x="1241" y="0"/>
                    <a:pt x="1210" y="0"/>
                    <a:pt x="1179" y="16"/>
                  </a:cubicBezTo>
                  <a:cubicBezTo>
                    <a:pt x="792" y="140"/>
                    <a:pt x="451" y="295"/>
                    <a:pt x="125" y="528"/>
                  </a:cubicBezTo>
                  <a:cubicBezTo>
                    <a:pt x="47" y="590"/>
                    <a:pt x="1" y="621"/>
                    <a:pt x="1" y="667"/>
                  </a:cubicBezTo>
                  <a:cubicBezTo>
                    <a:pt x="1" y="698"/>
                    <a:pt x="94" y="760"/>
                    <a:pt x="202" y="776"/>
                  </a:cubicBezTo>
                  <a:cubicBezTo>
                    <a:pt x="248" y="783"/>
                    <a:pt x="295" y="786"/>
                    <a:pt x="341" y="786"/>
                  </a:cubicBezTo>
                  <a:cubicBezTo>
                    <a:pt x="731" y="786"/>
                    <a:pt x="1121" y="567"/>
                    <a:pt x="1412" y="373"/>
                  </a:cubicBezTo>
                  <a:cubicBezTo>
                    <a:pt x="1536" y="295"/>
                    <a:pt x="1598" y="233"/>
                    <a:pt x="1567" y="171"/>
                  </a:cubicBezTo>
                  <a:cubicBezTo>
                    <a:pt x="1567" y="171"/>
                    <a:pt x="1567" y="156"/>
                    <a:pt x="1552" y="156"/>
                  </a:cubicBezTo>
                  <a:cubicBezTo>
                    <a:pt x="1490" y="62"/>
                    <a:pt x="1397"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25"/>
            <p:cNvSpPr/>
            <p:nvPr/>
          </p:nvSpPr>
          <p:spPr>
            <a:xfrm>
              <a:off x="3776163" y="3751800"/>
              <a:ext cx="534325" cy="533575"/>
            </a:xfrm>
            <a:custGeom>
              <a:avLst/>
              <a:gdLst/>
              <a:ahLst/>
              <a:cxnLst/>
              <a:rect l="l" t="t" r="r" b="b"/>
              <a:pathLst>
                <a:path w="21373" h="21343" extrusionOk="0">
                  <a:moveTo>
                    <a:pt x="10825" y="620"/>
                  </a:moveTo>
                  <a:cubicBezTo>
                    <a:pt x="11061" y="620"/>
                    <a:pt x="11297" y="632"/>
                    <a:pt x="11478" y="668"/>
                  </a:cubicBezTo>
                  <a:cubicBezTo>
                    <a:pt x="11555" y="683"/>
                    <a:pt x="11617" y="761"/>
                    <a:pt x="11602" y="838"/>
                  </a:cubicBezTo>
                  <a:cubicBezTo>
                    <a:pt x="11602" y="916"/>
                    <a:pt x="11524" y="962"/>
                    <a:pt x="11462" y="962"/>
                  </a:cubicBezTo>
                  <a:lnTo>
                    <a:pt x="11431" y="962"/>
                  </a:lnTo>
                  <a:cubicBezTo>
                    <a:pt x="11261" y="931"/>
                    <a:pt x="11035" y="921"/>
                    <a:pt x="10809" y="921"/>
                  </a:cubicBezTo>
                  <a:cubicBezTo>
                    <a:pt x="10358" y="921"/>
                    <a:pt x="9906" y="962"/>
                    <a:pt x="9896" y="962"/>
                  </a:cubicBezTo>
                  <a:cubicBezTo>
                    <a:pt x="9818" y="962"/>
                    <a:pt x="9741" y="900"/>
                    <a:pt x="9741" y="823"/>
                  </a:cubicBezTo>
                  <a:cubicBezTo>
                    <a:pt x="9741" y="745"/>
                    <a:pt x="9803" y="668"/>
                    <a:pt x="9849" y="668"/>
                  </a:cubicBezTo>
                  <a:cubicBezTo>
                    <a:pt x="9880" y="668"/>
                    <a:pt x="10352" y="620"/>
                    <a:pt x="10825" y="620"/>
                  </a:cubicBezTo>
                  <a:close/>
                  <a:moveTo>
                    <a:pt x="15651" y="3304"/>
                  </a:moveTo>
                  <a:cubicBezTo>
                    <a:pt x="15715" y="3304"/>
                    <a:pt x="15763" y="3325"/>
                    <a:pt x="15805" y="3366"/>
                  </a:cubicBezTo>
                  <a:cubicBezTo>
                    <a:pt x="15820" y="3397"/>
                    <a:pt x="15851" y="3444"/>
                    <a:pt x="15851" y="3475"/>
                  </a:cubicBezTo>
                  <a:cubicBezTo>
                    <a:pt x="15851" y="3537"/>
                    <a:pt x="15820" y="3599"/>
                    <a:pt x="15789" y="3630"/>
                  </a:cubicBezTo>
                  <a:cubicBezTo>
                    <a:pt x="15727" y="3677"/>
                    <a:pt x="15665" y="3708"/>
                    <a:pt x="15588" y="3708"/>
                  </a:cubicBezTo>
                  <a:cubicBezTo>
                    <a:pt x="15557" y="3708"/>
                    <a:pt x="15510" y="3692"/>
                    <a:pt x="15479" y="3677"/>
                  </a:cubicBezTo>
                  <a:lnTo>
                    <a:pt x="15464" y="3661"/>
                  </a:lnTo>
                  <a:cubicBezTo>
                    <a:pt x="15417" y="3553"/>
                    <a:pt x="15433" y="3428"/>
                    <a:pt x="15495" y="3351"/>
                  </a:cubicBezTo>
                  <a:lnTo>
                    <a:pt x="15510" y="3320"/>
                  </a:lnTo>
                  <a:lnTo>
                    <a:pt x="15541" y="3320"/>
                  </a:lnTo>
                  <a:cubicBezTo>
                    <a:pt x="15583" y="3310"/>
                    <a:pt x="15619" y="3304"/>
                    <a:pt x="15651" y="3304"/>
                  </a:cubicBezTo>
                  <a:close/>
                  <a:moveTo>
                    <a:pt x="16737" y="2762"/>
                  </a:moveTo>
                  <a:cubicBezTo>
                    <a:pt x="16761" y="2762"/>
                    <a:pt x="16787" y="2767"/>
                    <a:pt x="16813" y="2777"/>
                  </a:cubicBezTo>
                  <a:cubicBezTo>
                    <a:pt x="16844" y="2777"/>
                    <a:pt x="17433" y="3149"/>
                    <a:pt x="17945" y="3677"/>
                  </a:cubicBezTo>
                  <a:cubicBezTo>
                    <a:pt x="17992" y="3739"/>
                    <a:pt x="17992" y="3832"/>
                    <a:pt x="17945" y="3894"/>
                  </a:cubicBezTo>
                  <a:cubicBezTo>
                    <a:pt x="17914" y="3909"/>
                    <a:pt x="17883" y="3925"/>
                    <a:pt x="17837" y="3925"/>
                  </a:cubicBezTo>
                  <a:cubicBezTo>
                    <a:pt x="17806" y="3925"/>
                    <a:pt x="17759" y="3925"/>
                    <a:pt x="17744" y="3894"/>
                  </a:cubicBezTo>
                  <a:cubicBezTo>
                    <a:pt x="17263" y="3382"/>
                    <a:pt x="16673" y="3041"/>
                    <a:pt x="16673" y="3041"/>
                  </a:cubicBezTo>
                  <a:cubicBezTo>
                    <a:pt x="16596" y="2979"/>
                    <a:pt x="16580" y="2901"/>
                    <a:pt x="16627" y="2824"/>
                  </a:cubicBezTo>
                  <a:cubicBezTo>
                    <a:pt x="16647" y="2782"/>
                    <a:pt x="16689" y="2762"/>
                    <a:pt x="16737" y="2762"/>
                  </a:cubicBezTo>
                  <a:close/>
                  <a:moveTo>
                    <a:pt x="15820" y="4002"/>
                  </a:moveTo>
                  <a:lnTo>
                    <a:pt x="15820" y="4049"/>
                  </a:lnTo>
                  <a:cubicBezTo>
                    <a:pt x="15835" y="4039"/>
                    <a:pt x="15851" y="4036"/>
                    <a:pt x="15867" y="4036"/>
                  </a:cubicBezTo>
                  <a:cubicBezTo>
                    <a:pt x="15902" y="4036"/>
                    <a:pt x="15939" y="4054"/>
                    <a:pt x="15960" y="4064"/>
                  </a:cubicBezTo>
                  <a:lnTo>
                    <a:pt x="15991" y="4095"/>
                  </a:lnTo>
                  <a:cubicBezTo>
                    <a:pt x="16037" y="4157"/>
                    <a:pt x="16022" y="4235"/>
                    <a:pt x="15960" y="4297"/>
                  </a:cubicBezTo>
                  <a:cubicBezTo>
                    <a:pt x="15913" y="4328"/>
                    <a:pt x="15867" y="4359"/>
                    <a:pt x="15820" y="4359"/>
                  </a:cubicBezTo>
                  <a:cubicBezTo>
                    <a:pt x="15789" y="4359"/>
                    <a:pt x="15774" y="4359"/>
                    <a:pt x="15743" y="4328"/>
                  </a:cubicBezTo>
                  <a:cubicBezTo>
                    <a:pt x="15696" y="4297"/>
                    <a:pt x="15650" y="4219"/>
                    <a:pt x="15665" y="4142"/>
                  </a:cubicBezTo>
                  <a:cubicBezTo>
                    <a:pt x="15696" y="4064"/>
                    <a:pt x="15743" y="4002"/>
                    <a:pt x="15820" y="4002"/>
                  </a:cubicBezTo>
                  <a:close/>
                  <a:moveTo>
                    <a:pt x="19079" y="5390"/>
                  </a:moveTo>
                  <a:cubicBezTo>
                    <a:pt x="19112" y="5390"/>
                    <a:pt x="19139" y="5398"/>
                    <a:pt x="19155" y="5414"/>
                  </a:cubicBezTo>
                  <a:cubicBezTo>
                    <a:pt x="19232" y="5460"/>
                    <a:pt x="19263" y="5507"/>
                    <a:pt x="19217" y="5584"/>
                  </a:cubicBezTo>
                  <a:cubicBezTo>
                    <a:pt x="19186" y="5646"/>
                    <a:pt x="19139" y="5693"/>
                    <a:pt x="19077" y="5693"/>
                  </a:cubicBezTo>
                  <a:lnTo>
                    <a:pt x="19062" y="5693"/>
                  </a:lnTo>
                  <a:cubicBezTo>
                    <a:pt x="19000" y="5677"/>
                    <a:pt x="18969" y="5615"/>
                    <a:pt x="18969" y="5538"/>
                  </a:cubicBezTo>
                  <a:cubicBezTo>
                    <a:pt x="18969" y="5522"/>
                    <a:pt x="18984" y="5491"/>
                    <a:pt x="18984" y="5476"/>
                  </a:cubicBezTo>
                  <a:lnTo>
                    <a:pt x="18969" y="5414"/>
                  </a:lnTo>
                  <a:cubicBezTo>
                    <a:pt x="19008" y="5398"/>
                    <a:pt x="19046" y="5390"/>
                    <a:pt x="19079" y="5390"/>
                  </a:cubicBezTo>
                  <a:close/>
                  <a:moveTo>
                    <a:pt x="19692" y="6104"/>
                  </a:moveTo>
                  <a:cubicBezTo>
                    <a:pt x="19734" y="6104"/>
                    <a:pt x="19773" y="6129"/>
                    <a:pt x="19791" y="6174"/>
                  </a:cubicBezTo>
                  <a:cubicBezTo>
                    <a:pt x="19822" y="6189"/>
                    <a:pt x="20287" y="6965"/>
                    <a:pt x="20489" y="7849"/>
                  </a:cubicBezTo>
                  <a:cubicBezTo>
                    <a:pt x="20520" y="7926"/>
                    <a:pt x="20473" y="8004"/>
                    <a:pt x="20396" y="8019"/>
                  </a:cubicBezTo>
                  <a:lnTo>
                    <a:pt x="20365" y="8019"/>
                  </a:lnTo>
                  <a:cubicBezTo>
                    <a:pt x="20303" y="8019"/>
                    <a:pt x="20241" y="7957"/>
                    <a:pt x="20225" y="7895"/>
                  </a:cubicBezTo>
                  <a:cubicBezTo>
                    <a:pt x="20023" y="7073"/>
                    <a:pt x="19558" y="6313"/>
                    <a:pt x="19558" y="6313"/>
                  </a:cubicBezTo>
                  <a:cubicBezTo>
                    <a:pt x="19527" y="6236"/>
                    <a:pt x="19543" y="6143"/>
                    <a:pt x="19605" y="6143"/>
                  </a:cubicBezTo>
                  <a:cubicBezTo>
                    <a:pt x="19631" y="6117"/>
                    <a:pt x="19662" y="6104"/>
                    <a:pt x="19692" y="6104"/>
                  </a:cubicBezTo>
                  <a:close/>
                  <a:moveTo>
                    <a:pt x="19634" y="8071"/>
                  </a:moveTo>
                  <a:cubicBezTo>
                    <a:pt x="19693" y="8071"/>
                    <a:pt x="19746" y="8095"/>
                    <a:pt x="19775" y="8143"/>
                  </a:cubicBezTo>
                  <a:cubicBezTo>
                    <a:pt x="19822" y="8190"/>
                    <a:pt x="19822" y="8236"/>
                    <a:pt x="19822" y="8283"/>
                  </a:cubicBezTo>
                  <a:cubicBezTo>
                    <a:pt x="19822" y="8330"/>
                    <a:pt x="19791" y="8392"/>
                    <a:pt x="19760" y="8407"/>
                  </a:cubicBezTo>
                  <a:cubicBezTo>
                    <a:pt x="19713" y="8423"/>
                    <a:pt x="19682" y="8438"/>
                    <a:pt x="19636" y="8438"/>
                  </a:cubicBezTo>
                  <a:cubicBezTo>
                    <a:pt x="19589" y="8438"/>
                    <a:pt x="19512" y="8407"/>
                    <a:pt x="19465" y="8361"/>
                  </a:cubicBezTo>
                  <a:cubicBezTo>
                    <a:pt x="19419" y="8314"/>
                    <a:pt x="19388" y="8252"/>
                    <a:pt x="19434" y="8190"/>
                  </a:cubicBezTo>
                  <a:cubicBezTo>
                    <a:pt x="19434" y="8143"/>
                    <a:pt x="19465" y="8112"/>
                    <a:pt x="19527" y="8097"/>
                  </a:cubicBezTo>
                  <a:cubicBezTo>
                    <a:pt x="19562" y="8079"/>
                    <a:pt x="19599" y="8071"/>
                    <a:pt x="19634" y="8071"/>
                  </a:cubicBezTo>
                  <a:close/>
                  <a:moveTo>
                    <a:pt x="20559" y="8358"/>
                  </a:moveTo>
                  <a:cubicBezTo>
                    <a:pt x="20628" y="8358"/>
                    <a:pt x="20689" y="8415"/>
                    <a:pt x="20675" y="8485"/>
                  </a:cubicBezTo>
                  <a:cubicBezTo>
                    <a:pt x="20690" y="8516"/>
                    <a:pt x="20799" y="9384"/>
                    <a:pt x="20783" y="9849"/>
                  </a:cubicBezTo>
                  <a:cubicBezTo>
                    <a:pt x="20783" y="9943"/>
                    <a:pt x="20721" y="9989"/>
                    <a:pt x="20644" y="9989"/>
                  </a:cubicBezTo>
                  <a:cubicBezTo>
                    <a:pt x="20566" y="9989"/>
                    <a:pt x="20520" y="9911"/>
                    <a:pt x="20520" y="9834"/>
                  </a:cubicBezTo>
                  <a:cubicBezTo>
                    <a:pt x="20551" y="9400"/>
                    <a:pt x="20411" y="8516"/>
                    <a:pt x="20411" y="8516"/>
                  </a:cubicBezTo>
                  <a:cubicBezTo>
                    <a:pt x="20396" y="8438"/>
                    <a:pt x="20458" y="8392"/>
                    <a:pt x="20535" y="8361"/>
                  </a:cubicBezTo>
                  <a:cubicBezTo>
                    <a:pt x="20543" y="8359"/>
                    <a:pt x="20551" y="8358"/>
                    <a:pt x="20559" y="8358"/>
                  </a:cubicBezTo>
                  <a:close/>
                  <a:moveTo>
                    <a:pt x="19837" y="9443"/>
                  </a:moveTo>
                  <a:cubicBezTo>
                    <a:pt x="19910" y="9443"/>
                    <a:pt x="19998" y="9489"/>
                    <a:pt x="20039" y="9570"/>
                  </a:cubicBezTo>
                  <a:cubicBezTo>
                    <a:pt x="20070" y="9648"/>
                    <a:pt x="20070" y="9725"/>
                    <a:pt x="20070" y="9803"/>
                  </a:cubicBezTo>
                  <a:cubicBezTo>
                    <a:pt x="20070" y="9974"/>
                    <a:pt x="20054" y="10129"/>
                    <a:pt x="19992" y="10284"/>
                  </a:cubicBezTo>
                  <a:lnTo>
                    <a:pt x="19977" y="10330"/>
                  </a:lnTo>
                  <a:lnTo>
                    <a:pt x="19930" y="10330"/>
                  </a:lnTo>
                  <a:cubicBezTo>
                    <a:pt x="19822" y="10330"/>
                    <a:pt x="19760" y="10191"/>
                    <a:pt x="19760" y="10051"/>
                  </a:cubicBezTo>
                  <a:cubicBezTo>
                    <a:pt x="19744" y="9880"/>
                    <a:pt x="19760" y="9679"/>
                    <a:pt x="19760" y="9508"/>
                  </a:cubicBezTo>
                  <a:lnTo>
                    <a:pt x="19760" y="9477"/>
                  </a:lnTo>
                  <a:lnTo>
                    <a:pt x="19806" y="9446"/>
                  </a:lnTo>
                  <a:cubicBezTo>
                    <a:pt x="19816" y="9444"/>
                    <a:pt x="19826" y="9443"/>
                    <a:pt x="19837" y="9443"/>
                  </a:cubicBezTo>
                  <a:close/>
                  <a:moveTo>
                    <a:pt x="20752" y="10501"/>
                  </a:moveTo>
                  <a:cubicBezTo>
                    <a:pt x="20830" y="10501"/>
                    <a:pt x="20892" y="10563"/>
                    <a:pt x="20892" y="10609"/>
                  </a:cubicBezTo>
                  <a:cubicBezTo>
                    <a:pt x="20892" y="10656"/>
                    <a:pt x="20892" y="11618"/>
                    <a:pt x="20783" y="11990"/>
                  </a:cubicBezTo>
                  <a:cubicBezTo>
                    <a:pt x="20768" y="12067"/>
                    <a:pt x="20706" y="12114"/>
                    <a:pt x="20659" y="12114"/>
                  </a:cubicBezTo>
                  <a:lnTo>
                    <a:pt x="20613" y="12114"/>
                  </a:lnTo>
                  <a:cubicBezTo>
                    <a:pt x="20535" y="12083"/>
                    <a:pt x="20504" y="12005"/>
                    <a:pt x="20520" y="11928"/>
                  </a:cubicBezTo>
                  <a:cubicBezTo>
                    <a:pt x="20597" y="11664"/>
                    <a:pt x="20613" y="10904"/>
                    <a:pt x="20613" y="10640"/>
                  </a:cubicBezTo>
                  <a:cubicBezTo>
                    <a:pt x="20613" y="10563"/>
                    <a:pt x="20675" y="10501"/>
                    <a:pt x="20752" y="10501"/>
                  </a:cubicBezTo>
                  <a:close/>
                  <a:moveTo>
                    <a:pt x="19540" y="13267"/>
                  </a:moveTo>
                  <a:cubicBezTo>
                    <a:pt x="19556" y="13267"/>
                    <a:pt x="19573" y="13270"/>
                    <a:pt x="19589" y="13277"/>
                  </a:cubicBezTo>
                  <a:cubicBezTo>
                    <a:pt x="19667" y="13293"/>
                    <a:pt x="19698" y="13370"/>
                    <a:pt x="19682" y="13448"/>
                  </a:cubicBezTo>
                  <a:cubicBezTo>
                    <a:pt x="19512" y="14006"/>
                    <a:pt x="19077" y="14549"/>
                    <a:pt x="19062" y="14564"/>
                  </a:cubicBezTo>
                  <a:cubicBezTo>
                    <a:pt x="19015" y="14611"/>
                    <a:pt x="18984" y="14626"/>
                    <a:pt x="18953" y="14626"/>
                  </a:cubicBezTo>
                  <a:cubicBezTo>
                    <a:pt x="18907" y="14626"/>
                    <a:pt x="18876" y="14611"/>
                    <a:pt x="18845" y="14595"/>
                  </a:cubicBezTo>
                  <a:cubicBezTo>
                    <a:pt x="18783" y="14533"/>
                    <a:pt x="18767" y="14456"/>
                    <a:pt x="18845" y="14394"/>
                  </a:cubicBezTo>
                  <a:cubicBezTo>
                    <a:pt x="18845" y="14394"/>
                    <a:pt x="19263" y="13897"/>
                    <a:pt x="19419" y="13370"/>
                  </a:cubicBezTo>
                  <a:cubicBezTo>
                    <a:pt x="19431" y="13309"/>
                    <a:pt x="19481" y="13267"/>
                    <a:pt x="19540" y="13267"/>
                  </a:cubicBezTo>
                  <a:close/>
                  <a:moveTo>
                    <a:pt x="17526" y="15914"/>
                  </a:moveTo>
                  <a:cubicBezTo>
                    <a:pt x="17635" y="15914"/>
                    <a:pt x="17681" y="15945"/>
                    <a:pt x="17728" y="16022"/>
                  </a:cubicBezTo>
                  <a:cubicBezTo>
                    <a:pt x="17744" y="16084"/>
                    <a:pt x="17744" y="16162"/>
                    <a:pt x="17712" y="16224"/>
                  </a:cubicBezTo>
                  <a:cubicBezTo>
                    <a:pt x="17666" y="16270"/>
                    <a:pt x="17604" y="16317"/>
                    <a:pt x="17526" y="16317"/>
                  </a:cubicBezTo>
                  <a:lnTo>
                    <a:pt x="17480" y="16317"/>
                  </a:lnTo>
                  <a:cubicBezTo>
                    <a:pt x="17418" y="16301"/>
                    <a:pt x="17371" y="16255"/>
                    <a:pt x="17356" y="16224"/>
                  </a:cubicBezTo>
                  <a:cubicBezTo>
                    <a:pt x="17325" y="16177"/>
                    <a:pt x="17325" y="16100"/>
                    <a:pt x="17340" y="16022"/>
                  </a:cubicBezTo>
                  <a:cubicBezTo>
                    <a:pt x="17356" y="15945"/>
                    <a:pt x="17433" y="15914"/>
                    <a:pt x="17526" y="15914"/>
                  </a:cubicBezTo>
                  <a:close/>
                  <a:moveTo>
                    <a:pt x="19776" y="14716"/>
                  </a:moveTo>
                  <a:cubicBezTo>
                    <a:pt x="19786" y="14716"/>
                    <a:pt x="19796" y="14717"/>
                    <a:pt x="19806" y="14719"/>
                  </a:cubicBezTo>
                  <a:cubicBezTo>
                    <a:pt x="19884" y="14750"/>
                    <a:pt x="19915" y="14828"/>
                    <a:pt x="19899" y="14906"/>
                  </a:cubicBezTo>
                  <a:cubicBezTo>
                    <a:pt x="19744" y="15479"/>
                    <a:pt x="18845" y="16612"/>
                    <a:pt x="18814" y="16643"/>
                  </a:cubicBezTo>
                  <a:cubicBezTo>
                    <a:pt x="18767" y="16689"/>
                    <a:pt x="18736" y="16705"/>
                    <a:pt x="18690" y="16705"/>
                  </a:cubicBezTo>
                  <a:cubicBezTo>
                    <a:pt x="18659" y="16705"/>
                    <a:pt x="18612" y="16689"/>
                    <a:pt x="18597" y="16658"/>
                  </a:cubicBezTo>
                  <a:cubicBezTo>
                    <a:pt x="18534" y="16612"/>
                    <a:pt x="18534" y="16534"/>
                    <a:pt x="18597" y="16472"/>
                  </a:cubicBezTo>
                  <a:cubicBezTo>
                    <a:pt x="18597" y="16472"/>
                    <a:pt x="19465" y="15340"/>
                    <a:pt x="19620" y="14828"/>
                  </a:cubicBezTo>
                  <a:cubicBezTo>
                    <a:pt x="19647" y="14760"/>
                    <a:pt x="19709" y="14716"/>
                    <a:pt x="19776" y="14716"/>
                  </a:cubicBezTo>
                  <a:close/>
                  <a:moveTo>
                    <a:pt x="17108" y="17092"/>
                  </a:moveTo>
                  <a:lnTo>
                    <a:pt x="17139" y="17108"/>
                  </a:lnTo>
                  <a:cubicBezTo>
                    <a:pt x="17149" y="17113"/>
                    <a:pt x="17158" y="17115"/>
                    <a:pt x="17166" y="17115"/>
                  </a:cubicBezTo>
                  <a:cubicBezTo>
                    <a:pt x="17182" y="17115"/>
                    <a:pt x="17196" y="17108"/>
                    <a:pt x="17216" y="17108"/>
                  </a:cubicBezTo>
                  <a:cubicBezTo>
                    <a:pt x="17247" y="17100"/>
                    <a:pt x="17278" y="17096"/>
                    <a:pt x="17305" y="17096"/>
                  </a:cubicBezTo>
                  <a:cubicBezTo>
                    <a:pt x="17333" y="17096"/>
                    <a:pt x="17356" y="17100"/>
                    <a:pt x="17371" y="17108"/>
                  </a:cubicBezTo>
                  <a:cubicBezTo>
                    <a:pt x="17418" y="17123"/>
                    <a:pt x="17449" y="17170"/>
                    <a:pt x="17449" y="17232"/>
                  </a:cubicBezTo>
                  <a:cubicBezTo>
                    <a:pt x="17449" y="17279"/>
                    <a:pt x="17433" y="17341"/>
                    <a:pt x="17402" y="17372"/>
                  </a:cubicBezTo>
                  <a:cubicBezTo>
                    <a:pt x="17340" y="17403"/>
                    <a:pt x="17294" y="17418"/>
                    <a:pt x="17247" y="17418"/>
                  </a:cubicBezTo>
                  <a:cubicBezTo>
                    <a:pt x="17201" y="17418"/>
                    <a:pt x="17139" y="17418"/>
                    <a:pt x="17108" y="17403"/>
                  </a:cubicBezTo>
                  <a:lnTo>
                    <a:pt x="17092" y="17403"/>
                  </a:lnTo>
                  <a:lnTo>
                    <a:pt x="17092" y="17372"/>
                  </a:lnTo>
                  <a:cubicBezTo>
                    <a:pt x="17046" y="17310"/>
                    <a:pt x="17046" y="17201"/>
                    <a:pt x="17092" y="17123"/>
                  </a:cubicBezTo>
                  <a:lnTo>
                    <a:pt x="17108" y="17092"/>
                  </a:lnTo>
                  <a:close/>
                  <a:moveTo>
                    <a:pt x="17787" y="17648"/>
                  </a:moveTo>
                  <a:cubicBezTo>
                    <a:pt x="17798" y="17648"/>
                    <a:pt x="17810" y="17649"/>
                    <a:pt x="17821" y="17651"/>
                  </a:cubicBezTo>
                  <a:lnTo>
                    <a:pt x="17868" y="17651"/>
                  </a:lnTo>
                  <a:lnTo>
                    <a:pt x="17868" y="17697"/>
                  </a:lnTo>
                  <a:cubicBezTo>
                    <a:pt x="17883" y="17790"/>
                    <a:pt x="17899" y="17930"/>
                    <a:pt x="17837" y="18023"/>
                  </a:cubicBezTo>
                  <a:cubicBezTo>
                    <a:pt x="17806" y="18101"/>
                    <a:pt x="17712" y="18163"/>
                    <a:pt x="17635" y="18163"/>
                  </a:cubicBezTo>
                  <a:cubicBezTo>
                    <a:pt x="17588" y="18163"/>
                    <a:pt x="17557" y="18132"/>
                    <a:pt x="17511" y="18116"/>
                  </a:cubicBezTo>
                  <a:lnTo>
                    <a:pt x="17495" y="18101"/>
                  </a:lnTo>
                  <a:cubicBezTo>
                    <a:pt x="17433" y="18007"/>
                    <a:pt x="17433" y="17868"/>
                    <a:pt x="17511" y="17775"/>
                  </a:cubicBezTo>
                  <a:cubicBezTo>
                    <a:pt x="17580" y="17705"/>
                    <a:pt x="17687" y="17648"/>
                    <a:pt x="17787" y="17648"/>
                  </a:cubicBezTo>
                  <a:close/>
                  <a:moveTo>
                    <a:pt x="17120" y="18097"/>
                  </a:moveTo>
                  <a:cubicBezTo>
                    <a:pt x="17148" y="18097"/>
                    <a:pt x="17177" y="18104"/>
                    <a:pt x="17201" y="18116"/>
                  </a:cubicBezTo>
                  <a:cubicBezTo>
                    <a:pt x="17263" y="18163"/>
                    <a:pt x="17278" y="18256"/>
                    <a:pt x="17216" y="18333"/>
                  </a:cubicBezTo>
                  <a:cubicBezTo>
                    <a:pt x="16937" y="18721"/>
                    <a:pt x="15975" y="19388"/>
                    <a:pt x="15944" y="19419"/>
                  </a:cubicBezTo>
                  <a:cubicBezTo>
                    <a:pt x="15929" y="19434"/>
                    <a:pt x="15882" y="19434"/>
                    <a:pt x="15867" y="19434"/>
                  </a:cubicBezTo>
                  <a:cubicBezTo>
                    <a:pt x="15820" y="19434"/>
                    <a:pt x="15774" y="19419"/>
                    <a:pt x="15743" y="19372"/>
                  </a:cubicBezTo>
                  <a:cubicBezTo>
                    <a:pt x="15712" y="19326"/>
                    <a:pt x="15727" y="19217"/>
                    <a:pt x="15789" y="19186"/>
                  </a:cubicBezTo>
                  <a:cubicBezTo>
                    <a:pt x="15805" y="19171"/>
                    <a:pt x="16735" y="18504"/>
                    <a:pt x="17015" y="18163"/>
                  </a:cubicBezTo>
                  <a:cubicBezTo>
                    <a:pt x="17034" y="18115"/>
                    <a:pt x="17076" y="18097"/>
                    <a:pt x="17120" y="18097"/>
                  </a:cubicBezTo>
                  <a:close/>
                  <a:moveTo>
                    <a:pt x="2765" y="17810"/>
                  </a:moveTo>
                  <a:lnTo>
                    <a:pt x="2765" y="17810"/>
                  </a:lnTo>
                  <a:cubicBezTo>
                    <a:pt x="3316" y="18426"/>
                    <a:pt x="3937" y="18977"/>
                    <a:pt x="4616" y="19448"/>
                  </a:cubicBezTo>
                  <a:lnTo>
                    <a:pt x="4616" y="19448"/>
                  </a:lnTo>
                  <a:cubicBezTo>
                    <a:pt x="4098" y="19079"/>
                    <a:pt x="3614" y="18675"/>
                    <a:pt x="3164" y="18225"/>
                  </a:cubicBezTo>
                  <a:cubicBezTo>
                    <a:pt x="3031" y="18091"/>
                    <a:pt x="2898" y="17953"/>
                    <a:pt x="2765" y="17810"/>
                  </a:cubicBezTo>
                  <a:close/>
                  <a:moveTo>
                    <a:pt x="7566" y="20289"/>
                  </a:moveTo>
                  <a:cubicBezTo>
                    <a:pt x="7623" y="20289"/>
                    <a:pt x="7680" y="20305"/>
                    <a:pt x="7724" y="20334"/>
                  </a:cubicBezTo>
                  <a:cubicBezTo>
                    <a:pt x="7833" y="20380"/>
                    <a:pt x="7879" y="20520"/>
                    <a:pt x="7864" y="20629"/>
                  </a:cubicBezTo>
                  <a:cubicBezTo>
                    <a:pt x="7864" y="20675"/>
                    <a:pt x="7833" y="20706"/>
                    <a:pt x="7802" y="20737"/>
                  </a:cubicBezTo>
                  <a:cubicBezTo>
                    <a:pt x="7786" y="20737"/>
                    <a:pt x="7755" y="20753"/>
                    <a:pt x="7740" y="20753"/>
                  </a:cubicBezTo>
                  <a:cubicBezTo>
                    <a:pt x="7709" y="20768"/>
                    <a:pt x="7662" y="20768"/>
                    <a:pt x="7631" y="20768"/>
                  </a:cubicBezTo>
                  <a:cubicBezTo>
                    <a:pt x="7523" y="20768"/>
                    <a:pt x="7445" y="20753"/>
                    <a:pt x="7399" y="20691"/>
                  </a:cubicBezTo>
                  <a:cubicBezTo>
                    <a:pt x="7337" y="20660"/>
                    <a:pt x="7321" y="20582"/>
                    <a:pt x="7321" y="20505"/>
                  </a:cubicBezTo>
                  <a:cubicBezTo>
                    <a:pt x="7321" y="20442"/>
                    <a:pt x="7352" y="20380"/>
                    <a:pt x="7399" y="20349"/>
                  </a:cubicBezTo>
                  <a:cubicBezTo>
                    <a:pt x="7440" y="20309"/>
                    <a:pt x="7502" y="20289"/>
                    <a:pt x="7566" y="20289"/>
                  </a:cubicBezTo>
                  <a:close/>
                  <a:moveTo>
                    <a:pt x="12520" y="20393"/>
                  </a:moveTo>
                  <a:cubicBezTo>
                    <a:pt x="12578" y="20393"/>
                    <a:pt x="12630" y="20433"/>
                    <a:pt x="12641" y="20489"/>
                  </a:cubicBezTo>
                  <a:cubicBezTo>
                    <a:pt x="12672" y="20567"/>
                    <a:pt x="12625" y="20644"/>
                    <a:pt x="12548" y="20675"/>
                  </a:cubicBezTo>
                  <a:cubicBezTo>
                    <a:pt x="12238" y="20799"/>
                    <a:pt x="11540" y="20815"/>
                    <a:pt x="11509" y="20815"/>
                  </a:cubicBezTo>
                  <a:cubicBezTo>
                    <a:pt x="11431" y="20815"/>
                    <a:pt x="11369" y="20753"/>
                    <a:pt x="11369" y="20675"/>
                  </a:cubicBezTo>
                  <a:cubicBezTo>
                    <a:pt x="11369" y="20598"/>
                    <a:pt x="11416" y="20520"/>
                    <a:pt x="11509" y="20520"/>
                  </a:cubicBezTo>
                  <a:cubicBezTo>
                    <a:pt x="11679" y="20520"/>
                    <a:pt x="12222" y="20489"/>
                    <a:pt x="12455" y="20411"/>
                  </a:cubicBezTo>
                  <a:cubicBezTo>
                    <a:pt x="12476" y="20399"/>
                    <a:pt x="12499" y="20393"/>
                    <a:pt x="12520" y="20393"/>
                  </a:cubicBezTo>
                  <a:close/>
                  <a:moveTo>
                    <a:pt x="10687" y="1"/>
                  </a:moveTo>
                  <a:cubicBezTo>
                    <a:pt x="9585" y="1"/>
                    <a:pt x="8515" y="187"/>
                    <a:pt x="7507" y="497"/>
                  </a:cubicBezTo>
                  <a:cubicBezTo>
                    <a:pt x="7166" y="590"/>
                    <a:pt x="6825" y="699"/>
                    <a:pt x="6515" y="838"/>
                  </a:cubicBezTo>
                  <a:cubicBezTo>
                    <a:pt x="5724" y="1164"/>
                    <a:pt x="4964" y="1614"/>
                    <a:pt x="4297" y="2126"/>
                  </a:cubicBezTo>
                  <a:cubicBezTo>
                    <a:pt x="3754" y="2529"/>
                    <a:pt x="3242" y="2994"/>
                    <a:pt x="2777" y="3491"/>
                  </a:cubicBezTo>
                  <a:cubicBezTo>
                    <a:pt x="2544" y="3754"/>
                    <a:pt x="2327" y="4018"/>
                    <a:pt x="2110" y="4297"/>
                  </a:cubicBezTo>
                  <a:cubicBezTo>
                    <a:pt x="1908" y="4561"/>
                    <a:pt x="1707" y="4855"/>
                    <a:pt x="1536" y="5150"/>
                  </a:cubicBezTo>
                  <a:cubicBezTo>
                    <a:pt x="1365" y="5429"/>
                    <a:pt x="1210" y="5739"/>
                    <a:pt x="1055" y="6065"/>
                  </a:cubicBezTo>
                  <a:cubicBezTo>
                    <a:pt x="900" y="6375"/>
                    <a:pt x="761" y="6670"/>
                    <a:pt x="652" y="7011"/>
                  </a:cubicBezTo>
                  <a:cubicBezTo>
                    <a:pt x="528" y="7337"/>
                    <a:pt x="435" y="7663"/>
                    <a:pt x="342" y="8019"/>
                  </a:cubicBezTo>
                  <a:cubicBezTo>
                    <a:pt x="125" y="8857"/>
                    <a:pt x="1" y="9756"/>
                    <a:pt x="1" y="10671"/>
                  </a:cubicBezTo>
                  <a:cubicBezTo>
                    <a:pt x="1" y="11773"/>
                    <a:pt x="187" y="12843"/>
                    <a:pt x="497" y="13851"/>
                  </a:cubicBezTo>
                  <a:cubicBezTo>
                    <a:pt x="590" y="14208"/>
                    <a:pt x="698" y="14533"/>
                    <a:pt x="838" y="14844"/>
                  </a:cubicBezTo>
                  <a:cubicBezTo>
                    <a:pt x="1117" y="15479"/>
                    <a:pt x="1443" y="16084"/>
                    <a:pt x="1846" y="16658"/>
                  </a:cubicBezTo>
                  <a:cubicBezTo>
                    <a:pt x="2048" y="16937"/>
                    <a:pt x="2249" y="17201"/>
                    <a:pt x="2467" y="17480"/>
                  </a:cubicBezTo>
                  <a:cubicBezTo>
                    <a:pt x="2566" y="17593"/>
                    <a:pt x="2666" y="17703"/>
                    <a:pt x="2765" y="17810"/>
                  </a:cubicBezTo>
                  <a:lnTo>
                    <a:pt x="2765" y="17810"/>
                  </a:lnTo>
                  <a:cubicBezTo>
                    <a:pt x="1076" y="15921"/>
                    <a:pt x="47" y="13417"/>
                    <a:pt x="47" y="10671"/>
                  </a:cubicBezTo>
                  <a:cubicBezTo>
                    <a:pt x="47" y="6996"/>
                    <a:pt x="1908" y="3754"/>
                    <a:pt x="4731" y="1831"/>
                  </a:cubicBezTo>
                  <a:cubicBezTo>
                    <a:pt x="5708" y="1428"/>
                    <a:pt x="6732" y="1180"/>
                    <a:pt x="7817" y="1102"/>
                  </a:cubicBezTo>
                  <a:lnTo>
                    <a:pt x="7817" y="900"/>
                  </a:lnTo>
                  <a:lnTo>
                    <a:pt x="7879" y="900"/>
                  </a:lnTo>
                  <a:cubicBezTo>
                    <a:pt x="7895" y="900"/>
                    <a:pt x="7910" y="885"/>
                    <a:pt x="7910" y="869"/>
                  </a:cubicBezTo>
                  <a:lnTo>
                    <a:pt x="7910" y="807"/>
                  </a:lnTo>
                  <a:lnTo>
                    <a:pt x="7988" y="823"/>
                  </a:lnTo>
                  <a:cubicBezTo>
                    <a:pt x="8112" y="838"/>
                    <a:pt x="8267" y="885"/>
                    <a:pt x="8298" y="1024"/>
                  </a:cubicBezTo>
                  <a:lnTo>
                    <a:pt x="8298" y="1071"/>
                  </a:lnTo>
                  <a:lnTo>
                    <a:pt x="8515" y="1071"/>
                  </a:lnTo>
                  <a:cubicBezTo>
                    <a:pt x="9741" y="1071"/>
                    <a:pt x="10904" y="1304"/>
                    <a:pt x="11974" y="1722"/>
                  </a:cubicBezTo>
                  <a:lnTo>
                    <a:pt x="11974" y="1691"/>
                  </a:lnTo>
                  <a:cubicBezTo>
                    <a:pt x="11974" y="1660"/>
                    <a:pt x="11989" y="1598"/>
                    <a:pt x="12005" y="1567"/>
                  </a:cubicBezTo>
                  <a:cubicBezTo>
                    <a:pt x="12129" y="1288"/>
                    <a:pt x="12455" y="1288"/>
                    <a:pt x="12563" y="1288"/>
                  </a:cubicBezTo>
                  <a:lnTo>
                    <a:pt x="12672" y="1288"/>
                  </a:lnTo>
                  <a:cubicBezTo>
                    <a:pt x="13091" y="1288"/>
                    <a:pt x="13727" y="1335"/>
                    <a:pt x="14192" y="1722"/>
                  </a:cubicBezTo>
                  <a:cubicBezTo>
                    <a:pt x="14393" y="1893"/>
                    <a:pt x="14518" y="2157"/>
                    <a:pt x="14362" y="2374"/>
                  </a:cubicBezTo>
                  <a:cubicBezTo>
                    <a:pt x="14269" y="2529"/>
                    <a:pt x="14099" y="2575"/>
                    <a:pt x="13944" y="2575"/>
                  </a:cubicBezTo>
                  <a:lnTo>
                    <a:pt x="13633" y="2575"/>
                  </a:lnTo>
                  <a:cubicBezTo>
                    <a:pt x="16332" y="4282"/>
                    <a:pt x="18116" y="7259"/>
                    <a:pt x="18116" y="10687"/>
                  </a:cubicBezTo>
                  <a:cubicBezTo>
                    <a:pt x="18116" y="13991"/>
                    <a:pt x="16425" y="16922"/>
                    <a:pt x="13882" y="18643"/>
                  </a:cubicBezTo>
                  <a:cubicBezTo>
                    <a:pt x="14037" y="18566"/>
                    <a:pt x="14192" y="18504"/>
                    <a:pt x="14347" y="18473"/>
                  </a:cubicBezTo>
                  <a:cubicBezTo>
                    <a:pt x="14407" y="18456"/>
                    <a:pt x="14469" y="18448"/>
                    <a:pt x="14530" y="18448"/>
                  </a:cubicBezTo>
                  <a:cubicBezTo>
                    <a:pt x="14752" y="18448"/>
                    <a:pt x="14966" y="18554"/>
                    <a:pt x="15076" y="18736"/>
                  </a:cubicBezTo>
                  <a:cubicBezTo>
                    <a:pt x="15091" y="18798"/>
                    <a:pt x="15107" y="18830"/>
                    <a:pt x="15107" y="18876"/>
                  </a:cubicBezTo>
                  <a:cubicBezTo>
                    <a:pt x="15122" y="19031"/>
                    <a:pt x="15029" y="19202"/>
                    <a:pt x="14812" y="19341"/>
                  </a:cubicBezTo>
                  <a:cubicBezTo>
                    <a:pt x="14486" y="19558"/>
                    <a:pt x="14068" y="19807"/>
                    <a:pt x="13571" y="19807"/>
                  </a:cubicBezTo>
                  <a:cubicBezTo>
                    <a:pt x="13525" y="19807"/>
                    <a:pt x="13463" y="19791"/>
                    <a:pt x="13401" y="19791"/>
                  </a:cubicBezTo>
                  <a:cubicBezTo>
                    <a:pt x="13168" y="19760"/>
                    <a:pt x="12936" y="19605"/>
                    <a:pt x="12951" y="19372"/>
                  </a:cubicBezTo>
                  <a:cubicBezTo>
                    <a:pt x="12951" y="19279"/>
                    <a:pt x="12998" y="19202"/>
                    <a:pt x="13060" y="19140"/>
                  </a:cubicBezTo>
                  <a:lnTo>
                    <a:pt x="13060" y="19140"/>
                  </a:lnTo>
                  <a:cubicBezTo>
                    <a:pt x="12393" y="19512"/>
                    <a:pt x="11648" y="19807"/>
                    <a:pt x="10904" y="19993"/>
                  </a:cubicBezTo>
                  <a:cubicBezTo>
                    <a:pt x="10904" y="20039"/>
                    <a:pt x="10919" y="20086"/>
                    <a:pt x="10919" y="20132"/>
                  </a:cubicBezTo>
                  <a:cubicBezTo>
                    <a:pt x="10919" y="20179"/>
                    <a:pt x="10919" y="20210"/>
                    <a:pt x="10904" y="20256"/>
                  </a:cubicBezTo>
                  <a:cubicBezTo>
                    <a:pt x="10842" y="20411"/>
                    <a:pt x="10640" y="20427"/>
                    <a:pt x="10516" y="20442"/>
                  </a:cubicBezTo>
                  <a:cubicBezTo>
                    <a:pt x="10423" y="20458"/>
                    <a:pt x="10299" y="20458"/>
                    <a:pt x="10206" y="20458"/>
                  </a:cubicBezTo>
                  <a:cubicBezTo>
                    <a:pt x="9849" y="20458"/>
                    <a:pt x="9601" y="20411"/>
                    <a:pt x="9384" y="20287"/>
                  </a:cubicBezTo>
                  <a:cubicBezTo>
                    <a:pt x="9368" y="20287"/>
                    <a:pt x="9368" y="20272"/>
                    <a:pt x="9353" y="20272"/>
                  </a:cubicBezTo>
                  <a:cubicBezTo>
                    <a:pt x="9074" y="20287"/>
                    <a:pt x="8794" y="20303"/>
                    <a:pt x="8500" y="20303"/>
                  </a:cubicBezTo>
                  <a:cubicBezTo>
                    <a:pt x="7166" y="20303"/>
                    <a:pt x="5894" y="20024"/>
                    <a:pt x="4731" y="19527"/>
                  </a:cubicBezTo>
                  <a:cubicBezTo>
                    <a:pt x="4692" y="19501"/>
                    <a:pt x="4654" y="19475"/>
                    <a:pt x="4616" y="19448"/>
                  </a:cubicBezTo>
                  <a:lnTo>
                    <a:pt x="4616" y="19448"/>
                  </a:lnTo>
                  <a:cubicBezTo>
                    <a:pt x="4705" y="19512"/>
                    <a:pt x="4795" y="19574"/>
                    <a:pt x="4886" y="19636"/>
                  </a:cubicBezTo>
                  <a:cubicBezTo>
                    <a:pt x="5119" y="19760"/>
                    <a:pt x="5351" y="19915"/>
                    <a:pt x="5615" y="20055"/>
                  </a:cubicBezTo>
                  <a:cubicBezTo>
                    <a:pt x="7119" y="20877"/>
                    <a:pt x="8841" y="21342"/>
                    <a:pt x="10687" y="21342"/>
                  </a:cubicBezTo>
                  <a:cubicBezTo>
                    <a:pt x="12532" y="21342"/>
                    <a:pt x="14254" y="20877"/>
                    <a:pt x="15774" y="20055"/>
                  </a:cubicBezTo>
                  <a:cubicBezTo>
                    <a:pt x="16968" y="19403"/>
                    <a:pt x="18038" y="18504"/>
                    <a:pt x="18907" y="17465"/>
                  </a:cubicBezTo>
                  <a:cubicBezTo>
                    <a:pt x="19139" y="17201"/>
                    <a:pt x="19341" y="16937"/>
                    <a:pt x="19527" y="16643"/>
                  </a:cubicBezTo>
                  <a:cubicBezTo>
                    <a:pt x="19915" y="16084"/>
                    <a:pt x="20241" y="15479"/>
                    <a:pt x="20520" y="14844"/>
                  </a:cubicBezTo>
                  <a:cubicBezTo>
                    <a:pt x="20659" y="14518"/>
                    <a:pt x="20783" y="14177"/>
                    <a:pt x="20892" y="13851"/>
                  </a:cubicBezTo>
                  <a:cubicBezTo>
                    <a:pt x="21202" y="12843"/>
                    <a:pt x="21373" y="11773"/>
                    <a:pt x="21373" y="10671"/>
                  </a:cubicBezTo>
                  <a:cubicBezTo>
                    <a:pt x="21373" y="9756"/>
                    <a:pt x="21249" y="8872"/>
                    <a:pt x="21047" y="8019"/>
                  </a:cubicBezTo>
                  <a:cubicBezTo>
                    <a:pt x="20970" y="7663"/>
                    <a:pt x="20845" y="7337"/>
                    <a:pt x="20737" y="7011"/>
                  </a:cubicBezTo>
                  <a:cubicBezTo>
                    <a:pt x="20613" y="6685"/>
                    <a:pt x="20458" y="6375"/>
                    <a:pt x="20318" y="6065"/>
                  </a:cubicBezTo>
                  <a:cubicBezTo>
                    <a:pt x="20194" y="5739"/>
                    <a:pt x="20008" y="5429"/>
                    <a:pt x="19837" y="5150"/>
                  </a:cubicBezTo>
                  <a:cubicBezTo>
                    <a:pt x="19651" y="4855"/>
                    <a:pt x="19465" y="4561"/>
                    <a:pt x="19263" y="4297"/>
                  </a:cubicBezTo>
                  <a:cubicBezTo>
                    <a:pt x="19046" y="4018"/>
                    <a:pt x="18829" y="3754"/>
                    <a:pt x="18597" y="3491"/>
                  </a:cubicBezTo>
                  <a:cubicBezTo>
                    <a:pt x="18364" y="3242"/>
                    <a:pt x="18131" y="3010"/>
                    <a:pt x="17883" y="2777"/>
                  </a:cubicBezTo>
                  <a:cubicBezTo>
                    <a:pt x="17635" y="2544"/>
                    <a:pt x="17356" y="2327"/>
                    <a:pt x="17092" y="2126"/>
                  </a:cubicBezTo>
                  <a:cubicBezTo>
                    <a:pt x="16844" y="1940"/>
                    <a:pt x="16627" y="1784"/>
                    <a:pt x="16394" y="1629"/>
                  </a:cubicBezTo>
                  <a:cubicBezTo>
                    <a:pt x="16099" y="1459"/>
                    <a:pt x="15789" y="1288"/>
                    <a:pt x="15479" y="1133"/>
                  </a:cubicBezTo>
                  <a:cubicBezTo>
                    <a:pt x="15277" y="1040"/>
                    <a:pt x="15076" y="931"/>
                    <a:pt x="14859" y="838"/>
                  </a:cubicBezTo>
                  <a:cubicBezTo>
                    <a:pt x="14518" y="730"/>
                    <a:pt x="14192" y="590"/>
                    <a:pt x="13866" y="497"/>
                  </a:cubicBezTo>
                  <a:cubicBezTo>
                    <a:pt x="12858" y="187"/>
                    <a:pt x="11788" y="1"/>
                    <a:pt x="10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25"/>
            <p:cNvSpPr/>
            <p:nvPr/>
          </p:nvSpPr>
          <p:spPr>
            <a:xfrm>
              <a:off x="4030138" y="4253150"/>
              <a:ext cx="12425" cy="2350"/>
            </a:xfrm>
            <a:custGeom>
              <a:avLst/>
              <a:gdLst/>
              <a:ahLst/>
              <a:cxnLst/>
              <a:rect l="l" t="t" r="r" b="b"/>
              <a:pathLst>
                <a:path w="497" h="94" extrusionOk="0">
                  <a:moveTo>
                    <a:pt x="450" y="1"/>
                  </a:moveTo>
                  <a:cubicBezTo>
                    <a:pt x="295" y="32"/>
                    <a:pt x="155" y="63"/>
                    <a:pt x="0" y="94"/>
                  </a:cubicBezTo>
                  <a:lnTo>
                    <a:pt x="62" y="94"/>
                  </a:lnTo>
                  <a:cubicBezTo>
                    <a:pt x="140" y="94"/>
                    <a:pt x="233" y="94"/>
                    <a:pt x="342" y="78"/>
                  </a:cubicBezTo>
                  <a:cubicBezTo>
                    <a:pt x="466" y="78"/>
                    <a:pt x="497" y="32"/>
                    <a:pt x="497" y="32"/>
                  </a:cubicBezTo>
                  <a:lnTo>
                    <a:pt x="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25"/>
            <p:cNvSpPr/>
            <p:nvPr/>
          </p:nvSpPr>
          <p:spPr>
            <a:xfrm>
              <a:off x="4030138" y="4253150"/>
              <a:ext cx="12425" cy="2350"/>
            </a:xfrm>
            <a:custGeom>
              <a:avLst/>
              <a:gdLst/>
              <a:ahLst/>
              <a:cxnLst/>
              <a:rect l="l" t="t" r="r" b="b"/>
              <a:pathLst>
                <a:path w="497" h="94" extrusionOk="0">
                  <a:moveTo>
                    <a:pt x="450" y="1"/>
                  </a:moveTo>
                  <a:cubicBezTo>
                    <a:pt x="295" y="32"/>
                    <a:pt x="155" y="63"/>
                    <a:pt x="0" y="94"/>
                  </a:cubicBezTo>
                  <a:lnTo>
                    <a:pt x="62" y="94"/>
                  </a:lnTo>
                  <a:cubicBezTo>
                    <a:pt x="140" y="94"/>
                    <a:pt x="233" y="94"/>
                    <a:pt x="342" y="78"/>
                  </a:cubicBezTo>
                  <a:cubicBezTo>
                    <a:pt x="466" y="78"/>
                    <a:pt x="497" y="32"/>
                    <a:pt x="497" y="32"/>
                  </a:cubicBezTo>
                  <a:lnTo>
                    <a:pt x="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25"/>
            <p:cNvSpPr/>
            <p:nvPr/>
          </p:nvSpPr>
          <p:spPr>
            <a:xfrm>
              <a:off x="4082488" y="3791350"/>
              <a:ext cx="48100" cy="17475"/>
            </a:xfrm>
            <a:custGeom>
              <a:avLst/>
              <a:gdLst/>
              <a:ahLst/>
              <a:cxnLst/>
              <a:rect l="l" t="t" r="r" b="b"/>
              <a:pathLst>
                <a:path w="1924" h="699" extrusionOk="0">
                  <a:moveTo>
                    <a:pt x="295" y="1"/>
                  </a:moveTo>
                  <a:cubicBezTo>
                    <a:pt x="124" y="1"/>
                    <a:pt x="31" y="32"/>
                    <a:pt x="0" y="94"/>
                  </a:cubicBezTo>
                  <a:lnTo>
                    <a:pt x="0" y="140"/>
                  </a:lnTo>
                  <a:cubicBezTo>
                    <a:pt x="0" y="171"/>
                    <a:pt x="0" y="233"/>
                    <a:pt x="31" y="265"/>
                  </a:cubicBezTo>
                  <a:cubicBezTo>
                    <a:pt x="279" y="389"/>
                    <a:pt x="543" y="497"/>
                    <a:pt x="776" y="637"/>
                  </a:cubicBezTo>
                  <a:cubicBezTo>
                    <a:pt x="1070" y="683"/>
                    <a:pt x="1365" y="699"/>
                    <a:pt x="1675" y="699"/>
                  </a:cubicBezTo>
                  <a:cubicBezTo>
                    <a:pt x="1753" y="699"/>
                    <a:pt x="1846" y="683"/>
                    <a:pt x="1892" y="637"/>
                  </a:cubicBezTo>
                  <a:cubicBezTo>
                    <a:pt x="1923" y="575"/>
                    <a:pt x="1846" y="451"/>
                    <a:pt x="1753" y="373"/>
                  </a:cubicBezTo>
                  <a:cubicBezTo>
                    <a:pt x="1365" y="32"/>
                    <a:pt x="776" y="1"/>
                    <a:pt x="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25"/>
            <p:cNvSpPr/>
            <p:nvPr/>
          </p:nvSpPr>
          <p:spPr>
            <a:xfrm>
              <a:off x="4082488" y="3791350"/>
              <a:ext cx="48100" cy="17475"/>
            </a:xfrm>
            <a:custGeom>
              <a:avLst/>
              <a:gdLst/>
              <a:ahLst/>
              <a:cxnLst/>
              <a:rect l="l" t="t" r="r" b="b"/>
              <a:pathLst>
                <a:path w="1924" h="699" extrusionOk="0">
                  <a:moveTo>
                    <a:pt x="295" y="1"/>
                  </a:moveTo>
                  <a:cubicBezTo>
                    <a:pt x="124" y="1"/>
                    <a:pt x="31" y="32"/>
                    <a:pt x="0" y="94"/>
                  </a:cubicBezTo>
                  <a:lnTo>
                    <a:pt x="0" y="140"/>
                  </a:lnTo>
                  <a:cubicBezTo>
                    <a:pt x="0" y="171"/>
                    <a:pt x="0" y="233"/>
                    <a:pt x="31" y="265"/>
                  </a:cubicBezTo>
                  <a:cubicBezTo>
                    <a:pt x="279" y="389"/>
                    <a:pt x="543" y="497"/>
                    <a:pt x="776" y="637"/>
                  </a:cubicBezTo>
                  <a:cubicBezTo>
                    <a:pt x="1070" y="683"/>
                    <a:pt x="1365" y="699"/>
                    <a:pt x="1675" y="699"/>
                  </a:cubicBezTo>
                  <a:cubicBezTo>
                    <a:pt x="1753" y="699"/>
                    <a:pt x="1846" y="683"/>
                    <a:pt x="1892" y="637"/>
                  </a:cubicBezTo>
                  <a:cubicBezTo>
                    <a:pt x="1923" y="575"/>
                    <a:pt x="1846" y="451"/>
                    <a:pt x="1753" y="373"/>
                  </a:cubicBezTo>
                  <a:cubicBezTo>
                    <a:pt x="1365" y="32"/>
                    <a:pt x="776" y="1"/>
                    <a:pt x="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25"/>
            <p:cNvSpPr/>
            <p:nvPr/>
          </p:nvSpPr>
          <p:spPr>
            <a:xfrm>
              <a:off x="4075488" y="3784000"/>
              <a:ext cx="63625" cy="31800"/>
            </a:xfrm>
            <a:custGeom>
              <a:avLst/>
              <a:gdLst/>
              <a:ahLst/>
              <a:cxnLst/>
              <a:rect l="l" t="t" r="r" b="b"/>
              <a:pathLst>
                <a:path w="2545" h="1272" extrusionOk="0">
                  <a:moveTo>
                    <a:pt x="590" y="0"/>
                  </a:moveTo>
                  <a:cubicBezTo>
                    <a:pt x="482" y="0"/>
                    <a:pt x="141" y="0"/>
                    <a:pt x="32" y="264"/>
                  </a:cubicBezTo>
                  <a:cubicBezTo>
                    <a:pt x="16" y="310"/>
                    <a:pt x="1" y="372"/>
                    <a:pt x="1" y="403"/>
                  </a:cubicBezTo>
                  <a:lnTo>
                    <a:pt x="1" y="419"/>
                  </a:lnTo>
                  <a:cubicBezTo>
                    <a:pt x="94" y="465"/>
                    <a:pt x="203" y="496"/>
                    <a:pt x="311" y="543"/>
                  </a:cubicBezTo>
                  <a:cubicBezTo>
                    <a:pt x="280" y="527"/>
                    <a:pt x="265" y="465"/>
                    <a:pt x="280" y="434"/>
                  </a:cubicBezTo>
                  <a:lnTo>
                    <a:pt x="280" y="388"/>
                  </a:lnTo>
                  <a:cubicBezTo>
                    <a:pt x="311" y="326"/>
                    <a:pt x="420" y="295"/>
                    <a:pt x="575" y="295"/>
                  </a:cubicBezTo>
                  <a:lnTo>
                    <a:pt x="668" y="295"/>
                  </a:lnTo>
                  <a:cubicBezTo>
                    <a:pt x="1056" y="295"/>
                    <a:pt x="1645" y="326"/>
                    <a:pt x="2033" y="652"/>
                  </a:cubicBezTo>
                  <a:cubicBezTo>
                    <a:pt x="2126" y="729"/>
                    <a:pt x="2203" y="869"/>
                    <a:pt x="2157" y="931"/>
                  </a:cubicBezTo>
                  <a:cubicBezTo>
                    <a:pt x="2126" y="962"/>
                    <a:pt x="2033" y="993"/>
                    <a:pt x="1955" y="993"/>
                  </a:cubicBezTo>
                  <a:cubicBezTo>
                    <a:pt x="1886" y="996"/>
                    <a:pt x="1815" y="998"/>
                    <a:pt x="1744" y="998"/>
                  </a:cubicBezTo>
                  <a:cubicBezTo>
                    <a:pt x="1515" y="998"/>
                    <a:pt x="1281" y="978"/>
                    <a:pt x="1056" y="931"/>
                  </a:cubicBezTo>
                  <a:lnTo>
                    <a:pt x="1056" y="931"/>
                  </a:lnTo>
                  <a:cubicBezTo>
                    <a:pt x="1257" y="1039"/>
                    <a:pt x="1459" y="1163"/>
                    <a:pt x="1660" y="1272"/>
                  </a:cubicBezTo>
                  <a:lnTo>
                    <a:pt x="1971" y="1272"/>
                  </a:lnTo>
                  <a:cubicBezTo>
                    <a:pt x="2126" y="1272"/>
                    <a:pt x="2296" y="1241"/>
                    <a:pt x="2389" y="1086"/>
                  </a:cubicBezTo>
                  <a:cubicBezTo>
                    <a:pt x="2545" y="869"/>
                    <a:pt x="2420" y="605"/>
                    <a:pt x="2219" y="419"/>
                  </a:cubicBezTo>
                  <a:cubicBezTo>
                    <a:pt x="1754" y="31"/>
                    <a:pt x="1118"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25"/>
            <p:cNvSpPr/>
            <p:nvPr/>
          </p:nvSpPr>
          <p:spPr>
            <a:xfrm>
              <a:off x="4075488" y="3784000"/>
              <a:ext cx="63625" cy="31800"/>
            </a:xfrm>
            <a:custGeom>
              <a:avLst/>
              <a:gdLst/>
              <a:ahLst/>
              <a:cxnLst/>
              <a:rect l="l" t="t" r="r" b="b"/>
              <a:pathLst>
                <a:path w="2545" h="1272" extrusionOk="0">
                  <a:moveTo>
                    <a:pt x="590" y="0"/>
                  </a:moveTo>
                  <a:cubicBezTo>
                    <a:pt x="482" y="0"/>
                    <a:pt x="141" y="0"/>
                    <a:pt x="32" y="264"/>
                  </a:cubicBezTo>
                  <a:cubicBezTo>
                    <a:pt x="16" y="310"/>
                    <a:pt x="1" y="372"/>
                    <a:pt x="1" y="403"/>
                  </a:cubicBezTo>
                  <a:lnTo>
                    <a:pt x="1" y="419"/>
                  </a:lnTo>
                  <a:cubicBezTo>
                    <a:pt x="94" y="465"/>
                    <a:pt x="203" y="496"/>
                    <a:pt x="311" y="543"/>
                  </a:cubicBezTo>
                  <a:cubicBezTo>
                    <a:pt x="280" y="527"/>
                    <a:pt x="265" y="465"/>
                    <a:pt x="280" y="434"/>
                  </a:cubicBezTo>
                  <a:lnTo>
                    <a:pt x="280" y="388"/>
                  </a:lnTo>
                  <a:cubicBezTo>
                    <a:pt x="311" y="326"/>
                    <a:pt x="420" y="295"/>
                    <a:pt x="575" y="295"/>
                  </a:cubicBezTo>
                  <a:lnTo>
                    <a:pt x="668" y="295"/>
                  </a:lnTo>
                  <a:cubicBezTo>
                    <a:pt x="1056" y="295"/>
                    <a:pt x="1645" y="326"/>
                    <a:pt x="2033" y="652"/>
                  </a:cubicBezTo>
                  <a:cubicBezTo>
                    <a:pt x="2126" y="729"/>
                    <a:pt x="2203" y="869"/>
                    <a:pt x="2157" y="931"/>
                  </a:cubicBezTo>
                  <a:cubicBezTo>
                    <a:pt x="2126" y="962"/>
                    <a:pt x="2033" y="993"/>
                    <a:pt x="1955" y="993"/>
                  </a:cubicBezTo>
                  <a:cubicBezTo>
                    <a:pt x="1886" y="996"/>
                    <a:pt x="1815" y="998"/>
                    <a:pt x="1744" y="998"/>
                  </a:cubicBezTo>
                  <a:cubicBezTo>
                    <a:pt x="1515" y="998"/>
                    <a:pt x="1281" y="978"/>
                    <a:pt x="1056" y="931"/>
                  </a:cubicBezTo>
                  <a:lnTo>
                    <a:pt x="1056" y="931"/>
                  </a:lnTo>
                  <a:cubicBezTo>
                    <a:pt x="1257" y="1039"/>
                    <a:pt x="1459" y="1163"/>
                    <a:pt x="1660" y="1272"/>
                  </a:cubicBezTo>
                  <a:lnTo>
                    <a:pt x="1971" y="1272"/>
                  </a:lnTo>
                  <a:cubicBezTo>
                    <a:pt x="2126" y="1272"/>
                    <a:pt x="2296" y="1241"/>
                    <a:pt x="2389" y="1086"/>
                  </a:cubicBezTo>
                  <a:cubicBezTo>
                    <a:pt x="2545" y="869"/>
                    <a:pt x="2420" y="605"/>
                    <a:pt x="2219" y="419"/>
                  </a:cubicBezTo>
                  <a:cubicBezTo>
                    <a:pt x="1754" y="31"/>
                    <a:pt x="1118"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25"/>
            <p:cNvSpPr/>
            <p:nvPr/>
          </p:nvSpPr>
          <p:spPr>
            <a:xfrm>
              <a:off x="4099538" y="4212975"/>
              <a:ext cx="54700" cy="34000"/>
            </a:xfrm>
            <a:custGeom>
              <a:avLst/>
              <a:gdLst/>
              <a:ahLst/>
              <a:cxnLst/>
              <a:rect l="l" t="t" r="r" b="b"/>
              <a:pathLst>
                <a:path w="2188" h="1360" extrusionOk="0">
                  <a:moveTo>
                    <a:pt x="1598" y="289"/>
                  </a:moveTo>
                  <a:cubicBezTo>
                    <a:pt x="1707" y="289"/>
                    <a:pt x="1800" y="351"/>
                    <a:pt x="1862" y="445"/>
                  </a:cubicBezTo>
                  <a:cubicBezTo>
                    <a:pt x="1877" y="445"/>
                    <a:pt x="1877" y="460"/>
                    <a:pt x="1877" y="460"/>
                  </a:cubicBezTo>
                  <a:cubicBezTo>
                    <a:pt x="1908" y="522"/>
                    <a:pt x="1846" y="584"/>
                    <a:pt x="1722" y="662"/>
                  </a:cubicBezTo>
                  <a:cubicBezTo>
                    <a:pt x="1431" y="856"/>
                    <a:pt x="1041" y="1075"/>
                    <a:pt x="651" y="1075"/>
                  </a:cubicBezTo>
                  <a:cubicBezTo>
                    <a:pt x="605" y="1075"/>
                    <a:pt x="558" y="1072"/>
                    <a:pt x="512" y="1065"/>
                  </a:cubicBezTo>
                  <a:cubicBezTo>
                    <a:pt x="404" y="1049"/>
                    <a:pt x="311" y="987"/>
                    <a:pt x="311" y="956"/>
                  </a:cubicBezTo>
                  <a:cubicBezTo>
                    <a:pt x="311" y="910"/>
                    <a:pt x="357" y="879"/>
                    <a:pt x="435" y="817"/>
                  </a:cubicBezTo>
                  <a:cubicBezTo>
                    <a:pt x="761" y="584"/>
                    <a:pt x="1102" y="429"/>
                    <a:pt x="1489" y="305"/>
                  </a:cubicBezTo>
                  <a:cubicBezTo>
                    <a:pt x="1520" y="289"/>
                    <a:pt x="1551" y="289"/>
                    <a:pt x="1598" y="289"/>
                  </a:cubicBezTo>
                  <a:close/>
                  <a:moveTo>
                    <a:pt x="1595" y="1"/>
                  </a:moveTo>
                  <a:cubicBezTo>
                    <a:pt x="1534" y="1"/>
                    <a:pt x="1472" y="9"/>
                    <a:pt x="1412" y="26"/>
                  </a:cubicBezTo>
                  <a:lnTo>
                    <a:pt x="947" y="196"/>
                  </a:lnTo>
                  <a:cubicBezTo>
                    <a:pt x="683" y="367"/>
                    <a:pt x="404" y="538"/>
                    <a:pt x="125" y="693"/>
                  </a:cubicBezTo>
                  <a:cubicBezTo>
                    <a:pt x="78" y="755"/>
                    <a:pt x="16" y="832"/>
                    <a:pt x="16" y="925"/>
                  </a:cubicBezTo>
                  <a:cubicBezTo>
                    <a:pt x="1" y="1158"/>
                    <a:pt x="233" y="1313"/>
                    <a:pt x="466" y="1344"/>
                  </a:cubicBezTo>
                  <a:cubicBezTo>
                    <a:pt x="528" y="1360"/>
                    <a:pt x="590" y="1360"/>
                    <a:pt x="636" y="1360"/>
                  </a:cubicBezTo>
                  <a:cubicBezTo>
                    <a:pt x="1133" y="1360"/>
                    <a:pt x="1551" y="1111"/>
                    <a:pt x="1877" y="894"/>
                  </a:cubicBezTo>
                  <a:cubicBezTo>
                    <a:pt x="2094" y="755"/>
                    <a:pt x="2187" y="600"/>
                    <a:pt x="2172" y="429"/>
                  </a:cubicBezTo>
                  <a:cubicBezTo>
                    <a:pt x="2172" y="367"/>
                    <a:pt x="2156" y="336"/>
                    <a:pt x="2141" y="289"/>
                  </a:cubicBezTo>
                  <a:cubicBezTo>
                    <a:pt x="2031" y="107"/>
                    <a:pt x="1817" y="1"/>
                    <a:pt x="1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25"/>
            <p:cNvSpPr/>
            <p:nvPr/>
          </p:nvSpPr>
          <p:spPr>
            <a:xfrm>
              <a:off x="4099538" y="4212975"/>
              <a:ext cx="54700" cy="34000"/>
            </a:xfrm>
            <a:custGeom>
              <a:avLst/>
              <a:gdLst/>
              <a:ahLst/>
              <a:cxnLst/>
              <a:rect l="l" t="t" r="r" b="b"/>
              <a:pathLst>
                <a:path w="2188" h="1360" extrusionOk="0">
                  <a:moveTo>
                    <a:pt x="1598" y="289"/>
                  </a:moveTo>
                  <a:cubicBezTo>
                    <a:pt x="1707" y="289"/>
                    <a:pt x="1800" y="351"/>
                    <a:pt x="1862" y="445"/>
                  </a:cubicBezTo>
                  <a:cubicBezTo>
                    <a:pt x="1877" y="445"/>
                    <a:pt x="1877" y="460"/>
                    <a:pt x="1877" y="460"/>
                  </a:cubicBezTo>
                  <a:cubicBezTo>
                    <a:pt x="1908" y="522"/>
                    <a:pt x="1846" y="584"/>
                    <a:pt x="1722" y="662"/>
                  </a:cubicBezTo>
                  <a:cubicBezTo>
                    <a:pt x="1431" y="856"/>
                    <a:pt x="1041" y="1075"/>
                    <a:pt x="651" y="1075"/>
                  </a:cubicBezTo>
                  <a:cubicBezTo>
                    <a:pt x="605" y="1075"/>
                    <a:pt x="558" y="1072"/>
                    <a:pt x="512" y="1065"/>
                  </a:cubicBezTo>
                  <a:cubicBezTo>
                    <a:pt x="404" y="1049"/>
                    <a:pt x="311" y="987"/>
                    <a:pt x="311" y="956"/>
                  </a:cubicBezTo>
                  <a:cubicBezTo>
                    <a:pt x="311" y="910"/>
                    <a:pt x="357" y="879"/>
                    <a:pt x="435" y="817"/>
                  </a:cubicBezTo>
                  <a:cubicBezTo>
                    <a:pt x="761" y="584"/>
                    <a:pt x="1102" y="429"/>
                    <a:pt x="1489" y="305"/>
                  </a:cubicBezTo>
                  <a:cubicBezTo>
                    <a:pt x="1520" y="289"/>
                    <a:pt x="1551" y="289"/>
                    <a:pt x="1598" y="289"/>
                  </a:cubicBezTo>
                  <a:close/>
                  <a:moveTo>
                    <a:pt x="1595" y="1"/>
                  </a:moveTo>
                  <a:cubicBezTo>
                    <a:pt x="1534" y="1"/>
                    <a:pt x="1472" y="9"/>
                    <a:pt x="1412" y="26"/>
                  </a:cubicBezTo>
                  <a:lnTo>
                    <a:pt x="947" y="196"/>
                  </a:lnTo>
                  <a:cubicBezTo>
                    <a:pt x="683" y="367"/>
                    <a:pt x="404" y="538"/>
                    <a:pt x="125" y="693"/>
                  </a:cubicBezTo>
                  <a:cubicBezTo>
                    <a:pt x="78" y="755"/>
                    <a:pt x="16" y="832"/>
                    <a:pt x="16" y="925"/>
                  </a:cubicBezTo>
                  <a:cubicBezTo>
                    <a:pt x="1" y="1158"/>
                    <a:pt x="233" y="1313"/>
                    <a:pt x="466" y="1344"/>
                  </a:cubicBezTo>
                  <a:cubicBezTo>
                    <a:pt x="528" y="1360"/>
                    <a:pt x="590" y="1360"/>
                    <a:pt x="636" y="1360"/>
                  </a:cubicBezTo>
                  <a:cubicBezTo>
                    <a:pt x="1133" y="1360"/>
                    <a:pt x="1551" y="1111"/>
                    <a:pt x="1877" y="894"/>
                  </a:cubicBezTo>
                  <a:cubicBezTo>
                    <a:pt x="2094" y="755"/>
                    <a:pt x="2187" y="600"/>
                    <a:pt x="2172" y="429"/>
                  </a:cubicBezTo>
                  <a:cubicBezTo>
                    <a:pt x="2172" y="367"/>
                    <a:pt x="2156" y="336"/>
                    <a:pt x="2141" y="289"/>
                  </a:cubicBezTo>
                  <a:cubicBezTo>
                    <a:pt x="2031" y="107"/>
                    <a:pt x="1817" y="1"/>
                    <a:pt x="1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25"/>
            <p:cNvSpPr/>
            <p:nvPr/>
          </p:nvSpPr>
          <p:spPr>
            <a:xfrm>
              <a:off x="4009963" y="4251600"/>
              <a:ext cx="39200" cy="11650"/>
            </a:xfrm>
            <a:custGeom>
              <a:avLst/>
              <a:gdLst/>
              <a:ahLst/>
              <a:cxnLst/>
              <a:rect l="l" t="t" r="r" b="b"/>
              <a:pathLst>
                <a:path w="1568" h="466" extrusionOk="0">
                  <a:moveTo>
                    <a:pt x="1552" y="1"/>
                  </a:moveTo>
                  <a:cubicBezTo>
                    <a:pt x="1443" y="32"/>
                    <a:pt x="1350" y="47"/>
                    <a:pt x="1257" y="78"/>
                  </a:cubicBezTo>
                  <a:cubicBezTo>
                    <a:pt x="1273" y="78"/>
                    <a:pt x="1304" y="109"/>
                    <a:pt x="1304" y="125"/>
                  </a:cubicBezTo>
                  <a:cubicBezTo>
                    <a:pt x="1304" y="125"/>
                    <a:pt x="1257" y="140"/>
                    <a:pt x="1149" y="156"/>
                  </a:cubicBezTo>
                  <a:cubicBezTo>
                    <a:pt x="1040" y="156"/>
                    <a:pt x="947" y="187"/>
                    <a:pt x="854" y="187"/>
                  </a:cubicBezTo>
                  <a:lnTo>
                    <a:pt x="792" y="187"/>
                  </a:lnTo>
                  <a:cubicBezTo>
                    <a:pt x="544" y="218"/>
                    <a:pt x="264" y="264"/>
                    <a:pt x="1" y="280"/>
                  </a:cubicBezTo>
                  <a:cubicBezTo>
                    <a:pt x="16" y="280"/>
                    <a:pt x="16" y="295"/>
                    <a:pt x="32" y="295"/>
                  </a:cubicBezTo>
                  <a:cubicBezTo>
                    <a:pt x="249" y="419"/>
                    <a:pt x="497" y="466"/>
                    <a:pt x="854" y="466"/>
                  </a:cubicBezTo>
                  <a:cubicBezTo>
                    <a:pt x="947" y="466"/>
                    <a:pt x="1055" y="466"/>
                    <a:pt x="1164" y="450"/>
                  </a:cubicBezTo>
                  <a:cubicBezTo>
                    <a:pt x="1288" y="435"/>
                    <a:pt x="1490" y="419"/>
                    <a:pt x="1552" y="264"/>
                  </a:cubicBezTo>
                  <a:cubicBezTo>
                    <a:pt x="1567" y="218"/>
                    <a:pt x="1567" y="187"/>
                    <a:pt x="1567" y="140"/>
                  </a:cubicBezTo>
                  <a:cubicBezTo>
                    <a:pt x="1567" y="109"/>
                    <a:pt x="1552" y="47"/>
                    <a:pt x="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25"/>
            <p:cNvSpPr/>
            <p:nvPr/>
          </p:nvSpPr>
          <p:spPr>
            <a:xfrm>
              <a:off x="4009963" y="4251600"/>
              <a:ext cx="39200" cy="11650"/>
            </a:xfrm>
            <a:custGeom>
              <a:avLst/>
              <a:gdLst/>
              <a:ahLst/>
              <a:cxnLst/>
              <a:rect l="l" t="t" r="r" b="b"/>
              <a:pathLst>
                <a:path w="1568" h="466" extrusionOk="0">
                  <a:moveTo>
                    <a:pt x="1552" y="1"/>
                  </a:moveTo>
                  <a:cubicBezTo>
                    <a:pt x="1443" y="32"/>
                    <a:pt x="1350" y="47"/>
                    <a:pt x="1257" y="78"/>
                  </a:cubicBezTo>
                  <a:cubicBezTo>
                    <a:pt x="1273" y="78"/>
                    <a:pt x="1304" y="109"/>
                    <a:pt x="1304" y="125"/>
                  </a:cubicBezTo>
                  <a:cubicBezTo>
                    <a:pt x="1304" y="125"/>
                    <a:pt x="1257" y="140"/>
                    <a:pt x="1149" y="156"/>
                  </a:cubicBezTo>
                  <a:cubicBezTo>
                    <a:pt x="1040" y="156"/>
                    <a:pt x="947" y="187"/>
                    <a:pt x="854" y="187"/>
                  </a:cubicBezTo>
                  <a:lnTo>
                    <a:pt x="792" y="187"/>
                  </a:lnTo>
                  <a:cubicBezTo>
                    <a:pt x="544" y="218"/>
                    <a:pt x="264" y="264"/>
                    <a:pt x="1" y="280"/>
                  </a:cubicBezTo>
                  <a:cubicBezTo>
                    <a:pt x="16" y="280"/>
                    <a:pt x="16" y="295"/>
                    <a:pt x="32" y="295"/>
                  </a:cubicBezTo>
                  <a:cubicBezTo>
                    <a:pt x="249" y="419"/>
                    <a:pt x="497" y="466"/>
                    <a:pt x="854" y="466"/>
                  </a:cubicBezTo>
                  <a:cubicBezTo>
                    <a:pt x="947" y="466"/>
                    <a:pt x="1055" y="466"/>
                    <a:pt x="1164" y="450"/>
                  </a:cubicBezTo>
                  <a:cubicBezTo>
                    <a:pt x="1288" y="435"/>
                    <a:pt x="1490" y="419"/>
                    <a:pt x="1552" y="264"/>
                  </a:cubicBezTo>
                  <a:cubicBezTo>
                    <a:pt x="1567" y="218"/>
                    <a:pt x="1567" y="187"/>
                    <a:pt x="1567" y="140"/>
                  </a:cubicBezTo>
                  <a:cubicBezTo>
                    <a:pt x="1567" y="109"/>
                    <a:pt x="1552" y="47"/>
                    <a:pt x="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25"/>
            <p:cNvSpPr/>
            <p:nvPr/>
          </p:nvSpPr>
          <p:spPr>
            <a:xfrm>
              <a:off x="4019288"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25"/>
            <p:cNvSpPr/>
            <p:nvPr/>
          </p:nvSpPr>
          <p:spPr>
            <a:xfrm>
              <a:off x="4019288"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25"/>
            <p:cNvSpPr/>
            <p:nvPr/>
          </p:nvSpPr>
          <p:spPr>
            <a:xfrm>
              <a:off x="4190663" y="3820825"/>
              <a:ext cx="35300" cy="29100"/>
            </a:xfrm>
            <a:custGeom>
              <a:avLst/>
              <a:gdLst/>
              <a:ahLst/>
              <a:cxnLst/>
              <a:rect l="l" t="t" r="r" b="b"/>
              <a:pathLst>
                <a:path w="1412" h="1164" extrusionOk="0">
                  <a:moveTo>
                    <a:pt x="157" y="1"/>
                  </a:moveTo>
                  <a:cubicBezTo>
                    <a:pt x="109" y="1"/>
                    <a:pt x="67" y="21"/>
                    <a:pt x="47" y="63"/>
                  </a:cubicBezTo>
                  <a:cubicBezTo>
                    <a:pt x="0" y="140"/>
                    <a:pt x="16" y="218"/>
                    <a:pt x="93" y="280"/>
                  </a:cubicBezTo>
                  <a:cubicBezTo>
                    <a:pt x="93" y="280"/>
                    <a:pt x="683" y="621"/>
                    <a:pt x="1164" y="1133"/>
                  </a:cubicBezTo>
                  <a:cubicBezTo>
                    <a:pt x="1179" y="1164"/>
                    <a:pt x="1226" y="1164"/>
                    <a:pt x="1257" y="1164"/>
                  </a:cubicBezTo>
                  <a:cubicBezTo>
                    <a:pt x="1303" y="1164"/>
                    <a:pt x="1334" y="1148"/>
                    <a:pt x="1365" y="1133"/>
                  </a:cubicBezTo>
                  <a:cubicBezTo>
                    <a:pt x="1412" y="1071"/>
                    <a:pt x="1412" y="978"/>
                    <a:pt x="1365" y="916"/>
                  </a:cubicBezTo>
                  <a:cubicBezTo>
                    <a:pt x="853" y="388"/>
                    <a:pt x="264" y="16"/>
                    <a:pt x="233" y="16"/>
                  </a:cubicBezTo>
                  <a:cubicBezTo>
                    <a:pt x="207" y="6"/>
                    <a:pt x="181"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25"/>
            <p:cNvSpPr/>
            <p:nvPr/>
          </p:nvSpPr>
          <p:spPr>
            <a:xfrm>
              <a:off x="4190663" y="3820825"/>
              <a:ext cx="35300" cy="29100"/>
            </a:xfrm>
            <a:custGeom>
              <a:avLst/>
              <a:gdLst/>
              <a:ahLst/>
              <a:cxnLst/>
              <a:rect l="l" t="t" r="r" b="b"/>
              <a:pathLst>
                <a:path w="1412" h="1164" extrusionOk="0">
                  <a:moveTo>
                    <a:pt x="157" y="1"/>
                  </a:moveTo>
                  <a:cubicBezTo>
                    <a:pt x="109" y="1"/>
                    <a:pt x="67" y="21"/>
                    <a:pt x="47" y="63"/>
                  </a:cubicBezTo>
                  <a:cubicBezTo>
                    <a:pt x="0" y="140"/>
                    <a:pt x="16" y="218"/>
                    <a:pt x="93" y="280"/>
                  </a:cubicBezTo>
                  <a:cubicBezTo>
                    <a:pt x="93" y="280"/>
                    <a:pt x="683" y="621"/>
                    <a:pt x="1164" y="1133"/>
                  </a:cubicBezTo>
                  <a:cubicBezTo>
                    <a:pt x="1179" y="1164"/>
                    <a:pt x="1226" y="1164"/>
                    <a:pt x="1257" y="1164"/>
                  </a:cubicBezTo>
                  <a:cubicBezTo>
                    <a:pt x="1303" y="1164"/>
                    <a:pt x="1334" y="1148"/>
                    <a:pt x="1365" y="1133"/>
                  </a:cubicBezTo>
                  <a:cubicBezTo>
                    <a:pt x="1412" y="1071"/>
                    <a:pt x="1412" y="978"/>
                    <a:pt x="1365" y="916"/>
                  </a:cubicBezTo>
                  <a:cubicBezTo>
                    <a:pt x="853" y="388"/>
                    <a:pt x="264" y="16"/>
                    <a:pt x="233" y="16"/>
                  </a:cubicBezTo>
                  <a:cubicBezTo>
                    <a:pt x="207" y="6"/>
                    <a:pt x="181"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25"/>
            <p:cNvSpPr/>
            <p:nvPr/>
          </p:nvSpPr>
          <p:spPr>
            <a:xfrm>
              <a:off x="4263938" y="3904400"/>
              <a:ext cx="25225" cy="47900"/>
            </a:xfrm>
            <a:custGeom>
              <a:avLst/>
              <a:gdLst/>
              <a:ahLst/>
              <a:cxnLst/>
              <a:rect l="l" t="t" r="r" b="b"/>
              <a:pathLst>
                <a:path w="1009" h="1916" extrusionOk="0">
                  <a:moveTo>
                    <a:pt x="181" y="0"/>
                  </a:moveTo>
                  <a:cubicBezTo>
                    <a:pt x="151" y="0"/>
                    <a:pt x="120" y="13"/>
                    <a:pt x="94" y="39"/>
                  </a:cubicBezTo>
                  <a:cubicBezTo>
                    <a:pt x="32" y="70"/>
                    <a:pt x="1" y="163"/>
                    <a:pt x="47" y="225"/>
                  </a:cubicBezTo>
                  <a:cubicBezTo>
                    <a:pt x="47" y="225"/>
                    <a:pt x="47" y="225"/>
                    <a:pt x="47" y="225"/>
                  </a:cubicBezTo>
                  <a:cubicBezTo>
                    <a:pt x="56" y="225"/>
                    <a:pt x="499" y="977"/>
                    <a:pt x="714" y="1791"/>
                  </a:cubicBezTo>
                  <a:cubicBezTo>
                    <a:pt x="730" y="1853"/>
                    <a:pt x="792" y="1915"/>
                    <a:pt x="854" y="1915"/>
                  </a:cubicBezTo>
                  <a:lnTo>
                    <a:pt x="885" y="1915"/>
                  </a:lnTo>
                  <a:cubicBezTo>
                    <a:pt x="962" y="1900"/>
                    <a:pt x="1009" y="1822"/>
                    <a:pt x="993"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25"/>
            <p:cNvSpPr/>
            <p:nvPr/>
          </p:nvSpPr>
          <p:spPr>
            <a:xfrm>
              <a:off x="4263938" y="3904400"/>
              <a:ext cx="25225" cy="47900"/>
            </a:xfrm>
            <a:custGeom>
              <a:avLst/>
              <a:gdLst/>
              <a:ahLst/>
              <a:cxnLst/>
              <a:rect l="l" t="t" r="r" b="b"/>
              <a:pathLst>
                <a:path w="1009" h="1916" extrusionOk="0">
                  <a:moveTo>
                    <a:pt x="181" y="0"/>
                  </a:moveTo>
                  <a:cubicBezTo>
                    <a:pt x="151" y="0"/>
                    <a:pt x="120" y="13"/>
                    <a:pt x="94" y="39"/>
                  </a:cubicBezTo>
                  <a:cubicBezTo>
                    <a:pt x="32" y="70"/>
                    <a:pt x="1" y="163"/>
                    <a:pt x="47" y="225"/>
                  </a:cubicBezTo>
                  <a:cubicBezTo>
                    <a:pt x="47" y="225"/>
                    <a:pt x="47" y="225"/>
                    <a:pt x="47" y="225"/>
                  </a:cubicBezTo>
                  <a:cubicBezTo>
                    <a:pt x="56" y="225"/>
                    <a:pt x="499" y="977"/>
                    <a:pt x="714" y="1791"/>
                  </a:cubicBezTo>
                  <a:cubicBezTo>
                    <a:pt x="730" y="1853"/>
                    <a:pt x="792" y="1915"/>
                    <a:pt x="854" y="1915"/>
                  </a:cubicBezTo>
                  <a:lnTo>
                    <a:pt x="885" y="1915"/>
                  </a:lnTo>
                  <a:cubicBezTo>
                    <a:pt x="962" y="1900"/>
                    <a:pt x="1009" y="1822"/>
                    <a:pt x="993"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25"/>
            <p:cNvSpPr/>
            <p:nvPr/>
          </p:nvSpPr>
          <p:spPr>
            <a:xfrm>
              <a:off x="4286038" y="3961125"/>
              <a:ext cx="10500" cy="40800"/>
            </a:xfrm>
            <a:custGeom>
              <a:avLst/>
              <a:gdLst/>
              <a:ahLst/>
              <a:cxnLst/>
              <a:rect l="l" t="t" r="r" b="b"/>
              <a:pathLst>
                <a:path w="420" h="1632" extrusionOk="0">
                  <a:moveTo>
                    <a:pt x="148"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26" y="1632"/>
                    <a:pt x="388" y="1585"/>
                    <a:pt x="388" y="1507"/>
                  </a:cubicBezTo>
                  <a:cubicBezTo>
                    <a:pt x="419" y="1042"/>
                    <a:pt x="295"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25"/>
            <p:cNvSpPr/>
            <p:nvPr/>
          </p:nvSpPr>
          <p:spPr>
            <a:xfrm>
              <a:off x="4286038" y="3961125"/>
              <a:ext cx="10500" cy="40800"/>
            </a:xfrm>
            <a:custGeom>
              <a:avLst/>
              <a:gdLst/>
              <a:ahLst/>
              <a:cxnLst/>
              <a:rect l="l" t="t" r="r" b="b"/>
              <a:pathLst>
                <a:path w="420" h="1632" extrusionOk="0">
                  <a:moveTo>
                    <a:pt x="148"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26" y="1632"/>
                    <a:pt x="388" y="1585"/>
                    <a:pt x="388" y="1507"/>
                  </a:cubicBezTo>
                  <a:cubicBezTo>
                    <a:pt x="419" y="1042"/>
                    <a:pt x="295"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25"/>
            <p:cNvSpPr/>
            <p:nvPr/>
          </p:nvSpPr>
          <p:spPr>
            <a:xfrm>
              <a:off x="4287988" y="4013525"/>
              <a:ext cx="9700" cy="41125"/>
            </a:xfrm>
            <a:custGeom>
              <a:avLst/>
              <a:gdLst/>
              <a:ahLst/>
              <a:cxnLst/>
              <a:rect l="l" t="t" r="r" b="b"/>
              <a:pathLst>
                <a:path w="388" h="1645" extrusionOk="0">
                  <a:moveTo>
                    <a:pt x="248" y="1"/>
                  </a:moveTo>
                  <a:cubicBezTo>
                    <a:pt x="186" y="1"/>
                    <a:pt x="124" y="94"/>
                    <a:pt x="124" y="171"/>
                  </a:cubicBezTo>
                  <a:cubicBezTo>
                    <a:pt x="124" y="435"/>
                    <a:pt x="93"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26"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25"/>
            <p:cNvSpPr/>
            <p:nvPr/>
          </p:nvSpPr>
          <p:spPr>
            <a:xfrm>
              <a:off x="4287988" y="4013525"/>
              <a:ext cx="9700" cy="41125"/>
            </a:xfrm>
            <a:custGeom>
              <a:avLst/>
              <a:gdLst/>
              <a:ahLst/>
              <a:cxnLst/>
              <a:rect l="l" t="t" r="r" b="b"/>
              <a:pathLst>
                <a:path w="388" h="1645" extrusionOk="0">
                  <a:moveTo>
                    <a:pt x="248" y="1"/>
                  </a:moveTo>
                  <a:cubicBezTo>
                    <a:pt x="186" y="1"/>
                    <a:pt x="124" y="94"/>
                    <a:pt x="124" y="171"/>
                  </a:cubicBezTo>
                  <a:cubicBezTo>
                    <a:pt x="124" y="435"/>
                    <a:pt x="93"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26"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25"/>
            <p:cNvSpPr/>
            <p:nvPr/>
          </p:nvSpPr>
          <p:spPr>
            <a:xfrm>
              <a:off x="4239513" y="4119700"/>
              <a:ext cx="34525" cy="49725"/>
            </a:xfrm>
            <a:custGeom>
              <a:avLst/>
              <a:gdLst/>
              <a:ahLst/>
              <a:cxnLst/>
              <a:rect l="l" t="t" r="r" b="b"/>
              <a:pathLst>
                <a:path w="1381" h="1989" extrusionOk="0">
                  <a:moveTo>
                    <a:pt x="1242" y="0"/>
                  </a:moveTo>
                  <a:cubicBezTo>
                    <a:pt x="1175" y="0"/>
                    <a:pt x="1113" y="44"/>
                    <a:pt x="1086" y="112"/>
                  </a:cubicBezTo>
                  <a:cubicBezTo>
                    <a:pt x="931" y="624"/>
                    <a:pt x="63" y="1756"/>
                    <a:pt x="63" y="1756"/>
                  </a:cubicBezTo>
                  <a:cubicBezTo>
                    <a:pt x="0" y="1818"/>
                    <a:pt x="32" y="1911"/>
                    <a:pt x="78" y="1942"/>
                  </a:cubicBezTo>
                  <a:cubicBezTo>
                    <a:pt x="109"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25"/>
            <p:cNvSpPr/>
            <p:nvPr/>
          </p:nvSpPr>
          <p:spPr>
            <a:xfrm>
              <a:off x="4239513" y="4119700"/>
              <a:ext cx="34525" cy="49725"/>
            </a:xfrm>
            <a:custGeom>
              <a:avLst/>
              <a:gdLst/>
              <a:ahLst/>
              <a:cxnLst/>
              <a:rect l="l" t="t" r="r" b="b"/>
              <a:pathLst>
                <a:path w="1381" h="1989" extrusionOk="0">
                  <a:moveTo>
                    <a:pt x="1242" y="0"/>
                  </a:moveTo>
                  <a:cubicBezTo>
                    <a:pt x="1175" y="0"/>
                    <a:pt x="1113" y="44"/>
                    <a:pt x="1086" y="112"/>
                  </a:cubicBezTo>
                  <a:cubicBezTo>
                    <a:pt x="931" y="624"/>
                    <a:pt x="63" y="1756"/>
                    <a:pt x="63" y="1756"/>
                  </a:cubicBezTo>
                  <a:cubicBezTo>
                    <a:pt x="0" y="1818"/>
                    <a:pt x="32" y="1911"/>
                    <a:pt x="78" y="1942"/>
                  </a:cubicBezTo>
                  <a:cubicBezTo>
                    <a:pt x="109"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25"/>
            <p:cNvSpPr/>
            <p:nvPr/>
          </p:nvSpPr>
          <p:spPr>
            <a:xfrm>
              <a:off x="4168563" y="4203825"/>
              <a:ext cx="38800" cy="33450"/>
            </a:xfrm>
            <a:custGeom>
              <a:avLst/>
              <a:gdLst/>
              <a:ahLst/>
              <a:cxnLst/>
              <a:rect l="l" t="t" r="r" b="b"/>
              <a:pathLst>
                <a:path w="1552" h="1338" extrusionOk="0">
                  <a:moveTo>
                    <a:pt x="1406" y="0"/>
                  </a:moveTo>
                  <a:cubicBezTo>
                    <a:pt x="1368" y="0"/>
                    <a:pt x="1325" y="23"/>
                    <a:pt x="1288" y="51"/>
                  </a:cubicBezTo>
                  <a:cubicBezTo>
                    <a:pt x="1024" y="407"/>
                    <a:pt x="93"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1"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25"/>
            <p:cNvSpPr/>
            <p:nvPr/>
          </p:nvSpPr>
          <p:spPr>
            <a:xfrm>
              <a:off x="4168563" y="4203825"/>
              <a:ext cx="38800" cy="33450"/>
            </a:xfrm>
            <a:custGeom>
              <a:avLst/>
              <a:gdLst/>
              <a:ahLst/>
              <a:cxnLst/>
              <a:rect l="l" t="t" r="r" b="b"/>
              <a:pathLst>
                <a:path w="1552" h="1338" extrusionOk="0">
                  <a:moveTo>
                    <a:pt x="1406" y="0"/>
                  </a:moveTo>
                  <a:cubicBezTo>
                    <a:pt x="1368" y="0"/>
                    <a:pt x="1325" y="23"/>
                    <a:pt x="1288" y="51"/>
                  </a:cubicBezTo>
                  <a:cubicBezTo>
                    <a:pt x="1024" y="407"/>
                    <a:pt x="93"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1"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25"/>
            <p:cNvSpPr/>
            <p:nvPr/>
          </p:nvSpPr>
          <p:spPr>
            <a:xfrm>
              <a:off x="4246113" y="4082875"/>
              <a:ext cx="22500" cy="34200"/>
            </a:xfrm>
            <a:custGeom>
              <a:avLst/>
              <a:gdLst/>
              <a:ahLst/>
              <a:cxnLst/>
              <a:rect l="l" t="t" r="r" b="b"/>
              <a:pathLst>
                <a:path w="900" h="1368" extrusionOk="0">
                  <a:moveTo>
                    <a:pt x="761" y="0"/>
                  </a:moveTo>
                  <a:cubicBezTo>
                    <a:pt x="695" y="0"/>
                    <a:pt x="634" y="44"/>
                    <a:pt x="621" y="112"/>
                  </a:cubicBezTo>
                  <a:cubicBezTo>
                    <a:pt x="465" y="623"/>
                    <a:pt x="47" y="1135"/>
                    <a:pt x="47" y="1135"/>
                  </a:cubicBezTo>
                  <a:cubicBezTo>
                    <a:pt x="0" y="1197"/>
                    <a:pt x="16" y="1290"/>
                    <a:pt x="78" y="1321"/>
                  </a:cubicBezTo>
                  <a:cubicBezTo>
                    <a:pt x="78" y="1368"/>
                    <a:pt x="109" y="1368"/>
                    <a:pt x="155" y="1368"/>
                  </a:cubicBezTo>
                  <a:cubicBezTo>
                    <a:pt x="186" y="1368"/>
                    <a:pt x="217" y="1352"/>
                    <a:pt x="264" y="1306"/>
                  </a:cubicBezTo>
                  <a:cubicBezTo>
                    <a:pt x="279" y="1290"/>
                    <a:pt x="714" y="748"/>
                    <a:pt x="884" y="189"/>
                  </a:cubicBezTo>
                  <a:cubicBezTo>
                    <a:pt x="900" y="112"/>
                    <a:pt x="869" y="34"/>
                    <a:pt x="791" y="3"/>
                  </a:cubicBezTo>
                  <a:cubicBezTo>
                    <a:pt x="781" y="1"/>
                    <a:pt x="771"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25"/>
            <p:cNvSpPr/>
            <p:nvPr/>
          </p:nvSpPr>
          <p:spPr>
            <a:xfrm>
              <a:off x="4246113" y="4082875"/>
              <a:ext cx="22500" cy="34200"/>
            </a:xfrm>
            <a:custGeom>
              <a:avLst/>
              <a:gdLst/>
              <a:ahLst/>
              <a:cxnLst/>
              <a:rect l="l" t="t" r="r" b="b"/>
              <a:pathLst>
                <a:path w="900" h="1368" extrusionOk="0">
                  <a:moveTo>
                    <a:pt x="761" y="0"/>
                  </a:moveTo>
                  <a:cubicBezTo>
                    <a:pt x="695" y="0"/>
                    <a:pt x="634" y="44"/>
                    <a:pt x="621" y="112"/>
                  </a:cubicBezTo>
                  <a:cubicBezTo>
                    <a:pt x="465" y="623"/>
                    <a:pt x="47" y="1135"/>
                    <a:pt x="47" y="1135"/>
                  </a:cubicBezTo>
                  <a:cubicBezTo>
                    <a:pt x="0" y="1197"/>
                    <a:pt x="16" y="1290"/>
                    <a:pt x="78" y="1321"/>
                  </a:cubicBezTo>
                  <a:cubicBezTo>
                    <a:pt x="78" y="1368"/>
                    <a:pt x="109" y="1368"/>
                    <a:pt x="155" y="1368"/>
                  </a:cubicBezTo>
                  <a:cubicBezTo>
                    <a:pt x="186" y="1368"/>
                    <a:pt x="217" y="1352"/>
                    <a:pt x="264" y="1306"/>
                  </a:cubicBezTo>
                  <a:cubicBezTo>
                    <a:pt x="279" y="1290"/>
                    <a:pt x="714" y="748"/>
                    <a:pt x="884" y="189"/>
                  </a:cubicBezTo>
                  <a:cubicBezTo>
                    <a:pt x="900" y="112"/>
                    <a:pt x="869" y="34"/>
                    <a:pt x="791" y="3"/>
                  </a:cubicBezTo>
                  <a:cubicBezTo>
                    <a:pt x="781" y="1"/>
                    <a:pt x="771"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25"/>
            <p:cNvSpPr/>
            <p:nvPr/>
          </p:nvSpPr>
          <p:spPr>
            <a:xfrm>
              <a:off x="4060388"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47" y="121"/>
                    <a:pt x="0" y="199"/>
                    <a:pt x="0" y="276"/>
                  </a:cubicBezTo>
                  <a:cubicBezTo>
                    <a:pt x="0" y="354"/>
                    <a:pt x="62"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25"/>
            <p:cNvSpPr/>
            <p:nvPr/>
          </p:nvSpPr>
          <p:spPr>
            <a:xfrm>
              <a:off x="4060388"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47" y="121"/>
                    <a:pt x="0" y="199"/>
                    <a:pt x="0" y="276"/>
                  </a:cubicBezTo>
                  <a:cubicBezTo>
                    <a:pt x="0" y="354"/>
                    <a:pt x="62"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25"/>
            <p:cNvSpPr/>
            <p:nvPr/>
          </p:nvSpPr>
          <p:spPr>
            <a:xfrm>
              <a:off x="4269763" y="3987875"/>
              <a:ext cx="8150" cy="22200"/>
            </a:xfrm>
            <a:custGeom>
              <a:avLst/>
              <a:gdLst/>
              <a:ahLst/>
              <a:cxnLst/>
              <a:rect l="l" t="t" r="r" b="b"/>
              <a:pathLst>
                <a:path w="326" h="888" extrusionOk="0">
                  <a:moveTo>
                    <a:pt x="93" y="0"/>
                  </a:moveTo>
                  <a:cubicBezTo>
                    <a:pt x="82" y="0"/>
                    <a:pt x="72" y="1"/>
                    <a:pt x="62" y="3"/>
                  </a:cubicBezTo>
                  <a:lnTo>
                    <a:pt x="16" y="34"/>
                  </a:lnTo>
                  <a:lnTo>
                    <a:pt x="16" y="65"/>
                  </a:lnTo>
                  <a:cubicBezTo>
                    <a:pt x="16" y="236"/>
                    <a:pt x="0" y="437"/>
                    <a:pt x="16" y="608"/>
                  </a:cubicBezTo>
                  <a:cubicBezTo>
                    <a:pt x="16" y="748"/>
                    <a:pt x="78" y="887"/>
                    <a:pt x="186" y="887"/>
                  </a:cubicBezTo>
                  <a:lnTo>
                    <a:pt x="233" y="887"/>
                  </a:lnTo>
                  <a:lnTo>
                    <a:pt x="248" y="841"/>
                  </a:lnTo>
                  <a:cubicBezTo>
                    <a:pt x="310" y="686"/>
                    <a:pt x="326" y="515"/>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25"/>
            <p:cNvSpPr/>
            <p:nvPr/>
          </p:nvSpPr>
          <p:spPr>
            <a:xfrm>
              <a:off x="4269763" y="3987875"/>
              <a:ext cx="8150" cy="22200"/>
            </a:xfrm>
            <a:custGeom>
              <a:avLst/>
              <a:gdLst/>
              <a:ahLst/>
              <a:cxnLst/>
              <a:rect l="l" t="t" r="r" b="b"/>
              <a:pathLst>
                <a:path w="326" h="888" extrusionOk="0">
                  <a:moveTo>
                    <a:pt x="93" y="0"/>
                  </a:moveTo>
                  <a:cubicBezTo>
                    <a:pt x="82" y="0"/>
                    <a:pt x="72" y="1"/>
                    <a:pt x="62" y="3"/>
                  </a:cubicBezTo>
                  <a:lnTo>
                    <a:pt x="16" y="34"/>
                  </a:lnTo>
                  <a:lnTo>
                    <a:pt x="16" y="65"/>
                  </a:lnTo>
                  <a:cubicBezTo>
                    <a:pt x="16" y="236"/>
                    <a:pt x="0" y="437"/>
                    <a:pt x="16" y="608"/>
                  </a:cubicBezTo>
                  <a:cubicBezTo>
                    <a:pt x="16" y="748"/>
                    <a:pt x="78" y="887"/>
                    <a:pt x="186" y="887"/>
                  </a:cubicBezTo>
                  <a:lnTo>
                    <a:pt x="233" y="887"/>
                  </a:lnTo>
                  <a:lnTo>
                    <a:pt x="248" y="841"/>
                  </a:lnTo>
                  <a:cubicBezTo>
                    <a:pt x="310" y="686"/>
                    <a:pt x="326" y="515"/>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25"/>
            <p:cNvSpPr/>
            <p:nvPr/>
          </p:nvSpPr>
          <p:spPr>
            <a:xfrm>
              <a:off x="4260838" y="3953550"/>
              <a:ext cx="10500" cy="9225"/>
            </a:xfrm>
            <a:custGeom>
              <a:avLst/>
              <a:gdLst/>
              <a:ahLst/>
              <a:cxnLst/>
              <a:rect l="l" t="t" r="r" b="b"/>
              <a:pathLst>
                <a:path w="420" h="369" extrusionOk="0">
                  <a:moveTo>
                    <a:pt x="228" y="1"/>
                  </a:moveTo>
                  <a:cubicBezTo>
                    <a:pt x="194" y="1"/>
                    <a:pt x="159" y="9"/>
                    <a:pt x="125" y="27"/>
                  </a:cubicBezTo>
                  <a:cubicBezTo>
                    <a:pt x="63" y="42"/>
                    <a:pt x="32" y="73"/>
                    <a:pt x="32" y="120"/>
                  </a:cubicBezTo>
                  <a:cubicBezTo>
                    <a:pt x="1" y="182"/>
                    <a:pt x="32" y="244"/>
                    <a:pt x="63" y="291"/>
                  </a:cubicBezTo>
                  <a:cubicBezTo>
                    <a:pt x="125" y="353"/>
                    <a:pt x="171"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25"/>
            <p:cNvSpPr/>
            <p:nvPr/>
          </p:nvSpPr>
          <p:spPr>
            <a:xfrm>
              <a:off x="4260838" y="3953550"/>
              <a:ext cx="10500" cy="9225"/>
            </a:xfrm>
            <a:custGeom>
              <a:avLst/>
              <a:gdLst/>
              <a:ahLst/>
              <a:cxnLst/>
              <a:rect l="l" t="t" r="r" b="b"/>
              <a:pathLst>
                <a:path w="420" h="369" extrusionOk="0">
                  <a:moveTo>
                    <a:pt x="228" y="1"/>
                  </a:moveTo>
                  <a:cubicBezTo>
                    <a:pt x="194" y="1"/>
                    <a:pt x="159" y="9"/>
                    <a:pt x="125" y="27"/>
                  </a:cubicBezTo>
                  <a:cubicBezTo>
                    <a:pt x="63" y="42"/>
                    <a:pt x="32" y="73"/>
                    <a:pt x="32" y="120"/>
                  </a:cubicBezTo>
                  <a:cubicBezTo>
                    <a:pt x="1" y="182"/>
                    <a:pt x="32" y="244"/>
                    <a:pt x="63" y="291"/>
                  </a:cubicBezTo>
                  <a:cubicBezTo>
                    <a:pt x="125" y="353"/>
                    <a:pt x="171"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25"/>
            <p:cNvSpPr/>
            <p:nvPr/>
          </p:nvSpPr>
          <p:spPr>
            <a:xfrm>
              <a:off x="3971588" y="3772350"/>
              <a:ext cx="12050" cy="7400"/>
            </a:xfrm>
            <a:custGeom>
              <a:avLst/>
              <a:gdLst/>
              <a:ahLst/>
              <a:cxnLst/>
              <a:rect l="l" t="t" r="r" b="b"/>
              <a:pathLst>
                <a:path w="482" h="296" extrusionOk="0">
                  <a:moveTo>
                    <a:pt x="93" y="1"/>
                  </a:moveTo>
                  <a:lnTo>
                    <a:pt x="93" y="63"/>
                  </a:lnTo>
                  <a:cubicBezTo>
                    <a:pt x="93" y="78"/>
                    <a:pt x="78" y="94"/>
                    <a:pt x="62" y="94"/>
                  </a:cubicBezTo>
                  <a:lnTo>
                    <a:pt x="0" y="94"/>
                  </a:lnTo>
                  <a:lnTo>
                    <a:pt x="0" y="296"/>
                  </a:lnTo>
                  <a:cubicBezTo>
                    <a:pt x="155" y="280"/>
                    <a:pt x="311" y="280"/>
                    <a:pt x="481" y="280"/>
                  </a:cubicBezTo>
                  <a:lnTo>
                    <a:pt x="481" y="218"/>
                  </a:lnTo>
                  <a:cubicBezTo>
                    <a:pt x="450" y="78"/>
                    <a:pt x="295" y="47"/>
                    <a:pt x="171" y="16"/>
                  </a:cubicBezTo>
                  <a:lnTo>
                    <a:pt x="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25"/>
            <p:cNvSpPr/>
            <p:nvPr/>
          </p:nvSpPr>
          <p:spPr>
            <a:xfrm>
              <a:off x="3971588" y="3772350"/>
              <a:ext cx="12050" cy="7400"/>
            </a:xfrm>
            <a:custGeom>
              <a:avLst/>
              <a:gdLst/>
              <a:ahLst/>
              <a:cxnLst/>
              <a:rect l="l" t="t" r="r" b="b"/>
              <a:pathLst>
                <a:path w="482" h="296" extrusionOk="0">
                  <a:moveTo>
                    <a:pt x="93" y="1"/>
                  </a:moveTo>
                  <a:lnTo>
                    <a:pt x="93" y="63"/>
                  </a:lnTo>
                  <a:cubicBezTo>
                    <a:pt x="93" y="78"/>
                    <a:pt x="78" y="94"/>
                    <a:pt x="62" y="94"/>
                  </a:cubicBezTo>
                  <a:lnTo>
                    <a:pt x="0" y="94"/>
                  </a:lnTo>
                  <a:lnTo>
                    <a:pt x="0" y="296"/>
                  </a:lnTo>
                  <a:cubicBezTo>
                    <a:pt x="155" y="280"/>
                    <a:pt x="311" y="280"/>
                    <a:pt x="481" y="280"/>
                  </a:cubicBezTo>
                  <a:lnTo>
                    <a:pt x="481" y="218"/>
                  </a:lnTo>
                  <a:cubicBezTo>
                    <a:pt x="450" y="78"/>
                    <a:pt x="295" y="47"/>
                    <a:pt x="171" y="16"/>
                  </a:cubicBezTo>
                  <a:lnTo>
                    <a:pt x="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25"/>
            <p:cNvSpPr/>
            <p:nvPr/>
          </p:nvSpPr>
          <p:spPr>
            <a:xfrm>
              <a:off x="4211988"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79" y="515"/>
                    <a:pt x="373" y="453"/>
                    <a:pt x="404" y="376"/>
                  </a:cubicBezTo>
                  <a:cubicBezTo>
                    <a:pt x="466" y="267"/>
                    <a:pt x="450" y="143"/>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25"/>
            <p:cNvSpPr/>
            <p:nvPr/>
          </p:nvSpPr>
          <p:spPr>
            <a:xfrm>
              <a:off x="4211988"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79" y="515"/>
                    <a:pt x="373" y="453"/>
                    <a:pt x="404" y="376"/>
                  </a:cubicBezTo>
                  <a:cubicBezTo>
                    <a:pt x="466" y="267"/>
                    <a:pt x="450" y="143"/>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25"/>
            <p:cNvSpPr/>
            <p:nvPr/>
          </p:nvSpPr>
          <p:spPr>
            <a:xfrm>
              <a:off x="4249988" y="3886550"/>
              <a:ext cx="8150" cy="7575"/>
            </a:xfrm>
            <a:custGeom>
              <a:avLst/>
              <a:gdLst/>
              <a:ahLst/>
              <a:cxnLst/>
              <a:rect l="l" t="t" r="r" b="b"/>
              <a:pathLst>
                <a:path w="326" h="303" extrusionOk="0">
                  <a:moveTo>
                    <a:pt x="109" y="0"/>
                  </a:moveTo>
                  <a:cubicBezTo>
                    <a:pt x="70" y="0"/>
                    <a:pt x="31" y="8"/>
                    <a:pt x="0" y="24"/>
                  </a:cubicBezTo>
                  <a:lnTo>
                    <a:pt x="16" y="86"/>
                  </a:lnTo>
                  <a:cubicBezTo>
                    <a:pt x="31" y="101"/>
                    <a:pt x="31" y="132"/>
                    <a:pt x="31" y="148"/>
                  </a:cubicBezTo>
                  <a:cubicBezTo>
                    <a:pt x="31" y="225"/>
                    <a:pt x="62" y="287"/>
                    <a:pt x="124" y="303"/>
                  </a:cubicBezTo>
                  <a:lnTo>
                    <a:pt x="155" y="303"/>
                  </a:lnTo>
                  <a:cubicBezTo>
                    <a:pt x="202" y="303"/>
                    <a:pt x="248" y="256"/>
                    <a:pt x="279" y="210"/>
                  </a:cubicBezTo>
                  <a:cubicBezTo>
                    <a:pt x="326" y="132"/>
                    <a:pt x="310" y="70"/>
                    <a:pt x="217" y="24"/>
                  </a:cubicBezTo>
                  <a:cubicBezTo>
                    <a:pt x="186" y="8"/>
                    <a:pt x="148"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25"/>
            <p:cNvSpPr/>
            <p:nvPr/>
          </p:nvSpPr>
          <p:spPr>
            <a:xfrm>
              <a:off x="4249988" y="3886550"/>
              <a:ext cx="8150" cy="7575"/>
            </a:xfrm>
            <a:custGeom>
              <a:avLst/>
              <a:gdLst/>
              <a:ahLst/>
              <a:cxnLst/>
              <a:rect l="l" t="t" r="r" b="b"/>
              <a:pathLst>
                <a:path w="326" h="303" extrusionOk="0">
                  <a:moveTo>
                    <a:pt x="109" y="0"/>
                  </a:moveTo>
                  <a:cubicBezTo>
                    <a:pt x="70" y="0"/>
                    <a:pt x="31" y="8"/>
                    <a:pt x="0" y="24"/>
                  </a:cubicBezTo>
                  <a:lnTo>
                    <a:pt x="16" y="86"/>
                  </a:lnTo>
                  <a:cubicBezTo>
                    <a:pt x="31" y="101"/>
                    <a:pt x="31" y="132"/>
                    <a:pt x="31" y="148"/>
                  </a:cubicBezTo>
                  <a:cubicBezTo>
                    <a:pt x="31" y="225"/>
                    <a:pt x="62" y="287"/>
                    <a:pt x="124" y="303"/>
                  </a:cubicBezTo>
                  <a:lnTo>
                    <a:pt x="155" y="303"/>
                  </a:lnTo>
                  <a:cubicBezTo>
                    <a:pt x="202" y="303"/>
                    <a:pt x="248" y="256"/>
                    <a:pt x="279" y="210"/>
                  </a:cubicBezTo>
                  <a:cubicBezTo>
                    <a:pt x="326" y="132"/>
                    <a:pt x="310" y="70"/>
                    <a:pt x="217" y="24"/>
                  </a:cubicBezTo>
                  <a:cubicBezTo>
                    <a:pt x="186" y="8"/>
                    <a:pt x="148"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25"/>
            <p:cNvSpPr/>
            <p:nvPr/>
          </p:nvSpPr>
          <p:spPr>
            <a:xfrm>
              <a:off x="4208488" y="4149625"/>
              <a:ext cx="10875" cy="10100"/>
            </a:xfrm>
            <a:custGeom>
              <a:avLst/>
              <a:gdLst/>
              <a:ahLst/>
              <a:cxnLst/>
              <a:rect l="l" t="t" r="r" b="b"/>
              <a:pathLst>
                <a:path w="435" h="404" extrusionOk="0">
                  <a:moveTo>
                    <a:pt x="218" y="1"/>
                  </a:moveTo>
                  <a:cubicBezTo>
                    <a:pt x="125" y="1"/>
                    <a:pt x="47" y="32"/>
                    <a:pt x="32" y="109"/>
                  </a:cubicBezTo>
                  <a:cubicBezTo>
                    <a:pt x="1" y="171"/>
                    <a:pt x="1" y="249"/>
                    <a:pt x="47" y="311"/>
                  </a:cubicBezTo>
                  <a:cubicBezTo>
                    <a:pt x="78" y="357"/>
                    <a:pt x="125" y="388"/>
                    <a:pt x="156" y="404"/>
                  </a:cubicBezTo>
                  <a:lnTo>
                    <a:pt x="218" y="404"/>
                  </a:lnTo>
                  <a:cubicBezTo>
                    <a:pt x="295" y="404"/>
                    <a:pt x="357" y="357"/>
                    <a:pt x="388" y="311"/>
                  </a:cubicBezTo>
                  <a:cubicBezTo>
                    <a:pt x="435" y="249"/>
                    <a:pt x="435" y="171"/>
                    <a:pt x="419"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25"/>
            <p:cNvSpPr/>
            <p:nvPr/>
          </p:nvSpPr>
          <p:spPr>
            <a:xfrm>
              <a:off x="4208488" y="4149625"/>
              <a:ext cx="10875" cy="10100"/>
            </a:xfrm>
            <a:custGeom>
              <a:avLst/>
              <a:gdLst/>
              <a:ahLst/>
              <a:cxnLst/>
              <a:rect l="l" t="t" r="r" b="b"/>
              <a:pathLst>
                <a:path w="435" h="404" extrusionOk="0">
                  <a:moveTo>
                    <a:pt x="218" y="1"/>
                  </a:moveTo>
                  <a:cubicBezTo>
                    <a:pt x="125" y="1"/>
                    <a:pt x="47" y="32"/>
                    <a:pt x="32" y="109"/>
                  </a:cubicBezTo>
                  <a:cubicBezTo>
                    <a:pt x="1" y="171"/>
                    <a:pt x="1" y="249"/>
                    <a:pt x="47" y="311"/>
                  </a:cubicBezTo>
                  <a:cubicBezTo>
                    <a:pt x="78" y="357"/>
                    <a:pt x="125" y="388"/>
                    <a:pt x="156" y="404"/>
                  </a:cubicBezTo>
                  <a:lnTo>
                    <a:pt x="218" y="404"/>
                  </a:lnTo>
                  <a:cubicBezTo>
                    <a:pt x="295" y="404"/>
                    <a:pt x="357" y="357"/>
                    <a:pt x="388" y="311"/>
                  </a:cubicBezTo>
                  <a:cubicBezTo>
                    <a:pt x="435" y="249"/>
                    <a:pt x="435" y="171"/>
                    <a:pt x="419"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25"/>
            <p:cNvSpPr/>
            <p:nvPr/>
          </p:nvSpPr>
          <p:spPr>
            <a:xfrm>
              <a:off x="3959188"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43" y="386"/>
                    <a:pt x="543" y="340"/>
                  </a:cubicBezTo>
                  <a:cubicBezTo>
                    <a:pt x="558" y="231"/>
                    <a:pt x="512"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25"/>
            <p:cNvSpPr/>
            <p:nvPr/>
          </p:nvSpPr>
          <p:spPr>
            <a:xfrm>
              <a:off x="3959188"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43" y="386"/>
                    <a:pt x="543" y="340"/>
                  </a:cubicBezTo>
                  <a:cubicBezTo>
                    <a:pt x="558" y="231"/>
                    <a:pt x="512"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25"/>
            <p:cNvSpPr/>
            <p:nvPr/>
          </p:nvSpPr>
          <p:spPr>
            <a:xfrm>
              <a:off x="4202288" y="4179100"/>
              <a:ext cx="10875" cy="8175"/>
            </a:xfrm>
            <a:custGeom>
              <a:avLst/>
              <a:gdLst/>
              <a:ahLst/>
              <a:cxnLst/>
              <a:rect l="l" t="t" r="r" b="b"/>
              <a:pathLst>
                <a:path w="435" h="327" extrusionOk="0">
                  <a:moveTo>
                    <a:pt x="63" y="0"/>
                  </a:moveTo>
                  <a:lnTo>
                    <a:pt x="47" y="31"/>
                  </a:lnTo>
                  <a:cubicBezTo>
                    <a:pt x="1" y="109"/>
                    <a:pt x="1" y="218"/>
                    <a:pt x="47" y="295"/>
                  </a:cubicBezTo>
                  <a:lnTo>
                    <a:pt x="47" y="311"/>
                  </a:lnTo>
                  <a:lnTo>
                    <a:pt x="63" y="311"/>
                  </a:lnTo>
                  <a:cubicBezTo>
                    <a:pt x="94" y="326"/>
                    <a:pt x="156" y="326"/>
                    <a:pt x="202" y="326"/>
                  </a:cubicBezTo>
                  <a:cubicBezTo>
                    <a:pt x="249" y="326"/>
                    <a:pt x="295" y="311"/>
                    <a:pt x="357" y="295"/>
                  </a:cubicBezTo>
                  <a:cubicBezTo>
                    <a:pt x="388" y="249"/>
                    <a:pt x="435" y="187"/>
                    <a:pt x="404" y="109"/>
                  </a:cubicBezTo>
                  <a:cubicBezTo>
                    <a:pt x="404" y="78"/>
                    <a:pt x="373" y="31"/>
                    <a:pt x="326" y="16"/>
                  </a:cubicBezTo>
                  <a:cubicBezTo>
                    <a:pt x="311" y="8"/>
                    <a:pt x="288" y="4"/>
                    <a:pt x="260" y="4"/>
                  </a:cubicBezTo>
                  <a:cubicBezTo>
                    <a:pt x="233" y="4"/>
                    <a:pt x="202" y="8"/>
                    <a:pt x="171" y="16"/>
                  </a:cubicBezTo>
                  <a:cubicBezTo>
                    <a:pt x="151" y="16"/>
                    <a:pt x="137" y="23"/>
                    <a:pt x="121" y="23"/>
                  </a:cubicBezTo>
                  <a:cubicBezTo>
                    <a:pt x="113" y="23"/>
                    <a:pt x="104" y="21"/>
                    <a:pt x="94" y="16"/>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25"/>
            <p:cNvSpPr/>
            <p:nvPr/>
          </p:nvSpPr>
          <p:spPr>
            <a:xfrm>
              <a:off x="4202288" y="4179100"/>
              <a:ext cx="10875" cy="8175"/>
            </a:xfrm>
            <a:custGeom>
              <a:avLst/>
              <a:gdLst/>
              <a:ahLst/>
              <a:cxnLst/>
              <a:rect l="l" t="t" r="r" b="b"/>
              <a:pathLst>
                <a:path w="435" h="327" extrusionOk="0">
                  <a:moveTo>
                    <a:pt x="63" y="0"/>
                  </a:moveTo>
                  <a:lnTo>
                    <a:pt x="47" y="31"/>
                  </a:lnTo>
                  <a:cubicBezTo>
                    <a:pt x="1" y="109"/>
                    <a:pt x="1" y="218"/>
                    <a:pt x="47" y="295"/>
                  </a:cubicBezTo>
                  <a:lnTo>
                    <a:pt x="47" y="311"/>
                  </a:lnTo>
                  <a:lnTo>
                    <a:pt x="63" y="311"/>
                  </a:lnTo>
                  <a:cubicBezTo>
                    <a:pt x="94" y="326"/>
                    <a:pt x="156" y="326"/>
                    <a:pt x="202" y="326"/>
                  </a:cubicBezTo>
                  <a:cubicBezTo>
                    <a:pt x="249" y="326"/>
                    <a:pt x="295" y="311"/>
                    <a:pt x="357" y="295"/>
                  </a:cubicBezTo>
                  <a:cubicBezTo>
                    <a:pt x="388" y="249"/>
                    <a:pt x="435" y="187"/>
                    <a:pt x="404" y="109"/>
                  </a:cubicBezTo>
                  <a:cubicBezTo>
                    <a:pt x="404" y="78"/>
                    <a:pt x="373" y="31"/>
                    <a:pt x="326" y="16"/>
                  </a:cubicBezTo>
                  <a:cubicBezTo>
                    <a:pt x="311" y="8"/>
                    <a:pt x="288" y="4"/>
                    <a:pt x="260" y="4"/>
                  </a:cubicBezTo>
                  <a:cubicBezTo>
                    <a:pt x="233" y="4"/>
                    <a:pt x="202" y="8"/>
                    <a:pt x="171" y="16"/>
                  </a:cubicBezTo>
                  <a:cubicBezTo>
                    <a:pt x="151" y="16"/>
                    <a:pt x="137" y="23"/>
                    <a:pt x="121" y="23"/>
                  </a:cubicBezTo>
                  <a:cubicBezTo>
                    <a:pt x="113" y="23"/>
                    <a:pt x="104" y="21"/>
                    <a:pt x="94" y="16"/>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25"/>
            <p:cNvSpPr/>
            <p:nvPr/>
          </p:nvSpPr>
          <p:spPr>
            <a:xfrm>
              <a:off x="4161588"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6"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25"/>
            <p:cNvSpPr/>
            <p:nvPr/>
          </p:nvSpPr>
          <p:spPr>
            <a:xfrm>
              <a:off x="4161588"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6"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25"/>
            <p:cNvSpPr/>
            <p:nvPr/>
          </p:nvSpPr>
          <p:spPr>
            <a:xfrm>
              <a:off x="4167013"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24" y="357"/>
                    <a:pt x="171" y="357"/>
                  </a:cubicBezTo>
                  <a:cubicBezTo>
                    <a:pt x="202" y="357"/>
                    <a:pt x="264" y="326"/>
                    <a:pt x="310" y="295"/>
                  </a:cubicBezTo>
                  <a:cubicBezTo>
                    <a:pt x="357" y="233"/>
                    <a:pt x="388" y="155"/>
                    <a:pt x="341" y="93"/>
                  </a:cubicBezTo>
                  <a:lnTo>
                    <a:pt x="341" y="78"/>
                  </a:lnTo>
                  <a:lnTo>
                    <a:pt x="326" y="78"/>
                  </a:lnTo>
                  <a:cubicBezTo>
                    <a:pt x="293" y="67"/>
                    <a:pt x="260" y="56"/>
                    <a:pt x="227" y="56"/>
                  </a:cubicBezTo>
                  <a:cubicBezTo>
                    <a:pt x="214"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25"/>
            <p:cNvSpPr/>
            <p:nvPr/>
          </p:nvSpPr>
          <p:spPr>
            <a:xfrm>
              <a:off x="4167013"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24" y="357"/>
                    <a:pt x="171" y="357"/>
                  </a:cubicBezTo>
                  <a:cubicBezTo>
                    <a:pt x="202" y="357"/>
                    <a:pt x="264" y="326"/>
                    <a:pt x="310" y="295"/>
                  </a:cubicBezTo>
                  <a:cubicBezTo>
                    <a:pt x="357" y="233"/>
                    <a:pt x="388" y="155"/>
                    <a:pt x="341" y="93"/>
                  </a:cubicBezTo>
                  <a:lnTo>
                    <a:pt x="341" y="78"/>
                  </a:lnTo>
                  <a:lnTo>
                    <a:pt x="326" y="78"/>
                  </a:lnTo>
                  <a:cubicBezTo>
                    <a:pt x="293" y="67"/>
                    <a:pt x="260" y="56"/>
                    <a:pt x="227" y="56"/>
                  </a:cubicBezTo>
                  <a:cubicBezTo>
                    <a:pt x="214"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25"/>
            <p:cNvSpPr/>
            <p:nvPr/>
          </p:nvSpPr>
          <p:spPr>
            <a:xfrm>
              <a:off x="3776163" y="3751800"/>
              <a:ext cx="534325" cy="533575"/>
            </a:xfrm>
            <a:custGeom>
              <a:avLst/>
              <a:gdLst/>
              <a:ahLst/>
              <a:cxnLst/>
              <a:rect l="l" t="t" r="r" b="b"/>
              <a:pathLst>
                <a:path w="21373" h="21343" extrusionOk="0">
                  <a:moveTo>
                    <a:pt x="10825" y="620"/>
                  </a:moveTo>
                  <a:cubicBezTo>
                    <a:pt x="11061" y="620"/>
                    <a:pt x="11297" y="632"/>
                    <a:pt x="11478" y="668"/>
                  </a:cubicBezTo>
                  <a:cubicBezTo>
                    <a:pt x="11555" y="683"/>
                    <a:pt x="11617" y="761"/>
                    <a:pt x="11602" y="838"/>
                  </a:cubicBezTo>
                  <a:cubicBezTo>
                    <a:pt x="11602" y="916"/>
                    <a:pt x="11524" y="962"/>
                    <a:pt x="11462" y="962"/>
                  </a:cubicBezTo>
                  <a:lnTo>
                    <a:pt x="11431" y="962"/>
                  </a:lnTo>
                  <a:cubicBezTo>
                    <a:pt x="11261" y="931"/>
                    <a:pt x="11035" y="921"/>
                    <a:pt x="10809" y="921"/>
                  </a:cubicBezTo>
                  <a:cubicBezTo>
                    <a:pt x="10358" y="921"/>
                    <a:pt x="9906" y="962"/>
                    <a:pt x="9896" y="962"/>
                  </a:cubicBezTo>
                  <a:cubicBezTo>
                    <a:pt x="9818" y="962"/>
                    <a:pt x="9741" y="900"/>
                    <a:pt x="9741" y="823"/>
                  </a:cubicBezTo>
                  <a:cubicBezTo>
                    <a:pt x="9741" y="745"/>
                    <a:pt x="9803" y="668"/>
                    <a:pt x="9849" y="668"/>
                  </a:cubicBezTo>
                  <a:cubicBezTo>
                    <a:pt x="9880" y="668"/>
                    <a:pt x="10352" y="620"/>
                    <a:pt x="10825" y="620"/>
                  </a:cubicBezTo>
                  <a:close/>
                  <a:moveTo>
                    <a:pt x="15651" y="3304"/>
                  </a:moveTo>
                  <a:cubicBezTo>
                    <a:pt x="15715" y="3304"/>
                    <a:pt x="15763" y="3325"/>
                    <a:pt x="15805" y="3366"/>
                  </a:cubicBezTo>
                  <a:cubicBezTo>
                    <a:pt x="15820" y="3397"/>
                    <a:pt x="15851" y="3444"/>
                    <a:pt x="15851" y="3475"/>
                  </a:cubicBezTo>
                  <a:cubicBezTo>
                    <a:pt x="15851" y="3537"/>
                    <a:pt x="15820" y="3599"/>
                    <a:pt x="15789" y="3630"/>
                  </a:cubicBezTo>
                  <a:cubicBezTo>
                    <a:pt x="15727" y="3677"/>
                    <a:pt x="15665" y="3708"/>
                    <a:pt x="15588" y="3708"/>
                  </a:cubicBezTo>
                  <a:cubicBezTo>
                    <a:pt x="15557" y="3708"/>
                    <a:pt x="15510" y="3692"/>
                    <a:pt x="15479" y="3677"/>
                  </a:cubicBezTo>
                  <a:lnTo>
                    <a:pt x="15464" y="3661"/>
                  </a:lnTo>
                  <a:cubicBezTo>
                    <a:pt x="15417" y="3553"/>
                    <a:pt x="15433" y="3428"/>
                    <a:pt x="15495" y="3351"/>
                  </a:cubicBezTo>
                  <a:lnTo>
                    <a:pt x="15510" y="3320"/>
                  </a:lnTo>
                  <a:lnTo>
                    <a:pt x="15541" y="3320"/>
                  </a:lnTo>
                  <a:cubicBezTo>
                    <a:pt x="15583" y="3310"/>
                    <a:pt x="15619" y="3304"/>
                    <a:pt x="15651" y="3304"/>
                  </a:cubicBezTo>
                  <a:close/>
                  <a:moveTo>
                    <a:pt x="16737" y="2762"/>
                  </a:moveTo>
                  <a:cubicBezTo>
                    <a:pt x="16761" y="2762"/>
                    <a:pt x="16787" y="2767"/>
                    <a:pt x="16813" y="2777"/>
                  </a:cubicBezTo>
                  <a:cubicBezTo>
                    <a:pt x="16844" y="2777"/>
                    <a:pt x="17433" y="3149"/>
                    <a:pt x="17945" y="3677"/>
                  </a:cubicBezTo>
                  <a:cubicBezTo>
                    <a:pt x="17992" y="3739"/>
                    <a:pt x="17992" y="3832"/>
                    <a:pt x="17945" y="3894"/>
                  </a:cubicBezTo>
                  <a:cubicBezTo>
                    <a:pt x="17914" y="3909"/>
                    <a:pt x="17883" y="3925"/>
                    <a:pt x="17837" y="3925"/>
                  </a:cubicBezTo>
                  <a:cubicBezTo>
                    <a:pt x="17806" y="3925"/>
                    <a:pt x="17759" y="3925"/>
                    <a:pt x="17744" y="3894"/>
                  </a:cubicBezTo>
                  <a:cubicBezTo>
                    <a:pt x="17263" y="3382"/>
                    <a:pt x="16673" y="3041"/>
                    <a:pt x="16673" y="3041"/>
                  </a:cubicBezTo>
                  <a:cubicBezTo>
                    <a:pt x="16596" y="2979"/>
                    <a:pt x="16580" y="2901"/>
                    <a:pt x="16627" y="2824"/>
                  </a:cubicBezTo>
                  <a:cubicBezTo>
                    <a:pt x="16647" y="2782"/>
                    <a:pt x="16689" y="2762"/>
                    <a:pt x="16737" y="2762"/>
                  </a:cubicBezTo>
                  <a:close/>
                  <a:moveTo>
                    <a:pt x="15820" y="4002"/>
                  </a:moveTo>
                  <a:lnTo>
                    <a:pt x="15820" y="4049"/>
                  </a:lnTo>
                  <a:cubicBezTo>
                    <a:pt x="15835" y="4039"/>
                    <a:pt x="15851" y="4036"/>
                    <a:pt x="15867" y="4036"/>
                  </a:cubicBezTo>
                  <a:cubicBezTo>
                    <a:pt x="15902" y="4036"/>
                    <a:pt x="15939" y="4054"/>
                    <a:pt x="15960" y="4064"/>
                  </a:cubicBezTo>
                  <a:lnTo>
                    <a:pt x="15991" y="4095"/>
                  </a:lnTo>
                  <a:cubicBezTo>
                    <a:pt x="16037" y="4157"/>
                    <a:pt x="16022" y="4235"/>
                    <a:pt x="15960" y="4297"/>
                  </a:cubicBezTo>
                  <a:cubicBezTo>
                    <a:pt x="15913" y="4328"/>
                    <a:pt x="15867" y="4359"/>
                    <a:pt x="15820" y="4359"/>
                  </a:cubicBezTo>
                  <a:cubicBezTo>
                    <a:pt x="15789" y="4359"/>
                    <a:pt x="15774" y="4359"/>
                    <a:pt x="15743" y="4328"/>
                  </a:cubicBezTo>
                  <a:cubicBezTo>
                    <a:pt x="15696" y="4297"/>
                    <a:pt x="15650" y="4219"/>
                    <a:pt x="15665" y="4142"/>
                  </a:cubicBezTo>
                  <a:cubicBezTo>
                    <a:pt x="15696" y="4064"/>
                    <a:pt x="15743" y="4002"/>
                    <a:pt x="15820" y="4002"/>
                  </a:cubicBezTo>
                  <a:close/>
                  <a:moveTo>
                    <a:pt x="19079" y="5390"/>
                  </a:moveTo>
                  <a:cubicBezTo>
                    <a:pt x="19112" y="5390"/>
                    <a:pt x="19139" y="5398"/>
                    <a:pt x="19155" y="5414"/>
                  </a:cubicBezTo>
                  <a:cubicBezTo>
                    <a:pt x="19232" y="5460"/>
                    <a:pt x="19263" y="5507"/>
                    <a:pt x="19217" y="5584"/>
                  </a:cubicBezTo>
                  <a:cubicBezTo>
                    <a:pt x="19186" y="5646"/>
                    <a:pt x="19139" y="5693"/>
                    <a:pt x="19077" y="5693"/>
                  </a:cubicBezTo>
                  <a:lnTo>
                    <a:pt x="19062" y="5693"/>
                  </a:lnTo>
                  <a:cubicBezTo>
                    <a:pt x="19000" y="5677"/>
                    <a:pt x="18969" y="5615"/>
                    <a:pt x="18969" y="5538"/>
                  </a:cubicBezTo>
                  <a:cubicBezTo>
                    <a:pt x="18969" y="5522"/>
                    <a:pt x="18984" y="5491"/>
                    <a:pt x="18984" y="5476"/>
                  </a:cubicBezTo>
                  <a:lnTo>
                    <a:pt x="18969" y="5414"/>
                  </a:lnTo>
                  <a:cubicBezTo>
                    <a:pt x="19008" y="5398"/>
                    <a:pt x="19046" y="5390"/>
                    <a:pt x="19079" y="5390"/>
                  </a:cubicBezTo>
                  <a:close/>
                  <a:moveTo>
                    <a:pt x="19692" y="6104"/>
                  </a:moveTo>
                  <a:cubicBezTo>
                    <a:pt x="19734" y="6104"/>
                    <a:pt x="19773" y="6129"/>
                    <a:pt x="19791" y="6174"/>
                  </a:cubicBezTo>
                  <a:cubicBezTo>
                    <a:pt x="19822" y="6189"/>
                    <a:pt x="20287" y="6965"/>
                    <a:pt x="20489" y="7849"/>
                  </a:cubicBezTo>
                  <a:cubicBezTo>
                    <a:pt x="20520" y="7926"/>
                    <a:pt x="20473" y="8004"/>
                    <a:pt x="20396" y="8019"/>
                  </a:cubicBezTo>
                  <a:lnTo>
                    <a:pt x="20365" y="8019"/>
                  </a:lnTo>
                  <a:cubicBezTo>
                    <a:pt x="20303" y="8019"/>
                    <a:pt x="20241" y="7957"/>
                    <a:pt x="20225" y="7895"/>
                  </a:cubicBezTo>
                  <a:cubicBezTo>
                    <a:pt x="20023" y="7073"/>
                    <a:pt x="19558" y="6313"/>
                    <a:pt x="19558" y="6313"/>
                  </a:cubicBezTo>
                  <a:cubicBezTo>
                    <a:pt x="19527" y="6236"/>
                    <a:pt x="19543" y="6143"/>
                    <a:pt x="19605" y="6143"/>
                  </a:cubicBezTo>
                  <a:cubicBezTo>
                    <a:pt x="19631" y="6117"/>
                    <a:pt x="19662" y="6104"/>
                    <a:pt x="19692" y="6104"/>
                  </a:cubicBezTo>
                  <a:close/>
                  <a:moveTo>
                    <a:pt x="19634" y="8071"/>
                  </a:moveTo>
                  <a:cubicBezTo>
                    <a:pt x="19693" y="8071"/>
                    <a:pt x="19746" y="8095"/>
                    <a:pt x="19775" y="8143"/>
                  </a:cubicBezTo>
                  <a:cubicBezTo>
                    <a:pt x="19822" y="8190"/>
                    <a:pt x="19822" y="8236"/>
                    <a:pt x="19822" y="8283"/>
                  </a:cubicBezTo>
                  <a:cubicBezTo>
                    <a:pt x="19822" y="8330"/>
                    <a:pt x="19791" y="8392"/>
                    <a:pt x="19760" y="8407"/>
                  </a:cubicBezTo>
                  <a:cubicBezTo>
                    <a:pt x="19713" y="8423"/>
                    <a:pt x="19682" y="8438"/>
                    <a:pt x="19636" y="8438"/>
                  </a:cubicBezTo>
                  <a:cubicBezTo>
                    <a:pt x="19589" y="8438"/>
                    <a:pt x="19512" y="8407"/>
                    <a:pt x="19465" y="8361"/>
                  </a:cubicBezTo>
                  <a:cubicBezTo>
                    <a:pt x="19419" y="8314"/>
                    <a:pt x="19388" y="8252"/>
                    <a:pt x="19434" y="8190"/>
                  </a:cubicBezTo>
                  <a:cubicBezTo>
                    <a:pt x="19434" y="8143"/>
                    <a:pt x="19465" y="8112"/>
                    <a:pt x="19527" y="8097"/>
                  </a:cubicBezTo>
                  <a:cubicBezTo>
                    <a:pt x="19562" y="8079"/>
                    <a:pt x="19599" y="8071"/>
                    <a:pt x="19634" y="8071"/>
                  </a:cubicBezTo>
                  <a:close/>
                  <a:moveTo>
                    <a:pt x="20559" y="8358"/>
                  </a:moveTo>
                  <a:cubicBezTo>
                    <a:pt x="20628" y="8358"/>
                    <a:pt x="20689" y="8415"/>
                    <a:pt x="20675" y="8485"/>
                  </a:cubicBezTo>
                  <a:cubicBezTo>
                    <a:pt x="20690" y="8516"/>
                    <a:pt x="20799" y="9384"/>
                    <a:pt x="20783" y="9849"/>
                  </a:cubicBezTo>
                  <a:cubicBezTo>
                    <a:pt x="20783" y="9943"/>
                    <a:pt x="20721" y="9989"/>
                    <a:pt x="20644" y="9989"/>
                  </a:cubicBezTo>
                  <a:cubicBezTo>
                    <a:pt x="20566" y="9989"/>
                    <a:pt x="20520" y="9911"/>
                    <a:pt x="20520" y="9834"/>
                  </a:cubicBezTo>
                  <a:cubicBezTo>
                    <a:pt x="20551" y="9400"/>
                    <a:pt x="20411" y="8516"/>
                    <a:pt x="20411" y="8516"/>
                  </a:cubicBezTo>
                  <a:cubicBezTo>
                    <a:pt x="20396" y="8438"/>
                    <a:pt x="20458" y="8392"/>
                    <a:pt x="20535" y="8361"/>
                  </a:cubicBezTo>
                  <a:cubicBezTo>
                    <a:pt x="20543" y="8359"/>
                    <a:pt x="20551" y="8358"/>
                    <a:pt x="20559" y="8358"/>
                  </a:cubicBezTo>
                  <a:close/>
                  <a:moveTo>
                    <a:pt x="19837" y="9443"/>
                  </a:moveTo>
                  <a:cubicBezTo>
                    <a:pt x="19910" y="9443"/>
                    <a:pt x="19998" y="9489"/>
                    <a:pt x="20039" y="9570"/>
                  </a:cubicBezTo>
                  <a:cubicBezTo>
                    <a:pt x="20070" y="9648"/>
                    <a:pt x="20070" y="9725"/>
                    <a:pt x="20070" y="9803"/>
                  </a:cubicBezTo>
                  <a:cubicBezTo>
                    <a:pt x="20070" y="9974"/>
                    <a:pt x="20054" y="10129"/>
                    <a:pt x="19992" y="10284"/>
                  </a:cubicBezTo>
                  <a:lnTo>
                    <a:pt x="19977" y="10330"/>
                  </a:lnTo>
                  <a:lnTo>
                    <a:pt x="19930" y="10330"/>
                  </a:lnTo>
                  <a:cubicBezTo>
                    <a:pt x="19822" y="10330"/>
                    <a:pt x="19760" y="10191"/>
                    <a:pt x="19760" y="10051"/>
                  </a:cubicBezTo>
                  <a:cubicBezTo>
                    <a:pt x="19744" y="9880"/>
                    <a:pt x="19760" y="9679"/>
                    <a:pt x="19760" y="9508"/>
                  </a:cubicBezTo>
                  <a:lnTo>
                    <a:pt x="19760" y="9477"/>
                  </a:lnTo>
                  <a:lnTo>
                    <a:pt x="19806" y="9446"/>
                  </a:lnTo>
                  <a:cubicBezTo>
                    <a:pt x="19816" y="9444"/>
                    <a:pt x="19826" y="9443"/>
                    <a:pt x="19837" y="9443"/>
                  </a:cubicBezTo>
                  <a:close/>
                  <a:moveTo>
                    <a:pt x="20752" y="10501"/>
                  </a:moveTo>
                  <a:cubicBezTo>
                    <a:pt x="20830" y="10501"/>
                    <a:pt x="20892" y="10563"/>
                    <a:pt x="20892" y="10609"/>
                  </a:cubicBezTo>
                  <a:cubicBezTo>
                    <a:pt x="20892" y="10656"/>
                    <a:pt x="20892" y="11618"/>
                    <a:pt x="20783" y="11990"/>
                  </a:cubicBezTo>
                  <a:cubicBezTo>
                    <a:pt x="20768" y="12067"/>
                    <a:pt x="20706" y="12114"/>
                    <a:pt x="20659" y="12114"/>
                  </a:cubicBezTo>
                  <a:lnTo>
                    <a:pt x="20613" y="12114"/>
                  </a:lnTo>
                  <a:cubicBezTo>
                    <a:pt x="20535" y="12083"/>
                    <a:pt x="20504" y="12005"/>
                    <a:pt x="20520" y="11928"/>
                  </a:cubicBezTo>
                  <a:cubicBezTo>
                    <a:pt x="20597" y="11664"/>
                    <a:pt x="20613" y="10904"/>
                    <a:pt x="20613" y="10640"/>
                  </a:cubicBezTo>
                  <a:cubicBezTo>
                    <a:pt x="20613" y="10563"/>
                    <a:pt x="20675" y="10501"/>
                    <a:pt x="20752" y="10501"/>
                  </a:cubicBezTo>
                  <a:close/>
                  <a:moveTo>
                    <a:pt x="19540" y="13267"/>
                  </a:moveTo>
                  <a:cubicBezTo>
                    <a:pt x="19556" y="13267"/>
                    <a:pt x="19573" y="13270"/>
                    <a:pt x="19589" y="13277"/>
                  </a:cubicBezTo>
                  <a:cubicBezTo>
                    <a:pt x="19667" y="13293"/>
                    <a:pt x="19698" y="13370"/>
                    <a:pt x="19682" y="13448"/>
                  </a:cubicBezTo>
                  <a:cubicBezTo>
                    <a:pt x="19512" y="14006"/>
                    <a:pt x="19077" y="14549"/>
                    <a:pt x="19062" y="14564"/>
                  </a:cubicBezTo>
                  <a:cubicBezTo>
                    <a:pt x="19015" y="14611"/>
                    <a:pt x="18984" y="14626"/>
                    <a:pt x="18953" y="14626"/>
                  </a:cubicBezTo>
                  <a:cubicBezTo>
                    <a:pt x="18907" y="14626"/>
                    <a:pt x="18876" y="14611"/>
                    <a:pt x="18845" y="14595"/>
                  </a:cubicBezTo>
                  <a:cubicBezTo>
                    <a:pt x="18783" y="14533"/>
                    <a:pt x="18767" y="14456"/>
                    <a:pt x="18845" y="14394"/>
                  </a:cubicBezTo>
                  <a:cubicBezTo>
                    <a:pt x="18845" y="14394"/>
                    <a:pt x="19263" y="13897"/>
                    <a:pt x="19419" y="13370"/>
                  </a:cubicBezTo>
                  <a:cubicBezTo>
                    <a:pt x="19431" y="13309"/>
                    <a:pt x="19481" y="13267"/>
                    <a:pt x="19540" y="13267"/>
                  </a:cubicBezTo>
                  <a:close/>
                  <a:moveTo>
                    <a:pt x="17526" y="15914"/>
                  </a:moveTo>
                  <a:cubicBezTo>
                    <a:pt x="17635" y="15914"/>
                    <a:pt x="17681" y="15945"/>
                    <a:pt x="17728" y="16022"/>
                  </a:cubicBezTo>
                  <a:cubicBezTo>
                    <a:pt x="17744" y="16084"/>
                    <a:pt x="17744" y="16162"/>
                    <a:pt x="17712" y="16224"/>
                  </a:cubicBezTo>
                  <a:cubicBezTo>
                    <a:pt x="17666" y="16270"/>
                    <a:pt x="17604" y="16317"/>
                    <a:pt x="17526" y="16317"/>
                  </a:cubicBezTo>
                  <a:lnTo>
                    <a:pt x="17480" y="16317"/>
                  </a:lnTo>
                  <a:cubicBezTo>
                    <a:pt x="17418" y="16301"/>
                    <a:pt x="17371" y="16255"/>
                    <a:pt x="17356" y="16224"/>
                  </a:cubicBezTo>
                  <a:cubicBezTo>
                    <a:pt x="17325" y="16177"/>
                    <a:pt x="17325" y="16100"/>
                    <a:pt x="17340" y="16022"/>
                  </a:cubicBezTo>
                  <a:cubicBezTo>
                    <a:pt x="17356" y="15945"/>
                    <a:pt x="17433" y="15914"/>
                    <a:pt x="17526" y="15914"/>
                  </a:cubicBezTo>
                  <a:close/>
                  <a:moveTo>
                    <a:pt x="19776" y="14716"/>
                  </a:moveTo>
                  <a:cubicBezTo>
                    <a:pt x="19786" y="14716"/>
                    <a:pt x="19796" y="14717"/>
                    <a:pt x="19806" y="14719"/>
                  </a:cubicBezTo>
                  <a:cubicBezTo>
                    <a:pt x="19884" y="14750"/>
                    <a:pt x="19915" y="14828"/>
                    <a:pt x="19899" y="14906"/>
                  </a:cubicBezTo>
                  <a:cubicBezTo>
                    <a:pt x="19744" y="15479"/>
                    <a:pt x="18845" y="16612"/>
                    <a:pt x="18814" y="16643"/>
                  </a:cubicBezTo>
                  <a:cubicBezTo>
                    <a:pt x="18767" y="16689"/>
                    <a:pt x="18736" y="16705"/>
                    <a:pt x="18690" y="16705"/>
                  </a:cubicBezTo>
                  <a:cubicBezTo>
                    <a:pt x="18659" y="16705"/>
                    <a:pt x="18612" y="16689"/>
                    <a:pt x="18597" y="16658"/>
                  </a:cubicBezTo>
                  <a:cubicBezTo>
                    <a:pt x="18534" y="16612"/>
                    <a:pt x="18534" y="16534"/>
                    <a:pt x="18597" y="16472"/>
                  </a:cubicBezTo>
                  <a:cubicBezTo>
                    <a:pt x="18597" y="16472"/>
                    <a:pt x="19465" y="15340"/>
                    <a:pt x="19620" y="14828"/>
                  </a:cubicBezTo>
                  <a:cubicBezTo>
                    <a:pt x="19647" y="14760"/>
                    <a:pt x="19709" y="14716"/>
                    <a:pt x="19776" y="14716"/>
                  </a:cubicBezTo>
                  <a:close/>
                  <a:moveTo>
                    <a:pt x="17108" y="17092"/>
                  </a:moveTo>
                  <a:lnTo>
                    <a:pt x="17139" y="17108"/>
                  </a:lnTo>
                  <a:cubicBezTo>
                    <a:pt x="17149" y="17113"/>
                    <a:pt x="17158" y="17115"/>
                    <a:pt x="17166" y="17115"/>
                  </a:cubicBezTo>
                  <a:cubicBezTo>
                    <a:pt x="17182" y="17115"/>
                    <a:pt x="17196" y="17108"/>
                    <a:pt x="17216" y="17108"/>
                  </a:cubicBezTo>
                  <a:cubicBezTo>
                    <a:pt x="17247" y="17100"/>
                    <a:pt x="17278" y="17096"/>
                    <a:pt x="17305" y="17096"/>
                  </a:cubicBezTo>
                  <a:cubicBezTo>
                    <a:pt x="17333" y="17096"/>
                    <a:pt x="17356" y="17100"/>
                    <a:pt x="17371" y="17108"/>
                  </a:cubicBezTo>
                  <a:cubicBezTo>
                    <a:pt x="17418" y="17123"/>
                    <a:pt x="17449" y="17170"/>
                    <a:pt x="17449" y="17232"/>
                  </a:cubicBezTo>
                  <a:cubicBezTo>
                    <a:pt x="17449" y="17279"/>
                    <a:pt x="17433" y="17341"/>
                    <a:pt x="17402" y="17372"/>
                  </a:cubicBezTo>
                  <a:cubicBezTo>
                    <a:pt x="17340" y="17403"/>
                    <a:pt x="17294" y="17418"/>
                    <a:pt x="17247" y="17418"/>
                  </a:cubicBezTo>
                  <a:cubicBezTo>
                    <a:pt x="17201" y="17418"/>
                    <a:pt x="17139" y="17418"/>
                    <a:pt x="17108" y="17403"/>
                  </a:cubicBezTo>
                  <a:lnTo>
                    <a:pt x="17092" y="17403"/>
                  </a:lnTo>
                  <a:lnTo>
                    <a:pt x="17092" y="17372"/>
                  </a:lnTo>
                  <a:cubicBezTo>
                    <a:pt x="17046" y="17310"/>
                    <a:pt x="17046" y="17201"/>
                    <a:pt x="17092" y="17123"/>
                  </a:cubicBezTo>
                  <a:lnTo>
                    <a:pt x="17108" y="17092"/>
                  </a:lnTo>
                  <a:close/>
                  <a:moveTo>
                    <a:pt x="17787" y="17648"/>
                  </a:moveTo>
                  <a:cubicBezTo>
                    <a:pt x="17798" y="17648"/>
                    <a:pt x="17810" y="17649"/>
                    <a:pt x="17821" y="17651"/>
                  </a:cubicBezTo>
                  <a:lnTo>
                    <a:pt x="17868" y="17651"/>
                  </a:lnTo>
                  <a:lnTo>
                    <a:pt x="17868" y="17697"/>
                  </a:lnTo>
                  <a:cubicBezTo>
                    <a:pt x="17883" y="17790"/>
                    <a:pt x="17899" y="17930"/>
                    <a:pt x="17837" y="18023"/>
                  </a:cubicBezTo>
                  <a:cubicBezTo>
                    <a:pt x="17806" y="18101"/>
                    <a:pt x="17712" y="18163"/>
                    <a:pt x="17635" y="18163"/>
                  </a:cubicBezTo>
                  <a:cubicBezTo>
                    <a:pt x="17588" y="18163"/>
                    <a:pt x="17557" y="18132"/>
                    <a:pt x="17511" y="18116"/>
                  </a:cubicBezTo>
                  <a:lnTo>
                    <a:pt x="17495" y="18101"/>
                  </a:lnTo>
                  <a:cubicBezTo>
                    <a:pt x="17433" y="18007"/>
                    <a:pt x="17433" y="17868"/>
                    <a:pt x="17511" y="17775"/>
                  </a:cubicBezTo>
                  <a:cubicBezTo>
                    <a:pt x="17580" y="17705"/>
                    <a:pt x="17687" y="17648"/>
                    <a:pt x="17787" y="17648"/>
                  </a:cubicBezTo>
                  <a:close/>
                  <a:moveTo>
                    <a:pt x="17120" y="18097"/>
                  </a:moveTo>
                  <a:cubicBezTo>
                    <a:pt x="17148" y="18097"/>
                    <a:pt x="17177" y="18104"/>
                    <a:pt x="17201" y="18116"/>
                  </a:cubicBezTo>
                  <a:cubicBezTo>
                    <a:pt x="17263" y="18163"/>
                    <a:pt x="17278" y="18256"/>
                    <a:pt x="17216" y="18333"/>
                  </a:cubicBezTo>
                  <a:cubicBezTo>
                    <a:pt x="16937" y="18721"/>
                    <a:pt x="15975" y="19388"/>
                    <a:pt x="15944" y="19419"/>
                  </a:cubicBezTo>
                  <a:cubicBezTo>
                    <a:pt x="15929" y="19434"/>
                    <a:pt x="15882" y="19434"/>
                    <a:pt x="15867" y="19434"/>
                  </a:cubicBezTo>
                  <a:cubicBezTo>
                    <a:pt x="15820" y="19434"/>
                    <a:pt x="15774" y="19419"/>
                    <a:pt x="15743" y="19372"/>
                  </a:cubicBezTo>
                  <a:cubicBezTo>
                    <a:pt x="15712" y="19326"/>
                    <a:pt x="15727" y="19217"/>
                    <a:pt x="15789" y="19186"/>
                  </a:cubicBezTo>
                  <a:cubicBezTo>
                    <a:pt x="15805" y="19171"/>
                    <a:pt x="16735" y="18504"/>
                    <a:pt x="17015" y="18163"/>
                  </a:cubicBezTo>
                  <a:cubicBezTo>
                    <a:pt x="17034" y="18115"/>
                    <a:pt x="17076" y="18097"/>
                    <a:pt x="17120" y="18097"/>
                  </a:cubicBezTo>
                  <a:close/>
                  <a:moveTo>
                    <a:pt x="2765" y="17810"/>
                  </a:moveTo>
                  <a:lnTo>
                    <a:pt x="2765" y="17810"/>
                  </a:lnTo>
                  <a:cubicBezTo>
                    <a:pt x="3316" y="18426"/>
                    <a:pt x="3937" y="18977"/>
                    <a:pt x="4616" y="19448"/>
                  </a:cubicBezTo>
                  <a:lnTo>
                    <a:pt x="4616" y="19448"/>
                  </a:lnTo>
                  <a:cubicBezTo>
                    <a:pt x="4098" y="19079"/>
                    <a:pt x="3614" y="18675"/>
                    <a:pt x="3164" y="18225"/>
                  </a:cubicBezTo>
                  <a:cubicBezTo>
                    <a:pt x="3031" y="18091"/>
                    <a:pt x="2898" y="17953"/>
                    <a:pt x="2765" y="17810"/>
                  </a:cubicBezTo>
                  <a:close/>
                  <a:moveTo>
                    <a:pt x="7566" y="20289"/>
                  </a:moveTo>
                  <a:cubicBezTo>
                    <a:pt x="7623" y="20289"/>
                    <a:pt x="7680" y="20305"/>
                    <a:pt x="7724" y="20334"/>
                  </a:cubicBezTo>
                  <a:cubicBezTo>
                    <a:pt x="7833" y="20380"/>
                    <a:pt x="7879" y="20520"/>
                    <a:pt x="7864" y="20629"/>
                  </a:cubicBezTo>
                  <a:cubicBezTo>
                    <a:pt x="7864" y="20675"/>
                    <a:pt x="7833" y="20706"/>
                    <a:pt x="7802" y="20737"/>
                  </a:cubicBezTo>
                  <a:cubicBezTo>
                    <a:pt x="7786" y="20737"/>
                    <a:pt x="7755" y="20753"/>
                    <a:pt x="7740" y="20753"/>
                  </a:cubicBezTo>
                  <a:cubicBezTo>
                    <a:pt x="7709" y="20768"/>
                    <a:pt x="7662" y="20768"/>
                    <a:pt x="7631" y="20768"/>
                  </a:cubicBezTo>
                  <a:cubicBezTo>
                    <a:pt x="7523" y="20768"/>
                    <a:pt x="7445" y="20753"/>
                    <a:pt x="7399" y="20691"/>
                  </a:cubicBezTo>
                  <a:cubicBezTo>
                    <a:pt x="7337" y="20660"/>
                    <a:pt x="7321" y="20582"/>
                    <a:pt x="7321" y="20505"/>
                  </a:cubicBezTo>
                  <a:cubicBezTo>
                    <a:pt x="7321" y="20442"/>
                    <a:pt x="7352" y="20380"/>
                    <a:pt x="7399" y="20349"/>
                  </a:cubicBezTo>
                  <a:cubicBezTo>
                    <a:pt x="7440" y="20309"/>
                    <a:pt x="7502" y="20289"/>
                    <a:pt x="7566" y="20289"/>
                  </a:cubicBezTo>
                  <a:close/>
                  <a:moveTo>
                    <a:pt x="12520" y="20393"/>
                  </a:moveTo>
                  <a:cubicBezTo>
                    <a:pt x="12578" y="20393"/>
                    <a:pt x="12630" y="20433"/>
                    <a:pt x="12641" y="20489"/>
                  </a:cubicBezTo>
                  <a:cubicBezTo>
                    <a:pt x="12672" y="20567"/>
                    <a:pt x="12625" y="20644"/>
                    <a:pt x="12548" y="20675"/>
                  </a:cubicBezTo>
                  <a:cubicBezTo>
                    <a:pt x="12238" y="20799"/>
                    <a:pt x="11540" y="20815"/>
                    <a:pt x="11509" y="20815"/>
                  </a:cubicBezTo>
                  <a:cubicBezTo>
                    <a:pt x="11431" y="20815"/>
                    <a:pt x="11369" y="20753"/>
                    <a:pt x="11369" y="20675"/>
                  </a:cubicBezTo>
                  <a:cubicBezTo>
                    <a:pt x="11369" y="20598"/>
                    <a:pt x="11416" y="20520"/>
                    <a:pt x="11509" y="20520"/>
                  </a:cubicBezTo>
                  <a:cubicBezTo>
                    <a:pt x="11679" y="20520"/>
                    <a:pt x="12222" y="20489"/>
                    <a:pt x="12455" y="20411"/>
                  </a:cubicBezTo>
                  <a:cubicBezTo>
                    <a:pt x="12476" y="20399"/>
                    <a:pt x="12499" y="20393"/>
                    <a:pt x="12520" y="20393"/>
                  </a:cubicBezTo>
                  <a:close/>
                  <a:moveTo>
                    <a:pt x="10687" y="1"/>
                  </a:moveTo>
                  <a:cubicBezTo>
                    <a:pt x="9585" y="1"/>
                    <a:pt x="8515" y="187"/>
                    <a:pt x="7507" y="497"/>
                  </a:cubicBezTo>
                  <a:cubicBezTo>
                    <a:pt x="7166" y="590"/>
                    <a:pt x="6825" y="699"/>
                    <a:pt x="6515" y="838"/>
                  </a:cubicBezTo>
                  <a:cubicBezTo>
                    <a:pt x="5724" y="1164"/>
                    <a:pt x="4964" y="1614"/>
                    <a:pt x="4297" y="2126"/>
                  </a:cubicBezTo>
                  <a:cubicBezTo>
                    <a:pt x="3754" y="2529"/>
                    <a:pt x="3242" y="2994"/>
                    <a:pt x="2777" y="3491"/>
                  </a:cubicBezTo>
                  <a:cubicBezTo>
                    <a:pt x="2544" y="3754"/>
                    <a:pt x="2327" y="4018"/>
                    <a:pt x="2110" y="4297"/>
                  </a:cubicBezTo>
                  <a:cubicBezTo>
                    <a:pt x="1908" y="4561"/>
                    <a:pt x="1707" y="4855"/>
                    <a:pt x="1536" y="5150"/>
                  </a:cubicBezTo>
                  <a:cubicBezTo>
                    <a:pt x="1365" y="5429"/>
                    <a:pt x="1210" y="5739"/>
                    <a:pt x="1055" y="6065"/>
                  </a:cubicBezTo>
                  <a:cubicBezTo>
                    <a:pt x="900" y="6375"/>
                    <a:pt x="761" y="6670"/>
                    <a:pt x="652" y="7011"/>
                  </a:cubicBezTo>
                  <a:cubicBezTo>
                    <a:pt x="528" y="7337"/>
                    <a:pt x="435" y="7663"/>
                    <a:pt x="342" y="8019"/>
                  </a:cubicBezTo>
                  <a:cubicBezTo>
                    <a:pt x="125" y="8857"/>
                    <a:pt x="1" y="9756"/>
                    <a:pt x="1" y="10671"/>
                  </a:cubicBezTo>
                  <a:cubicBezTo>
                    <a:pt x="1" y="11773"/>
                    <a:pt x="187" y="12843"/>
                    <a:pt x="497" y="13851"/>
                  </a:cubicBezTo>
                  <a:cubicBezTo>
                    <a:pt x="590" y="14208"/>
                    <a:pt x="698" y="14533"/>
                    <a:pt x="838" y="14844"/>
                  </a:cubicBezTo>
                  <a:cubicBezTo>
                    <a:pt x="1117" y="15479"/>
                    <a:pt x="1443" y="16084"/>
                    <a:pt x="1846" y="16658"/>
                  </a:cubicBezTo>
                  <a:cubicBezTo>
                    <a:pt x="2048" y="16937"/>
                    <a:pt x="2249" y="17201"/>
                    <a:pt x="2467" y="17480"/>
                  </a:cubicBezTo>
                  <a:cubicBezTo>
                    <a:pt x="2566" y="17593"/>
                    <a:pt x="2666" y="17703"/>
                    <a:pt x="2765" y="17810"/>
                  </a:cubicBezTo>
                  <a:lnTo>
                    <a:pt x="2765" y="17810"/>
                  </a:lnTo>
                  <a:cubicBezTo>
                    <a:pt x="1076" y="15921"/>
                    <a:pt x="47" y="13417"/>
                    <a:pt x="47" y="10671"/>
                  </a:cubicBezTo>
                  <a:cubicBezTo>
                    <a:pt x="47" y="6996"/>
                    <a:pt x="1908" y="3754"/>
                    <a:pt x="4731" y="1831"/>
                  </a:cubicBezTo>
                  <a:cubicBezTo>
                    <a:pt x="5708" y="1428"/>
                    <a:pt x="6732" y="1180"/>
                    <a:pt x="7817" y="1102"/>
                  </a:cubicBezTo>
                  <a:lnTo>
                    <a:pt x="7817" y="900"/>
                  </a:lnTo>
                  <a:lnTo>
                    <a:pt x="7879" y="900"/>
                  </a:lnTo>
                  <a:cubicBezTo>
                    <a:pt x="7895" y="900"/>
                    <a:pt x="7910" y="885"/>
                    <a:pt x="7910" y="869"/>
                  </a:cubicBezTo>
                  <a:lnTo>
                    <a:pt x="7910" y="807"/>
                  </a:lnTo>
                  <a:lnTo>
                    <a:pt x="7988" y="823"/>
                  </a:lnTo>
                  <a:cubicBezTo>
                    <a:pt x="8112" y="838"/>
                    <a:pt x="8267" y="885"/>
                    <a:pt x="8298" y="1024"/>
                  </a:cubicBezTo>
                  <a:lnTo>
                    <a:pt x="8298" y="1071"/>
                  </a:lnTo>
                  <a:lnTo>
                    <a:pt x="8515" y="1071"/>
                  </a:lnTo>
                  <a:cubicBezTo>
                    <a:pt x="9741" y="1071"/>
                    <a:pt x="10904" y="1304"/>
                    <a:pt x="11974" y="1722"/>
                  </a:cubicBezTo>
                  <a:lnTo>
                    <a:pt x="11974" y="1691"/>
                  </a:lnTo>
                  <a:cubicBezTo>
                    <a:pt x="11974" y="1660"/>
                    <a:pt x="11989" y="1598"/>
                    <a:pt x="12005" y="1567"/>
                  </a:cubicBezTo>
                  <a:cubicBezTo>
                    <a:pt x="12129" y="1288"/>
                    <a:pt x="12455" y="1288"/>
                    <a:pt x="12563" y="1288"/>
                  </a:cubicBezTo>
                  <a:lnTo>
                    <a:pt x="12672" y="1288"/>
                  </a:lnTo>
                  <a:cubicBezTo>
                    <a:pt x="13091" y="1288"/>
                    <a:pt x="13727" y="1335"/>
                    <a:pt x="14192" y="1722"/>
                  </a:cubicBezTo>
                  <a:cubicBezTo>
                    <a:pt x="14393" y="1893"/>
                    <a:pt x="14518" y="2157"/>
                    <a:pt x="14362" y="2374"/>
                  </a:cubicBezTo>
                  <a:cubicBezTo>
                    <a:pt x="14269" y="2529"/>
                    <a:pt x="14099" y="2575"/>
                    <a:pt x="13944" y="2575"/>
                  </a:cubicBezTo>
                  <a:lnTo>
                    <a:pt x="13633" y="2575"/>
                  </a:lnTo>
                  <a:cubicBezTo>
                    <a:pt x="16332" y="4282"/>
                    <a:pt x="18116" y="7259"/>
                    <a:pt x="18116" y="10687"/>
                  </a:cubicBezTo>
                  <a:cubicBezTo>
                    <a:pt x="18116" y="13991"/>
                    <a:pt x="16425" y="16922"/>
                    <a:pt x="13882" y="18643"/>
                  </a:cubicBezTo>
                  <a:cubicBezTo>
                    <a:pt x="14037" y="18566"/>
                    <a:pt x="14192" y="18504"/>
                    <a:pt x="14347" y="18473"/>
                  </a:cubicBezTo>
                  <a:cubicBezTo>
                    <a:pt x="14407" y="18456"/>
                    <a:pt x="14469" y="18448"/>
                    <a:pt x="14530" y="18448"/>
                  </a:cubicBezTo>
                  <a:cubicBezTo>
                    <a:pt x="14752" y="18448"/>
                    <a:pt x="14966" y="18554"/>
                    <a:pt x="15076" y="18736"/>
                  </a:cubicBezTo>
                  <a:cubicBezTo>
                    <a:pt x="15091" y="18798"/>
                    <a:pt x="15107" y="18830"/>
                    <a:pt x="15107" y="18876"/>
                  </a:cubicBezTo>
                  <a:cubicBezTo>
                    <a:pt x="15122" y="19031"/>
                    <a:pt x="15029" y="19202"/>
                    <a:pt x="14812" y="19341"/>
                  </a:cubicBezTo>
                  <a:cubicBezTo>
                    <a:pt x="14486" y="19558"/>
                    <a:pt x="14068" y="19807"/>
                    <a:pt x="13571" y="19807"/>
                  </a:cubicBezTo>
                  <a:cubicBezTo>
                    <a:pt x="13525" y="19807"/>
                    <a:pt x="13463" y="19791"/>
                    <a:pt x="13401" y="19791"/>
                  </a:cubicBezTo>
                  <a:cubicBezTo>
                    <a:pt x="13168" y="19760"/>
                    <a:pt x="12936" y="19605"/>
                    <a:pt x="12951" y="19372"/>
                  </a:cubicBezTo>
                  <a:cubicBezTo>
                    <a:pt x="12951" y="19279"/>
                    <a:pt x="12998" y="19202"/>
                    <a:pt x="13060" y="19140"/>
                  </a:cubicBezTo>
                  <a:lnTo>
                    <a:pt x="13060" y="19140"/>
                  </a:lnTo>
                  <a:cubicBezTo>
                    <a:pt x="12393" y="19512"/>
                    <a:pt x="11648" y="19807"/>
                    <a:pt x="10904" y="19993"/>
                  </a:cubicBezTo>
                  <a:cubicBezTo>
                    <a:pt x="10904" y="20039"/>
                    <a:pt x="10919" y="20086"/>
                    <a:pt x="10919" y="20132"/>
                  </a:cubicBezTo>
                  <a:cubicBezTo>
                    <a:pt x="10919" y="20179"/>
                    <a:pt x="10919" y="20210"/>
                    <a:pt x="10904" y="20256"/>
                  </a:cubicBezTo>
                  <a:cubicBezTo>
                    <a:pt x="10842" y="20411"/>
                    <a:pt x="10640" y="20427"/>
                    <a:pt x="10516" y="20442"/>
                  </a:cubicBezTo>
                  <a:cubicBezTo>
                    <a:pt x="10423" y="20458"/>
                    <a:pt x="10299" y="20458"/>
                    <a:pt x="10206" y="20458"/>
                  </a:cubicBezTo>
                  <a:cubicBezTo>
                    <a:pt x="9849" y="20458"/>
                    <a:pt x="9601" y="20411"/>
                    <a:pt x="9384" y="20287"/>
                  </a:cubicBezTo>
                  <a:cubicBezTo>
                    <a:pt x="9368" y="20287"/>
                    <a:pt x="9368" y="20272"/>
                    <a:pt x="9353" y="20272"/>
                  </a:cubicBezTo>
                  <a:cubicBezTo>
                    <a:pt x="9074" y="20287"/>
                    <a:pt x="8794" y="20303"/>
                    <a:pt x="8500" y="20303"/>
                  </a:cubicBezTo>
                  <a:cubicBezTo>
                    <a:pt x="7166" y="20303"/>
                    <a:pt x="5894" y="20024"/>
                    <a:pt x="4731" y="19527"/>
                  </a:cubicBezTo>
                  <a:cubicBezTo>
                    <a:pt x="4692" y="19501"/>
                    <a:pt x="4654" y="19475"/>
                    <a:pt x="4616" y="19448"/>
                  </a:cubicBezTo>
                  <a:lnTo>
                    <a:pt x="4616" y="19448"/>
                  </a:lnTo>
                  <a:cubicBezTo>
                    <a:pt x="4705" y="19512"/>
                    <a:pt x="4795" y="19574"/>
                    <a:pt x="4886" y="19636"/>
                  </a:cubicBezTo>
                  <a:cubicBezTo>
                    <a:pt x="5119" y="19760"/>
                    <a:pt x="5351" y="19915"/>
                    <a:pt x="5615" y="20055"/>
                  </a:cubicBezTo>
                  <a:cubicBezTo>
                    <a:pt x="7119" y="20877"/>
                    <a:pt x="8841" y="21342"/>
                    <a:pt x="10687" y="21342"/>
                  </a:cubicBezTo>
                  <a:cubicBezTo>
                    <a:pt x="12532" y="21342"/>
                    <a:pt x="14254" y="20877"/>
                    <a:pt x="15774" y="20055"/>
                  </a:cubicBezTo>
                  <a:cubicBezTo>
                    <a:pt x="16968" y="19403"/>
                    <a:pt x="18038" y="18504"/>
                    <a:pt x="18907" y="17465"/>
                  </a:cubicBezTo>
                  <a:cubicBezTo>
                    <a:pt x="19139" y="17201"/>
                    <a:pt x="19341" y="16937"/>
                    <a:pt x="19527" y="16643"/>
                  </a:cubicBezTo>
                  <a:cubicBezTo>
                    <a:pt x="19915" y="16084"/>
                    <a:pt x="20241" y="15479"/>
                    <a:pt x="20520" y="14844"/>
                  </a:cubicBezTo>
                  <a:cubicBezTo>
                    <a:pt x="20659" y="14518"/>
                    <a:pt x="20783" y="14177"/>
                    <a:pt x="20892" y="13851"/>
                  </a:cubicBezTo>
                  <a:cubicBezTo>
                    <a:pt x="21202" y="12843"/>
                    <a:pt x="21373" y="11773"/>
                    <a:pt x="21373" y="10671"/>
                  </a:cubicBezTo>
                  <a:cubicBezTo>
                    <a:pt x="21373" y="9756"/>
                    <a:pt x="21249" y="8872"/>
                    <a:pt x="21047" y="8019"/>
                  </a:cubicBezTo>
                  <a:cubicBezTo>
                    <a:pt x="20970" y="7663"/>
                    <a:pt x="20845" y="7337"/>
                    <a:pt x="20737" y="7011"/>
                  </a:cubicBezTo>
                  <a:cubicBezTo>
                    <a:pt x="20613" y="6685"/>
                    <a:pt x="20458" y="6375"/>
                    <a:pt x="20318" y="6065"/>
                  </a:cubicBezTo>
                  <a:cubicBezTo>
                    <a:pt x="20194" y="5739"/>
                    <a:pt x="20008" y="5429"/>
                    <a:pt x="19837" y="5150"/>
                  </a:cubicBezTo>
                  <a:cubicBezTo>
                    <a:pt x="19651" y="4855"/>
                    <a:pt x="19465" y="4561"/>
                    <a:pt x="19263" y="4297"/>
                  </a:cubicBezTo>
                  <a:cubicBezTo>
                    <a:pt x="19046" y="4018"/>
                    <a:pt x="18829" y="3754"/>
                    <a:pt x="18597" y="3491"/>
                  </a:cubicBezTo>
                  <a:cubicBezTo>
                    <a:pt x="18364" y="3242"/>
                    <a:pt x="18131" y="3010"/>
                    <a:pt x="17883" y="2777"/>
                  </a:cubicBezTo>
                  <a:cubicBezTo>
                    <a:pt x="17635" y="2544"/>
                    <a:pt x="17356" y="2327"/>
                    <a:pt x="17092" y="2126"/>
                  </a:cubicBezTo>
                  <a:cubicBezTo>
                    <a:pt x="16844" y="1940"/>
                    <a:pt x="16627" y="1784"/>
                    <a:pt x="16394" y="1629"/>
                  </a:cubicBezTo>
                  <a:cubicBezTo>
                    <a:pt x="16099" y="1459"/>
                    <a:pt x="15789" y="1288"/>
                    <a:pt x="15479" y="1133"/>
                  </a:cubicBezTo>
                  <a:cubicBezTo>
                    <a:pt x="15277" y="1040"/>
                    <a:pt x="15076" y="931"/>
                    <a:pt x="14859" y="838"/>
                  </a:cubicBezTo>
                  <a:cubicBezTo>
                    <a:pt x="14518" y="730"/>
                    <a:pt x="14192" y="590"/>
                    <a:pt x="13866" y="497"/>
                  </a:cubicBezTo>
                  <a:cubicBezTo>
                    <a:pt x="12858" y="187"/>
                    <a:pt x="11788" y="1"/>
                    <a:pt x="10687"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25"/>
          <p:cNvGrpSpPr/>
          <p:nvPr/>
        </p:nvGrpSpPr>
        <p:grpSpPr>
          <a:xfrm>
            <a:off x="7553494" y="4070625"/>
            <a:ext cx="533175" cy="533175"/>
            <a:chOff x="5894763" y="3752575"/>
            <a:chExt cx="533175" cy="533175"/>
          </a:xfrm>
        </p:grpSpPr>
        <p:sp>
          <p:nvSpPr>
            <p:cNvPr id="7055" name="Google Shape;7055;p25"/>
            <p:cNvSpPr/>
            <p:nvPr/>
          </p:nvSpPr>
          <p:spPr>
            <a:xfrm>
              <a:off x="6427538" y="4018975"/>
              <a:ext cx="400" cy="15525"/>
            </a:xfrm>
            <a:custGeom>
              <a:avLst/>
              <a:gdLst/>
              <a:ahLst/>
              <a:cxnLst/>
              <a:rect l="l" t="t" r="r" b="b"/>
              <a:pathLst>
                <a:path w="16" h="621" extrusionOk="0">
                  <a:moveTo>
                    <a:pt x="16" y="0"/>
                  </a:moveTo>
                  <a:lnTo>
                    <a:pt x="16" y="0"/>
                  </a:lnTo>
                  <a:cubicBezTo>
                    <a:pt x="16" y="217"/>
                    <a:pt x="0" y="419"/>
                    <a:pt x="0" y="620"/>
                  </a:cubicBezTo>
                  <a:cubicBezTo>
                    <a:pt x="16" y="434"/>
                    <a:pt x="16" y="217"/>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25"/>
            <p:cNvSpPr/>
            <p:nvPr/>
          </p:nvSpPr>
          <p:spPr>
            <a:xfrm>
              <a:off x="6370913" y="4175225"/>
              <a:ext cx="6225" cy="8175"/>
            </a:xfrm>
            <a:custGeom>
              <a:avLst/>
              <a:gdLst/>
              <a:ahLst/>
              <a:cxnLst/>
              <a:rect l="l" t="t" r="r" b="b"/>
              <a:pathLst>
                <a:path w="249" h="327" extrusionOk="0">
                  <a:moveTo>
                    <a:pt x="249" y="1"/>
                  </a:moveTo>
                  <a:cubicBezTo>
                    <a:pt x="171" y="109"/>
                    <a:pt x="78" y="233"/>
                    <a:pt x="1" y="326"/>
                  </a:cubicBezTo>
                  <a:cubicBezTo>
                    <a:pt x="94" y="233"/>
                    <a:pt x="171" y="109"/>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25"/>
            <p:cNvSpPr/>
            <p:nvPr/>
          </p:nvSpPr>
          <p:spPr>
            <a:xfrm>
              <a:off x="6379838" y="3866975"/>
              <a:ext cx="5850" cy="8550"/>
            </a:xfrm>
            <a:custGeom>
              <a:avLst/>
              <a:gdLst/>
              <a:ahLst/>
              <a:cxnLst/>
              <a:rect l="l" t="t" r="r" b="b"/>
              <a:pathLst>
                <a:path w="234" h="342" extrusionOk="0">
                  <a:moveTo>
                    <a:pt x="0" y="0"/>
                  </a:moveTo>
                  <a:lnTo>
                    <a:pt x="233" y="341"/>
                  </a:lnTo>
                  <a:cubicBezTo>
                    <a:pt x="187" y="233"/>
                    <a:pt x="78" y="10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25"/>
            <p:cNvSpPr/>
            <p:nvPr/>
          </p:nvSpPr>
          <p:spPr>
            <a:xfrm>
              <a:off x="6325563" y="4222125"/>
              <a:ext cx="8550" cy="7025"/>
            </a:xfrm>
            <a:custGeom>
              <a:avLst/>
              <a:gdLst/>
              <a:ahLst/>
              <a:cxnLst/>
              <a:rect l="l" t="t" r="r" b="b"/>
              <a:pathLst>
                <a:path w="342" h="281" extrusionOk="0">
                  <a:moveTo>
                    <a:pt x="341" y="1"/>
                  </a:moveTo>
                  <a:lnTo>
                    <a:pt x="341" y="1"/>
                  </a:lnTo>
                  <a:cubicBezTo>
                    <a:pt x="233" y="79"/>
                    <a:pt x="124" y="172"/>
                    <a:pt x="0" y="280"/>
                  </a:cubicBezTo>
                  <a:cubicBezTo>
                    <a:pt x="124" y="172"/>
                    <a:pt x="217" y="94"/>
                    <a:pt x="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25"/>
            <p:cNvSpPr/>
            <p:nvPr/>
          </p:nvSpPr>
          <p:spPr>
            <a:xfrm>
              <a:off x="6337963" y="4211675"/>
              <a:ext cx="7775" cy="7000"/>
            </a:xfrm>
            <a:custGeom>
              <a:avLst/>
              <a:gdLst/>
              <a:ahLst/>
              <a:cxnLst/>
              <a:rect l="l" t="t" r="r" b="b"/>
              <a:pathLst>
                <a:path w="311" h="280" extrusionOk="0">
                  <a:moveTo>
                    <a:pt x="311" y="0"/>
                  </a:moveTo>
                  <a:cubicBezTo>
                    <a:pt x="202" y="93"/>
                    <a:pt x="93" y="186"/>
                    <a:pt x="0" y="279"/>
                  </a:cubicBezTo>
                  <a:cubicBezTo>
                    <a:pt x="93" y="186"/>
                    <a:pt x="202" y="93"/>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25"/>
            <p:cNvSpPr/>
            <p:nvPr/>
          </p:nvSpPr>
          <p:spPr>
            <a:xfrm>
              <a:off x="6131688" y="4250675"/>
              <a:ext cx="29100" cy="4825"/>
            </a:xfrm>
            <a:custGeom>
              <a:avLst/>
              <a:gdLst/>
              <a:ahLst/>
              <a:cxnLst/>
              <a:rect l="l" t="t" r="r" b="b"/>
              <a:pathLst>
                <a:path w="1164" h="193" extrusionOk="0">
                  <a:moveTo>
                    <a:pt x="500" y="1"/>
                  </a:moveTo>
                  <a:cubicBezTo>
                    <a:pt x="366" y="1"/>
                    <a:pt x="234" y="8"/>
                    <a:pt x="109" y="22"/>
                  </a:cubicBezTo>
                  <a:cubicBezTo>
                    <a:pt x="47" y="22"/>
                    <a:pt x="31" y="38"/>
                    <a:pt x="0" y="38"/>
                  </a:cubicBezTo>
                  <a:cubicBezTo>
                    <a:pt x="31" y="38"/>
                    <a:pt x="31" y="69"/>
                    <a:pt x="47" y="69"/>
                  </a:cubicBezTo>
                  <a:cubicBezTo>
                    <a:pt x="202" y="162"/>
                    <a:pt x="435" y="193"/>
                    <a:pt x="729" y="193"/>
                  </a:cubicBezTo>
                  <a:cubicBezTo>
                    <a:pt x="822" y="193"/>
                    <a:pt x="915" y="193"/>
                    <a:pt x="1008" y="177"/>
                  </a:cubicBezTo>
                  <a:cubicBezTo>
                    <a:pt x="1148" y="177"/>
                    <a:pt x="1163" y="146"/>
                    <a:pt x="1163" y="146"/>
                  </a:cubicBezTo>
                  <a:cubicBezTo>
                    <a:pt x="1163" y="115"/>
                    <a:pt x="1086" y="69"/>
                    <a:pt x="993" y="38"/>
                  </a:cubicBezTo>
                  <a:cubicBezTo>
                    <a:pt x="831" y="12"/>
                    <a:pt x="664"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25"/>
            <p:cNvSpPr/>
            <p:nvPr/>
          </p:nvSpPr>
          <p:spPr>
            <a:xfrm>
              <a:off x="6425988" y="3987550"/>
              <a:ext cx="1175" cy="10875"/>
            </a:xfrm>
            <a:custGeom>
              <a:avLst/>
              <a:gdLst/>
              <a:ahLst/>
              <a:cxnLst/>
              <a:rect l="l" t="t" r="r" b="b"/>
              <a:pathLst>
                <a:path w="47" h="435" extrusionOk="0">
                  <a:moveTo>
                    <a:pt x="0" y="1"/>
                  </a:moveTo>
                  <a:cubicBezTo>
                    <a:pt x="16" y="156"/>
                    <a:pt x="47" y="295"/>
                    <a:pt x="47" y="435"/>
                  </a:cubicBezTo>
                  <a:cubicBezTo>
                    <a:pt x="47" y="295"/>
                    <a:pt x="16" y="14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25"/>
            <p:cNvSpPr/>
            <p:nvPr/>
          </p:nvSpPr>
          <p:spPr>
            <a:xfrm>
              <a:off x="6388363" y="3879000"/>
              <a:ext cx="7000" cy="12800"/>
            </a:xfrm>
            <a:custGeom>
              <a:avLst/>
              <a:gdLst/>
              <a:ahLst/>
              <a:cxnLst/>
              <a:rect l="l" t="t" r="r" b="b"/>
              <a:pathLst>
                <a:path w="280" h="512" extrusionOk="0">
                  <a:moveTo>
                    <a:pt x="1" y="0"/>
                  </a:moveTo>
                  <a:lnTo>
                    <a:pt x="1" y="0"/>
                  </a:lnTo>
                  <a:cubicBezTo>
                    <a:pt x="45" y="82"/>
                    <a:pt x="94" y="161"/>
                    <a:pt x="141" y="241"/>
                  </a:cubicBezTo>
                  <a:lnTo>
                    <a:pt x="141" y="241"/>
                  </a:lnTo>
                  <a:cubicBezTo>
                    <a:pt x="97" y="161"/>
                    <a:pt x="51" y="79"/>
                    <a:pt x="1" y="0"/>
                  </a:cubicBezTo>
                  <a:close/>
                  <a:moveTo>
                    <a:pt x="141" y="241"/>
                  </a:moveTo>
                  <a:cubicBezTo>
                    <a:pt x="192" y="336"/>
                    <a:pt x="238" y="428"/>
                    <a:pt x="280" y="512"/>
                  </a:cubicBezTo>
                  <a:cubicBezTo>
                    <a:pt x="240" y="415"/>
                    <a:pt x="191" y="327"/>
                    <a:pt x="141" y="2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25"/>
            <p:cNvSpPr/>
            <p:nvPr/>
          </p:nvSpPr>
          <p:spPr>
            <a:xfrm>
              <a:off x="6427538" y="4003075"/>
              <a:ext cx="400" cy="15525"/>
            </a:xfrm>
            <a:custGeom>
              <a:avLst/>
              <a:gdLst/>
              <a:ahLst/>
              <a:cxnLst/>
              <a:rect l="l" t="t" r="r" b="b"/>
              <a:pathLst>
                <a:path w="16" h="621" extrusionOk="0">
                  <a:moveTo>
                    <a:pt x="0" y="0"/>
                  </a:moveTo>
                  <a:cubicBezTo>
                    <a:pt x="0" y="217"/>
                    <a:pt x="16" y="434"/>
                    <a:pt x="16" y="620"/>
                  </a:cubicBezTo>
                  <a:cubicBezTo>
                    <a:pt x="16" y="403"/>
                    <a:pt x="16" y="21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25"/>
            <p:cNvSpPr/>
            <p:nvPr/>
          </p:nvSpPr>
          <p:spPr>
            <a:xfrm>
              <a:off x="6045213" y="3835950"/>
              <a:ext cx="15925" cy="12050"/>
            </a:xfrm>
            <a:custGeom>
              <a:avLst/>
              <a:gdLst/>
              <a:ahLst/>
              <a:cxnLst/>
              <a:rect l="l" t="t" r="r" b="b"/>
              <a:pathLst>
                <a:path w="637" h="482" extrusionOk="0">
                  <a:moveTo>
                    <a:pt x="637" y="0"/>
                  </a:moveTo>
                  <a:lnTo>
                    <a:pt x="637" y="0"/>
                  </a:lnTo>
                  <a:cubicBezTo>
                    <a:pt x="435" y="62"/>
                    <a:pt x="249" y="156"/>
                    <a:pt x="109" y="249"/>
                  </a:cubicBezTo>
                  <a:cubicBezTo>
                    <a:pt x="16" y="311"/>
                    <a:pt x="1" y="342"/>
                    <a:pt x="1" y="373"/>
                  </a:cubicBezTo>
                  <a:cubicBezTo>
                    <a:pt x="16" y="419"/>
                    <a:pt x="78" y="466"/>
                    <a:pt x="109" y="481"/>
                  </a:cubicBezTo>
                  <a:cubicBezTo>
                    <a:pt x="280" y="311"/>
                    <a:pt x="466" y="156"/>
                    <a:pt x="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25"/>
            <p:cNvSpPr/>
            <p:nvPr/>
          </p:nvSpPr>
          <p:spPr>
            <a:xfrm>
              <a:off x="6396113" y="3892175"/>
              <a:ext cx="6625" cy="13200"/>
            </a:xfrm>
            <a:custGeom>
              <a:avLst/>
              <a:gdLst/>
              <a:ahLst/>
              <a:cxnLst/>
              <a:rect l="l" t="t" r="r" b="b"/>
              <a:pathLst>
                <a:path w="265" h="528" extrusionOk="0">
                  <a:moveTo>
                    <a:pt x="1" y="0"/>
                  </a:moveTo>
                  <a:cubicBezTo>
                    <a:pt x="78" y="171"/>
                    <a:pt x="171" y="342"/>
                    <a:pt x="264" y="528"/>
                  </a:cubicBezTo>
                  <a:cubicBezTo>
                    <a:pt x="171" y="342"/>
                    <a:pt x="94" y="17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25"/>
            <p:cNvSpPr/>
            <p:nvPr/>
          </p:nvSpPr>
          <p:spPr>
            <a:xfrm>
              <a:off x="6379838" y="4162425"/>
              <a:ext cx="5850" cy="8950"/>
            </a:xfrm>
            <a:custGeom>
              <a:avLst/>
              <a:gdLst/>
              <a:ahLst/>
              <a:cxnLst/>
              <a:rect l="l" t="t" r="r" b="b"/>
              <a:pathLst>
                <a:path w="234" h="358" extrusionOk="0">
                  <a:moveTo>
                    <a:pt x="233" y="1"/>
                  </a:moveTo>
                  <a:lnTo>
                    <a:pt x="22" y="324"/>
                  </a:lnTo>
                  <a:lnTo>
                    <a:pt x="22" y="324"/>
                  </a:lnTo>
                  <a:cubicBezTo>
                    <a:pt x="97" y="214"/>
                    <a:pt x="191" y="114"/>
                    <a:pt x="233" y="1"/>
                  </a:cubicBezTo>
                  <a:close/>
                  <a:moveTo>
                    <a:pt x="22" y="324"/>
                  </a:moveTo>
                  <a:cubicBezTo>
                    <a:pt x="15" y="335"/>
                    <a:pt x="7" y="346"/>
                    <a:pt x="0" y="357"/>
                  </a:cubicBezTo>
                  <a:lnTo>
                    <a:pt x="22" y="32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25"/>
            <p:cNvSpPr/>
            <p:nvPr/>
          </p:nvSpPr>
          <p:spPr>
            <a:xfrm>
              <a:off x="6415513" y="4085650"/>
              <a:ext cx="4275" cy="14375"/>
            </a:xfrm>
            <a:custGeom>
              <a:avLst/>
              <a:gdLst/>
              <a:ahLst/>
              <a:cxnLst/>
              <a:rect l="l" t="t" r="r" b="b"/>
              <a:pathLst>
                <a:path w="171" h="575" extrusionOk="0">
                  <a:moveTo>
                    <a:pt x="171" y="1"/>
                  </a:moveTo>
                  <a:lnTo>
                    <a:pt x="0" y="57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25"/>
            <p:cNvSpPr/>
            <p:nvPr/>
          </p:nvSpPr>
          <p:spPr>
            <a:xfrm>
              <a:off x="6337963" y="3818900"/>
              <a:ext cx="7775" cy="7375"/>
            </a:xfrm>
            <a:custGeom>
              <a:avLst/>
              <a:gdLst/>
              <a:ahLst/>
              <a:cxnLst/>
              <a:rect l="l" t="t" r="r" b="b"/>
              <a:pathLst>
                <a:path w="311" h="295" extrusionOk="0">
                  <a:moveTo>
                    <a:pt x="0" y="0"/>
                  </a:moveTo>
                  <a:cubicBezTo>
                    <a:pt x="93" y="93"/>
                    <a:pt x="202" y="202"/>
                    <a:pt x="311" y="295"/>
                  </a:cubicBezTo>
                  <a:cubicBezTo>
                    <a:pt x="202" y="202"/>
                    <a:pt x="109"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25"/>
            <p:cNvSpPr/>
            <p:nvPr/>
          </p:nvSpPr>
          <p:spPr>
            <a:xfrm>
              <a:off x="6419388" y="4070925"/>
              <a:ext cx="3125" cy="14750"/>
            </a:xfrm>
            <a:custGeom>
              <a:avLst/>
              <a:gdLst/>
              <a:ahLst/>
              <a:cxnLst/>
              <a:rect l="l" t="t" r="r" b="b"/>
              <a:pathLst>
                <a:path w="125" h="590" extrusionOk="0">
                  <a:moveTo>
                    <a:pt x="124" y="0"/>
                  </a:moveTo>
                  <a:cubicBezTo>
                    <a:pt x="93" y="202"/>
                    <a:pt x="47" y="388"/>
                    <a:pt x="0" y="590"/>
                  </a:cubicBezTo>
                  <a:cubicBezTo>
                    <a:pt x="47" y="388"/>
                    <a:pt x="93" y="202"/>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25"/>
            <p:cNvSpPr/>
            <p:nvPr/>
          </p:nvSpPr>
          <p:spPr>
            <a:xfrm>
              <a:off x="6424038" y="4055400"/>
              <a:ext cx="1575" cy="10900"/>
            </a:xfrm>
            <a:custGeom>
              <a:avLst/>
              <a:gdLst/>
              <a:ahLst/>
              <a:cxnLst/>
              <a:rect l="l" t="t" r="r" b="b"/>
              <a:pathLst>
                <a:path w="63" h="436" extrusionOk="0">
                  <a:moveTo>
                    <a:pt x="63" y="1"/>
                  </a:moveTo>
                  <a:lnTo>
                    <a:pt x="63" y="1"/>
                  </a:lnTo>
                  <a:cubicBezTo>
                    <a:pt x="61" y="18"/>
                    <a:pt x="58" y="36"/>
                    <a:pt x="56" y="54"/>
                  </a:cubicBezTo>
                  <a:lnTo>
                    <a:pt x="56" y="54"/>
                  </a:lnTo>
                  <a:cubicBezTo>
                    <a:pt x="59" y="37"/>
                    <a:pt x="61" y="19"/>
                    <a:pt x="63" y="1"/>
                  </a:cubicBezTo>
                  <a:close/>
                  <a:moveTo>
                    <a:pt x="56" y="54"/>
                  </a:moveTo>
                  <a:cubicBezTo>
                    <a:pt x="37" y="188"/>
                    <a:pt x="1" y="312"/>
                    <a:pt x="1" y="435"/>
                  </a:cubicBezTo>
                  <a:cubicBezTo>
                    <a:pt x="14" y="313"/>
                    <a:pt x="39" y="179"/>
                    <a:pt x="56"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25"/>
            <p:cNvSpPr/>
            <p:nvPr/>
          </p:nvSpPr>
          <p:spPr>
            <a:xfrm>
              <a:off x="6425988" y="4039500"/>
              <a:ext cx="1175" cy="10500"/>
            </a:xfrm>
            <a:custGeom>
              <a:avLst/>
              <a:gdLst/>
              <a:ahLst/>
              <a:cxnLst/>
              <a:rect l="l" t="t" r="r" b="b"/>
              <a:pathLst>
                <a:path w="47" h="420" extrusionOk="0">
                  <a:moveTo>
                    <a:pt x="47" y="1"/>
                  </a:moveTo>
                  <a:cubicBezTo>
                    <a:pt x="16" y="141"/>
                    <a:pt x="16" y="296"/>
                    <a:pt x="0" y="420"/>
                  </a:cubicBezTo>
                  <a:cubicBezTo>
                    <a:pt x="16" y="296"/>
                    <a:pt x="47" y="156"/>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25"/>
            <p:cNvSpPr/>
            <p:nvPr/>
          </p:nvSpPr>
          <p:spPr>
            <a:xfrm>
              <a:off x="6370913" y="3854175"/>
              <a:ext cx="6225" cy="8550"/>
            </a:xfrm>
            <a:custGeom>
              <a:avLst/>
              <a:gdLst/>
              <a:ahLst/>
              <a:cxnLst/>
              <a:rect l="l" t="t" r="r" b="b"/>
              <a:pathLst>
                <a:path w="249" h="342" extrusionOk="0">
                  <a:moveTo>
                    <a:pt x="1" y="0"/>
                  </a:moveTo>
                  <a:lnTo>
                    <a:pt x="1" y="0"/>
                  </a:lnTo>
                  <a:cubicBezTo>
                    <a:pt x="46" y="72"/>
                    <a:pt x="96" y="134"/>
                    <a:pt x="145" y="197"/>
                  </a:cubicBezTo>
                  <a:lnTo>
                    <a:pt x="145" y="197"/>
                  </a:lnTo>
                  <a:cubicBezTo>
                    <a:pt x="100" y="135"/>
                    <a:pt x="53" y="70"/>
                    <a:pt x="1" y="0"/>
                  </a:cubicBezTo>
                  <a:close/>
                  <a:moveTo>
                    <a:pt x="145" y="197"/>
                  </a:moveTo>
                  <a:cubicBezTo>
                    <a:pt x="181" y="246"/>
                    <a:pt x="215" y="294"/>
                    <a:pt x="249" y="342"/>
                  </a:cubicBezTo>
                  <a:cubicBezTo>
                    <a:pt x="216" y="290"/>
                    <a:pt x="181" y="243"/>
                    <a:pt x="145" y="1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25"/>
            <p:cNvSpPr/>
            <p:nvPr/>
          </p:nvSpPr>
          <p:spPr>
            <a:xfrm>
              <a:off x="6348438" y="3828975"/>
              <a:ext cx="19800" cy="22125"/>
            </a:xfrm>
            <a:custGeom>
              <a:avLst/>
              <a:gdLst/>
              <a:ahLst/>
              <a:cxnLst/>
              <a:rect l="l" t="t" r="r" b="b"/>
              <a:pathLst>
                <a:path w="792" h="885" extrusionOk="0">
                  <a:moveTo>
                    <a:pt x="0" y="0"/>
                  </a:moveTo>
                  <a:cubicBezTo>
                    <a:pt x="279" y="279"/>
                    <a:pt x="543" y="574"/>
                    <a:pt x="791" y="884"/>
                  </a:cubicBezTo>
                  <a:cubicBezTo>
                    <a:pt x="543" y="574"/>
                    <a:pt x="279" y="27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25"/>
            <p:cNvSpPr/>
            <p:nvPr/>
          </p:nvSpPr>
          <p:spPr>
            <a:xfrm>
              <a:off x="6404263" y="4119000"/>
              <a:ext cx="4275" cy="9725"/>
            </a:xfrm>
            <a:custGeom>
              <a:avLst/>
              <a:gdLst/>
              <a:ahLst/>
              <a:cxnLst/>
              <a:rect l="l" t="t" r="r" b="b"/>
              <a:pathLst>
                <a:path w="171" h="389" extrusionOk="0">
                  <a:moveTo>
                    <a:pt x="171" y="1"/>
                  </a:moveTo>
                  <a:cubicBezTo>
                    <a:pt x="109" y="140"/>
                    <a:pt x="62" y="249"/>
                    <a:pt x="1" y="388"/>
                  </a:cubicBezTo>
                  <a:cubicBezTo>
                    <a:pt x="62" y="264"/>
                    <a:pt x="109" y="140"/>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25"/>
            <p:cNvSpPr/>
            <p:nvPr/>
          </p:nvSpPr>
          <p:spPr>
            <a:xfrm>
              <a:off x="6395338" y="4132950"/>
              <a:ext cx="7000" cy="13225"/>
            </a:xfrm>
            <a:custGeom>
              <a:avLst/>
              <a:gdLst/>
              <a:ahLst/>
              <a:cxnLst/>
              <a:rect l="l" t="t" r="r" b="b"/>
              <a:pathLst>
                <a:path w="280" h="529" extrusionOk="0">
                  <a:moveTo>
                    <a:pt x="280" y="1"/>
                  </a:moveTo>
                  <a:cubicBezTo>
                    <a:pt x="202" y="171"/>
                    <a:pt x="109" y="358"/>
                    <a:pt x="1" y="528"/>
                  </a:cubicBezTo>
                  <a:cubicBezTo>
                    <a:pt x="109" y="358"/>
                    <a:pt x="202" y="17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25"/>
            <p:cNvSpPr/>
            <p:nvPr/>
          </p:nvSpPr>
          <p:spPr>
            <a:xfrm>
              <a:off x="6388763" y="4146150"/>
              <a:ext cx="7375" cy="12425"/>
            </a:xfrm>
            <a:custGeom>
              <a:avLst/>
              <a:gdLst/>
              <a:ahLst/>
              <a:cxnLst/>
              <a:rect l="l" t="t" r="r" b="b"/>
              <a:pathLst>
                <a:path w="295" h="497" extrusionOk="0">
                  <a:moveTo>
                    <a:pt x="295" y="0"/>
                  </a:moveTo>
                  <a:cubicBezTo>
                    <a:pt x="186" y="171"/>
                    <a:pt x="93" y="341"/>
                    <a:pt x="0" y="496"/>
                  </a:cubicBezTo>
                  <a:cubicBezTo>
                    <a:pt x="93" y="341"/>
                    <a:pt x="186" y="171"/>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25"/>
            <p:cNvSpPr/>
            <p:nvPr/>
          </p:nvSpPr>
          <p:spPr>
            <a:xfrm>
              <a:off x="6410463" y="4104275"/>
              <a:ext cx="3525" cy="10475"/>
            </a:xfrm>
            <a:custGeom>
              <a:avLst/>
              <a:gdLst/>
              <a:ahLst/>
              <a:cxnLst/>
              <a:rect l="l" t="t" r="r" b="b"/>
              <a:pathLst>
                <a:path w="141" h="419" extrusionOk="0">
                  <a:moveTo>
                    <a:pt x="140" y="0"/>
                  </a:moveTo>
                  <a:cubicBezTo>
                    <a:pt x="94" y="140"/>
                    <a:pt x="47" y="279"/>
                    <a:pt x="1" y="419"/>
                  </a:cubicBezTo>
                  <a:cubicBezTo>
                    <a:pt x="47" y="279"/>
                    <a:pt x="94" y="14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25"/>
            <p:cNvSpPr/>
            <p:nvPr/>
          </p:nvSpPr>
          <p:spPr>
            <a:xfrm>
              <a:off x="6310813" y="3797950"/>
              <a:ext cx="11650" cy="8950"/>
            </a:xfrm>
            <a:custGeom>
              <a:avLst/>
              <a:gdLst/>
              <a:ahLst/>
              <a:cxnLst/>
              <a:rect l="l" t="t" r="r" b="b"/>
              <a:pathLst>
                <a:path w="466" h="358" extrusionOk="0">
                  <a:moveTo>
                    <a:pt x="1" y="1"/>
                  </a:moveTo>
                  <a:lnTo>
                    <a:pt x="466" y="35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25"/>
            <p:cNvSpPr/>
            <p:nvPr/>
          </p:nvSpPr>
          <p:spPr>
            <a:xfrm>
              <a:off x="6325563" y="3809200"/>
              <a:ext cx="8550" cy="7000"/>
            </a:xfrm>
            <a:custGeom>
              <a:avLst/>
              <a:gdLst/>
              <a:ahLst/>
              <a:cxnLst/>
              <a:rect l="l" t="t" r="r" b="b"/>
              <a:pathLst>
                <a:path w="342" h="280" extrusionOk="0">
                  <a:moveTo>
                    <a:pt x="0" y="0"/>
                  </a:moveTo>
                  <a:cubicBezTo>
                    <a:pt x="124" y="93"/>
                    <a:pt x="217" y="171"/>
                    <a:pt x="341" y="279"/>
                  </a:cubicBezTo>
                  <a:cubicBezTo>
                    <a:pt x="233" y="171"/>
                    <a:pt x="124"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25"/>
            <p:cNvSpPr/>
            <p:nvPr/>
          </p:nvSpPr>
          <p:spPr>
            <a:xfrm>
              <a:off x="6348438" y="4186875"/>
              <a:ext cx="19775" cy="21725"/>
            </a:xfrm>
            <a:custGeom>
              <a:avLst/>
              <a:gdLst/>
              <a:ahLst/>
              <a:cxnLst/>
              <a:rect l="l" t="t" r="r" b="b"/>
              <a:pathLst>
                <a:path w="791" h="869" extrusionOk="0">
                  <a:moveTo>
                    <a:pt x="791" y="0"/>
                  </a:moveTo>
                  <a:cubicBezTo>
                    <a:pt x="543" y="310"/>
                    <a:pt x="279" y="605"/>
                    <a:pt x="0" y="868"/>
                  </a:cubicBezTo>
                  <a:cubicBezTo>
                    <a:pt x="295" y="605"/>
                    <a:pt x="543" y="310"/>
                    <a:pt x="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25"/>
            <p:cNvSpPr/>
            <p:nvPr/>
          </p:nvSpPr>
          <p:spPr>
            <a:xfrm>
              <a:off x="6423638" y="3971650"/>
              <a:ext cx="1600" cy="10500"/>
            </a:xfrm>
            <a:custGeom>
              <a:avLst/>
              <a:gdLst/>
              <a:ahLst/>
              <a:cxnLst/>
              <a:rect l="l" t="t" r="r" b="b"/>
              <a:pathLst>
                <a:path w="64" h="420" extrusionOk="0">
                  <a:moveTo>
                    <a:pt x="1" y="1"/>
                  </a:moveTo>
                  <a:cubicBezTo>
                    <a:pt x="2" y="9"/>
                    <a:pt x="3" y="17"/>
                    <a:pt x="4" y="25"/>
                  </a:cubicBezTo>
                  <a:lnTo>
                    <a:pt x="4" y="25"/>
                  </a:lnTo>
                  <a:cubicBezTo>
                    <a:pt x="3" y="17"/>
                    <a:pt x="2" y="9"/>
                    <a:pt x="1" y="1"/>
                  </a:cubicBezTo>
                  <a:close/>
                  <a:moveTo>
                    <a:pt x="4" y="25"/>
                  </a:moveTo>
                  <a:lnTo>
                    <a:pt x="4" y="25"/>
                  </a:lnTo>
                  <a:cubicBezTo>
                    <a:pt x="18" y="158"/>
                    <a:pt x="34" y="303"/>
                    <a:pt x="63" y="420"/>
                  </a:cubicBezTo>
                  <a:cubicBezTo>
                    <a:pt x="63" y="302"/>
                    <a:pt x="21" y="170"/>
                    <a:pt x="4"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25"/>
            <p:cNvSpPr/>
            <p:nvPr/>
          </p:nvSpPr>
          <p:spPr>
            <a:xfrm>
              <a:off x="6410463" y="3923575"/>
              <a:ext cx="3525" cy="10100"/>
            </a:xfrm>
            <a:custGeom>
              <a:avLst/>
              <a:gdLst/>
              <a:ahLst/>
              <a:cxnLst/>
              <a:rect l="l" t="t" r="r" b="b"/>
              <a:pathLst>
                <a:path w="141" h="404" extrusionOk="0">
                  <a:moveTo>
                    <a:pt x="1" y="1"/>
                  </a:moveTo>
                  <a:lnTo>
                    <a:pt x="1" y="1"/>
                  </a:lnTo>
                  <a:cubicBezTo>
                    <a:pt x="47" y="140"/>
                    <a:pt x="94" y="280"/>
                    <a:pt x="140" y="404"/>
                  </a:cubicBezTo>
                  <a:cubicBezTo>
                    <a:pt x="94" y="280"/>
                    <a:pt x="63" y="14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25"/>
            <p:cNvSpPr/>
            <p:nvPr/>
          </p:nvSpPr>
          <p:spPr>
            <a:xfrm>
              <a:off x="5894763" y="3752575"/>
              <a:ext cx="428475" cy="533175"/>
            </a:xfrm>
            <a:custGeom>
              <a:avLst/>
              <a:gdLst/>
              <a:ahLst/>
              <a:cxnLst/>
              <a:rect l="l" t="t" r="r" b="b"/>
              <a:pathLst>
                <a:path w="17139" h="21327" extrusionOk="0">
                  <a:moveTo>
                    <a:pt x="10821" y="589"/>
                  </a:moveTo>
                  <a:cubicBezTo>
                    <a:pt x="11059" y="589"/>
                    <a:pt x="11297" y="601"/>
                    <a:pt x="11478" y="637"/>
                  </a:cubicBezTo>
                  <a:cubicBezTo>
                    <a:pt x="11556" y="652"/>
                    <a:pt x="11618" y="730"/>
                    <a:pt x="11602" y="807"/>
                  </a:cubicBezTo>
                  <a:cubicBezTo>
                    <a:pt x="11602" y="885"/>
                    <a:pt x="11509" y="931"/>
                    <a:pt x="11463" y="931"/>
                  </a:cubicBezTo>
                  <a:lnTo>
                    <a:pt x="11416" y="931"/>
                  </a:lnTo>
                  <a:cubicBezTo>
                    <a:pt x="11251" y="900"/>
                    <a:pt x="11028" y="890"/>
                    <a:pt x="10804" y="890"/>
                  </a:cubicBezTo>
                  <a:cubicBezTo>
                    <a:pt x="10356" y="890"/>
                    <a:pt x="9901" y="931"/>
                    <a:pt x="9881" y="931"/>
                  </a:cubicBezTo>
                  <a:cubicBezTo>
                    <a:pt x="9818" y="931"/>
                    <a:pt x="9741" y="869"/>
                    <a:pt x="9741" y="792"/>
                  </a:cubicBezTo>
                  <a:cubicBezTo>
                    <a:pt x="9710" y="714"/>
                    <a:pt x="9772" y="637"/>
                    <a:pt x="9850" y="637"/>
                  </a:cubicBezTo>
                  <a:cubicBezTo>
                    <a:pt x="9870" y="637"/>
                    <a:pt x="10346" y="589"/>
                    <a:pt x="10821" y="589"/>
                  </a:cubicBezTo>
                  <a:close/>
                  <a:moveTo>
                    <a:pt x="7880" y="838"/>
                  </a:moveTo>
                  <a:lnTo>
                    <a:pt x="7942" y="854"/>
                  </a:lnTo>
                  <a:cubicBezTo>
                    <a:pt x="8066" y="869"/>
                    <a:pt x="8221" y="916"/>
                    <a:pt x="8268" y="1040"/>
                  </a:cubicBezTo>
                  <a:cubicBezTo>
                    <a:pt x="8283" y="1087"/>
                    <a:pt x="8268" y="1149"/>
                    <a:pt x="8237"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9" y="1180"/>
                    <a:pt x="9090"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02" y="1800"/>
                  </a:moveTo>
                  <a:lnTo>
                    <a:pt x="5817" y="1816"/>
                  </a:lnTo>
                  <a:cubicBezTo>
                    <a:pt x="5864" y="1878"/>
                    <a:pt x="5833" y="1971"/>
                    <a:pt x="5786" y="2033"/>
                  </a:cubicBezTo>
                  <a:cubicBezTo>
                    <a:pt x="5739" y="2048"/>
                    <a:pt x="5708" y="2079"/>
                    <a:pt x="5662" y="2079"/>
                  </a:cubicBezTo>
                  <a:cubicBezTo>
                    <a:pt x="5646" y="2079"/>
                    <a:pt x="5600" y="2048"/>
                    <a:pt x="5584" y="2048"/>
                  </a:cubicBezTo>
                  <a:lnTo>
                    <a:pt x="5553" y="2033"/>
                  </a:lnTo>
                  <a:lnTo>
                    <a:pt x="5553" y="1847"/>
                  </a:lnTo>
                  <a:lnTo>
                    <a:pt x="5600" y="1862"/>
                  </a:lnTo>
                  <a:lnTo>
                    <a:pt x="5600" y="1800"/>
                  </a:lnTo>
                  <a:close/>
                  <a:moveTo>
                    <a:pt x="4902" y="2188"/>
                  </a:moveTo>
                  <a:cubicBezTo>
                    <a:pt x="5011" y="2188"/>
                    <a:pt x="5119" y="2250"/>
                    <a:pt x="5166" y="2327"/>
                  </a:cubicBezTo>
                  <a:cubicBezTo>
                    <a:pt x="5181" y="2358"/>
                    <a:pt x="5181" y="2436"/>
                    <a:pt x="5166" y="2498"/>
                  </a:cubicBezTo>
                  <a:cubicBezTo>
                    <a:pt x="5135" y="2560"/>
                    <a:pt x="5104" y="2591"/>
                    <a:pt x="5042" y="2606"/>
                  </a:cubicBezTo>
                  <a:lnTo>
                    <a:pt x="5026" y="2606"/>
                  </a:lnTo>
                  <a:lnTo>
                    <a:pt x="4716" y="2513"/>
                  </a:lnTo>
                  <a:lnTo>
                    <a:pt x="4731" y="2467"/>
                  </a:lnTo>
                  <a:cubicBezTo>
                    <a:pt x="4747" y="2420"/>
                    <a:pt x="4731" y="2405"/>
                    <a:pt x="4731" y="2405"/>
                  </a:cubicBezTo>
                  <a:cubicBezTo>
                    <a:pt x="4731" y="2343"/>
                    <a:pt x="4716" y="2281"/>
                    <a:pt x="4778" y="2219"/>
                  </a:cubicBezTo>
                  <a:cubicBezTo>
                    <a:pt x="4793" y="2203"/>
                    <a:pt x="4824" y="2188"/>
                    <a:pt x="4886" y="2188"/>
                  </a:cubicBezTo>
                  <a:close/>
                  <a:moveTo>
                    <a:pt x="4096" y="2952"/>
                  </a:moveTo>
                  <a:cubicBezTo>
                    <a:pt x="4136" y="2952"/>
                    <a:pt x="4176" y="2972"/>
                    <a:pt x="4204" y="3010"/>
                  </a:cubicBezTo>
                  <a:cubicBezTo>
                    <a:pt x="4266" y="3056"/>
                    <a:pt x="4251" y="3134"/>
                    <a:pt x="4189" y="3196"/>
                  </a:cubicBezTo>
                  <a:cubicBezTo>
                    <a:pt x="3801" y="3506"/>
                    <a:pt x="3227" y="4219"/>
                    <a:pt x="3227" y="4219"/>
                  </a:cubicBezTo>
                  <a:cubicBezTo>
                    <a:pt x="3180" y="4266"/>
                    <a:pt x="3149" y="4282"/>
                    <a:pt x="3103" y="4282"/>
                  </a:cubicBezTo>
                  <a:cubicBezTo>
                    <a:pt x="3072" y="4282"/>
                    <a:pt x="3025" y="4266"/>
                    <a:pt x="3010" y="4251"/>
                  </a:cubicBezTo>
                  <a:cubicBezTo>
                    <a:pt x="2948" y="4188"/>
                    <a:pt x="2932" y="4095"/>
                    <a:pt x="3010" y="4049"/>
                  </a:cubicBezTo>
                  <a:cubicBezTo>
                    <a:pt x="3025" y="4033"/>
                    <a:pt x="3615" y="3335"/>
                    <a:pt x="4018" y="2979"/>
                  </a:cubicBezTo>
                  <a:cubicBezTo>
                    <a:pt x="4042" y="2960"/>
                    <a:pt x="4069" y="2952"/>
                    <a:pt x="4096" y="2952"/>
                  </a:cubicBezTo>
                  <a:close/>
                  <a:moveTo>
                    <a:pt x="4222" y="3957"/>
                  </a:moveTo>
                  <a:cubicBezTo>
                    <a:pt x="4263" y="3957"/>
                    <a:pt x="4303" y="3970"/>
                    <a:pt x="4328" y="3987"/>
                  </a:cubicBezTo>
                  <a:cubicBezTo>
                    <a:pt x="4359" y="4064"/>
                    <a:pt x="4359" y="4142"/>
                    <a:pt x="4313" y="4204"/>
                  </a:cubicBezTo>
                  <a:cubicBezTo>
                    <a:pt x="4049" y="4437"/>
                    <a:pt x="3506" y="4979"/>
                    <a:pt x="3506" y="4979"/>
                  </a:cubicBezTo>
                  <a:cubicBezTo>
                    <a:pt x="3491" y="4995"/>
                    <a:pt x="3460"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2552" y="4557"/>
                  </a:moveTo>
                  <a:cubicBezTo>
                    <a:pt x="2583" y="4557"/>
                    <a:pt x="2613" y="4567"/>
                    <a:pt x="2638" y="4592"/>
                  </a:cubicBezTo>
                  <a:cubicBezTo>
                    <a:pt x="2700" y="4654"/>
                    <a:pt x="2715" y="4747"/>
                    <a:pt x="2653" y="4809"/>
                  </a:cubicBezTo>
                  <a:cubicBezTo>
                    <a:pt x="2327" y="5197"/>
                    <a:pt x="1940" y="5848"/>
                    <a:pt x="1940" y="5848"/>
                  </a:cubicBezTo>
                  <a:cubicBezTo>
                    <a:pt x="1924" y="5910"/>
                    <a:pt x="1878" y="5926"/>
                    <a:pt x="1831" y="5926"/>
                  </a:cubicBezTo>
                  <a:cubicBezTo>
                    <a:pt x="1785" y="5926"/>
                    <a:pt x="1769" y="5926"/>
                    <a:pt x="1754" y="5910"/>
                  </a:cubicBezTo>
                  <a:cubicBezTo>
                    <a:pt x="1691" y="5848"/>
                    <a:pt x="1676" y="5770"/>
                    <a:pt x="1676" y="5693"/>
                  </a:cubicBezTo>
                  <a:cubicBezTo>
                    <a:pt x="1691" y="5677"/>
                    <a:pt x="2079" y="5026"/>
                    <a:pt x="2420" y="4607"/>
                  </a:cubicBezTo>
                  <a:cubicBezTo>
                    <a:pt x="2458" y="4579"/>
                    <a:pt x="2506" y="4557"/>
                    <a:pt x="2552" y="4557"/>
                  </a:cubicBezTo>
                  <a:close/>
                  <a:moveTo>
                    <a:pt x="1478" y="6332"/>
                  </a:moveTo>
                  <a:cubicBezTo>
                    <a:pt x="1564" y="6332"/>
                    <a:pt x="1654" y="6374"/>
                    <a:pt x="1707" y="6437"/>
                  </a:cubicBezTo>
                  <a:cubicBezTo>
                    <a:pt x="1785" y="6530"/>
                    <a:pt x="1769" y="6701"/>
                    <a:pt x="1645" y="6779"/>
                  </a:cubicBezTo>
                  <a:lnTo>
                    <a:pt x="1567" y="6779"/>
                  </a:lnTo>
                  <a:cubicBezTo>
                    <a:pt x="1474" y="6779"/>
                    <a:pt x="1397" y="6748"/>
                    <a:pt x="1335" y="6670"/>
                  </a:cubicBezTo>
                  <a:cubicBezTo>
                    <a:pt x="1288" y="6577"/>
                    <a:pt x="1288" y="6453"/>
                    <a:pt x="1335" y="6375"/>
                  </a:cubicBezTo>
                  <a:lnTo>
                    <a:pt x="1366" y="6360"/>
                  </a:lnTo>
                  <a:cubicBezTo>
                    <a:pt x="1400" y="6340"/>
                    <a:pt x="1438" y="6332"/>
                    <a:pt x="1478" y="6332"/>
                  </a:cubicBezTo>
                  <a:close/>
                  <a:moveTo>
                    <a:pt x="2638" y="6701"/>
                  </a:moveTo>
                  <a:lnTo>
                    <a:pt x="2638" y="6748"/>
                  </a:lnTo>
                  <a:cubicBezTo>
                    <a:pt x="2638" y="6825"/>
                    <a:pt x="2638" y="6872"/>
                    <a:pt x="2622" y="6949"/>
                  </a:cubicBezTo>
                  <a:cubicBezTo>
                    <a:pt x="2576" y="7011"/>
                    <a:pt x="2529" y="7073"/>
                    <a:pt x="2451" y="7073"/>
                  </a:cubicBezTo>
                  <a:lnTo>
                    <a:pt x="2405" y="7073"/>
                  </a:lnTo>
                  <a:cubicBezTo>
                    <a:pt x="2312" y="7058"/>
                    <a:pt x="2265" y="6949"/>
                    <a:pt x="2296" y="6872"/>
                  </a:cubicBezTo>
                  <a:cubicBezTo>
                    <a:pt x="2312" y="6825"/>
                    <a:pt x="2327" y="6779"/>
                    <a:pt x="2389" y="6732"/>
                  </a:cubicBezTo>
                  <a:lnTo>
                    <a:pt x="2420" y="6701"/>
                  </a:lnTo>
                  <a:close/>
                  <a:moveTo>
                    <a:pt x="1878" y="7709"/>
                  </a:moveTo>
                  <a:cubicBezTo>
                    <a:pt x="1955" y="7709"/>
                    <a:pt x="2017" y="7725"/>
                    <a:pt x="2064" y="7771"/>
                  </a:cubicBezTo>
                  <a:cubicBezTo>
                    <a:pt x="2095" y="7818"/>
                    <a:pt x="2110" y="7864"/>
                    <a:pt x="2110" y="7911"/>
                  </a:cubicBezTo>
                  <a:cubicBezTo>
                    <a:pt x="2110" y="8004"/>
                    <a:pt x="2017" y="8081"/>
                    <a:pt x="1924" y="8097"/>
                  </a:cubicBezTo>
                  <a:lnTo>
                    <a:pt x="1862" y="8097"/>
                  </a:lnTo>
                  <a:cubicBezTo>
                    <a:pt x="1785" y="8097"/>
                    <a:pt x="1722" y="8081"/>
                    <a:pt x="1676" y="8066"/>
                  </a:cubicBezTo>
                  <a:lnTo>
                    <a:pt x="1629" y="8050"/>
                  </a:lnTo>
                  <a:lnTo>
                    <a:pt x="1676" y="7756"/>
                  </a:lnTo>
                  <a:lnTo>
                    <a:pt x="1707" y="7756"/>
                  </a:lnTo>
                  <a:cubicBezTo>
                    <a:pt x="1769" y="7740"/>
                    <a:pt x="1831" y="7709"/>
                    <a:pt x="1878" y="7709"/>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86" y="11633"/>
                    <a:pt x="1955" y="11633"/>
                    <a:pt x="1940" y="11633"/>
                  </a:cubicBezTo>
                  <a:cubicBezTo>
                    <a:pt x="1878" y="11633"/>
                    <a:pt x="1831" y="11618"/>
                    <a:pt x="1800" y="11556"/>
                  </a:cubicBezTo>
                  <a:cubicBezTo>
                    <a:pt x="1660" y="11230"/>
                    <a:pt x="1707" y="10734"/>
                    <a:pt x="1707" y="10718"/>
                  </a:cubicBezTo>
                  <a:cubicBezTo>
                    <a:pt x="1707" y="10640"/>
                    <a:pt x="1785" y="10578"/>
                    <a:pt x="1862" y="10578"/>
                  </a:cubicBezTo>
                  <a:close/>
                  <a:moveTo>
                    <a:pt x="2958" y="13151"/>
                  </a:moveTo>
                  <a:cubicBezTo>
                    <a:pt x="2993" y="13151"/>
                    <a:pt x="3028" y="13161"/>
                    <a:pt x="3056" y="13184"/>
                  </a:cubicBezTo>
                  <a:lnTo>
                    <a:pt x="3087" y="13200"/>
                  </a:lnTo>
                  <a:lnTo>
                    <a:pt x="3087" y="13215"/>
                  </a:lnTo>
                  <a:cubicBezTo>
                    <a:pt x="3103" y="13293"/>
                    <a:pt x="3118" y="13370"/>
                    <a:pt x="3087" y="13448"/>
                  </a:cubicBezTo>
                  <a:cubicBezTo>
                    <a:pt x="3072" y="13510"/>
                    <a:pt x="2979" y="13556"/>
                    <a:pt x="2932" y="13556"/>
                  </a:cubicBezTo>
                  <a:cubicBezTo>
                    <a:pt x="2901" y="13556"/>
                    <a:pt x="2870" y="13556"/>
                    <a:pt x="2855" y="13525"/>
                  </a:cubicBezTo>
                  <a:cubicBezTo>
                    <a:pt x="2793" y="13432"/>
                    <a:pt x="2777" y="13339"/>
                    <a:pt x="2808" y="13231"/>
                  </a:cubicBezTo>
                  <a:cubicBezTo>
                    <a:pt x="2838" y="13181"/>
                    <a:pt x="2898" y="13151"/>
                    <a:pt x="2958" y="13151"/>
                  </a:cubicBezTo>
                  <a:close/>
                  <a:moveTo>
                    <a:pt x="1285" y="11801"/>
                  </a:moveTo>
                  <a:cubicBezTo>
                    <a:pt x="1301" y="11801"/>
                    <a:pt x="1318" y="11802"/>
                    <a:pt x="1335" y="11804"/>
                  </a:cubicBezTo>
                  <a:cubicBezTo>
                    <a:pt x="1490" y="11850"/>
                    <a:pt x="1598" y="11974"/>
                    <a:pt x="1645" y="12098"/>
                  </a:cubicBezTo>
                  <a:cubicBezTo>
                    <a:pt x="1862" y="12502"/>
                    <a:pt x="1986" y="12905"/>
                    <a:pt x="2033" y="13355"/>
                  </a:cubicBezTo>
                  <a:cubicBezTo>
                    <a:pt x="2079" y="13649"/>
                    <a:pt x="1924" y="13944"/>
                    <a:pt x="1645" y="14037"/>
                  </a:cubicBezTo>
                  <a:cubicBezTo>
                    <a:pt x="1614" y="14053"/>
                    <a:pt x="1552" y="14053"/>
                    <a:pt x="1521" y="14053"/>
                  </a:cubicBezTo>
                  <a:cubicBezTo>
                    <a:pt x="1257" y="14053"/>
                    <a:pt x="1133" y="13789"/>
                    <a:pt x="1087" y="13680"/>
                  </a:cubicBezTo>
                  <a:cubicBezTo>
                    <a:pt x="916" y="13277"/>
                    <a:pt x="699" y="12734"/>
                    <a:pt x="854" y="12191"/>
                  </a:cubicBezTo>
                  <a:cubicBezTo>
                    <a:pt x="912" y="11989"/>
                    <a:pt x="1064" y="11801"/>
                    <a:pt x="1285" y="11801"/>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94" y="14968"/>
                  </a:cubicBezTo>
                  <a:lnTo>
                    <a:pt x="3180" y="14533"/>
                  </a:lnTo>
                  <a:cubicBezTo>
                    <a:pt x="3215" y="14476"/>
                    <a:pt x="3266" y="14444"/>
                    <a:pt x="3322" y="14444"/>
                  </a:cubicBezTo>
                  <a:cubicBezTo>
                    <a:pt x="3342" y="14444"/>
                    <a:pt x="3362" y="14448"/>
                    <a:pt x="3382" y="14456"/>
                  </a:cubicBezTo>
                  <a:cubicBezTo>
                    <a:pt x="3460" y="14502"/>
                    <a:pt x="3491" y="14580"/>
                    <a:pt x="3460" y="14657"/>
                  </a:cubicBezTo>
                  <a:lnTo>
                    <a:pt x="3242" y="15138"/>
                  </a:lnTo>
                  <a:cubicBezTo>
                    <a:pt x="3429" y="15231"/>
                    <a:pt x="3646" y="15355"/>
                    <a:pt x="3847"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8" y="15541"/>
                    <a:pt x="3211" y="15464"/>
                  </a:cubicBezTo>
                  <a:lnTo>
                    <a:pt x="3211" y="15464"/>
                  </a:lnTo>
                  <a:cubicBezTo>
                    <a:pt x="3320" y="15697"/>
                    <a:pt x="3398"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6"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2" y="14701"/>
                    <a:pt x="2326" y="14701"/>
                  </a:cubicBezTo>
                  <a:cubicBezTo>
                    <a:pt x="2347" y="14701"/>
                    <a:pt x="2368" y="14707"/>
                    <a:pt x="2389" y="14719"/>
                  </a:cubicBezTo>
                  <a:cubicBezTo>
                    <a:pt x="2467" y="14735"/>
                    <a:pt x="2529" y="14766"/>
                    <a:pt x="2607" y="14813"/>
                  </a:cubicBezTo>
                  <a:cubicBezTo>
                    <a:pt x="2529" y="14688"/>
                    <a:pt x="2467" y="14580"/>
                    <a:pt x="2405" y="14456"/>
                  </a:cubicBezTo>
                  <a:lnTo>
                    <a:pt x="2653" y="14332"/>
                  </a:lnTo>
                  <a:close/>
                  <a:moveTo>
                    <a:pt x="4669" y="16426"/>
                  </a:moveTo>
                  <a:cubicBezTo>
                    <a:pt x="4731" y="16426"/>
                    <a:pt x="4793" y="16441"/>
                    <a:pt x="4824" y="16503"/>
                  </a:cubicBezTo>
                  <a:cubicBezTo>
                    <a:pt x="4871" y="16550"/>
                    <a:pt x="4886" y="16612"/>
                    <a:pt x="4886" y="16689"/>
                  </a:cubicBezTo>
                  <a:cubicBezTo>
                    <a:pt x="4871" y="16751"/>
                    <a:pt x="4809" y="16782"/>
                    <a:pt x="4747" y="16813"/>
                  </a:cubicBezTo>
                  <a:lnTo>
                    <a:pt x="4700" y="16813"/>
                  </a:lnTo>
                  <a:cubicBezTo>
                    <a:pt x="4654" y="16813"/>
                    <a:pt x="4623" y="16782"/>
                    <a:pt x="4576" y="16767"/>
                  </a:cubicBezTo>
                  <a:cubicBezTo>
                    <a:pt x="4545" y="16736"/>
                    <a:pt x="4499" y="16658"/>
                    <a:pt x="4514" y="16596"/>
                  </a:cubicBezTo>
                  <a:cubicBezTo>
                    <a:pt x="4514" y="16534"/>
                    <a:pt x="4561" y="16472"/>
                    <a:pt x="4623"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42" y="16968"/>
                    <a:pt x="3227"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6319" y="17865"/>
                  </a:moveTo>
                  <a:cubicBezTo>
                    <a:pt x="6327" y="17865"/>
                    <a:pt x="6336" y="17866"/>
                    <a:pt x="6344" y="17868"/>
                  </a:cubicBezTo>
                  <a:lnTo>
                    <a:pt x="6329" y="17930"/>
                  </a:lnTo>
                  <a:lnTo>
                    <a:pt x="6329" y="17945"/>
                  </a:lnTo>
                  <a:lnTo>
                    <a:pt x="6344" y="17899"/>
                  </a:lnTo>
                  <a:lnTo>
                    <a:pt x="6515" y="17930"/>
                  </a:lnTo>
                  <a:lnTo>
                    <a:pt x="6453" y="18225"/>
                  </a:lnTo>
                  <a:lnTo>
                    <a:pt x="6437" y="18240"/>
                  </a:lnTo>
                  <a:cubicBezTo>
                    <a:pt x="6422" y="18256"/>
                    <a:pt x="6406" y="18256"/>
                    <a:pt x="6360" y="18256"/>
                  </a:cubicBezTo>
                  <a:cubicBezTo>
                    <a:pt x="6282" y="18256"/>
                    <a:pt x="6189" y="18209"/>
                    <a:pt x="6143" y="18132"/>
                  </a:cubicBezTo>
                  <a:cubicBezTo>
                    <a:pt x="6112" y="18070"/>
                    <a:pt x="6127" y="17992"/>
                    <a:pt x="6189" y="17930"/>
                  </a:cubicBezTo>
                  <a:cubicBezTo>
                    <a:pt x="6216" y="17903"/>
                    <a:pt x="6266" y="17865"/>
                    <a:pt x="6319" y="17865"/>
                  </a:cubicBezTo>
                  <a:close/>
                  <a:moveTo>
                    <a:pt x="5061" y="17886"/>
                  </a:moveTo>
                  <a:cubicBezTo>
                    <a:pt x="5134" y="17886"/>
                    <a:pt x="5206" y="17928"/>
                    <a:pt x="5228" y="17992"/>
                  </a:cubicBezTo>
                  <a:cubicBezTo>
                    <a:pt x="5274" y="18054"/>
                    <a:pt x="5274" y="18085"/>
                    <a:pt x="5259" y="18147"/>
                  </a:cubicBezTo>
                  <a:cubicBezTo>
                    <a:pt x="5228" y="18209"/>
                    <a:pt x="5197" y="18240"/>
                    <a:pt x="5166" y="18256"/>
                  </a:cubicBezTo>
                  <a:cubicBezTo>
                    <a:pt x="5135" y="18287"/>
                    <a:pt x="5119" y="18287"/>
                    <a:pt x="5088" y="18287"/>
                  </a:cubicBezTo>
                  <a:cubicBezTo>
                    <a:pt x="5011" y="18287"/>
                    <a:pt x="4948" y="18240"/>
                    <a:pt x="4886" y="18178"/>
                  </a:cubicBezTo>
                  <a:cubicBezTo>
                    <a:pt x="4840"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35" y="18628"/>
                    <a:pt x="4189" y="18566"/>
                    <a:pt x="4189" y="18519"/>
                  </a:cubicBezTo>
                  <a:cubicBezTo>
                    <a:pt x="4189" y="18457"/>
                    <a:pt x="4235" y="18395"/>
                    <a:pt x="4266" y="18364"/>
                  </a:cubicBezTo>
                  <a:cubicBezTo>
                    <a:pt x="4295" y="18341"/>
                    <a:pt x="4331" y="18331"/>
                    <a:pt x="4370" y="18331"/>
                  </a:cubicBezTo>
                  <a:close/>
                  <a:moveTo>
                    <a:pt x="6678" y="18803"/>
                  </a:moveTo>
                  <a:cubicBezTo>
                    <a:pt x="6705" y="18803"/>
                    <a:pt x="6734" y="18812"/>
                    <a:pt x="6763" y="18830"/>
                  </a:cubicBezTo>
                  <a:cubicBezTo>
                    <a:pt x="6763" y="18830"/>
                    <a:pt x="7446" y="19186"/>
                    <a:pt x="7818" y="19295"/>
                  </a:cubicBezTo>
                  <a:cubicBezTo>
                    <a:pt x="7895" y="19310"/>
                    <a:pt x="7926" y="19388"/>
                    <a:pt x="7926" y="19465"/>
                  </a:cubicBezTo>
                  <a:cubicBezTo>
                    <a:pt x="7911" y="19543"/>
                    <a:pt x="7849" y="19574"/>
                    <a:pt x="7802" y="19574"/>
                  </a:cubicBezTo>
                  <a:lnTo>
                    <a:pt x="7756" y="19574"/>
                  </a:lnTo>
                  <a:cubicBezTo>
                    <a:pt x="7352" y="19465"/>
                    <a:pt x="6655" y="19093"/>
                    <a:pt x="6639" y="19078"/>
                  </a:cubicBezTo>
                  <a:cubicBezTo>
                    <a:pt x="6561" y="19031"/>
                    <a:pt x="6530" y="18954"/>
                    <a:pt x="6577" y="18876"/>
                  </a:cubicBezTo>
                  <a:cubicBezTo>
                    <a:pt x="6596" y="18828"/>
                    <a:pt x="6634" y="18803"/>
                    <a:pt x="6678" y="18803"/>
                  </a:cubicBezTo>
                  <a:close/>
                  <a:moveTo>
                    <a:pt x="5176" y="18616"/>
                  </a:moveTo>
                  <a:cubicBezTo>
                    <a:pt x="5205" y="18616"/>
                    <a:pt x="5234" y="18625"/>
                    <a:pt x="5259" y="18643"/>
                  </a:cubicBezTo>
                  <a:cubicBezTo>
                    <a:pt x="5259" y="18643"/>
                    <a:pt x="5988" y="19233"/>
                    <a:pt x="6717" y="19558"/>
                  </a:cubicBezTo>
                  <a:cubicBezTo>
                    <a:pt x="6763" y="19605"/>
                    <a:pt x="6810" y="19698"/>
                    <a:pt x="6794" y="19760"/>
                  </a:cubicBezTo>
                  <a:cubicBezTo>
                    <a:pt x="6748" y="19791"/>
                    <a:pt x="6717" y="19838"/>
                    <a:pt x="6655" y="19838"/>
                  </a:cubicBezTo>
                  <a:cubicBezTo>
                    <a:pt x="6639" y="19838"/>
                    <a:pt x="6608" y="19807"/>
                    <a:pt x="6592" y="19807"/>
                  </a:cubicBezTo>
                  <a:cubicBezTo>
                    <a:pt x="5833" y="19465"/>
                    <a:pt x="5119" y="18876"/>
                    <a:pt x="5088" y="18861"/>
                  </a:cubicBezTo>
                  <a:cubicBezTo>
                    <a:pt x="5026" y="18830"/>
                    <a:pt x="5011" y="18721"/>
                    <a:pt x="5057" y="18674"/>
                  </a:cubicBezTo>
                  <a:cubicBezTo>
                    <a:pt x="5085" y="18637"/>
                    <a:pt x="5130" y="18616"/>
                    <a:pt x="5176" y="18616"/>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6"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75" y="20362"/>
                  </a:moveTo>
                  <a:cubicBezTo>
                    <a:pt x="12533" y="20362"/>
                    <a:pt x="12588" y="20402"/>
                    <a:pt x="12610" y="20458"/>
                  </a:cubicBezTo>
                  <a:cubicBezTo>
                    <a:pt x="12641" y="20536"/>
                    <a:pt x="12610" y="20629"/>
                    <a:pt x="12533" y="20644"/>
                  </a:cubicBezTo>
                  <a:cubicBezTo>
                    <a:pt x="12222" y="20768"/>
                    <a:pt x="11525" y="20784"/>
                    <a:pt x="11478" y="20784"/>
                  </a:cubicBezTo>
                  <a:cubicBezTo>
                    <a:pt x="11400" y="20784"/>
                    <a:pt x="11338" y="20722"/>
                    <a:pt x="11338" y="20644"/>
                  </a:cubicBezTo>
                  <a:cubicBezTo>
                    <a:pt x="11338" y="20567"/>
                    <a:pt x="11400" y="20505"/>
                    <a:pt x="11463" y="20489"/>
                  </a:cubicBezTo>
                  <a:cubicBezTo>
                    <a:pt x="11633" y="20489"/>
                    <a:pt x="12176" y="20458"/>
                    <a:pt x="12409" y="20380"/>
                  </a:cubicBezTo>
                  <a:cubicBezTo>
                    <a:pt x="12430" y="20368"/>
                    <a:pt x="12452" y="20362"/>
                    <a:pt x="12475" y="20362"/>
                  </a:cubicBezTo>
                  <a:close/>
                  <a:moveTo>
                    <a:pt x="10672" y="1"/>
                  </a:moveTo>
                  <a:cubicBezTo>
                    <a:pt x="4778" y="1"/>
                    <a:pt x="1" y="4762"/>
                    <a:pt x="1" y="10656"/>
                  </a:cubicBezTo>
                  <a:cubicBezTo>
                    <a:pt x="1" y="16550"/>
                    <a:pt x="4778" y="21327"/>
                    <a:pt x="10672" y="21327"/>
                  </a:cubicBezTo>
                  <a:cubicBezTo>
                    <a:pt x="13091" y="21327"/>
                    <a:pt x="15324" y="20505"/>
                    <a:pt x="17139" y="19140"/>
                  </a:cubicBezTo>
                  <a:lnTo>
                    <a:pt x="17139" y="19140"/>
                  </a:lnTo>
                  <a:cubicBezTo>
                    <a:pt x="16984" y="19248"/>
                    <a:pt x="16813" y="19357"/>
                    <a:pt x="16658" y="19481"/>
                  </a:cubicBezTo>
                  <a:cubicBezTo>
                    <a:pt x="15511" y="19993"/>
                    <a:pt x="14239" y="20256"/>
                    <a:pt x="12889" y="20256"/>
                  </a:cubicBezTo>
                  <a:cubicBezTo>
                    <a:pt x="12222" y="20256"/>
                    <a:pt x="11556" y="20194"/>
                    <a:pt x="10935" y="20055"/>
                  </a:cubicBezTo>
                  <a:lnTo>
                    <a:pt x="10935" y="20101"/>
                  </a:lnTo>
                  <a:cubicBezTo>
                    <a:pt x="10935" y="20148"/>
                    <a:pt x="10935" y="20179"/>
                    <a:pt x="10920" y="20225"/>
                  </a:cubicBezTo>
                  <a:cubicBezTo>
                    <a:pt x="10858" y="20380"/>
                    <a:pt x="10672" y="20396"/>
                    <a:pt x="10532" y="20411"/>
                  </a:cubicBezTo>
                  <a:cubicBezTo>
                    <a:pt x="10439" y="20427"/>
                    <a:pt x="10315" y="20427"/>
                    <a:pt x="10222" y="20427"/>
                  </a:cubicBezTo>
                  <a:cubicBezTo>
                    <a:pt x="9865" y="20427"/>
                    <a:pt x="9617" y="20380"/>
                    <a:pt x="9400" y="20256"/>
                  </a:cubicBezTo>
                  <a:cubicBezTo>
                    <a:pt x="9353" y="20225"/>
                    <a:pt x="9214" y="20148"/>
                    <a:pt x="9198" y="20008"/>
                  </a:cubicBezTo>
                  <a:cubicBezTo>
                    <a:pt x="9198" y="19946"/>
                    <a:pt x="9214" y="19869"/>
                    <a:pt x="9245" y="19807"/>
                  </a:cubicBezTo>
                  <a:cubicBezTo>
                    <a:pt x="9307" y="19714"/>
                    <a:pt x="9431" y="19698"/>
                    <a:pt x="9539" y="19683"/>
                  </a:cubicBezTo>
                  <a:cubicBezTo>
                    <a:pt x="5879" y="18318"/>
                    <a:pt x="3273" y="14797"/>
                    <a:pt x="3273" y="10656"/>
                  </a:cubicBezTo>
                  <a:cubicBezTo>
                    <a:pt x="3273" y="8081"/>
                    <a:pt x="4282" y="5755"/>
                    <a:pt x="5941" y="4033"/>
                  </a:cubicBezTo>
                  <a:cubicBezTo>
                    <a:pt x="5879" y="3987"/>
                    <a:pt x="5817" y="3940"/>
                    <a:pt x="5786" y="3863"/>
                  </a:cubicBezTo>
                  <a:cubicBezTo>
                    <a:pt x="5755" y="3816"/>
                    <a:pt x="5739" y="3785"/>
                    <a:pt x="5739" y="3739"/>
                  </a:cubicBezTo>
                  <a:cubicBezTo>
                    <a:pt x="5724" y="3584"/>
                    <a:pt x="5817" y="3444"/>
                    <a:pt x="6019" y="3335"/>
                  </a:cubicBezTo>
                  <a:cubicBezTo>
                    <a:pt x="6273" y="3171"/>
                    <a:pt x="6656" y="2978"/>
                    <a:pt x="7059" y="2978"/>
                  </a:cubicBezTo>
                  <a:cubicBezTo>
                    <a:pt x="7074" y="2978"/>
                    <a:pt x="7089" y="2978"/>
                    <a:pt x="7104" y="2979"/>
                  </a:cubicBezTo>
                  <a:cubicBezTo>
                    <a:pt x="8702" y="1769"/>
                    <a:pt x="10703" y="1040"/>
                    <a:pt x="12874" y="1040"/>
                  </a:cubicBezTo>
                  <a:cubicBezTo>
                    <a:pt x="14208" y="1040"/>
                    <a:pt x="15479" y="1335"/>
                    <a:pt x="16643" y="1816"/>
                  </a:cubicBezTo>
                  <a:cubicBezTo>
                    <a:pt x="14937" y="683"/>
                    <a:pt x="12874" y="1"/>
                    <a:pt x="10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25"/>
            <p:cNvSpPr/>
            <p:nvPr/>
          </p:nvSpPr>
          <p:spPr>
            <a:xfrm>
              <a:off x="6419763" y="3952650"/>
              <a:ext cx="3525" cy="14775"/>
            </a:xfrm>
            <a:custGeom>
              <a:avLst/>
              <a:gdLst/>
              <a:ahLst/>
              <a:cxnLst/>
              <a:rect l="l" t="t" r="r" b="b"/>
              <a:pathLst>
                <a:path w="141" h="591" extrusionOk="0">
                  <a:moveTo>
                    <a:pt x="1" y="1"/>
                  </a:moveTo>
                  <a:cubicBezTo>
                    <a:pt x="32" y="202"/>
                    <a:pt x="78" y="389"/>
                    <a:pt x="140" y="590"/>
                  </a:cubicBezTo>
                  <a:cubicBezTo>
                    <a:pt x="94" y="389"/>
                    <a:pt x="63" y="20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25"/>
            <p:cNvSpPr/>
            <p:nvPr/>
          </p:nvSpPr>
          <p:spPr>
            <a:xfrm>
              <a:off x="593276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25"/>
            <p:cNvSpPr/>
            <p:nvPr/>
          </p:nvSpPr>
          <p:spPr>
            <a:xfrm>
              <a:off x="6404263" y="3909250"/>
              <a:ext cx="4300" cy="9700"/>
            </a:xfrm>
            <a:custGeom>
              <a:avLst/>
              <a:gdLst/>
              <a:ahLst/>
              <a:cxnLst/>
              <a:rect l="l" t="t" r="r" b="b"/>
              <a:pathLst>
                <a:path w="172" h="388" extrusionOk="0">
                  <a:moveTo>
                    <a:pt x="1" y="0"/>
                  </a:moveTo>
                  <a:cubicBezTo>
                    <a:pt x="63" y="124"/>
                    <a:pt x="109" y="264"/>
                    <a:pt x="171" y="387"/>
                  </a:cubicBezTo>
                  <a:cubicBezTo>
                    <a:pt x="109" y="248"/>
                    <a:pt x="63" y="1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25"/>
            <p:cNvSpPr/>
            <p:nvPr/>
          </p:nvSpPr>
          <p:spPr>
            <a:xfrm>
              <a:off x="6415513" y="3938300"/>
              <a:ext cx="4275" cy="14375"/>
            </a:xfrm>
            <a:custGeom>
              <a:avLst/>
              <a:gdLst/>
              <a:ahLst/>
              <a:cxnLst/>
              <a:rect l="l" t="t" r="r" b="b"/>
              <a:pathLst>
                <a:path w="171" h="575" extrusionOk="0">
                  <a:moveTo>
                    <a:pt x="0" y="1"/>
                  </a:moveTo>
                  <a:cubicBezTo>
                    <a:pt x="29" y="108"/>
                    <a:pt x="65" y="220"/>
                    <a:pt x="102" y="343"/>
                  </a:cubicBezTo>
                  <a:lnTo>
                    <a:pt x="102" y="343"/>
                  </a:lnTo>
                  <a:lnTo>
                    <a:pt x="0" y="1"/>
                  </a:lnTo>
                  <a:close/>
                  <a:moveTo>
                    <a:pt x="102" y="343"/>
                  </a:moveTo>
                  <a:lnTo>
                    <a:pt x="171" y="575"/>
                  </a:lnTo>
                  <a:cubicBezTo>
                    <a:pt x="148" y="493"/>
                    <a:pt x="124" y="416"/>
                    <a:pt x="102" y="3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25"/>
            <p:cNvSpPr/>
            <p:nvPr/>
          </p:nvSpPr>
          <p:spPr>
            <a:xfrm>
              <a:off x="5919988" y="4055025"/>
              <a:ext cx="19400" cy="42275"/>
            </a:xfrm>
            <a:custGeom>
              <a:avLst/>
              <a:gdLst/>
              <a:ahLst/>
              <a:cxnLst/>
              <a:rect l="l" t="t" r="r" b="b"/>
              <a:pathLst>
                <a:path w="776" h="1691" extrusionOk="0">
                  <a:moveTo>
                    <a:pt x="279" y="0"/>
                  </a:moveTo>
                  <a:cubicBezTo>
                    <a:pt x="217" y="0"/>
                    <a:pt x="155" y="78"/>
                    <a:pt x="124" y="186"/>
                  </a:cubicBezTo>
                  <a:cubicBezTo>
                    <a:pt x="0" y="636"/>
                    <a:pt x="171" y="1117"/>
                    <a:pt x="357" y="1489"/>
                  </a:cubicBezTo>
                  <a:cubicBezTo>
                    <a:pt x="403" y="1613"/>
                    <a:pt x="465" y="1691"/>
                    <a:pt x="527" y="1691"/>
                  </a:cubicBezTo>
                  <a:lnTo>
                    <a:pt x="558" y="1691"/>
                  </a:lnTo>
                  <a:cubicBezTo>
                    <a:pt x="698" y="1629"/>
                    <a:pt x="776" y="1474"/>
                    <a:pt x="760" y="1319"/>
                  </a:cubicBezTo>
                  <a:cubicBezTo>
                    <a:pt x="698" y="915"/>
                    <a:pt x="589" y="528"/>
                    <a:pt x="403" y="155"/>
                  </a:cubicBezTo>
                  <a:cubicBezTo>
                    <a:pt x="357" y="31"/>
                    <a:pt x="310"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25"/>
            <p:cNvSpPr/>
            <p:nvPr/>
          </p:nvSpPr>
          <p:spPr>
            <a:xfrm>
              <a:off x="6037838" y="3827000"/>
              <a:ext cx="34550" cy="26425"/>
            </a:xfrm>
            <a:custGeom>
              <a:avLst/>
              <a:gdLst/>
              <a:ahLst/>
              <a:cxnLst/>
              <a:rect l="l" t="t" r="r" b="b"/>
              <a:pathLst>
                <a:path w="1382" h="1057" extrusionOk="0">
                  <a:moveTo>
                    <a:pt x="1336" y="1"/>
                  </a:moveTo>
                  <a:cubicBezTo>
                    <a:pt x="933" y="1"/>
                    <a:pt x="550" y="194"/>
                    <a:pt x="296" y="358"/>
                  </a:cubicBezTo>
                  <a:cubicBezTo>
                    <a:pt x="94" y="467"/>
                    <a:pt x="1" y="607"/>
                    <a:pt x="16" y="762"/>
                  </a:cubicBezTo>
                  <a:cubicBezTo>
                    <a:pt x="16" y="808"/>
                    <a:pt x="32" y="839"/>
                    <a:pt x="63" y="886"/>
                  </a:cubicBezTo>
                  <a:cubicBezTo>
                    <a:pt x="94" y="963"/>
                    <a:pt x="156" y="1010"/>
                    <a:pt x="218" y="1056"/>
                  </a:cubicBezTo>
                  <a:cubicBezTo>
                    <a:pt x="265" y="979"/>
                    <a:pt x="327" y="901"/>
                    <a:pt x="404" y="839"/>
                  </a:cubicBezTo>
                  <a:cubicBezTo>
                    <a:pt x="342" y="824"/>
                    <a:pt x="311" y="777"/>
                    <a:pt x="296" y="731"/>
                  </a:cubicBezTo>
                  <a:cubicBezTo>
                    <a:pt x="296" y="700"/>
                    <a:pt x="311" y="669"/>
                    <a:pt x="420" y="607"/>
                  </a:cubicBezTo>
                  <a:cubicBezTo>
                    <a:pt x="559" y="529"/>
                    <a:pt x="761" y="436"/>
                    <a:pt x="947" y="358"/>
                  </a:cubicBezTo>
                  <a:cubicBezTo>
                    <a:pt x="1087" y="234"/>
                    <a:pt x="1226" y="126"/>
                    <a:pt x="1381" y="2"/>
                  </a:cubicBezTo>
                  <a:cubicBezTo>
                    <a:pt x="1366" y="1"/>
                    <a:pt x="1351" y="1"/>
                    <a:pt x="1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25"/>
            <p:cNvSpPr/>
            <p:nvPr/>
          </p:nvSpPr>
          <p:spPr>
            <a:xfrm>
              <a:off x="6123538" y="4243850"/>
              <a:ext cx="44225" cy="19400"/>
            </a:xfrm>
            <a:custGeom>
              <a:avLst/>
              <a:gdLst/>
              <a:ahLst/>
              <a:cxnLst/>
              <a:rect l="l" t="t" r="r" b="b"/>
              <a:pathLst>
                <a:path w="1769" h="776" extrusionOk="0">
                  <a:moveTo>
                    <a:pt x="777" y="285"/>
                  </a:moveTo>
                  <a:cubicBezTo>
                    <a:pt x="955" y="285"/>
                    <a:pt x="1137" y="293"/>
                    <a:pt x="1319" y="311"/>
                  </a:cubicBezTo>
                  <a:cubicBezTo>
                    <a:pt x="1412" y="342"/>
                    <a:pt x="1489" y="388"/>
                    <a:pt x="1489" y="419"/>
                  </a:cubicBezTo>
                  <a:cubicBezTo>
                    <a:pt x="1489" y="419"/>
                    <a:pt x="1474" y="450"/>
                    <a:pt x="1334" y="450"/>
                  </a:cubicBezTo>
                  <a:cubicBezTo>
                    <a:pt x="1241" y="466"/>
                    <a:pt x="1148" y="466"/>
                    <a:pt x="1055" y="466"/>
                  </a:cubicBezTo>
                  <a:cubicBezTo>
                    <a:pt x="761" y="466"/>
                    <a:pt x="528" y="435"/>
                    <a:pt x="373" y="342"/>
                  </a:cubicBezTo>
                  <a:cubicBezTo>
                    <a:pt x="357" y="342"/>
                    <a:pt x="357" y="311"/>
                    <a:pt x="326" y="311"/>
                  </a:cubicBezTo>
                  <a:cubicBezTo>
                    <a:pt x="357" y="295"/>
                    <a:pt x="373" y="295"/>
                    <a:pt x="404" y="295"/>
                  </a:cubicBezTo>
                  <a:cubicBezTo>
                    <a:pt x="526" y="289"/>
                    <a:pt x="651" y="285"/>
                    <a:pt x="777" y="285"/>
                  </a:cubicBezTo>
                  <a:close/>
                  <a:moveTo>
                    <a:pt x="373" y="1"/>
                  </a:moveTo>
                  <a:cubicBezTo>
                    <a:pt x="280" y="32"/>
                    <a:pt x="156" y="47"/>
                    <a:pt x="78" y="156"/>
                  </a:cubicBezTo>
                  <a:cubicBezTo>
                    <a:pt x="16" y="218"/>
                    <a:pt x="1" y="280"/>
                    <a:pt x="16" y="357"/>
                  </a:cubicBezTo>
                  <a:cubicBezTo>
                    <a:pt x="63" y="497"/>
                    <a:pt x="171" y="574"/>
                    <a:pt x="233" y="605"/>
                  </a:cubicBezTo>
                  <a:cubicBezTo>
                    <a:pt x="450" y="729"/>
                    <a:pt x="714" y="776"/>
                    <a:pt x="1055" y="776"/>
                  </a:cubicBezTo>
                  <a:cubicBezTo>
                    <a:pt x="1164" y="776"/>
                    <a:pt x="1257" y="760"/>
                    <a:pt x="1365" y="760"/>
                  </a:cubicBezTo>
                  <a:cubicBezTo>
                    <a:pt x="1489" y="745"/>
                    <a:pt x="1676" y="729"/>
                    <a:pt x="1753" y="574"/>
                  </a:cubicBezTo>
                  <a:cubicBezTo>
                    <a:pt x="1769" y="528"/>
                    <a:pt x="1769" y="497"/>
                    <a:pt x="1769" y="450"/>
                  </a:cubicBezTo>
                  <a:lnTo>
                    <a:pt x="1769" y="419"/>
                  </a:lnTo>
                  <a:cubicBezTo>
                    <a:pt x="1288" y="311"/>
                    <a:pt x="823" y="187"/>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25"/>
            <p:cNvSpPr/>
            <p:nvPr/>
          </p:nvSpPr>
          <p:spPr>
            <a:xfrm>
              <a:off x="5912613" y="4047400"/>
              <a:ext cx="34150" cy="56500"/>
            </a:xfrm>
            <a:custGeom>
              <a:avLst/>
              <a:gdLst/>
              <a:ahLst/>
              <a:cxnLst/>
              <a:rect l="l" t="t" r="r" b="b"/>
              <a:pathLst>
                <a:path w="1366" h="2260" extrusionOk="0">
                  <a:moveTo>
                    <a:pt x="574" y="305"/>
                  </a:moveTo>
                  <a:cubicBezTo>
                    <a:pt x="605" y="305"/>
                    <a:pt x="652" y="367"/>
                    <a:pt x="683" y="445"/>
                  </a:cubicBezTo>
                  <a:cubicBezTo>
                    <a:pt x="853" y="802"/>
                    <a:pt x="977" y="1189"/>
                    <a:pt x="1040" y="1608"/>
                  </a:cubicBezTo>
                  <a:cubicBezTo>
                    <a:pt x="1055" y="1763"/>
                    <a:pt x="977" y="1918"/>
                    <a:pt x="853" y="1996"/>
                  </a:cubicBezTo>
                  <a:lnTo>
                    <a:pt x="822" y="1996"/>
                  </a:lnTo>
                  <a:cubicBezTo>
                    <a:pt x="760" y="1996"/>
                    <a:pt x="698" y="1918"/>
                    <a:pt x="652" y="1794"/>
                  </a:cubicBezTo>
                  <a:cubicBezTo>
                    <a:pt x="466" y="1422"/>
                    <a:pt x="295" y="941"/>
                    <a:pt x="419" y="491"/>
                  </a:cubicBezTo>
                  <a:cubicBezTo>
                    <a:pt x="450" y="383"/>
                    <a:pt x="512" y="305"/>
                    <a:pt x="574" y="305"/>
                  </a:cubicBezTo>
                  <a:close/>
                  <a:moveTo>
                    <a:pt x="556" y="0"/>
                  </a:moveTo>
                  <a:cubicBezTo>
                    <a:pt x="351" y="0"/>
                    <a:pt x="211" y="206"/>
                    <a:pt x="155" y="398"/>
                  </a:cubicBezTo>
                  <a:cubicBezTo>
                    <a:pt x="0" y="941"/>
                    <a:pt x="202" y="1484"/>
                    <a:pt x="388" y="1887"/>
                  </a:cubicBezTo>
                  <a:cubicBezTo>
                    <a:pt x="435" y="1996"/>
                    <a:pt x="574" y="2260"/>
                    <a:pt x="822" y="2260"/>
                  </a:cubicBezTo>
                  <a:cubicBezTo>
                    <a:pt x="853" y="2260"/>
                    <a:pt x="915" y="2260"/>
                    <a:pt x="962" y="2244"/>
                  </a:cubicBezTo>
                  <a:cubicBezTo>
                    <a:pt x="1210" y="2151"/>
                    <a:pt x="1365" y="1856"/>
                    <a:pt x="1319" y="1562"/>
                  </a:cubicBezTo>
                  <a:cubicBezTo>
                    <a:pt x="1257" y="1112"/>
                    <a:pt x="1133"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25"/>
            <p:cNvSpPr/>
            <p:nvPr/>
          </p:nvSpPr>
          <p:spPr>
            <a:xfrm>
              <a:off x="5948663" y="4110850"/>
              <a:ext cx="44625" cy="47725"/>
            </a:xfrm>
            <a:custGeom>
              <a:avLst/>
              <a:gdLst/>
              <a:ahLst/>
              <a:cxnLst/>
              <a:rect l="l" t="t" r="r" b="b"/>
              <a:pathLst>
                <a:path w="1785" h="1909" extrusionOk="0">
                  <a:moveTo>
                    <a:pt x="497" y="1"/>
                  </a:moveTo>
                  <a:lnTo>
                    <a:pt x="249" y="125"/>
                  </a:lnTo>
                  <a:cubicBezTo>
                    <a:pt x="311" y="249"/>
                    <a:pt x="373" y="357"/>
                    <a:pt x="451" y="482"/>
                  </a:cubicBezTo>
                  <a:cubicBezTo>
                    <a:pt x="373" y="435"/>
                    <a:pt x="311" y="404"/>
                    <a:pt x="233" y="388"/>
                  </a:cubicBezTo>
                  <a:cubicBezTo>
                    <a:pt x="212" y="376"/>
                    <a:pt x="191" y="370"/>
                    <a:pt x="170" y="370"/>
                  </a:cubicBezTo>
                  <a:cubicBezTo>
                    <a:pt x="116"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20"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2" y="1598"/>
                    <a:pt x="1164" y="1366"/>
                    <a:pt x="1055" y="1133"/>
                  </a:cubicBezTo>
                  <a:lnTo>
                    <a:pt x="1055" y="1133"/>
                  </a:lnTo>
                  <a:cubicBezTo>
                    <a:pt x="1242" y="1210"/>
                    <a:pt x="1412" y="1319"/>
                    <a:pt x="1567" y="1397"/>
                  </a:cubicBezTo>
                  <a:cubicBezTo>
                    <a:pt x="1583" y="1412"/>
                    <a:pt x="1614" y="1412"/>
                    <a:pt x="1645" y="1412"/>
                  </a:cubicBezTo>
                  <a:cubicBezTo>
                    <a:pt x="1707" y="1412"/>
                    <a:pt x="1738" y="1397"/>
                    <a:pt x="1784" y="1335"/>
                  </a:cubicBezTo>
                  <a:cubicBezTo>
                    <a:pt x="1784" y="1242"/>
                    <a:pt x="1753" y="1164"/>
                    <a:pt x="1691" y="1117"/>
                  </a:cubicBezTo>
                  <a:cubicBezTo>
                    <a:pt x="1490" y="1024"/>
                    <a:pt x="1273" y="900"/>
                    <a:pt x="1086" y="807"/>
                  </a:cubicBezTo>
                  <a:lnTo>
                    <a:pt x="1304" y="326"/>
                  </a:lnTo>
                  <a:cubicBezTo>
                    <a:pt x="1335" y="249"/>
                    <a:pt x="1304" y="171"/>
                    <a:pt x="1226" y="125"/>
                  </a:cubicBezTo>
                  <a:cubicBezTo>
                    <a:pt x="1206" y="117"/>
                    <a:pt x="1186" y="113"/>
                    <a:pt x="1166" y="113"/>
                  </a:cubicBezTo>
                  <a:cubicBezTo>
                    <a:pt x="1110" y="113"/>
                    <a:pt x="1059" y="145"/>
                    <a:pt x="1024" y="202"/>
                  </a:cubicBezTo>
                  <a:lnTo>
                    <a:pt x="838"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25"/>
            <p:cNvSpPr/>
            <p:nvPr/>
          </p:nvSpPr>
          <p:spPr>
            <a:xfrm>
              <a:off x="5936638" y="3866475"/>
              <a:ext cx="26025" cy="34250"/>
            </a:xfrm>
            <a:custGeom>
              <a:avLst/>
              <a:gdLst/>
              <a:ahLst/>
              <a:cxnLst/>
              <a:rect l="l" t="t" r="r" b="b"/>
              <a:pathLst>
                <a:path w="1041" h="1370" extrusionOk="0">
                  <a:moveTo>
                    <a:pt x="877" y="1"/>
                  </a:moveTo>
                  <a:cubicBezTo>
                    <a:pt x="831" y="1"/>
                    <a:pt x="783" y="23"/>
                    <a:pt x="745" y="51"/>
                  </a:cubicBezTo>
                  <a:cubicBezTo>
                    <a:pt x="404" y="470"/>
                    <a:pt x="16" y="1121"/>
                    <a:pt x="1" y="1137"/>
                  </a:cubicBezTo>
                  <a:cubicBezTo>
                    <a:pt x="1" y="1214"/>
                    <a:pt x="16" y="1292"/>
                    <a:pt x="79" y="1354"/>
                  </a:cubicBezTo>
                  <a:cubicBezTo>
                    <a:pt x="94" y="1370"/>
                    <a:pt x="110" y="1370"/>
                    <a:pt x="156" y="1370"/>
                  </a:cubicBezTo>
                  <a:cubicBezTo>
                    <a:pt x="203" y="1370"/>
                    <a:pt x="249" y="1354"/>
                    <a:pt x="265" y="1292"/>
                  </a:cubicBezTo>
                  <a:cubicBezTo>
                    <a:pt x="265" y="1292"/>
                    <a:pt x="652" y="641"/>
                    <a:pt x="978" y="253"/>
                  </a:cubicBezTo>
                  <a:cubicBezTo>
                    <a:pt x="1040" y="191"/>
                    <a:pt x="1025" y="98"/>
                    <a:pt x="963" y="36"/>
                  </a:cubicBezTo>
                  <a:cubicBezTo>
                    <a:pt x="938" y="11"/>
                    <a:pt x="908"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25"/>
            <p:cNvSpPr/>
            <p:nvPr/>
          </p:nvSpPr>
          <p:spPr>
            <a:xfrm>
              <a:off x="5968438" y="3825775"/>
              <a:ext cx="33000" cy="33475"/>
            </a:xfrm>
            <a:custGeom>
              <a:avLst/>
              <a:gdLst/>
              <a:ahLst/>
              <a:cxnLst/>
              <a:rect l="l" t="t" r="r" b="b"/>
              <a:pathLst>
                <a:path w="1320" h="1339" extrusionOk="0">
                  <a:moveTo>
                    <a:pt x="1150" y="0"/>
                  </a:moveTo>
                  <a:cubicBezTo>
                    <a:pt x="1123" y="0"/>
                    <a:pt x="1096" y="10"/>
                    <a:pt x="1071" y="35"/>
                  </a:cubicBezTo>
                  <a:cubicBezTo>
                    <a:pt x="668" y="392"/>
                    <a:pt x="78" y="1090"/>
                    <a:pt x="63" y="1105"/>
                  </a:cubicBezTo>
                  <a:cubicBezTo>
                    <a:pt x="1" y="1167"/>
                    <a:pt x="16" y="1260"/>
                    <a:pt x="78" y="1291"/>
                  </a:cubicBezTo>
                  <a:cubicBezTo>
                    <a:pt x="78" y="1338"/>
                    <a:pt x="125" y="1338"/>
                    <a:pt x="156" y="1338"/>
                  </a:cubicBezTo>
                  <a:cubicBezTo>
                    <a:pt x="202" y="1338"/>
                    <a:pt x="233" y="1323"/>
                    <a:pt x="280" y="1276"/>
                  </a:cubicBezTo>
                  <a:cubicBezTo>
                    <a:pt x="280" y="1276"/>
                    <a:pt x="854" y="563"/>
                    <a:pt x="1242" y="252"/>
                  </a:cubicBezTo>
                  <a:cubicBezTo>
                    <a:pt x="1304" y="190"/>
                    <a:pt x="1319" y="113"/>
                    <a:pt x="1257" y="51"/>
                  </a:cubicBezTo>
                  <a:cubicBezTo>
                    <a:pt x="1229" y="23"/>
                    <a:pt x="1190"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25"/>
            <p:cNvSpPr/>
            <p:nvPr/>
          </p:nvSpPr>
          <p:spPr>
            <a:xfrm>
              <a:off x="5976188"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25" y="1075"/>
                    <a:pt x="156" y="1075"/>
                  </a:cubicBezTo>
                  <a:cubicBezTo>
                    <a:pt x="203" y="1075"/>
                    <a:pt x="234" y="1060"/>
                    <a:pt x="249" y="1029"/>
                  </a:cubicBezTo>
                  <a:cubicBezTo>
                    <a:pt x="249" y="1029"/>
                    <a:pt x="792" y="486"/>
                    <a:pt x="1056"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25"/>
            <p:cNvSpPr/>
            <p:nvPr/>
          </p:nvSpPr>
          <p:spPr>
            <a:xfrm>
              <a:off x="6137488" y="3766725"/>
              <a:ext cx="47725" cy="8825"/>
            </a:xfrm>
            <a:custGeom>
              <a:avLst/>
              <a:gdLst/>
              <a:ahLst/>
              <a:cxnLst/>
              <a:rect l="l" t="t" r="r" b="b"/>
              <a:pathLst>
                <a:path w="1909" h="353" extrusionOk="0">
                  <a:moveTo>
                    <a:pt x="1116" y="0"/>
                  </a:moveTo>
                  <a:cubicBezTo>
                    <a:pt x="644" y="0"/>
                    <a:pt x="172" y="55"/>
                    <a:pt x="141"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2" y="314"/>
                    <a:pt x="1707" y="350"/>
                  </a:cubicBezTo>
                  <a:lnTo>
                    <a:pt x="1754" y="350"/>
                  </a:lnTo>
                  <a:cubicBezTo>
                    <a:pt x="1816"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25"/>
            <p:cNvSpPr/>
            <p:nvPr/>
          </p:nvSpPr>
          <p:spPr>
            <a:xfrm>
              <a:off x="6020013" y="4217975"/>
              <a:ext cx="45000" cy="30550"/>
            </a:xfrm>
            <a:custGeom>
              <a:avLst/>
              <a:gdLst/>
              <a:ahLst/>
              <a:cxnLst/>
              <a:rect l="l" t="t" r="r" b="b"/>
              <a:pathLst>
                <a:path w="1800" h="1222" extrusionOk="0">
                  <a:moveTo>
                    <a:pt x="166" y="0"/>
                  </a:moveTo>
                  <a:cubicBezTo>
                    <a:pt x="120" y="0"/>
                    <a:pt x="75" y="21"/>
                    <a:pt x="47" y="58"/>
                  </a:cubicBezTo>
                  <a:cubicBezTo>
                    <a:pt x="1" y="105"/>
                    <a:pt x="16" y="214"/>
                    <a:pt x="78" y="245"/>
                  </a:cubicBezTo>
                  <a:cubicBezTo>
                    <a:pt x="109" y="260"/>
                    <a:pt x="823" y="849"/>
                    <a:pt x="1582" y="1191"/>
                  </a:cubicBezTo>
                  <a:cubicBezTo>
                    <a:pt x="1598" y="1191"/>
                    <a:pt x="1629" y="1222"/>
                    <a:pt x="1645" y="1222"/>
                  </a:cubicBezTo>
                  <a:cubicBezTo>
                    <a:pt x="1707" y="1222"/>
                    <a:pt x="1738" y="1175"/>
                    <a:pt x="1784" y="1144"/>
                  </a:cubicBezTo>
                  <a:cubicBezTo>
                    <a:pt x="1800" y="1082"/>
                    <a:pt x="1753" y="989"/>
                    <a:pt x="1707" y="942"/>
                  </a:cubicBezTo>
                  <a:cubicBezTo>
                    <a:pt x="978" y="617"/>
                    <a:pt x="249" y="27"/>
                    <a:pt x="249"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25"/>
            <p:cNvSpPr/>
            <p:nvPr/>
          </p:nvSpPr>
          <p:spPr>
            <a:xfrm>
              <a:off x="5906413" y="3994325"/>
              <a:ext cx="11250" cy="39000"/>
            </a:xfrm>
            <a:custGeom>
              <a:avLst/>
              <a:gdLst/>
              <a:ahLst/>
              <a:cxnLst/>
              <a:rect l="l" t="t" r="r" b="b"/>
              <a:pathLst>
                <a:path w="450" h="1560" extrusionOk="0">
                  <a:moveTo>
                    <a:pt x="269" y="1"/>
                  </a:moveTo>
                  <a:cubicBezTo>
                    <a:pt x="207" y="1"/>
                    <a:pt x="153" y="54"/>
                    <a:pt x="140" y="117"/>
                  </a:cubicBezTo>
                  <a:cubicBezTo>
                    <a:pt x="140" y="164"/>
                    <a:pt x="0" y="893"/>
                    <a:pt x="78" y="1420"/>
                  </a:cubicBezTo>
                  <a:cubicBezTo>
                    <a:pt x="78" y="1498"/>
                    <a:pt x="155" y="1560"/>
                    <a:pt x="217" y="1560"/>
                  </a:cubicBezTo>
                  <a:lnTo>
                    <a:pt x="233" y="1560"/>
                  </a:lnTo>
                  <a:cubicBezTo>
                    <a:pt x="326" y="1560"/>
                    <a:pt x="388" y="1482"/>
                    <a:pt x="372" y="1405"/>
                  </a:cubicBezTo>
                  <a:cubicBezTo>
                    <a:pt x="310" y="908"/>
                    <a:pt x="419" y="179"/>
                    <a:pt x="419" y="179"/>
                  </a:cubicBezTo>
                  <a:cubicBezTo>
                    <a:pt x="450" y="102"/>
                    <a:pt x="388" y="24"/>
                    <a:pt x="310" y="9"/>
                  </a:cubicBezTo>
                  <a:cubicBezTo>
                    <a:pt x="296" y="3"/>
                    <a:pt x="282"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25"/>
            <p:cNvSpPr/>
            <p:nvPr/>
          </p:nvSpPr>
          <p:spPr>
            <a:xfrm>
              <a:off x="6058013"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5" y="290"/>
                    <a:pt x="822" y="662"/>
                    <a:pt x="1226" y="771"/>
                  </a:cubicBezTo>
                  <a:lnTo>
                    <a:pt x="1272" y="771"/>
                  </a:lnTo>
                  <a:cubicBezTo>
                    <a:pt x="1319" y="771"/>
                    <a:pt x="1381" y="740"/>
                    <a:pt x="1396" y="662"/>
                  </a:cubicBezTo>
                  <a:cubicBezTo>
                    <a:pt x="1396" y="585"/>
                    <a:pt x="1365" y="507"/>
                    <a:pt x="1288" y="492"/>
                  </a:cubicBezTo>
                  <a:cubicBezTo>
                    <a:pt x="916"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25"/>
            <p:cNvSpPr/>
            <p:nvPr/>
          </p:nvSpPr>
          <p:spPr>
            <a:xfrm>
              <a:off x="6177813" y="4261600"/>
              <a:ext cx="33000" cy="10575"/>
            </a:xfrm>
            <a:custGeom>
              <a:avLst/>
              <a:gdLst/>
              <a:ahLst/>
              <a:cxnLst/>
              <a:rect l="l" t="t" r="r" b="b"/>
              <a:pathLst>
                <a:path w="1320" h="423" extrusionOk="0">
                  <a:moveTo>
                    <a:pt x="1154" y="1"/>
                  </a:moveTo>
                  <a:cubicBezTo>
                    <a:pt x="1132" y="1"/>
                    <a:pt x="1109" y="6"/>
                    <a:pt x="1087" y="19"/>
                  </a:cubicBezTo>
                  <a:cubicBezTo>
                    <a:pt x="854" y="82"/>
                    <a:pt x="311" y="128"/>
                    <a:pt x="141" y="128"/>
                  </a:cubicBezTo>
                  <a:cubicBezTo>
                    <a:pt x="63" y="128"/>
                    <a:pt x="1" y="206"/>
                    <a:pt x="1" y="283"/>
                  </a:cubicBezTo>
                  <a:cubicBezTo>
                    <a:pt x="16" y="361"/>
                    <a:pt x="78" y="423"/>
                    <a:pt x="156" y="423"/>
                  </a:cubicBezTo>
                  <a:cubicBezTo>
                    <a:pt x="203" y="423"/>
                    <a:pt x="885" y="407"/>
                    <a:pt x="1211" y="283"/>
                  </a:cubicBezTo>
                  <a:cubicBezTo>
                    <a:pt x="1273" y="268"/>
                    <a:pt x="1319" y="159"/>
                    <a:pt x="1273" y="82"/>
                  </a:cubicBezTo>
                  <a:cubicBezTo>
                    <a:pt x="1262" y="37"/>
                    <a:pt x="1211" y="1"/>
                    <a:pt x="1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25"/>
            <p:cNvSpPr/>
            <p:nvPr/>
          </p:nvSpPr>
          <p:spPr>
            <a:xfrm>
              <a:off x="5936263" y="4017025"/>
              <a:ext cx="10875" cy="26400"/>
            </a:xfrm>
            <a:custGeom>
              <a:avLst/>
              <a:gdLst/>
              <a:ahLst/>
              <a:cxnLst/>
              <a:rect l="l" t="t" r="r" b="b"/>
              <a:pathLst>
                <a:path w="435" h="1056" extrusionOk="0">
                  <a:moveTo>
                    <a:pt x="202" y="0"/>
                  </a:moveTo>
                  <a:cubicBezTo>
                    <a:pt x="125" y="0"/>
                    <a:pt x="47" y="62"/>
                    <a:pt x="47" y="140"/>
                  </a:cubicBezTo>
                  <a:cubicBezTo>
                    <a:pt x="47" y="156"/>
                    <a:pt x="0" y="652"/>
                    <a:pt x="140" y="978"/>
                  </a:cubicBezTo>
                  <a:cubicBezTo>
                    <a:pt x="171" y="1040"/>
                    <a:pt x="218" y="1055"/>
                    <a:pt x="280" y="1055"/>
                  </a:cubicBezTo>
                  <a:cubicBezTo>
                    <a:pt x="295" y="1055"/>
                    <a:pt x="326" y="1055"/>
                    <a:pt x="342" y="1040"/>
                  </a:cubicBezTo>
                  <a:cubicBezTo>
                    <a:pt x="419" y="993"/>
                    <a:pt x="435" y="915"/>
                    <a:pt x="419" y="838"/>
                  </a:cubicBezTo>
                  <a:cubicBezTo>
                    <a:pt x="295" y="590"/>
                    <a:pt x="342" y="156"/>
                    <a:pt x="342" y="156"/>
                  </a:cubicBezTo>
                  <a:cubicBezTo>
                    <a:pt x="342"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25"/>
            <p:cNvSpPr/>
            <p:nvPr/>
          </p:nvSpPr>
          <p:spPr>
            <a:xfrm>
              <a:off x="5952163" y="3920100"/>
              <a:ext cx="8950" cy="9325"/>
            </a:xfrm>
            <a:custGeom>
              <a:avLst/>
              <a:gdLst/>
              <a:ahLst/>
              <a:cxnLst/>
              <a:rect l="l" t="t" r="r" b="b"/>
              <a:pathLst>
                <a:path w="358" h="373" extrusionOk="0">
                  <a:moveTo>
                    <a:pt x="155" y="0"/>
                  </a:moveTo>
                  <a:cubicBezTo>
                    <a:pt x="93" y="62"/>
                    <a:pt x="78" y="109"/>
                    <a:pt x="47" y="155"/>
                  </a:cubicBezTo>
                  <a:cubicBezTo>
                    <a:pt x="0" y="264"/>
                    <a:pt x="31" y="357"/>
                    <a:pt x="124" y="372"/>
                  </a:cubicBezTo>
                  <a:lnTo>
                    <a:pt x="171" y="372"/>
                  </a:lnTo>
                  <a:cubicBezTo>
                    <a:pt x="248" y="372"/>
                    <a:pt x="311" y="310"/>
                    <a:pt x="342" y="264"/>
                  </a:cubicBezTo>
                  <a:cubicBezTo>
                    <a:pt x="357" y="186"/>
                    <a:pt x="357" y="124"/>
                    <a:pt x="357" y="47"/>
                  </a:cubicBezTo>
                  <a:lnTo>
                    <a:pt x="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25"/>
            <p:cNvSpPr/>
            <p:nvPr/>
          </p:nvSpPr>
          <p:spPr>
            <a:xfrm>
              <a:off x="5964963" y="4169300"/>
              <a:ext cx="11650" cy="10200"/>
            </a:xfrm>
            <a:custGeom>
              <a:avLst/>
              <a:gdLst/>
              <a:ahLst/>
              <a:cxnLst/>
              <a:rect l="l" t="t" r="r" b="b"/>
              <a:pathLst>
                <a:path w="466" h="408" extrusionOk="0">
                  <a:moveTo>
                    <a:pt x="198" y="1"/>
                  </a:moveTo>
                  <a:cubicBezTo>
                    <a:pt x="163" y="1"/>
                    <a:pt x="132" y="5"/>
                    <a:pt x="109" y="5"/>
                  </a:cubicBezTo>
                  <a:lnTo>
                    <a:pt x="62" y="5"/>
                  </a:lnTo>
                  <a:lnTo>
                    <a:pt x="62" y="36"/>
                  </a:lnTo>
                  <a:cubicBezTo>
                    <a:pt x="62" y="67"/>
                    <a:pt x="47" y="98"/>
                    <a:pt x="62" y="160"/>
                  </a:cubicBezTo>
                  <a:lnTo>
                    <a:pt x="16" y="160"/>
                  </a:lnTo>
                  <a:cubicBezTo>
                    <a:pt x="0" y="253"/>
                    <a:pt x="78" y="346"/>
                    <a:pt x="171" y="392"/>
                  </a:cubicBezTo>
                  <a:cubicBezTo>
                    <a:pt x="202" y="392"/>
                    <a:pt x="217" y="408"/>
                    <a:pt x="248" y="408"/>
                  </a:cubicBezTo>
                  <a:cubicBezTo>
                    <a:pt x="295" y="408"/>
                    <a:pt x="326" y="392"/>
                    <a:pt x="372" y="377"/>
                  </a:cubicBezTo>
                  <a:cubicBezTo>
                    <a:pt x="403" y="346"/>
                    <a:pt x="450" y="315"/>
                    <a:pt x="450" y="253"/>
                  </a:cubicBezTo>
                  <a:cubicBezTo>
                    <a:pt x="465" y="144"/>
                    <a:pt x="388" y="67"/>
                    <a:pt x="310"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25"/>
            <p:cNvSpPr/>
            <p:nvPr/>
          </p:nvSpPr>
          <p:spPr>
            <a:xfrm>
              <a:off x="5999463" y="4210850"/>
              <a:ext cx="9725" cy="9375"/>
            </a:xfrm>
            <a:custGeom>
              <a:avLst/>
              <a:gdLst/>
              <a:ahLst/>
              <a:cxnLst/>
              <a:rect l="l" t="t" r="r" b="b"/>
              <a:pathLst>
                <a:path w="389" h="375" extrusionOk="0">
                  <a:moveTo>
                    <a:pt x="176" y="0"/>
                  </a:moveTo>
                  <a:cubicBezTo>
                    <a:pt x="141" y="0"/>
                    <a:pt x="107" y="10"/>
                    <a:pt x="78" y="33"/>
                  </a:cubicBezTo>
                  <a:cubicBezTo>
                    <a:pt x="47" y="64"/>
                    <a:pt x="1" y="126"/>
                    <a:pt x="1" y="173"/>
                  </a:cubicBezTo>
                  <a:cubicBezTo>
                    <a:pt x="1" y="235"/>
                    <a:pt x="47" y="297"/>
                    <a:pt x="78" y="328"/>
                  </a:cubicBezTo>
                  <a:cubicBezTo>
                    <a:pt x="94" y="359"/>
                    <a:pt x="140" y="374"/>
                    <a:pt x="171" y="374"/>
                  </a:cubicBezTo>
                  <a:cubicBezTo>
                    <a:pt x="280" y="374"/>
                    <a:pt x="357" y="312"/>
                    <a:pt x="373" y="235"/>
                  </a:cubicBezTo>
                  <a:cubicBezTo>
                    <a:pt x="388" y="173"/>
                    <a:pt x="373" y="142"/>
                    <a:pt x="326" y="80"/>
                  </a:cubicBezTo>
                  <a:cubicBezTo>
                    <a:pt x="297" y="31"/>
                    <a:pt x="236"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25"/>
            <p:cNvSpPr/>
            <p:nvPr/>
          </p:nvSpPr>
          <p:spPr>
            <a:xfrm>
              <a:off x="6016138" y="4199725"/>
              <a:ext cx="10500" cy="10025"/>
            </a:xfrm>
            <a:custGeom>
              <a:avLst/>
              <a:gdLst/>
              <a:ahLst/>
              <a:cxnLst/>
              <a:rect l="l" t="t" r="r" b="b"/>
              <a:pathLst>
                <a:path w="420" h="401" extrusionOk="0">
                  <a:moveTo>
                    <a:pt x="206" y="0"/>
                  </a:moveTo>
                  <a:cubicBezTo>
                    <a:pt x="172" y="0"/>
                    <a:pt x="138" y="9"/>
                    <a:pt x="109" y="28"/>
                  </a:cubicBezTo>
                  <a:cubicBezTo>
                    <a:pt x="16" y="90"/>
                    <a:pt x="0" y="199"/>
                    <a:pt x="31" y="292"/>
                  </a:cubicBezTo>
                  <a:cubicBezTo>
                    <a:pt x="78" y="354"/>
                    <a:pt x="124" y="401"/>
                    <a:pt x="202" y="401"/>
                  </a:cubicBezTo>
                  <a:cubicBezTo>
                    <a:pt x="264" y="401"/>
                    <a:pt x="280" y="370"/>
                    <a:pt x="311" y="370"/>
                  </a:cubicBezTo>
                  <a:cubicBezTo>
                    <a:pt x="342" y="354"/>
                    <a:pt x="388" y="323"/>
                    <a:pt x="404" y="261"/>
                  </a:cubicBezTo>
                  <a:cubicBezTo>
                    <a:pt x="419" y="199"/>
                    <a:pt x="419" y="168"/>
                    <a:pt x="388" y="106"/>
                  </a:cubicBezTo>
                  <a:cubicBezTo>
                    <a:pt x="356" y="42"/>
                    <a:pt x="280"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25"/>
            <p:cNvSpPr/>
            <p:nvPr/>
          </p:nvSpPr>
          <p:spPr>
            <a:xfrm>
              <a:off x="6007213"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42" y="97"/>
                  </a:cubicBezTo>
                  <a:cubicBezTo>
                    <a:pt x="303"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25"/>
            <p:cNvSpPr/>
            <p:nvPr/>
          </p:nvSpPr>
          <p:spPr>
            <a:xfrm>
              <a:off x="6047938" y="4199150"/>
              <a:ext cx="9700" cy="9825"/>
            </a:xfrm>
            <a:custGeom>
              <a:avLst/>
              <a:gdLst/>
              <a:ahLst/>
              <a:cxnLst/>
              <a:rect l="l" t="t" r="r" b="b"/>
              <a:pathLst>
                <a:path w="388" h="393" extrusionOk="0">
                  <a:moveTo>
                    <a:pt x="185" y="1"/>
                  </a:moveTo>
                  <a:cubicBezTo>
                    <a:pt x="134" y="1"/>
                    <a:pt x="88" y="29"/>
                    <a:pt x="62" y="67"/>
                  </a:cubicBezTo>
                  <a:cubicBezTo>
                    <a:pt x="16" y="129"/>
                    <a:pt x="0" y="207"/>
                    <a:pt x="16" y="253"/>
                  </a:cubicBezTo>
                  <a:cubicBezTo>
                    <a:pt x="47" y="346"/>
                    <a:pt x="140" y="393"/>
                    <a:pt x="233" y="393"/>
                  </a:cubicBezTo>
                  <a:cubicBezTo>
                    <a:pt x="279" y="393"/>
                    <a:pt x="295" y="393"/>
                    <a:pt x="310" y="377"/>
                  </a:cubicBezTo>
                  <a:lnTo>
                    <a:pt x="326" y="362"/>
                  </a:lnTo>
                  <a:lnTo>
                    <a:pt x="388" y="67"/>
                  </a:lnTo>
                  <a:lnTo>
                    <a:pt x="217" y="20"/>
                  </a:lnTo>
                  <a:lnTo>
                    <a:pt x="202" y="82"/>
                  </a:lnTo>
                  <a:lnTo>
                    <a:pt x="202" y="67"/>
                  </a:lnTo>
                  <a:lnTo>
                    <a:pt x="217" y="5"/>
                  </a:lnTo>
                  <a:cubicBezTo>
                    <a:pt x="206" y="2"/>
                    <a:pt x="195"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25"/>
            <p:cNvSpPr/>
            <p:nvPr/>
          </p:nvSpPr>
          <p:spPr>
            <a:xfrm>
              <a:off x="6089813"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93" y="435"/>
                    <a:pt x="171" y="450"/>
                    <a:pt x="248" y="450"/>
                  </a:cubicBezTo>
                  <a:lnTo>
                    <a:pt x="310" y="450"/>
                  </a:lnTo>
                  <a:cubicBezTo>
                    <a:pt x="357" y="435"/>
                    <a:pt x="419" y="388"/>
                    <a:pt x="466" y="357"/>
                  </a:cubicBezTo>
                  <a:cubicBezTo>
                    <a:pt x="481" y="311"/>
                    <a:pt x="497" y="264"/>
                    <a:pt x="481" y="218"/>
                  </a:cubicBezTo>
                  <a:cubicBezTo>
                    <a:pt x="435"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25"/>
            <p:cNvSpPr/>
            <p:nvPr/>
          </p:nvSpPr>
          <p:spPr>
            <a:xfrm>
              <a:off x="6012638" y="3806875"/>
              <a:ext cx="11675" cy="10475"/>
            </a:xfrm>
            <a:custGeom>
              <a:avLst/>
              <a:gdLst/>
              <a:ahLst/>
              <a:cxnLst/>
              <a:rect l="l" t="t" r="r" b="b"/>
              <a:pathLst>
                <a:path w="467" h="419" extrusionOk="0">
                  <a:moveTo>
                    <a:pt x="171" y="0"/>
                  </a:moveTo>
                  <a:cubicBezTo>
                    <a:pt x="109" y="0"/>
                    <a:pt x="78" y="16"/>
                    <a:pt x="63" y="31"/>
                  </a:cubicBezTo>
                  <a:cubicBezTo>
                    <a:pt x="1" y="93"/>
                    <a:pt x="16" y="155"/>
                    <a:pt x="16" y="217"/>
                  </a:cubicBezTo>
                  <a:lnTo>
                    <a:pt x="16" y="295"/>
                  </a:lnTo>
                  <a:lnTo>
                    <a:pt x="1" y="326"/>
                  </a:lnTo>
                  <a:lnTo>
                    <a:pt x="311" y="419"/>
                  </a:lnTo>
                  <a:lnTo>
                    <a:pt x="327" y="419"/>
                  </a:lnTo>
                  <a:cubicBezTo>
                    <a:pt x="389" y="403"/>
                    <a:pt x="420" y="372"/>
                    <a:pt x="451" y="310"/>
                  </a:cubicBezTo>
                  <a:cubicBezTo>
                    <a:pt x="466" y="248"/>
                    <a:pt x="466" y="171"/>
                    <a:pt x="451" y="140"/>
                  </a:cubicBezTo>
                  <a:cubicBezTo>
                    <a:pt x="404" y="62"/>
                    <a:pt x="296"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25"/>
            <p:cNvSpPr/>
            <p:nvPr/>
          </p:nvSpPr>
          <p:spPr>
            <a:xfrm>
              <a:off x="5964563" y="4081350"/>
              <a:ext cx="8550" cy="10150"/>
            </a:xfrm>
            <a:custGeom>
              <a:avLst/>
              <a:gdLst/>
              <a:ahLst/>
              <a:cxnLst/>
              <a:rect l="l" t="t" r="r" b="b"/>
              <a:pathLst>
                <a:path w="342" h="406" extrusionOk="0">
                  <a:moveTo>
                    <a:pt x="193" y="0"/>
                  </a:moveTo>
                  <a:cubicBezTo>
                    <a:pt x="128" y="0"/>
                    <a:pt x="61" y="30"/>
                    <a:pt x="32" y="80"/>
                  </a:cubicBezTo>
                  <a:cubicBezTo>
                    <a:pt x="1" y="157"/>
                    <a:pt x="1" y="281"/>
                    <a:pt x="78" y="359"/>
                  </a:cubicBezTo>
                  <a:cubicBezTo>
                    <a:pt x="94" y="405"/>
                    <a:pt x="125" y="405"/>
                    <a:pt x="156" y="405"/>
                  </a:cubicBezTo>
                  <a:cubicBezTo>
                    <a:pt x="218" y="405"/>
                    <a:pt x="295" y="359"/>
                    <a:pt x="311" y="297"/>
                  </a:cubicBezTo>
                  <a:cubicBezTo>
                    <a:pt x="342" y="219"/>
                    <a:pt x="326"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25"/>
            <p:cNvSpPr/>
            <p:nvPr/>
          </p:nvSpPr>
          <p:spPr>
            <a:xfrm>
              <a:off x="6113063"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56" y="512"/>
                    <a:pt x="187" y="512"/>
                  </a:cubicBezTo>
                  <a:cubicBezTo>
                    <a:pt x="264" y="512"/>
                    <a:pt x="342" y="466"/>
                    <a:pt x="389" y="404"/>
                  </a:cubicBezTo>
                  <a:cubicBezTo>
                    <a:pt x="466" y="311"/>
                    <a:pt x="466" y="171"/>
                    <a:pt x="404" y="78"/>
                  </a:cubicBezTo>
                  <a:cubicBezTo>
                    <a:pt x="358" y="47"/>
                    <a:pt x="327"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25"/>
            <p:cNvSpPr/>
            <p:nvPr/>
          </p:nvSpPr>
          <p:spPr>
            <a:xfrm>
              <a:off x="6032813" y="3797550"/>
              <a:ext cx="8550" cy="7025"/>
            </a:xfrm>
            <a:custGeom>
              <a:avLst/>
              <a:gdLst/>
              <a:ahLst/>
              <a:cxnLst/>
              <a:rect l="l" t="t" r="r" b="b"/>
              <a:pathLst>
                <a:path w="342" h="281" extrusionOk="0">
                  <a:moveTo>
                    <a:pt x="78" y="1"/>
                  </a:moveTo>
                  <a:lnTo>
                    <a:pt x="78" y="63"/>
                  </a:lnTo>
                  <a:lnTo>
                    <a:pt x="0" y="63"/>
                  </a:lnTo>
                  <a:lnTo>
                    <a:pt x="0" y="249"/>
                  </a:lnTo>
                  <a:lnTo>
                    <a:pt x="62" y="249"/>
                  </a:lnTo>
                  <a:cubicBezTo>
                    <a:pt x="78" y="249"/>
                    <a:pt x="124" y="280"/>
                    <a:pt x="140" y="280"/>
                  </a:cubicBezTo>
                  <a:cubicBezTo>
                    <a:pt x="186" y="280"/>
                    <a:pt x="217" y="249"/>
                    <a:pt x="264" y="234"/>
                  </a:cubicBezTo>
                  <a:cubicBezTo>
                    <a:pt x="311" y="172"/>
                    <a:pt x="342" y="79"/>
                    <a:pt x="295" y="17"/>
                  </a:cubicBezTo>
                  <a:lnTo>
                    <a:pt x="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25"/>
            <p:cNvSpPr/>
            <p:nvPr/>
          </p:nvSpPr>
          <p:spPr>
            <a:xfrm>
              <a:off x="6077388"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1"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25"/>
            <p:cNvSpPr/>
            <p:nvPr/>
          </p:nvSpPr>
          <p:spPr>
            <a:xfrm>
              <a:off x="5927738" y="4115900"/>
              <a:ext cx="9700" cy="10500"/>
            </a:xfrm>
            <a:custGeom>
              <a:avLst/>
              <a:gdLst/>
              <a:ahLst/>
              <a:cxnLst/>
              <a:rect l="l" t="t" r="r" b="b"/>
              <a:pathLst>
                <a:path w="388" h="420" extrusionOk="0">
                  <a:moveTo>
                    <a:pt x="62" y="0"/>
                  </a:moveTo>
                  <a:lnTo>
                    <a:pt x="47"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57"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25"/>
            <p:cNvSpPr/>
            <p:nvPr/>
          </p:nvSpPr>
          <p:spPr>
            <a:xfrm>
              <a:off x="5926963" y="3910850"/>
              <a:ext cx="12425" cy="11200"/>
            </a:xfrm>
            <a:custGeom>
              <a:avLst/>
              <a:gdLst/>
              <a:ahLst/>
              <a:cxnLst/>
              <a:rect l="l" t="t" r="r" b="b"/>
              <a:pathLst>
                <a:path w="497" h="448" extrusionOk="0">
                  <a:moveTo>
                    <a:pt x="190" y="1"/>
                  </a:moveTo>
                  <a:cubicBezTo>
                    <a:pt x="150" y="1"/>
                    <a:pt x="112" y="9"/>
                    <a:pt x="78" y="29"/>
                  </a:cubicBezTo>
                  <a:lnTo>
                    <a:pt x="47" y="44"/>
                  </a:lnTo>
                  <a:cubicBezTo>
                    <a:pt x="0" y="137"/>
                    <a:pt x="0" y="261"/>
                    <a:pt x="47" y="355"/>
                  </a:cubicBezTo>
                  <a:cubicBezTo>
                    <a:pt x="109" y="401"/>
                    <a:pt x="186" y="448"/>
                    <a:pt x="279" y="448"/>
                  </a:cubicBezTo>
                  <a:lnTo>
                    <a:pt x="357" y="448"/>
                  </a:lnTo>
                  <a:cubicBezTo>
                    <a:pt x="481" y="370"/>
                    <a:pt x="497" y="199"/>
                    <a:pt x="419" y="106"/>
                  </a:cubicBezTo>
                  <a:cubicBezTo>
                    <a:pt x="366" y="43"/>
                    <a:pt x="27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25"/>
            <p:cNvSpPr/>
            <p:nvPr/>
          </p:nvSpPr>
          <p:spPr>
            <a:xfrm>
              <a:off x="5935488" y="3945300"/>
              <a:ext cx="12050" cy="9700"/>
            </a:xfrm>
            <a:custGeom>
              <a:avLst/>
              <a:gdLst/>
              <a:ahLst/>
              <a:cxnLst/>
              <a:rect l="l" t="t" r="r" b="b"/>
              <a:pathLst>
                <a:path w="482" h="388" extrusionOk="0">
                  <a:moveTo>
                    <a:pt x="249" y="0"/>
                  </a:moveTo>
                  <a:cubicBezTo>
                    <a:pt x="202" y="0"/>
                    <a:pt x="140" y="31"/>
                    <a:pt x="78" y="47"/>
                  </a:cubicBezTo>
                  <a:lnTo>
                    <a:pt x="31" y="47"/>
                  </a:lnTo>
                  <a:lnTo>
                    <a:pt x="0" y="341"/>
                  </a:lnTo>
                  <a:lnTo>
                    <a:pt x="31" y="357"/>
                  </a:lnTo>
                  <a:cubicBezTo>
                    <a:pt x="93" y="372"/>
                    <a:pt x="156"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25"/>
            <p:cNvSpPr/>
            <p:nvPr/>
          </p:nvSpPr>
          <p:spPr>
            <a:xfrm>
              <a:off x="6322438" y="3806875"/>
              <a:ext cx="3150" cy="2350"/>
            </a:xfrm>
            <a:custGeom>
              <a:avLst/>
              <a:gdLst/>
              <a:ahLst/>
              <a:cxnLst/>
              <a:rect l="l" t="t" r="r" b="b"/>
              <a:pathLst>
                <a:path w="126" h="94" extrusionOk="0">
                  <a:moveTo>
                    <a:pt x="1" y="0"/>
                  </a:moveTo>
                  <a:cubicBezTo>
                    <a:pt x="32" y="31"/>
                    <a:pt x="94" y="78"/>
                    <a:pt x="125" y="93"/>
                  </a:cubicBezTo>
                  <a:cubicBezTo>
                    <a:pt x="94" y="62"/>
                    <a:pt x="48" y="1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25"/>
            <p:cNvSpPr/>
            <p:nvPr/>
          </p:nvSpPr>
          <p:spPr>
            <a:xfrm>
              <a:off x="6422488" y="4066275"/>
              <a:ext cx="1175" cy="4675"/>
            </a:xfrm>
            <a:custGeom>
              <a:avLst/>
              <a:gdLst/>
              <a:ahLst/>
              <a:cxnLst/>
              <a:rect l="l" t="t" r="r" b="b"/>
              <a:pathLst>
                <a:path w="47" h="187" extrusionOk="0">
                  <a:moveTo>
                    <a:pt x="47" y="0"/>
                  </a:moveTo>
                  <a:cubicBezTo>
                    <a:pt x="31" y="47"/>
                    <a:pt x="31" y="109"/>
                    <a:pt x="0" y="186"/>
                  </a:cubicBezTo>
                  <a:cubicBezTo>
                    <a:pt x="31" y="124"/>
                    <a:pt x="47" y="47"/>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25"/>
            <p:cNvSpPr/>
            <p:nvPr/>
          </p:nvSpPr>
          <p:spPr>
            <a:xfrm>
              <a:off x="6368213" y="4183375"/>
              <a:ext cx="2725" cy="3500"/>
            </a:xfrm>
            <a:custGeom>
              <a:avLst/>
              <a:gdLst/>
              <a:ahLst/>
              <a:cxnLst/>
              <a:rect l="l" t="t" r="r" b="b"/>
              <a:pathLst>
                <a:path w="109" h="140" extrusionOk="0">
                  <a:moveTo>
                    <a:pt x="109" y="0"/>
                  </a:moveTo>
                  <a:cubicBezTo>
                    <a:pt x="62" y="47"/>
                    <a:pt x="31" y="93"/>
                    <a:pt x="0" y="140"/>
                  </a:cubicBezTo>
                  <a:cubicBezTo>
                    <a:pt x="47" y="93"/>
                    <a:pt x="78" y="62"/>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25"/>
            <p:cNvSpPr/>
            <p:nvPr/>
          </p:nvSpPr>
          <p:spPr>
            <a:xfrm>
              <a:off x="6345713" y="3826250"/>
              <a:ext cx="2750" cy="2750"/>
            </a:xfrm>
            <a:custGeom>
              <a:avLst/>
              <a:gdLst/>
              <a:ahLst/>
              <a:cxnLst/>
              <a:rect l="l" t="t" r="r" b="b"/>
              <a:pathLst>
                <a:path w="110" h="110" extrusionOk="0">
                  <a:moveTo>
                    <a:pt x="1" y="1"/>
                  </a:moveTo>
                  <a:lnTo>
                    <a:pt x="109" y="1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25"/>
            <p:cNvSpPr/>
            <p:nvPr/>
          </p:nvSpPr>
          <p:spPr>
            <a:xfrm>
              <a:off x="6368213" y="3851075"/>
              <a:ext cx="2725" cy="3125"/>
            </a:xfrm>
            <a:custGeom>
              <a:avLst/>
              <a:gdLst/>
              <a:ahLst/>
              <a:cxnLst/>
              <a:rect l="l" t="t" r="r" b="b"/>
              <a:pathLst>
                <a:path w="109" h="125" extrusionOk="0">
                  <a:moveTo>
                    <a:pt x="0" y="0"/>
                  </a:moveTo>
                  <a:cubicBezTo>
                    <a:pt x="47" y="31"/>
                    <a:pt x="78" y="93"/>
                    <a:pt x="109" y="124"/>
                  </a:cubicBezTo>
                  <a:cubicBezTo>
                    <a:pt x="78" y="93"/>
                    <a:pt x="47" y="3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25"/>
            <p:cNvSpPr/>
            <p:nvPr/>
          </p:nvSpPr>
          <p:spPr>
            <a:xfrm>
              <a:off x="6322438" y="4229125"/>
              <a:ext cx="3150" cy="2350"/>
            </a:xfrm>
            <a:custGeom>
              <a:avLst/>
              <a:gdLst/>
              <a:ahLst/>
              <a:cxnLst/>
              <a:rect l="l" t="t" r="r" b="b"/>
              <a:pathLst>
                <a:path w="126" h="94" extrusionOk="0">
                  <a:moveTo>
                    <a:pt x="125" y="0"/>
                  </a:moveTo>
                  <a:cubicBezTo>
                    <a:pt x="94" y="16"/>
                    <a:pt x="48" y="47"/>
                    <a:pt x="1" y="93"/>
                  </a:cubicBezTo>
                  <a:cubicBezTo>
                    <a:pt x="32" y="78"/>
                    <a:pt x="94" y="31"/>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25"/>
            <p:cNvSpPr/>
            <p:nvPr/>
          </p:nvSpPr>
          <p:spPr>
            <a:xfrm>
              <a:off x="6334463" y="4218650"/>
              <a:ext cx="3525" cy="3125"/>
            </a:xfrm>
            <a:custGeom>
              <a:avLst/>
              <a:gdLst/>
              <a:ahLst/>
              <a:cxnLst/>
              <a:rect l="l" t="t" r="r" b="b"/>
              <a:pathLst>
                <a:path w="141" h="125" extrusionOk="0">
                  <a:moveTo>
                    <a:pt x="140" y="0"/>
                  </a:moveTo>
                  <a:cubicBezTo>
                    <a:pt x="123" y="13"/>
                    <a:pt x="107" y="28"/>
                    <a:pt x="92" y="42"/>
                  </a:cubicBezTo>
                  <a:lnTo>
                    <a:pt x="92" y="42"/>
                  </a:lnTo>
                  <a:cubicBezTo>
                    <a:pt x="109" y="29"/>
                    <a:pt x="125" y="15"/>
                    <a:pt x="140" y="0"/>
                  </a:cubicBezTo>
                  <a:close/>
                  <a:moveTo>
                    <a:pt x="92" y="42"/>
                  </a:moveTo>
                  <a:cubicBezTo>
                    <a:pt x="57" y="69"/>
                    <a:pt x="22" y="93"/>
                    <a:pt x="1" y="124"/>
                  </a:cubicBezTo>
                  <a:cubicBezTo>
                    <a:pt x="23" y="113"/>
                    <a:pt x="54" y="78"/>
                    <a:pt x="92"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25"/>
            <p:cNvSpPr/>
            <p:nvPr/>
          </p:nvSpPr>
          <p:spPr>
            <a:xfrm>
              <a:off x="6345713" y="4208575"/>
              <a:ext cx="2750" cy="3125"/>
            </a:xfrm>
            <a:custGeom>
              <a:avLst/>
              <a:gdLst/>
              <a:ahLst/>
              <a:cxnLst/>
              <a:rect l="l" t="t" r="r" b="b"/>
              <a:pathLst>
                <a:path w="110" h="125" extrusionOk="0">
                  <a:moveTo>
                    <a:pt x="109" y="0"/>
                  </a:moveTo>
                  <a:lnTo>
                    <a:pt x="1" y="12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25"/>
            <p:cNvSpPr/>
            <p:nvPr/>
          </p:nvSpPr>
          <p:spPr>
            <a:xfrm>
              <a:off x="6377113" y="4171350"/>
              <a:ext cx="2750" cy="3900"/>
            </a:xfrm>
            <a:custGeom>
              <a:avLst/>
              <a:gdLst/>
              <a:ahLst/>
              <a:cxnLst/>
              <a:rect l="l" t="t" r="r" b="b"/>
              <a:pathLst>
                <a:path w="110" h="156" extrusionOk="0">
                  <a:moveTo>
                    <a:pt x="109" y="0"/>
                  </a:moveTo>
                  <a:cubicBezTo>
                    <a:pt x="78" y="62"/>
                    <a:pt x="32" y="93"/>
                    <a:pt x="1" y="155"/>
                  </a:cubicBezTo>
                  <a:cubicBezTo>
                    <a:pt x="32" y="93"/>
                    <a:pt x="78" y="62"/>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25"/>
            <p:cNvSpPr/>
            <p:nvPr/>
          </p:nvSpPr>
          <p:spPr>
            <a:xfrm>
              <a:off x="6402313" y="4128700"/>
              <a:ext cx="1975" cy="3900"/>
            </a:xfrm>
            <a:custGeom>
              <a:avLst/>
              <a:gdLst/>
              <a:ahLst/>
              <a:cxnLst/>
              <a:rect l="l" t="t" r="r" b="b"/>
              <a:pathLst>
                <a:path w="79" h="156" extrusionOk="0">
                  <a:moveTo>
                    <a:pt x="78" y="0"/>
                  </a:moveTo>
                  <a:cubicBezTo>
                    <a:pt x="63" y="62"/>
                    <a:pt x="16" y="109"/>
                    <a:pt x="1" y="155"/>
                  </a:cubicBezTo>
                  <a:cubicBezTo>
                    <a:pt x="32" y="109"/>
                    <a:pt x="63" y="62"/>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25"/>
            <p:cNvSpPr/>
            <p:nvPr/>
          </p:nvSpPr>
          <p:spPr>
            <a:xfrm>
              <a:off x="6310813" y="3797950"/>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25"/>
            <p:cNvSpPr/>
            <p:nvPr/>
          </p:nvSpPr>
          <p:spPr>
            <a:xfrm>
              <a:off x="6396113" y="4146150"/>
              <a:ext cx="25" cy="25"/>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25"/>
            <p:cNvSpPr/>
            <p:nvPr/>
          </p:nvSpPr>
          <p:spPr>
            <a:xfrm>
              <a:off x="6413963" y="4100000"/>
              <a:ext cx="1575" cy="4300"/>
            </a:xfrm>
            <a:custGeom>
              <a:avLst/>
              <a:gdLst/>
              <a:ahLst/>
              <a:cxnLst/>
              <a:rect l="l" t="t" r="r" b="b"/>
              <a:pathLst>
                <a:path w="63" h="172" extrusionOk="0">
                  <a:moveTo>
                    <a:pt x="62" y="0"/>
                  </a:moveTo>
                  <a:lnTo>
                    <a:pt x="0" y="1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25"/>
            <p:cNvSpPr/>
            <p:nvPr/>
          </p:nvSpPr>
          <p:spPr>
            <a:xfrm>
              <a:off x="6334088" y="3816175"/>
              <a:ext cx="3125" cy="2750"/>
            </a:xfrm>
            <a:custGeom>
              <a:avLst/>
              <a:gdLst/>
              <a:ahLst/>
              <a:cxnLst/>
              <a:rect l="l" t="t" r="r" b="b"/>
              <a:pathLst>
                <a:path w="125" h="110" extrusionOk="0">
                  <a:moveTo>
                    <a:pt x="0" y="0"/>
                  </a:moveTo>
                  <a:cubicBezTo>
                    <a:pt x="31" y="31"/>
                    <a:pt x="93" y="78"/>
                    <a:pt x="124" y="109"/>
                  </a:cubicBezTo>
                  <a:cubicBezTo>
                    <a:pt x="93" y="78"/>
                    <a:pt x="47" y="3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25"/>
            <p:cNvSpPr/>
            <p:nvPr/>
          </p:nvSpPr>
          <p:spPr>
            <a:xfrm>
              <a:off x="6419763" y="40856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25"/>
            <p:cNvSpPr/>
            <p:nvPr/>
          </p:nvSpPr>
          <p:spPr>
            <a:xfrm>
              <a:off x="6408538" y="4113950"/>
              <a:ext cx="1950" cy="5075"/>
            </a:xfrm>
            <a:custGeom>
              <a:avLst/>
              <a:gdLst/>
              <a:ahLst/>
              <a:cxnLst/>
              <a:rect l="l" t="t" r="r" b="b"/>
              <a:pathLst>
                <a:path w="78" h="203" extrusionOk="0">
                  <a:moveTo>
                    <a:pt x="78" y="1"/>
                  </a:moveTo>
                  <a:lnTo>
                    <a:pt x="78" y="1"/>
                  </a:lnTo>
                  <a:cubicBezTo>
                    <a:pt x="47" y="78"/>
                    <a:pt x="16" y="140"/>
                    <a:pt x="0" y="202"/>
                  </a:cubicBezTo>
                  <a:cubicBezTo>
                    <a:pt x="16" y="140"/>
                    <a:pt x="62" y="63"/>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25"/>
            <p:cNvSpPr/>
            <p:nvPr/>
          </p:nvSpPr>
          <p:spPr>
            <a:xfrm>
              <a:off x="6385663" y="3875500"/>
              <a:ext cx="2725" cy="3500"/>
            </a:xfrm>
            <a:custGeom>
              <a:avLst/>
              <a:gdLst/>
              <a:ahLst/>
              <a:cxnLst/>
              <a:rect l="l" t="t" r="r" b="b"/>
              <a:pathLst>
                <a:path w="109" h="140" extrusionOk="0">
                  <a:moveTo>
                    <a:pt x="0" y="1"/>
                  </a:moveTo>
                  <a:cubicBezTo>
                    <a:pt x="47" y="47"/>
                    <a:pt x="62" y="109"/>
                    <a:pt x="109" y="140"/>
                  </a:cubicBezTo>
                  <a:cubicBezTo>
                    <a:pt x="78" y="109"/>
                    <a:pt x="47"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25"/>
            <p:cNvSpPr/>
            <p:nvPr/>
          </p:nvSpPr>
          <p:spPr>
            <a:xfrm>
              <a:off x="6413963" y="3933650"/>
              <a:ext cx="1575" cy="4675"/>
            </a:xfrm>
            <a:custGeom>
              <a:avLst/>
              <a:gdLst/>
              <a:ahLst/>
              <a:cxnLst/>
              <a:rect l="l" t="t" r="r" b="b"/>
              <a:pathLst>
                <a:path w="63" h="187" extrusionOk="0">
                  <a:moveTo>
                    <a:pt x="0" y="1"/>
                  </a:moveTo>
                  <a:lnTo>
                    <a:pt x="62" y="1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25"/>
            <p:cNvSpPr/>
            <p:nvPr/>
          </p:nvSpPr>
          <p:spPr>
            <a:xfrm>
              <a:off x="6396113" y="3892175"/>
              <a:ext cx="25" cy="25"/>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25"/>
            <p:cNvSpPr/>
            <p:nvPr/>
          </p:nvSpPr>
          <p:spPr>
            <a:xfrm>
              <a:off x="6427138" y="3998425"/>
              <a:ext cx="425" cy="4675"/>
            </a:xfrm>
            <a:custGeom>
              <a:avLst/>
              <a:gdLst/>
              <a:ahLst/>
              <a:cxnLst/>
              <a:rect l="l" t="t" r="r" b="b"/>
              <a:pathLst>
                <a:path w="17" h="187" extrusionOk="0">
                  <a:moveTo>
                    <a:pt x="1" y="0"/>
                  </a:moveTo>
                  <a:cubicBezTo>
                    <a:pt x="1" y="78"/>
                    <a:pt x="16" y="124"/>
                    <a:pt x="16" y="186"/>
                  </a:cubicBezTo>
                  <a:cubicBezTo>
                    <a:pt x="16" y="124"/>
                    <a:pt x="1" y="4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25"/>
            <p:cNvSpPr/>
            <p:nvPr/>
          </p:nvSpPr>
          <p:spPr>
            <a:xfrm>
              <a:off x="6385663" y="4158550"/>
              <a:ext cx="2725" cy="3500"/>
            </a:xfrm>
            <a:custGeom>
              <a:avLst/>
              <a:gdLst/>
              <a:ahLst/>
              <a:cxnLst/>
              <a:rect l="l" t="t" r="r" b="b"/>
              <a:pathLst>
                <a:path w="109" h="140" extrusionOk="0">
                  <a:moveTo>
                    <a:pt x="109" y="0"/>
                  </a:moveTo>
                  <a:lnTo>
                    <a:pt x="109" y="0"/>
                  </a:lnTo>
                  <a:cubicBezTo>
                    <a:pt x="62" y="62"/>
                    <a:pt x="47" y="109"/>
                    <a:pt x="0" y="140"/>
                  </a:cubicBezTo>
                  <a:cubicBezTo>
                    <a:pt x="47" y="109"/>
                    <a:pt x="78" y="62"/>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25"/>
            <p:cNvSpPr/>
            <p:nvPr/>
          </p:nvSpPr>
          <p:spPr>
            <a:xfrm>
              <a:off x="6425588" y="3982125"/>
              <a:ext cx="425" cy="5450"/>
            </a:xfrm>
            <a:custGeom>
              <a:avLst/>
              <a:gdLst/>
              <a:ahLst/>
              <a:cxnLst/>
              <a:rect l="l" t="t" r="r" b="b"/>
              <a:pathLst>
                <a:path w="17" h="218" extrusionOk="0">
                  <a:moveTo>
                    <a:pt x="1" y="1"/>
                  </a:moveTo>
                  <a:cubicBezTo>
                    <a:pt x="1" y="78"/>
                    <a:pt x="16" y="156"/>
                    <a:pt x="16" y="218"/>
                  </a:cubicBezTo>
                  <a:cubicBezTo>
                    <a:pt x="16" y="140"/>
                    <a:pt x="16" y="7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25"/>
            <p:cNvSpPr/>
            <p:nvPr/>
          </p:nvSpPr>
          <p:spPr>
            <a:xfrm>
              <a:off x="6419763" y="3952275"/>
              <a:ext cx="25" cy="400"/>
            </a:xfrm>
            <a:custGeom>
              <a:avLst/>
              <a:gdLst/>
              <a:ahLst/>
              <a:cxnLst/>
              <a:rect l="l" t="t" r="r" b="b"/>
              <a:pathLst>
                <a:path w="1" h="16" extrusionOk="0">
                  <a:moveTo>
                    <a:pt x="1" y="0"/>
                  </a:moveTo>
                  <a:cubicBezTo>
                    <a:pt x="1" y="16"/>
                    <a:pt x="1" y="16"/>
                    <a:pt x="1" y="0"/>
                  </a:cubicBezTo>
                  <a:cubicBezTo>
                    <a:pt x="1" y="16"/>
                    <a:pt x="1" y="1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25"/>
            <p:cNvSpPr/>
            <p:nvPr/>
          </p:nvSpPr>
          <p:spPr>
            <a:xfrm>
              <a:off x="6402313" y="3905350"/>
              <a:ext cx="1975" cy="3900"/>
            </a:xfrm>
            <a:custGeom>
              <a:avLst/>
              <a:gdLst/>
              <a:ahLst/>
              <a:cxnLst/>
              <a:rect l="l" t="t" r="r" b="b"/>
              <a:pathLst>
                <a:path w="79" h="156" extrusionOk="0">
                  <a:moveTo>
                    <a:pt x="1" y="1"/>
                  </a:moveTo>
                  <a:cubicBezTo>
                    <a:pt x="16" y="47"/>
                    <a:pt x="47" y="109"/>
                    <a:pt x="79" y="156"/>
                  </a:cubicBezTo>
                  <a:cubicBezTo>
                    <a:pt x="63" y="109"/>
                    <a:pt x="32"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25"/>
            <p:cNvSpPr/>
            <p:nvPr/>
          </p:nvSpPr>
          <p:spPr>
            <a:xfrm>
              <a:off x="6408538" y="3918925"/>
              <a:ext cx="1950" cy="4675"/>
            </a:xfrm>
            <a:custGeom>
              <a:avLst/>
              <a:gdLst/>
              <a:ahLst/>
              <a:cxnLst/>
              <a:rect l="l" t="t" r="r" b="b"/>
              <a:pathLst>
                <a:path w="78" h="187" extrusionOk="0">
                  <a:moveTo>
                    <a:pt x="0" y="0"/>
                  </a:moveTo>
                  <a:lnTo>
                    <a:pt x="0" y="0"/>
                  </a:lnTo>
                  <a:cubicBezTo>
                    <a:pt x="16" y="78"/>
                    <a:pt x="47" y="125"/>
                    <a:pt x="78" y="187"/>
                  </a:cubicBezTo>
                  <a:cubicBezTo>
                    <a:pt x="62" y="125"/>
                    <a:pt x="16" y="4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25"/>
            <p:cNvSpPr/>
            <p:nvPr/>
          </p:nvSpPr>
          <p:spPr>
            <a:xfrm>
              <a:off x="6422488" y="3967400"/>
              <a:ext cx="1175" cy="4675"/>
            </a:xfrm>
            <a:custGeom>
              <a:avLst/>
              <a:gdLst/>
              <a:ahLst/>
              <a:cxnLst/>
              <a:rect l="l" t="t" r="r" b="b"/>
              <a:pathLst>
                <a:path w="47" h="187" extrusionOk="0">
                  <a:moveTo>
                    <a:pt x="1" y="0"/>
                  </a:moveTo>
                  <a:lnTo>
                    <a:pt x="1" y="0"/>
                  </a:lnTo>
                  <a:cubicBezTo>
                    <a:pt x="31" y="47"/>
                    <a:pt x="31" y="109"/>
                    <a:pt x="47" y="186"/>
                  </a:cubicBezTo>
                  <a:cubicBezTo>
                    <a:pt x="47" y="109"/>
                    <a:pt x="32" y="4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25"/>
            <p:cNvSpPr/>
            <p:nvPr/>
          </p:nvSpPr>
          <p:spPr>
            <a:xfrm>
              <a:off x="6427138" y="4034475"/>
              <a:ext cx="425" cy="5050"/>
            </a:xfrm>
            <a:custGeom>
              <a:avLst/>
              <a:gdLst/>
              <a:ahLst/>
              <a:cxnLst/>
              <a:rect l="l" t="t" r="r" b="b"/>
              <a:pathLst>
                <a:path w="17" h="202" extrusionOk="0">
                  <a:moveTo>
                    <a:pt x="16" y="0"/>
                  </a:moveTo>
                  <a:cubicBezTo>
                    <a:pt x="16" y="62"/>
                    <a:pt x="1" y="140"/>
                    <a:pt x="1" y="202"/>
                  </a:cubicBezTo>
                  <a:cubicBezTo>
                    <a:pt x="1" y="140"/>
                    <a:pt x="16" y="62"/>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25"/>
            <p:cNvSpPr/>
            <p:nvPr/>
          </p:nvSpPr>
          <p:spPr>
            <a:xfrm>
              <a:off x="6425588" y="4050050"/>
              <a:ext cx="425" cy="5375"/>
            </a:xfrm>
            <a:custGeom>
              <a:avLst/>
              <a:gdLst/>
              <a:ahLst/>
              <a:cxnLst/>
              <a:rect l="l" t="t" r="r" b="b"/>
              <a:pathLst>
                <a:path w="17" h="215" extrusionOk="0">
                  <a:moveTo>
                    <a:pt x="16" y="0"/>
                  </a:moveTo>
                  <a:cubicBezTo>
                    <a:pt x="16" y="77"/>
                    <a:pt x="1" y="138"/>
                    <a:pt x="1" y="215"/>
                  </a:cubicBezTo>
                  <a:cubicBezTo>
                    <a:pt x="1" y="153"/>
                    <a:pt x="16" y="77"/>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25"/>
            <p:cNvSpPr/>
            <p:nvPr/>
          </p:nvSpPr>
          <p:spPr>
            <a:xfrm>
              <a:off x="6377113" y="3863100"/>
              <a:ext cx="2750" cy="3900"/>
            </a:xfrm>
            <a:custGeom>
              <a:avLst/>
              <a:gdLst/>
              <a:ahLst/>
              <a:cxnLst/>
              <a:rect l="l" t="t" r="r" b="b"/>
              <a:pathLst>
                <a:path w="110" h="156" extrusionOk="0">
                  <a:moveTo>
                    <a:pt x="1" y="0"/>
                  </a:moveTo>
                  <a:cubicBezTo>
                    <a:pt x="32" y="62"/>
                    <a:pt x="78" y="93"/>
                    <a:pt x="109" y="155"/>
                  </a:cubicBezTo>
                  <a:cubicBezTo>
                    <a:pt x="78" y="93"/>
                    <a:pt x="32" y="3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25"/>
            <p:cNvSpPr/>
            <p:nvPr/>
          </p:nvSpPr>
          <p:spPr>
            <a:xfrm>
              <a:off x="6201088" y="3790975"/>
              <a:ext cx="48100" cy="17675"/>
            </a:xfrm>
            <a:custGeom>
              <a:avLst/>
              <a:gdLst/>
              <a:ahLst/>
              <a:cxnLst/>
              <a:rect l="l" t="t" r="r" b="b"/>
              <a:pathLst>
                <a:path w="1924" h="707" extrusionOk="0">
                  <a:moveTo>
                    <a:pt x="388" y="0"/>
                  </a:moveTo>
                  <a:lnTo>
                    <a:pt x="295" y="16"/>
                  </a:lnTo>
                  <a:cubicBezTo>
                    <a:pt x="125" y="16"/>
                    <a:pt x="16" y="47"/>
                    <a:pt x="0" y="109"/>
                  </a:cubicBezTo>
                  <a:lnTo>
                    <a:pt x="0" y="155"/>
                  </a:lnTo>
                  <a:cubicBezTo>
                    <a:pt x="0" y="326"/>
                    <a:pt x="125" y="481"/>
                    <a:pt x="311" y="543"/>
                  </a:cubicBezTo>
                  <a:cubicBezTo>
                    <a:pt x="683" y="646"/>
                    <a:pt x="1056" y="706"/>
                    <a:pt x="1437" y="706"/>
                  </a:cubicBezTo>
                  <a:cubicBezTo>
                    <a:pt x="1516" y="706"/>
                    <a:pt x="1596" y="704"/>
                    <a:pt x="1676" y="698"/>
                  </a:cubicBezTo>
                  <a:cubicBezTo>
                    <a:pt x="1753" y="698"/>
                    <a:pt x="1846" y="667"/>
                    <a:pt x="1877" y="636"/>
                  </a:cubicBezTo>
                  <a:cubicBezTo>
                    <a:pt x="1924" y="574"/>
                    <a:pt x="1846" y="435"/>
                    <a:pt x="1753" y="357"/>
                  </a:cubicBezTo>
                  <a:cubicBezTo>
                    <a:pt x="1365"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25"/>
            <p:cNvSpPr/>
            <p:nvPr/>
          </p:nvSpPr>
          <p:spPr>
            <a:xfrm>
              <a:off x="6201088" y="3790975"/>
              <a:ext cx="48100" cy="17675"/>
            </a:xfrm>
            <a:custGeom>
              <a:avLst/>
              <a:gdLst/>
              <a:ahLst/>
              <a:cxnLst/>
              <a:rect l="l" t="t" r="r" b="b"/>
              <a:pathLst>
                <a:path w="1924" h="707" extrusionOk="0">
                  <a:moveTo>
                    <a:pt x="388" y="0"/>
                  </a:moveTo>
                  <a:lnTo>
                    <a:pt x="295" y="16"/>
                  </a:lnTo>
                  <a:cubicBezTo>
                    <a:pt x="125" y="16"/>
                    <a:pt x="16" y="47"/>
                    <a:pt x="0" y="109"/>
                  </a:cubicBezTo>
                  <a:lnTo>
                    <a:pt x="0" y="155"/>
                  </a:lnTo>
                  <a:cubicBezTo>
                    <a:pt x="0" y="326"/>
                    <a:pt x="125" y="481"/>
                    <a:pt x="311" y="543"/>
                  </a:cubicBezTo>
                  <a:cubicBezTo>
                    <a:pt x="683" y="646"/>
                    <a:pt x="1056" y="706"/>
                    <a:pt x="1437" y="706"/>
                  </a:cubicBezTo>
                  <a:cubicBezTo>
                    <a:pt x="1516" y="706"/>
                    <a:pt x="1596" y="704"/>
                    <a:pt x="1676" y="698"/>
                  </a:cubicBezTo>
                  <a:cubicBezTo>
                    <a:pt x="1753" y="698"/>
                    <a:pt x="1846" y="667"/>
                    <a:pt x="1877" y="636"/>
                  </a:cubicBezTo>
                  <a:cubicBezTo>
                    <a:pt x="1924" y="574"/>
                    <a:pt x="1846" y="435"/>
                    <a:pt x="1753" y="357"/>
                  </a:cubicBezTo>
                  <a:cubicBezTo>
                    <a:pt x="1365"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25"/>
            <p:cNvSpPr/>
            <p:nvPr/>
          </p:nvSpPr>
          <p:spPr>
            <a:xfrm>
              <a:off x="6225913"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25"/>
            <p:cNvSpPr/>
            <p:nvPr/>
          </p:nvSpPr>
          <p:spPr>
            <a:xfrm>
              <a:off x="6225913"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25"/>
            <p:cNvSpPr/>
            <p:nvPr/>
          </p:nvSpPr>
          <p:spPr>
            <a:xfrm>
              <a:off x="6048313" y="3834000"/>
              <a:ext cx="28725" cy="14250"/>
            </a:xfrm>
            <a:custGeom>
              <a:avLst/>
              <a:gdLst/>
              <a:ahLst/>
              <a:cxnLst/>
              <a:rect l="l" t="t" r="r" b="b"/>
              <a:pathLst>
                <a:path w="1149" h="570" extrusionOk="0">
                  <a:moveTo>
                    <a:pt x="885" y="1"/>
                  </a:moveTo>
                  <a:cubicBezTo>
                    <a:pt x="761" y="1"/>
                    <a:pt x="637" y="16"/>
                    <a:pt x="528" y="63"/>
                  </a:cubicBezTo>
                  <a:cubicBezTo>
                    <a:pt x="357" y="203"/>
                    <a:pt x="187" y="373"/>
                    <a:pt x="1" y="544"/>
                  </a:cubicBezTo>
                  <a:cubicBezTo>
                    <a:pt x="28" y="562"/>
                    <a:pt x="61" y="569"/>
                    <a:pt x="92" y="569"/>
                  </a:cubicBezTo>
                  <a:cubicBezTo>
                    <a:pt x="115" y="569"/>
                    <a:pt x="137" y="566"/>
                    <a:pt x="156" y="559"/>
                  </a:cubicBezTo>
                  <a:cubicBezTo>
                    <a:pt x="466" y="482"/>
                    <a:pt x="776" y="342"/>
                    <a:pt x="1055" y="172"/>
                  </a:cubicBezTo>
                  <a:cubicBezTo>
                    <a:pt x="1133" y="109"/>
                    <a:pt x="1148" y="94"/>
                    <a:pt x="1148" y="94"/>
                  </a:cubicBezTo>
                  <a:cubicBezTo>
                    <a:pt x="1148" y="78"/>
                    <a:pt x="1086" y="32"/>
                    <a:pt x="1009" y="16"/>
                  </a:cubicBezTo>
                  <a:cubicBezTo>
                    <a:pt x="978" y="16"/>
                    <a:pt x="916" y="1"/>
                    <a:pt x="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25"/>
            <p:cNvSpPr/>
            <p:nvPr/>
          </p:nvSpPr>
          <p:spPr>
            <a:xfrm>
              <a:off x="6048313" y="3834000"/>
              <a:ext cx="28725" cy="14250"/>
            </a:xfrm>
            <a:custGeom>
              <a:avLst/>
              <a:gdLst/>
              <a:ahLst/>
              <a:cxnLst/>
              <a:rect l="l" t="t" r="r" b="b"/>
              <a:pathLst>
                <a:path w="1149" h="570" extrusionOk="0">
                  <a:moveTo>
                    <a:pt x="885" y="1"/>
                  </a:moveTo>
                  <a:cubicBezTo>
                    <a:pt x="761" y="1"/>
                    <a:pt x="637" y="16"/>
                    <a:pt x="528" y="63"/>
                  </a:cubicBezTo>
                  <a:cubicBezTo>
                    <a:pt x="357" y="203"/>
                    <a:pt x="187" y="373"/>
                    <a:pt x="1" y="544"/>
                  </a:cubicBezTo>
                  <a:cubicBezTo>
                    <a:pt x="28" y="562"/>
                    <a:pt x="61" y="569"/>
                    <a:pt x="92" y="569"/>
                  </a:cubicBezTo>
                  <a:cubicBezTo>
                    <a:pt x="115" y="569"/>
                    <a:pt x="137" y="566"/>
                    <a:pt x="156" y="559"/>
                  </a:cubicBezTo>
                  <a:cubicBezTo>
                    <a:pt x="466" y="482"/>
                    <a:pt x="776" y="342"/>
                    <a:pt x="1055" y="172"/>
                  </a:cubicBezTo>
                  <a:cubicBezTo>
                    <a:pt x="1133" y="109"/>
                    <a:pt x="1148" y="94"/>
                    <a:pt x="1148" y="94"/>
                  </a:cubicBezTo>
                  <a:cubicBezTo>
                    <a:pt x="1148" y="78"/>
                    <a:pt x="1086" y="32"/>
                    <a:pt x="1009" y="16"/>
                  </a:cubicBezTo>
                  <a:cubicBezTo>
                    <a:pt x="978" y="16"/>
                    <a:pt x="916" y="1"/>
                    <a:pt x="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25"/>
            <p:cNvSpPr/>
            <p:nvPr/>
          </p:nvSpPr>
          <p:spPr>
            <a:xfrm>
              <a:off x="5975813" y="3778575"/>
              <a:ext cx="451350" cy="478875"/>
            </a:xfrm>
            <a:custGeom>
              <a:avLst/>
              <a:gdLst/>
              <a:ahLst/>
              <a:cxnLst/>
              <a:rect l="l" t="t" r="r" b="b"/>
              <a:pathLst>
                <a:path w="18054" h="19155" extrusionOk="0">
                  <a:moveTo>
                    <a:pt x="8003" y="620"/>
                  </a:moveTo>
                  <a:cubicBezTo>
                    <a:pt x="8050" y="620"/>
                    <a:pt x="8081" y="620"/>
                    <a:pt x="8127" y="651"/>
                  </a:cubicBezTo>
                  <a:cubicBezTo>
                    <a:pt x="8174" y="667"/>
                    <a:pt x="8221" y="729"/>
                    <a:pt x="8236" y="776"/>
                  </a:cubicBezTo>
                  <a:cubicBezTo>
                    <a:pt x="8236" y="838"/>
                    <a:pt x="8236" y="915"/>
                    <a:pt x="8189" y="962"/>
                  </a:cubicBezTo>
                  <a:cubicBezTo>
                    <a:pt x="8158" y="1008"/>
                    <a:pt x="8096" y="1039"/>
                    <a:pt x="8034" y="1039"/>
                  </a:cubicBezTo>
                  <a:cubicBezTo>
                    <a:pt x="7957" y="1039"/>
                    <a:pt x="7910" y="1008"/>
                    <a:pt x="7864" y="977"/>
                  </a:cubicBezTo>
                  <a:cubicBezTo>
                    <a:pt x="7786" y="900"/>
                    <a:pt x="7786" y="744"/>
                    <a:pt x="7864" y="651"/>
                  </a:cubicBezTo>
                  <a:lnTo>
                    <a:pt x="7879" y="620"/>
                  </a:lnTo>
                  <a:close/>
                  <a:moveTo>
                    <a:pt x="6600" y="1055"/>
                  </a:moveTo>
                  <a:cubicBezTo>
                    <a:pt x="6656" y="1055"/>
                    <a:pt x="6720" y="1079"/>
                    <a:pt x="6763" y="1132"/>
                  </a:cubicBezTo>
                  <a:cubicBezTo>
                    <a:pt x="6809" y="1163"/>
                    <a:pt x="6809" y="1210"/>
                    <a:pt x="6809" y="1272"/>
                  </a:cubicBezTo>
                  <a:cubicBezTo>
                    <a:pt x="6778" y="1365"/>
                    <a:pt x="6685" y="1427"/>
                    <a:pt x="6623" y="1427"/>
                  </a:cubicBezTo>
                  <a:cubicBezTo>
                    <a:pt x="6576" y="1427"/>
                    <a:pt x="6530" y="1396"/>
                    <a:pt x="6499" y="1365"/>
                  </a:cubicBezTo>
                  <a:cubicBezTo>
                    <a:pt x="6452" y="1318"/>
                    <a:pt x="6452" y="1272"/>
                    <a:pt x="6452" y="1210"/>
                  </a:cubicBezTo>
                  <a:cubicBezTo>
                    <a:pt x="6452" y="1148"/>
                    <a:pt x="6483" y="1086"/>
                    <a:pt x="6530" y="1070"/>
                  </a:cubicBezTo>
                  <a:cubicBezTo>
                    <a:pt x="6550" y="1060"/>
                    <a:pt x="6574" y="1055"/>
                    <a:pt x="6600" y="1055"/>
                  </a:cubicBezTo>
                  <a:close/>
                  <a:moveTo>
                    <a:pt x="9399" y="217"/>
                  </a:moveTo>
                  <a:cubicBezTo>
                    <a:pt x="9833" y="217"/>
                    <a:pt x="10469" y="264"/>
                    <a:pt x="10935" y="651"/>
                  </a:cubicBezTo>
                  <a:cubicBezTo>
                    <a:pt x="11121" y="822"/>
                    <a:pt x="11260" y="1086"/>
                    <a:pt x="11105" y="1287"/>
                  </a:cubicBezTo>
                  <a:cubicBezTo>
                    <a:pt x="11012" y="1442"/>
                    <a:pt x="10842" y="1473"/>
                    <a:pt x="10687" y="1473"/>
                  </a:cubicBezTo>
                  <a:lnTo>
                    <a:pt x="10454" y="1473"/>
                  </a:lnTo>
                  <a:cubicBezTo>
                    <a:pt x="10035" y="1473"/>
                    <a:pt x="9632" y="1427"/>
                    <a:pt x="9229" y="1303"/>
                  </a:cubicBezTo>
                  <a:cubicBezTo>
                    <a:pt x="8903" y="1210"/>
                    <a:pt x="8686" y="931"/>
                    <a:pt x="8701" y="620"/>
                  </a:cubicBezTo>
                  <a:cubicBezTo>
                    <a:pt x="8701" y="589"/>
                    <a:pt x="8717" y="527"/>
                    <a:pt x="8748" y="481"/>
                  </a:cubicBezTo>
                  <a:cubicBezTo>
                    <a:pt x="8856" y="217"/>
                    <a:pt x="9182" y="217"/>
                    <a:pt x="9306" y="217"/>
                  </a:cubicBezTo>
                  <a:close/>
                  <a:moveTo>
                    <a:pt x="12405" y="2233"/>
                  </a:moveTo>
                  <a:cubicBezTo>
                    <a:pt x="12474" y="2233"/>
                    <a:pt x="12522" y="2254"/>
                    <a:pt x="12563" y="2295"/>
                  </a:cubicBezTo>
                  <a:cubicBezTo>
                    <a:pt x="12579" y="2326"/>
                    <a:pt x="12594" y="2373"/>
                    <a:pt x="12594" y="2404"/>
                  </a:cubicBezTo>
                  <a:cubicBezTo>
                    <a:pt x="12594" y="2466"/>
                    <a:pt x="12579" y="2528"/>
                    <a:pt x="12548" y="2559"/>
                  </a:cubicBezTo>
                  <a:cubicBezTo>
                    <a:pt x="12486" y="2606"/>
                    <a:pt x="12424" y="2637"/>
                    <a:pt x="12346" y="2637"/>
                  </a:cubicBezTo>
                  <a:cubicBezTo>
                    <a:pt x="12315" y="2637"/>
                    <a:pt x="12269" y="2621"/>
                    <a:pt x="12237" y="2606"/>
                  </a:cubicBezTo>
                  <a:lnTo>
                    <a:pt x="12206" y="2590"/>
                  </a:lnTo>
                  <a:cubicBezTo>
                    <a:pt x="12175" y="2482"/>
                    <a:pt x="12191" y="2357"/>
                    <a:pt x="12253" y="2280"/>
                  </a:cubicBezTo>
                  <a:lnTo>
                    <a:pt x="12269" y="2249"/>
                  </a:lnTo>
                  <a:lnTo>
                    <a:pt x="12284" y="2249"/>
                  </a:lnTo>
                  <a:cubicBezTo>
                    <a:pt x="12331" y="2239"/>
                    <a:pt x="12370" y="2233"/>
                    <a:pt x="12405" y="2233"/>
                  </a:cubicBezTo>
                  <a:close/>
                  <a:moveTo>
                    <a:pt x="11218" y="2434"/>
                  </a:moveTo>
                  <a:cubicBezTo>
                    <a:pt x="11258" y="2434"/>
                    <a:pt x="11295" y="2444"/>
                    <a:pt x="11322" y="2466"/>
                  </a:cubicBezTo>
                  <a:lnTo>
                    <a:pt x="11338" y="2513"/>
                  </a:lnTo>
                  <a:cubicBezTo>
                    <a:pt x="11338" y="2621"/>
                    <a:pt x="11307" y="2714"/>
                    <a:pt x="11245" y="2792"/>
                  </a:cubicBezTo>
                  <a:lnTo>
                    <a:pt x="11229" y="2823"/>
                  </a:lnTo>
                  <a:lnTo>
                    <a:pt x="11105" y="2823"/>
                  </a:lnTo>
                  <a:cubicBezTo>
                    <a:pt x="11074" y="2823"/>
                    <a:pt x="11028" y="2792"/>
                    <a:pt x="11012" y="2776"/>
                  </a:cubicBezTo>
                  <a:cubicBezTo>
                    <a:pt x="10966" y="2761"/>
                    <a:pt x="10950" y="2714"/>
                    <a:pt x="10950" y="2683"/>
                  </a:cubicBezTo>
                  <a:cubicBezTo>
                    <a:pt x="10950" y="2621"/>
                    <a:pt x="10966" y="2559"/>
                    <a:pt x="11012" y="2528"/>
                  </a:cubicBezTo>
                  <a:cubicBezTo>
                    <a:pt x="11062" y="2468"/>
                    <a:pt x="11145" y="2434"/>
                    <a:pt x="11218" y="2434"/>
                  </a:cubicBezTo>
                  <a:close/>
                  <a:moveTo>
                    <a:pt x="13479" y="1691"/>
                  </a:moveTo>
                  <a:cubicBezTo>
                    <a:pt x="13504" y="1691"/>
                    <a:pt x="13530" y="1696"/>
                    <a:pt x="13556" y="1706"/>
                  </a:cubicBezTo>
                  <a:cubicBezTo>
                    <a:pt x="13587" y="1706"/>
                    <a:pt x="14176" y="2078"/>
                    <a:pt x="14672" y="2606"/>
                  </a:cubicBezTo>
                  <a:cubicBezTo>
                    <a:pt x="14735" y="2668"/>
                    <a:pt x="14735" y="2761"/>
                    <a:pt x="14672" y="2823"/>
                  </a:cubicBezTo>
                  <a:cubicBezTo>
                    <a:pt x="14657" y="2838"/>
                    <a:pt x="14610" y="2854"/>
                    <a:pt x="14579" y="2854"/>
                  </a:cubicBezTo>
                  <a:cubicBezTo>
                    <a:pt x="14533" y="2854"/>
                    <a:pt x="14502" y="2854"/>
                    <a:pt x="14486" y="2823"/>
                  </a:cubicBezTo>
                  <a:cubicBezTo>
                    <a:pt x="13990" y="2311"/>
                    <a:pt x="13416" y="1970"/>
                    <a:pt x="13416" y="1970"/>
                  </a:cubicBezTo>
                  <a:cubicBezTo>
                    <a:pt x="13354" y="1908"/>
                    <a:pt x="13339" y="1830"/>
                    <a:pt x="13354" y="1753"/>
                  </a:cubicBezTo>
                  <a:cubicBezTo>
                    <a:pt x="13385" y="1711"/>
                    <a:pt x="13430" y="1691"/>
                    <a:pt x="13479" y="1691"/>
                  </a:cubicBezTo>
                  <a:close/>
                  <a:moveTo>
                    <a:pt x="12563" y="2931"/>
                  </a:moveTo>
                  <a:lnTo>
                    <a:pt x="12563" y="2978"/>
                  </a:lnTo>
                  <a:cubicBezTo>
                    <a:pt x="12573" y="2968"/>
                    <a:pt x="12585" y="2965"/>
                    <a:pt x="12600" y="2965"/>
                  </a:cubicBezTo>
                  <a:cubicBezTo>
                    <a:pt x="12631" y="2965"/>
                    <a:pt x="12671" y="2983"/>
                    <a:pt x="12703" y="2993"/>
                  </a:cubicBezTo>
                  <a:lnTo>
                    <a:pt x="12734" y="3024"/>
                  </a:lnTo>
                  <a:cubicBezTo>
                    <a:pt x="12780" y="3086"/>
                    <a:pt x="12749" y="3164"/>
                    <a:pt x="12703" y="3226"/>
                  </a:cubicBezTo>
                  <a:cubicBezTo>
                    <a:pt x="12656" y="3257"/>
                    <a:pt x="12594" y="3288"/>
                    <a:pt x="12563" y="3288"/>
                  </a:cubicBezTo>
                  <a:cubicBezTo>
                    <a:pt x="12517" y="3288"/>
                    <a:pt x="12501" y="3288"/>
                    <a:pt x="12486" y="3257"/>
                  </a:cubicBezTo>
                  <a:cubicBezTo>
                    <a:pt x="12424" y="3226"/>
                    <a:pt x="12393" y="3148"/>
                    <a:pt x="12408" y="3071"/>
                  </a:cubicBezTo>
                  <a:cubicBezTo>
                    <a:pt x="12424" y="2993"/>
                    <a:pt x="12486" y="2931"/>
                    <a:pt x="12563" y="2931"/>
                  </a:cubicBezTo>
                  <a:close/>
                  <a:moveTo>
                    <a:pt x="9632" y="2947"/>
                  </a:moveTo>
                  <a:cubicBezTo>
                    <a:pt x="9647" y="2947"/>
                    <a:pt x="9694" y="2978"/>
                    <a:pt x="9725" y="2978"/>
                  </a:cubicBezTo>
                  <a:lnTo>
                    <a:pt x="9740" y="2978"/>
                  </a:lnTo>
                  <a:lnTo>
                    <a:pt x="9771" y="2993"/>
                  </a:lnTo>
                  <a:cubicBezTo>
                    <a:pt x="9802" y="3055"/>
                    <a:pt x="9833" y="3133"/>
                    <a:pt x="9787" y="3211"/>
                  </a:cubicBezTo>
                  <a:cubicBezTo>
                    <a:pt x="9756" y="3257"/>
                    <a:pt x="9694" y="3304"/>
                    <a:pt x="9632" y="3319"/>
                  </a:cubicBezTo>
                  <a:cubicBezTo>
                    <a:pt x="9624" y="3327"/>
                    <a:pt x="9620" y="3331"/>
                    <a:pt x="9618" y="3331"/>
                  </a:cubicBezTo>
                  <a:cubicBezTo>
                    <a:pt x="9616" y="3331"/>
                    <a:pt x="9616" y="3327"/>
                    <a:pt x="9616" y="3319"/>
                  </a:cubicBezTo>
                  <a:cubicBezTo>
                    <a:pt x="9539" y="3319"/>
                    <a:pt x="9477" y="3273"/>
                    <a:pt x="9430" y="3195"/>
                  </a:cubicBezTo>
                  <a:cubicBezTo>
                    <a:pt x="9399" y="3148"/>
                    <a:pt x="9415" y="3086"/>
                    <a:pt x="9461" y="3024"/>
                  </a:cubicBezTo>
                  <a:cubicBezTo>
                    <a:pt x="9492" y="2978"/>
                    <a:pt x="9554" y="2947"/>
                    <a:pt x="9632" y="2947"/>
                  </a:cubicBezTo>
                  <a:close/>
                  <a:moveTo>
                    <a:pt x="5724" y="2929"/>
                  </a:moveTo>
                  <a:cubicBezTo>
                    <a:pt x="5811" y="2929"/>
                    <a:pt x="5851" y="2986"/>
                    <a:pt x="5879" y="3055"/>
                  </a:cubicBezTo>
                  <a:cubicBezTo>
                    <a:pt x="5894" y="3117"/>
                    <a:pt x="5832" y="3195"/>
                    <a:pt x="5754" y="3226"/>
                  </a:cubicBezTo>
                  <a:cubicBezTo>
                    <a:pt x="5522" y="3257"/>
                    <a:pt x="5103" y="3459"/>
                    <a:pt x="4963" y="3536"/>
                  </a:cubicBezTo>
                  <a:cubicBezTo>
                    <a:pt x="4948" y="3552"/>
                    <a:pt x="4917" y="3552"/>
                    <a:pt x="4901" y="3552"/>
                  </a:cubicBezTo>
                  <a:cubicBezTo>
                    <a:pt x="4839" y="3552"/>
                    <a:pt x="4793" y="3536"/>
                    <a:pt x="4762" y="3474"/>
                  </a:cubicBezTo>
                  <a:cubicBezTo>
                    <a:pt x="4731" y="3397"/>
                    <a:pt x="4746" y="3319"/>
                    <a:pt x="4824" y="3257"/>
                  </a:cubicBezTo>
                  <a:cubicBezTo>
                    <a:pt x="4839" y="3257"/>
                    <a:pt x="5367" y="2993"/>
                    <a:pt x="5692" y="2931"/>
                  </a:cubicBezTo>
                  <a:cubicBezTo>
                    <a:pt x="5704" y="2930"/>
                    <a:pt x="5714" y="2929"/>
                    <a:pt x="5724" y="2929"/>
                  </a:cubicBezTo>
                  <a:close/>
                  <a:moveTo>
                    <a:pt x="6277" y="3435"/>
                  </a:moveTo>
                  <a:cubicBezTo>
                    <a:pt x="6339" y="3435"/>
                    <a:pt x="6396" y="3488"/>
                    <a:pt x="6421" y="3552"/>
                  </a:cubicBezTo>
                  <a:cubicBezTo>
                    <a:pt x="6437" y="3629"/>
                    <a:pt x="6375" y="3707"/>
                    <a:pt x="6297" y="3738"/>
                  </a:cubicBezTo>
                  <a:cubicBezTo>
                    <a:pt x="6127" y="3784"/>
                    <a:pt x="5972" y="3831"/>
                    <a:pt x="5801" y="3877"/>
                  </a:cubicBezTo>
                  <a:lnTo>
                    <a:pt x="5739" y="3877"/>
                  </a:lnTo>
                  <a:cubicBezTo>
                    <a:pt x="5677" y="3877"/>
                    <a:pt x="5615" y="3846"/>
                    <a:pt x="5599" y="3784"/>
                  </a:cubicBezTo>
                  <a:cubicBezTo>
                    <a:pt x="5568" y="3707"/>
                    <a:pt x="5599" y="3614"/>
                    <a:pt x="5677" y="3583"/>
                  </a:cubicBezTo>
                  <a:cubicBezTo>
                    <a:pt x="5848" y="3505"/>
                    <a:pt x="6049" y="3474"/>
                    <a:pt x="6235" y="3443"/>
                  </a:cubicBezTo>
                  <a:cubicBezTo>
                    <a:pt x="6249" y="3438"/>
                    <a:pt x="6263" y="3435"/>
                    <a:pt x="6277" y="3435"/>
                  </a:cubicBezTo>
                  <a:close/>
                  <a:moveTo>
                    <a:pt x="15913" y="4312"/>
                  </a:moveTo>
                  <a:cubicBezTo>
                    <a:pt x="15991" y="4358"/>
                    <a:pt x="16006" y="4420"/>
                    <a:pt x="15975" y="4498"/>
                  </a:cubicBezTo>
                  <a:cubicBezTo>
                    <a:pt x="15929" y="4560"/>
                    <a:pt x="15898" y="4606"/>
                    <a:pt x="15836" y="4606"/>
                  </a:cubicBezTo>
                  <a:lnTo>
                    <a:pt x="15820" y="4606"/>
                  </a:lnTo>
                  <a:cubicBezTo>
                    <a:pt x="15758" y="4575"/>
                    <a:pt x="15727" y="4529"/>
                    <a:pt x="15727" y="4451"/>
                  </a:cubicBezTo>
                  <a:cubicBezTo>
                    <a:pt x="15727" y="4420"/>
                    <a:pt x="15743" y="4405"/>
                    <a:pt x="15743" y="4389"/>
                  </a:cubicBezTo>
                  <a:lnTo>
                    <a:pt x="15727" y="4343"/>
                  </a:lnTo>
                  <a:cubicBezTo>
                    <a:pt x="15805" y="4312"/>
                    <a:pt x="15882" y="4312"/>
                    <a:pt x="15913" y="4312"/>
                  </a:cubicBezTo>
                  <a:close/>
                  <a:moveTo>
                    <a:pt x="11648" y="3024"/>
                  </a:moveTo>
                  <a:cubicBezTo>
                    <a:pt x="11726" y="3024"/>
                    <a:pt x="11803" y="3086"/>
                    <a:pt x="11803" y="3164"/>
                  </a:cubicBezTo>
                  <a:lnTo>
                    <a:pt x="11865" y="3722"/>
                  </a:lnTo>
                  <a:cubicBezTo>
                    <a:pt x="11881" y="3753"/>
                    <a:pt x="11927" y="3769"/>
                    <a:pt x="11943" y="3784"/>
                  </a:cubicBezTo>
                  <a:cubicBezTo>
                    <a:pt x="12160" y="3769"/>
                    <a:pt x="12346" y="3753"/>
                    <a:pt x="12548" y="3722"/>
                  </a:cubicBezTo>
                  <a:cubicBezTo>
                    <a:pt x="12625" y="3722"/>
                    <a:pt x="12703" y="3784"/>
                    <a:pt x="12703" y="3862"/>
                  </a:cubicBezTo>
                  <a:cubicBezTo>
                    <a:pt x="12703" y="3939"/>
                    <a:pt x="12641" y="4017"/>
                    <a:pt x="12563" y="4017"/>
                  </a:cubicBezTo>
                  <a:cubicBezTo>
                    <a:pt x="12486" y="4017"/>
                    <a:pt x="12408" y="4033"/>
                    <a:pt x="12331" y="4033"/>
                  </a:cubicBezTo>
                  <a:cubicBezTo>
                    <a:pt x="12424" y="4110"/>
                    <a:pt x="12548" y="4188"/>
                    <a:pt x="12656" y="4250"/>
                  </a:cubicBezTo>
                  <a:cubicBezTo>
                    <a:pt x="12734" y="4296"/>
                    <a:pt x="12749" y="4374"/>
                    <a:pt x="12718" y="4451"/>
                  </a:cubicBezTo>
                  <a:cubicBezTo>
                    <a:pt x="12703" y="4498"/>
                    <a:pt x="12656" y="4529"/>
                    <a:pt x="12594" y="4529"/>
                  </a:cubicBezTo>
                  <a:cubicBezTo>
                    <a:pt x="12563" y="4529"/>
                    <a:pt x="12548" y="4529"/>
                    <a:pt x="12517" y="4498"/>
                  </a:cubicBezTo>
                  <a:cubicBezTo>
                    <a:pt x="12315" y="4389"/>
                    <a:pt x="12113" y="4250"/>
                    <a:pt x="11927" y="4110"/>
                  </a:cubicBezTo>
                  <a:lnTo>
                    <a:pt x="11927" y="4110"/>
                  </a:lnTo>
                  <a:lnTo>
                    <a:pt x="11974" y="4575"/>
                  </a:lnTo>
                  <a:cubicBezTo>
                    <a:pt x="11974" y="4653"/>
                    <a:pt x="11927" y="4730"/>
                    <a:pt x="11850" y="4730"/>
                  </a:cubicBezTo>
                  <a:lnTo>
                    <a:pt x="11819" y="4730"/>
                  </a:lnTo>
                  <a:cubicBezTo>
                    <a:pt x="11757" y="4730"/>
                    <a:pt x="11679" y="4684"/>
                    <a:pt x="11679" y="4606"/>
                  </a:cubicBezTo>
                  <a:lnTo>
                    <a:pt x="11633" y="4079"/>
                  </a:lnTo>
                  <a:cubicBezTo>
                    <a:pt x="11400" y="4095"/>
                    <a:pt x="11183" y="4110"/>
                    <a:pt x="10950" y="4110"/>
                  </a:cubicBezTo>
                  <a:cubicBezTo>
                    <a:pt x="10873" y="4110"/>
                    <a:pt x="10811" y="4064"/>
                    <a:pt x="10811" y="3986"/>
                  </a:cubicBezTo>
                  <a:cubicBezTo>
                    <a:pt x="10811" y="3908"/>
                    <a:pt x="10873" y="3831"/>
                    <a:pt x="10950" y="3831"/>
                  </a:cubicBezTo>
                  <a:cubicBezTo>
                    <a:pt x="11121" y="3800"/>
                    <a:pt x="11322" y="3800"/>
                    <a:pt x="11509" y="3784"/>
                  </a:cubicBezTo>
                  <a:cubicBezTo>
                    <a:pt x="11291" y="3629"/>
                    <a:pt x="11105" y="3474"/>
                    <a:pt x="10935" y="3304"/>
                  </a:cubicBezTo>
                  <a:cubicBezTo>
                    <a:pt x="10873" y="3242"/>
                    <a:pt x="10873" y="3148"/>
                    <a:pt x="10935" y="3086"/>
                  </a:cubicBezTo>
                  <a:cubicBezTo>
                    <a:pt x="10966" y="3055"/>
                    <a:pt x="11004" y="3040"/>
                    <a:pt x="11043" y="3040"/>
                  </a:cubicBezTo>
                  <a:cubicBezTo>
                    <a:pt x="11082" y="3040"/>
                    <a:pt x="11121" y="3055"/>
                    <a:pt x="11152" y="3086"/>
                  </a:cubicBezTo>
                  <a:cubicBezTo>
                    <a:pt x="11276" y="3226"/>
                    <a:pt x="11415" y="3335"/>
                    <a:pt x="11571" y="3459"/>
                  </a:cubicBezTo>
                  <a:lnTo>
                    <a:pt x="11540" y="3179"/>
                  </a:lnTo>
                  <a:cubicBezTo>
                    <a:pt x="11540" y="3102"/>
                    <a:pt x="11586" y="3024"/>
                    <a:pt x="11648" y="3024"/>
                  </a:cubicBezTo>
                  <a:close/>
                  <a:moveTo>
                    <a:pt x="1908" y="4768"/>
                  </a:moveTo>
                  <a:cubicBezTo>
                    <a:pt x="1945" y="4768"/>
                    <a:pt x="1982" y="4775"/>
                    <a:pt x="2017" y="4792"/>
                  </a:cubicBezTo>
                  <a:cubicBezTo>
                    <a:pt x="2079" y="4839"/>
                    <a:pt x="2110" y="4886"/>
                    <a:pt x="2125" y="4948"/>
                  </a:cubicBezTo>
                  <a:cubicBezTo>
                    <a:pt x="2156" y="5025"/>
                    <a:pt x="2125" y="5103"/>
                    <a:pt x="2094" y="5118"/>
                  </a:cubicBezTo>
                  <a:cubicBezTo>
                    <a:pt x="2032" y="5180"/>
                    <a:pt x="1955" y="5227"/>
                    <a:pt x="1877" y="5227"/>
                  </a:cubicBezTo>
                  <a:cubicBezTo>
                    <a:pt x="1815" y="5227"/>
                    <a:pt x="1769" y="5196"/>
                    <a:pt x="1722" y="5180"/>
                  </a:cubicBezTo>
                  <a:cubicBezTo>
                    <a:pt x="1660" y="5149"/>
                    <a:pt x="1629" y="5072"/>
                    <a:pt x="1629" y="5010"/>
                  </a:cubicBezTo>
                  <a:cubicBezTo>
                    <a:pt x="1629" y="4963"/>
                    <a:pt x="1629" y="4932"/>
                    <a:pt x="1660" y="4886"/>
                  </a:cubicBezTo>
                  <a:cubicBezTo>
                    <a:pt x="1716" y="4818"/>
                    <a:pt x="1812" y="4768"/>
                    <a:pt x="1908" y="4768"/>
                  </a:cubicBezTo>
                  <a:close/>
                  <a:moveTo>
                    <a:pt x="8800" y="5118"/>
                  </a:moveTo>
                  <a:cubicBezTo>
                    <a:pt x="8853" y="5118"/>
                    <a:pt x="8903" y="5134"/>
                    <a:pt x="8949" y="5165"/>
                  </a:cubicBezTo>
                  <a:cubicBezTo>
                    <a:pt x="8996" y="5242"/>
                    <a:pt x="8996" y="5320"/>
                    <a:pt x="8934" y="5397"/>
                  </a:cubicBezTo>
                  <a:cubicBezTo>
                    <a:pt x="8903" y="5475"/>
                    <a:pt x="8841" y="5506"/>
                    <a:pt x="8763" y="5506"/>
                  </a:cubicBezTo>
                  <a:cubicBezTo>
                    <a:pt x="8686" y="5506"/>
                    <a:pt x="8608" y="5459"/>
                    <a:pt x="8593" y="5382"/>
                  </a:cubicBezTo>
                  <a:cubicBezTo>
                    <a:pt x="8562" y="5273"/>
                    <a:pt x="8593" y="5196"/>
                    <a:pt x="8639" y="5165"/>
                  </a:cubicBezTo>
                  <a:cubicBezTo>
                    <a:pt x="8694" y="5134"/>
                    <a:pt x="8748" y="5118"/>
                    <a:pt x="8800" y="5118"/>
                  </a:cubicBezTo>
                  <a:close/>
                  <a:moveTo>
                    <a:pt x="11493" y="5428"/>
                  </a:moveTo>
                  <a:cubicBezTo>
                    <a:pt x="11586" y="5428"/>
                    <a:pt x="11695" y="5475"/>
                    <a:pt x="11741" y="5552"/>
                  </a:cubicBezTo>
                  <a:cubicBezTo>
                    <a:pt x="11803" y="5630"/>
                    <a:pt x="11819" y="5770"/>
                    <a:pt x="11741" y="5863"/>
                  </a:cubicBezTo>
                  <a:lnTo>
                    <a:pt x="11726" y="5878"/>
                  </a:lnTo>
                  <a:lnTo>
                    <a:pt x="11710" y="5878"/>
                  </a:lnTo>
                  <a:cubicBezTo>
                    <a:pt x="11555" y="5863"/>
                    <a:pt x="11415" y="5739"/>
                    <a:pt x="11338" y="5614"/>
                  </a:cubicBezTo>
                  <a:cubicBezTo>
                    <a:pt x="11307" y="5583"/>
                    <a:pt x="11307" y="5568"/>
                    <a:pt x="11322" y="5521"/>
                  </a:cubicBezTo>
                  <a:cubicBezTo>
                    <a:pt x="11322" y="5490"/>
                    <a:pt x="11338" y="5444"/>
                    <a:pt x="11384" y="5444"/>
                  </a:cubicBezTo>
                  <a:cubicBezTo>
                    <a:pt x="11400" y="5428"/>
                    <a:pt x="11462" y="5428"/>
                    <a:pt x="11493" y="5428"/>
                  </a:cubicBezTo>
                  <a:close/>
                  <a:moveTo>
                    <a:pt x="10380" y="5578"/>
                  </a:moveTo>
                  <a:cubicBezTo>
                    <a:pt x="10450" y="5578"/>
                    <a:pt x="10519" y="5598"/>
                    <a:pt x="10578" y="5646"/>
                  </a:cubicBezTo>
                  <a:cubicBezTo>
                    <a:pt x="10687" y="5708"/>
                    <a:pt x="10702" y="5816"/>
                    <a:pt x="10656" y="5909"/>
                  </a:cubicBezTo>
                  <a:lnTo>
                    <a:pt x="10640" y="5956"/>
                  </a:lnTo>
                  <a:lnTo>
                    <a:pt x="10609" y="5956"/>
                  </a:lnTo>
                  <a:cubicBezTo>
                    <a:pt x="10516" y="5956"/>
                    <a:pt x="10423" y="5940"/>
                    <a:pt x="10376" y="5878"/>
                  </a:cubicBezTo>
                  <a:cubicBezTo>
                    <a:pt x="10314" y="5816"/>
                    <a:pt x="10252" y="5723"/>
                    <a:pt x="10268" y="5630"/>
                  </a:cubicBezTo>
                  <a:lnTo>
                    <a:pt x="10268" y="5583"/>
                  </a:lnTo>
                  <a:lnTo>
                    <a:pt x="10314" y="5583"/>
                  </a:lnTo>
                  <a:cubicBezTo>
                    <a:pt x="10336" y="5580"/>
                    <a:pt x="10358" y="5578"/>
                    <a:pt x="10380" y="5578"/>
                  </a:cubicBezTo>
                  <a:close/>
                  <a:moveTo>
                    <a:pt x="3936" y="5695"/>
                  </a:moveTo>
                  <a:cubicBezTo>
                    <a:pt x="3991" y="5695"/>
                    <a:pt x="4047" y="5708"/>
                    <a:pt x="4095" y="5739"/>
                  </a:cubicBezTo>
                  <a:lnTo>
                    <a:pt x="4110" y="5770"/>
                  </a:lnTo>
                  <a:lnTo>
                    <a:pt x="4110" y="5785"/>
                  </a:lnTo>
                  <a:cubicBezTo>
                    <a:pt x="4126" y="5894"/>
                    <a:pt x="4064" y="6018"/>
                    <a:pt x="3955" y="6095"/>
                  </a:cubicBezTo>
                  <a:cubicBezTo>
                    <a:pt x="3878" y="6157"/>
                    <a:pt x="3754" y="6173"/>
                    <a:pt x="3661" y="6188"/>
                  </a:cubicBezTo>
                  <a:lnTo>
                    <a:pt x="3630" y="6188"/>
                  </a:lnTo>
                  <a:lnTo>
                    <a:pt x="3599" y="6157"/>
                  </a:lnTo>
                  <a:cubicBezTo>
                    <a:pt x="3568" y="6033"/>
                    <a:pt x="3599" y="5878"/>
                    <a:pt x="3707" y="5785"/>
                  </a:cubicBezTo>
                  <a:cubicBezTo>
                    <a:pt x="3764" y="5728"/>
                    <a:pt x="3850" y="5695"/>
                    <a:pt x="3936" y="5695"/>
                  </a:cubicBezTo>
                  <a:close/>
                  <a:moveTo>
                    <a:pt x="16428" y="5033"/>
                  </a:moveTo>
                  <a:cubicBezTo>
                    <a:pt x="16471" y="5033"/>
                    <a:pt x="16516" y="5058"/>
                    <a:pt x="16534" y="5103"/>
                  </a:cubicBezTo>
                  <a:cubicBezTo>
                    <a:pt x="16549" y="5118"/>
                    <a:pt x="17014" y="5894"/>
                    <a:pt x="17232" y="6778"/>
                  </a:cubicBezTo>
                  <a:cubicBezTo>
                    <a:pt x="17247" y="6855"/>
                    <a:pt x="17216" y="6933"/>
                    <a:pt x="17139" y="6948"/>
                  </a:cubicBezTo>
                  <a:lnTo>
                    <a:pt x="17092" y="6948"/>
                  </a:lnTo>
                  <a:cubicBezTo>
                    <a:pt x="17045" y="6948"/>
                    <a:pt x="16983" y="6886"/>
                    <a:pt x="16968" y="6824"/>
                  </a:cubicBezTo>
                  <a:cubicBezTo>
                    <a:pt x="16766" y="6002"/>
                    <a:pt x="16301" y="5242"/>
                    <a:pt x="16301" y="5242"/>
                  </a:cubicBezTo>
                  <a:cubicBezTo>
                    <a:pt x="16270" y="5165"/>
                    <a:pt x="16285" y="5072"/>
                    <a:pt x="16348" y="5072"/>
                  </a:cubicBezTo>
                  <a:cubicBezTo>
                    <a:pt x="16367" y="5046"/>
                    <a:pt x="16397" y="5033"/>
                    <a:pt x="16428" y="5033"/>
                  </a:cubicBezTo>
                  <a:close/>
                  <a:moveTo>
                    <a:pt x="16373" y="7000"/>
                  </a:moveTo>
                  <a:cubicBezTo>
                    <a:pt x="16428" y="7000"/>
                    <a:pt x="16479" y="7024"/>
                    <a:pt x="16518" y="7072"/>
                  </a:cubicBezTo>
                  <a:cubicBezTo>
                    <a:pt x="16549" y="7119"/>
                    <a:pt x="16549" y="7165"/>
                    <a:pt x="16549" y="7212"/>
                  </a:cubicBezTo>
                  <a:cubicBezTo>
                    <a:pt x="16549" y="7259"/>
                    <a:pt x="16534" y="7321"/>
                    <a:pt x="16503" y="7336"/>
                  </a:cubicBezTo>
                  <a:cubicBezTo>
                    <a:pt x="16456" y="7352"/>
                    <a:pt x="16425" y="7367"/>
                    <a:pt x="16379" y="7367"/>
                  </a:cubicBezTo>
                  <a:cubicBezTo>
                    <a:pt x="16317" y="7367"/>
                    <a:pt x="16239" y="7336"/>
                    <a:pt x="16208" y="7290"/>
                  </a:cubicBezTo>
                  <a:cubicBezTo>
                    <a:pt x="16161" y="7243"/>
                    <a:pt x="16146" y="7181"/>
                    <a:pt x="16161" y="7119"/>
                  </a:cubicBezTo>
                  <a:cubicBezTo>
                    <a:pt x="16161" y="7072"/>
                    <a:pt x="16208" y="7041"/>
                    <a:pt x="16270" y="7026"/>
                  </a:cubicBezTo>
                  <a:cubicBezTo>
                    <a:pt x="16305" y="7008"/>
                    <a:pt x="16340" y="7000"/>
                    <a:pt x="16373" y="7000"/>
                  </a:cubicBezTo>
                  <a:close/>
                  <a:moveTo>
                    <a:pt x="17317" y="7287"/>
                  </a:moveTo>
                  <a:cubicBezTo>
                    <a:pt x="17383" y="7287"/>
                    <a:pt x="17433" y="7344"/>
                    <a:pt x="17433" y="7414"/>
                  </a:cubicBezTo>
                  <a:cubicBezTo>
                    <a:pt x="17449" y="7445"/>
                    <a:pt x="17557" y="8313"/>
                    <a:pt x="17542" y="8778"/>
                  </a:cubicBezTo>
                  <a:cubicBezTo>
                    <a:pt x="17542" y="8872"/>
                    <a:pt x="17480" y="8918"/>
                    <a:pt x="17402" y="8918"/>
                  </a:cubicBezTo>
                  <a:cubicBezTo>
                    <a:pt x="17325" y="8918"/>
                    <a:pt x="17278" y="8840"/>
                    <a:pt x="17278" y="8763"/>
                  </a:cubicBezTo>
                  <a:cubicBezTo>
                    <a:pt x="17309" y="8329"/>
                    <a:pt x="17170" y="7445"/>
                    <a:pt x="17170" y="7445"/>
                  </a:cubicBezTo>
                  <a:cubicBezTo>
                    <a:pt x="17154" y="7367"/>
                    <a:pt x="17216" y="7321"/>
                    <a:pt x="17294" y="7290"/>
                  </a:cubicBezTo>
                  <a:cubicBezTo>
                    <a:pt x="17302" y="7288"/>
                    <a:pt x="17310" y="7287"/>
                    <a:pt x="17317" y="7287"/>
                  </a:cubicBezTo>
                  <a:close/>
                  <a:moveTo>
                    <a:pt x="16581" y="8372"/>
                  </a:moveTo>
                  <a:cubicBezTo>
                    <a:pt x="16657" y="8372"/>
                    <a:pt x="16755" y="8418"/>
                    <a:pt x="16782" y="8499"/>
                  </a:cubicBezTo>
                  <a:cubicBezTo>
                    <a:pt x="16828" y="8577"/>
                    <a:pt x="16828" y="8654"/>
                    <a:pt x="16828" y="8732"/>
                  </a:cubicBezTo>
                  <a:cubicBezTo>
                    <a:pt x="16813" y="8903"/>
                    <a:pt x="16813" y="9058"/>
                    <a:pt x="16751" y="9213"/>
                  </a:cubicBezTo>
                  <a:lnTo>
                    <a:pt x="16720" y="9259"/>
                  </a:lnTo>
                  <a:lnTo>
                    <a:pt x="16689" y="9259"/>
                  </a:lnTo>
                  <a:cubicBezTo>
                    <a:pt x="16565" y="9259"/>
                    <a:pt x="16518" y="9120"/>
                    <a:pt x="16518" y="8980"/>
                  </a:cubicBezTo>
                  <a:cubicBezTo>
                    <a:pt x="16487" y="8809"/>
                    <a:pt x="16518" y="8608"/>
                    <a:pt x="16518" y="8437"/>
                  </a:cubicBezTo>
                  <a:lnTo>
                    <a:pt x="16518" y="8406"/>
                  </a:lnTo>
                  <a:lnTo>
                    <a:pt x="16549" y="8375"/>
                  </a:lnTo>
                  <a:cubicBezTo>
                    <a:pt x="16559" y="8373"/>
                    <a:pt x="16570" y="8372"/>
                    <a:pt x="16581" y="8372"/>
                  </a:cubicBezTo>
                  <a:close/>
                  <a:moveTo>
                    <a:pt x="3335" y="10050"/>
                  </a:moveTo>
                  <a:lnTo>
                    <a:pt x="3568" y="10097"/>
                  </a:lnTo>
                  <a:cubicBezTo>
                    <a:pt x="3645" y="10128"/>
                    <a:pt x="3676" y="10190"/>
                    <a:pt x="3676" y="10236"/>
                  </a:cubicBezTo>
                  <a:cubicBezTo>
                    <a:pt x="3707" y="10314"/>
                    <a:pt x="3676" y="10391"/>
                    <a:pt x="3630" y="10453"/>
                  </a:cubicBezTo>
                  <a:lnTo>
                    <a:pt x="3599" y="10485"/>
                  </a:lnTo>
                  <a:lnTo>
                    <a:pt x="3366" y="10422"/>
                  </a:lnTo>
                  <a:cubicBezTo>
                    <a:pt x="3335" y="10391"/>
                    <a:pt x="3288" y="10376"/>
                    <a:pt x="3257" y="10345"/>
                  </a:cubicBezTo>
                  <a:cubicBezTo>
                    <a:pt x="3226" y="10298"/>
                    <a:pt x="3195" y="10205"/>
                    <a:pt x="3304" y="10066"/>
                  </a:cubicBezTo>
                  <a:lnTo>
                    <a:pt x="3335" y="10050"/>
                  </a:lnTo>
                  <a:close/>
                  <a:moveTo>
                    <a:pt x="12191" y="10516"/>
                  </a:moveTo>
                  <a:lnTo>
                    <a:pt x="12253" y="10578"/>
                  </a:lnTo>
                  <a:lnTo>
                    <a:pt x="12315" y="10578"/>
                  </a:lnTo>
                  <a:cubicBezTo>
                    <a:pt x="12338" y="10562"/>
                    <a:pt x="12362" y="10554"/>
                    <a:pt x="12383" y="10554"/>
                  </a:cubicBezTo>
                  <a:cubicBezTo>
                    <a:pt x="12404" y="10554"/>
                    <a:pt x="12424" y="10562"/>
                    <a:pt x="12439" y="10578"/>
                  </a:cubicBezTo>
                  <a:cubicBezTo>
                    <a:pt x="12548" y="10609"/>
                    <a:pt x="12563" y="10702"/>
                    <a:pt x="12501" y="10841"/>
                  </a:cubicBezTo>
                  <a:lnTo>
                    <a:pt x="12501" y="10857"/>
                  </a:lnTo>
                  <a:lnTo>
                    <a:pt x="12486" y="10857"/>
                  </a:lnTo>
                  <a:cubicBezTo>
                    <a:pt x="12470" y="10888"/>
                    <a:pt x="12424" y="10888"/>
                    <a:pt x="12393" y="10888"/>
                  </a:cubicBezTo>
                  <a:cubicBezTo>
                    <a:pt x="12331" y="10888"/>
                    <a:pt x="12269" y="10857"/>
                    <a:pt x="12206" y="10826"/>
                  </a:cubicBezTo>
                  <a:cubicBezTo>
                    <a:pt x="12129" y="10764"/>
                    <a:pt x="12113" y="10655"/>
                    <a:pt x="12160" y="10578"/>
                  </a:cubicBezTo>
                  <a:lnTo>
                    <a:pt x="12191" y="10516"/>
                  </a:lnTo>
                  <a:close/>
                  <a:moveTo>
                    <a:pt x="17480" y="9430"/>
                  </a:moveTo>
                  <a:cubicBezTo>
                    <a:pt x="17557" y="9430"/>
                    <a:pt x="17635" y="9492"/>
                    <a:pt x="17619" y="9569"/>
                  </a:cubicBezTo>
                  <a:cubicBezTo>
                    <a:pt x="17619" y="9600"/>
                    <a:pt x="17619" y="10578"/>
                    <a:pt x="17526" y="10934"/>
                  </a:cubicBezTo>
                  <a:cubicBezTo>
                    <a:pt x="17511" y="10996"/>
                    <a:pt x="17449" y="11043"/>
                    <a:pt x="17387" y="11043"/>
                  </a:cubicBezTo>
                  <a:lnTo>
                    <a:pt x="17356" y="11043"/>
                  </a:lnTo>
                  <a:cubicBezTo>
                    <a:pt x="17278" y="11012"/>
                    <a:pt x="17232" y="10934"/>
                    <a:pt x="17247" y="10857"/>
                  </a:cubicBezTo>
                  <a:cubicBezTo>
                    <a:pt x="17325" y="10593"/>
                    <a:pt x="17356" y="9833"/>
                    <a:pt x="17356" y="9569"/>
                  </a:cubicBezTo>
                  <a:cubicBezTo>
                    <a:pt x="17356" y="9492"/>
                    <a:pt x="17402" y="9430"/>
                    <a:pt x="17480" y="9430"/>
                  </a:cubicBezTo>
                  <a:close/>
                  <a:moveTo>
                    <a:pt x="16267" y="12196"/>
                  </a:moveTo>
                  <a:cubicBezTo>
                    <a:pt x="16283" y="12196"/>
                    <a:pt x="16300" y="12199"/>
                    <a:pt x="16317" y="12206"/>
                  </a:cubicBezTo>
                  <a:cubicBezTo>
                    <a:pt x="16394" y="12222"/>
                    <a:pt x="16441" y="12299"/>
                    <a:pt x="16425" y="12377"/>
                  </a:cubicBezTo>
                  <a:cubicBezTo>
                    <a:pt x="16239" y="12935"/>
                    <a:pt x="15820" y="13478"/>
                    <a:pt x="15805" y="13493"/>
                  </a:cubicBezTo>
                  <a:cubicBezTo>
                    <a:pt x="15758" y="13540"/>
                    <a:pt x="15727" y="13555"/>
                    <a:pt x="15681" y="13555"/>
                  </a:cubicBezTo>
                  <a:cubicBezTo>
                    <a:pt x="15650" y="13555"/>
                    <a:pt x="15603" y="13540"/>
                    <a:pt x="15588" y="13524"/>
                  </a:cubicBezTo>
                  <a:cubicBezTo>
                    <a:pt x="15526" y="13462"/>
                    <a:pt x="15526" y="13385"/>
                    <a:pt x="15588" y="13323"/>
                  </a:cubicBezTo>
                  <a:cubicBezTo>
                    <a:pt x="15588" y="13323"/>
                    <a:pt x="15991" y="12826"/>
                    <a:pt x="16146" y="12299"/>
                  </a:cubicBezTo>
                  <a:cubicBezTo>
                    <a:pt x="16158" y="12238"/>
                    <a:pt x="16209" y="12196"/>
                    <a:pt x="16267" y="12196"/>
                  </a:cubicBezTo>
                  <a:close/>
                  <a:moveTo>
                    <a:pt x="14269" y="14843"/>
                  </a:moveTo>
                  <a:cubicBezTo>
                    <a:pt x="14362" y="14843"/>
                    <a:pt x="14424" y="14874"/>
                    <a:pt x="14455" y="14951"/>
                  </a:cubicBezTo>
                  <a:cubicBezTo>
                    <a:pt x="14486" y="15013"/>
                    <a:pt x="14486" y="15091"/>
                    <a:pt x="14440" y="15153"/>
                  </a:cubicBezTo>
                  <a:cubicBezTo>
                    <a:pt x="14409" y="15199"/>
                    <a:pt x="14347" y="15246"/>
                    <a:pt x="14269" y="15246"/>
                  </a:cubicBezTo>
                  <a:lnTo>
                    <a:pt x="14207" y="15246"/>
                  </a:lnTo>
                  <a:cubicBezTo>
                    <a:pt x="14145" y="15230"/>
                    <a:pt x="14114" y="15184"/>
                    <a:pt x="14099" y="15153"/>
                  </a:cubicBezTo>
                  <a:cubicBezTo>
                    <a:pt x="14052" y="15106"/>
                    <a:pt x="14052" y="15029"/>
                    <a:pt x="14068" y="14951"/>
                  </a:cubicBezTo>
                  <a:cubicBezTo>
                    <a:pt x="14099" y="14874"/>
                    <a:pt x="14176" y="14843"/>
                    <a:pt x="14269" y="14843"/>
                  </a:cubicBezTo>
                  <a:close/>
                  <a:moveTo>
                    <a:pt x="16519" y="13645"/>
                  </a:moveTo>
                  <a:cubicBezTo>
                    <a:pt x="16529" y="13645"/>
                    <a:pt x="16539" y="13646"/>
                    <a:pt x="16549" y="13648"/>
                  </a:cubicBezTo>
                  <a:cubicBezTo>
                    <a:pt x="16627" y="13679"/>
                    <a:pt x="16673" y="13757"/>
                    <a:pt x="16658" y="13835"/>
                  </a:cubicBezTo>
                  <a:cubicBezTo>
                    <a:pt x="16503" y="14408"/>
                    <a:pt x="15603" y="15541"/>
                    <a:pt x="15572" y="15572"/>
                  </a:cubicBezTo>
                  <a:cubicBezTo>
                    <a:pt x="15526" y="15618"/>
                    <a:pt x="15494" y="15634"/>
                    <a:pt x="15448" y="15634"/>
                  </a:cubicBezTo>
                  <a:cubicBezTo>
                    <a:pt x="15417" y="15634"/>
                    <a:pt x="15370" y="15618"/>
                    <a:pt x="15355" y="15587"/>
                  </a:cubicBezTo>
                  <a:cubicBezTo>
                    <a:pt x="15293" y="15541"/>
                    <a:pt x="15277" y="15463"/>
                    <a:pt x="15355" y="15401"/>
                  </a:cubicBezTo>
                  <a:cubicBezTo>
                    <a:pt x="15355" y="15401"/>
                    <a:pt x="16223" y="14269"/>
                    <a:pt x="16379" y="13757"/>
                  </a:cubicBezTo>
                  <a:cubicBezTo>
                    <a:pt x="16392" y="13689"/>
                    <a:pt x="16453" y="13645"/>
                    <a:pt x="16519" y="13645"/>
                  </a:cubicBezTo>
                  <a:close/>
                  <a:moveTo>
                    <a:pt x="12331" y="15665"/>
                  </a:moveTo>
                  <a:lnTo>
                    <a:pt x="12346" y="15711"/>
                  </a:lnTo>
                  <a:cubicBezTo>
                    <a:pt x="12393" y="15820"/>
                    <a:pt x="12362" y="15944"/>
                    <a:pt x="12253" y="16006"/>
                  </a:cubicBezTo>
                  <a:cubicBezTo>
                    <a:pt x="12191" y="16052"/>
                    <a:pt x="12098" y="16099"/>
                    <a:pt x="12005" y="16099"/>
                  </a:cubicBezTo>
                  <a:lnTo>
                    <a:pt x="11958" y="16099"/>
                  </a:lnTo>
                  <a:cubicBezTo>
                    <a:pt x="11896" y="16099"/>
                    <a:pt x="11850" y="16052"/>
                    <a:pt x="11803" y="16006"/>
                  </a:cubicBezTo>
                  <a:cubicBezTo>
                    <a:pt x="11788" y="15959"/>
                    <a:pt x="11788" y="15928"/>
                    <a:pt x="11803" y="15882"/>
                  </a:cubicBezTo>
                  <a:cubicBezTo>
                    <a:pt x="11834" y="15820"/>
                    <a:pt x="11896" y="15804"/>
                    <a:pt x="11958" y="15804"/>
                  </a:cubicBezTo>
                  <a:lnTo>
                    <a:pt x="12005" y="15804"/>
                  </a:lnTo>
                  <a:cubicBezTo>
                    <a:pt x="12051" y="15804"/>
                    <a:pt x="12098" y="15742"/>
                    <a:pt x="12098" y="15711"/>
                  </a:cubicBezTo>
                  <a:lnTo>
                    <a:pt x="12098" y="15665"/>
                  </a:lnTo>
                  <a:close/>
                  <a:moveTo>
                    <a:pt x="13835" y="16021"/>
                  </a:moveTo>
                  <a:lnTo>
                    <a:pt x="13882" y="16037"/>
                  </a:lnTo>
                  <a:cubicBezTo>
                    <a:pt x="13887" y="16042"/>
                    <a:pt x="13892" y="16044"/>
                    <a:pt x="13898" y="16044"/>
                  </a:cubicBezTo>
                  <a:cubicBezTo>
                    <a:pt x="13911" y="16044"/>
                    <a:pt x="13928" y="16037"/>
                    <a:pt x="13959" y="16037"/>
                  </a:cubicBezTo>
                  <a:cubicBezTo>
                    <a:pt x="13990" y="16029"/>
                    <a:pt x="14017" y="16025"/>
                    <a:pt x="14042" y="16025"/>
                  </a:cubicBezTo>
                  <a:cubicBezTo>
                    <a:pt x="14068" y="16025"/>
                    <a:pt x="14091" y="16029"/>
                    <a:pt x="14114" y="16037"/>
                  </a:cubicBezTo>
                  <a:cubicBezTo>
                    <a:pt x="14145" y="16052"/>
                    <a:pt x="14192" y="16099"/>
                    <a:pt x="14192" y="16161"/>
                  </a:cubicBezTo>
                  <a:cubicBezTo>
                    <a:pt x="14207" y="16208"/>
                    <a:pt x="14176" y="16270"/>
                    <a:pt x="14130" y="16301"/>
                  </a:cubicBezTo>
                  <a:cubicBezTo>
                    <a:pt x="14068" y="16332"/>
                    <a:pt x="14037" y="16347"/>
                    <a:pt x="13975" y="16347"/>
                  </a:cubicBezTo>
                  <a:cubicBezTo>
                    <a:pt x="13944" y="16347"/>
                    <a:pt x="13882" y="16347"/>
                    <a:pt x="13835" y="16332"/>
                  </a:cubicBezTo>
                  <a:lnTo>
                    <a:pt x="13819" y="16332"/>
                  </a:lnTo>
                  <a:lnTo>
                    <a:pt x="13819" y="16301"/>
                  </a:lnTo>
                  <a:cubicBezTo>
                    <a:pt x="13788" y="16239"/>
                    <a:pt x="13788" y="16130"/>
                    <a:pt x="13819" y="16052"/>
                  </a:cubicBezTo>
                  <a:lnTo>
                    <a:pt x="13835" y="16021"/>
                  </a:lnTo>
                  <a:close/>
                  <a:moveTo>
                    <a:pt x="4270" y="16387"/>
                  </a:moveTo>
                  <a:cubicBezTo>
                    <a:pt x="4293" y="16387"/>
                    <a:pt x="4318" y="16394"/>
                    <a:pt x="4343" y="16409"/>
                  </a:cubicBezTo>
                  <a:cubicBezTo>
                    <a:pt x="4343" y="16409"/>
                    <a:pt x="4793" y="16657"/>
                    <a:pt x="5026" y="16750"/>
                  </a:cubicBezTo>
                  <a:cubicBezTo>
                    <a:pt x="5103" y="16797"/>
                    <a:pt x="5134" y="16874"/>
                    <a:pt x="5103" y="16968"/>
                  </a:cubicBezTo>
                  <a:cubicBezTo>
                    <a:pt x="5057" y="17014"/>
                    <a:pt x="5026" y="17045"/>
                    <a:pt x="4963" y="17045"/>
                  </a:cubicBezTo>
                  <a:cubicBezTo>
                    <a:pt x="4948" y="17045"/>
                    <a:pt x="4917" y="17030"/>
                    <a:pt x="4901" y="17030"/>
                  </a:cubicBezTo>
                  <a:cubicBezTo>
                    <a:pt x="4669" y="16905"/>
                    <a:pt x="4219" y="16673"/>
                    <a:pt x="4204" y="16657"/>
                  </a:cubicBezTo>
                  <a:cubicBezTo>
                    <a:pt x="4126" y="16626"/>
                    <a:pt x="4110" y="16549"/>
                    <a:pt x="4141" y="16471"/>
                  </a:cubicBezTo>
                  <a:cubicBezTo>
                    <a:pt x="4173" y="16419"/>
                    <a:pt x="4219" y="16387"/>
                    <a:pt x="4270" y="16387"/>
                  </a:cubicBezTo>
                  <a:close/>
                  <a:moveTo>
                    <a:pt x="14541" y="16577"/>
                  </a:moveTo>
                  <a:cubicBezTo>
                    <a:pt x="14554" y="16577"/>
                    <a:pt x="14566" y="16578"/>
                    <a:pt x="14579" y="16580"/>
                  </a:cubicBezTo>
                  <a:lnTo>
                    <a:pt x="14610" y="16580"/>
                  </a:lnTo>
                  <a:lnTo>
                    <a:pt x="14610" y="16626"/>
                  </a:lnTo>
                  <a:cubicBezTo>
                    <a:pt x="14610" y="16719"/>
                    <a:pt x="14641" y="16859"/>
                    <a:pt x="14595" y="16952"/>
                  </a:cubicBezTo>
                  <a:cubicBezTo>
                    <a:pt x="14564" y="17030"/>
                    <a:pt x="14455" y="17092"/>
                    <a:pt x="14378" y="17092"/>
                  </a:cubicBezTo>
                  <a:cubicBezTo>
                    <a:pt x="14347" y="17092"/>
                    <a:pt x="14300" y="17061"/>
                    <a:pt x="14269" y="17045"/>
                  </a:cubicBezTo>
                  <a:lnTo>
                    <a:pt x="14254" y="17030"/>
                  </a:lnTo>
                  <a:cubicBezTo>
                    <a:pt x="14192" y="16936"/>
                    <a:pt x="14192" y="16797"/>
                    <a:pt x="14269" y="16704"/>
                  </a:cubicBezTo>
                  <a:cubicBezTo>
                    <a:pt x="14339" y="16634"/>
                    <a:pt x="14433" y="16577"/>
                    <a:pt x="14541" y="16577"/>
                  </a:cubicBezTo>
                  <a:close/>
                  <a:moveTo>
                    <a:pt x="13862" y="17026"/>
                  </a:moveTo>
                  <a:cubicBezTo>
                    <a:pt x="13891" y="17026"/>
                    <a:pt x="13920" y="17033"/>
                    <a:pt x="13944" y="17045"/>
                  </a:cubicBezTo>
                  <a:cubicBezTo>
                    <a:pt x="13990" y="17092"/>
                    <a:pt x="14021" y="17185"/>
                    <a:pt x="13959" y="17262"/>
                  </a:cubicBezTo>
                  <a:cubicBezTo>
                    <a:pt x="13664" y="17650"/>
                    <a:pt x="12718" y="18317"/>
                    <a:pt x="12672" y="18348"/>
                  </a:cubicBezTo>
                  <a:cubicBezTo>
                    <a:pt x="12656" y="18363"/>
                    <a:pt x="12625" y="18363"/>
                    <a:pt x="12594" y="18363"/>
                  </a:cubicBezTo>
                  <a:cubicBezTo>
                    <a:pt x="12563" y="18363"/>
                    <a:pt x="12501" y="18348"/>
                    <a:pt x="12486" y="18301"/>
                  </a:cubicBezTo>
                  <a:cubicBezTo>
                    <a:pt x="12439" y="18255"/>
                    <a:pt x="12470" y="18146"/>
                    <a:pt x="12517" y="18115"/>
                  </a:cubicBezTo>
                  <a:cubicBezTo>
                    <a:pt x="12517" y="18100"/>
                    <a:pt x="13478" y="17433"/>
                    <a:pt x="13742" y="17092"/>
                  </a:cubicBezTo>
                  <a:cubicBezTo>
                    <a:pt x="13770" y="17044"/>
                    <a:pt x="13816" y="17026"/>
                    <a:pt x="13862" y="17026"/>
                  </a:cubicBezTo>
                  <a:close/>
                  <a:moveTo>
                    <a:pt x="11293" y="17392"/>
                  </a:moveTo>
                  <a:cubicBezTo>
                    <a:pt x="11514" y="17392"/>
                    <a:pt x="11709" y="17499"/>
                    <a:pt x="11819" y="17681"/>
                  </a:cubicBezTo>
                  <a:cubicBezTo>
                    <a:pt x="11850" y="17727"/>
                    <a:pt x="11865" y="17759"/>
                    <a:pt x="11865" y="17805"/>
                  </a:cubicBezTo>
                  <a:cubicBezTo>
                    <a:pt x="11881" y="17976"/>
                    <a:pt x="11788" y="18131"/>
                    <a:pt x="11571" y="18270"/>
                  </a:cubicBezTo>
                  <a:cubicBezTo>
                    <a:pt x="11245" y="18487"/>
                    <a:pt x="10811" y="18736"/>
                    <a:pt x="10330" y="18736"/>
                  </a:cubicBezTo>
                  <a:cubicBezTo>
                    <a:pt x="10268" y="18736"/>
                    <a:pt x="10206" y="18705"/>
                    <a:pt x="10159" y="18705"/>
                  </a:cubicBezTo>
                  <a:cubicBezTo>
                    <a:pt x="9927" y="18689"/>
                    <a:pt x="9694" y="18534"/>
                    <a:pt x="9709" y="18301"/>
                  </a:cubicBezTo>
                  <a:cubicBezTo>
                    <a:pt x="9709" y="18131"/>
                    <a:pt x="9818" y="18038"/>
                    <a:pt x="9942" y="17960"/>
                  </a:cubicBezTo>
                  <a:cubicBezTo>
                    <a:pt x="10283" y="17727"/>
                    <a:pt x="10671" y="17526"/>
                    <a:pt x="11105" y="17417"/>
                  </a:cubicBezTo>
                  <a:cubicBezTo>
                    <a:pt x="11169" y="17401"/>
                    <a:pt x="11232" y="17392"/>
                    <a:pt x="11293" y="17392"/>
                  </a:cubicBezTo>
                  <a:close/>
                  <a:moveTo>
                    <a:pt x="9616" y="0"/>
                  </a:moveTo>
                  <a:cubicBezTo>
                    <a:pt x="7445" y="0"/>
                    <a:pt x="5444" y="744"/>
                    <a:pt x="3800" y="1861"/>
                  </a:cubicBezTo>
                  <a:lnTo>
                    <a:pt x="3893" y="1861"/>
                  </a:lnTo>
                  <a:cubicBezTo>
                    <a:pt x="4110" y="1908"/>
                    <a:pt x="4297" y="2047"/>
                    <a:pt x="4281" y="2249"/>
                  </a:cubicBezTo>
                  <a:cubicBezTo>
                    <a:pt x="4281" y="2435"/>
                    <a:pt x="4126" y="2528"/>
                    <a:pt x="4064" y="2559"/>
                  </a:cubicBezTo>
                  <a:cubicBezTo>
                    <a:pt x="3785" y="2761"/>
                    <a:pt x="3444" y="2916"/>
                    <a:pt x="3102" y="2993"/>
                  </a:cubicBezTo>
                  <a:cubicBezTo>
                    <a:pt x="3056" y="3009"/>
                    <a:pt x="3009" y="3009"/>
                    <a:pt x="2963" y="3009"/>
                  </a:cubicBezTo>
                  <a:cubicBezTo>
                    <a:pt x="2854" y="3009"/>
                    <a:pt x="2746" y="2978"/>
                    <a:pt x="2653" y="2916"/>
                  </a:cubicBezTo>
                  <a:cubicBezTo>
                    <a:pt x="1009" y="4637"/>
                    <a:pt x="0" y="6964"/>
                    <a:pt x="0" y="9538"/>
                  </a:cubicBezTo>
                  <a:cubicBezTo>
                    <a:pt x="0" y="13679"/>
                    <a:pt x="2591" y="17200"/>
                    <a:pt x="6251" y="18565"/>
                  </a:cubicBezTo>
                  <a:cubicBezTo>
                    <a:pt x="6386" y="18552"/>
                    <a:pt x="6523" y="18545"/>
                    <a:pt x="6660" y="18545"/>
                  </a:cubicBezTo>
                  <a:cubicBezTo>
                    <a:pt x="6854" y="18545"/>
                    <a:pt x="7046" y="18560"/>
                    <a:pt x="7228" y="18596"/>
                  </a:cubicBezTo>
                  <a:cubicBezTo>
                    <a:pt x="7461" y="18643"/>
                    <a:pt x="7616" y="18798"/>
                    <a:pt x="7631" y="18968"/>
                  </a:cubicBezTo>
                  <a:cubicBezTo>
                    <a:pt x="8283" y="19077"/>
                    <a:pt x="8934" y="19154"/>
                    <a:pt x="9601" y="19154"/>
                  </a:cubicBezTo>
                  <a:cubicBezTo>
                    <a:pt x="10935" y="19154"/>
                    <a:pt x="12191" y="18875"/>
                    <a:pt x="13354" y="18379"/>
                  </a:cubicBezTo>
                  <a:cubicBezTo>
                    <a:pt x="13525" y="18270"/>
                    <a:pt x="13680" y="18146"/>
                    <a:pt x="13835" y="18038"/>
                  </a:cubicBezTo>
                  <a:cubicBezTo>
                    <a:pt x="13882" y="18022"/>
                    <a:pt x="13944" y="17976"/>
                    <a:pt x="13975" y="17945"/>
                  </a:cubicBezTo>
                  <a:cubicBezTo>
                    <a:pt x="14099" y="17836"/>
                    <a:pt x="14192" y="17759"/>
                    <a:pt x="14300" y="17665"/>
                  </a:cubicBezTo>
                  <a:cubicBezTo>
                    <a:pt x="14347" y="17634"/>
                    <a:pt x="14409" y="17588"/>
                    <a:pt x="14440" y="17557"/>
                  </a:cubicBezTo>
                  <a:cubicBezTo>
                    <a:pt x="14533" y="17448"/>
                    <a:pt x="14657" y="17355"/>
                    <a:pt x="14750" y="17262"/>
                  </a:cubicBezTo>
                  <a:lnTo>
                    <a:pt x="14874" y="17138"/>
                  </a:lnTo>
                  <a:cubicBezTo>
                    <a:pt x="15153" y="16874"/>
                    <a:pt x="15417" y="16580"/>
                    <a:pt x="15665" y="16270"/>
                  </a:cubicBezTo>
                  <a:cubicBezTo>
                    <a:pt x="15681" y="16239"/>
                    <a:pt x="15727" y="16177"/>
                    <a:pt x="15758" y="16130"/>
                  </a:cubicBezTo>
                  <a:cubicBezTo>
                    <a:pt x="15836" y="16037"/>
                    <a:pt x="15929" y="15928"/>
                    <a:pt x="16006" y="15804"/>
                  </a:cubicBezTo>
                  <a:cubicBezTo>
                    <a:pt x="16053" y="15742"/>
                    <a:pt x="16084" y="15711"/>
                    <a:pt x="16130" y="15649"/>
                  </a:cubicBezTo>
                  <a:lnTo>
                    <a:pt x="16363" y="15308"/>
                  </a:lnTo>
                  <a:cubicBezTo>
                    <a:pt x="16394" y="15261"/>
                    <a:pt x="16425" y="15230"/>
                    <a:pt x="16456" y="15168"/>
                  </a:cubicBezTo>
                  <a:cubicBezTo>
                    <a:pt x="16549" y="15013"/>
                    <a:pt x="16658" y="14843"/>
                    <a:pt x="16751" y="14657"/>
                  </a:cubicBezTo>
                  <a:cubicBezTo>
                    <a:pt x="16844" y="14486"/>
                    <a:pt x="16937" y="14315"/>
                    <a:pt x="17014" y="14145"/>
                  </a:cubicBezTo>
                  <a:cubicBezTo>
                    <a:pt x="17045" y="14098"/>
                    <a:pt x="17076" y="14036"/>
                    <a:pt x="17092" y="13990"/>
                  </a:cubicBezTo>
                  <a:cubicBezTo>
                    <a:pt x="17154" y="13850"/>
                    <a:pt x="17216" y="13726"/>
                    <a:pt x="17278" y="13602"/>
                  </a:cubicBezTo>
                  <a:cubicBezTo>
                    <a:pt x="17294" y="13540"/>
                    <a:pt x="17325" y="13462"/>
                    <a:pt x="17356" y="13400"/>
                  </a:cubicBezTo>
                  <a:cubicBezTo>
                    <a:pt x="17387" y="13261"/>
                    <a:pt x="17449" y="13137"/>
                    <a:pt x="17480" y="12997"/>
                  </a:cubicBezTo>
                  <a:lnTo>
                    <a:pt x="17542" y="12826"/>
                  </a:lnTo>
                  <a:lnTo>
                    <a:pt x="17712" y="12237"/>
                  </a:lnTo>
                  <a:cubicBezTo>
                    <a:pt x="17774" y="12051"/>
                    <a:pt x="17821" y="11849"/>
                    <a:pt x="17852" y="11663"/>
                  </a:cubicBezTo>
                  <a:cubicBezTo>
                    <a:pt x="17867" y="11586"/>
                    <a:pt x="17867" y="11524"/>
                    <a:pt x="17898" y="11462"/>
                  </a:cubicBezTo>
                  <a:cubicBezTo>
                    <a:pt x="17914" y="11322"/>
                    <a:pt x="17930" y="11167"/>
                    <a:pt x="17945" y="11043"/>
                  </a:cubicBezTo>
                  <a:cubicBezTo>
                    <a:pt x="17945" y="10965"/>
                    <a:pt x="17976" y="10903"/>
                    <a:pt x="17976" y="10826"/>
                  </a:cubicBezTo>
                  <a:cubicBezTo>
                    <a:pt x="17992" y="10686"/>
                    <a:pt x="17992" y="10531"/>
                    <a:pt x="18007" y="10391"/>
                  </a:cubicBezTo>
                  <a:cubicBezTo>
                    <a:pt x="18007" y="10345"/>
                    <a:pt x="18023" y="10267"/>
                    <a:pt x="18023" y="10205"/>
                  </a:cubicBezTo>
                  <a:cubicBezTo>
                    <a:pt x="18054" y="10004"/>
                    <a:pt x="18054" y="9802"/>
                    <a:pt x="18054" y="9585"/>
                  </a:cubicBezTo>
                  <a:cubicBezTo>
                    <a:pt x="18054" y="9368"/>
                    <a:pt x="18054" y="9182"/>
                    <a:pt x="18023" y="8965"/>
                  </a:cubicBezTo>
                  <a:cubicBezTo>
                    <a:pt x="18023" y="8903"/>
                    <a:pt x="18007" y="8825"/>
                    <a:pt x="18007" y="8763"/>
                  </a:cubicBezTo>
                  <a:cubicBezTo>
                    <a:pt x="18007" y="8639"/>
                    <a:pt x="17992" y="8484"/>
                    <a:pt x="17976" y="8344"/>
                  </a:cubicBezTo>
                  <a:cubicBezTo>
                    <a:pt x="17976" y="8267"/>
                    <a:pt x="17976" y="8205"/>
                    <a:pt x="17945" y="8127"/>
                  </a:cubicBezTo>
                  <a:cubicBezTo>
                    <a:pt x="17930" y="7987"/>
                    <a:pt x="17914" y="7832"/>
                    <a:pt x="17898" y="7708"/>
                  </a:cubicBezTo>
                  <a:cubicBezTo>
                    <a:pt x="17867" y="7631"/>
                    <a:pt x="17867" y="7569"/>
                    <a:pt x="17852" y="7507"/>
                  </a:cubicBezTo>
                  <a:cubicBezTo>
                    <a:pt x="17821" y="7321"/>
                    <a:pt x="17774" y="7119"/>
                    <a:pt x="17712" y="6933"/>
                  </a:cubicBezTo>
                  <a:lnTo>
                    <a:pt x="17542" y="6343"/>
                  </a:lnTo>
                  <a:lnTo>
                    <a:pt x="17480" y="6173"/>
                  </a:lnTo>
                  <a:cubicBezTo>
                    <a:pt x="17449" y="6033"/>
                    <a:pt x="17402" y="5894"/>
                    <a:pt x="17356" y="5770"/>
                  </a:cubicBezTo>
                  <a:cubicBezTo>
                    <a:pt x="17325" y="5708"/>
                    <a:pt x="17294" y="5630"/>
                    <a:pt x="17278" y="5568"/>
                  </a:cubicBezTo>
                  <a:cubicBezTo>
                    <a:pt x="17216" y="5428"/>
                    <a:pt x="17154" y="5320"/>
                    <a:pt x="17092" y="5180"/>
                  </a:cubicBezTo>
                  <a:cubicBezTo>
                    <a:pt x="17076" y="5149"/>
                    <a:pt x="17045" y="5087"/>
                    <a:pt x="17014" y="5025"/>
                  </a:cubicBezTo>
                  <a:cubicBezTo>
                    <a:pt x="16921" y="4855"/>
                    <a:pt x="16844" y="4684"/>
                    <a:pt x="16751" y="4498"/>
                  </a:cubicBezTo>
                  <a:cubicBezTo>
                    <a:pt x="16673" y="4327"/>
                    <a:pt x="16549" y="4172"/>
                    <a:pt x="16456" y="4001"/>
                  </a:cubicBezTo>
                  <a:cubicBezTo>
                    <a:pt x="16425" y="3955"/>
                    <a:pt x="16394" y="3908"/>
                    <a:pt x="16363" y="3862"/>
                  </a:cubicBezTo>
                  <a:lnTo>
                    <a:pt x="16130" y="3521"/>
                  </a:lnTo>
                  <a:cubicBezTo>
                    <a:pt x="16084" y="3459"/>
                    <a:pt x="16053" y="3412"/>
                    <a:pt x="16006" y="3366"/>
                  </a:cubicBezTo>
                  <a:cubicBezTo>
                    <a:pt x="15929" y="3242"/>
                    <a:pt x="15836" y="3148"/>
                    <a:pt x="15758" y="3024"/>
                  </a:cubicBezTo>
                  <a:cubicBezTo>
                    <a:pt x="15743" y="2993"/>
                    <a:pt x="15696" y="2931"/>
                    <a:pt x="15665" y="2900"/>
                  </a:cubicBezTo>
                  <a:cubicBezTo>
                    <a:pt x="15417" y="2590"/>
                    <a:pt x="15138" y="2295"/>
                    <a:pt x="14874" y="2016"/>
                  </a:cubicBezTo>
                  <a:lnTo>
                    <a:pt x="14750" y="1908"/>
                  </a:lnTo>
                  <a:cubicBezTo>
                    <a:pt x="14657" y="1815"/>
                    <a:pt x="14564" y="1706"/>
                    <a:pt x="14440" y="1613"/>
                  </a:cubicBezTo>
                  <a:cubicBezTo>
                    <a:pt x="14409" y="1566"/>
                    <a:pt x="14347" y="1535"/>
                    <a:pt x="14300" y="1504"/>
                  </a:cubicBezTo>
                  <a:cubicBezTo>
                    <a:pt x="14192" y="1396"/>
                    <a:pt x="14099" y="1318"/>
                    <a:pt x="13975" y="1225"/>
                  </a:cubicBezTo>
                  <a:cubicBezTo>
                    <a:pt x="13944" y="1210"/>
                    <a:pt x="13882" y="1163"/>
                    <a:pt x="13835" y="1132"/>
                  </a:cubicBezTo>
                  <a:lnTo>
                    <a:pt x="13370" y="776"/>
                  </a:lnTo>
                  <a:cubicBezTo>
                    <a:pt x="12237" y="279"/>
                    <a:pt x="10950" y="0"/>
                    <a:pt x="9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25"/>
            <p:cNvSpPr/>
            <p:nvPr/>
          </p:nvSpPr>
          <p:spPr>
            <a:xfrm>
              <a:off x="6192938" y="3784000"/>
              <a:ext cx="64000" cy="32200"/>
            </a:xfrm>
            <a:custGeom>
              <a:avLst/>
              <a:gdLst/>
              <a:ahLst/>
              <a:cxnLst/>
              <a:rect l="l" t="t" r="r" b="b"/>
              <a:pathLst>
                <a:path w="2560" h="1288" extrusionOk="0">
                  <a:moveTo>
                    <a:pt x="699" y="295"/>
                  </a:moveTo>
                  <a:cubicBezTo>
                    <a:pt x="1086" y="295"/>
                    <a:pt x="1660" y="326"/>
                    <a:pt x="2048" y="667"/>
                  </a:cubicBezTo>
                  <a:cubicBezTo>
                    <a:pt x="2157" y="745"/>
                    <a:pt x="2234" y="853"/>
                    <a:pt x="2188" y="915"/>
                  </a:cubicBezTo>
                  <a:cubicBezTo>
                    <a:pt x="2157" y="946"/>
                    <a:pt x="2048" y="977"/>
                    <a:pt x="1971" y="977"/>
                  </a:cubicBezTo>
                  <a:cubicBezTo>
                    <a:pt x="1891" y="983"/>
                    <a:pt x="1812" y="985"/>
                    <a:pt x="1734" y="985"/>
                  </a:cubicBezTo>
                  <a:cubicBezTo>
                    <a:pt x="1356" y="985"/>
                    <a:pt x="994" y="925"/>
                    <a:pt x="621" y="822"/>
                  </a:cubicBezTo>
                  <a:cubicBezTo>
                    <a:pt x="420" y="760"/>
                    <a:pt x="311" y="605"/>
                    <a:pt x="311" y="434"/>
                  </a:cubicBezTo>
                  <a:lnTo>
                    <a:pt x="311" y="388"/>
                  </a:lnTo>
                  <a:cubicBezTo>
                    <a:pt x="326" y="326"/>
                    <a:pt x="420" y="295"/>
                    <a:pt x="606" y="295"/>
                  </a:cubicBezTo>
                  <a:close/>
                  <a:moveTo>
                    <a:pt x="699" y="0"/>
                  </a:moveTo>
                  <a:lnTo>
                    <a:pt x="606" y="16"/>
                  </a:lnTo>
                  <a:cubicBezTo>
                    <a:pt x="482" y="16"/>
                    <a:pt x="156" y="47"/>
                    <a:pt x="32" y="295"/>
                  </a:cubicBezTo>
                  <a:cubicBezTo>
                    <a:pt x="16" y="326"/>
                    <a:pt x="1" y="372"/>
                    <a:pt x="1" y="434"/>
                  </a:cubicBezTo>
                  <a:cubicBezTo>
                    <a:pt x="1" y="745"/>
                    <a:pt x="218" y="1008"/>
                    <a:pt x="528" y="1101"/>
                  </a:cubicBezTo>
                  <a:cubicBezTo>
                    <a:pt x="916" y="1225"/>
                    <a:pt x="1335" y="1287"/>
                    <a:pt x="1738" y="1287"/>
                  </a:cubicBezTo>
                  <a:lnTo>
                    <a:pt x="1971" y="1287"/>
                  </a:lnTo>
                  <a:cubicBezTo>
                    <a:pt x="2110" y="1256"/>
                    <a:pt x="2312" y="1241"/>
                    <a:pt x="2405" y="1086"/>
                  </a:cubicBezTo>
                  <a:cubicBezTo>
                    <a:pt x="2560" y="869"/>
                    <a:pt x="2420" y="605"/>
                    <a:pt x="2234" y="434"/>
                  </a:cubicBezTo>
                  <a:cubicBezTo>
                    <a:pt x="1769" y="47"/>
                    <a:pt x="1148"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25"/>
            <p:cNvSpPr/>
            <p:nvPr/>
          </p:nvSpPr>
          <p:spPr>
            <a:xfrm>
              <a:off x="6192938" y="3784000"/>
              <a:ext cx="64000" cy="32200"/>
            </a:xfrm>
            <a:custGeom>
              <a:avLst/>
              <a:gdLst/>
              <a:ahLst/>
              <a:cxnLst/>
              <a:rect l="l" t="t" r="r" b="b"/>
              <a:pathLst>
                <a:path w="2560" h="1288" extrusionOk="0">
                  <a:moveTo>
                    <a:pt x="699" y="295"/>
                  </a:moveTo>
                  <a:cubicBezTo>
                    <a:pt x="1086" y="295"/>
                    <a:pt x="1660" y="326"/>
                    <a:pt x="2048" y="667"/>
                  </a:cubicBezTo>
                  <a:cubicBezTo>
                    <a:pt x="2157" y="745"/>
                    <a:pt x="2234" y="853"/>
                    <a:pt x="2188" y="915"/>
                  </a:cubicBezTo>
                  <a:cubicBezTo>
                    <a:pt x="2157" y="946"/>
                    <a:pt x="2048" y="977"/>
                    <a:pt x="1971" y="977"/>
                  </a:cubicBezTo>
                  <a:cubicBezTo>
                    <a:pt x="1891" y="983"/>
                    <a:pt x="1812" y="985"/>
                    <a:pt x="1734" y="985"/>
                  </a:cubicBezTo>
                  <a:cubicBezTo>
                    <a:pt x="1356" y="985"/>
                    <a:pt x="994" y="925"/>
                    <a:pt x="621" y="822"/>
                  </a:cubicBezTo>
                  <a:cubicBezTo>
                    <a:pt x="420" y="760"/>
                    <a:pt x="311" y="605"/>
                    <a:pt x="311" y="434"/>
                  </a:cubicBezTo>
                  <a:lnTo>
                    <a:pt x="311" y="388"/>
                  </a:lnTo>
                  <a:cubicBezTo>
                    <a:pt x="326" y="326"/>
                    <a:pt x="420" y="295"/>
                    <a:pt x="606" y="295"/>
                  </a:cubicBezTo>
                  <a:close/>
                  <a:moveTo>
                    <a:pt x="699" y="0"/>
                  </a:moveTo>
                  <a:lnTo>
                    <a:pt x="606" y="16"/>
                  </a:lnTo>
                  <a:cubicBezTo>
                    <a:pt x="482" y="16"/>
                    <a:pt x="156" y="47"/>
                    <a:pt x="32" y="295"/>
                  </a:cubicBezTo>
                  <a:cubicBezTo>
                    <a:pt x="16" y="326"/>
                    <a:pt x="1" y="372"/>
                    <a:pt x="1" y="434"/>
                  </a:cubicBezTo>
                  <a:cubicBezTo>
                    <a:pt x="1" y="745"/>
                    <a:pt x="218" y="1008"/>
                    <a:pt x="528" y="1101"/>
                  </a:cubicBezTo>
                  <a:cubicBezTo>
                    <a:pt x="916" y="1225"/>
                    <a:pt x="1335" y="1287"/>
                    <a:pt x="1738" y="1287"/>
                  </a:cubicBezTo>
                  <a:lnTo>
                    <a:pt x="1971" y="1287"/>
                  </a:lnTo>
                  <a:cubicBezTo>
                    <a:pt x="2110" y="1256"/>
                    <a:pt x="2312" y="1241"/>
                    <a:pt x="2405" y="1086"/>
                  </a:cubicBezTo>
                  <a:cubicBezTo>
                    <a:pt x="2560" y="869"/>
                    <a:pt x="2420" y="605"/>
                    <a:pt x="2234" y="434"/>
                  </a:cubicBezTo>
                  <a:cubicBezTo>
                    <a:pt x="1769" y="47"/>
                    <a:pt x="1148"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25"/>
            <p:cNvSpPr/>
            <p:nvPr/>
          </p:nvSpPr>
          <p:spPr>
            <a:xfrm>
              <a:off x="6041738" y="3827025"/>
              <a:ext cx="42275" cy="28725"/>
            </a:xfrm>
            <a:custGeom>
              <a:avLst/>
              <a:gdLst/>
              <a:ahLst/>
              <a:cxnLst/>
              <a:rect l="l" t="t" r="r" b="b"/>
              <a:pathLst>
                <a:path w="1691" h="1149" extrusionOk="0">
                  <a:moveTo>
                    <a:pt x="1179" y="1"/>
                  </a:moveTo>
                  <a:cubicBezTo>
                    <a:pt x="1039" y="125"/>
                    <a:pt x="884" y="233"/>
                    <a:pt x="760" y="357"/>
                  </a:cubicBezTo>
                  <a:cubicBezTo>
                    <a:pt x="869" y="311"/>
                    <a:pt x="993" y="295"/>
                    <a:pt x="1101" y="295"/>
                  </a:cubicBezTo>
                  <a:cubicBezTo>
                    <a:pt x="1148" y="295"/>
                    <a:pt x="1194" y="295"/>
                    <a:pt x="1241" y="311"/>
                  </a:cubicBezTo>
                  <a:cubicBezTo>
                    <a:pt x="1334" y="342"/>
                    <a:pt x="1380" y="373"/>
                    <a:pt x="1380" y="388"/>
                  </a:cubicBezTo>
                  <a:cubicBezTo>
                    <a:pt x="1380" y="388"/>
                    <a:pt x="1380" y="435"/>
                    <a:pt x="1272" y="466"/>
                  </a:cubicBezTo>
                  <a:cubicBezTo>
                    <a:pt x="1008" y="637"/>
                    <a:pt x="713" y="776"/>
                    <a:pt x="388" y="854"/>
                  </a:cubicBezTo>
                  <a:cubicBezTo>
                    <a:pt x="370" y="858"/>
                    <a:pt x="351" y="860"/>
                    <a:pt x="334" y="860"/>
                  </a:cubicBezTo>
                  <a:cubicBezTo>
                    <a:pt x="291" y="860"/>
                    <a:pt x="250" y="849"/>
                    <a:pt x="217" y="838"/>
                  </a:cubicBezTo>
                  <a:lnTo>
                    <a:pt x="0" y="1055"/>
                  </a:lnTo>
                  <a:cubicBezTo>
                    <a:pt x="93" y="1102"/>
                    <a:pt x="186" y="1148"/>
                    <a:pt x="310" y="1148"/>
                  </a:cubicBezTo>
                  <a:cubicBezTo>
                    <a:pt x="403" y="1148"/>
                    <a:pt x="450" y="1133"/>
                    <a:pt x="481" y="1133"/>
                  </a:cubicBezTo>
                  <a:cubicBezTo>
                    <a:pt x="838" y="1055"/>
                    <a:pt x="1163" y="900"/>
                    <a:pt x="1458" y="699"/>
                  </a:cubicBezTo>
                  <a:cubicBezTo>
                    <a:pt x="1504" y="668"/>
                    <a:pt x="1660" y="559"/>
                    <a:pt x="1660" y="388"/>
                  </a:cubicBezTo>
                  <a:cubicBezTo>
                    <a:pt x="1691" y="171"/>
                    <a:pt x="1489" y="47"/>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25"/>
            <p:cNvSpPr/>
            <p:nvPr/>
          </p:nvSpPr>
          <p:spPr>
            <a:xfrm>
              <a:off x="6041738" y="3827025"/>
              <a:ext cx="42275" cy="28725"/>
            </a:xfrm>
            <a:custGeom>
              <a:avLst/>
              <a:gdLst/>
              <a:ahLst/>
              <a:cxnLst/>
              <a:rect l="l" t="t" r="r" b="b"/>
              <a:pathLst>
                <a:path w="1691" h="1149" extrusionOk="0">
                  <a:moveTo>
                    <a:pt x="1179" y="1"/>
                  </a:moveTo>
                  <a:cubicBezTo>
                    <a:pt x="1039" y="125"/>
                    <a:pt x="884" y="233"/>
                    <a:pt x="760" y="357"/>
                  </a:cubicBezTo>
                  <a:cubicBezTo>
                    <a:pt x="869" y="311"/>
                    <a:pt x="993" y="295"/>
                    <a:pt x="1101" y="295"/>
                  </a:cubicBezTo>
                  <a:cubicBezTo>
                    <a:pt x="1148" y="295"/>
                    <a:pt x="1194" y="295"/>
                    <a:pt x="1241" y="311"/>
                  </a:cubicBezTo>
                  <a:cubicBezTo>
                    <a:pt x="1334" y="342"/>
                    <a:pt x="1380" y="373"/>
                    <a:pt x="1380" y="388"/>
                  </a:cubicBezTo>
                  <a:cubicBezTo>
                    <a:pt x="1380" y="388"/>
                    <a:pt x="1380" y="435"/>
                    <a:pt x="1272" y="466"/>
                  </a:cubicBezTo>
                  <a:cubicBezTo>
                    <a:pt x="1008" y="637"/>
                    <a:pt x="713" y="776"/>
                    <a:pt x="388" y="854"/>
                  </a:cubicBezTo>
                  <a:cubicBezTo>
                    <a:pt x="370" y="858"/>
                    <a:pt x="351" y="860"/>
                    <a:pt x="334" y="860"/>
                  </a:cubicBezTo>
                  <a:cubicBezTo>
                    <a:pt x="291" y="860"/>
                    <a:pt x="250" y="849"/>
                    <a:pt x="217" y="838"/>
                  </a:cubicBezTo>
                  <a:lnTo>
                    <a:pt x="0" y="1055"/>
                  </a:lnTo>
                  <a:cubicBezTo>
                    <a:pt x="93" y="1102"/>
                    <a:pt x="186" y="1148"/>
                    <a:pt x="310" y="1148"/>
                  </a:cubicBezTo>
                  <a:cubicBezTo>
                    <a:pt x="403" y="1148"/>
                    <a:pt x="450" y="1133"/>
                    <a:pt x="481" y="1133"/>
                  </a:cubicBezTo>
                  <a:cubicBezTo>
                    <a:pt x="838" y="1055"/>
                    <a:pt x="1163" y="900"/>
                    <a:pt x="1458" y="699"/>
                  </a:cubicBezTo>
                  <a:cubicBezTo>
                    <a:pt x="1504" y="668"/>
                    <a:pt x="1660" y="559"/>
                    <a:pt x="1660" y="388"/>
                  </a:cubicBezTo>
                  <a:cubicBezTo>
                    <a:pt x="1691" y="171"/>
                    <a:pt x="1489" y="47"/>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25"/>
            <p:cNvSpPr/>
            <p:nvPr/>
          </p:nvSpPr>
          <p:spPr>
            <a:xfrm>
              <a:off x="6218138"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16"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4" y="0"/>
                  </a:moveTo>
                  <a:cubicBezTo>
                    <a:pt x="1526" y="0"/>
                    <a:pt x="1469" y="6"/>
                    <a:pt x="1412" y="19"/>
                  </a:cubicBezTo>
                  <a:cubicBezTo>
                    <a:pt x="994"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25"/>
            <p:cNvSpPr/>
            <p:nvPr/>
          </p:nvSpPr>
          <p:spPr>
            <a:xfrm>
              <a:off x="6218138"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16"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4" y="0"/>
                  </a:moveTo>
                  <a:cubicBezTo>
                    <a:pt x="1526" y="0"/>
                    <a:pt x="1469" y="6"/>
                    <a:pt x="1412" y="19"/>
                  </a:cubicBezTo>
                  <a:cubicBezTo>
                    <a:pt x="994"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25"/>
            <p:cNvSpPr/>
            <p:nvPr/>
          </p:nvSpPr>
          <p:spPr>
            <a:xfrm>
              <a:off x="6133238" y="4243625"/>
              <a:ext cx="34925" cy="10725"/>
            </a:xfrm>
            <a:custGeom>
              <a:avLst/>
              <a:gdLst/>
              <a:ahLst/>
              <a:cxnLst/>
              <a:rect l="l" t="t" r="r" b="b"/>
              <a:pathLst>
                <a:path w="1397" h="429" extrusionOk="0">
                  <a:moveTo>
                    <a:pt x="323" y="1"/>
                  </a:moveTo>
                  <a:cubicBezTo>
                    <a:pt x="212" y="1"/>
                    <a:pt x="104" y="4"/>
                    <a:pt x="0" y="10"/>
                  </a:cubicBezTo>
                  <a:cubicBezTo>
                    <a:pt x="450" y="196"/>
                    <a:pt x="915" y="320"/>
                    <a:pt x="1396" y="428"/>
                  </a:cubicBezTo>
                  <a:cubicBezTo>
                    <a:pt x="1365" y="242"/>
                    <a:pt x="1210" y="87"/>
                    <a:pt x="977" y="56"/>
                  </a:cubicBezTo>
                  <a:cubicBezTo>
                    <a:pt x="771" y="15"/>
                    <a:pt x="543"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25"/>
            <p:cNvSpPr/>
            <p:nvPr/>
          </p:nvSpPr>
          <p:spPr>
            <a:xfrm>
              <a:off x="6133238" y="4243625"/>
              <a:ext cx="34925" cy="10725"/>
            </a:xfrm>
            <a:custGeom>
              <a:avLst/>
              <a:gdLst/>
              <a:ahLst/>
              <a:cxnLst/>
              <a:rect l="l" t="t" r="r" b="b"/>
              <a:pathLst>
                <a:path w="1397" h="429" extrusionOk="0">
                  <a:moveTo>
                    <a:pt x="323" y="1"/>
                  </a:moveTo>
                  <a:cubicBezTo>
                    <a:pt x="212" y="1"/>
                    <a:pt x="104" y="4"/>
                    <a:pt x="0" y="10"/>
                  </a:cubicBezTo>
                  <a:cubicBezTo>
                    <a:pt x="450" y="196"/>
                    <a:pt x="915" y="320"/>
                    <a:pt x="1396" y="428"/>
                  </a:cubicBezTo>
                  <a:cubicBezTo>
                    <a:pt x="1365" y="242"/>
                    <a:pt x="1210" y="87"/>
                    <a:pt x="977" y="56"/>
                  </a:cubicBezTo>
                  <a:cubicBezTo>
                    <a:pt x="771" y="15"/>
                    <a:pt x="543"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25"/>
            <p:cNvSpPr/>
            <p:nvPr/>
          </p:nvSpPr>
          <p:spPr>
            <a:xfrm>
              <a:off x="6246063" y="3854950"/>
              <a:ext cx="48500" cy="42675"/>
            </a:xfrm>
            <a:custGeom>
              <a:avLst/>
              <a:gdLst/>
              <a:ahLst/>
              <a:cxnLst/>
              <a:rect l="l" t="t" r="r" b="b"/>
              <a:pathLst>
                <a:path w="1940" h="1707" extrusionOk="0">
                  <a:moveTo>
                    <a:pt x="838" y="0"/>
                  </a:moveTo>
                  <a:cubicBezTo>
                    <a:pt x="761" y="0"/>
                    <a:pt x="699" y="78"/>
                    <a:pt x="699"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81" y="590"/>
                    <a:pt x="699"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69" y="1567"/>
                  </a:lnTo>
                  <a:cubicBezTo>
                    <a:pt x="869" y="1644"/>
                    <a:pt x="947"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1"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25"/>
            <p:cNvSpPr/>
            <p:nvPr/>
          </p:nvSpPr>
          <p:spPr>
            <a:xfrm>
              <a:off x="6246063" y="3854950"/>
              <a:ext cx="48500" cy="42675"/>
            </a:xfrm>
            <a:custGeom>
              <a:avLst/>
              <a:gdLst/>
              <a:ahLst/>
              <a:cxnLst/>
              <a:rect l="l" t="t" r="r" b="b"/>
              <a:pathLst>
                <a:path w="1940" h="1707" extrusionOk="0">
                  <a:moveTo>
                    <a:pt x="838" y="0"/>
                  </a:moveTo>
                  <a:cubicBezTo>
                    <a:pt x="761" y="0"/>
                    <a:pt x="699" y="78"/>
                    <a:pt x="699"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81" y="590"/>
                    <a:pt x="699"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69" y="1567"/>
                  </a:lnTo>
                  <a:cubicBezTo>
                    <a:pt x="869" y="1644"/>
                    <a:pt x="947"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1"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25"/>
            <p:cNvSpPr/>
            <p:nvPr/>
          </p:nvSpPr>
          <p:spPr>
            <a:xfrm>
              <a:off x="6309263" y="3820825"/>
              <a:ext cx="34925" cy="29100"/>
            </a:xfrm>
            <a:custGeom>
              <a:avLst/>
              <a:gdLst/>
              <a:ahLst/>
              <a:cxnLst/>
              <a:rect l="l" t="t" r="r" b="b"/>
              <a:pathLst>
                <a:path w="1397" h="1164" extrusionOk="0">
                  <a:moveTo>
                    <a:pt x="141" y="1"/>
                  </a:moveTo>
                  <a:cubicBezTo>
                    <a:pt x="92" y="1"/>
                    <a:pt x="47" y="21"/>
                    <a:pt x="16" y="63"/>
                  </a:cubicBezTo>
                  <a:cubicBezTo>
                    <a:pt x="1" y="140"/>
                    <a:pt x="16" y="218"/>
                    <a:pt x="78" y="280"/>
                  </a:cubicBezTo>
                  <a:cubicBezTo>
                    <a:pt x="78" y="280"/>
                    <a:pt x="652" y="621"/>
                    <a:pt x="1148" y="1133"/>
                  </a:cubicBezTo>
                  <a:cubicBezTo>
                    <a:pt x="1164" y="1164"/>
                    <a:pt x="1195" y="1164"/>
                    <a:pt x="1241" y="1164"/>
                  </a:cubicBezTo>
                  <a:cubicBezTo>
                    <a:pt x="1272" y="1164"/>
                    <a:pt x="1319" y="1148"/>
                    <a:pt x="1334" y="1133"/>
                  </a:cubicBezTo>
                  <a:cubicBezTo>
                    <a:pt x="1397" y="1071"/>
                    <a:pt x="1397" y="978"/>
                    <a:pt x="1334" y="916"/>
                  </a:cubicBezTo>
                  <a:cubicBezTo>
                    <a:pt x="838" y="388"/>
                    <a:pt x="249" y="16"/>
                    <a:pt x="218" y="16"/>
                  </a:cubicBezTo>
                  <a:cubicBezTo>
                    <a:pt x="192" y="6"/>
                    <a:pt x="16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25"/>
            <p:cNvSpPr/>
            <p:nvPr/>
          </p:nvSpPr>
          <p:spPr>
            <a:xfrm>
              <a:off x="6309263" y="3820825"/>
              <a:ext cx="34925" cy="29100"/>
            </a:xfrm>
            <a:custGeom>
              <a:avLst/>
              <a:gdLst/>
              <a:ahLst/>
              <a:cxnLst/>
              <a:rect l="l" t="t" r="r" b="b"/>
              <a:pathLst>
                <a:path w="1397" h="1164" extrusionOk="0">
                  <a:moveTo>
                    <a:pt x="141" y="1"/>
                  </a:moveTo>
                  <a:cubicBezTo>
                    <a:pt x="92" y="1"/>
                    <a:pt x="47" y="21"/>
                    <a:pt x="16" y="63"/>
                  </a:cubicBezTo>
                  <a:cubicBezTo>
                    <a:pt x="1" y="140"/>
                    <a:pt x="16" y="218"/>
                    <a:pt x="78" y="280"/>
                  </a:cubicBezTo>
                  <a:cubicBezTo>
                    <a:pt x="78" y="280"/>
                    <a:pt x="652" y="621"/>
                    <a:pt x="1148" y="1133"/>
                  </a:cubicBezTo>
                  <a:cubicBezTo>
                    <a:pt x="1164" y="1164"/>
                    <a:pt x="1195" y="1164"/>
                    <a:pt x="1241" y="1164"/>
                  </a:cubicBezTo>
                  <a:cubicBezTo>
                    <a:pt x="1272" y="1164"/>
                    <a:pt x="1319" y="1148"/>
                    <a:pt x="1334" y="1133"/>
                  </a:cubicBezTo>
                  <a:cubicBezTo>
                    <a:pt x="1397" y="1071"/>
                    <a:pt x="1397" y="978"/>
                    <a:pt x="1334" y="916"/>
                  </a:cubicBezTo>
                  <a:cubicBezTo>
                    <a:pt x="838" y="388"/>
                    <a:pt x="249" y="16"/>
                    <a:pt x="218" y="16"/>
                  </a:cubicBezTo>
                  <a:cubicBezTo>
                    <a:pt x="192" y="6"/>
                    <a:pt x="16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25"/>
            <p:cNvSpPr/>
            <p:nvPr/>
          </p:nvSpPr>
          <p:spPr>
            <a:xfrm>
              <a:off x="6382538" y="3904400"/>
              <a:ext cx="25250" cy="47900"/>
            </a:xfrm>
            <a:custGeom>
              <a:avLst/>
              <a:gdLst/>
              <a:ahLst/>
              <a:cxnLst/>
              <a:rect l="l" t="t" r="r" b="b"/>
              <a:pathLst>
                <a:path w="1010" h="1916" extrusionOk="0">
                  <a:moveTo>
                    <a:pt x="181" y="0"/>
                  </a:moveTo>
                  <a:cubicBezTo>
                    <a:pt x="151" y="0"/>
                    <a:pt x="120" y="13"/>
                    <a:pt x="94" y="39"/>
                  </a:cubicBezTo>
                  <a:cubicBezTo>
                    <a:pt x="32" y="70"/>
                    <a:pt x="1" y="163"/>
                    <a:pt x="48" y="225"/>
                  </a:cubicBezTo>
                  <a:cubicBezTo>
                    <a:pt x="47" y="225"/>
                    <a:pt x="47" y="225"/>
                    <a:pt x="47" y="225"/>
                  </a:cubicBezTo>
                  <a:lnTo>
                    <a:pt x="47" y="225"/>
                  </a:lnTo>
                  <a:cubicBezTo>
                    <a:pt x="41"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25"/>
            <p:cNvSpPr/>
            <p:nvPr/>
          </p:nvSpPr>
          <p:spPr>
            <a:xfrm>
              <a:off x="6382538" y="3904400"/>
              <a:ext cx="25250" cy="47900"/>
            </a:xfrm>
            <a:custGeom>
              <a:avLst/>
              <a:gdLst/>
              <a:ahLst/>
              <a:cxnLst/>
              <a:rect l="l" t="t" r="r" b="b"/>
              <a:pathLst>
                <a:path w="1010" h="1916" extrusionOk="0">
                  <a:moveTo>
                    <a:pt x="181" y="0"/>
                  </a:moveTo>
                  <a:cubicBezTo>
                    <a:pt x="151" y="0"/>
                    <a:pt x="120" y="13"/>
                    <a:pt x="94" y="39"/>
                  </a:cubicBezTo>
                  <a:cubicBezTo>
                    <a:pt x="32" y="70"/>
                    <a:pt x="1" y="163"/>
                    <a:pt x="48" y="225"/>
                  </a:cubicBezTo>
                  <a:cubicBezTo>
                    <a:pt x="47" y="225"/>
                    <a:pt x="47" y="225"/>
                    <a:pt x="47" y="225"/>
                  </a:cubicBezTo>
                  <a:lnTo>
                    <a:pt x="47" y="225"/>
                  </a:lnTo>
                  <a:cubicBezTo>
                    <a:pt x="41"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25"/>
            <p:cNvSpPr/>
            <p:nvPr/>
          </p:nvSpPr>
          <p:spPr>
            <a:xfrm>
              <a:off x="6404663" y="3961125"/>
              <a:ext cx="9700" cy="40800"/>
            </a:xfrm>
            <a:custGeom>
              <a:avLst/>
              <a:gdLst/>
              <a:ahLst/>
              <a:cxnLst/>
              <a:rect l="l" t="t" r="r" b="b"/>
              <a:pathLst>
                <a:path w="388" h="1632" extrusionOk="0">
                  <a:moveTo>
                    <a:pt x="117" y="1"/>
                  </a:moveTo>
                  <a:cubicBezTo>
                    <a:pt x="109" y="1"/>
                    <a:pt x="101" y="1"/>
                    <a:pt x="93" y="3"/>
                  </a:cubicBezTo>
                  <a:cubicBezTo>
                    <a:pt x="47" y="19"/>
                    <a:pt x="0" y="96"/>
                    <a:pt x="0" y="174"/>
                  </a:cubicBezTo>
                  <a:cubicBezTo>
                    <a:pt x="0" y="174"/>
                    <a:pt x="140" y="1042"/>
                    <a:pt x="93" y="1492"/>
                  </a:cubicBezTo>
                  <a:cubicBezTo>
                    <a:pt x="93" y="1570"/>
                    <a:pt x="155" y="1632"/>
                    <a:pt x="233" y="1632"/>
                  </a:cubicBezTo>
                  <a:cubicBezTo>
                    <a:pt x="310" y="1632"/>
                    <a:pt x="372" y="1585"/>
                    <a:pt x="372" y="1507"/>
                  </a:cubicBezTo>
                  <a:cubicBezTo>
                    <a:pt x="388" y="1042"/>
                    <a:pt x="279" y="158"/>
                    <a:pt x="248" y="127"/>
                  </a:cubicBezTo>
                  <a:cubicBezTo>
                    <a:pt x="234" y="58"/>
                    <a:pt x="183"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25"/>
            <p:cNvSpPr/>
            <p:nvPr/>
          </p:nvSpPr>
          <p:spPr>
            <a:xfrm>
              <a:off x="6404663" y="3961125"/>
              <a:ext cx="9700" cy="40800"/>
            </a:xfrm>
            <a:custGeom>
              <a:avLst/>
              <a:gdLst/>
              <a:ahLst/>
              <a:cxnLst/>
              <a:rect l="l" t="t" r="r" b="b"/>
              <a:pathLst>
                <a:path w="388" h="1632" extrusionOk="0">
                  <a:moveTo>
                    <a:pt x="117" y="1"/>
                  </a:moveTo>
                  <a:cubicBezTo>
                    <a:pt x="109" y="1"/>
                    <a:pt x="101" y="1"/>
                    <a:pt x="93" y="3"/>
                  </a:cubicBezTo>
                  <a:cubicBezTo>
                    <a:pt x="47" y="19"/>
                    <a:pt x="0" y="96"/>
                    <a:pt x="0" y="174"/>
                  </a:cubicBezTo>
                  <a:cubicBezTo>
                    <a:pt x="0" y="174"/>
                    <a:pt x="140" y="1042"/>
                    <a:pt x="93" y="1492"/>
                  </a:cubicBezTo>
                  <a:cubicBezTo>
                    <a:pt x="93" y="1570"/>
                    <a:pt x="155" y="1632"/>
                    <a:pt x="233" y="1632"/>
                  </a:cubicBezTo>
                  <a:cubicBezTo>
                    <a:pt x="310" y="1632"/>
                    <a:pt x="372" y="1585"/>
                    <a:pt x="372" y="1507"/>
                  </a:cubicBezTo>
                  <a:cubicBezTo>
                    <a:pt x="388" y="1042"/>
                    <a:pt x="279" y="158"/>
                    <a:pt x="248" y="127"/>
                  </a:cubicBezTo>
                  <a:cubicBezTo>
                    <a:pt x="234" y="58"/>
                    <a:pt x="183"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25"/>
            <p:cNvSpPr/>
            <p:nvPr/>
          </p:nvSpPr>
          <p:spPr>
            <a:xfrm>
              <a:off x="6406588" y="4014300"/>
              <a:ext cx="9725" cy="40350"/>
            </a:xfrm>
            <a:custGeom>
              <a:avLst/>
              <a:gdLst/>
              <a:ahLst/>
              <a:cxnLst/>
              <a:rect l="l" t="t" r="r" b="b"/>
              <a:pathLst>
                <a:path w="389" h="1614" extrusionOk="0">
                  <a:moveTo>
                    <a:pt x="249" y="1"/>
                  </a:moveTo>
                  <a:cubicBezTo>
                    <a:pt x="171" y="1"/>
                    <a:pt x="125" y="63"/>
                    <a:pt x="125" y="140"/>
                  </a:cubicBezTo>
                  <a:cubicBezTo>
                    <a:pt x="125" y="404"/>
                    <a:pt x="94" y="1164"/>
                    <a:pt x="16" y="1428"/>
                  </a:cubicBezTo>
                  <a:cubicBezTo>
                    <a:pt x="1" y="1505"/>
                    <a:pt x="47" y="1583"/>
                    <a:pt x="125" y="1614"/>
                  </a:cubicBezTo>
                  <a:lnTo>
                    <a:pt x="156" y="1614"/>
                  </a:lnTo>
                  <a:cubicBezTo>
                    <a:pt x="218" y="1614"/>
                    <a:pt x="280" y="1567"/>
                    <a:pt x="295" y="1505"/>
                  </a:cubicBezTo>
                  <a:cubicBezTo>
                    <a:pt x="388" y="1149"/>
                    <a:pt x="388" y="171"/>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25"/>
            <p:cNvSpPr/>
            <p:nvPr/>
          </p:nvSpPr>
          <p:spPr>
            <a:xfrm>
              <a:off x="6406588" y="4014300"/>
              <a:ext cx="9725" cy="40350"/>
            </a:xfrm>
            <a:custGeom>
              <a:avLst/>
              <a:gdLst/>
              <a:ahLst/>
              <a:cxnLst/>
              <a:rect l="l" t="t" r="r" b="b"/>
              <a:pathLst>
                <a:path w="389" h="1614" extrusionOk="0">
                  <a:moveTo>
                    <a:pt x="249" y="1"/>
                  </a:moveTo>
                  <a:cubicBezTo>
                    <a:pt x="171" y="1"/>
                    <a:pt x="125" y="63"/>
                    <a:pt x="125" y="140"/>
                  </a:cubicBezTo>
                  <a:cubicBezTo>
                    <a:pt x="125" y="404"/>
                    <a:pt x="94" y="1164"/>
                    <a:pt x="16" y="1428"/>
                  </a:cubicBezTo>
                  <a:cubicBezTo>
                    <a:pt x="1" y="1505"/>
                    <a:pt x="47" y="1583"/>
                    <a:pt x="125" y="1614"/>
                  </a:cubicBezTo>
                  <a:lnTo>
                    <a:pt x="156" y="1614"/>
                  </a:lnTo>
                  <a:cubicBezTo>
                    <a:pt x="218" y="1614"/>
                    <a:pt x="280" y="1567"/>
                    <a:pt x="295" y="1505"/>
                  </a:cubicBezTo>
                  <a:cubicBezTo>
                    <a:pt x="388" y="1149"/>
                    <a:pt x="388" y="171"/>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25"/>
            <p:cNvSpPr/>
            <p:nvPr/>
          </p:nvSpPr>
          <p:spPr>
            <a:xfrm>
              <a:off x="6357738" y="4119700"/>
              <a:ext cx="34525" cy="49725"/>
            </a:xfrm>
            <a:custGeom>
              <a:avLst/>
              <a:gdLst/>
              <a:ahLst/>
              <a:cxnLst/>
              <a:rect l="l" t="t" r="r" b="b"/>
              <a:pathLst>
                <a:path w="1381" h="1989" extrusionOk="0">
                  <a:moveTo>
                    <a:pt x="1227" y="0"/>
                  </a:moveTo>
                  <a:cubicBezTo>
                    <a:pt x="1160" y="0"/>
                    <a:pt x="1100" y="44"/>
                    <a:pt x="1086" y="112"/>
                  </a:cubicBezTo>
                  <a:cubicBezTo>
                    <a:pt x="931" y="624"/>
                    <a:pt x="62" y="1756"/>
                    <a:pt x="62" y="1756"/>
                  </a:cubicBezTo>
                  <a:cubicBezTo>
                    <a:pt x="0" y="1818"/>
                    <a:pt x="16" y="1911"/>
                    <a:pt x="78" y="1942"/>
                  </a:cubicBezTo>
                  <a:cubicBezTo>
                    <a:pt x="93" y="1973"/>
                    <a:pt x="140" y="1989"/>
                    <a:pt x="155" y="1989"/>
                  </a:cubicBezTo>
                  <a:cubicBezTo>
                    <a:pt x="186" y="1989"/>
                    <a:pt x="233" y="1973"/>
                    <a:pt x="264" y="1927"/>
                  </a:cubicBezTo>
                  <a:cubicBezTo>
                    <a:pt x="311" y="1896"/>
                    <a:pt x="1195" y="763"/>
                    <a:pt x="1350" y="190"/>
                  </a:cubicBezTo>
                  <a:cubicBezTo>
                    <a:pt x="1381" y="112"/>
                    <a:pt x="1334"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25"/>
            <p:cNvSpPr/>
            <p:nvPr/>
          </p:nvSpPr>
          <p:spPr>
            <a:xfrm>
              <a:off x="6357738" y="4119700"/>
              <a:ext cx="34525" cy="49725"/>
            </a:xfrm>
            <a:custGeom>
              <a:avLst/>
              <a:gdLst/>
              <a:ahLst/>
              <a:cxnLst/>
              <a:rect l="l" t="t" r="r" b="b"/>
              <a:pathLst>
                <a:path w="1381" h="1989" extrusionOk="0">
                  <a:moveTo>
                    <a:pt x="1227" y="0"/>
                  </a:moveTo>
                  <a:cubicBezTo>
                    <a:pt x="1160" y="0"/>
                    <a:pt x="1100" y="44"/>
                    <a:pt x="1086" y="112"/>
                  </a:cubicBezTo>
                  <a:cubicBezTo>
                    <a:pt x="931" y="624"/>
                    <a:pt x="62" y="1756"/>
                    <a:pt x="62" y="1756"/>
                  </a:cubicBezTo>
                  <a:cubicBezTo>
                    <a:pt x="0" y="1818"/>
                    <a:pt x="16" y="1911"/>
                    <a:pt x="78" y="1942"/>
                  </a:cubicBezTo>
                  <a:cubicBezTo>
                    <a:pt x="93" y="1973"/>
                    <a:pt x="140" y="1989"/>
                    <a:pt x="155" y="1989"/>
                  </a:cubicBezTo>
                  <a:cubicBezTo>
                    <a:pt x="186" y="1989"/>
                    <a:pt x="233" y="1973"/>
                    <a:pt x="264" y="1927"/>
                  </a:cubicBezTo>
                  <a:cubicBezTo>
                    <a:pt x="311" y="1896"/>
                    <a:pt x="1195" y="763"/>
                    <a:pt x="1350" y="190"/>
                  </a:cubicBezTo>
                  <a:cubicBezTo>
                    <a:pt x="1381" y="112"/>
                    <a:pt x="1334"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25"/>
            <p:cNvSpPr/>
            <p:nvPr/>
          </p:nvSpPr>
          <p:spPr>
            <a:xfrm>
              <a:off x="6286788" y="4203825"/>
              <a:ext cx="38800" cy="33450"/>
            </a:xfrm>
            <a:custGeom>
              <a:avLst/>
              <a:gdLst/>
              <a:ahLst/>
              <a:cxnLst/>
              <a:rect l="l" t="t" r="r" b="b"/>
              <a:pathLst>
                <a:path w="1552" h="1338" extrusionOk="0">
                  <a:moveTo>
                    <a:pt x="1413" y="0"/>
                  </a:moveTo>
                  <a:cubicBezTo>
                    <a:pt x="1375" y="0"/>
                    <a:pt x="1331" y="23"/>
                    <a:pt x="1303" y="51"/>
                  </a:cubicBezTo>
                  <a:cubicBezTo>
                    <a:pt x="1039"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4"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25"/>
            <p:cNvSpPr/>
            <p:nvPr/>
          </p:nvSpPr>
          <p:spPr>
            <a:xfrm>
              <a:off x="6286788" y="4203825"/>
              <a:ext cx="38800" cy="33450"/>
            </a:xfrm>
            <a:custGeom>
              <a:avLst/>
              <a:gdLst/>
              <a:ahLst/>
              <a:cxnLst/>
              <a:rect l="l" t="t" r="r" b="b"/>
              <a:pathLst>
                <a:path w="1552" h="1338" extrusionOk="0">
                  <a:moveTo>
                    <a:pt x="1413" y="0"/>
                  </a:moveTo>
                  <a:cubicBezTo>
                    <a:pt x="1375" y="0"/>
                    <a:pt x="1331" y="23"/>
                    <a:pt x="1303" y="51"/>
                  </a:cubicBezTo>
                  <a:cubicBezTo>
                    <a:pt x="1039"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4"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25"/>
            <p:cNvSpPr/>
            <p:nvPr/>
          </p:nvSpPr>
          <p:spPr>
            <a:xfrm>
              <a:off x="6363938"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1" y="1197"/>
                    <a:pt x="16" y="1290"/>
                    <a:pt x="78" y="1321"/>
                  </a:cubicBezTo>
                  <a:cubicBezTo>
                    <a:pt x="94" y="1368"/>
                    <a:pt x="125" y="1368"/>
                    <a:pt x="156" y="1368"/>
                  </a:cubicBezTo>
                  <a:cubicBezTo>
                    <a:pt x="202" y="1368"/>
                    <a:pt x="233" y="1352"/>
                    <a:pt x="280" y="1306"/>
                  </a:cubicBezTo>
                  <a:cubicBezTo>
                    <a:pt x="295" y="1290"/>
                    <a:pt x="714" y="748"/>
                    <a:pt x="900" y="189"/>
                  </a:cubicBezTo>
                  <a:cubicBezTo>
                    <a:pt x="916" y="112"/>
                    <a:pt x="869" y="34"/>
                    <a:pt x="792"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25"/>
            <p:cNvSpPr/>
            <p:nvPr/>
          </p:nvSpPr>
          <p:spPr>
            <a:xfrm>
              <a:off x="6363938"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1" y="1197"/>
                    <a:pt x="16" y="1290"/>
                    <a:pt x="78" y="1321"/>
                  </a:cubicBezTo>
                  <a:cubicBezTo>
                    <a:pt x="94" y="1368"/>
                    <a:pt x="125" y="1368"/>
                    <a:pt x="156" y="1368"/>
                  </a:cubicBezTo>
                  <a:cubicBezTo>
                    <a:pt x="202" y="1368"/>
                    <a:pt x="233" y="1352"/>
                    <a:pt x="280" y="1306"/>
                  </a:cubicBezTo>
                  <a:cubicBezTo>
                    <a:pt x="295" y="1290"/>
                    <a:pt x="714" y="748"/>
                    <a:pt x="900" y="189"/>
                  </a:cubicBezTo>
                  <a:cubicBezTo>
                    <a:pt x="916" y="112"/>
                    <a:pt x="869" y="34"/>
                    <a:pt x="792"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25"/>
            <p:cNvSpPr/>
            <p:nvPr/>
          </p:nvSpPr>
          <p:spPr>
            <a:xfrm>
              <a:off x="6078563" y="4188250"/>
              <a:ext cx="25625" cy="16475"/>
            </a:xfrm>
            <a:custGeom>
              <a:avLst/>
              <a:gdLst/>
              <a:ahLst/>
              <a:cxnLst/>
              <a:rect l="l" t="t" r="r" b="b"/>
              <a:pathLst>
                <a:path w="1025" h="659" extrusionOk="0">
                  <a:moveTo>
                    <a:pt x="160" y="0"/>
                  </a:moveTo>
                  <a:cubicBezTo>
                    <a:pt x="109" y="0"/>
                    <a:pt x="63" y="32"/>
                    <a:pt x="31" y="84"/>
                  </a:cubicBezTo>
                  <a:cubicBezTo>
                    <a:pt x="0" y="162"/>
                    <a:pt x="16" y="239"/>
                    <a:pt x="94" y="270"/>
                  </a:cubicBezTo>
                  <a:cubicBezTo>
                    <a:pt x="109" y="286"/>
                    <a:pt x="559" y="518"/>
                    <a:pt x="791" y="643"/>
                  </a:cubicBezTo>
                  <a:cubicBezTo>
                    <a:pt x="807" y="643"/>
                    <a:pt x="838" y="658"/>
                    <a:pt x="853" y="658"/>
                  </a:cubicBezTo>
                  <a:cubicBezTo>
                    <a:pt x="916" y="658"/>
                    <a:pt x="947" y="627"/>
                    <a:pt x="993" y="581"/>
                  </a:cubicBezTo>
                  <a:cubicBezTo>
                    <a:pt x="1024" y="487"/>
                    <a:pt x="993" y="410"/>
                    <a:pt x="916"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25"/>
            <p:cNvSpPr/>
            <p:nvPr/>
          </p:nvSpPr>
          <p:spPr>
            <a:xfrm>
              <a:off x="6078563" y="4188250"/>
              <a:ext cx="25625" cy="16475"/>
            </a:xfrm>
            <a:custGeom>
              <a:avLst/>
              <a:gdLst/>
              <a:ahLst/>
              <a:cxnLst/>
              <a:rect l="l" t="t" r="r" b="b"/>
              <a:pathLst>
                <a:path w="1025" h="659" extrusionOk="0">
                  <a:moveTo>
                    <a:pt x="160" y="0"/>
                  </a:moveTo>
                  <a:cubicBezTo>
                    <a:pt x="109" y="0"/>
                    <a:pt x="63" y="32"/>
                    <a:pt x="31" y="84"/>
                  </a:cubicBezTo>
                  <a:cubicBezTo>
                    <a:pt x="0" y="162"/>
                    <a:pt x="16" y="239"/>
                    <a:pt x="94" y="270"/>
                  </a:cubicBezTo>
                  <a:cubicBezTo>
                    <a:pt x="109" y="286"/>
                    <a:pt x="559" y="518"/>
                    <a:pt x="791" y="643"/>
                  </a:cubicBezTo>
                  <a:cubicBezTo>
                    <a:pt x="807" y="643"/>
                    <a:pt x="838" y="658"/>
                    <a:pt x="853" y="658"/>
                  </a:cubicBezTo>
                  <a:cubicBezTo>
                    <a:pt x="916" y="658"/>
                    <a:pt x="947" y="627"/>
                    <a:pt x="993" y="581"/>
                  </a:cubicBezTo>
                  <a:cubicBezTo>
                    <a:pt x="1024" y="487"/>
                    <a:pt x="993" y="410"/>
                    <a:pt x="916"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25"/>
            <p:cNvSpPr/>
            <p:nvPr/>
          </p:nvSpPr>
          <p:spPr>
            <a:xfrm>
              <a:off x="6093688" y="3851775"/>
              <a:ext cx="29100" cy="15600"/>
            </a:xfrm>
            <a:custGeom>
              <a:avLst/>
              <a:gdLst/>
              <a:ahLst/>
              <a:cxnLst/>
              <a:rect l="l" t="t" r="r" b="b"/>
              <a:pathLst>
                <a:path w="1164" h="624" extrusionOk="0">
                  <a:moveTo>
                    <a:pt x="990" y="1"/>
                  </a:moveTo>
                  <a:cubicBezTo>
                    <a:pt x="981" y="1"/>
                    <a:pt x="972" y="2"/>
                    <a:pt x="962" y="3"/>
                  </a:cubicBezTo>
                  <a:cubicBezTo>
                    <a:pt x="636" y="65"/>
                    <a:pt x="109" y="329"/>
                    <a:pt x="93" y="329"/>
                  </a:cubicBezTo>
                  <a:cubicBezTo>
                    <a:pt x="16" y="376"/>
                    <a:pt x="0" y="453"/>
                    <a:pt x="31" y="531"/>
                  </a:cubicBezTo>
                  <a:cubicBezTo>
                    <a:pt x="78" y="608"/>
                    <a:pt x="124" y="624"/>
                    <a:pt x="171" y="624"/>
                  </a:cubicBezTo>
                  <a:cubicBezTo>
                    <a:pt x="186" y="624"/>
                    <a:pt x="202" y="624"/>
                    <a:pt x="233" y="608"/>
                  </a:cubicBezTo>
                  <a:cubicBezTo>
                    <a:pt x="357" y="531"/>
                    <a:pt x="791" y="329"/>
                    <a:pt x="1024" y="298"/>
                  </a:cubicBezTo>
                  <a:cubicBezTo>
                    <a:pt x="1102" y="267"/>
                    <a:pt x="1164" y="189"/>
                    <a:pt x="1133" y="127"/>
                  </a:cubicBezTo>
                  <a:cubicBezTo>
                    <a:pt x="1119" y="58"/>
                    <a:pt x="1067" y="1"/>
                    <a:pt x="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25"/>
            <p:cNvSpPr/>
            <p:nvPr/>
          </p:nvSpPr>
          <p:spPr>
            <a:xfrm>
              <a:off x="6093688" y="3851775"/>
              <a:ext cx="29100" cy="15600"/>
            </a:xfrm>
            <a:custGeom>
              <a:avLst/>
              <a:gdLst/>
              <a:ahLst/>
              <a:cxnLst/>
              <a:rect l="l" t="t" r="r" b="b"/>
              <a:pathLst>
                <a:path w="1164" h="624" extrusionOk="0">
                  <a:moveTo>
                    <a:pt x="990" y="1"/>
                  </a:moveTo>
                  <a:cubicBezTo>
                    <a:pt x="981" y="1"/>
                    <a:pt x="972" y="2"/>
                    <a:pt x="962" y="3"/>
                  </a:cubicBezTo>
                  <a:cubicBezTo>
                    <a:pt x="636" y="65"/>
                    <a:pt x="109" y="329"/>
                    <a:pt x="93" y="329"/>
                  </a:cubicBezTo>
                  <a:cubicBezTo>
                    <a:pt x="16" y="376"/>
                    <a:pt x="0" y="453"/>
                    <a:pt x="31" y="531"/>
                  </a:cubicBezTo>
                  <a:cubicBezTo>
                    <a:pt x="78" y="608"/>
                    <a:pt x="124" y="624"/>
                    <a:pt x="171" y="624"/>
                  </a:cubicBezTo>
                  <a:cubicBezTo>
                    <a:pt x="186" y="624"/>
                    <a:pt x="202" y="624"/>
                    <a:pt x="233" y="608"/>
                  </a:cubicBezTo>
                  <a:cubicBezTo>
                    <a:pt x="357" y="531"/>
                    <a:pt x="791" y="329"/>
                    <a:pt x="1024" y="298"/>
                  </a:cubicBezTo>
                  <a:cubicBezTo>
                    <a:pt x="1102" y="267"/>
                    <a:pt x="1164" y="189"/>
                    <a:pt x="1133" y="127"/>
                  </a:cubicBezTo>
                  <a:cubicBezTo>
                    <a:pt x="1119" y="58"/>
                    <a:pt x="1067" y="1"/>
                    <a:pt x="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25"/>
            <p:cNvSpPr/>
            <p:nvPr/>
          </p:nvSpPr>
          <p:spPr>
            <a:xfrm>
              <a:off x="6115013" y="3863875"/>
              <a:ext cx="21725" cy="11250"/>
            </a:xfrm>
            <a:custGeom>
              <a:avLst/>
              <a:gdLst/>
              <a:ahLst/>
              <a:cxnLst/>
              <a:rect l="l" t="t" r="r" b="b"/>
              <a:pathLst>
                <a:path w="869" h="450" extrusionOk="0">
                  <a:moveTo>
                    <a:pt x="667" y="0"/>
                  </a:moveTo>
                  <a:cubicBezTo>
                    <a:pt x="481" y="47"/>
                    <a:pt x="280" y="78"/>
                    <a:pt x="109" y="155"/>
                  </a:cubicBezTo>
                  <a:cubicBezTo>
                    <a:pt x="31" y="186"/>
                    <a:pt x="0" y="279"/>
                    <a:pt x="31" y="357"/>
                  </a:cubicBezTo>
                  <a:cubicBezTo>
                    <a:pt x="47" y="419"/>
                    <a:pt x="109" y="450"/>
                    <a:pt x="171" y="450"/>
                  </a:cubicBezTo>
                  <a:lnTo>
                    <a:pt x="233" y="450"/>
                  </a:lnTo>
                  <a:cubicBezTo>
                    <a:pt x="404" y="388"/>
                    <a:pt x="559" y="357"/>
                    <a:pt x="729" y="310"/>
                  </a:cubicBezTo>
                  <a:cubicBezTo>
                    <a:pt x="807" y="295"/>
                    <a:pt x="869" y="233"/>
                    <a:pt x="853" y="140"/>
                  </a:cubicBezTo>
                  <a:cubicBezTo>
                    <a:pt x="822" y="62"/>
                    <a:pt x="745"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25"/>
            <p:cNvSpPr/>
            <p:nvPr/>
          </p:nvSpPr>
          <p:spPr>
            <a:xfrm>
              <a:off x="6115013" y="3863875"/>
              <a:ext cx="21725" cy="11250"/>
            </a:xfrm>
            <a:custGeom>
              <a:avLst/>
              <a:gdLst/>
              <a:ahLst/>
              <a:cxnLst/>
              <a:rect l="l" t="t" r="r" b="b"/>
              <a:pathLst>
                <a:path w="869" h="450" extrusionOk="0">
                  <a:moveTo>
                    <a:pt x="667" y="0"/>
                  </a:moveTo>
                  <a:cubicBezTo>
                    <a:pt x="481" y="47"/>
                    <a:pt x="280" y="78"/>
                    <a:pt x="109" y="155"/>
                  </a:cubicBezTo>
                  <a:cubicBezTo>
                    <a:pt x="31" y="186"/>
                    <a:pt x="0" y="279"/>
                    <a:pt x="31" y="357"/>
                  </a:cubicBezTo>
                  <a:cubicBezTo>
                    <a:pt x="47" y="419"/>
                    <a:pt x="109" y="450"/>
                    <a:pt x="171" y="450"/>
                  </a:cubicBezTo>
                  <a:lnTo>
                    <a:pt x="233" y="450"/>
                  </a:lnTo>
                  <a:cubicBezTo>
                    <a:pt x="404" y="388"/>
                    <a:pt x="559" y="357"/>
                    <a:pt x="729" y="310"/>
                  </a:cubicBezTo>
                  <a:cubicBezTo>
                    <a:pt x="807" y="295"/>
                    <a:pt x="869" y="233"/>
                    <a:pt x="853" y="140"/>
                  </a:cubicBezTo>
                  <a:cubicBezTo>
                    <a:pt x="822" y="62"/>
                    <a:pt x="745"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25"/>
            <p:cNvSpPr/>
            <p:nvPr/>
          </p:nvSpPr>
          <p:spPr>
            <a:xfrm>
              <a:off x="6258863"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78"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25"/>
            <p:cNvSpPr/>
            <p:nvPr/>
          </p:nvSpPr>
          <p:spPr>
            <a:xfrm>
              <a:off x="6258863"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78"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25"/>
            <p:cNvSpPr/>
            <p:nvPr/>
          </p:nvSpPr>
          <p:spPr>
            <a:xfrm>
              <a:off x="6232113" y="3918000"/>
              <a:ext cx="11275" cy="9475"/>
            </a:xfrm>
            <a:custGeom>
              <a:avLst/>
              <a:gdLst/>
              <a:ahLst/>
              <a:cxnLst/>
              <a:rect l="l" t="t" r="r" b="b"/>
              <a:pathLst>
                <a:path w="451"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4" y="348"/>
                  </a:lnTo>
                  <a:cubicBezTo>
                    <a:pt x="450" y="239"/>
                    <a:pt x="435"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25"/>
            <p:cNvSpPr/>
            <p:nvPr/>
          </p:nvSpPr>
          <p:spPr>
            <a:xfrm>
              <a:off x="6232113" y="3918000"/>
              <a:ext cx="11275" cy="9475"/>
            </a:xfrm>
            <a:custGeom>
              <a:avLst/>
              <a:gdLst/>
              <a:ahLst/>
              <a:cxnLst/>
              <a:rect l="l" t="t" r="r" b="b"/>
              <a:pathLst>
                <a:path w="451"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4" y="348"/>
                  </a:lnTo>
                  <a:cubicBezTo>
                    <a:pt x="450" y="239"/>
                    <a:pt x="435"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25"/>
            <p:cNvSpPr/>
            <p:nvPr/>
          </p:nvSpPr>
          <p:spPr>
            <a:xfrm>
              <a:off x="6388363"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78" y="887"/>
                    <a:pt x="187" y="887"/>
                  </a:cubicBezTo>
                  <a:lnTo>
                    <a:pt x="233" y="887"/>
                  </a:lnTo>
                  <a:lnTo>
                    <a:pt x="249" y="841"/>
                  </a:lnTo>
                  <a:cubicBezTo>
                    <a:pt x="311"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25"/>
            <p:cNvSpPr/>
            <p:nvPr/>
          </p:nvSpPr>
          <p:spPr>
            <a:xfrm>
              <a:off x="6388363"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78" y="887"/>
                    <a:pt x="187" y="887"/>
                  </a:cubicBezTo>
                  <a:lnTo>
                    <a:pt x="233" y="887"/>
                  </a:lnTo>
                  <a:lnTo>
                    <a:pt x="249" y="841"/>
                  </a:lnTo>
                  <a:cubicBezTo>
                    <a:pt x="311"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25"/>
            <p:cNvSpPr/>
            <p:nvPr/>
          </p:nvSpPr>
          <p:spPr>
            <a:xfrm>
              <a:off x="6064988" y="3920925"/>
              <a:ext cx="13600" cy="12375"/>
            </a:xfrm>
            <a:custGeom>
              <a:avLst/>
              <a:gdLst/>
              <a:ahLst/>
              <a:cxnLst/>
              <a:rect l="l" t="t" r="r" b="b"/>
              <a:pathLst>
                <a:path w="544"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43" y="200"/>
                    <a:pt x="528"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25"/>
            <p:cNvSpPr/>
            <p:nvPr/>
          </p:nvSpPr>
          <p:spPr>
            <a:xfrm>
              <a:off x="6064988" y="3920925"/>
              <a:ext cx="13600" cy="12375"/>
            </a:xfrm>
            <a:custGeom>
              <a:avLst/>
              <a:gdLst/>
              <a:ahLst/>
              <a:cxnLst/>
              <a:rect l="l" t="t" r="r" b="b"/>
              <a:pathLst>
                <a:path w="544"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43" y="200"/>
                    <a:pt x="528"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25"/>
            <p:cNvSpPr/>
            <p:nvPr/>
          </p:nvSpPr>
          <p:spPr>
            <a:xfrm>
              <a:off x="6016513" y="3897750"/>
              <a:ext cx="13225" cy="11500"/>
            </a:xfrm>
            <a:custGeom>
              <a:avLst/>
              <a:gdLst/>
              <a:ahLst/>
              <a:cxnLst/>
              <a:rect l="l" t="t" r="r" b="b"/>
              <a:pathLst>
                <a:path w="529" h="460" extrusionOk="0">
                  <a:moveTo>
                    <a:pt x="280" y="1"/>
                  </a:moveTo>
                  <a:cubicBezTo>
                    <a:pt x="184" y="1"/>
                    <a:pt x="88" y="51"/>
                    <a:pt x="32" y="119"/>
                  </a:cubicBezTo>
                  <a:cubicBezTo>
                    <a:pt x="1" y="165"/>
                    <a:pt x="1" y="196"/>
                    <a:pt x="1" y="243"/>
                  </a:cubicBezTo>
                  <a:cubicBezTo>
                    <a:pt x="1" y="305"/>
                    <a:pt x="32" y="382"/>
                    <a:pt x="94" y="413"/>
                  </a:cubicBezTo>
                  <a:cubicBezTo>
                    <a:pt x="141" y="429"/>
                    <a:pt x="187" y="460"/>
                    <a:pt x="249" y="460"/>
                  </a:cubicBezTo>
                  <a:cubicBezTo>
                    <a:pt x="327" y="460"/>
                    <a:pt x="404" y="413"/>
                    <a:pt x="466" y="351"/>
                  </a:cubicBezTo>
                  <a:cubicBezTo>
                    <a:pt x="497" y="305"/>
                    <a:pt x="528" y="227"/>
                    <a:pt x="497" y="165"/>
                  </a:cubicBezTo>
                  <a:cubicBezTo>
                    <a:pt x="482" y="119"/>
                    <a:pt x="451" y="72"/>
                    <a:pt x="389" y="25"/>
                  </a:cubicBezTo>
                  <a:cubicBezTo>
                    <a:pt x="354" y="8"/>
                    <a:pt x="317" y="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25"/>
            <p:cNvSpPr/>
            <p:nvPr/>
          </p:nvSpPr>
          <p:spPr>
            <a:xfrm>
              <a:off x="6016513" y="3897750"/>
              <a:ext cx="13225" cy="11500"/>
            </a:xfrm>
            <a:custGeom>
              <a:avLst/>
              <a:gdLst/>
              <a:ahLst/>
              <a:cxnLst/>
              <a:rect l="l" t="t" r="r" b="b"/>
              <a:pathLst>
                <a:path w="529" h="460" extrusionOk="0">
                  <a:moveTo>
                    <a:pt x="280" y="1"/>
                  </a:moveTo>
                  <a:cubicBezTo>
                    <a:pt x="184" y="1"/>
                    <a:pt x="88" y="51"/>
                    <a:pt x="32" y="119"/>
                  </a:cubicBezTo>
                  <a:cubicBezTo>
                    <a:pt x="1" y="165"/>
                    <a:pt x="1" y="196"/>
                    <a:pt x="1" y="243"/>
                  </a:cubicBezTo>
                  <a:cubicBezTo>
                    <a:pt x="1" y="305"/>
                    <a:pt x="32" y="382"/>
                    <a:pt x="94" y="413"/>
                  </a:cubicBezTo>
                  <a:cubicBezTo>
                    <a:pt x="141" y="429"/>
                    <a:pt x="187" y="460"/>
                    <a:pt x="249" y="460"/>
                  </a:cubicBezTo>
                  <a:cubicBezTo>
                    <a:pt x="327" y="460"/>
                    <a:pt x="404" y="413"/>
                    <a:pt x="466" y="351"/>
                  </a:cubicBezTo>
                  <a:cubicBezTo>
                    <a:pt x="497" y="305"/>
                    <a:pt x="528" y="227"/>
                    <a:pt x="497" y="165"/>
                  </a:cubicBezTo>
                  <a:cubicBezTo>
                    <a:pt x="482" y="119"/>
                    <a:pt x="451" y="72"/>
                    <a:pt x="389" y="25"/>
                  </a:cubicBezTo>
                  <a:cubicBezTo>
                    <a:pt x="354" y="8"/>
                    <a:pt x="317" y="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25"/>
            <p:cNvSpPr/>
            <p:nvPr/>
          </p:nvSpPr>
          <p:spPr>
            <a:xfrm>
              <a:off x="6270888" y="4170950"/>
              <a:ext cx="14750" cy="10500"/>
            </a:xfrm>
            <a:custGeom>
              <a:avLst/>
              <a:gdLst/>
              <a:ahLst/>
              <a:cxnLst/>
              <a:rect l="l" t="t" r="r" b="b"/>
              <a:pathLst>
                <a:path w="590"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6" y="326"/>
                  </a:cubicBezTo>
                  <a:cubicBezTo>
                    <a:pt x="543" y="249"/>
                    <a:pt x="590"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25"/>
            <p:cNvSpPr/>
            <p:nvPr/>
          </p:nvSpPr>
          <p:spPr>
            <a:xfrm>
              <a:off x="6270888" y="4170950"/>
              <a:ext cx="14750" cy="10500"/>
            </a:xfrm>
            <a:custGeom>
              <a:avLst/>
              <a:gdLst/>
              <a:ahLst/>
              <a:cxnLst/>
              <a:rect l="l" t="t" r="r" b="b"/>
              <a:pathLst>
                <a:path w="590"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6" y="326"/>
                  </a:cubicBezTo>
                  <a:cubicBezTo>
                    <a:pt x="543" y="249"/>
                    <a:pt x="590"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25"/>
            <p:cNvSpPr/>
            <p:nvPr/>
          </p:nvSpPr>
          <p:spPr>
            <a:xfrm>
              <a:off x="6379438" y="3953550"/>
              <a:ext cx="10125" cy="9225"/>
            </a:xfrm>
            <a:custGeom>
              <a:avLst/>
              <a:gdLst/>
              <a:ahLst/>
              <a:cxnLst/>
              <a:rect l="l" t="t" r="r" b="b"/>
              <a:pathLst>
                <a:path w="405" h="369" extrusionOk="0">
                  <a:moveTo>
                    <a:pt x="228" y="1"/>
                  </a:moveTo>
                  <a:cubicBezTo>
                    <a:pt x="195" y="1"/>
                    <a:pt x="160" y="9"/>
                    <a:pt x="125" y="27"/>
                  </a:cubicBezTo>
                  <a:cubicBezTo>
                    <a:pt x="63" y="42"/>
                    <a:pt x="16" y="73"/>
                    <a:pt x="16" y="120"/>
                  </a:cubicBezTo>
                  <a:cubicBezTo>
                    <a:pt x="1" y="182"/>
                    <a:pt x="16" y="244"/>
                    <a:pt x="63" y="291"/>
                  </a:cubicBezTo>
                  <a:cubicBezTo>
                    <a:pt x="94" y="353"/>
                    <a:pt x="172" y="368"/>
                    <a:pt x="234" y="368"/>
                  </a:cubicBezTo>
                  <a:cubicBezTo>
                    <a:pt x="280" y="368"/>
                    <a:pt x="311" y="353"/>
                    <a:pt x="358" y="337"/>
                  </a:cubicBezTo>
                  <a:cubicBezTo>
                    <a:pt x="389" y="322"/>
                    <a:pt x="404" y="260"/>
                    <a:pt x="404" y="213"/>
                  </a:cubicBezTo>
                  <a:cubicBezTo>
                    <a:pt x="404" y="166"/>
                    <a:pt x="404"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25"/>
            <p:cNvSpPr/>
            <p:nvPr/>
          </p:nvSpPr>
          <p:spPr>
            <a:xfrm>
              <a:off x="6379438" y="3953550"/>
              <a:ext cx="10125" cy="9225"/>
            </a:xfrm>
            <a:custGeom>
              <a:avLst/>
              <a:gdLst/>
              <a:ahLst/>
              <a:cxnLst/>
              <a:rect l="l" t="t" r="r" b="b"/>
              <a:pathLst>
                <a:path w="405" h="369" extrusionOk="0">
                  <a:moveTo>
                    <a:pt x="228" y="1"/>
                  </a:moveTo>
                  <a:cubicBezTo>
                    <a:pt x="195" y="1"/>
                    <a:pt x="160" y="9"/>
                    <a:pt x="125" y="27"/>
                  </a:cubicBezTo>
                  <a:cubicBezTo>
                    <a:pt x="63" y="42"/>
                    <a:pt x="16" y="73"/>
                    <a:pt x="16" y="120"/>
                  </a:cubicBezTo>
                  <a:cubicBezTo>
                    <a:pt x="1" y="182"/>
                    <a:pt x="16" y="244"/>
                    <a:pt x="63" y="291"/>
                  </a:cubicBezTo>
                  <a:cubicBezTo>
                    <a:pt x="94" y="353"/>
                    <a:pt x="172" y="368"/>
                    <a:pt x="234" y="368"/>
                  </a:cubicBezTo>
                  <a:cubicBezTo>
                    <a:pt x="280" y="368"/>
                    <a:pt x="311" y="353"/>
                    <a:pt x="358" y="337"/>
                  </a:cubicBezTo>
                  <a:cubicBezTo>
                    <a:pt x="389" y="322"/>
                    <a:pt x="404" y="260"/>
                    <a:pt x="404" y="213"/>
                  </a:cubicBezTo>
                  <a:cubicBezTo>
                    <a:pt x="404" y="166"/>
                    <a:pt x="404"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25"/>
            <p:cNvSpPr/>
            <p:nvPr/>
          </p:nvSpPr>
          <p:spPr>
            <a:xfrm>
              <a:off x="6190613" y="3906525"/>
              <a:ext cx="10100" cy="9700"/>
            </a:xfrm>
            <a:custGeom>
              <a:avLst/>
              <a:gdLst/>
              <a:ahLst/>
              <a:cxnLst/>
              <a:rect l="l" t="t" r="r" b="b"/>
              <a:pathLst>
                <a:path w="404" h="388" extrusionOk="0">
                  <a:moveTo>
                    <a:pt x="212" y="0"/>
                  </a:moveTo>
                  <a:cubicBezTo>
                    <a:pt x="164" y="0"/>
                    <a:pt x="117" y="16"/>
                    <a:pt x="78" y="47"/>
                  </a:cubicBezTo>
                  <a:cubicBezTo>
                    <a:pt x="16" y="78"/>
                    <a:pt x="1" y="155"/>
                    <a:pt x="16" y="264"/>
                  </a:cubicBezTo>
                  <a:cubicBezTo>
                    <a:pt x="32" y="341"/>
                    <a:pt x="109" y="388"/>
                    <a:pt x="187" y="388"/>
                  </a:cubicBezTo>
                  <a:cubicBezTo>
                    <a:pt x="264" y="388"/>
                    <a:pt x="326" y="357"/>
                    <a:pt x="357" y="279"/>
                  </a:cubicBezTo>
                  <a:cubicBezTo>
                    <a:pt x="404" y="202"/>
                    <a:pt x="404" y="124"/>
                    <a:pt x="357" y="47"/>
                  </a:cubicBezTo>
                  <a:cubicBezTo>
                    <a:pt x="311" y="16"/>
                    <a:pt x="26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25"/>
            <p:cNvSpPr/>
            <p:nvPr/>
          </p:nvSpPr>
          <p:spPr>
            <a:xfrm>
              <a:off x="6190613" y="3906525"/>
              <a:ext cx="10100" cy="9700"/>
            </a:xfrm>
            <a:custGeom>
              <a:avLst/>
              <a:gdLst/>
              <a:ahLst/>
              <a:cxnLst/>
              <a:rect l="l" t="t" r="r" b="b"/>
              <a:pathLst>
                <a:path w="404" h="388" extrusionOk="0">
                  <a:moveTo>
                    <a:pt x="212" y="0"/>
                  </a:moveTo>
                  <a:cubicBezTo>
                    <a:pt x="164" y="0"/>
                    <a:pt x="117" y="16"/>
                    <a:pt x="78" y="47"/>
                  </a:cubicBezTo>
                  <a:cubicBezTo>
                    <a:pt x="16" y="78"/>
                    <a:pt x="1" y="155"/>
                    <a:pt x="16" y="264"/>
                  </a:cubicBezTo>
                  <a:cubicBezTo>
                    <a:pt x="32" y="341"/>
                    <a:pt x="109" y="388"/>
                    <a:pt x="187" y="388"/>
                  </a:cubicBezTo>
                  <a:cubicBezTo>
                    <a:pt x="264" y="388"/>
                    <a:pt x="326" y="357"/>
                    <a:pt x="357" y="279"/>
                  </a:cubicBezTo>
                  <a:cubicBezTo>
                    <a:pt x="404" y="202"/>
                    <a:pt x="404" y="124"/>
                    <a:pt x="357" y="47"/>
                  </a:cubicBezTo>
                  <a:cubicBezTo>
                    <a:pt x="311" y="16"/>
                    <a:pt x="26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25"/>
            <p:cNvSpPr/>
            <p:nvPr/>
          </p:nvSpPr>
          <p:spPr>
            <a:xfrm>
              <a:off x="6056063" y="4030200"/>
              <a:ext cx="11675" cy="11275"/>
            </a:xfrm>
            <a:custGeom>
              <a:avLst/>
              <a:gdLst/>
              <a:ahLst/>
              <a:cxnLst/>
              <a:rect l="l" t="t" r="r" b="b"/>
              <a:pathLst>
                <a:path w="467" h="451" extrusionOk="0">
                  <a:moveTo>
                    <a:pt x="140" y="1"/>
                  </a:moveTo>
                  <a:lnTo>
                    <a:pt x="125" y="16"/>
                  </a:lnTo>
                  <a:cubicBezTo>
                    <a:pt x="1" y="156"/>
                    <a:pt x="47" y="249"/>
                    <a:pt x="63" y="295"/>
                  </a:cubicBezTo>
                  <a:cubicBezTo>
                    <a:pt x="109" y="326"/>
                    <a:pt x="140" y="357"/>
                    <a:pt x="187" y="373"/>
                  </a:cubicBezTo>
                  <a:lnTo>
                    <a:pt x="420" y="451"/>
                  </a:lnTo>
                  <a:lnTo>
                    <a:pt x="435" y="404"/>
                  </a:lnTo>
                  <a:cubicBezTo>
                    <a:pt x="451" y="326"/>
                    <a:pt x="466" y="280"/>
                    <a:pt x="466" y="202"/>
                  </a:cubicBezTo>
                  <a:cubicBezTo>
                    <a:pt x="466" y="125"/>
                    <a:pt x="435" y="63"/>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25"/>
            <p:cNvSpPr/>
            <p:nvPr/>
          </p:nvSpPr>
          <p:spPr>
            <a:xfrm>
              <a:off x="6056063" y="4030200"/>
              <a:ext cx="11675" cy="11275"/>
            </a:xfrm>
            <a:custGeom>
              <a:avLst/>
              <a:gdLst/>
              <a:ahLst/>
              <a:cxnLst/>
              <a:rect l="l" t="t" r="r" b="b"/>
              <a:pathLst>
                <a:path w="467" h="451" extrusionOk="0">
                  <a:moveTo>
                    <a:pt x="140" y="1"/>
                  </a:moveTo>
                  <a:lnTo>
                    <a:pt x="125" y="16"/>
                  </a:lnTo>
                  <a:cubicBezTo>
                    <a:pt x="1" y="156"/>
                    <a:pt x="47" y="249"/>
                    <a:pt x="63" y="295"/>
                  </a:cubicBezTo>
                  <a:cubicBezTo>
                    <a:pt x="109" y="326"/>
                    <a:pt x="140" y="357"/>
                    <a:pt x="187" y="373"/>
                  </a:cubicBezTo>
                  <a:lnTo>
                    <a:pt x="420" y="451"/>
                  </a:lnTo>
                  <a:lnTo>
                    <a:pt x="435" y="404"/>
                  </a:lnTo>
                  <a:cubicBezTo>
                    <a:pt x="451" y="326"/>
                    <a:pt x="466" y="280"/>
                    <a:pt x="466" y="202"/>
                  </a:cubicBezTo>
                  <a:cubicBezTo>
                    <a:pt x="466" y="125"/>
                    <a:pt x="435" y="63"/>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25"/>
            <p:cNvSpPr/>
            <p:nvPr/>
          </p:nvSpPr>
          <p:spPr>
            <a:xfrm>
              <a:off x="6330213" y="4193375"/>
              <a:ext cx="11650" cy="12900"/>
            </a:xfrm>
            <a:custGeom>
              <a:avLst/>
              <a:gdLst/>
              <a:ahLst/>
              <a:cxnLst/>
              <a:rect l="l" t="t" r="r" b="b"/>
              <a:pathLst>
                <a:path w="466" h="516" extrusionOk="0">
                  <a:moveTo>
                    <a:pt x="350" y="1"/>
                  </a:moveTo>
                  <a:cubicBezTo>
                    <a:pt x="242" y="1"/>
                    <a:pt x="147" y="58"/>
                    <a:pt x="78" y="127"/>
                  </a:cubicBezTo>
                  <a:cubicBezTo>
                    <a:pt x="0" y="220"/>
                    <a:pt x="0" y="360"/>
                    <a:pt x="47" y="453"/>
                  </a:cubicBezTo>
                  <a:lnTo>
                    <a:pt x="78" y="469"/>
                  </a:lnTo>
                  <a:cubicBezTo>
                    <a:pt x="109" y="500"/>
                    <a:pt x="155" y="515"/>
                    <a:pt x="186" y="515"/>
                  </a:cubicBezTo>
                  <a:cubicBezTo>
                    <a:pt x="264" y="515"/>
                    <a:pt x="357" y="453"/>
                    <a:pt x="403" y="376"/>
                  </a:cubicBezTo>
                  <a:cubicBezTo>
                    <a:pt x="465" y="267"/>
                    <a:pt x="434" y="143"/>
                    <a:pt x="419" y="50"/>
                  </a:cubicBezTo>
                  <a:lnTo>
                    <a:pt x="419" y="3"/>
                  </a:lnTo>
                  <a:lnTo>
                    <a:pt x="388" y="3"/>
                  </a:lnTo>
                  <a:cubicBezTo>
                    <a:pt x="375" y="2"/>
                    <a:pt x="362"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25"/>
            <p:cNvSpPr/>
            <p:nvPr/>
          </p:nvSpPr>
          <p:spPr>
            <a:xfrm>
              <a:off x="6330213" y="4193375"/>
              <a:ext cx="11650" cy="12900"/>
            </a:xfrm>
            <a:custGeom>
              <a:avLst/>
              <a:gdLst/>
              <a:ahLst/>
              <a:cxnLst/>
              <a:rect l="l" t="t" r="r" b="b"/>
              <a:pathLst>
                <a:path w="466" h="516" extrusionOk="0">
                  <a:moveTo>
                    <a:pt x="350" y="1"/>
                  </a:moveTo>
                  <a:cubicBezTo>
                    <a:pt x="242" y="1"/>
                    <a:pt x="147" y="58"/>
                    <a:pt x="78" y="127"/>
                  </a:cubicBezTo>
                  <a:cubicBezTo>
                    <a:pt x="0" y="220"/>
                    <a:pt x="0" y="360"/>
                    <a:pt x="47" y="453"/>
                  </a:cubicBezTo>
                  <a:lnTo>
                    <a:pt x="78" y="469"/>
                  </a:lnTo>
                  <a:cubicBezTo>
                    <a:pt x="109" y="500"/>
                    <a:pt x="155" y="515"/>
                    <a:pt x="186" y="515"/>
                  </a:cubicBezTo>
                  <a:cubicBezTo>
                    <a:pt x="264" y="515"/>
                    <a:pt x="357" y="453"/>
                    <a:pt x="403" y="376"/>
                  </a:cubicBezTo>
                  <a:cubicBezTo>
                    <a:pt x="465" y="267"/>
                    <a:pt x="434" y="143"/>
                    <a:pt x="419" y="50"/>
                  </a:cubicBezTo>
                  <a:lnTo>
                    <a:pt x="419" y="3"/>
                  </a:lnTo>
                  <a:lnTo>
                    <a:pt x="388" y="3"/>
                  </a:lnTo>
                  <a:cubicBezTo>
                    <a:pt x="375" y="2"/>
                    <a:pt x="362"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25"/>
            <p:cNvSpPr/>
            <p:nvPr/>
          </p:nvSpPr>
          <p:spPr>
            <a:xfrm>
              <a:off x="6170463" y="3794075"/>
              <a:ext cx="11650" cy="10500"/>
            </a:xfrm>
            <a:custGeom>
              <a:avLst/>
              <a:gdLst/>
              <a:ahLst/>
              <a:cxnLst/>
              <a:rect l="l" t="t" r="r" b="b"/>
              <a:pathLst>
                <a:path w="466" h="420" extrusionOk="0">
                  <a:moveTo>
                    <a:pt x="109" y="0"/>
                  </a:moveTo>
                  <a:lnTo>
                    <a:pt x="78" y="31"/>
                  </a:lnTo>
                  <a:cubicBezTo>
                    <a:pt x="0" y="124"/>
                    <a:pt x="0" y="280"/>
                    <a:pt x="78" y="357"/>
                  </a:cubicBezTo>
                  <a:cubicBezTo>
                    <a:pt x="124" y="388"/>
                    <a:pt x="186" y="419"/>
                    <a:pt x="264" y="419"/>
                  </a:cubicBezTo>
                  <a:cubicBezTo>
                    <a:pt x="310" y="419"/>
                    <a:pt x="372" y="388"/>
                    <a:pt x="403" y="342"/>
                  </a:cubicBezTo>
                  <a:cubicBezTo>
                    <a:pt x="450" y="295"/>
                    <a:pt x="466" y="218"/>
                    <a:pt x="450" y="156"/>
                  </a:cubicBezTo>
                  <a:cubicBezTo>
                    <a:pt x="435" y="78"/>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25"/>
            <p:cNvSpPr/>
            <p:nvPr/>
          </p:nvSpPr>
          <p:spPr>
            <a:xfrm>
              <a:off x="6170463" y="3794075"/>
              <a:ext cx="11650" cy="10500"/>
            </a:xfrm>
            <a:custGeom>
              <a:avLst/>
              <a:gdLst/>
              <a:ahLst/>
              <a:cxnLst/>
              <a:rect l="l" t="t" r="r" b="b"/>
              <a:pathLst>
                <a:path w="466" h="420" extrusionOk="0">
                  <a:moveTo>
                    <a:pt x="109" y="0"/>
                  </a:moveTo>
                  <a:lnTo>
                    <a:pt x="78" y="31"/>
                  </a:lnTo>
                  <a:cubicBezTo>
                    <a:pt x="0" y="124"/>
                    <a:pt x="0" y="280"/>
                    <a:pt x="78" y="357"/>
                  </a:cubicBezTo>
                  <a:cubicBezTo>
                    <a:pt x="124" y="388"/>
                    <a:pt x="186" y="419"/>
                    <a:pt x="264" y="419"/>
                  </a:cubicBezTo>
                  <a:cubicBezTo>
                    <a:pt x="310" y="419"/>
                    <a:pt x="372" y="388"/>
                    <a:pt x="403" y="342"/>
                  </a:cubicBezTo>
                  <a:cubicBezTo>
                    <a:pt x="450" y="295"/>
                    <a:pt x="466" y="218"/>
                    <a:pt x="450" y="156"/>
                  </a:cubicBezTo>
                  <a:cubicBezTo>
                    <a:pt x="435" y="78"/>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25"/>
            <p:cNvSpPr/>
            <p:nvPr/>
          </p:nvSpPr>
          <p:spPr>
            <a:xfrm>
              <a:off x="6367813"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25"/>
            <p:cNvSpPr/>
            <p:nvPr/>
          </p:nvSpPr>
          <p:spPr>
            <a:xfrm>
              <a:off x="6367813"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25"/>
            <p:cNvSpPr/>
            <p:nvPr/>
          </p:nvSpPr>
          <p:spPr>
            <a:xfrm>
              <a:off x="6136713" y="3804950"/>
              <a:ext cx="9350" cy="9300"/>
            </a:xfrm>
            <a:custGeom>
              <a:avLst/>
              <a:gdLst/>
              <a:ahLst/>
              <a:cxnLst/>
              <a:rect l="l" t="t" r="r" b="b"/>
              <a:pathLst>
                <a:path w="374" h="372" extrusionOk="0">
                  <a:moveTo>
                    <a:pt x="156" y="0"/>
                  </a:moveTo>
                  <a:cubicBezTo>
                    <a:pt x="129" y="0"/>
                    <a:pt x="103" y="5"/>
                    <a:pt x="78" y="15"/>
                  </a:cubicBezTo>
                  <a:cubicBezTo>
                    <a:pt x="32" y="31"/>
                    <a:pt x="1" y="93"/>
                    <a:pt x="1" y="155"/>
                  </a:cubicBezTo>
                  <a:cubicBezTo>
                    <a:pt x="1" y="217"/>
                    <a:pt x="1" y="263"/>
                    <a:pt x="32" y="310"/>
                  </a:cubicBezTo>
                  <a:cubicBezTo>
                    <a:pt x="78" y="341"/>
                    <a:pt x="109" y="372"/>
                    <a:pt x="172" y="372"/>
                  </a:cubicBezTo>
                  <a:cubicBezTo>
                    <a:pt x="249" y="372"/>
                    <a:pt x="342" y="310"/>
                    <a:pt x="373" y="217"/>
                  </a:cubicBezTo>
                  <a:cubicBezTo>
                    <a:pt x="373" y="155"/>
                    <a:pt x="373" y="108"/>
                    <a:pt x="327" y="77"/>
                  </a:cubicBezTo>
                  <a:cubicBezTo>
                    <a:pt x="274" y="24"/>
                    <a:pt x="21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25"/>
            <p:cNvSpPr/>
            <p:nvPr/>
          </p:nvSpPr>
          <p:spPr>
            <a:xfrm>
              <a:off x="6136713" y="3804950"/>
              <a:ext cx="9350" cy="9300"/>
            </a:xfrm>
            <a:custGeom>
              <a:avLst/>
              <a:gdLst/>
              <a:ahLst/>
              <a:cxnLst/>
              <a:rect l="l" t="t" r="r" b="b"/>
              <a:pathLst>
                <a:path w="374" h="372" extrusionOk="0">
                  <a:moveTo>
                    <a:pt x="156" y="0"/>
                  </a:moveTo>
                  <a:cubicBezTo>
                    <a:pt x="129" y="0"/>
                    <a:pt x="103" y="5"/>
                    <a:pt x="78" y="15"/>
                  </a:cubicBezTo>
                  <a:cubicBezTo>
                    <a:pt x="32" y="31"/>
                    <a:pt x="1" y="93"/>
                    <a:pt x="1" y="155"/>
                  </a:cubicBezTo>
                  <a:cubicBezTo>
                    <a:pt x="1" y="217"/>
                    <a:pt x="1" y="263"/>
                    <a:pt x="32" y="310"/>
                  </a:cubicBezTo>
                  <a:cubicBezTo>
                    <a:pt x="78" y="341"/>
                    <a:pt x="109" y="372"/>
                    <a:pt x="172" y="372"/>
                  </a:cubicBezTo>
                  <a:cubicBezTo>
                    <a:pt x="249" y="372"/>
                    <a:pt x="342" y="310"/>
                    <a:pt x="373" y="217"/>
                  </a:cubicBezTo>
                  <a:cubicBezTo>
                    <a:pt x="373" y="155"/>
                    <a:pt x="373" y="108"/>
                    <a:pt x="327" y="77"/>
                  </a:cubicBezTo>
                  <a:cubicBezTo>
                    <a:pt x="274" y="24"/>
                    <a:pt x="21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25"/>
            <p:cNvSpPr/>
            <p:nvPr/>
          </p:nvSpPr>
          <p:spPr>
            <a:xfrm>
              <a:off x="6327113" y="4149625"/>
              <a:ext cx="10875" cy="10100"/>
            </a:xfrm>
            <a:custGeom>
              <a:avLst/>
              <a:gdLst/>
              <a:ahLst/>
              <a:cxnLst/>
              <a:rect l="l" t="t" r="r" b="b"/>
              <a:pathLst>
                <a:path w="435" h="404" extrusionOk="0">
                  <a:moveTo>
                    <a:pt x="217" y="1"/>
                  </a:moveTo>
                  <a:cubicBezTo>
                    <a:pt x="124" y="1"/>
                    <a:pt x="47" y="32"/>
                    <a:pt x="16" y="109"/>
                  </a:cubicBezTo>
                  <a:cubicBezTo>
                    <a:pt x="0" y="171"/>
                    <a:pt x="0" y="249"/>
                    <a:pt x="47" y="311"/>
                  </a:cubicBezTo>
                  <a:cubicBezTo>
                    <a:pt x="62"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25"/>
            <p:cNvSpPr/>
            <p:nvPr/>
          </p:nvSpPr>
          <p:spPr>
            <a:xfrm>
              <a:off x="6327113" y="4149625"/>
              <a:ext cx="10875" cy="10100"/>
            </a:xfrm>
            <a:custGeom>
              <a:avLst/>
              <a:gdLst/>
              <a:ahLst/>
              <a:cxnLst/>
              <a:rect l="l" t="t" r="r" b="b"/>
              <a:pathLst>
                <a:path w="435" h="404" extrusionOk="0">
                  <a:moveTo>
                    <a:pt x="217" y="1"/>
                  </a:moveTo>
                  <a:cubicBezTo>
                    <a:pt x="124" y="1"/>
                    <a:pt x="47" y="32"/>
                    <a:pt x="16" y="109"/>
                  </a:cubicBezTo>
                  <a:cubicBezTo>
                    <a:pt x="0" y="171"/>
                    <a:pt x="0" y="249"/>
                    <a:pt x="47" y="311"/>
                  </a:cubicBezTo>
                  <a:cubicBezTo>
                    <a:pt x="62"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25"/>
            <p:cNvSpPr/>
            <p:nvPr/>
          </p:nvSpPr>
          <p:spPr>
            <a:xfrm>
              <a:off x="6279013" y="4041075"/>
              <a:ext cx="10900" cy="9475"/>
            </a:xfrm>
            <a:custGeom>
              <a:avLst/>
              <a:gdLst/>
              <a:ahLst/>
              <a:cxnLst/>
              <a:rect l="l" t="t" r="r" b="b"/>
              <a:pathLst>
                <a:path w="436" h="379" extrusionOk="0">
                  <a:moveTo>
                    <a:pt x="78" y="0"/>
                  </a:moveTo>
                  <a:lnTo>
                    <a:pt x="47" y="47"/>
                  </a:lnTo>
                  <a:cubicBezTo>
                    <a:pt x="1" y="124"/>
                    <a:pt x="16" y="248"/>
                    <a:pt x="94" y="310"/>
                  </a:cubicBezTo>
                  <a:cubicBezTo>
                    <a:pt x="141" y="341"/>
                    <a:pt x="203" y="357"/>
                    <a:pt x="249" y="357"/>
                  </a:cubicBezTo>
                  <a:cubicBezTo>
                    <a:pt x="270" y="371"/>
                    <a:pt x="291" y="378"/>
                    <a:pt x="310" y="378"/>
                  </a:cubicBezTo>
                  <a:cubicBezTo>
                    <a:pt x="334" y="378"/>
                    <a:pt x="356" y="367"/>
                    <a:pt x="373" y="341"/>
                  </a:cubicBezTo>
                  <a:cubicBezTo>
                    <a:pt x="435" y="186"/>
                    <a:pt x="420" y="93"/>
                    <a:pt x="327" y="47"/>
                  </a:cubicBezTo>
                  <a:cubicBezTo>
                    <a:pt x="311" y="39"/>
                    <a:pt x="296" y="35"/>
                    <a:pt x="276" y="35"/>
                  </a:cubicBezTo>
                  <a:cubicBezTo>
                    <a:pt x="257" y="35"/>
                    <a:pt x="234" y="39"/>
                    <a:pt x="203" y="47"/>
                  </a:cubicBezTo>
                  <a:lnTo>
                    <a:pt x="141"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25"/>
            <p:cNvSpPr/>
            <p:nvPr/>
          </p:nvSpPr>
          <p:spPr>
            <a:xfrm>
              <a:off x="6279013" y="4041075"/>
              <a:ext cx="10900" cy="9475"/>
            </a:xfrm>
            <a:custGeom>
              <a:avLst/>
              <a:gdLst/>
              <a:ahLst/>
              <a:cxnLst/>
              <a:rect l="l" t="t" r="r" b="b"/>
              <a:pathLst>
                <a:path w="436" h="379" extrusionOk="0">
                  <a:moveTo>
                    <a:pt x="78" y="0"/>
                  </a:moveTo>
                  <a:lnTo>
                    <a:pt x="47" y="47"/>
                  </a:lnTo>
                  <a:cubicBezTo>
                    <a:pt x="1" y="124"/>
                    <a:pt x="16" y="248"/>
                    <a:pt x="94" y="310"/>
                  </a:cubicBezTo>
                  <a:cubicBezTo>
                    <a:pt x="141" y="341"/>
                    <a:pt x="203" y="357"/>
                    <a:pt x="249" y="357"/>
                  </a:cubicBezTo>
                  <a:cubicBezTo>
                    <a:pt x="270" y="371"/>
                    <a:pt x="291" y="378"/>
                    <a:pt x="310" y="378"/>
                  </a:cubicBezTo>
                  <a:cubicBezTo>
                    <a:pt x="334" y="378"/>
                    <a:pt x="356" y="367"/>
                    <a:pt x="373" y="341"/>
                  </a:cubicBezTo>
                  <a:cubicBezTo>
                    <a:pt x="435" y="186"/>
                    <a:pt x="420" y="93"/>
                    <a:pt x="327" y="47"/>
                  </a:cubicBezTo>
                  <a:cubicBezTo>
                    <a:pt x="311" y="39"/>
                    <a:pt x="296" y="35"/>
                    <a:pt x="276" y="35"/>
                  </a:cubicBezTo>
                  <a:cubicBezTo>
                    <a:pt x="257" y="35"/>
                    <a:pt x="234" y="39"/>
                    <a:pt x="203" y="47"/>
                  </a:cubicBezTo>
                  <a:lnTo>
                    <a:pt x="141"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25"/>
            <p:cNvSpPr/>
            <p:nvPr/>
          </p:nvSpPr>
          <p:spPr>
            <a:xfrm>
              <a:off x="6320513"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4" y="326"/>
                    <a:pt x="156" y="326"/>
                    <a:pt x="187" y="326"/>
                  </a:cubicBezTo>
                  <a:cubicBezTo>
                    <a:pt x="249" y="326"/>
                    <a:pt x="280" y="311"/>
                    <a:pt x="342" y="295"/>
                  </a:cubicBezTo>
                  <a:cubicBezTo>
                    <a:pt x="388" y="249"/>
                    <a:pt x="419" y="187"/>
                    <a:pt x="404" y="109"/>
                  </a:cubicBezTo>
                  <a:cubicBezTo>
                    <a:pt x="404" y="78"/>
                    <a:pt x="357" y="31"/>
                    <a:pt x="326" y="16"/>
                  </a:cubicBezTo>
                  <a:cubicBezTo>
                    <a:pt x="303" y="8"/>
                    <a:pt x="280" y="4"/>
                    <a:pt x="254" y="4"/>
                  </a:cubicBezTo>
                  <a:cubicBezTo>
                    <a:pt x="229" y="4"/>
                    <a:pt x="202" y="8"/>
                    <a:pt x="171" y="16"/>
                  </a:cubicBezTo>
                  <a:cubicBezTo>
                    <a:pt x="140" y="16"/>
                    <a:pt x="123" y="23"/>
                    <a:pt x="110" y="23"/>
                  </a:cubicBezTo>
                  <a:cubicBezTo>
                    <a:pt x="104" y="23"/>
                    <a:pt x="99" y="21"/>
                    <a:pt x="94"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25"/>
            <p:cNvSpPr/>
            <p:nvPr/>
          </p:nvSpPr>
          <p:spPr>
            <a:xfrm>
              <a:off x="6320513"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4" y="326"/>
                    <a:pt x="156" y="326"/>
                    <a:pt x="187" y="326"/>
                  </a:cubicBezTo>
                  <a:cubicBezTo>
                    <a:pt x="249" y="326"/>
                    <a:pt x="280" y="311"/>
                    <a:pt x="342" y="295"/>
                  </a:cubicBezTo>
                  <a:cubicBezTo>
                    <a:pt x="388" y="249"/>
                    <a:pt x="419" y="187"/>
                    <a:pt x="404" y="109"/>
                  </a:cubicBezTo>
                  <a:cubicBezTo>
                    <a:pt x="404" y="78"/>
                    <a:pt x="357" y="31"/>
                    <a:pt x="326" y="16"/>
                  </a:cubicBezTo>
                  <a:cubicBezTo>
                    <a:pt x="303" y="8"/>
                    <a:pt x="280" y="4"/>
                    <a:pt x="254" y="4"/>
                  </a:cubicBezTo>
                  <a:cubicBezTo>
                    <a:pt x="229" y="4"/>
                    <a:pt x="202" y="8"/>
                    <a:pt x="171" y="16"/>
                  </a:cubicBezTo>
                  <a:cubicBezTo>
                    <a:pt x="140" y="16"/>
                    <a:pt x="123" y="23"/>
                    <a:pt x="110" y="23"/>
                  </a:cubicBezTo>
                  <a:cubicBezTo>
                    <a:pt x="104" y="23"/>
                    <a:pt x="99" y="21"/>
                    <a:pt x="94"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25"/>
            <p:cNvSpPr/>
            <p:nvPr/>
          </p:nvSpPr>
          <p:spPr>
            <a:xfrm>
              <a:off x="6280188" y="3834400"/>
              <a:ext cx="10100" cy="10100"/>
            </a:xfrm>
            <a:custGeom>
              <a:avLst/>
              <a:gdLst/>
              <a:ahLst/>
              <a:cxnLst/>
              <a:rect l="l" t="t" r="r" b="b"/>
              <a:pathLst>
                <a:path w="404" h="404" extrusionOk="0">
                  <a:moveTo>
                    <a:pt x="214" y="0"/>
                  </a:moveTo>
                  <a:cubicBezTo>
                    <a:pt x="180" y="0"/>
                    <a:pt x="140" y="6"/>
                    <a:pt x="94" y="16"/>
                  </a:cubicBezTo>
                  <a:lnTo>
                    <a:pt x="78" y="16"/>
                  </a:lnTo>
                  <a:lnTo>
                    <a:pt x="47" y="47"/>
                  </a:lnTo>
                  <a:cubicBezTo>
                    <a:pt x="16" y="124"/>
                    <a:pt x="0" y="249"/>
                    <a:pt x="31" y="373"/>
                  </a:cubicBezTo>
                  <a:cubicBezTo>
                    <a:pt x="78" y="388"/>
                    <a:pt x="109" y="404"/>
                    <a:pt x="156" y="404"/>
                  </a:cubicBezTo>
                  <a:cubicBezTo>
                    <a:pt x="233" y="404"/>
                    <a:pt x="295" y="373"/>
                    <a:pt x="342" y="326"/>
                  </a:cubicBezTo>
                  <a:cubicBezTo>
                    <a:pt x="388" y="295"/>
                    <a:pt x="404" y="233"/>
                    <a:pt x="404" y="171"/>
                  </a:cubicBezTo>
                  <a:cubicBezTo>
                    <a:pt x="404" y="140"/>
                    <a:pt x="388" y="93"/>
                    <a:pt x="357" y="62"/>
                  </a:cubicBezTo>
                  <a:cubicBezTo>
                    <a:pt x="326" y="21"/>
                    <a:pt x="281"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25"/>
            <p:cNvSpPr/>
            <p:nvPr/>
          </p:nvSpPr>
          <p:spPr>
            <a:xfrm>
              <a:off x="6280188" y="3834400"/>
              <a:ext cx="10100" cy="10100"/>
            </a:xfrm>
            <a:custGeom>
              <a:avLst/>
              <a:gdLst/>
              <a:ahLst/>
              <a:cxnLst/>
              <a:rect l="l" t="t" r="r" b="b"/>
              <a:pathLst>
                <a:path w="404" h="404" extrusionOk="0">
                  <a:moveTo>
                    <a:pt x="214" y="0"/>
                  </a:moveTo>
                  <a:cubicBezTo>
                    <a:pt x="180" y="0"/>
                    <a:pt x="140" y="6"/>
                    <a:pt x="94" y="16"/>
                  </a:cubicBezTo>
                  <a:lnTo>
                    <a:pt x="78" y="16"/>
                  </a:lnTo>
                  <a:lnTo>
                    <a:pt x="47" y="47"/>
                  </a:lnTo>
                  <a:cubicBezTo>
                    <a:pt x="16" y="124"/>
                    <a:pt x="0" y="249"/>
                    <a:pt x="31" y="373"/>
                  </a:cubicBezTo>
                  <a:cubicBezTo>
                    <a:pt x="78" y="388"/>
                    <a:pt x="109" y="404"/>
                    <a:pt x="156" y="404"/>
                  </a:cubicBezTo>
                  <a:cubicBezTo>
                    <a:pt x="233" y="404"/>
                    <a:pt x="295" y="373"/>
                    <a:pt x="342" y="326"/>
                  </a:cubicBezTo>
                  <a:cubicBezTo>
                    <a:pt x="388" y="295"/>
                    <a:pt x="404" y="233"/>
                    <a:pt x="404" y="171"/>
                  </a:cubicBezTo>
                  <a:cubicBezTo>
                    <a:pt x="404" y="140"/>
                    <a:pt x="388" y="93"/>
                    <a:pt x="357" y="62"/>
                  </a:cubicBezTo>
                  <a:cubicBezTo>
                    <a:pt x="326" y="21"/>
                    <a:pt x="281"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25"/>
            <p:cNvSpPr/>
            <p:nvPr/>
          </p:nvSpPr>
          <p:spPr>
            <a:xfrm>
              <a:off x="6249563" y="3839400"/>
              <a:ext cx="9700" cy="9750"/>
            </a:xfrm>
            <a:custGeom>
              <a:avLst/>
              <a:gdLst/>
              <a:ahLst/>
              <a:cxnLst/>
              <a:rect l="l" t="t" r="r" b="b"/>
              <a:pathLst>
                <a:path w="388" h="390" extrusionOk="0">
                  <a:moveTo>
                    <a:pt x="261" y="1"/>
                  </a:moveTo>
                  <a:cubicBezTo>
                    <a:pt x="188"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39" y="11"/>
                    <a:pt x="301"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25"/>
            <p:cNvSpPr/>
            <p:nvPr/>
          </p:nvSpPr>
          <p:spPr>
            <a:xfrm>
              <a:off x="6249563" y="3839400"/>
              <a:ext cx="9700" cy="9750"/>
            </a:xfrm>
            <a:custGeom>
              <a:avLst/>
              <a:gdLst/>
              <a:ahLst/>
              <a:cxnLst/>
              <a:rect l="l" t="t" r="r" b="b"/>
              <a:pathLst>
                <a:path w="388" h="390" extrusionOk="0">
                  <a:moveTo>
                    <a:pt x="261" y="1"/>
                  </a:moveTo>
                  <a:cubicBezTo>
                    <a:pt x="188"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39" y="11"/>
                    <a:pt x="301"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25"/>
            <p:cNvSpPr/>
            <p:nvPr/>
          </p:nvSpPr>
          <p:spPr>
            <a:xfrm>
              <a:off x="6285613"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25"/>
            <p:cNvSpPr/>
            <p:nvPr/>
          </p:nvSpPr>
          <p:spPr>
            <a:xfrm>
              <a:off x="6285613"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25"/>
            <p:cNvSpPr/>
            <p:nvPr/>
          </p:nvSpPr>
          <p:spPr>
            <a:xfrm>
              <a:off x="6210388" y="3852225"/>
              <a:ext cx="10500" cy="9350"/>
            </a:xfrm>
            <a:custGeom>
              <a:avLst/>
              <a:gdLst/>
              <a:ahLst/>
              <a:cxnLst/>
              <a:rect l="l" t="t" r="r" b="b"/>
              <a:pathLst>
                <a:path w="420" h="374" extrusionOk="0">
                  <a:moveTo>
                    <a:pt x="233" y="1"/>
                  </a:moveTo>
                  <a:cubicBezTo>
                    <a:pt x="156" y="1"/>
                    <a:pt x="94" y="32"/>
                    <a:pt x="63" y="78"/>
                  </a:cubicBezTo>
                  <a:cubicBezTo>
                    <a:pt x="16" y="140"/>
                    <a:pt x="1" y="202"/>
                    <a:pt x="32" y="249"/>
                  </a:cubicBezTo>
                  <a:cubicBezTo>
                    <a:pt x="78" y="327"/>
                    <a:pt x="140" y="373"/>
                    <a:pt x="218" y="373"/>
                  </a:cubicBezTo>
                  <a:lnTo>
                    <a:pt x="233" y="373"/>
                  </a:lnTo>
                  <a:cubicBezTo>
                    <a:pt x="311" y="373"/>
                    <a:pt x="373" y="342"/>
                    <a:pt x="388" y="265"/>
                  </a:cubicBezTo>
                  <a:cubicBezTo>
                    <a:pt x="419" y="187"/>
                    <a:pt x="404" y="109"/>
                    <a:pt x="373" y="47"/>
                  </a:cubicBezTo>
                  <a:lnTo>
                    <a:pt x="342" y="32"/>
                  </a:lnTo>
                  <a:lnTo>
                    <a:pt x="326" y="32"/>
                  </a:lnTo>
                  <a:cubicBezTo>
                    <a:pt x="295" y="32"/>
                    <a:pt x="249"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25"/>
            <p:cNvSpPr/>
            <p:nvPr/>
          </p:nvSpPr>
          <p:spPr>
            <a:xfrm>
              <a:off x="6210388" y="3852225"/>
              <a:ext cx="10500" cy="9350"/>
            </a:xfrm>
            <a:custGeom>
              <a:avLst/>
              <a:gdLst/>
              <a:ahLst/>
              <a:cxnLst/>
              <a:rect l="l" t="t" r="r" b="b"/>
              <a:pathLst>
                <a:path w="420" h="374" extrusionOk="0">
                  <a:moveTo>
                    <a:pt x="233" y="1"/>
                  </a:moveTo>
                  <a:cubicBezTo>
                    <a:pt x="156" y="1"/>
                    <a:pt x="94" y="32"/>
                    <a:pt x="63" y="78"/>
                  </a:cubicBezTo>
                  <a:cubicBezTo>
                    <a:pt x="16" y="140"/>
                    <a:pt x="1" y="202"/>
                    <a:pt x="32" y="249"/>
                  </a:cubicBezTo>
                  <a:cubicBezTo>
                    <a:pt x="78" y="327"/>
                    <a:pt x="140" y="373"/>
                    <a:pt x="218" y="373"/>
                  </a:cubicBezTo>
                  <a:lnTo>
                    <a:pt x="233" y="373"/>
                  </a:lnTo>
                  <a:cubicBezTo>
                    <a:pt x="311" y="373"/>
                    <a:pt x="373" y="342"/>
                    <a:pt x="388" y="265"/>
                  </a:cubicBezTo>
                  <a:cubicBezTo>
                    <a:pt x="419" y="187"/>
                    <a:pt x="404" y="109"/>
                    <a:pt x="373" y="47"/>
                  </a:cubicBezTo>
                  <a:lnTo>
                    <a:pt x="342" y="32"/>
                  </a:lnTo>
                  <a:lnTo>
                    <a:pt x="326" y="32"/>
                  </a:lnTo>
                  <a:cubicBezTo>
                    <a:pt x="295" y="32"/>
                    <a:pt x="249"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25"/>
            <p:cNvSpPr/>
            <p:nvPr/>
          </p:nvSpPr>
          <p:spPr>
            <a:xfrm>
              <a:off x="5975813" y="3778575"/>
              <a:ext cx="451350" cy="478875"/>
            </a:xfrm>
            <a:custGeom>
              <a:avLst/>
              <a:gdLst/>
              <a:ahLst/>
              <a:cxnLst/>
              <a:rect l="l" t="t" r="r" b="b"/>
              <a:pathLst>
                <a:path w="18054" h="19155" extrusionOk="0">
                  <a:moveTo>
                    <a:pt x="8003" y="620"/>
                  </a:moveTo>
                  <a:cubicBezTo>
                    <a:pt x="8050" y="620"/>
                    <a:pt x="8081" y="620"/>
                    <a:pt x="8127" y="651"/>
                  </a:cubicBezTo>
                  <a:cubicBezTo>
                    <a:pt x="8174" y="667"/>
                    <a:pt x="8221" y="729"/>
                    <a:pt x="8236" y="776"/>
                  </a:cubicBezTo>
                  <a:cubicBezTo>
                    <a:pt x="8236" y="838"/>
                    <a:pt x="8236" y="915"/>
                    <a:pt x="8189" y="962"/>
                  </a:cubicBezTo>
                  <a:cubicBezTo>
                    <a:pt x="8158" y="1008"/>
                    <a:pt x="8096" y="1039"/>
                    <a:pt x="8034" y="1039"/>
                  </a:cubicBezTo>
                  <a:cubicBezTo>
                    <a:pt x="7957" y="1039"/>
                    <a:pt x="7910" y="1008"/>
                    <a:pt x="7864" y="977"/>
                  </a:cubicBezTo>
                  <a:cubicBezTo>
                    <a:pt x="7786" y="900"/>
                    <a:pt x="7786" y="744"/>
                    <a:pt x="7864" y="651"/>
                  </a:cubicBezTo>
                  <a:lnTo>
                    <a:pt x="7879" y="620"/>
                  </a:lnTo>
                  <a:close/>
                  <a:moveTo>
                    <a:pt x="6600" y="1055"/>
                  </a:moveTo>
                  <a:cubicBezTo>
                    <a:pt x="6656" y="1055"/>
                    <a:pt x="6720" y="1079"/>
                    <a:pt x="6763" y="1132"/>
                  </a:cubicBezTo>
                  <a:cubicBezTo>
                    <a:pt x="6809" y="1163"/>
                    <a:pt x="6809" y="1210"/>
                    <a:pt x="6809" y="1272"/>
                  </a:cubicBezTo>
                  <a:cubicBezTo>
                    <a:pt x="6778" y="1365"/>
                    <a:pt x="6685" y="1427"/>
                    <a:pt x="6623" y="1427"/>
                  </a:cubicBezTo>
                  <a:cubicBezTo>
                    <a:pt x="6576" y="1427"/>
                    <a:pt x="6530" y="1396"/>
                    <a:pt x="6499" y="1365"/>
                  </a:cubicBezTo>
                  <a:cubicBezTo>
                    <a:pt x="6452" y="1318"/>
                    <a:pt x="6452" y="1272"/>
                    <a:pt x="6452" y="1210"/>
                  </a:cubicBezTo>
                  <a:cubicBezTo>
                    <a:pt x="6452" y="1148"/>
                    <a:pt x="6483" y="1086"/>
                    <a:pt x="6530" y="1070"/>
                  </a:cubicBezTo>
                  <a:cubicBezTo>
                    <a:pt x="6550" y="1060"/>
                    <a:pt x="6574" y="1055"/>
                    <a:pt x="6600" y="1055"/>
                  </a:cubicBezTo>
                  <a:close/>
                  <a:moveTo>
                    <a:pt x="9399" y="217"/>
                  </a:moveTo>
                  <a:cubicBezTo>
                    <a:pt x="9833" y="217"/>
                    <a:pt x="10469" y="264"/>
                    <a:pt x="10935" y="651"/>
                  </a:cubicBezTo>
                  <a:cubicBezTo>
                    <a:pt x="11121" y="822"/>
                    <a:pt x="11260" y="1086"/>
                    <a:pt x="11105" y="1287"/>
                  </a:cubicBezTo>
                  <a:cubicBezTo>
                    <a:pt x="11012" y="1442"/>
                    <a:pt x="10842" y="1473"/>
                    <a:pt x="10687" y="1473"/>
                  </a:cubicBezTo>
                  <a:lnTo>
                    <a:pt x="10454" y="1473"/>
                  </a:lnTo>
                  <a:cubicBezTo>
                    <a:pt x="10035" y="1473"/>
                    <a:pt x="9632" y="1427"/>
                    <a:pt x="9229" y="1303"/>
                  </a:cubicBezTo>
                  <a:cubicBezTo>
                    <a:pt x="8903" y="1210"/>
                    <a:pt x="8686" y="931"/>
                    <a:pt x="8701" y="620"/>
                  </a:cubicBezTo>
                  <a:cubicBezTo>
                    <a:pt x="8701" y="589"/>
                    <a:pt x="8717" y="527"/>
                    <a:pt x="8748" y="481"/>
                  </a:cubicBezTo>
                  <a:cubicBezTo>
                    <a:pt x="8856" y="217"/>
                    <a:pt x="9182" y="217"/>
                    <a:pt x="9306" y="217"/>
                  </a:cubicBezTo>
                  <a:close/>
                  <a:moveTo>
                    <a:pt x="12405" y="2233"/>
                  </a:moveTo>
                  <a:cubicBezTo>
                    <a:pt x="12474" y="2233"/>
                    <a:pt x="12522" y="2254"/>
                    <a:pt x="12563" y="2295"/>
                  </a:cubicBezTo>
                  <a:cubicBezTo>
                    <a:pt x="12579" y="2326"/>
                    <a:pt x="12594" y="2373"/>
                    <a:pt x="12594" y="2404"/>
                  </a:cubicBezTo>
                  <a:cubicBezTo>
                    <a:pt x="12594" y="2466"/>
                    <a:pt x="12579" y="2528"/>
                    <a:pt x="12548" y="2559"/>
                  </a:cubicBezTo>
                  <a:cubicBezTo>
                    <a:pt x="12486" y="2606"/>
                    <a:pt x="12424" y="2637"/>
                    <a:pt x="12346" y="2637"/>
                  </a:cubicBezTo>
                  <a:cubicBezTo>
                    <a:pt x="12315" y="2637"/>
                    <a:pt x="12269" y="2621"/>
                    <a:pt x="12237" y="2606"/>
                  </a:cubicBezTo>
                  <a:lnTo>
                    <a:pt x="12206" y="2590"/>
                  </a:lnTo>
                  <a:cubicBezTo>
                    <a:pt x="12175" y="2482"/>
                    <a:pt x="12191" y="2357"/>
                    <a:pt x="12253" y="2280"/>
                  </a:cubicBezTo>
                  <a:lnTo>
                    <a:pt x="12269" y="2249"/>
                  </a:lnTo>
                  <a:lnTo>
                    <a:pt x="12284" y="2249"/>
                  </a:lnTo>
                  <a:cubicBezTo>
                    <a:pt x="12331" y="2239"/>
                    <a:pt x="12370" y="2233"/>
                    <a:pt x="12405" y="2233"/>
                  </a:cubicBezTo>
                  <a:close/>
                  <a:moveTo>
                    <a:pt x="11218" y="2434"/>
                  </a:moveTo>
                  <a:cubicBezTo>
                    <a:pt x="11258" y="2434"/>
                    <a:pt x="11295" y="2444"/>
                    <a:pt x="11322" y="2466"/>
                  </a:cubicBezTo>
                  <a:lnTo>
                    <a:pt x="11338" y="2513"/>
                  </a:lnTo>
                  <a:cubicBezTo>
                    <a:pt x="11338" y="2621"/>
                    <a:pt x="11307" y="2714"/>
                    <a:pt x="11245" y="2792"/>
                  </a:cubicBezTo>
                  <a:lnTo>
                    <a:pt x="11229" y="2823"/>
                  </a:lnTo>
                  <a:lnTo>
                    <a:pt x="11105" y="2823"/>
                  </a:lnTo>
                  <a:cubicBezTo>
                    <a:pt x="11074" y="2823"/>
                    <a:pt x="11028" y="2792"/>
                    <a:pt x="11012" y="2776"/>
                  </a:cubicBezTo>
                  <a:cubicBezTo>
                    <a:pt x="10966" y="2761"/>
                    <a:pt x="10950" y="2714"/>
                    <a:pt x="10950" y="2683"/>
                  </a:cubicBezTo>
                  <a:cubicBezTo>
                    <a:pt x="10950" y="2621"/>
                    <a:pt x="10966" y="2559"/>
                    <a:pt x="11012" y="2528"/>
                  </a:cubicBezTo>
                  <a:cubicBezTo>
                    <a:pt x="11062" y="2468"/>
                    <a:pt x="11145" y="2434"/>
                    <a:pt x="11218" y="2434"/>
                  </a:cubicBezTo>
                  <a:close/>
                  <a:moveTo>
                    <a:pt x="13479" y="1691"/>
                  </a:moveTo>
                  <a:cubicBezTo>
                    <a:pt x="13504" y="1691"/>
                    <a:pt x="13530" y="1696"/>
                    <a:pt x="13556" y="1706"/>
                  </a:cubicBezTo>
                  <a:cubicBezTo>
                    <a:pt x="13587" y="1706"/>
                    <a:pt x="14176" y="2078"/>
                    <a:pt x="14672" y="2606"/>
                  </a:cubicBezTo>
                  <a:cubicBezTo>
                    <a:pt x="14735" y="2668"/>
                    <a:pt x="14735" y="2761"/>
                    <a:pt x="14672" y="2823"/>
                  </a:cubicBezTo>
                  <a:cubicBezTo>
                    <a:pt x="14657" y="2838"/>
                    <a:pt x="14610" y="2854"/>
                    <a:pt x="14579" y="2854"/>
                  </a:cubicBezTo>
                  <a:cubicBezTo>
                    <a:pt x="14533" y="2854"/>
                    <a:pt x="14502" y="2854"/>
                    <a:pt x="14486" y="2823"/>
                  </a:cubicBezTo>
                  <a:cubicBezTo>
                    <a:pt x="13990" y="2311"/>
                    <a:pt x="13416" y="1970"/>
                    <a:pt x="13416" y="1970"/>
                  </a:cubicBezTo>
                  <a:cubicBezTo>
                    <a:pt x="13354" y="1908"/>
                    <a:pt x="13339" y="1830"/>
                    <a:pt x="13354" y="1753"/>
                  </a:cubicBezTo>
                  <a:cubicBezTo>
                    <a:pt x="13385" y="1711"/>
                    <a:pt x="13430" y="1691"/>
                    <a:pt x="13479" y="1691"/>
                  </a:cubicBezTo>
                  <a:close/>
                  <a:moveTo>
                    <a:pt x="12563" y="2931"/>
                  </a:moveTo>
                  <a:lnTo>
                    <a:pt x="12563" y="2978"/>
                  </a:lnTo>
                  <a:cubicBezTo>
                    <a:pt x="12573" y="2968"/>
                    <a:pt x="12585" y="2965"/>
                    <a:pt x="12600" y="2965"/>
                  </a:cubicBezTo>
                  <a:cubicBezTo>
                    <a:pt x="12631" y="2965"/>
                    <a:pt x="12671" y="2983"/>
                    <a:pt x="12703" y="2993"/>
                  </a:cubicBezTo>
                  <a:lnTo>
                    <a:pt x="12734" y="3024"/>
                  </a:lnTo>
                  <a:cubicBezTo>
                    <a:pt x="12780" y="3086"/>
                    <a:pt x="12749" y="3164"/>
                    <a:pt x="12703" y="3226"/>
                  </a:cubicBezTo>
                  <a:cubicBezTo>
                    <a:pt x="12656" y="3257"/>
                    <a:pt x="12594" y="3288"/>
                    <a:pt x="12563" y="3288"/>
                  </a:cubicBezTo>
                  <a:cubicBezTo>
                    <a:pt x="12517" y="3288"/>
                    <a:pt x="12501" y="3288"/>
                    <a:pt x="12486" y="3257"/>
                  </a:cubicBezTo>
                  <a:cubicBezTo>
                    <a:pt x="12424" y="3226"/>
                    <a:pt x="12393" y="3148"/>
                    <a:pt x="12408" y="3071"/>
                  </a:cubicBezTo>
                  <a:cubicBezTo>
                    <a:pt x="12424" y="2993"/>
                    <a:pt x="12486" y="2931"/>
                    <a:pt x="12563" y="2931"/>
                  </a:cubicBezTo>
                  <a:close/>
                  <a:moveTo>
                    <a:pt x="9632" y="2947"/>
                  </a:moveTo>
                  <a:cubicBezTo>
                    <a:pt x="9647" y="2947"/>
                    <a:pt x="9694" y="2978"/>
                    <a:pt x="9725" y="2978"/>
                  </a:cubicBezTo>
                  <a:lnTo>
                    <a:pt x="9740" y="2978"/>
                  </a:lnTo>
                  <a:lnTo>
                    <a:pt x="9771" y="2993"/>
                  </a:lnTo>
                  <a:cubicBezTo>
                    <a:pt x="9802" y="3055"/>
                    <a:pt x="9833" y="3133"/>
                    <a:pt x="9787" y="3211"/>
                  </a:cubicBezTo>
                  <a:cubicBezTo>
                    <a:pt x="9756" y="3257"/>
                    <a:pt x="9694" y="3304"/>
                    <a:pt x="9632" y="3319"/>
                  </a:cubicBezTo>
                  <a:cubicBezTo>
                    <a:pt x="9624" y="3327"/>
                    <a:pt x="9620" y="3331"/>
                    <a:pt x="9618" y="3331"/>
                  </a:cubicBezTo>
                  <a:cubicBezTo>
                    <a:pt x="9616" y="3331"/>
                    <a:pt x="9616" y="3327"/>
                    <a:pt x="9616" y="3319"/>
                  </a:cubicBezTo>
                  <a:cubicBezTo>
                    <a:pt x="9539" y="3319"/>
                    <a:pt x="9477" y="3273"/>
                    <a:pt x="9430" y="3195"/>
                  </a:cubicBezTo>
                  <a:cubicBezTo>
                    <a:pt x="9399" y="3148"/>
                    <a:pt x="9415" y="3086"/>
                    <a:pt x="9461" y="3024"/>
                  </a:cubicBezTo>
                  <a:cubicBezTo>
                    <a:pt x="9492" y="2978"/>
                    <a:pt x="9554" y="2947"/>
                    <a:pt x="9632" y="2947"/>
                  </a:cubicBezTo>
                  <a:close/>
                  <a:moveTo>
                    <a:pt x="5724" y="2929"/>
                  </a:moveTo>
                  <a:cubicBezTo>
                    <a:pt x="5811" y="2929"/>
                    <a:pt x="5851" y="2986"/>
                    <a:pt x="5879" y="3055"/>
                  </a:cubicBezTo>
                  <a:cubicBezTo>
                    <a:pt x="5894" y="3117"/>
                    <a:pt x="5832" y="3195"/>
                    <a:pt x="5754" y="3226"/>
                  </a:cubicBezTo>
                  <a:cubicBezTo>
                    <a:pt x="5522" y="3257"/>
                    <a:pt x="5103" y="3459"/>
                    <a:pt x="4963" y="3536"/>
                  </a:cubicBezTo>
                  <a:cubicBezTo>
                    <a:pt x="4948" y="3552"/>
                    <a:pt x="4917" y="3552"/>
                    <a:pt x="4901" y="3552"/>
                  </a:cubicBezTo>
                  <a:cubicBezTo>
                    <a:pt x="4839" y="3552"/>
                    <a:pt x="4793" y="3536"/>
                    <a:pt x="4762" y="3474"/>
                  </a:cubicBezTo>
                  <a:cubicBezTo>
                    <a:pt x="4731" y="3397"/>
                    <a:pt x="4746" y="3319"/>
                    <a:pt x="4824" y="3257"/>
                  </a:cubicBezTo>
                  <a:cubicBezTo>
                    <a:pt x="4839" y="3257"/>
                    <a:pt x="5367" y="2993"/>
                    <a:pt x="5692" y="2931"/>
                  </a:cubicBezTo>
                  <a:cubicBezTo>
                    <a:pt x="5704" y="2930"/>
                    <a:pt x="5714" y="2929"/>
                    <a:pt x="5724" y="2929"/>
                  </a:cubicBezTo>
                  <a:close/>
                  <a:moveTo>
                    <a:pt x="6277" y="3435"/>
                  </a:moveTo>
                  <a:cubicBezTo>
                    <a:pt x="6339" y="3435"/>
                    <a:pt x="6396" y="3488"/>
                    <a:pt x="6421" y="3552"/>
                  </a:cubicBezTo>
                  <a:cubicBezTo>
                    <a:pt x="6437" y="3629"/>
                    <a:pt x="6375" y="3707"/>
                    <a:pt x="6297" y="3738"/>
                  </a:cubicBezTo>
                  <a:cubicBezTo>
                    <a:pt x="6127" y="3784"/>
                    <a:pt x="5972" y="3831"/>
                    <a:pt x="5801" y="3877"/>
                  </a:cubicBezTo>
                  <a:lnTo>
                    <a:pt x="5739" y="3877"/>
                  </a:lnTo>
                  <a:cubicBezTo>
                    <a:pt x="5677" y="3877"/>
                    <a:pt x="5615" y="3846"/>
                    <a:pt x="5599" y="3784"/>
                  </a:cubicBezTo>
                  <a:cubicBezTo>
                    <a:pt x="5568" y="3707"/>
                    <a:pt x="5599" y="3614"/>
                    <a:pt x="5677" y="3583"/>
                  </a:cubicBezTo>
                  <a:cubicBezTo>
                    <a:pt x="5848" y="3505"/>
                    <a:pt x="6049" y="3474"/>
                    <a:pt x="6235" y="3443"/>
                  </a:cubicBezTo>
                  <a:cubicBezTo>
                    <a:pt x="6249" y="3438"/>
                    <a:pt x="6263" y="3435"/>
                    <a:pt x="6277" y="3435"/>
                  </a:cubicBezTo>
                  <a:close/>
                  <a:moveTo>
                    <a:pt x="15913" y="4312"/>
                  </a:moveTo>
                  <a:cubicBezTo>
                    <a:pt x="15991" y="4358"/>
                    <a:pt x="16006" y="4420"/>
                    <a:pt x="15975" y="4498"/>
                  </a:cubicBezTo>
                  <a:cubicBezTo>
                    <a:pt x="15929" y="4560"/>
                    <a:pt x="15898" y="4606"/>
                    <a:pt x="15836" y="4606"/>
                  </a:cubicBezTo>
                  <a:lnTo>
                    <a:pt x="15820" y="4606"/>
                  </a:lnTo>
                  <a:cubicBezTo>
                    <a:pt x="15758" y="4575"/>
                    <a:pt x="15727" y="4529"/>
                    <a:pt x="15727" y="4451"/>
                  </a:cubicBezTo>
                  <a:cubicBezTo>
                    <a:pt x="15727" y="4420"/>
                    <a:pt x="15743" y="4405"/>
                    <a:pt x="15743" y="4389"/>
                  </a:cubicBezTo>
                  <a:lnTo>
                    <a:pt x="15727" y="4343"/>
                  </a:lnTo>
                  <a:cubicBezTo>
                    <a:pt x="15805" y="4312"/>
                    <a:pt x="15882" y="4312"/>
                    <a:pt x="15913" y="4312"/>
                  </a:cubicBezTo>
                  <a:close/>
                  <a:moveTo>
                    <a:pt x="11648" y="3024"/>
                  </a:moveTo>
                  <a:cubicBezTo>
                    <a:pt x="11726" y="3024"/>
                    <a:pt x="11803" y="3086"/>
                    <a:pt x="11803" y="3164"/>
                  </a:cubicBezTo>
                  <a:lnTo>
                    <a:pt x="11865" y="3722"/>
                  </a:lnTo>
                  <a:cubicBezTo>
                    <a:pt x="11881" y="3753"/>
                    <a:pt x="11927" y="3769"/>
                    <a:pt x="11943" y="3784"/>
                  </a:cubicBezTo>
                  <a:cubicBezTo>
                    <a:pt x="12160" y="3769"/>
                    <a:pt x="12346" y="3753"/>
                    <a:pt x="12548" y="3722"/>
                  </a:cubicBezTo>
                  <a:cubicBezTo>
                    <a:pt x="12625" y="3722"/>
                    <a:pt x="12703" y="3784"/>
                    <a:pt x="12703" y="3862"/>
                  </a:cubicBezTo>
                  <a:cubicBezTo>
                    <a:pt x="12703" y="3939"/>
                    <a:pt x="12641" y="4017"/>
                    <a:pt x="12563" y="4017"/>
                  </a:cubicBezTo>
                  <a:cubicBezTo>
                    <a:pt x="12486" y="4017"/>
                    <a:pt x="12408" y="4033"/>
                    <a:pt x="12331" y="4033"/>
                  </a:cubicBezTo>
                  <a:cubicBezTo>
                    <a:pt x="12424" y="4110"/>
                    <a:pt x="12548" y="4188"/>
                    <a:pt x="12656" y="4250"/>
                  </a:cubicBezTo>
                  <a:cubicBezTo>
                    <a:pt x="12734" y="4296"/>
                    <a:pt x="12749" y="4374"/>
                    <a:pt x="12718" y="4451"/>
                  </a:cubicBezTo>
                  <a:cubicBezTo>
                    <a:pt x="12703" y="4498"/>
                    <a:pt x="12656" y="4529"/>
                    <a:pt x="12594" y="4529"/>
                  </a:cubicBezTo>
                  <a:cubicBezTo>
                    <a:pt x="12563" y="4529"/>
                    <a:pt x="12548" y="4529"/>
                    <a:pt x="12517" y="4498"/>
                  </a:cubicBezTo>
                  <a:cubicBezTo>
                    <a:pt x="12315" y="4389"/>
                    <a:pt x="12113" y="4250"/>
                    <a:pt x="11927" y="4110"/>
                  </a:cubicBezTo>
                  <a:lnTo>
                    <a:pt x="11927" y="4110"/>
                  </a:lnTo>
                  <a:lnTo>
                    <a:pt x="11974" y="4575"/>
                  </a:lnTo>
                  <a:cubicBezTo>
                    <a:pt x="11974" y="4653"/>
                    <a:pt x="11927" y="4730"/>
                    <a:pt x="11850" y="4730"/>
                  </a:cubicBezTo>
                  <a:lnTo>
                    <a:pt x="11819" y="4730"/>
                  </a:lnTo>
                  <a:cubicBezTo>
                    <a:pt x="11757" y="4730"/>
                    <a:pt x="11679" y="4684"/>
                    <a:pt x="11679" y="4606"/>
                  </a:cubicBezTo>
                  <a:lnTo>
                    <a:pt x="11633" y="4079"/>
                  </a:lnTo>
                  <a:cubicBezTo>
                    <a:pt x="11400" y="4095"/>
                    <a:pt x="11183" y="4110"/>
                    <a:pt x="10950" y="4110"/>
                  </a:cubicBezTo>
                  <a:cubicBezTo>
                    <a:pt x="10873" y="4110"/>
                    <a:pt x="10811" y="4064"/>
                    <a:pt x="10811" y="3986"/>
                  </a:cubicBezTo>
                  <a:cubicBezTo>
                    <a:pt x="10811" y="3908"/>
                    <a:pt x="10873" y="3831"/>
                    <a:pt x="10950" y="3831"/>
                  </a:cubicBezTo>
                  <a:cubicBezTo>
                    <a:pt x="11121" y="3800"/>
                    <a:pt x="11322" y="3800"/>
                    <a:pt x="11509" y="3784"/>
                  </a:cubicBezTo>
                  <a:cubicBezTo>
                    <a:pt x="11291" y="3629"/>
                    <a:pt x="11105" y="3474"/>
                    <a:pt x="10935" y="3304"/>
                  </a:cubicBezTo>
                  <a:cubicBezTo>
                    <a:pt x="10873" y="3242"/>
                    <a:pt x="10873" y="3148"/>
                    <a:pt x="10935" y="3086"/>
                  </a:cubicBezTo>
                  <a:cubicBezTo>
                    <a:pt x="10966" y="3055"/>
                    <a:pt x="11004" y="3040"/>
                    <a:pt x="11043" y="3040"/>
                  </a:cubicBezTo>
                  <a:cubicBezTo>
                    <a:pt x="11082" y="3040"/>
                    <a:pt x="11121" y="3055"/>
                    <a:pt x="11152" y="3086"/>
                  </a:cubicBezTo>
                  <a:cubicBezTo>
                    <a:pt x="11276" y="3226"/>
                    <a:pt x="11415" y="3335"/>
                    <a:pt x="11571" y="3459"/>
                  </a:cubicBezTo>
                  <a:lnTo>
                    <a:pt x="11540" y="3179"/>
                  </a:lnTo>
                  <a:cubicBezTo>
                    <a:pt x="11540" y="3102"/>
                    <a:pt x="11586" y="3024"/>
                    <a:pt x="11648" y="3024"/>
                  </a:cubicBezTo>
                  <a:close/>
                  <a:moveTo>
                    <a:pt x="1908" y="4768"/>
                  </a:moveTo>
                  <a:cubicBezTo>
                    <a:pt x="1945" y="4768"/>
                    <a:pt x="1982" y="4775"/>
                    <a:pt x="2017" y="4792"/>
                  </a:cubicBezTo>
                  <a:cubicBezTo>
                    <a:pt x="2079" y="4839"/>
                    <a:pt x="2110" y="4886"/>
                    <a:pt x="2125" y="4948"/>
                  </a:cubicBezTo>
                  <a:cubicBezTo>
                    <a:pt x="2156" y="5025"/>
                    <a:pt x="2125" y="5103"/>
                    <a:pt x="2094" y="5118"/>
                  </a:cubicBezTo>
                  <a:cubicBezTo>
                    <a:pt x="2032" y="5180"/>
                    <a:pt x="1955" y="5227"/>
                    <a:pt x="1877" y="5227"/>
                  </a:cubicBezTo>
                  <a:cubicBezTo>
                    <a:pt x="1815" y="5227"/>
                    <a:pt x="1769" y="5196"/>
                    <a:pt x="1722" y="5180"/>
                  </a:cubicBezTo>
                  <a:cubicBezTo>
                    <a:pt x="1660" y="5149"/>
                    <a:pt x="1629" y="5072"/>
                    <a:pt x="1629" y="5010"/>
                  </a:cubicBezTo>
                  <a:cubicBezTo>
                    <a:pt x="1629" y="4963"/>
                    <a:pt x="1629" y="4932"/>
                    <a:pt x="1660" y="4886"/>
                  </a:cubicBezTo>
                  <a:cubicBezTo>
                    <a:pt x="1716" y="4818"/>
                    <a:pt x="1812" y="4768"/>
                    <a:pt x="1908" y="4768"/>
                  </a:cubicBezTo>
                  <a:close/>
                  <a:moveTo>
                    <a:pt x="8800" y="5118"/>
                  </a:moveTo>
                  <a:cubicBezTo>
                    <a:pt x="8853" y="5118"/>
                    <a:pt x="8903" y="5134"/>
                    <a:pt x="8949" y="5165"/>
                  </a:cubicBezTo>
                  <a:cubicBezTo>
                    <a:pt x="8996" y="5242"/>
                    <a:pt x="8996" y="5320"/>
                    <a:pt x="8934" y="5397"/>
                  </a:cubicBezTo>
                  <a:cubicBezTo>
                    <a:pt x="8903" y="5475"/>
                    <a:pt x="8841" y="5506"/>
                    <a:pt x="8763" y="5506"/>
                  </a:cubicBezTo>
                  <a:cubicBezTo>
                    <a:pt x="8686" y="5506"/>
                    <a:pt x="8608" y="5459"/>
                    <a:pt x="8593" y="5382"/>
                  </a:cubicBezTo>
                  <a:cubicBezTo>
                    <a:pt x="8562" y="5273"/>
                    <a:pt x="8593" y="5196"/>
                    <a:pt x="8639" y="5165"/>
                  </a:cubicBezTo>
                  <a:cubicBezTo>
                    <a:pt x="8694" y="5134"/>
                    <a:pt x="8748" y="5118"/>
                    <a:pt x="8800" y="5118"/>
                  </a:cubicBezTo>
                  <a:close/>
                  <a:moveTo>
                    <a:pt x="11493" y="5428"/>
                  </a:moveTo>
                  <a:cubicBezTo>
                    <a:pt x="11586" y="5428"/>
                    <a:pt x="11695" y="5475"/>
                    <a:pt x="11741" y="5552"/>
                  </a:cubicBezTo>
                  <a:cubicBezTo>
                    <a:pt x="11803" y="5630"/>
                    <a:pt x="11819" y="5770"/>
                    <a:pt x="11741" y="5863"/>
                  </a:cubicBezTo>
                  <a:lnTo>
                    <a:pt x="11726" y="5878"/>
                  </a:lnTo>
                  <a:lnTo>
                    <a:pt x="11710" y="5878"/>
                  </a:lnTo>
                  <a:cubicBezTo>
                    <a:pt x="11555" y="5863"/>
                    <a:pt x="11415" y="5739"/>
                    <a:pt x="11338" y="5614"/>
                  </a:cubicBezTo>
                  <a:cubicBezTo>
                    <a:pt x="11307" y="5583"/>
                    <a:pt x="11307" y="5568"/>
                    <a:pt x="11322" y="5521"/>
                  </a:cubicBezTo>
                  <a:cubicBezTo>
                    <a:pt x="11322" y="5490"/>
                    <a:pt x="11338" y="5444"/>
                    <a:pt x="11384" y="5444"/>
                  </a:cubicBezTo>
                  <a:cubicBezTo>
                    <a:pt x="11400" y="5428"/>
                    <a:pt x="11462" y="5428"/>
                    <a:pt x="11493" y="5428"/>
                  </a:cubicBezTo>
                  <a:close/>
                  <a:moveTo>
                    <a:pt x="10380" y="5578"/>
                  </a:moveTo>
                  <a:cubicBezTo>
                    <a:pt x="10450" y="5578"/>
                    <a:pt x="10519" y="5598"/>
                    <a:pt x="10578" y="5646"/>
                  </a:cubicBezTo>
                  <a:cubicBezTo>
                    <a:pt x="10687" y="5708"/>
                    <a:pt x="10702" y="5816"/>
                    <a:pt x="10656" y="5909"/>
                  </a:cubicBezTo>
                  <a:lnTo>
                    <a:pt x="10640" y="5956"/>
                  </a:lnTo>
                  <a:lnTo>
                    <a:pt x="10609" y="5956"/>
                  </a:lnTo>
                  <a:cubicBezTo>
                    <a:pt x="10516" y="5956"/>
                    <a:pt x="10423" y="5940"/>
                    <a:pt x="10376" y="5878"/>
                  </a:cubicBezTo>
                  <a:cubicBezTo>
                    <a:pt x="10314" y="5816"/>
                    <a:pt x="10252" y="5723"/>
                    <a:pt x="10268" y="5630"/>
                  </a:cubicBezTo>
                  <a:lnTo>
                    <a:pt x="10268" y="5583"/>
                  </a:lnTo>
                  <a:lnTo>
                    <a:pt x="10314" y="5583"/>
                  </a:lnTo>
                  <a:cubicBezTo>
                    <a:pt x="10336" y="5580"/>
                    <a:pt x="10358" y="5578"/>
                    <a:pt x="10380" y="5578"/>
                  </a:cubicBezTo>
                  <a:close/>
                  <a:moveTo>
                    <a:pt x="3936" y="5695"/>
                  </a:moveTo>
                  <a:cubicBezTo>
                    <a:pt x="3991" y="5695"/>
                    <a:pt x="4047" y="5708"/>
                    <a:pt x="4095" y="5739"/>
                  </a:cubicBezTo>
                  <a:lnTo>
                    <a:pt x="4110" y="5770"/>
                  </a:lnTo>
                  <a:lnTo>
                    <a:pt x="4110" y="5785"/>
                  </a:lnTo>
                  <a:cubicBezTo>
                    <a:pt x="4126" y="5894"/>
                    <a:pt x="4064" y="6018"/>
                    <a:pt x="3955" y="6095"/>
                  </a:cubicBezTo>
                  <a:cubicBezTo>
                    <a:pt x="3878" y="6157"/>
                    <a:pt x="3754" y="6173"/>
                    <a:pt x="3661" y="6188"/>
                  </a:cubicBezTo>
                  <a:lnTo>
                    <a:pt x="3630" y="6188"/>
                  </a:lnTo>
                  <a:lnTo>
                    <a:pt x="3599" y="6157"/>
                  </a:lnTo>
                  <a:cubicBezTo>
                    <a:pt x="3568" y="6033"/>
                    <a:pt x="3599" y="5878"/>
                    <a:pt x="3707" y="5785"/>
                  </a:cubicBezTo>
                  <a:cubicBezTo>
                    <a:pt x="3764" y="5728"/>
                    <a:pt x="3850" y="5695"/>
                    <a:pt x="3936" y="5695"/>
                  </a:cubicBezTo>
                  <a:close/>
                  <a:moveTo>
                    <a:pt x="16428" y="5033"/>
                  </a:moveTo>
                  <a:cubicBezTo>
                    <a:pt x="16471" y="5033"/>
                    <a:pt x="16516" y="5058"/>
                    <a:pt x="16534" y="5103"/>
                  </a:cubicBezTo>
                  <a:cubicBezTo>
                    <a:pt x="16549" y="5118"/>
                    <a:pt x="17014" y="5894"/>
                    <a:pt x="17232" y="6778"/>
                  </a:cubicBezTo>
                  <a:cubicBezTo>
                    <a:pt x="17247" y="6855"/>
                    <a:pt x="17216" y="6933"/>
                    <a:pt x="17139" y="6948"/>
                  </a:cubicBezTo>
                  <a:lnTo>
                    <a:pt x="17092" y="6948"/>
                  </a:lnTo>
                  <a:cubicBezTo>
                    <a:pt x="17045" y="6948"/>
                    <a:pt x="16983" y="6886"/>
                    <a:pt x="16968" y="6824"/>
                  </a:cubicBezTo>
                  <a:cubicBezTo>
                    <a:pt x="16766" y="6002"/>
                    <a:pt x="16301" y="5242"/>
                    <a:pt x="16301" y="5242"/>
                  </a:cubicBezTo>
                  <a:cubicBezTo>
                    <a:pt x="16270" y="5165"/>
                    <a:pt x="16285" y="5072"/>
                    <a:pt x="16348" y="5072"/>
                  </a:cubicBezTo>
                  <a:cubicBezTo>
                    <a:pt x="16367" y="5046"/>
                    <a:pt x="16397" y="5033"/>
                    <a:pt x="16428" y="5033"/>
                  </a:cubicBezTo>
                  <a:close/>
                  <a:moveTo>
                    <a:pt x="16373" y="7000"/>
                  </a:moveTo>
                  <a:cubicBezTo>
                    <a:pt x="16428" y="7000"/>
                    <a:pt x="16479" y="7024"/>
                    <a:pt x="16518" y="7072"/>
                  </a:cubicBezTo>
                  <a:cubicBezTo>
                    <a:pt x="16549" y="7119"/>
                    <a:pt x="16549" y="7165"/>
                    <a:pt x="16549" y="7212"/>
                  </a:cubicBezTo>
                  <a:cubicBezTo>
                    <a:pt x="16549" y="7259"/>
                    <a:pt x="16534" y="7321"/>
                    <a:pt x="16503" y="7336"/>
                  </a:cubicBezTo>
                  <a:cubicBezTo>
                    <a:pt x="16456" y="7352"/>
                    <a:pt x="16425" y="7367"/>
                    <a:pt x="16379" y="7367"/>
                  </a:cubicBezTo>
                  <a:cubicBezTo>
                    <a:pt x="16317" y="7367"/>
                    <a:pt x="16239" y="7336"/>
                    <a:pt x="16208" y="7290"/>
                  </a:cubicBezTo>
                  <a:cubicBezTo>
                    <a:pt x="16161" y="7243"/>
                    <a:pt x="16146" y="7181"/>
                    <a:pt x="16161" y="7119"/>
                  </a:cubicBezTo>
                  <a:cubicBezTo>
                    <a:pt x="16161" y="7072"/>
                    <a:pt x="16208" y="7041"/>
                    <a:pt x="16270" y="7026"/>
                  </a:cubicBezTo>
                  <a:cubicBezTo>
                    <a:pt x="16305" y="7008"/>
                    <a:pt x="16340" y="7000"/>
                    <a:pt x="16373" y="7000"/>
                  </a:cubicBezTo>
                  <a:close/>
                  <a:moveTo>
                    <a:pt x="17317" y="7287"/>
                  </a:moveTo>
                  <a:cubicBezTo>
                    <a:pt x="17383" y="7287"/>
                    <a:pt x="17433" y="7344"/>
                    <a:pt x="17433" y="7414"/>
                  </a:cubicBezTo>
                  <a:cubicBezTo>
                    <a:pt x="17449" y="7445"/>
                    <a:pt x="17557" y="8313"/>
                    <a:pt x="17542" y="8778"/>
                  </a:cubicBezTo>
                  <a:cubicBezTo>
                    <a:pt x="17542" y="8872"/>
                    <a:pt x="17480" y="8918"/>
                    <a:pt x="17402" y="8918"/>
                  </a:cubicBezTo>
                  <a:cubicBezTo>
                    <a:pt x="17325" y="8918"/>
                    <a:pt x="17278" y="8840"/>
                    <a:pt x="17278" y="8763"/>
                  </a:cubicBezTo>
                  <a:cubicBezTo>
                    <a:pt x="17309" y="8329"/>
                    <a:pt x="17170" y="7445"/>
                    <a:pt x="17170" y="7445"/>
                  </a:cubicBezTo>
                  <a:cubicBezTo>
                    <a:pt x="17154" y="7367"/>
                    <a:pt x="17216" y="7321"/>
                    <a:pt x="17294" y="7290"/>
                  </a:cubicBezTo>
                  <a:cubicBezTo>
                    <a:pt x="17302" y="7288"/>
                    <a:pt x="17310" y="7287"/>
                    <a:pt x="17317" y="7287"/>
                  </a:cubicBezTo>
                  <a:close/>
                  <a:moveTo>
                    <a:pt x="16581" y="8372"/>
                  </a:moveTo>
                  <a:cubicBezTo>
                    <a:pt x="16657" y="8372"/>
                    <a:pt x="16755" y="8418"/>
                    <a:pt x="16782" y="8499"/>
                  </a:cubicBezTo>
                  <a:cubicBezTo>
                    <a:pt x="16828" y="8577"/>
                    <a:pt x="16828" y="8654"/>
                    <a:pt x="16828" y="8732"/>
                  </a:cubicBezTo>
                  <a:cubicBezTo>
                    <a:pt x="16813" y="8903"/>
                    <a:pt x="16813" y="9058"/>
                    <a:pt x="16751" y="9213"/>
                  </a:cubicBezTo>
                  <a:lnTo>
                    <a:pt x="16720" y="9259"/>
                  </a:lnTo>
                  <a:lnTo>
                    <a:pt x="16689" y="9259"/>
                  </a:lnTo>
                  <a:cubicBezTo>
                    <a:pt x="16565" y="9259"/>
                    <a:pt x="16518" y="9120"/>
                    <a:pt x="16518" y="8980"/>
                  </a:cubicBezTo>
                  <a:cubicBezTo>
                    <a:pt x="16487" y="8809"/>
                    <a:pt x="16518" y="8608"/>
                    <a:pt x="16518" y="8437"/>
                  </a:cubicBezTo>
                  <a:lnTo>
                    <a:pt x="16518" y="8406"/>
                  </a:lnTo>
                  <a:lnTo>
                    <a:pt x="16549" y="8375"/>
                  </a:lnTo>
                  <a:cubicBezTo>
                    <a:pt x="16559" y="8373"/>
                    <a:pt x="16570" y="8372"/>
                    <a:pt x="16581" y="8372"/>
                  </a:cubicBezTo>
                  <a:close/>
                  <a:moveTo>
                    <a:pt x="3335" y="10050"/>
                  </a:moveTo>
                  <a:lnTo>
                    <a:pt x="3568" y="10097"/>
                  </a:lnTo>
                  <a:cubicBezTo>
                    <a:pt x="3645" y="10128"/>
                    <a:pt x="3676" y="10190"/>
                    <a:pt x="3676" y="10236"/>
                  </a:cubicBezTo>
                  <a:cubicBezTo>
                    <a:pt x="3707" y="10314"/>
                    <a:pt x="3676" y="10391"/>
                    <a:pt x="3630" y="10453"/>
                  </a:cubicBezTo>
                  <a:lnTo>
                    <a:pt x="3599" y="10485"/>
                  </a:lnTo>
                  <a:lnTo>
                    <a:pt x="3366" y="10422"/>
                  </a:lnTo>
                  <a:cubicBezTo>
                    <a:pt x="3335" y="10391"/>
                    <a:pt x="3288" y="10376"/>
                    <a:pt x="3257" y="10345"/>
                  </a:cubicBezTo>
                  <a:cubicBezTo>
                    <a:pt x="3226" y="10298"/>
                    <a:pt x="3195" y="10205"/>
                    <a:pt x="3304" y="10066"/>
                  </a:cubicBezTo>
                  <a:lnTo>
                    <a:pt x="3335" y="10050"/>
                  </a:lnTo>
                  <a:close/>
                  <a:moveTo>
                    <a:pt x="12191" y="10516"/>
                  </a:moveTo>
                  <a:lnTo>
                    <a:pt x="12253" y="10578"/>
                  </a:lnTo>
                  <a:lnTo>
                    <a:pt x="12315" y="10578"/>
                  </a:lnTo>
                  <a:cubicBezTo>
                    <a:pt x="12338" y="10562"/>
                    <a:pt x="12362" y="10554"/>
                    <a:pt x="12383" y="10554"/>
                  </a:cubicBezTo>
                  <a:cubicBezTo>
                    <a:pt x="12404" y="10554"/>
                    <a:pt x="12424" y="10562"/>
                    <a:pt x="12439" y="10578"/>
                  </a:cubicBezTo>
                  <a:cubicBezTo>
                    <a:pt x="12548" y="10609"/>
                    <a:pt x="12563" y="10702"/>
                    <a:pt x="12501" y="10841"/>
                  </a:cubicBezTo>
                  <a:lnTo>
                    <a:pt x="12501" y="10857"/>
                  </a:lnTo>
                  <a:lnTo>
                    <a:pt x="12486" y="10857"/>
                  </a:lnTo>
                  <a:cubicBezTo>
                    <a:pt x="12470" y="10888"/>
                    <a:pt x="12424" y="10888"/>
                    <a:pt x="12393" y="10888"/>
                  </a:cubicBezTo>
                  <a:cubicBezTo>
                    <a:pt x="12331" y="10888"/>
                    <a:pt x="12269" y="10857"/>
                    <a:pt x="12206" y="10826"/>
                  </a:cubicBezTo>
                  <a:cubicBezTo>
                    <a:pt x="12129" y="10764"/>
                    <a:pt x="12113" y="10655"/>
                    <a:pt x="12160" y="10578"/>
                  </a:cubicBezTo>
                  <a:lnTo>
                    <a:pt x="12191" y="10516"/>
                  </a:lnTo>
                  <a:close/>
                  <a:moveTo>
                    <a:pt x="17480" y="9430"/>
                  </a:moveTo>
                  <a:cubicBezTo>
                    <a:pt x="17557" y="9430"/>
                    <a:pt x="17635" y="9492"/>
                    <a:pt x="17619" y="9569"/>
                  </a:cubicBezTo>
                  <a:cubicBezTo>
                    <a:pt x="17619" y="9600"/>
                    <a:pt x="17619" y="10578"/>
                    <a:pt x="17526" y="10934"/>
                  </a:cubicBezTo>
                  <a:cubicBezTo>
                    <a:pt x="17511" y="10996"/>
                    <a:pt x="17449" y="11043"/>
                    <a:pt x="17387" y="11043"/>
                  </a:cubicBezTo>
                  <a:lnTo>
                    <a:pt x="17356" y="11043"/>
                  </a:lnTo>
                  <a:cubicBezTo>
                    <a:pt x="17278" y="11012"/>
                    <a:pt x="17232" y="10934"/>
                    <a:pt x="17247" y="10857"/>
                  </a:cubicBezTo>
                  <a:cubicBezTo>
                    <a:pt x="17325" y="10593"/>
                    <a:pt x="17356" y="9833"/>
                    <a:pt x="17356" y="9569"/>
                  </a:cubicBezTo>
                  <a:cubicBezTo>
                    <a:pt x="17356" y="9492"/>
                    <a:pt x="17402" y="9430"/>
                    <a:pt x="17480" y="9430"/>
                  </a:cubicBezTo>
                  <a:close/>
                  <a:moveTo>
                    <a:pt x="16267" y="12196"/>
                  </a:moveTo>
                  <a:cubicBezTo>
                    <a:pt x="16283" y="12196"/>
                    <a:pt x="16300" y="12199"/>
                    <a:pt x="16317" y="12206"/>
                  </a:cubicBezTo>
                  <a:cubicBezTo>
                    <a:pt x="16394" y="12222"/>
                    <a:pt x="16441" y="12299"/>
                    <a:pt x="16425" y="12377"/>
                  </a:cubicBezTo>
                  <a:cubicBezTo>
                    <a:pt x="16239" y="12935"/>
                    <a:pt x="15820" y="13478"/>
                    <a:pt x="15805" y="13493"/>
                  </a:cubicBezTo>
                  <a:cubicBezTo>
                    <a:pt x="15758" y="13540"/>
                    <a:pt x="15727" y="13555"/>
                    <a:pt x="15681" y="13555"/>
                  </a:cubicBezTo>
                  <a:cubicBezTo>
                    <a:pt x="15650" y="13555"/>
                    <a:pt x="15603" y="13540"/>
                    <a:pt x="15588" y="13524"/>
                  </a:cubicBezTo>
                  <a:cubicBezTo>
                    <a:pt x="15526" y="13462"/>
                    <a:pt x="15526" y="13385"/>
                    <a:pt x="15588" y="13323"/>
                  </a:cubicBezTo>
                  <a:cubicBezTo>
                    <a:pt x="15588" y="13323"/>
                    <a:pt x="15991" y="12826"/>
                    <a:pt x="16146" y="12299"/>
                  </a:cubicBezTo>
                  <a:cubicBezTo>
                    <a:pt x="16158" y="12238"/>
                    <a:pt x="16209" y="12196"/>
                    <a:pt x="16267" y="12196"/>
                  </a:cubicBezTo>
                  <a:close/>
                  <a:moveTo>
                    <a:pt x="14269" y="14843"/>
                  </a:moveTo>
                  <a:cubicBezTo>
                    <a:pt x="14362" y="14843"/>
                    <a:pt x="14424" y="14874"/>
                    <a:pt x="14455" y="14951"/>
                  </a:cubicBezTo>
                  <a:cubicBezTo>
                    <a:pt x="14486" y="15013"/>
                    <a:pt x="14486" y="15091"/>
                    <a:pt x="14440" y="15153"/>
                  </a:cubicBezTo>
                  <a:cubicBezTo>
                    <a:pt x="14409" y="15199"/>
                    <a:pt x="14347" y="15246"/>
                    <a:pt x="14269" y="15246"/>
                  </a:cubicBezTo>
                  <a:lnTo>
                    <a:pt x="14207" y="15246"/>
                  </a:lnTo>
                  <a:cubicBezTo>
                    <a:pt x="14145" y="15230"/>
                    <a:pt x="14114" y="15184"/>
                    <a:pt x="14099" y="15153"/>
                  </a:cubicBezTo>
                  <a:cubicBezTo>
                    <a:pt x="14052" y="15106"/>
                    <a:pt x="14052" y="15029"/>
                    <a:pt x="14068" y="14951"/>
                  </a:cubicBezTo>
                  <a:cubicBezTo>
                    <a:pt x="14099" y="14874"/>
                    <a:pt x="14176" y="14843"/>
                    <a:pt x="14269" y="14843"/>
                  </a:cubicBezTo>
                  <a:close/>
                  <a:moveTo>
                    <a:pt x="16519" y="13645"/>
                  </a:moveTo>
                  <a:cubicBezTo>
                    <a:pt x="16529" y="13645"/>
                    <a:pt x="16539" y="13646"/>
                    <a:pt x="16549" y="13648"/>
                  </a:cubicBezTo>
                  <a:cubicBezTo>
                    <a:pt x="16627" y="13679"/>
                    <a:pt x="16673" y="13757"/>
                    <a:pt x="16658" y="13835"/>
                  </a:cubicBezTo>
                  <a:cubicBezTo>
                    <a:pt x="16503" y="14408"/>
                    <a:pt x="15603" y="15541"/>
                    <a:pt x="15572" y="15572"/>
                  </a:cubicBezTo>
                  <a:cubicBezTo>
                    <a:pt x="15526" y="15618"/>
                    <a:pt x="15494" y="15634"/>
                    <a:pt x="15448" y="15634"/>
                  </a:cubicBezTo>
                  <a:cubicBezTo>
                    <a:pt x="15417" y="15634"/>
                    <a:pt x="15370" y="15618"/>
                    <a:pt x="15355" y="15587"/>
                  </a:cubicBezTo>
                  <a:cubicBezTo>
                    <a:pt x="15293" y="15541"/>
                    <a:pt x="15277" y="15463"/>
                    <a:pt x="15355" y="15401"/>
                  </a:cubicBezTo>
                  <a:cubicBezTo>
                    <a:pt x="15355" y="15401"/>
                    <a:pt x="16223" y="14269"/>
                    <a:pt x="16379" y="13757"/>
                  </a:cubicBezTo>
                  <a:cubicBezTo>
                    <a:pt x="16392" y="13689"/>
                    <a:pt x="16453" y="13645"/>
                    <a:pt x="16519" y="13645"/>
                  </a:cubicBezTo>
                  <a:close/>
                  <a:moveTo>
                    <a:pt x="12331" y="15665"/>
                  </a:moveTo>
                  <a:lnTo>
                    <a:pt x="12346" y="15711"/>
                  </a:lnTo>
                  <a:cubicBezTo>
                    <a:pt x="12393" y="15820"/>
                    <a:pt x="12362" y="15944"/>
                    <a:pt x="12253" y="16006"/>
                  </a:cubicBezTo>
                  <a:cubicBezTo>
                    <a:pt x="12191" y="16052"/>
                    <a:pt x="12098" y="16099"/>
                    <a:pt x="12005" y="16099"/>
                  </a:cubicBezTo>
                  <a:lnTo>
                    <a:pt x="11958" y="16099"/>
                  </a:lnTo>
                  <a:cubicBezTo>
                    <a:pt x="11896" y="16099"/>
                    <a:pt x="11850" y="16052"/>
                    <a:pt x="11803" y="16006"/>
                  </a:cubicBezTo>
                  <a:cubicBezTo>
                    <a:pt x="11788" y="15959"/>
                    <a:pt x="11788" y="15928"/>
                    <a:pt x="11803" y="15882"/>
                  </a:cubicBezTo>
                  <a:cubicBezTo>
                    <a:pt x="11834" y="15820"/>
                    <a:pt x="11896" y="15804"/>
                    <a:pt x="11958" y="15804"/>
                  </a:cubicBezTo>
                  <a:lnTo>
                    <a:pt x="12005" y="15804"/>
                  </a:lnTo>
                  <a:cubicBezTo>
                    <a:pt x="12051" y="15804"/>
                    <a:pt x="12098" y="15742"/>
                    <a:pt x="12098" y="15711"/>
                  </a:cubicBezTo>
                  <a:lnTo>
                    <a:pt x="12098" y="15665"/>
                  </a:lnTo>
                  <a:close/>
                  <a:moveTo>
                    <a:pt x="13835" y="16021"/>
                  </a:moveTo>
                  <a:lnTo>
                    <a:pt x="13882" y="16037"/>
                  </a:lnTo>
                  <a:cubicBezTo>
                    <a:pt x="13887" y="16042"/>
                    <a:pt x="13892" y="16044"/>
                    <a:pt x="13898" y="16044"/>
                  </a:cubicBezTo>
                  <a:cubicBezTo>
                    <a:pt x="13911" y="16044"/>
                    <a:pt x="13928" y="16037"/>
                    <a:pt x="13959" y="16037"/>
                  </a:cubicBezTo>
                  <a:cubicBezTo>
                    <a:pt x="13990" y="16029"/>
                    <a:pt x="14017" y="16025"/>
                    <a:pt x="14042" y="16025"/>
                  </a:cubicBezTo>
                  <a:cubicBezTo>
                    <a:pt x="14068" y="16025"/>
                    <a:pt x="14091" y="16029"/>
                    <a:pt x="14114" y="16037"/>
                  </a:cubicBezTo>
                  <a:cubicBezTo>
                    <a:pt x="14145" y="16052"/>
                    <a:pt x="14192" y="16099"/>
                    <a:pt x="14192" y="16161"/>
                  </a:cubicBezTo>
                  <a:cubicBezTo>
                    <a:pt x="14207" y="16208"/>
                    <a:pt x="14176" y="16270"/>
                    <a:pt x="14130" y="16301"/>
                  </a:cubicBezTo>
                  <a:cubicBezTo>
                    <a:pt x="14068" y="16332"/>
                    <a:pt x="14037" y="16347"/>
                    <a:pt x="13975" y="16347"/>
                  </a:cubicBezTo>
                  <a:cubicBezTo>
                    <a:pt x="13944" y="16347"/>
                    <a:pt x="13882" y="16347"/>
                    <a:pt x="13835" y="16332"/>
                  </a:cubicBezTo>
                  <a:lnTo>
                    <a:pt x="13819" y="16332"/>
                  </a:lnTo>
                  <a:lnTo>
                    <a:pt x="13819" y="16301"/>
                  </a:lnTo>
                  <a:cubicBezTo>
                    <a:pt x="13788" y="16239"/>
                    <a:pt x="13788" y="16130"/>
                    <a:pt x="13819" y="16052"/>
                  </a:cubicBezTo>
                  <a:lnTo>
                    <a:pt x="13835" y="16021"/>
                  </a:lnTo>
                  <a:close/>
                  <a:moveTo>
                    <a:pt x="4270" y="16387"/>
                  </a:moveTo>
                  <a:cubicBezTo>
                    <a:pt x="4293" y="16387"/>
                    <a:pt x="4318" y="16394"/>
                    <a:pt x="4343" y="16409"/>
                  </a:cubicBezTo>
                  <a:cubicBezTo>
                    <a:pt x="4343" y="16409"/>
                    <a:pt x="4793" y="16657"/>
                    <a:pt x="5026" y="16750"/>
                  </a:cubicBezTo>
                  <a:cubicBezTo>
                    <a:pt x="5103" y="16797"/>
                    <a:pt x="5134" y="16874"/>
                    <a:pt x="5103" y="16968"/>
                  </a:cubicBezTo>
                  <a:cubicBezTo>
                    <a:pt x="5057" y="17014"/>
                    <a:pt x="5026" y="17045"/>
                    <a:pt x="4963" y="17045"/>
                  </a:cubicBezTo>
                  <a:cubicBezTo>
                    <a:pt x="4948" y="17045"/>
                    <a:pt x="4917" y="17030"/>
                    <a:pt x="4901" y="17030"/>
                  </a:cubicBezTo>
                  <a:cubicBezTo>
                    <a:pt x="4669" y="16905"/>
                    <a:pt x="4219" y="16673"/>
                    <a:pt x="4204" y="16657"/>
                  </a:cubicBezTo>
                  <a:cubicBezTo>
                    <a:pt x="4126" y="16626"/>
                    <a:pt x="4110" y="16549"/>
                    <a:pt x="4141" y="16471"/>
                  </a:cubicBezTo>
                  <a:cubicBezTo>
                    <a:pt x="4173" y="16419"/>
                    <a:pt x="4219" y="16387"/>
                    <a:pt x="4270" y="16387"/>
                  </a:cubicBezTo>
                  <a:close/>
                  <a:moveTo>
                    <a:pt x="14541" y="16577"/>
                  </a:moveTo>
                  <a:cubicBezTo>
                    <a:pt x="14554" y="16577"/>
                    <a:pt x="14566" y="16578"/>
                    <a:pt x="14579" y="16580"/>
                  </a:cubicBezTo>
                  <a:lnTo>
                    <a:pt x="14610" y="16580"/>
                  </a:lnTo>
                  <a:lnTo>
                    <a:pt x="14610" y="16626"/>
                  </a:lnTo>
                  <a:cubicBezTo>
                    <a:pt x="14610" y="16719"/>
                    <a:pt x="14641" y="16859"/>
                    <a:pt x="14595" y="16952"/>
                  </a:cubicBezTo>
                  <a:cubicBezTo>
                    <a:pt x="14564" y="17030"/>
                    <a:pt x="14455" y="17092"/>
                    <a:pt x="14378" y="17092"/>
                  </a:cubicBezTo>
                  <a:cubicBezTo>
                    <a:pt x="14347" y="17092"/>
                    <a:pt x="14300" y="17061"/>
                    <a:pt x="14269" y="17045"/>
                  </a:cubicBezTo>
                  <a:lnTo>
                    <a:pt x="14254" y="17030"/>
                  </a:lnTo>
                  <a:cubicBezTo>
                    <a:pt x="14192" y="16936"/>
                    <a:pt x="14192" y="16797"/>
                    <a:pt x="14269" y="16704"/>
                  </a:cubicBezTo>
                  <a:cubicBezTo>
                    <a:pt x="14339" y="16634"/>
                    <a:pt x="14433" y="16577"/>
                    <a:pt x="14541" y="16577"/>
                  </a:cubicBezTo>
                  <a:close/>
                  <a:moveTo>
                    <a:pt x="13862" y="17026"/>
                  </a:moveTo>
                  <a:cubicBezTo>
                    <a:pt x="13891" y="17026"/>
                    <a:pt x="13920" y="17033"/>
                    <a:pt x="13944" y="17045"/>
                  </a:cubicBezTo>
                  <a:cubicBezTo>
                    <a:pt x="13990" y="17092"/>
                    <a:pt x="14021" y="17185"/>
                    <a:pt x="13959" y="17262"/>
                  </a:cubicBezTo>
                  <a:cubicBezTo>
                    <a:pt x="13664" y="17650"/>
                    <a:pt x="12718" y="18317"/>
                    <a:pt x="12672" y="18348"/>
                  </a:cubicBezTo>
                  <a:cubicBezTo>
                    <a:pt x="12656" y="18363"/>
                    <a:pt x="12625" y="18363"/>
                    <a:pt x="12594" y="18363"/>
                  </a:cubicBezTo>
                  <a:cubicBezTo>
                    <a:pt x="12563" y="18363"/>
                    <a:pt x="12501" y="18348"/>
                    <a:pt x="12486" y="18301"/>
                  </a:cubicBezTo>
                  <a:cubicBezTo>
                    <a:pt x="12439" y="18255"/>
                    <a:pt x="12470" y="18146"/>
                    <a:pt x="12517" y="18115"/>
                  </a:cubicBezTo>
                  <a:cubicBezTo>
                    <a:pt x="12517" y="18100"/>
                    <a:pt x="13478" y="17433"/>
                    <a:pt x="13742" y="17092"/>
                  </a:cubicBezTo>
                  <a:cubicBezTo>
                    <a:pt x="13770" y="17044"/>
                    <a:pt x="13816" y="17026"/>
                    <a:pt x="13862" y="17026"/>
                  </a:cubicBezTo>
                  <a:close/>
                  <a:moveTo>
                    <a:pt x="11293" y="17392"/>
                  </a:moveTo>
                  <a:cubicBezTo>
                    <a:pt x="11514" y="17392"/>
                    <a:pt x="11709" y="17499"/>
                    <a:pt x="11819" y="17681"/>
                  </a:cubicBezTo>
                  <a:cubicBezTo>
                    <a:pt x="11850" y="17727"/>
                    <a:pt x="11865" y="17759"/>
                    <a:pt x="11865" y="17805"/>
                  </a:cubicBezTo>
                  <a:cubicBezTo>
                    <a:pt x="11881" y="17976"/>
                    <a:pt x="11788" y="18131"/>
                    <a:pt x="11571" y="18270"/>
                  </a:cubicBezTo>
                  <a:cubicBezTo>
                    <a:pt x="11245" y="18487"/>
                    <a:pt x="10811" y="18736"/>
                    <a:pt x="10330" y="18736"/>
                  </a:cubicBezTo>
                  <a:cubicBezTo>
                    <a:pt x="10268" y="18736"/>
                    <a:pt x="10206" y="18705"/>
                    <a:pt x="10159" y="18705"/>
                  </a:cubicBezTo>
                  <a:cubicBezTo>
                    <a:pt x="9927" y="18689"/>
                    <a:pt x="9694" y="18534"/>
                    <a:pt x="9709" y="18301"/>
                  </a:cubicBezTo>
                  <a:cubicBezTo>
                    <a:pt x="9709" y="18131"/>
                    <a:pt x="9818" y="18038"/>
                    <a:pt x="9942" y="17960"/>
                  </a:cubicBezTo>
                  <a:cubicBezTo>
                    <a:pt x="10283" y="17727"/>
                    <a:pt x="10671" y="17526"/>
                    <a:pt x="11105" y="17417"/>
                  </a:cubicBezTo>
                  <a:cubicBezTo>
                    <a:pt x="11169" y="17401"/>
                    <a:pt x="11232" y="17392"/>
                    <a:pt x="11293" y="17392"/>
                  </a:cubicBezTo>
                  <a:close/>
                  <a:moveTo>
                    <a:pt x="9616" y="0"/>
                  </a:moveTo>
                  <a:cubicBezTo>
                    <a:pt x="7445" y="0"/>
                    <a:pt x="5444" y="744"/>
                    <a:pt x="3800" y="1861"/>
                  </a:cubicBezTo>
                  <a:lnTo>
                    <a:pt x="3893" y="1861"/>
                  </a:lnTo>
                  <a:cubicBezTo>
                    <a:pt x="4110" y="1908"/>
                    <a:pt x="4297" y="2047"/>
                    <a:pt x="4281" y="2249"/>
                  </a:cubicBezTo>
                  <a:cubicBezTo>
                    <a:pt x="4281" y="2435"/>
                    <a:pt x="4126" y="2528"/>
                    <a:pt x="4064" y="2559"/>
                  </a:cubicBezTo>
                  <a:cubicBezTo>
                    <a:pt x="3785" y="2761"/>
                    <a:pt x="3444" y="2916"/>
                    <a:pt x="3102" y="2993"/>
                  </a:cubicBezTo>
                  <a:cubicBezTo>
                    <a:pt x="3056" y="3009"/>
                    <a:pt x="3009" y="3009"/>
                    <a:pt x="2963" y="3009"/>
                  </a:cubicBezTo>
                  <a:cubicBezTo>
                    <a:pt x="2854" y="3009"/>
                    <a:pt x="2746" y="2978"/>
                    <a:pt x="2653" y="2916"/>
                  </a:cubicBezTo>
                  <a:cubicBezTo>
                    <a:pt x="1009" y="4637"/>
                    <a:pt x="0" y="6964"/>
                    <a:pt x="0" y="9538"/>
                  </a:cubicBezTo>
                  <a:cubicBezTo>
                    <a:pt x="0" y="13679"/>
                    <a:pt x="2591" y="17200"/>
                    <a:pt x="6251" y="18565"/>
                  </a:cubicBezTo>
                  <a:cubicBezTo>
                    <a:pt x="6386" y="18552"/>
                    <a:pt x="6523" y="18545"/>
                    <a:pt x="6660" y="18545"/>
                  </a:cubicBezTo>
                  <a:cubicBezTo>
                    <a:pt x="6854" y="18545"/>
                    <a:pt x="7046" y="18560"/>
                    <a:pt x="7228" y="18596"/>
                  </a:cubicBezTo>
                  <a:cubicBezTo>
                    <a:pt x="7461" y="18643"/>
                    <a:pt x="7616" y="18798"/>
                    <a:pt x="7631" y="18968"/>
                  </a:cubicBezTo>
                  <a:cubicBezTo>
                    <a:pt x="8283" y="19077"/>
                    <a:pt x="8934" y="19154"/>
                    <a:pt x="9601" y="19154"/>
                  </a:cubicBezTo>
                  <a:cubicBezTo>
                    <a:pt x="10935" y="19154"/>
                    <a:pt x="12191" y="18875"/>
                    <a:pt x="13354" y="18379"/>
                  </a:cubicBezTo>
                  <a:cubicBezTo>
                    <a:pt x="13525" y="18270"/>
                    <a:pt x="13680" y="18146"/>
                    <a:pt x="13835" y="18038"/>
                  </a:cubicBezTo>
                  <a:cubicBezTo>
                    <a:pt x="13882" y="18022"/>
                    <a:pt x="13944" y="17976"/>
                    <a:pt x="13975" y="17945"/>
                  </a:cubicBezTo>
                  <a:cubicBezTo>
                    <a:pt x="14099" y="17836"/>
                    <a:pt x="14192" y="17759"/>
                    <a:pt x="14300" y="17665"/>
                  </a:cubicBezTo>
                  <a:cubicBezTo>
                    <a:pt x="14347" y="17634"/>
                    <a:pt x="14409" y="17588"/>
                    <a:pt x="14440" y="17557"/>
                  </a:cubicBezTo>
                  <a:cubicBezTo>
                    <a:pt x="14533" y="17448"/>
                    <a:pt x="14657" y="17355"/>
                    <a:pt x="14750" y="17262"/>
                  </a:cubicBezTo>
                  <a:lnTo>
                    <a:pt x="14874" y="17138"/>
                  </a:lnTo>
                  <a:cubicBezTo>
                    <a:pt x="15153" y="16874"/>
                    <a:pt x="15417" y="16580"/>
                    <a:pt x="15665" y="16270"/>
                  </a:cubicBezTo>
                  <a:cubicBezTo>
                    <a:pt x="15681" y="16239"/>
                    <a:pt x="15727" y="16177"/>
                    <a:pt x="15758" y="16130"/>
                  </a:cubicBezTo>
                  <a:cubicBezTo>
                    <a:pt x="15836" y="16037"/>
                    <a:pt x="15929" y="15928"/>
                    <a:pt x="16006" y="15804"/>
                  </a:cubicBezTo>
                  <a:cubicBezTo>
                    <a:pt x="16053" y="15742"/>
                    <a:pt x="16084" y="15711"/>
                    <a:pt x="16130" y="15649"/>
                  </a:cubicBezTo>
                  <a:lnTo>
                    <a:pt x="16363" y="15308"/>
                  </a:lnTo>
                  <a:cubicBezTo>
                    <a:pt x="16394" y="15261"/>
                    <a:pt x="16425" y="15230"/>
                    <a:pt x="16456" y="15168"/>
                  </a:cubicBezTo>
                  <a:cubicBezTo>
                    <a:pt x="16549" y="15013"/>
                    <a:pt x="16658" y="14843"/>
                    <a:pt x="16751" y="14657"/>
                  </a:cubicBezTo>
                  <a:cubicBezTo>
                    <a:pt x="16844" y="14486"/>
                    <a:pt x="16937" y="14315"/>
                    <a:pt x="17014" y="14145"/>
                  </a:cubicBezTo>
                  <a:cubicBezTo>
                    <a:pt x="17045" y="14098"/>
                    <a:pt x="17076" y="14036"/>
                    <a:pt x="17092" y="13990"/>
                  </a:cubicBezTo>
                  <a:cubicBezTo>
                    <a:pt x="17154" y="13850"/>
                    <a:pt x="17216" y="13726"/>
                    <a:pt x="17278" y="13602"/>
                  </a:cubicBezTo>
                  <a:cubicBezTo>
                    <a:pt x="17294" y="13540"/>
                    <a:pt x="17325" y="13462"/>
                    <a:pt x="17356" y="13400"/>
                  </a:cubicBezTo>
                  <a:cubicBezTo>
                    <a:pt x="17387" y="13261"/>
                    <a:pt x="17449" y="13137"/>
                    <a:pt x="17480" y="12997"/>
                  </a:cubicBezTo>
                  <a:lnTo>
                    <a:pt x="17542" y="12826"/>
                  </a:lnTo>
                  <a:lnTo>
                    <a:pt x="17712" y="12237"/>
                  </a:lnTo>
                  <a:cubicBezTo>
                    <a:pt x="17774" y="12051"/>
                    <a:pt x="17821" y="11849"/>
                    <a:pt x="17852" y="11663"/>
                  </a:cubicBezTo>
                  <a:cubicBezTo>
                    <a:pt x="17867" y="11586"/>
                    <a:pt x="17867" y="11524"/>
                    <a:pt x="17898" y="11462"/>
                  </a:cubicBezTo>
                  <a:cubicBezTo>
                    <a:pt x="17914" y="11322"/>
                    <a:pt x="17930" y="11167"/>
                    <a:pt x="17945" y="11043"/>
                  </a:cubicBezTo>
                  <a:cubicBezTo>
                    <a:pt x="17945" y="10965"/>
                    <a:pt x="17976" y="10903"/>
                    <a:pt x="17976" y="10826"/>
                  </a:cubicBezTo>
                  <a:cubicBezTo>
                    <a:pt x="17992" y="10686"/>
                    <a:pt x="17992" y="10531"/>
                    <a:pt x="18007" y="10391"/>
                  </a:cubicBezTo>
                  <a:cubicBezTo>
                    <a:pt x="18007" y="10345"/>
                    <a:pt x="18023" y="10267"/>
                    <a:pt x="18023" y="10205"/>
                  </a:cubicBezTo>
                  <a:cubicBezTo>
                    <a:pt x="18054" y="10004"/>
                    <a:pt x="18054" y="9802"/>
                    <a:pt x="18054" y="9585"/>
                  </a:cubicBezTo>
                  <a:cubicBezTo>
                    <a:pt x="18054" y="9368"/>
                    <a:pt x="18054" y="9182"/>
                    <a:pt x="18023" y="8965"/>
                  </a:cubicBezTo>
                  <a:cubicBezTo>
                    <a:pt x="18023" y="8903"/>
                    <a:pt x="18007" y="8825"/>
                    <a:pt x="18007" y="8763"/>
                  </a:cubicBezTo>
                  <a:cubicBezTo>
                    <a:pt x="18007" y="8639"/>
                    <a:pt x="17992" y="8484"/>
                    <a:pt x="17976" y="8344"/>
                  </a:cubicBezTo>
                  <a:cubicBezTo>
                    <a:pt x="17976" y="8267"/>
                    <a:pt x="17976" y="8205"/>
                    <a:pt x="17945" y="8127"/>
                  </a:cubicBezTo>
                  <a:cubicBezTo>
                    <a:pt x="17930" y="7987"/>
                    <a:pt x="17914" y="7832"/>
                    <a:pt x="17898" y="7708"/>
                  </a:cubicBezTo>
                  <a:cubicBezTo>
                    <a:pt x="17867" y="7631"/>
                    <a:pt x="17867" y="7569"/>
                    <a:pt x="17852" y="7507"/>
                  </a:cubicBezTo>
                  <a:cubicBezTo>
                    <a:pt x="17821" y="7321"/>
                    <a:pt x="17774" y="7119"/>
                    <a:pt x="17712" y="6933"/>
                  </a:cubicBezTo>
                  <a:lnTo>
                    <a:pt x="17542" y="6343"/>
                  </a:lnTo>
                  <a:lnTo>
                    <a:pt x="17480" y="6173"/>
                  </a:lnTo>
                  <a:cubicBezTo>
                    <a:pt x="17449" y="6033"/>
                    <a:pt x="17402" y="5894"/>
                    <a:pt x="17356" y="5770"/>
                  </a:cubicBezTo>
                  <a:cubicBezTo>
                    <a:pt x="17325" y="5708"/>
                    <a:pt x="17294" y="5630"/>
                    <a:pt x="17278" y="5568"/>
                  </a:cubicBezTo>
                  <a:cubicBezTo>
                    <a:pt x="17216" y="5428"/>
                    <a:pt x="17154" y="5320"/>
                    <a:pt x="17092" y="5180"/>
                  </a:cubicBezTo>
                  <a:cubicBezTo>
                    <a:pt x="17076" y="5149"/>
                    <a:pt x="17045" y="5087"/>
                    <a:pt x="17014" y="5025"/>
                  </a:cubicBezTo>
                  <a:cubicBezTo>
                    <a:pt x="16921" y="4855"/>
                    <a:pt x="16844" y="4684"/>
                    <a:pt x="16751" y="4498"/>
                  </a:cubicBezTo>
                  <a:cubicBezTo>
                    <a:pt x="16673" y="4327"/>
                    <a:pt x="16549" y="4172"/>
                    <a:pt x="16456" y="4001"/>
                  </a:cubicBezTo>
                  <a:cubicBezTo>
                    <a:pt x="16425" y="3955"/>
                    <a:pt x="16394" y="3908"/>
                    <a:pt x="16363" y="3862"/>
                  </a:cubicBezTo>
                  <a:lnTo>
                    <a:pt x="16130" y="3521"/>
                  </a:lnTo>
                  <a:cubicBezTo>
                    <a:pt x="16084" y="3459"/>
                    <a:pt x="16053" y="3412"/>
                    <a:pt x="16006" y="3366"/>
                  </a:cubicBezTo>
                  <a:cubicBezTo>
                    <a:pt x="15929" y="3242"/>
                    <a:pt x="15836" y="3148"/>
                    <a:pt x="15758" y="3024"/>
                  </a:cubicBezTo>
                  <a:cubicBezTo>
                    <a:pt x="15743" y="2993"/>
                    <a:pt x="15696" y="2931"/>
                    <a:pt x="15665" y="2900"/>
                  </a:cubicBezTo>
                  <a:cubicBezTo>
                    <a:pt x="15417" y="2590"/>
                    <a:pt x="15138" y="2295"/>
                    <a:pt x="14874" y="2016"/>
                  </a:cubicBezTo>
                  <a:lnTo>
                    <a:pt x="14750" y="1908"/>
                  </a:lnTo>
                  <a:cubicBezTo>
                    <a:pt x="14657" y="1815"/>
                    <a:pt x="14564" y="1706"/>
                    <a:pt x="14440" y="1613"/>
                  </a:cubicBezTo>
                  <a:cubicBezTo>
                    <a:pt x="14409" y="1566"/>
                    <a:pt x="14347" y="1535"/>
                    <a:pt x="14300" y="1504"/>
                  </a:cubicBezTo>
                  <a:cubicBezTo>
                    <a:pt x="14192" y="1396"/>
                    <a:pt x="14099" y="1318"/>
                    <a:pt x="13975" y="1225"/>
                  </a:cubicBezTo>
                  <a:cubicBezTo>
                    <a:pt x="13944" y="1210"/>
                    <a:pt x="13882" y="1163"/>
                    <a:pt x="13835" y="1132"/>
                  </a:cubicBezTo>
                  <a:lnTo>
                    <a:pt x="13370" y="776"/>
                  </a:lnTo>
                  <a:cubicBezTo>
                    <a:pt x="12237" y="279"/>
                    <a:pt x="10950" y="0"/>
                    <a:pt x="9616" y="0"/>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25"/>
          <p:cNvGrpSpPr/>
          <p:nvPr/>
        </p:nvGrpSpPr>
        <p:grpSpPr>
          <a:xfrm>
            <a:off x="6625681" y="4070625"/>
            <a:ext cx="533175" cy="533175"/>
            <a:chOff x="6953688" y="3752575"/>
            <a:chExt cx="533175" cy="533175"/>
          </a:xfrm>
        </p:grpSpPr>
        <p:sp>
          <p:nvSpPr>
            <p:cNvPr id="7225" name="Google Shape;7225;p25"/>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25"/>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25"/>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25"/>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25"/>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25"/>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25"/>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25"/>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25"/>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25"/>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25"/>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25"/>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25"/>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25"/>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25"/>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25"/>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25"/>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25"/>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25"/>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25"/>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25"/>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25"/>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25"/>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25"/>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25"/>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25"/>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25"/>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25"/>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25"/>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25"/>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25"/>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25"/>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25"/>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25"/>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25"/>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25"/>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25"/>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25"/>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25"/>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25"/>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25"/>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25"/>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25"/>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25"/>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25"/>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25"/>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25"/>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25"/>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25"/>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25"/>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25"/>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25"/>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25"/>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25"/>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25"/>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25"/>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25"/>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25"/>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25"/>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25"/>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25"/>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25"/>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25"/>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25"/>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25"/>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25"/>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25"/>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25"/>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25"/>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25"/>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25"/>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25"/>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25"/>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25"/>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25"/>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25"/>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25"/>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25"/>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25"/>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25"/>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25"/>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25"/>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25"/>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25"/>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25"/>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25"/>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25"/>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25"/>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25"/>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25"/>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25"/>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25"/>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25"/>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25"/>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25"/>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25"/>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25"/>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25"/>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25"/>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25"/>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25"/>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25"/>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25"/>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25"/>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25"/>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25"/>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25"/>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25"/>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25"/>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25"/>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25"/>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25"/>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25"/>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25"/>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25"/>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25"/>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25"/>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25"/>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25"/>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25"/>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25"/>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25"/>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25"/>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25"/>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25"/>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25"/>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25"/>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25"/>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25"/>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25"/>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25"/>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25"/>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25"/>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25"/>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25"/>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25"/>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25"/>
          <p:cNvGrpSpPr/>
          <p:nvPr/>
        </p:nvGrpSpPr>
        <p:grpSpPr>
          <a:xfrm>
            <a:off x="5697894" y="4070825"/>
            <a:ext cx="533150" cy="532775"/>
            <a:chOff x="8012613" y="3770025"/>
            <a:chExt cx="533150" cy="532775"/>
          </a:xfrm>
        </p:grpSpPr>
        <p:sp>
          <p:nvSpPr>
            <p:cNvPr id="7362" name="Google Shape;7362;p25"/>
            <p:cNvSpPr/>
            <p:nvPr/>
          </p:nvSpPr>
          <p:spPr>
            <a:xfrm>
              <a:off x="8012613" y="4036025"/>
              <a:ext cx="800" cy="15525"/>
            </a:xfrm>
            <a:custGeom>
              <a:avLst/>
              <a:gdLst/>
              <a:ahLst/>
              <a:cxnLst/>
              <a:rect l="l" t="t" r="r" b="b"/>
              <a:pathLst>
                <a:path w="32" h="621" extrusionOk="0">
                  <a:moveTo>
                    <a:pt x="0" y="1"/>
                  </a:moveTo>
                  <a:cubicBezTo>
                    <a:pt x="0" y="218"/>
                    <a:pt x="0" y="435"/>
                    <a:pt x="31" y="621"/>
                  </a:cubicBezTo>
                  <a:cubicBezTo>
                    <a:pt x="31" y="404"/>
                    <a:pt x="0" y="20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25"/>
            <p:cNvSpPr/>
            <p:nvPr/>
          </p:nvSpPr>
          <p:spPr>
            <a:xfrm>
              <a:off x="8063788" y="4192300"/>
              <a:ext cx="6225" cy="8150"/>
            </a:xfrm>
            <a:custGeom>
              <a:avLst/>
              <a:gdLst/>
              <a:ahLst/>
              <a:cxnLst/>
              <a:rect l="l" t="t" r="r" b="b"/>
              <a:pathLst>
                <a:path w="249" h="326" extrusionOk="0">
                  <a:moveTo>
                    <a:pt x="1" y="0"/>
                  </a:moveTo>
                  <a:cubicBezTo>
                    <a:pt x="78" y="109"/>
                    <a:pt x="171" y="233"/>
                    <a:pt x="249" y="325"/>
                  </a:cubicBezTo>
                  <a:cubicBezTo>
                    <a:pt x="156" y="202"/>
                    <a:pt x="78" y="10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25"/>
            <p:cNvSpPr/>
            <p:nvPr/>
          </p:nvSpPr>
          <p:spPr>
            <a:xfrm>
              <a:off x="8054863" y="3883250"/>
              <a:ext cx="5850" cy="8950"/>
            </a:xfrm>
            <a:custGeom>
              <a:avLst/>
              <a:gdLst/>
              <a:ahLst/>
              <a:cxnLst/>
              <a:rect l="l" t="t" r="r" b="b"/>
              <a:pathLst>
                <a:path w="234" h="358" extrusionOk="0">
                  <a:moveTo>
                    <a:pt x="233" y="1"/>
                  </a:moveTo>
                  <a:lnTo>
                    <a:pt x="1" y="357"/>
                  </a:lnTo>
                  <a:cubicBezTo>
                    <a:pt x="78" y="264"/>
                    <a:pt x="156" y="125"/>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25"/>
            <p:cNvSpPr/>
            <p:nvPr/>
          </p:nvSpPr>
          <p:spPr>
            <a:xfrm>
              <a:off x="8106838" y="4238800"/>
              <a:ext cx="8150" cy="6625"/>
            </a:xfrm>
            <a:custGeom>
              <a:avLst/>
              <a:gdLst/>
              <a:ahLst/>
              <a:cxnLst/>
              <a:rect l="l" t="t" r="r" b="b"/>
              <a:pathLst>
                <a:path w="326" h="265" extrusionOk="0">
                  <a:moveTo>
                    <a:pt x="0" y="1"/>
                  </a:moveTo>
                  <a:cubicBezTo>
                    <a:pt x="93" y="94"/>
                    <a:pt x="217" y="187"/>
                    <a:pt x="326" y="265"/>
                  </a:cubicBezTo>
                  <a:cubicBezTo>
                    <a:pt x="217" y="172"/>
                    <a:pt x="109" y="9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25"/>
            <p:cNvSpPr/>
            <p:nvPr/>
          </p:nvSpPr>
          <p:spPr>
            <a:xfrm>
              <a:off x="8095188" y="4228350"/>
              <a:ext cx="7775" cy="7375"/>
            </a:xfrm>
            <a:custGeom>
              <a:avLst/>
              <a:gdLst/>
              <a:ahLst/>
              <a:cxnLst/>
              <a:rect l="l" t="t" r="r" b="b"/>
              <a:pathLst>
                <a:path w="311" h="295" extrusionOk="0">
                  <a:moveTo>
                    <a:pt x="1" y="0"/>
                  </a:moveTo>
                  <a:cubicBezTo>
                    <a:pt x="94" y="109"/>
                    <a:pt x="218" y="202"/>
                    <a:pt x="311" y="295"/>
                  </a:cubicBezTo>
                  <a:cubicBezTo>
                    <a:pt x="218" y="202"/>
                    <a:pt x="94" y="10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25"/>
            <p:cNvSpPr/>
            <p:nvPr/>
          </p:nvSpPr>
          <p:spPr>
            <a:xfrm>
              <a:off x="8279763" y="4267450"/>
              <a:ext cx="29100" cy="5125"/>
            </a:xfrm>
            <a:custGeom>
              <a:avLst/>
              <a:gdLst/>
              <a:ahLst/>
              <a:cxnLst/>
              <a:rect l="l" t="t" r="r" b="b"/>
              <a:pathLst>
                <a:path w="1164" h="205" extrusionOk="0">
                  <a:moveTo>
                    <a:pt x="655" y="0"/>
                  </a:moveTo>
                  <a:cubicBezTo>
                    <a:pt x="495" y="0"/>
                    <a:pt x="336" y="16"/>
                    <a:pt x="186" y="49"/>
                  </a:cubicBezTo>
                  <a:cubicBezTo>
                    <a:pt x="78" y="65"/>
                    <a:pt x="0" y="127"/>
                    <a:pt x="0" y="142"/>
                  </a:cubicBezTo>
                  <a:cubicBezTo>
                    <a:pt x="0" y="142"/>
                    <a:pt x="31" y="189"/>
                    <a:pt x="155" y="189"/>
                  </a:cubicBezTo>
                  <a:cubicBezTo>
                    <a:pt x="264" y="204"/>
                    <a:pt x="357" y="204"/>
                    <a:pt x="450" y="204"/>
                  </a:cubicBezTo>
                  <a:cubicBezTo>
                    <a:pt x="745" y="204"/>
                    <a:pt x="977" y="173"/>
                    <a:pt x="1133" y="65"/>
                  </a:cubicBezTo>
                  <a:cubicBezTo>
                    <a:pt x="1148" y="65"/>
                    <a:pt x="1148" y="49"/>
                    <a:pt x="1164" y="49"/>
                  </a:cubicBezTo>
                  <a:cubicBezTo>
                    <a:pt x="1148" y="34"/>
                    <a:pt x="1133" y="34"/>
                    <a:pt x="1071" y="34"/>
                  </a:cubicBezTo>
                  <a:cubicBezTo>
                    <a:pt x="934" y="12"/>
                    <a:pt x="794"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25"/>
            <p:cNvSpPr/>
            <p:nvPr/>
          </p:nvSpPr>
          <p:spPr>
            <a:xfrm>
              <a:off x="8013763" y="4004625"/>
              <a:ext cx="1200" cy="10475"/>
            </a:xfrm>
            <a:custGeom>
              <a:avLst/>
              <a:gdLst/>
              <a:ahLst/>
              <a:cxnLst/>
              <a:rect l="l" t="t" r="r" b="b"/>
              <a:pathLst>
                <a:path w="48" h="419" extrusionOk="0">
                  <a:moveTo>
                    <a:pt x="47" y="0"/>
                  </a:moveTo>
                  <a:cubicBezTo>
                    <a:pt x="16" y="140"/>
                    <a:pt x="1" y="295"/>
                    <a:pt x="1" y="419"/>
                  </a:cubicBezTo>
                  <a:cubicBezTo>
                    <a:pt x="16" y="295"/>
                    <a:pt x="16" y="14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25"/>
            <p:cNvSpPr/>
            <p:nvPr/>
          </p:nvSpPr>
          <p:spPr>
            <a:xfrm>
              <a:off x="8045188" y="3896050"/>
              <a:ext cx="7375" cy="12425"/>
            </a:xfrm>
            <a:custGeom>
              <a:avLst/>
              <a:gdLst/>
              <a:ahLst/>
              <a:cxnLst/>
              <a:rect l="l" t="t" r="r" b="b"/>
              <a:pathLst>
                <a:path w="295" h="497" extrusionOk="0">
                  <a:moveTo>
                    <a:pt x="294" y="1"/>
                  </a:moveTo>
                  <a:cubicBezTo>
                    <a:pt x="201" y="171"/>
                    <a:pt x="78" y="326"/>
                    <a:pt x="0" y="497"/>
                  </a:cubicBezTo>
                  <a:cubicBezTo>
                    <a:pt x="78" y="342"/>
                    <a:pt x="201" y="17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25"/>
            <p:cNvSpPr/>
            <p:nvPr/>
          </p:nvSpPr>
          <p:spPr>
            <a:xfrm>
              <a:off x="8012813" y="4020125"/>
              <a:ext cx="600" cy="15525"/>
            </a:xfrm>
            <a:custGeom>
              <a:avLst/>
              <a:gdLst/>
              <a:ahLst/>
              <a:cxnLst/>
              <a:rect l="l" t="t" r="r" b="b"/>
              <a:pathLst>
                <a:path w="24" h="621" extrusionOk="0">
                  <a:moveTo>
                    <a:pt x="23" y="0"/>
                  </a:moveTo>
                  <a:cubicBezTo>
                    <a:pt x="15" y="112"/>
                    <a:pt x="11" y="216"/>
                    <a:pt x="10" y="319"/>
                  </a:cubicBezTo>
                  <a:lnTo>
                    <a:pt x="10" y="319"/>
                  </a:lnTo>
                  <a:cubicBezTo>
                    <a:pt x="15" y="216"/>
                    <a:pt x="23" y="110"/>
                    <a:pt x="23" y="0"/>
                  </a:cubicBezTo>
                  <a:close/>
                  <a:moveTo>
                    <a:pt x="10" y="319"/>
                  </a:moveTo>
                  <a:cubicBezTo>
                    <a:pt x="4" y="421"/>
                    <a:pt x="0" y="521"/>
                    <a:pt x="8" y="621"/>
                  </a:cubicBezTo>
                  <a:cubicBezTo>
                    <a:pt x="8" y="515"/>
                    <a:pt x="8" y="417"/>
                    <a:pt x="1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25"/>
            <p:cNvSpPr/>
            <p:nvPr/>
          </p:nvSpPr>
          <p:spPr>
            <a:xfrm>
              <a:off x="8379788" y="3853000"/>
              <a:ext cx="15925" cy="12050"/>
            </a:xfrm>
            <a:custGeom>
              <a:avLst/>
              <a:gdLst/>
              <a:ahLst/>
              <a:cxnLst/>
              <a:rect l="l" t="t" r="r" b="b"/>
              <a:pathLst>
                <a:path w="637" h="482" extrusionOk="0">
                  <a:moveTo>
                    <a:pt x="1" y="1"/>
                  </a:moveTo>
                  <a:lnTo>
                    <a:pt x="1" y="1"/>
                  </a:lnTo>
                  <a:cubicBezTo>
                    <a:pt x="171" y="156"/>
                    <a:pt x="342" y="311"/>
                    <a:pt x="528" y="482"/>
                  </a:cubicBezTo>
                  <a:cubicBezTo>
                    <a:pt x="559" y="466"/>
                    <a:pt x="621" y="420"/>
                    <a:pt x="637" y="358"/>
                  </a:cubicBezTo>
                  <a:cubicBezTo>
                    <a:pt x="637" y="342"/>
                    <a:pt x="621" y="311"/>
                    <a:pt x="528" y="249"/>
                  </a:cubicBezTo>
                  <a:cubicBezTo>
                    <a:pt x="389" y="156"/>
                    <a:pt x="187"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25"/>
            <p:cNvSpPr/>
            <p:nvPr/>
          </p:nvSpPr>
          <p:spPr>
            <a:xfrm>
              <a:off x="8038188" y="3909225"/>
              <a:ext cx="6625" cy="12825"/>
            </a:xfrm>
            <a:custGeom>
              <a:avLst/>
              <a:gdLst/>
              <a:ahLst/>
              <a:cxnLst/>
              <a:rect l="l" t="t" r="r" b="b"/>
              <a:pathLst>
                <a:path w="265" h="513" extrusionOk="0">
                  <a:moveTo>
                    <a:pt x="265" y="1"/>
                  </a:moveTo>
                  <a:cubicBezTo>
                    <a:pt x="172" y="171"/>
                    <a:pt x="94" y="342"/>
                    <a:pt x="1" y="513"/>
                  </a:cubicBezTo>
                  <a:cubicBezTo>
                    <a:pt x="94" y="342"/>
                    <a:pt x="187" y="17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25"/>
            <p:cNvSpPr/>
            <p:nvPr/>
          </p:nvSpPr>
          <p:spPr>
            <a:xfrm>
              <a:off x="8054863" y="4179100"/>
              <a:ext cx="5850" cy="8550"/>
            </a:xfrm>
            <a:custGeom>
              <a:avLst/>
              <a:gdLst/>
              <a:ahLst/>
              <a:cxnLst/>
              <a:rect l="l" t="t" r="r" b="b"/>
              <a:pathLst>
                <a:path w="234" h="342" extrusionOk="0">
                  <a:moveTo>
                    <a:pt x="1" y="0"/>
                  </a:moveTo>
                  <a:lnTo>
                    <a:pt x="1" y="0"/>
                  </a:lnTo>
                  <a:cubicBezTo>
                    <a:pt x="78" y="140"/>
                    <a:pt x="156" y="249"/>
                    <a:pt x="233" y="342"/>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25"/>
            <p:cNvSpPr/>
            <p:nvPr/>
          </p:nvSpPr>
          <p:spPr>
            <a:xfrm>
              <a:off x="8021513" y="4102325"/>
              <a:ext cx="4300" cy="14750"/>
            </a:xfrm>
            <a:custGeom>
              <a:avLst/>
              <a:gdLst/>
              <a:ahLst/>
              <a:cxnLst/>
              <a:rect l="l" t="t" r="r" b="b"/>
              <a:pathLst>
                <a:path w="172" h="590" extrusionOk="0">
                  <a:moveTo>
                    <a:pt x="1" y="1"/>
                  </a:moveTo>
                  <a:lnTo>
                    <a:pt x="1" y="1"/>
                  </a:lnTo>
                  <a:cubicBezTo>
                    <a:pt x="32" y="202"/>
                    <a:pt x="94" y="388"/>
                    <a:pt x="172" y="590"/>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25"/>
            <p:cNvSpPr/>
            <p:nvPr/>
          </p:nvSpPr>
          <p:spPr>
            <a:xfrm>
              <a:off x="8095188" y="3835950"/>
              <a:ext cx="7775" cy="7400"/>
            </a:xfrm>
            <a:custGeom>
              <a:avLst/>
              <a:gdLst/>
              <a:ahLst/>
              <a:cxnLst/>
              <a:rect l="l" t="t" r="r" b="b"/>
              <a:pathLst>
                <a:path w="311" h="296" extrusionOk="0">
                  <a:moveTo>
                    <a:pt x="311" y="0"/>
                  </a:moveTo>
                  <a:lnTo>
                    <a:pt x="311" y="0"/>
                  </a:lnTo>
                  <a:cubicBezTo>
                    <a:pt x="202" y="94"/>
                    <a:pt x="94" y="187"/>
                    <a:pt x="1" y="295"/>
                  </a:cubicBezTo>
                  <a:cubicBezTo>
                    <a:pt x="94" y="187"/>
                    <a:pt x="218" y="94"/>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25"/>
            <p:cNvSpPr/>
            <p:nvPr/>
          </p:nvSpPr>
          <p:spPr>
            <a:xfrm>
              <a:off x="8018038" y="4087600"/>
              <a:ext cx="3500" cy="14375"/>
            </a:xfrm>
            <a:custGeom>
              <a:avLst/>
              <a:gdLst/>
              <a:ahLst/>
              <a:cxnLst/>
              <a:rect l="l" t="t" r="r" b="b"/>
              <a:pathLst>
                <a:path w="140" h="575" extrusionOk="0">
                  <a:moveTo>
                    <a:pt x="0" y="0"/>
                  </a:moveTo>
                  <a:cubicBezTo>
                    <a:pt x="47" y="202"/>
                    <a:pt x="78" y="403"/>
                    <a:pt x="140" y="574"/>
                  </a:cubicBezTo>
                  <a:cubicBezTo>
                    <a:pt x="78" y="388"/>
                    <a:pt x="47" y="18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25"/>
            <p:cNvSpPr/>
            <p:nvPr/>
          </p:nvSpPr>
          <p:spPr>
            <a:xfrm>
              <a:off x="8015713" y="4072475"/>
              <a:ext cx="1575" cy="10500"/>
            </a:xfrm>
            <a:custGeom>
              <a:avLst/>
              <a:gdLst/>
              <a:ahLst/>
              <a:cxnLst/>
              <a:rect l="l" t="t" r="r" b="b"/>
              <a:pathLst>
                <a:path w="63" h="420" extrusionOk="0">
                  <a:moveTo>
                    <a:pt x="0" y="0"/>
                  </a:moveTo>
                  <a:cubicBezTo>
                    <a:pt x="16" y="140"/>
                    <a:pt x="47" y="295"/>
                    <a:pt x="62" y="419"/>
                  </a:cubicBezTo>
                  <a:cubicBezTo>
                    <a:pt x="47" y="295"/>
                    <a:pt x="16" y="14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25"/>
            <p:cNvSpPr/>
            <p:nvPr/>
          </p:nvSpPr>
          <p:spPr>
            <a:xfrm>
              <a:off x="8013763" y="4056575"/>
              <a:ext cx="1200" cy="10500"/>
            </a:xfrm>
            <a:custGeom>
              <a:avLst/>
              <a:gdLst/>
              <a:ahLst/>
              <a:cxnLst/>
              <a:rect l="l" t="t" r="r" b="b"/>
              <a:pathLst>
                <a:path w="48" h="420" extrusionOk="0">
                  <a:moveTo>
                    <a:pt x="1" y="0"/>
                  </a:moveTo>
                  <a:cubicBezTo>
                    <a:pt x="16" y="124"/>
                    <a:pt x="16" y="280"/>
                    <a:pt x="47" y="419"/>
                  </a:cubicBezTo>
                  <a:cubicBezTo>
                    <a:pt x="16" y="280"/>
                    <a:pt x="16" y="1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25"/>
            <p:cNvSpPr/>
            <p:nvPr/>
          </p:nvSpPr>
          <p:spPr>
            <a:xfrm>
              <a:off x="8063788" y="3871225"/>
              <a:ext cx="6225" cy="8175"/>
            </a:xfrm>
            <a:custGeom>
              <a:avLst/>
              <a:gdLst/>
              <a:ahLst/>
              <a:cxnLst/>
              <a:rect l="l" t="t" r="r" b="b"/>
              <a:pathLst>
                <a:path w="249" h="327" extrusionOk="0">
                  <a:moveTo>
                    <a:pt x="249" y="1"/>
                  </a:moveTo>
                  <a:cubicBezTo>
                    <a:pt x="156" y="125"/>
                    <a:pt x="78" y="218"/>
                    <a:pt x="1" y="327"/>
                  </a:cubicBezTo>
                  <a:cubicBezTo>
                    <a:pt x="78" y="218"/>
                    <a:pt x="171" y="125"/>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25"/>
            <p:cNvSpPr/>
            <p:nvPr/>
          </p:nvSpPr>
          <p:spPr>
            <a:xfrm>
              <a:off x="8072313" y="3846025"/>
              <a:ext cx="20200" cy="21750"/>
            </a:xfrm>
            <a:custGeom>
              <a:avLst/>
              <a:gdLst/>
              <a:ahLst/>
              <a:cxnLst/>
              <a:rect l="l" t="t" r="r" b="b"/>
              <a:pathLst>
                <a:path w="808" h="870" extrusionOk="0">
                  <a:moveTo>
                    <a:pt x="807" y="1"/>
                  </a:moveTo>
                  <a:cubicBezTo>
                    <a:pt x="528" y="280"/>
                    <a:pt x="264" y="559"/>
                    <a:pt x="1" y="869"/>
                  </a:cubicBezTo>
                  <a:cubicBezTo>
                    <a:pt x="264" y="559"/>
                    <a:pt x="528" y="280"/>
                    <a:pt x="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25"/>
            <p:cNvSpPr/>
            <p:nvPr/>
          </p:nvSpPr>
          <p:spPr>
            <a:xfrm>
              <a:off x="8031988" y="4136050"/>
              <a:ext cx="4675" cy="9725"/>
            </a:xfrm>
            <a:custGeom>
              <a:avLst/>
              <a:gdLst/>
              <a:ahLst/>
              <a:cxnLst/>
              <a:rect l="l" t="t" r="r" b="b"/>
              <a:pathLst>
                <a:path w="187" h="389" extrusionOk="0">
                  <a:moveTo>
                    <a:pt x="1" y="1"/>
                  </a:moveTo>
                  <a:cubicBezTo>
                    <a:pt x="63" y="125"/>
                    <a:pt x="125" y="249"/>
                    <a:pt x="187" y="389"/>
                  </a:cubicBezTo>
                  <a:cubicBezTo>
                    <a:pt x="125" y="249"/>
                    <a:pt x="63" y="1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25"/>
            <p:cNvSpPr/>
            <p:nvPr/>
          </p:nvSpPr>
          <p:spPr>
            <a:xfrm>
              <a:off x="8038588" y="4149625"/>
              <a:ext cx="6625" cy="12825"/>
            </a:xfrm>
            <a:custGeom>
              <a:avLst/>
              <a:gdLst/>
              <a:ahLst/>
              <a:cxnLst/>
              <a:rect l="l" t="t" r="r" b="b"/>
              <a:pathLst>
                <a:path w="265" h="513" extrusionOk="0">
                  <a:moveTo>
                    <a:pt x="0" y="1"/>
                  </a:moveTo>
                  <a:cubicBezTo>
                    <a:pt x="78" y="171"/>
                    <a:pt x="171" y="342"/>
                    <a:pt x="264" y="513"/>
                  </a:cubicBezTo>
                  <a:cubicBezTo>
                    <a:pt x="171" y="342"/>
                    <a:pt x="78" y="17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25"/>
            <p:cNvSpPr/>
            <p:nvPr/>
          </p:nvSpPr>
          <p:spPr>
            <a:xfrm>
              <a:off x="8045188" y="4163200"/>
              <a:ext cx="7375" cy="12425"/>
            </a:xfrm>
            <a:custGeom>
              <a:avLst/>
              <a:gdLst/>
              <a:ahLst/>
              <a:cxnLst/>
              <a:rect l="l" t="t" r="r" b="b"/>
              <a:pathLst>
                <a:path w="295" h="497" extrusionOk="0">
                  <a:moveTo>
                    <a:pt x="0" y="1"/>
                  </a:moveTo>
                  <a:lnTo>
                    <a:pt x="0" y="1"/>
                  </a:lnTo>
                  <a:cubicBezTo>
                    <a:pt x="55" y="111"/>
                    <a:pt x="134" y="229"/>
                    <a:pt x="208" y="349"/>
                  </a:cubicBezTo>
                  <a:lnTo>
                    <a:pt x="208" y="349"/>
                  </a:lnTo>
                  <a:cubicBezTo>
                    <a:pt x="143" y="236"/>
                    <a:pt x="75" y="118"/>
                    <a:pt x="0" y="1"/>
                  </a:cubicBezTo>
                  <a:close/>
                  <a:moveTo>
                    <a:pt x="208" y="349"/>
                  </a:moveTo>
                  <a:cubicBezTo>
                    <a:pt x="237" y="399"/>
                    <a:pt x="266" y="449"/>
                    <a:pt x="295" y="497"/>
                  </a:cubicBezTo>
                  <a:cubicBezTo>
                    <a:pt x="268" y="447"/>
                    <a:pt x="238" y="398"/>
                    <a:pt x="208" y="3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25"/>
            <p:cNvSpPr/>
            <p:nvPr/>
          </p:nvSpPr>
          <p:spPr>
            <a:xfrm>
              <a:off x="8026963" y="4121325"/>
              <a:ext cx="3500" cy="10100"/>
            </a:xfrm>
            <a:custGeom>
              <a:avLst/>
              <a:gdLst/>
              <a:ahLst/>
              <a:cxnLst/>
              <a:rect l="l" t="t" r="r" b="b"/>
              <a:pathLst>
                <a:path w="140" h="404" extrusionOk="0">
                  <a:moveTo>
                    <a:pt x="0" y="0"/>
                  </a:moveTo>
                  <a:lnTo>
                    <a:pt x="0" y="0"/>
                  </a:lnTo>
                  <a:cubicBezTo>
                    <a:pt x="31" y="140"/>
                    <a:pt x="93" y="280"/>
                    <a:pt x="140" y="404"/>
                  </a:cubicBezTo>
                  <a:cubicBezTo>
                    <a:pt x="93" y="249"/>
                    <a:pt x="62" y="14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25"/>
            <p:cNvSpPr/>
            <p:nvPr/>
          </p:nvSpPr>
          <p:spPr>
            <a:xfrm>
              <a:off x="8118463" y="3815000"/>
              <a:ext cx="11650" cy="8950"/>
            </a:xfrm>
            <a:custGeom>
              <a:avLst/>
              <a:gdLst/>
              <a:ahLst/>
              <a:cxnLst/>
              <a:rect l="l" t="t" r="r" b="b"/>
              <a:pathLst>
                <a:path w="466" h="358" extrusionOk="0">
                  <a:moveTo>
                    <a:pt x="466" y="1"/>
                  </a:moveTo>
                  <a:lnTo>
                    <a:pt x="466" y="1"/>
                  </a:lnTo>
                  <a:cubicBezTo>
                    <a:pt x="311" y="94"/>
                    <a:pt x="155" y="218"/>
                    <a:pt x="0" y="358"/>
                  </a:cubicBezTo>
                  <a:lnTo>
                    <a:pt x="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25"/>
            <p:cNvSpPr/>
            <p:nvPr/>
          </p:nvSpPr>
          <p:spPr>
            <a:xfrm>
              <a:off x="8106838" y="3826250"/>
              <a:ext cx="8150" cy="6625"/>
            </a:xfrm>
            <a:custGeom>
              <a:avLst/>
              <a:gdLst/>
              <a:ahLst/>
              <a:cxnLst/>
              <a:rect l="l" t="t" r="r" b="b"/>
              <a:pathLst>
                <a:path w="326" h="265" extrusionOk="0">
                  <a:moveTo>
                    <a:pt x="326" y="1"/>
                  </a:moveTo>
                  <a:cubicBezTo>
                    <a:pt x="217" y="78"/>
                    <a:pt x="93" y="171"/>
                    <a:pt x="0" y="264"/>
                  </a:cubicBezTo>
                  <a:cubicBezTo>
                    <a:pt x="124" y="171"/>
                    <a:pt x="217" y="94"/>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25"/>
            <p:cNvSpPr/>
            <p:nvPr/>
          </p:nvSpPr>
          <p:spPr>
            <a:xfrm>
              <a:off x="8072338" y="4203925"/>
              <a:ext cx="20175" cy="21725"/>
            </a:xfrm>
            <a:custGeom>
              <a:avLst/>
              <a:gdLst/>
              <a:ahLst/>
              <a:cxnLst/>
              <a:rect l="l" t="t" r="r" b="b"/>
              <a:pathLst>
                <a:path w="807" h="869" extrusionOk="0">
                  <a:moveTo>
                    <a:pt x="0" y="1"/>
                  </a:moveTo>
                  <a:cubicBezTo>
                    <a:pt x="264" y="311"/>
                    <a:pt x="512" y="590"/>
                    <a:pt x="806" y="869"/>
                  </a:cubicBezTo>
                  <a:cubicBezTo>
                    <a:pt x="527" y="590"/>
                    <a:pt x="264" y="31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25"/>
            <p:cNvSpPr/>
            <p:nvPr/>
          </p:nvSpPr>
          <p:spPr>
            <a:xfrm>
              <a:off x="8015713" y="3988725"/>
              <a:ext cx="1575" cy="10475"/>
            </a:xfrm>
            <a:custGeom>
              <a:avLst/>
              <a:gdLst/>
              <a:ahLst/>
              <a:cxnLst/>
              <a:rect l="l" t="t" r="r" b="b"/>
              <a:pathLst>
                <a:path w="63" h="419" extrusionOk="0">
                  <a:moveTo>
                    <a:pt x="62" y="0"/>
                  </a:moveTo>
                  <a:cubicBezTo>
                    <a:pt x="47" y="124"/>
                    <a:pt x="16" y="279"/>
                    <a:pt x="0" y="419"/>
                  </a:cubicBezTo>
                  <a:cubicBezTo>
                    <a:pt x="16" y="279"/>
                    <a:pt x="47" y="124"/>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25"/>
            <p:cNvSpPr/>
            <p:nvPr/>
          </p:nvSpPr>
          <p:spPr>
            <a:xfrm>
              <a:off x="8027338" y="3940650"/>
              <a:ext cx="3525" cy="10100"/>
            </a:xfrm>
            <a:custGeom>
              <a:avLst/>
              <a:gdLst/>
              <a:ahLst/>
              <a:cxnLst/>
              <a:rect l="l" t="t" r="r" b="b"/>
              <a:pathLst>
                <a:path w="141" h="404" extrusionOk="0">
                  <a:moveTo>
                    <a:pt x="140" y="0"/>
                  </a:moveTo>
                  <a:cubicBezTo>
                    <a:pt x="78" y="140"/>
                    <a:pt x="47" y="264"/>
                    <a:pt x="1" y="403"/>
                  </a:cubicBezTo>
                  <a:cubicBezTo>
                    <a:pt x="47" y="264"/>
                    <a:pt x="78" y="14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25"/>
            <p:cNvSpPr/>
            <p:nvPr/>
          </p:nvSpPr>
          <p:spPr>
            <a:xfrm>
              <a:off x="8118063" y="3770025"/>
              <a:ext cx="427700" cy="532775"/>
            </a:xfrm>
            <a:custGeom>
              <a:avLst/>
              <a:gdLst/>
              <a:ahLst/>
              <a:cxnLst/>
              <a:rect l="l" t="t" r="r" b="b"/>
              <a:pathLst>
                <a:path w="17108" h="21311" extrusionOk="0">
                  <a:moveTo>
                    <a:pt x="1" y="19140"/>
                  </a:moveTo>
                  <a:cubicBezTo>
                    <a:pt x="87" y="19204"/>
                    <a:pt x="174" y="19268"/>
                    <a:pt x="262" y="19330"/>
                  </a:cubicBezTo>
                  <a:lnTo>
                    <a:pt x="262" y="19330"/>
                  </a:lnTo>
                  <a:cubicBezTo>
                    <a:pt x="173" y="19265"/>
                    <a:pt x="87" y="19200"/>
                    <a:pt x="1" y="19140"/>
                  </a:cubicBezTo>
                  <a:close/>
                  <a:moveTo>
                    <a:pt x="262" y="19330"/>
                  </a:moveTo>
                  <a:cubicBezTo>
                    <a:pt x="333" y="19381"/>
                    <a:pt x="406" y="19433"/>
                    <a:pt x="482" y="19481"/>
                  </a:cubicBezTo>
                  <a:cubicBezTo>
                    <a:pt x="482" y="19481"/>
                    <a:pt x="482" y="19481"/>
                    <a:pt x="482" y="19481"/>
                  </a:cubicBezTo>
                  <a:lnTo>
                    <a:pt x="482" y="19481"/>
                  </a:lnTo>
                  <a:cubicBezTo>
                    <a:pt x="408" y="19432"/>
                    <a:pt x="335" y="19381"/>
                    <a:pt x="262" y="19330"/>
                  </a:cubicBezTo>
                  <a:close/>
                  <a:moveTo>
                    <a:pt x="6553" y="0"/>
                  </a:moveTo>
                  <a:cubicBezTo>
                    <a:pt x="6525" y="0"/>
                    <a:pt x="6497" y="1"/>
                    <a:pt x="6468" y="1"/>
                  </a:cubicBezTo>
                  <a:cubicBezTo>
                    <a:pt x="4266" y="1"/>
                    <a:pt x="2203" y="683"/>
                    <a:pt x="497" y="1815"/>
                  </a:cubicBezTo>
                  <a:lnTo>
                    <a:pt x="497" y="1815"/>
                  </a:lnTo>
                  <a:cubicBezTo>
                    <a:pt x="1645" y="1319"/>
                    <a:pt x="2917" y="1040"/>
                    <a:pt x="4266" y="1040"/>
                  </a:cubicBezTo>
                  <a:cubicBezTo>
                    <a:pt x="6437" y="1040"/>
                    <a:pt x="8423" y="1769"/>
                    <a:pt x="10036" y="2979"/>
                  </a:cubicBezTo>
                  <a:cubicBezTo>
                    <a:pt x="10050" y="2978"/>
                    <a:pt x="10065" y="2978"/>
                    <a:pt x="10080" y="2978"/>
                  </a:cubicBezTo>
                  <a:cubicBezTo>
                    <a:pt x="10467" y="2978"/>
                    <a:pt x="10837" y="3171"/>
                    <a:pt x="11121" y="3335"/>
                  </a:cubicBezTo>
                  <a:cubicBezTo>
                    <a:pt x="11323" y="3444"/>
                    <a:pt x="11416" y="3584"/>
                    <a:pt x="11400" y="3739"/>
                  </a:cubicBezTo>
                  <a:cubicBezTo>
                    <a:pt x="11400" y="3785"/>
                    <a:pt x="11369" y="3816"/>
                    <a:pt x="11354" y="3863"/>
                  </a:cubicBezTo>
                  <a:cubicBezTo>
                    <a:pt x="11323" y="3940"/>
                    <a:pt x="11261" y="3987"/>
                    <a:pt x="11199" y="4033"/>
                  </a:cubicBezTo>
                  <a:cubicBezTo>
                    <a:pt x="12843" y="5755"/>
                    <a:pt x="13851" y="8081"/>
                    <a:pt x="13851" y="10656"/>
                  </a:cubicBezTo>
                  <a:cubicBezTo>
                    <a:pt x="13851" y="14797"/>
                    <a:pt x="11261" y="18318"/>
                    <a:pt x="7601" y="19682"/>
                  </a:cubicBezTo>
                  <a:cubicBezTo>
                    <a:pt x="7694" y="19698"/>
                    <a:pt x="7802" y="19713"/>
                    <a:pt x="7880" y="19807"/>
                  </a:cubicBezTo>
                  <a:cubicBezTo>
                    <a:pt x="7942" y="19869"/>
                    <a:pt x="7957" y="19931"/>
                    <a:pt x="7942" y="20008"/>
                  </a:cubicBezTo>
                  <a:cubicBezTo>
                    <a:pt x="7911" y="20148"/>
                    <a:pt x="7787" y="20225"/>
                    <a:pt x="7725" y="20256"/>
                  </a:cubicBezTo>
                  <a:cubicBezTo>
                    <a:pt x="7523" y="20380"/>
                    <a:pt x="7244" y="20427"/>
                    <a:pt x="6918" y="20427"/>
                  </a:cubicBezTo>
                  <a:cubicBezTo>
                    <a:pt x="6794" y="20427"/>
                    <a:pt x="6701" y="20411"/>
                    <a:pt x="6608" y="20411"/>
                  </a:cubicBezTo>
                  <a:cubicBezTo>
                    <a:pt x="6468" y="20396"/>
                    <a:pt x="6298" y="20380"/>
                    <a:pt x="6220" y="20225"/>
                  </a:cubicBezTo>
                  <a:cubicBezTo>
                    <a:pt x="6205" y="20179"/>
                    <a:pt x="6205" y="20148"/>
                    <a:pt x="6205" y="20101"/>
                  </a:cubicBezTo>
                  <a:lnTo>
                    <a:pt x="6205" y="20070"/>
                  </a:lnTo>
                  <a:cubicBezTo>
                    <a:pt x="5569" y="20179"/>
                    <a:pt x="4902" y="20256"/>
                    <a:pt x="4251" y="20256"/>
                  </a:cubicBezTo>
                  <a:cubicBezTo>
                    <a:pt x="2901" y="20256"/>
                    <a:pt x="1645" y="19962"/>
                    <a:pt x="482" y="19481"/>
                  </a:cubicBezTo>
                  <a:lnTo>
                    <a:pt x="482" y="19481"/>
                  </a:lnTo>
                  <a:cubicBezTo>
                    <a:pt x="2192" y="20626"/>
                    <a:pt x="4245" y="21311"/>
                    <a:pt x="6453" y="21311"/>
                  </a:cubicBezTo>
                  <a:cubicBezTo>
                    <a:pt x="12347" y="21311"/>
                    <a:pt x="17108" y="16534"/>
                    <a:pt x="17108" y="10640"/>
                  </a:cubicBezTo>
                  <a:cubicBezTo>
                    <a:pt x="17108" y="4775"/>
                    <a:pt x="12392" y="0"/>
                    <a:pt x="6553" y="0"/>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25"/>
            <p:cNvSpPr/>
            <p:nvPr/>
          </p:nvSpPr>
          <p:spPr>
            <a:xfrm>
              <a:off x="8230138" y="4278600"/>
              <a:ext cx="32200" cy="10650"/>
            </a:xfrm>
            <a:custGeom>
              <a:avLst/>
              <a:gdLst/>
              <a:ahLst/>
              <a:cxnLst/>
              <a:rect l="l" t="t" r="r" b="b"/>
              <a:pathLst>
                <a:path w="1288" h="426" extrusionOk="0">
                  <a:moveTo>
                    <a:pt x="150" y="1"/>
                  </a:moveTo>
                  <a:cubicBezTo>
                    <a:pt x="92" y="1"/>
                    <a:pt x="40" y="24"/>
                    <a:pt x="16" y="84"/>
                  </a:cubicBezTo>
                  <a:cubicBezTo>
                    <a:pt x="0" y="161"/>
                    <a:pt x="16" y="239"/>
                    <a:pt x="93" y="286"/>
                  </a:cubicBezTo>
                  <a:cubicBezTo>
                    <a:pt x="403" y="394"/>
                    <a:pt x="1117" y="425"/>
                    <a:pt x="1132" y="425"/>
                  </a:cubicBezTo>
                  <a:cubicBezTo>
                    <a:pt x="1210" y="425"/>
                    <a:pt x="1272" y="363"/>
                    <a:pt x="1272" y="286"/>
                  </a:cubicBezTo>
                  <a:cubicBezTo>
                    <a:pt x="1287" y="208"/>
                    <a:pt x="1241" y="130"/>
                    <a:pt x="1163" y="130"/>
                  </a:cubicBezTo>
                  <a:cubicBezTo>
                    <a:pt x="962" y="130"/>
                    <a:pt x="419" y="84"/>
                    <a:pt x="202" y="6"/>
                  </a:cubicBezTo>
                  <a:cubicBezTo>
                    <a:pt x="184" y="3"/>
                    <a:pt x="167"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25"/>
            <p:cNvSpPr/>
            <p:nvPr/>
          </p:nvSpPr>
          <p:spPr>
            <a:xfrm>
              <a:off x="8255713" y="3783775"/>
              <a:ext cx="47325" cy="8375"/>
            </a:xfrm>
            <a:custGeom>
              <a:avLst/>
              <a:gdLst/>
              <a:ahLst/>
              <a:cxnLst/>
              <a:rect l="l" t="t" r="r" b="b"/>
              <a:pathLst>
                <a:path w="1893" h="335" extrusionOk="0">
                  <a:moveTo>
                    <a:pt x="796" y="1"/>
                  </a:moveTo>
                  <a:cubicBezTo>
                    <a:pt x="557" y="1"/>
                    <a:pt x="316" y="14"/>
                    <a:pt x="125" y="56"/>
                  </a:cubicBezTo>
                  <a:cubicBezTo>
                    <a:pt x="47" y="71"/>
                    <a:pt x="1" y="149"/>
                    <a:pt x="16" y="226"/>
                  </a:cubicBezTo>
                  <a:cubicBezTo>
                    <a:pt x="32" y="304"/>
                    <a:pt x="94" y="335"/>
                    <a:pt x="156" y="335"/>
                  </a:cubicBezTo>
                  <a:lnTo>
                    <a:pt x="187" y="335"/>
                  </a:lnTo>
                  <a:cubicBezTo>
                    <a:pt x="358" y="304"/>
                    <a:pt x="585" y="294"/>
                    <a:pt x="812" y="294"/>
                  </a:cubicBezTo>
                  <a:cubicBezTo>
                    <a:pt x="1267" y="294"/>
                    <a:pt x="1722" y="335"/>
                    <a:pt x="1722" y="335"/>
                  </a:cubicBezTo>
                  <a:cubicBezTo>
                    <a:pt x="1800" y="335"/>
                    <a:pt x="1877" y="288"/>
                    <a:pt x="1877" y="195"/>
                  </a:cubicBezTo>
                  <a:cubicBezTo>
                    <a:pt x="1893" y="133"/>
                    <a:pt x="1846" y="71"/>
                    <a:pt x="1769" y="56"/>
                  </a:cubicBezTo>
                  <a:cubicBezTo>
                    <a:pt x="1738" y="56"/>
                    <a:pt x="1273" y="1"/>
                    <a:pt x="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25"/>
            <p:cNvSpPr/>
            <p:nvPr/>
          </p:nvSpPr>
          <p:spPr>
            <a:xfrm>
              <a:off x="8315813" y="3798775"/>
              <a:ext cx="12050" cy="12775"/>
            </a:xfrm>
            <a:custGeom>
              <a:avLst/>
              <a:gdLst/>
              <a:ahLst/>
              <a:cxnLst/>
              <a:rect l="l" t="t" r="r" b="b"/>
              <a:pathLst>
                <a:path w="482" h="511" extrusionOk="0">
                  <a:moveTo>
                    <a:pt x="230" y="1"/>
                  </a:moveTo>
                  <a:cubicBezTo>
                    <a:pt x="216" y="1"/>
                    <a:pt x="201" y="4"/>
                    <a:pt x="187" y="14"/>
                  </a:cubicBezTo>
                  <a:cubicBezTo>
                    <a:pt x="156" y="14"/>
                    <a:pt x="109" y="45"/>
                    <a:pt x="78" y="92"/>
                  </a:cubicBezTo>
                  <a:cubicBezTo>
                    <a:pt x="1" y="185"/>
                    <a:pt x="16" y="324"/>
                    <a:pt x="94" y="417"/>
                  </a:cubicBezTo>
                  <a:cubicBezTo>
                    <a:pt x="140" y="479"/>
                    <a:pt x="202" y="510"/>
                    <a:pt x="280" y="510"/>
                  </a:cubicBezTo>
                  <a:cubicBezTo>
                    <a:pt x="326" y="510"/>
                    <a:pt x="373" y="495"/>
                    <a:pt x="404" y="479"/>
                  </a:cubicBezTo>
                  <a:lnTo>
                    <a:pt x="420" y="448"/>
                  </a:lnTo>
                  <a:cubicBezTo>
                    <a:pt x="482" y="386"/>
                    <a:pt x="482" y="309"/>
                    <a:pt x="466" y="231"/>
                  </a:cubicBezTo>
                  <a:cubicBezTo>
                    <a:pt x="451" y="154"/>
                    <a:pt x="389" y="76"/>
                    <a:pt x="326" y="30"/>
                  </a:cubicBezTo>
                  <a:cubicBezTo>
                    <a:pt x="294" y="19"/>
                    <a:pt x="262" y="1"/>
                    <a:pt x="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25"/>
            <p:cNvSpPr/>
            <p:nvPr/>
          </p:nvSpPr>
          <p:spPr>
            <a:xfrm>
              <a:off x="8338688" y="3789425"/>
              <a:ext cx="12450" cy="11275"/>
            </a:xfrm>
            <a:custGeom>
              <a:avLst/>
              <a:gdLst/>
              <a:ahLst/>
              <a:cxnLst/>
              <a:rect l="l" t="t" r="r" b="b"/>
              <a:pathLst>
                <a:path w="498" h="451" extrusionOk="0">
                  <a:moveTo>
                    <a:pt x="404" y="0"/>
                  </a:moveTo>
                  <a:lnTo>
                    <a:pt x="327" y="16"/>
                  </a:lnTo>
                  <a:cubicBezTo>
                    <a:pt x="202" y="31"/>
                    <a:pt x="32" y="78"/>
                    <a:pt x="16" y="217"/>
                  </a:cubicBezTo>
                  <a:cubicBezTo>
                    <a:pt x="1" y="248"/>
                    <a:pt x="16" y="310"/>
                    <a:pt x="32" y="342"/>
                  </a:cubicBezTo>
                  <a:cubicBezTo>
                    <a:pt x="78" y="404"/>
                    <a:pt x="125" y="450"/>
                    <a:pt x="187" y="450"/>
                  </a:cubicBezTo>
                  <a:lnTo>
                    <a:pt x="249" y="450"/>
                  </a:lnTo>
                  <a:cubicBezTo>
                    <a:pt x="327" y="450"/>
                    <a:pt x="389" y="419"/>
                    <a:pt x="451" y="373"/>
                  </a:cubicBezTo>
                  <a:lnTo>
                    <a:pt x="482" y="342"/>
                  </a:lnTo>
                  <a:lnTo>
                    <a:pt x="497" y="93"/>
                  </a:lnTo>
                  <a:lnTo>
                    <a:pt x="435" y="93"/>
                  </a:lnTo>
                  <a:cubicBezTo>
                    <a:pt x="420" y="93"/>
                    <a:pt x="404" y="78"/>
                    <a:pt x="404" y="62"/>
                  </a:cubicBezTo>
                  <a:lnTo>
                    <a:pt x="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25"/>
            <p:cNvSpPr/>
            <p:nvPr/>
          </p:nvSpPr>
          <p:spPr>
            <a:xfrm>
              <a:off x="8383663" y="4216175"/>
              <a:ext cx="9725" cy="9875"/>
            </a:xfrm>
            <a:custGeom>
              <a:avLst/>
              <a:gdLst/>
              <a:ahLst/>
              <a:cxnLst/>
              <a:rect l="l" t="t" r="r" b="b"/>
              <a:pathLst>
                <a:path w="389" h="395" extrusionOk="0">
                  <a:moveTo>
                    <a:pt x="213" y="1"/>
                  </a:moveTo>
                  <a:cubicBezTo>
                    <a:pt x="200" y="1"/>
                    <a:pt x="186" y="3"/>
                    <a:pt x="172" y="6"/>
                  </a:cubicBezTo>
                  <a:lnTo>
                    <a:pt x="187" y="68"/>
                  </a:lnTo>
                  <a:lnTo>
                    <a:pt x="187" y="84"/>
                  </a:lnTo>
                  <a:lnTo>
                    <a:pt x="172" y="22"/>
                  </a:lnTo>
                  <a:lnTo>
                    <a:pt x="1" y="68"/>
                  </a:lnTo>
                  <a:lnTo>
                    <a:pt x="47" y="363"/>
                  </a:lnTo>
                  <a:lnTo>
                    <a:pt x="78" y="379"/>
                  </a:lnTo>
                  <a:cubicBezTo>
                    <a:pt x="94" y="379"/>
                    <a:pt x="125" y="394"/>
                    <a:pt x="156" y="394"/>
                  </a:cubicBezTo>
                  <a:cubicBezTo>
                    <a:pt x="234" y="394"/>
                    <a:pt x="327" y="363"/>
                    <a:pt x="358" y="255"/>
                  </a:cubicBezTo>
                  <a:cubicBezTo>
                    <a:pt x="389" y="208"/>
                    <a:pt x="373" y="130"/>
                    <a:pt x="327" y="68"/>
                  </a:cubicBezTo>
                  <a:cubicBezTo>
                    <a:pt x="291" y="21"/>
                    <a:pt x="25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25"/>
            <p:cNvSpPr/>
            <p:nvPr/>
          </p:nvSpPr>
          <p:spPr>
            <a:xfrm>
              <a:off x="8399188" y="3814225"/>
              <a:ext cx="7775" cy="6625"/>
            </a:xfrm>
            <a:custGeom>
              <a:avLst/>
              <a:gdLst/>
              <a:ahLst/>
              <a:cxnLst/>
              <a:rect l="l" t="t" r="r" b="b"/>
              <a:pathLst>
                <a:path w="311" h="265" extrusionOk="0">
                  <a:moveTo>
                    <a:pt x="47" y="1"/>
                  </a:moveTo>
                  <a:lnTo>
                    <a:pt x="31" y="16"/>
                  </a:lnTo>
                  <a:cubicBezTo>
                    <a:pt x="0" y="78"/>
                    <a:pt x="16" y="172"/>
                    <a:pt x="78" y="234"/>
                  </a:cubicBezTo>
                  <a:cubicBezTo>
                    <a:pt x="109" y="249"/>
                    <a:pt x="155" y="265"/>
                    <a:pt x="186" y="265"/>
                  </a:cubicBezTo>
                  <a:cubicBezTo>
                    <a:pt x="202" y="265"/>
                    <a:pt x="248" y="265"/>
                    <a:pt x="264" y="249"/>
                  </a:cubicBezTo>
                  <a:lnTo>
                    <a:pt x="311" y="234"/>
                  </a:lnTo>
                  <a:lnTo>
                    <a:pt x="311" y="32"/>
                  </a:lnTo>
                  <a:lnTo>
                    <a:pt x="248" y="47"/>
                  </a:lnTo>
                  <a:lnTo>
                    <a:pt x="2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25"/>
            <p:cNvSpPr/>
            <p:nvPr/>
          </p:nvSpPr>
          <p:spPr>
            <a:xfrm>
              <a:off x="8416238" y="3823150"/>
              <a:ext cx="12050" cy="10875"/>
            </a:xfrm>
            <a:custGeom>
              <a:avLst/>
              <a:gdLst/>
              <a:ahLst/>
              <a:cxnLst/>
              <a:rect l="l" t="t" r="r" b="b"/>
              <a:pathLst>
                <a:path w="482" h="435" extrusionOk="0">
                  <a:moveTo>
                    <a:pt x="280" y="1"/>
                  </a:moveTo>
                  <a:cubicBezTo>
                    <a:pt x="171" y="1"/>
                    <a:pt x="78" y="63"/>
                    <a:pt x="32" y="140"/>
                  </a:cubicBezTo>
                  <a:cubicBezTo>
                    <a:pt x="16" y="202"/>
                    <a:pt x="1" y="264"/>
                    <a:pt x="32" y="311"/>
                  </a:cubicBezTo>
                  <a:cubicBezTo>
                    <a:pt x="47" y="373"/>
                    <a:pt x="94" y="419"/>
                    <a:pt x="156" y="435"/>
                  </a:cubicBezTo>
                  <a:lnTo>
                    <a:pt x="171" y="435"/>
                  </a:lnTo>
                  <a:lnTo>
                    <a:pt x="482" y="342"/>
                  </a:lnTo>
                  <a:lnTo>
                    <a:pt x="466" y="280"/>
                  </a:lnTo>
                  <a:lnTo>
                    <a:pt x="466" y="218"/>
                  </a:lnTo>
                  <a:cubicBezTo>
                    <a:pt x="466" y="156"/>
                    <a:pt x="482" y="109"/>
                    <a:pt x="420" y="47"/>
                  </a:cubicBezTo>
                  <a:cubicBezTo>
                    <a:pt x="404" y="32"/>
                    <a:pt x="357"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25"/>
            <p:cNvSpPr/>
            <p:nvPr/>
          </p:nvSpPr>
          <p:spPr>
            <a:xfrm>
              <a:off x="8436413" y="3868125"/>
              <a:ext cx="27925" cy="26775"/>
            </a:xfrm>
            <a:custGeom>
              <a:avLst/>
              <a:gdLst/>
              <a:ahLst/>
              <a:cxnLst/>
              <a:rect l="l" t="t" r="r" b="b"/>
              <a:pathLst>
                <a:path w="1117" h="1071" extrusionOk="0">
                  <a:moveTo>
                    <a:pt x="155" y="1"/>
                  </a:moveTo>
                  <a:cubicBezTo>
                    <a:pt x="120" y="1"/>
                    <a:pt x="86" y="16"/>
                    <a:pt x="62" y="47"/>
                  </a:cubicBezTo>
                  <a:cubicBezTo>
                    <a:pt x="0" y="109"/>
                    <a:pt x="0" y="202"/>
                    <a:pt x="78" y="264"/>
                  </a:cubicBezTo>
                  <a:cubicBezTo>
                    <a:pt x="326" y="497"/>
                    <a:pt x="869" y="1040"/>
                    <a:pt x="869" y="1040"/>
                  </a:cubicBezTo>
                  <a:cubicBezTo>
                    <a:pt x="884" y="1055"/>
                    <a:pt x="931" y="1071"/>
                    <a:pt x="962" y="1071"/>
                  </a:cubicBezTo>
                  <a:cubicBezTo>
                    <a:pt x="1008" y="1071"/>
                    <a:pt x="1039" y="1055"/>
                    <a:pt x="1070" y="1040"/>
                  </a:cubicBezTo>
                  <a:cubicBezTo>
                    <a:pt x="1117" y="978"/>
                    <a:pt x="1117" y="885"/>
                    <a:pt x="1070" y="823"/>
                  </a:cubicBezTo>
                  <a:cubicBezTo>
                    <a:pt x="1039" y="807"/>
                    <a:pt x="528" y="280"/>
                    <a:pt x="248" y="47"/>
                  </a:cubicBezTo>
                  <a:cubicBezTo>
                    <a:pt x="225" y="16"/>
                    <a:pt x="19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25"/>
            <p:cNvSpPr/>
            <p:nvPr/>
          </p:nvSpPr>
          <p:spPr>
            <a:xfrm>
              <a:off x="8439888" y="3842725"/>
              <a:ext cx="33000" cy="33175"/>
            </a:xfrm>
            <a:custGeom>
              <a:avLst/>
              <a:gdLst/>
              <a:ahLst/>
              <a:cxnLst/>
              <a:rect l="l" t="t" r="r" b="b"/>
              <a:pathLst>
                <a:path w="1320" h="1327" extrusionOk="0">
                  <a:moveTo>
                    <a:pt x="157" y="0"/>
                  </a:moveTo>
                  <a:cubicBezTo>
                    <a:pt x="117" y="0"/>
                    <a:pt x="80" y="20"/>
                    <a:pt x="63" y="55"/>
                  </a:cubicBezTo>
                  <a:cubicBezTo>
                    <a:pt x="1" y="117"/>
                    <a:pt x="16" y="210"/>
                    <a:pt x="78" y="257"/>
                  </a:cubicBezTo>
                  <a:cubicBezTo>
                    <a:pt x="466" y="582"/>
                    <a:pt x="1040" y="1280"/>
                    <a:pt x="1040" y="1280"/>
                  </a:cubicBezTo>
                  <a:cubicBezTo>
                    <a:pt x="1055" y="1311"/>
                    <a:pt x="1118" y="1327"/>
                    <a:pt x="1164" y="1327"/>
                  </a:cubicBezTo>
                  <a:cubicBezTo>
                    <a:pt x="1195" y="1327"/>
                    <a:pt x="1211" y="1311"/>
                    <a:pt x="1257" y="1296"/>
                  </a:cubicBezTo>
                  <a:cubicBezTo>
                    <a:pt x="1304" y="1265"/>
                    <a:pt x="1319" y="1156"/>
                    <a:pt x="1257" y="1110"/>
                  </a:cubicBezTo>
                  <a:cubicBezTo>
                    <a:pt x="1242" y="1063"/>
                    <a:pt x="652" y="365"/>
                    <a:pt x="249" y="40"/>
                  </a:cubicBezTo>
                  <a:cubicBezTo>
                    <a:pt x="222" y="12"/>
                    <a:pt x="189"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25"/>
            <p:cNvSpPr/>
            <p:nvPr/>
          </p:nvSpPr>
          <p:spPr>
            <a:xfrm>
              <a:off x="8467813" y="4098900"/>
              <a:ext cx="8950" cy="10050"/>
            </a:xfrm>
            <a:custGeom>
              <a:avLst/>
              <a:gdLst/>
              <a:ahLst/>
              <a:cxnLst/>
              <a:rect l="l" t="t" r="r" b="b"/>
              <a:pathLst>
                <a:path w="358" h="402" extrusionOk="0">
                  <a:moveTo>
                    <a:pt x="129" y="0"/>
                  </a:moveTo>
                  <a:cubicBezTo>
                    <a:pt x="100" y="0"/>
                    <a:pt x="72" y="9"/>
                    <a:pt x="47" y="29"/>
                  </a:cubicBezTo>
                  <a:lnTo>
                    <a:pt x="32" y="44"/>
                  </a:lnTo>
                  <a:lnTo>
                    <a:pt x="32" y="60"/>
                  </a:lnTo>
                  <a:cubicBezTo>
                    <a:pt x="1" y="122"/>
                    <a:pt x="1" y="215"/>
                    <a:pt x="32" y="293"/>
                  </a:cubicBezTo>
                  <a:cubicBezTo>
                    <a:pt x="47" y="355"/>
                    <a:pt x="125" y="401"/>
                    <a:pt x="187" y="401"/>
                  </a:cubicBezTo>
                  <a:cubicBezTo>
                    <a:pt x="218" y="401"/>
                    <a:pt x="233" y="370"/>
                    <a:pt x="264" y="370"/>
                  </a:cubicBezTo>
                  <a:cubicBezTo>
                    <a:pt x="342" y="262"/>
                    <a:pt x="357" y="169"/>
                    <a:pt x="295" y="91"/>
                  </a:cubicBezTo>
                  <a:cubicBezTo>
                    <a:pt x="253" y="38"/>
                    <a:pt x="19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25"/>
            <p:cNvSpPr/>
            <p:nvPr/>
          </p:nvSpPr>
          <p:spPr>
            <a:xfrm>
              <a:off x="8477513" y="3883575"/>
              <a:ext cx="26775" cy="33825"/>
            </a:xfrm>
            <a:custGeom>
              <a:avLst/>
              <a:gdLst/>
              <a:ahLst/>
              <a:cxnLst/>
              <a:rect l="l" t="t" r="r" b="b"/>
              <a:pathLst>
                <a:path w="1071" h="1353" extrusionOk="0">
                  <a:moveTo>
                    <a:pt x="169" y="1"/>
                  </a:moveTo>
                  <a:cubicBezTo>
                    <a:pt x="134" y="1"/>
                    <a:pt x="98" y="13"/>
                    <a:pt x="62" y="34"/>
                  </a:cubicBezTo>
                  <a:cubicBezTo>
                    <a:pt x="0" y="81"/>
                    <a:pt x="0" y="174"/>
                    <a:pt x="47" y="220"/>
                  </a:cubicBezTo>
                  <a:cubicBezTo>
                    <a:pt x="373" y="608"/>
                    <a:pt x="760" y="1244"/>
                    <a:pt x="760" y="1275"/>
                  </a:cubicBezTo>
                  <a:cubicBezTo>
                    <a:pt x="776" y="1306"/>
                    <a:pt x="838" y="1352"/>
                    <a:pt x="884" y="1352"/>
                  </a:cubicBezTo>
                  <a:cubicBezTo>
                    <a:pt x="900" y="1352"/>
                    <a:pt x="931" y="1352"/>
                    <a:pt x="962" y="1321"/>
                  </a:cubicBezTo>
                  <a:cubicBezTo>
                    <a:pt x="1055" y="1290"/>
                    <a:pt x="1070" y="1213"/>
                    <a:pt x="1039" y="1135"/>
                  </a:cubicBezTo>
                  <a:cubicBezTo>
                    <a:pt x="1008" y="1120"/>
                    <a:pt x="652" y="453"/>
                    <a:pt x="279" y="50"/>
                  </a:cubicBezTo>
                  <a:cubicBezTo>
                    <a:pt x="246" y="16"/>
                    <a:pt x="208"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25"/>
            <p:cNvSpPr/>
            <p:nvPr/>
          </p:nvSpPr>
          <p:spPr>
            <a:xfrm>
              <a:off x="8480213" y="3937150"/>
              <a:ext cx="9725" cy="9325"/>
            </a:xfrm>
            <a:custGeom>
              <a:avLst/>
              <a:gdLst/>
              <a:ahLst/>
              <a:cxnLst/>
              <a:rect l="l" t="t" r="r" b="b"/>
              <a:pathLst>
                <a:path w="389" h="373" extrusionOk="0">
                  <a:moveTo>
                    <a:pt x="16" y="0"/>
                  </a:moveTo>
                  <a:lnTo>
                    <a:pt x="16" y="47"/>
                  </a:lnTo>
                  <a:cubicBezTo>
                    <a:pt x="16" y="94"/>
                    <a:pt x="1" y="171"/>
                    <a:pt x="32" y="249"/>
                  </a:cubicBezTo>
                  <a:cubicBezTo>
                    <a:pt x="47" y="311"/>
                    <a:pt x="125" y="373"/>
                    <a:pt x="202" y="373"/>
                  </a:cubicBezTo>
                  <a:lnTo>
                    <a:pt x="249" y="373"/>
                  </a:lnTo>
                  <a:cubicBezTo>
                    <a:pt x="327" y="357"/>
                    <a:pt x="389" y="249"/>
                    <a:pt x="358" y="171"/>
                  </a:cubicBezTo>
                  <a:lnTo>
                    <a:pt x="2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25"/>
            <p:cNvSpPr/>
            <p:nvPr/>
          </p:nvSpPr>
          <p:spPr>
            <a:xfrm>
              <a:off x="8501163" y="3927400"/>
              <a:ext cx="12825" cy="11325"/>
            </a:xfrm>
            <a:custGeom>
              <a:avLst/>
              <a:gdLst/>
              <a:ahLst/>
              <a:cxnLst/>
              <a:rect l="l" t="t" r="r" b="b"/>
              <a:pathLst>
                <a:path w="513" h="453" extrusionOk="0">
                  <a:moveTo>
                    <a:pt x="293" y="1"/>
                  </a:moveTo>
                  <a:cubicBezTo>
                    <a:pt x="216" y="1"/>
                    <a:pt x="139" y="32"/>
                    <a:pt x="93" y="96"/>
                  </a:cubicBezTo>
                  <a:cubicBezTo>
                    <a:pt x="0" y="220"/>
                    <a:pt x="47" y="375"/>
                    <a:pt x="140" y="452"/>
                  </a:cubicBezTo>
                  <a:lnTo>
                    <a:pt x="217" y="452"/>
                  </a:lnTo>
                  <a:cubicBezTo>
                    <a:pt x="311" y="452"/>
                    <a:pt x="388" y="406"/>
                    <a:pt x="450" y="328"/>
                  </a:cubicBezTo>
                  <a:cubicBezTo>
                    <a:pt x="512" y="251"/>
                    <a:pt x="512" y="127"/>
                    <a:pt x="450" y="49"/>
                  </a:cubicBezTo>
                  <a:cubicBezTo>
                    <a:pt x="405" y="17"/>
                    <a:pt x="349"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25"/>
            <p:cNvSpPr/>
            <p:nvPr/>
          </p:nvSpPr>
          <p:spPr>
            <a:xfrm>
              <a:off x="8523263" y="4011200"/>
              <a:ext cx="3125" cy="34925"/>
            </a:xfrm>
            <a:custGeom>
              <a:avLst/>
              <a:gdLst/>
              <a:ahLst/>
              <a:cxnLst/>
              <a:rect l="l" t="t" r="r" b="b"/>
              <a:pathLst>
                <a:path w="125" h="1397" extrusionOk="0">
                  <a:moveTo>
                    <a:pt x="124" y="1"/>
                  </a:moveTo>
                  <a:lnTo>
                    <a:pt x="124" y="1"/>
                  </a:lnTo>
                  <a:cubicBezTo>
                    <a:pt x="47" y="32"/>
                    <a:pt x="0" y="109"/>
                    <a:pt x="16" y="187"/>
                  </a:cubicBezTo>
                  <a:cubicBezTo>
                    <a:pt x="16" y="187"/>
                    <a:pt x="83" y="637"/>
                    <a:pt x="89" y="1063"/>
                  </a:cubicBezTo>
                  <a:lnTo>
                    <a:pt x="89" y="1063"/>
                  </a:lnTo>
                  <a:lnTo>
                    <a:pt x="124" y="1"/>
                  </a:lnTo>
                  <a:close/>
                  <a:moveTo>
                    <a:pt x="89" y="1063"/>
                  </a:moveTo>
                  <a:lnTo>
                    <a:pt x="78" y="1397"/>
                  </a:lnTo>
                  <a:cubicBezTo>
                    <a:pt x="88" y="1293"/>
                    <a:pt x="91" y="1179"/>
                    <a:pt x="89" y="10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25"/>
            <p:cNvSpPr/>
            <p:nvPr/>
          </p:nvSpPr>
          <p:spPr>
            <a:xfrm>
              <a:off x="8503488" y="4132950"/>
              <a:ext cx="8950" cy="10125"/>
            </a:xfrm>
            <a:custGeom>
              <a:avLst/>
              <a:gdLst/>
              <a:ahLst/>
              <a:cxnLst/>
              <a:rect l="l" t="t" r="r" b="b"/>
              <a:pathLst>
                <a:path w="358" h="405" extrusionOk="0">
                  <a:moveTo>
                    <a:pt x="311" y="1"/>
                  </a:moveTo>
                  <a:lnTo>
                    <a:pt x="16" y="47"/>
                  </a:lnTo>
                  <a:lnTo>
                    <a:pt x="16" y="78"/>
                  </a:lnTo>
                  <a:cubicBezTo>
                    <a:pt x="16" y="140"/>
                    <a:pt x="0" y="202"/>
                    <a:pt x="16" y="280"/>
                  </a:cubicBezTo>
                  <a:cubicBezTo>
                    <a:pt x="31" y="358"/>
                    <a:pt x="109" y="404"/>
                    <a:pt x="187" y="404"/>
                  </a:cubicBezTo>
                  <a:lnTo>
                    <a:pt x="202" y="404"/>
                  </a:lnTo>
                  <a:cubicBezTo>
                    <a:pt x="311" y="404"/>
                    <a:pt x="357" y="311"/>
                    <a:pt x="357" y="233"/>
                  </a:cubicBezTo>
                  <a:cubicBezTo>
                    <a:pt x="357" y="156"/>
                    <a:pt x="342" y="94"/>
                    <a:pt x="326" y="47"/>
                  </a:cubicBezTo>
                  <a:lnTo>
                    <a:pt x="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25"/>
            <p:cNvSpPr/>
            <p:nvPr/>
          </p:nvSpPr>
          <p:spPr>
            <a:xfrm>
              <a:off x="8494188" y="4064450"/>
              <a:ext cx="34525" cy="56500"/>
            </a:xfrm>
            <a:custGeom>
              <a:avLst/>
              <a:gdLst/>
              <a:ahLst/>
              <a:cxnLst/>
              <a:rect l="l" t="t" r="r" b="b"/>
              <a:pathLst>
                <a:path w="1381" h="2260" extrusionOk="0">
                  <a:moveTo>
                    <a:pt x="814" y="1"/>
                  </a:moveTo>
                  <a:cubicBezTo>
                    <a:pt x="787" y="1"/>
                    <a:pt x="759" y="4"/>
                    <a:pt x="729" y="11"/>
                  </a:cubicBezTo>
                  <a:cubicBezTo>
                    <a:pt x="559" y="42"/>
                    <a:pt x="481" y="182"/>
                    <a:pt x="419" y="306"/>
                  </a:cubicBezTo>
                  <a:cubicBezTo>
                    <a:pt x="233" y="694"/>
                    <a:pt x="93" y="1112"/>
                    <a:pt x="31" y="1562"/>
                  </a:cubicBezTo>
                  <a:cubicBezTo>
                    <a:pt x="0" y="1857"/>
                    <a:pt x="155" y="2136"/>
                    <a:pt x="403" y="2244"/>
                  </a:cubicBezTo>
                  <a:cubicBezTo>
                    <a:pt x="450" y="2260"/>
                    <a:pt x="496" y="2260"/>
                    <a:pt x="543" y="2260"/>
                  </a:cubicBezTo>
                  <a:cubicBezTo>
                    <a:pt x="791" y="2260"/>
                    <a:pt x="931" y="1981"/>
                    <a:pt x="962" y="1888"/>
                  </a:cubicBezTo>
                  <a:cubicBezTo>
                    <a:pt x="1179" y="1485"/>
                    <a:pt x="1381" y="942"/>
                    <a:pt x="1225" y="399"/>
                  </a:cubicBezTo>
                  <a:cubicBezTo>
                    <a:pt x="1170" y="206"/>
                    <a:pt x="1030" y="1"/>
                    <a:pt x="8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25"/>
            <p:cNvSpPr/>
            <p:nvPr/>
          </p:nvSpPr>
          <p:spPr>
            <a:xfrm>
              <a:off x="8493013" y="4034075"/>
              <a:ext cx="11275" cy="26400"/>
            </a:xfrm>
            <a:custGeom>
              <a:avLst/>
              <a:gdLst/>
              <a:ahLst/>
              <a:cxnLst/>
              <a:rect l="l" t="t" r="r" b="b"/>
              <a:pathLst>
                <a:path w="451" h="1056" extrusionOk="0">
                  <a:moveTo>
                    <a:pt x="264" y="1"/>
                  </a:moveTo>
                  <a:cubicBezTo>
                    <a:pt x="171" y="1"/>
                    <a:pt x="125" y="78"/>
                    <a:pt x="125" y="156"/>
                  </a:cubicBezTo>
                  <a:cubicBezTo>
                    <a:pt x="125" y="156"/>
                    <a:pt x="156" y="590"/>
                    <a:pt x="47" y="838"/>
                  </a:cubicBezTo>
                  <a:cubicBezTo>
                    <a:pt x="1" y="916"/>
                    <a:pt x="47" y="993"/>
                    <a:pt x="125" y="1024"/>
                  </a:cubicBezTo>
                  <a:cubicBezTo>
                    <a:pt x="140" y="1024"/>
                    <a:pt x="156" y="1055"/>
                    <a:pt x="171" y="1055"/>
                  </a:cubicBezTo>
                  <a:cubicBezTo>
                    <a:pt x="233" y="1055"/>
                    <a:pt x="295" y="1009"/>
                    <a:pt x="311" y="978"/>
                  </a:cubicBezTo>
                  <a:cubicBezTo>
                    <a:pt x="450" y="637"/>
                    <a:pt x="419" y="171"/>
                    <a:pt x="419" y="140"/>
                  </a:cubicBezTo>
                  <a:cubicBezTo>
                    <a:pt x="419" y="63"/>
                    <a:pt x="326"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25"/>
            <p:cNvSpPr/>
            <p:nvPr/>
          </p:nvSpPr>
          <p:spPr>
            <a:xfrm>
              <a:off x="8493013" y="3962350"/>
              <a:ext cx="12425" cy="9725"/>
            </a:xfrm>
            <a:custGeom>
              <a:avLst/>
              <a:gdLst/>
              <a:ahLst/>
              <a:cxnLst/>
              <a:rect l="l" t="t" r="r" b="b"/>
              <a:pathLst>
                <a:path w="497" h="389" extrusionOk="0">
                  <a:moveTo>
                    <a:pt x="233" y="1"/>
                  </a:moveTo>
                  <a:cubicBezTo>
                    <a:pt x="156" y="1"/>
                    <a:pt x="125" y="16"/>
                    <a:pt x="63" y="63"/>
                  </a:cubicBezTo>
                  <a:cubicBezTo>
                    <a:pt x="16" y="94"/>
                    <a:pt x="1" y="140"/>
                    <a:pt x="1" y="187"/>
                  </a:cubicBezTo>
                  <a:cubicBezTo>
                    <a:pt x="32" y="295"/>
                    <a:pt x="109" y="373"/>
                    <a:pt x="202" y="388"/>
                  </a:cubicBezTo>
                  <a:lnTo>
                    <a:pt x="264" y="388"/>
                  </a:lnTo>
                  <a:cubicBezTo>
                    <a:pt x="342" y="388"/>
                    <a:pt x="388" y="373"/>
                    <a:pt x="450" y="357"/>
                  </a:cubicBezTo>
                  <a:lnTo>
                    <a:pt x="497" y="326"/>
                  </a:lnTo>
                  <a:lnTo>
                    <a:pt x="450" y="32"/>
                  </a:lnTo>
                  <a:lnTo>
                    <a:pt x="419" y="32"/>
                  </a:lnTo>
                  <a:cubicBezTo>
                    <a:pt x="373" y="16"/>
                    <a:pt x="295"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25"/>
            <p:cNvSpPr/>
            <p:nvPr/>
          </p:nvSpPr>
          <p:spPr>
            <a:xfrm>
              <a:off x="8463938" y="4185700"/>
              <a:ext cx="11650" cy="10475"/>
            </a:xfrm>
            <a:custGeom>
              <a:avLst/>
              <a:gdLst/>
              <a:ahLst/>
              <a:cxnLst/>
              <a:rect l="l" t="t" r="r" b="b"/>
              <a:pathLst>
                <a:path w="466" h="419" extrusionOk="0">
                  <a:moveTo>
                    <a:pt x="373" y="0"/>
                  </a:moveTo>
                  <a:cubicBezTo>
                    <a:pt x="311" y="0"/>
                    <a:pt x="218" y="0"/>
                    <a:pt x="156" y="16"/>
                  </a:cubicBezTo>
                  <a:cubicBezTo>
                    <a:pt x="78" y="62"/>
                    <a:pt x="0" y="140"/>
                    <a:pt x="31" y="233"/>
                  </a:cubicBezTo>
                  <a:cubicBezTo>
                    <a:pt x="47" y="295"/>
                    <a:pt x="62" y="341"/>
                    <a:pt x="109" y="372"/>
                  </a:cubicBezTo>
                  <a:cubicBezTo>
                    <a:pt x="140" y="388"/>
                    <a:pt x="187" y="419"/>
                    <a:pt x="218" y="419"/>
                  </a:cubicBezTo>
                  <a:cubicBezTo>
                    <a:pt x="233" y="419"/>
                    <a:pt x="280" y="419"/>
                    <a:pt x="295" y="388"/>
                  </a:cubicBezTo>
                  <a:cubicBezTo>
                    <a:pt x="388" y="357"/>
                    <a:pt x="466" y="279"/>
                    <a:pt x="450" y="155"/>
                  </a:cubicBezTo>
                  <a:lnTo>
                    <a:pt x="419" y="155"/>
                  </a:lnTo>
                  <a:cubicBezTo>
                    <a:pt x="435" y="124"/>
                    <a:pt x="419" y="62"/>
                    <a:pt x="419" y="47"/>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25"/>
            <p:cNvSpPr/>
            <p:nvPr/>
          </p:nvSpPr>
          <p:spPr>
            <a:xfrm>
              <a:off x="8447663" y="4127150"/>
              <a:ext cx="45000" cy="48100"/>
            </a:xfrm>
            <a:custGeom>
              <a:avLst/>
              <a:gdLst/>
              <a:ahLst/>
              <a:cxnLst/>
              <a:rect l="l" t="t" r="r" b="b"/>
              <a:pathLst>
                <a:path w="1800" h="1924" extrusionOk="0">
                  <a:moveTo>
                    <a:pt x="1318" y="0"/>
                  </a:moveTo>
                  <a:cubicBezTo>
                    <a:pt x="1194" y="217"/>
                    <a:pt x="1086" y="419"/>
                    <a:pt x="993" y="636"/>
                  </a:cubicBezTo>
                  <a:lnTo>
                    <a:pt x="791" y="217"/>
                  </a:lnTo>
                  <a:cubicBezTo>
                    <a:pt x="768" y="160"/>
                    <a:pt x="719" y="128"/>
                    <a:pt x="664" y="128"/>
                  </a:cubicBezTo>
                  <a:cubicBezTo>
                    <a:pt x="645" y="128"/>
                    <a:pt x="625" y="132"/>
                    <a:pt x="605" y="140"/>
                  </a:cubicBezTo>
                  <a:cubicBezTo>
                    <a:pt x="527" y="171"/>
                    <a:pt x="496" y="248"/>
                    <a:pt x="527" y="326"/>
                  </a:cubicBezTo>
                  <a:lnTo>
                    <a:pt x="729" y="807"/>
                  </a:lnTo>
                  <a:cubicBezTo>
                    <a:pt x="543" y="915"/>
                    <a:pt x="326" y="1008"/>
                    <a:pt x="140" y="1117"/>
                  </a:cubicBezTo>
                  <a:cubicBezTo>
                    <a:pt x="16" y="1179"/>
                    <a:pt x="0" y="1256"/>
                    <a:pt x="31" y="1334"/>
                  </a:cubicBezTo>
                  <a:cubicBezTo>
                    <a:pt x="47" y="1396"/>
                    <a:pt x="109" y="1412"/>
                    <a:pt x="171" y="1412"/>
                  </a:cubicBezTo>
                  <a:cubicBezTo>
                    <a:pt x="186" y="1412"/>
                    <a:pt x="217" y="1412"/>
                    <a:pt x="248" y="1396"/>
                  </a:cubicBezTo>
                  <a:cubicBezTo>
                    <a:pt x="419" y="1303"/>
                    <a:pt x="574" y="1225"/>
                    <a:pt x="760" y="1148"/>
                  </a:cubicBezTo>
                  <a:lnTo>
                    <a:pt x="760" y="1148"/>
                  </a:lnTo>
                  <a:cubicBezTo>
                    <a:pt x="651" y="1380"/>
                    <a:pt x="574" y="1613"/>
                    <a:pt x="496" y="1846"/>
                  </a:cubicBezTo>
                  <a:lnTo>
                    <a:pt x="776" y="1923"/>
                  </a:lnTo>
                  <a:cubicBezTo>
                    <a:pt x="838" y="1753"/>
                    <a:pt x="884" y="1567"/>
                    <a:pt x="962" y="1396"/>
                  </a:cubicBezTo>
                  <a:lnTo>
                    <a:pt x="1086" y="1644"/>
                  </a:lnTo>
                  <a:cubicBezTo>
                    <a:pt x="1101" y="1706"/>
                    <a:pt x="1163" y="1722"/>
                    <a:pt x="1225" y="1722"/>
                  </a:cubicBezTo>
                  <a:cubicBezTo>
                    <a:pt x="1241" y="1722"/>
                    <a:pt x="1256" y="1722"/>
                    <a:pt x="1272" y="1706"/>
                  </a:cubicBezTo>
                  <a:cubicBezTo>
                    <a:pt x="1349" y="1660"/>
                    <a:pt x="1380" y="1582"/>
                    <a:pt x="1349" y="1505"/>
                  </a:cubicBezTo>
                  <a:lnTo>
                    <a:pt x="1117" y="993"/>
                  </a:lnTo>
                  <a:cubicBezTo>
                    <a:pt x="1148" y="962"/>
                    <a:pt x="1148" y="931"/>
                    <a:pt x="1163" y="915"/>
                  </a:cubicBezTo>
                  <a:cubicBezTo>
                    <a:pt x="1334" y="838"/>
                    <a:pt x="1504" y="729"/>
                    <a:pt x="1706" y="652"/>
                  </a:cubicBezTo>
                  <a:cubicBezTo>
                    <a:pt x="1784" y="621"/>
                    <a:pt x="1799" y="543"/>
                    <a:pt x="1784" y="465"/>
                  </a:cubicBezTo>
                  <a:cubicBezTo>
                    <a:pt x="1748" y="405"/>
                    <a:pt x="1693" y="382"/>
                    <a:pt x="1634" y="382"/>
                  </a:cubicBezTo>
                  <a:cubicBezTo>
                    <a:pt x="1617" y="382"/>
                    <a:pt x="1599" y="384"/>
                    <a:pt x="1582" y="388"/>
                  </a:cubicBezTo>
                  <a:cubicBezTo>
                    <a:pt x="1504" y="419"/>
                    <a:pt x="1427" y="465"/>
                    <a:pt x="1380" y="481"/>
                  </a:cubicBezTo>
                  <a:cubicBezTo>
                    <a:pt x="1427" y="372"/>
                    <a:pt x="1489" y="248"/>
                    <a:pt x="1567" y="140"/>
                  </a:cubicBezTo>
                  <a:lnTo>
                    <a:pt x="1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25"/>
            <p:cNvSpPr/>
            <p:nvPr/>
          </p:nvSpPr>
          <p:spPr>
            <a:xfrm>
              <a:off x="8431763" y="4227700"/>
              <a:ext cx="9700" cy="9575"/>
            </a:xfrm>
            <a:custGeom>
              <a:avLst/>
              <a:gdLst/>
              <a:ahLst/>
              <a:cxnLst/>
              <a:rect l="l" t="t" r="r" b="b"/>
              <a:pathLst>
                <a:path w="388" h="383" extrusionOk="0">
                  <a:moveTo>
                    <a:pt x="198" y="1"/>
                  </a:moveTo>
                  <a:cubicBezTo>
                    <a:pt x="136" y="1"/>
                    <a:pt x="71" y="29"/>
                    <a:pt x="31" y="88"/>
                  </a:cubicBezTo>
                  <a:cubicBezTo>
                    <a:pt x="0" y="135"/>
                    <a:pt x="0" y="181"/>
                    <a:pt x="16" y="243"/>
                  </a:cubicBezTo>
                  <a:cubicBezTo>
                    <a:pt x="31" y="321"/>
                    <a:pt x="109" y="383"/>
                    <a:pt x="202" y="383"/>
                  </a:cubicBezTo>
                  <a:cubicBezTo>
                    <a:pt x="248" y="383"/>
                    <a:pt x="279" y="367"/>
                    <a:pt x="295" y="336"/>
                  </a:cubicBezTo>
                  <a:cubicBezTo>
                    <a:pt x="357" y="305"/>
                    <a:pt x="388" y="243"/>
                    <a:pt x="388" y="181"/>
                  </a:cubicBezTo>
                  <a:cubicBezTo>
                    <a:pt x="388" y="135"/>
                    <a:pt x="357" y="73"/>
                    <a:pt x="295" y="26"/>
                  </a:cubicBezTo>
                  <a:cubicBezTo>
                    <a:pt x="267" y="9"/>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25"/>
            <p:cNvSpPr/>
            <p:nvPr/>
          </p:nvSpPr>
          <p:spPr>
            <a:xfrm>
              <a:off x="8423988" y="4179475"/>
              <a:ext cx="9350" cy="9725"/>
            </a:xfrm>
            <a:custGeom>
              <a:avLst/>
              <a:gdLst/>
              <a:ahLst/>
              <a:cxnLst/>
              <a:rect l="l" t="t" r="r" b="b"/>
              <a:pathLst>
                <a:path w="374" h="389" extrusionOk="0">
                  <a:moveTo>
                    <a:pt x="218" y="1"/>
                  </a:moveTo>
                  <a:cubicBezTo>
                    <a:pt x="172" y="1"/>
                    <a:pt x="110" y="16"/>
                    <a:pt x="78" y="78"/>
                  </a:cubicBezTo>
                  <a:cubicBezTo>
                    <a:pt x="16" y="156"/>
                    <a:pt x="1" y="218"/>
                    <a:pt x="16" y="280"/>
                  </a:cubicBezTo>
                  <a:cubicBezTo>
                    <a:pt x="32" y="327"/>
                    <a:pt x="94" y="373"/>
                    <a:pt x="156" y="389"/>
                  </a:cubicBezTo>
                  <a:lnTo>
                    <a:pt x="203" y="389"/>
                  </a:lnTo>
                  <a:cubicBezTo>
                    <a:pt x="249" y="389"/>
                    <a:pt x="311" y="373"/>
                    <a:pt x="327" y="358"/>
                  </a:cubicBezTo>
                  <a:cubicBezTo>
                    <a:pt x="358" y="311"/>
                    <a:pt x="373" y="249"/>
                    <a:pt x="373" y="172"/>
                  </a:cubicBezTo>
                  <a:cubicBezTo>
                    <a:pt x="358" y="125"/>
                    <a:pt x="327" y="63"/>
                    <a:pt x="280" y="47"/>
                  </a:cubicBezTo>
                  <a:lnTo>
                    <a:pt x="265" y="78"/>
                  </a:lnTo>
                  <a:lnTo>
                    <a:pt x="218" y="63"/>
                  </a:ln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25"/>
            <p:cNvSpPr/>
            <p:nvPr/>
          </p:nvSpPr>
          <p:spPr>
            <a:xfrm>
              <a:off x="8413913" y="4216175"/>
              <a:ext cx="10500" cy="9875"/>
            </a:xfrm>
            <a:custGeom>
              <a:avLst/>
              <a:gdLst/>
              <a:ahLst/>
              <a:cxnLst/>
              <a:rect l="l" t="t" r="r" b="b"/>
              <a:pathLst>
                <a:path w="420" h="395" extrusionOk="0">
                  <a:moveTo>
                    <a:pt x="206" y="0"/>
                  </a:moveTo>
                  <a:cubicBezTo>
                    <a:pt x="140" y="0"/>
                    <a:pt x="75" y="35"/>
                    <a:pt x="32" y="99"/>
                  </a:cubicBezTo>
                  <a:cubicBezTo>
                    <a:pt x="1" y="146"/>
                    <a:pt x="1" y="208"/>
                    <a:pt x="1" y="255"/>
                  </a:cubicBezTo>
                  <a:cubicBezTo>
                    <a:pt x="32" y="317"/>
                    <a:pt x="63" y="348"/>
                    <a:pt x="109" y="379"/>
                  </a:cubicBezTo>
                  <a:cubicBezTo>
                    <a:pt x="125" y="394"/>
                    <a:pt x="156" y="394"/>
                    <a:pt x="187" y="394"/>
                  </a:cubicBezTo>
                  <a:cubicBezTo>
                    <a:pt x="280" y="394"/>
                    <a:pt x="342" y="363"/>
                    <a:pt x="373" y="301"/>
                  </a:cubicBezTo>
                  <a:cubicBezTo>
                    <a:pt x="419" y="208"/>
                    <a:pt x="388" y="84"/>
                    <a:pt x="295" y="22"/>
                  </a:cubicBezTo>
                  <a:cubicBezTo>
                    <a:pt x="267" y="7"/>
                    <a:pt x="236"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25"/>
            <p:cNvSpPr/>
            <p:nvPr/>
          </p:nvSpPr>
          <p:spPr>
            <a:xfrm>
              <a:off x="8375913" y="4234850"/>
              <a:ext cx="45400" cy="30350"/>
            </a:xfrm>
            <a:custGeom>
              <a:avLst/>
              <a:gdLst/>
              <a:ahLst/>
              <a:cxnLst/>
              <a:rect l="l" t="t" r="r" b="b"/>
              <a:pathLst>
                <a:path w="1816" h="1214" extrusionOk="0">
                  <a:moveTo>
                    <a:pt x="1646" y="0"/>
                  </a:moveTo>
                  <a:cubicBezTo>
                    <a:pt x="1619" y="0"/>
                    <a:pt x="1592" y="10"/>
                    <a:pt x="1567" y="35"/>
                  </a:cubicBezTo>
                  <a:cubicBezTo>
                    <a:pt x="1567" y="35"/>
                    <a:pt x="838" y="624"/>
                    <a:pt x="109" y="950"/>
                  </a:cubicBezTo>
                  <a:cubicBezTo>
                    <a:pt x="32" y="981"/>
                    <a:pt x="1" y="1058"/>
                    <a:pt x="32" y="1136"/>
                  </a:cubicBezTo>
                  <a:cubicBezTo>
                    <a:pt x="63" y="1198"/>
                    <a:pt x="109" y="1214"/>
                    <a:pt x="171" y="1214"/>
                  </a:cubicBezTo>
                  <a:cubicBezTo>
                    <a:pt x="187" y="1214"/>
                    <a:pt x="218" y="1214"/>
                    <a:pt x="233" y="1198"/>
                  </a:cubicBezTo>
                  <a:cubicBezTo>
                    <a:pt x="993" y="857"/>
                    <a:pt x="1707" y="267"/>
                    <a:pt x="1738" y="252"/>
                  </a:cubicBezTo>
                  <a:cubicBezTo>
                    <a:pt x="1800" y="190"/>
                    <a:pt x="1815" y="112"/>
                    <a:pt x="1753" y="50"/>
                  </a:cubicBezTo>
                  <a:cubicBezTo>
                    <a:pt x="1725" y="22"/>
                    <a:pt x="1686" y="0"/>
                    <a:pt x="1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25"/>
            <p:cNvSpPr/>
            <p:nvPr/>
          </p:nvSpPr>
          <p:spPr>
            <a:xfrm>
              <a:off x="8349163" y="4275675"/>
              <a:ext cx="14750" cy="12400"/>
            </a:xfrm>
            <a:custGeom>
              <a:avLst/>
              <a:gdLst/>
              <a:ahLst/>
              <a:cxnLst/>
              <a:rect l="l" t="t" r="r" b="b"/>
              <a:pathLst>
                <a:path w="590" h="496" extrusionOk="0">
                  <a:moveTo>
                    <a:pt x="301" y="1"/>
                  </a:moveTo>
                  <a:cubicBezTo>
                    <a:pt x="254" y="1"/>
                    <a:pt x="209" y="15"/>
                    <a:pt x="171" y="46"/>
                  </a:cubicBezTo>
                  <a:cubicBezTo>
                    <a:pt x="63" y="108"/>
                    <a:pt x="1" y="247"/>
                    <a:pt x="47" y="356"/>
                  </a:cubicBezTo>
                  <a:cubicBezTo>
                    <a:pt x="63" y="403"/>
                    <a:pt x="78" y="434"/>
                    <a:pt x="94" y="465"/>
                  </a:cubicBezTo>
                  <a:cubicBezTo>
                    <a:pt x="109" y="480"/>
                    <a:pt x="140" y="480"/>
                    <a:pt x="156" y="480"/>
                  </a:cubicBezTo>
                  <a:cubicBezTo>
                    <a:pt x="202" y="496"/>
                    <a:pt x="233" y="496"/>
                    <a:pt x="264" y="496"/>
                  </a:cubicBezTo>
                  <a:cubicBezTo>
                    <a:pt x="373" y="496"/>
                    <a:pt x="450" y="480"/>
                    <a:pt x="497" y="418"/>
                  </a:cubicBezTo>
                  <a:cubicBezTo>
                    <a:pt x="559" y="387"/>
                    <a:pt x="590" y="310"/>
                    <a:pt x="590" y="232"/>
                  </a:cubicBezTo>
                  <a:cubicBezTo>
                    <a:pt x="590" y="170"/>
                    <a:pt x="559" y="108"/>
                    <a:pt x="497" y="77"/>
                  </a:cubicBezTo>
                  <a:cubicBezTo>
                    <a:pt x="441" y="31"/>
                    <a:pt x="369" y="1"/>
                    <a:pt x="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25"/>
            <p:cNvSpPr/>
            <p:nvPr/>
          </p:nvSpPr>
          <p:spPr>
            <a:xfrm>
              <a:off x="8347613" y="4239600"/>
              <a:ext cx="35700" cy="19400"/>
            </a:xfrm>
            <a:custGeom>
              <a:avLst/>
              <a:gdLst/>
              <a:ahLst/>
              <a:cxnLst/>
              <a:rect l="l" t="t" r="r" b="b"/>
              <a:pathLst>
                <a:path w="1428" h="776" extrusionOk="0">
                  <a:moveTo>
                    <a:pt x="1250" y="0"/>
                  </a:moveTo>
                  <a:cubicBezTo>
                    <a:pt x="1229" y="0"/>
                    <a:pt x="1210" y="6"/>
                    <a:pt x="1195" y="15"/>
                  </a:cubicBezTo>
                  <a:cubicBezTo>
                    <a:pt x="1195" y="15"/>
                    <a:pt x="512" y="388"/>
                    <a:pt x="140" y="481"/>
                  </a:cubicBezTo>
                  <a:cubicBezTo>
                    <a:pt x="63" y="512"/>
                    <a:pt x="1" y="589"/>
                    <a:pt x="32" y="667"/>
                  </a:cubicBezTo>
                  <a:cubicBezTo>
                    <a:pt x="47" y="713"/>
                    <a:pt x="109" y="775"/>
                    <a:pt x="156" y="775"/>
                  </a:cubicBezTo>
                  <a:lnTo>
                    <a:pt x="202" y="775"/>
                  </a:lnTo>
                  <a:cubicBezTo>
                    <a:pt x="605" y="667"/>
                    <a:pt x="1288" y="295"/>
                    <a:pt x="1319" y="279"/>
                  </a:cubicBezTo>
                  <a:cubicBezTo>
                    <a:pt x="1396" y="233"/>
                    <a:pt x="1427" y="140"/>
                    <a:pt x="1381" y="77"/>
                  </a:cubicBezTo>
                  <a:cubicBezTo>
                    <a:pt x="1349" y="24"/>
                    <a:pt x="1296" y="0"/>
                    <a:pt x="1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25"/>
            <p:cNvSpPr/>
            <p:nvPr/>
          </p:nvSpPr>
          <p:spPr>
            <a:xfrm>
              <a:off x="8017638" y="3969725"/>
              <a:ext cx="3525" cy="14375"/>
            </a:xfrm>
            <a:custGeom>
              <a:avLst/>
              <a:gdLst/>
              <a:ahLst/>
              <a:cxnLst/>
              <a:rect l="l" t="t" r="r" b="b"/>
              <a:pathLst>
                <a:path w="141" h="575" extrusionOk="0">
                  <a:moveTo>
                    <a:pt x="140" y="0"/>
                  </a:moveTo>
                  <a:cubicBezTo>
                    <a:pt x="78" y="186"/>
                    <a:pt x="47" y="388"/>
                    <a:pt x="1" y="574"/>
                  </a:cubicBezTo>
                  <a:cubicBezTo>
                    <a:pt x="63" y="372"/>
                    <a:pt x="94" y="171"/>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25"/>
            <p:cNvSpPr/>
            <p:nvPr/>
          </p:nvSpPr>
          <p:spPr>
            <a:xfrm>
              <a:off x="8508138" y="41418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25"/>
            <p:cNvSpPr/>
            <p:nvPr/>
          </p:nvSpPr>
          <p:spPr>
            <a:xfrm>
              <a:off x="8031988" y="3925900"/>
              <a:ext cx="4675" cy="9725"/>
            </a:xfrm>
            <a:custGeom>
              <a:avLst/>
              <a:gdLst/>
              <a:ahLst/>
              <a:cxnLst/>
              <a:rect l="l" t="t" r="r" b="b"/>
              <a:pathLst>
                <a:path w="187" h="389" extrusionOk="0">
                  <a:moveTo>
                    <a:pt x="187" y="1"/>
                  </a:moveTo>
                  <a:cubicBezTo>
                    <a:pt x="125" y="140"/>
                    <a:pt x="63" y="264"/>
                    <a:pt x="1" y="388"/>
                  </a:cubicBezTo>
                  <a:cubicBezTo>
                    <a:pt x="63" y="264"/>
                    <a:pt x="125" y="140"/>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25"/>
            <p:cNvSpPr/>
            <p:nvPr/>
          </p:nvSpPr>
          <p:spPr>
            <a:xfrm>
              <a:off x="8021138" y="3954600"/>
              <a:ext cx="4300" cy="14750"/>
            </a:xfrm>
            <a:custGeom>
              <a:avLst/>
              <a:gdLst/>
              <a:ahLst/>
              <a:cxnLst/>
              <a:rect l="l" t="t" r="r" b="b"/>
              <a:pathLst>
                <a:path w="172" h="590" extrusionOk="0">
                  <a:moveTo>
                    <a:pt x="171" y="0"/>
                  </a:moveTo>
                  <a:lnTo>
                    <a:pt x="0" y="59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25"/>
            <p:cNvSpPr/>
            <p:nvPr/>
          </p:nvSpPr>
          <p:spPr>
            <a:xfrm>
              <a:off x="8501163" y="4071300"/>
              <a:ext cx="19400" cy="42300"/>
            </a:xfrm>
            <a:custGeom>
              <a:avLst/>
              <a:gdLst/>
              <a:ahLst/>
              <a:cxnLst/>
              <a:rect l="l" t="t" r="r" b="b"/>
              <a:pathLst>
                <a:path w="776" h="1692" extrusionOk="0">
                  <a:moveTo>
                    <a:pt x="512" y="1"/>
                  </a:moveTo>
                  <a:cubicBezTo>
                    <a:pt x="481" y="32"/>
                    <a:pt x="435" y="63"/>
                    <a:pt x="373" y="156"/>
                  </a:cubicBezTo>
                  <a:cubicBezTo>
                    <a:pt x="202" y="528"/>
                    <a:pt x="78" y="916"/>
                    <a:pt x="31" y="1319"/>
                  </a:cubicBezTo>
                  <a:cubicBezTo>
                    <a:pt x="0" y="1474"/>
                    <a:pt x="78" y="1629"/>
                    <a:pt x="217" y="1691"/>
                  </a:cubicBezTo>
                  <a:lnTo>
                    <a:pt x="264" y="1691"/>
                  </a:lnTo>
                  <a:cubicBezTo>
                    <a:pt x="326" y="1691"/>
                    <a:pt x="373" y="1614"/>
                    <a:pt x="435" y="1505"/>
                  </a:cubicBezTo>
                  <a:cubicBezTo>
                    <a:pt x="605" y="1133"/>
                    <a:pt x="776" y="652"/>
                    <a:pt x="667" y="202"/>
                  </a:cubicBezTo>
                  <a:cubicBezTo>
                    <a:pt x="621" y="78"/>
                    <a:pt x="574"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25"/>
            <p:cNvSpPr/>
            <p:nvPr/>
          </p:nvSpPr>
          <p:spPr>
            <a:xfrm>
              <a:off x="8368563" y="3843675"/>
              <a:ext cx="34525" cy="26025"/>
            </a:xfrm>
            <a:custGeom>
              <a:avLst/>
              <a:gdLst/>
              <a:ahLst/>
              <a:cxnLst/>
              <a:rect l="l" t="t" r="r" b="b"/>
              <a:pathLst>
                <a:path w="1381" h="1041" extrusionOk="0">
                  <a:moveTo>
                    <a:pt x="48" y="1"/>
                  </a:moveTo>
                  <a:cubicBezTo>
                    <a:pt x="32" y="1"/>
                    <a:pt x="16" y="1"/>
                    <a:pt x="0" y="2"/>
                  </a:cubicBezTo>
                  <a:cubicBezTo>
                    <a:pt x="155" y="110"/>
                    <a:pt x="295" y="234"/>
                    <a:pt x="419" y="343"/>
                  </a:cubicBezTo>
                  <a:cubicBezTo>
                    <a:pt x="620" y="420"/>
                    <a:pt x="807" y="529"/>
                    <a:pt x="946" y="607"/>
                  </a:cubicBezTo>
                  <a:cubicBezTo>
                    <a:pt x="1070" y="653"/>
                    <a:pt x="1086" y="700"/>
                    <a:pt x="1086" y="715"/>
                  </a:cubicBezTo>
                  <a:cubicBezTo>
                    <a:pt x="1070" y="777"/>
                    <a:pt x="1024" y="808"/>
                    <a:pt x="977" y="839"/>
                  </a:cubicBezTo>
                  <a:cubicBezTo>
                    <a:pt x="1055" y="917"/>
                    <a:pt x="1101" y="994"/>
                    <a:pt x="1163" y="1041"/>
                  </a:cubicBezTo>
                  <a:cubicBezTo>
                    <a:pt x="1225" y="1010"/>
                    <a:pt x="1272" y="948"/>
                    <a:pt x="1318" y="870"/>
                  </a:cubicBezTo>
                  <a:cubicBezTo>
                    <a:pt x="1334" y="839"/>
                    <a:pt x="1349" y="793"/>
                    <a:pt x="1349" y="762"/>
                  </a:cubicBezTo>
                  <a:cubicBezTo>
                    <a:pt x="1380" y="607"/>
                    <a:pt x="1272" y="467"/>
                    <a:pt x="1086" y="343"/>
                  </a:cubicBezTo>
                  <a:cubicBezTo>
                    <a:pt x="818" y="179"/>
                    <a:pt x="435"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25"/>
            <p:cNvSpPr/>
            <p:nvPr/>
          </p:nvSpPr>
          <p:spPr>
            <a:xfrm>
              <a:off x="8273163" y="4260525"/>
              <a:ext cx="43450" cy="19400"/>
            </a:xfrm>
            <a:custGeom>
              <a:avLst/>
              <a:gdLst/>
              <a:ahLst/>
              <a:cxnLst/>
              <a:rect l="l" t="t" r="r" b="b"/>
              <a:pathLst>
                <a:path w="1738" h="776" extrusionOk="0">
                  <a:moveTo>
                    <a:pt x="1036" y="287"/>
                  </a:moveTo>
                  <a:cubicBezTo>
                    <a:pt x="1147" y="287"/>
                    <a:pt x="1257" y="294"/>
                    <a:pt x="1366" y="311"/>
                  </a:cubicBezTo>
                  <a:cubicBezTo>
                    <a:pt x="1412" y="326"/>
                    <a:pt x="1428" y="326"/>
                    <a:pt x="1459" y="326"/>
                  </a:cubicBezTo>
                  <a:cubicBezTo>
                    <a:pt x="1428" y="326"/>
                    <a:pt x="1428" y="342"/>
                    <a:pt x="1412" y="342"/>
                  </a:cubicBezTo>
                  <a:cubicBezTo>
                    <a:pt x="1241" y="450"/>
                    <a:pt x="1024" y="481"/>
                    <a:pt x="730" y="481"/>
                  </a:cubicBezTo>
                  <a:cubicBezTo>
                    <a:pt x="637" y="481"/>
                    <a:pt x="544" y="466"/>
                    <a:pt x="435" y="466"/>
                  </a:cubicBezTo>
                  <a:cubicBezTo>
                    <a:pt x="326" y="450"/>
                    <a:pt x="295" y="419"/>
                    <a:pt x="295" y="419"/>
                  </a:cubicBezTo>
                  <a:cubicBezTo>
                    <a:pt x="295" y="404"/>
                    <a:pt x="373" y="342"/>
                    <a:pt x="466" y="326"/>
                  </a:cubicBezTo>
                  <a:cubicBezTo>
                    <a:pt x="652" y="307"/>
                    <a:pt x="845" y="287"/>
                    <a:pt x="1036" y="287"/>
                  </a:cubicBezTo>
                  <a:close/>
                  <a:moveTo>
                    <a:pt x="1397" y="0"/>
                  </a:moveTo>
                  <a:cubicBezTo>
                    <a:pt x="947" y="171"/>
                    <a:pt x="482" y="311"/>
                    <a:pt x="1" y="404"/>
                  </a:cubicBezTo>
                  <a:lnTo>
                    <a:pt x="1" y="450"/>
                  </a:lnTo>
                  <a:cubicBezTo>
                    <a:pt x="1" y="481"/>
                    <a:pt x="1" y="512"/>
                    <a:pt x="16" y="559"/>
                  </a:cubicBezTo>
                  <a:cubicBezTo>
                    <a:pt x="78" y="714"/>
                    <a:pt x="264" y="729"/>
                    <a:pt x="404" y="760"/>
                  </a:cubicBezTo>
                  <a:cubicBezTo>
                    <a:pt x="497" y="776"/>
                    <a:pt x="621" y="776"/>
                    <a:pt x="714" y="776"/>
                  </a:cubicBezTo>
                  <a:cubicBezTo>
                    <a:pt x="1071" y="776"/>
                    <a:pt x="1319" y="714"/>
                    <a:pt x="1536" y="605"/>
                  </a:cubicBezTo>
                  <a:cubicBezTo>
                    <a:pt x="1583" y="559"/>
                    <a:pt x="1722" y="481"/>
                    <a:pt x="1738" y="342"/>
                  </a:cubicBezTo>
                  <a:cubicBezTo>
                    <a:pt x="1738" y="295"/>
                    <a:pt x="1722" y="218"/>
                    <a:pt x="1691" y="156"/>
                  </a:cubicBezTo>
                  <a:cubicBezTo>
                    <a:pt x="1629" y="62"/>
                    <a:pt x="1490" y="31"/>
                    <a:pt x="1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25"/>
            <p:cNvSpPr/>
            <p:nvPr/>
          </p:nvSpPr>
          <p:spPr>
            <a:xfrm>
              <a:off x="8494563" y="4064450"/>
              <a:ext cx="34150" cy="56500"/>
            </a:xfrm>
            <a:custGeom>
              <a:avLst/>
              <a:gdLst/>
              <a:ahLst/>
              <a:cxnLst/>
              <a:rect l="l" t="t" r="r" b="b"/>
              <a:pathLst>
                <a:path w="1366" h="2260" extrusionOk="0">
                  <a:moveTo>
                    <a:pt x="810" y="1"/>
                  </a:moveTo>
                  <a:cubicBezTo>
                    <a:pt x="784" y="1"/>
                    <a:pt x="757" y="4"/>
                    <a:pt x="730" y="11"/>
                  </a:cubicBezTo>
                  <a:cubicBezTo>
                    <a:pt x="575" y="42"/>
                    <a:pt x="481" y="182"/>
                    <a:pt x="419" y="306"/>
                  </a:cubicBezTo>
                  <a:cubicBezTo>
                    <a:pt x="218" y="709"/>
                    <a:pt x="94" y="1112"/>
                    <a:pt x="32" y="1562"/>
                  </a:cubicBezTo>
                  <a:cubicBezTo>
                    <a:pt x="1" y="1857"/>
                    <a:pt x="156" y="2136"/>
                    <a:pt x="404" y="2244"/>
                  </a:cubicBezTo>
                  <a:cubicBezTo>
                    <a:pt x="450" y="2260"/>
                    <a:pt x="497" y="2260"/>
                    <a:pt x="544" y="2260"/>
                  </a:cubicBezTo>
                  <a:cubicBezTo>
                    <a:pt x="792" y="2260"/>
                    <a:pt x="931" y="1981"/>
                    <a:pt x="978" y="1888"/>
                  </a:cubicBezTo>
                  <a:cubicBezTo>
                    <a:pt x="1148" y="1485"/>
                    <a:pt x="1366" y="942"/>
                    <a:pt x="1210" y="399"/>
                  </a:cubicBezTo>
                  <a:cubicBezTo>
                    <a:pt x="1155" y="206"/>
                    <a:pt x="1015"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25"/>
            <p:cNvSpPr/>
            <p:nvPr/>
          </p:nvSpPr>
          <p:spPr>
            <a:xfrm>
              <a:off x="8501938" y="4071300"/>
              <a:ext cx="19400" cy="42300"/>
            </a:xfrm>
            <a:custGeom>
              <a:avLst/>
              <a:gdLst/>
              <a:ahLst/>
              <a:cxnLst/>
              <a:rect l="l" t="t" r="r" b="b"/>
              <a:pathLst>
                <a:path w="776" h="1692" extrusionOk="0">
                  <a:moveTo>
                    <a:pt x="497" y="1"/>
                  </a:moveTo>
                  <a:cubicBezTo>
                    <a:pt x="466" y="1"/>
                    <a:pt x="419" y="63"/>
                    <a:pt x="388" y="140"/>
                  </a:cubicBezTo>
                  <a:cubicBezTo>
                    <a:pt x="218" y="513"/>
                    <a:pt x="78" y="900"/>
                    <a:pt x="31" y="1304"/>
                  </a:cubicBezTo>
                  <a:cubicBezTo>
                    <a:pt x="0" y="1474"/>
                    <a:pt x="78" y="1629"/>
                    <a:pt x="202" y="1691"/>
                  </a:cubicBezTo>
                  <a:lnTo>
                    <a:pt x="249" y="1691"/>
                  </a:lnTo>
                  <a:cubicBezTo>
                    <a:pt x="295" y="1691"/>
                    <a:pt x="357" y="1614"/>
                    <a:pt x="419" y="1505"/>
                  </a:cubicBezTo>
                  <a:cubicBezTo>
                    <a:pt x="605" y="1133"/>
                    <a:pt x="776" y="652"/>
                    <a:pt x="652" y="202"/>
                  </a:cubicBezTo>
                  <a:cubicBezTo>
                    <a:pt x="621" y="78"/>
                    <a:pt x="559" y="1"/>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25"/>
            <p:cNvSpPr/>
            <p:nvPr/>
          </p:nvSpPr>
          <p:spPr>
            <a:xfrm>
              <a:off x="8447663" y="4127525"/>
              <a:ext cx="44600" cy="48100"/>
            </a:xfrm>
            <a:custGeom>
              <a:avLst/>
              <a:gdLst/>
              <a:ahLst/>
              <a:cxnLst/>
              <a:rect l="l" t="t" r="r" b="b"/>
              <a:pathLst>
                <a:path w="1784" h="1924" extrusionOk="0">
                  <a:moveTo>
                    <a:pt x="1272" y="1"/>
                  </a:moveTo>
                  <a:cubicBezTo>
                    <a:pt x="1163" y="218"/>
                    <a:pt x="1039" y="435"/>
                    <a:pt x="946" y="652"/>
                  </a:cubicBezTo>
                  <a:lnTo>
                    <a:pt x="760" y="218"/>
                  </a:lnTo>
                  <a:cubicBezTo>
                    <a:pt x="726" y="162"/>
                    <a:pt x="676" y="122"/>
                    <a:pt x="622" y="122"/>
                  </a:cubicBezTo>
                  <a:cubicBezTo>
                    <a:pt x="601" y="122"/>
                    <a:pt x="580" y="127"/>
                    <a:pt x="558" y="140"/>
                  </a:cubicBezTo>
                  <a:cubicBezTo>
                    <a:pt x="481" y="187"/>
                    <a:pt x="434" y="264"/>
                    <a:pt x="481" y="342"/>
                  </a:cubicBezTo>
                  <a:lnTo>
                    <a:pt x="698" y="823"/>
                  </a:lnTo>
                  <a:cubicBezTo>
                    <a:pt x="496" y="916"/>
                    <a:pt x="295" y="1040"/>
                    <a:pt x="93" y="1133"/>
                  </a:cubicBezTo>
                  <a:cubicBezTo>
                    <a:pt x="16" y="1164"/>
                    <a:pt x="0" y="1241"/>
                    <a:pt x="0" y="1350"/>
                  </a:cubicBezTo>
                  <a:cubicBezTo>
                    <a:pt x="31" y="1397"/>
                    <a:pt x="78" y="1428"/>
                    <a:pt x="124" y="1428"/>
                  </a:cubicBezTo>
                  <a:cubicBezTo>
                    <a:pt x="171" y="1428"/>
                    <a:pt x="186" y="1428"/>
                    <a:pt x="202" y="1397"/>
                  </a:cubicBezTo>
                  <a:cubicBezTo>
                    <a:pt x="357" y="1319"/>
                    <a:pt x="543" y="1226"/>
                    <a:pt x="713" y="1148"/>
                  </a:cubicBezTo>
                  <a:lnTo>
                    <a:pt x="713" y="1148"/>
                  </a:lnTo>
                  <a:cubicBezTo>
                    <a:pt x="620" y="1381"/>
                    <a:pt x="543" y="1614"/>
                    <a:pt x="465" y="1846"/>
                  </a:cubicBezTo>
                  <a:lnTo>
                    <a:pt x="729" y="1924"/>
                  </a:lnTo>
                  <a:cubicBezTo>
                    <a:pt x="791" y="1753"/>
                    <a:pt x="869" y="1583"/>
                    <a:pt x="931" y="1397"/>
                  </a:cubicBezTo>
                  <a:lnTo>
                    <a:pt x="1039" y="1660"/>
                  </a:lnTo>
                  <a:cubicBezTo>
                    <a:pt x="1070" y="1691"/>
                    <a:pt x="1117" y="1738"/>
                    <a:pt x="1179" y="1738"/>
                  </a:cubicBezTo>
                  <a:cubicBezTo>
                    <a:pt x="1194" y="1738"/>
                    <a:pt x="1210" y="1707"/>
                    <a:pt x="1241" y="1707"/>
                  </a:cubicBezTo>
                  <a:cubicBezTo>
                    <a:pt x="1318" y="1676"/>
                    <a:pt x="1349" y="1598"/>
                    <a:pt x="1318" y="1521"/>
                  </a:cubicBezTo>
                  <a:lnTo>
                    <a:pt x="1086" y="993"/>
                  </a:lnTo>
                  <a:cubicBezTo>
                    <a:pt x="1101" y="978"/>
                    <a:pt x="1101" y="931"/>
                    <a:pt x="1117" y="916"/>
                  </a:cubicBezTo>
                  <a:cubicBezTo>
                    <a:pt x="1318" y="838"/>
                    <a:pt x="1489" y="745"/>
                    <a:pt x="1660" y="668"/>
                  </a:cubicBezTo>
                  <a:cubicBezTo>
                    <a:pt x="1737" y="621"/>
                    <a:pt x="1784" y="543"/>
                    <a:pt x="1737" y="466"/>
                  </a:cubicBezTo>
                  <a:cubicBezTo>
                    <a:pt x="1714" y="408"/>
                    <a:pt x="1666" y="377"/>
                    <a:pt x="1610" y="377"/>
                  </a:cubicBezTo>
                  <a:cubicBezTo>
                    <a:pt x="1591" y="377"/>
                    <a:pt x="1571" y="380"/>
                    <a:pt x="1551" y="388"/>
                  </a:cubicBezTo>
                  <a:cubicBezTo>
                    <a:pt x="1473" y="419"/>
                    <a:pt x="1411" y="450"/>
                    <a:pt x="1334" y="497"/>
                  </a:cubicBezTo>
                  <a:cubicBezTo>
                    <a:pt x="1411" y="373"/>
                    <a:pt x="1473" y="264"/>
                    <a:pt x="1535" y="140"/>
                  </a:cubicBezTo>
                  <a:lnTo>
                    <a:pt x="1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25"/>
            <p:cNvSpPr/>
            <p:nvPr/>
          </p:nvSpPr>
          <p:spPr>
            <a:xfrm>
              <a:off x="8477888" y="3883425"/>
              <a:ext cx="26400" cy="33975"/>
            </a:xfrm>
            <a:custGeom>
              <a:avLst/>
              <a:gdLst/>
              <a:ahLst/>
              <a:cxnLst/>
              <a:rect l="l" t="t" r="r" b="b"/>
              <a:pathLst>
                <a:path w="1056" h="1359" extrusionOk="0">
                  <a:moveTo>
                    <a:pt x="173" y="1"/>
                  </a:moveTo>
                  <a:cubicBezTo>
                    <a:pt x="139" y="1"/>
                    <a:pt x="106" y="13"/>
                    <a:pt x="78" y="40"/>
                  </a:cubicBezTo>
                  <a:cubicBezTo>
                    <a:pt x="32" y="71"/>
                    <a:pt x="1" y="180"/>
                    <a:pt x="63" y="226"/>
                  </a:cubicBezTo>
                  <a:cubicBezTo>
                    <a:pt x="389" y="614"/>
                    <a:pt x="776" y="1281"/>
                    <a:pt x="776" y="1281"/>
                  </a:cubicBezTo>
                  <a:cubicBezTo>
                    <a:pt x="807" y="1343"/>
                    <a:pt x="838" y="1358"/>
                    <a:pt x="900" y="1358"/>
                  </a:cubicBezTo>
                  <a:cubicBezTo>
                    <a:pt x="931" y="1358"/>
                    <a:pt x="962" y="1358"/>
                    <a:pt x="978" y="1343"/>
                  </a:cubicBezTo>
                  <a:cubicBezTo>
                    <a:pt x="1040" y="1296"/>
                    <a:pt x="1055" y="1219"/>
                    <a:pt x="1055" y="1141"/>
                  </a:cubicBezTo>
                  <a:cubicBezTo>
                    <a:pt x="1040" y="1126"/>
                    <a:pt x="652" y="459"/>
                    <a:pt x="295" y="56"/>
                  </a:cubicBezTo>
                  <a:cubicBezTo>
                    <a:pt x="261" y="21"/>
                    <a:pt x="21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25"/>
            <p:cNvSpPr/>
            <p:nvPr/>
          </p:nvSpPr>
          <p:spPr>
            <a:xfrm>
              <a:off x="8439888" y="3842725"/>
              <a:ext cx="33000" cy="33575"/>
            </a:xfrm>
            <a:custGeom>
              <a:avLst/>
              <a:gdLst/>
              <a:ahLst/>
              <a:cxnLst/>
              <a:rect l="l" t="t" r="r" b="b"/>
              <a:pathLst>
                <a:path w="1320" h="1343" extrusionOk="0">
                  <a:moveTo>
                    <a:pt x="162" y="0"/>
                  </a:moveTo>
                  <a:cubicBezTo>
                    <a:pt x="125" y="0"/>
                    <a:pt x="89" y="20"/>
                    <a:pt x="63" y="55"/>
                  </a:cubicBezTo>
                  <a:cubicBezTo>
                    <a:pt x="1" y="117"/>
                    <a:pt x="16" y="195"/>
                    <a:pt x="78" y="257"/>
                  </a:cubicBezTo>
                  <a:cubicBezTo>
                    <a:pt x="466" y="567"/>
                    <a:pt x="1040" y="1280"/>
                    <a:pt x="1040" y="1280"/>
                  </a:cubicBezTo>
                  <a:cubicBezTo>
                    <a:pt x="1087" y="1311"/>
                    <a:pt x="1118" y="1342"/>
                    <a:pt x="1164" y="1342"/>
                  </a:cubicBezTo>
                  <a:cubicBezTo>
                    <a:pt x="1180" y="1342"/>
                    <a:pt x="1226" y="1342"/>
                    <a:pt x="1242" y="1296"/>
                  </a:cubicBezTo>
                  <a:cubicBezTo>
                    <a:pt x="1304" y="1265"/>
                    <a:pt x="1319" y="1156"/>
                    <a:pt x="1257" y="1110"/>
                  </a:cubicBezTo>
                  <a:cubicBezTo>
                    <a:pt x="1242" y="1079"/>
                    <a:pt x="652" y="381"/>
                    <a:pt x="249" y="40"/>
                  </a:cubicBezTo>
                  <a:cubicBezTo>
                    <a:pt x="222" y="12"/>
                    <a:pt x="192"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25"/>
            <p:cNvSpPr/>
            <p:nvPr/>
          </p:nvSpPr>
          <p:spPr>
            <a:xfrm>
              <a:off x="8436788" y="3868075"/>
              <a:ext cx="27950" cy="26825"/>
            </a:xfrm>
            <a:custGeom>
              <a:avLst/>
              <a:gdLst/>
              <a:ahLst/>
              <a:cxnLst/>
              <a:rect l="l" t="t" r="r" b="b"/>
              <a:pathLst>
                <a:path w="1118" h="1073" extrusionOk="0">
                  <a:moveTo>
                    <a:pt x="158" y="1"/>
                  </a:moveTo>
                  <a:cubicBezTo>
                    <a:pt x="118" y="1"/>
                    <a:pt x="81" y="16"/>
                    <a:pt x="47" y="49"/>
                  </a:cubicBezTo>
                  <a:cubicBezTo>
                    <a:pt x="1" y="127"/>
                    <a:pt x="1" y="204"/>
                    <a:pt x="63" y="266"/>
                  </a:cubicBezTo>
                  <a:cubicBezTo>
                    <a:pt x="311" y="499"/>
                    <a:pt x="854" y="1042"/>
                    <a:pt x="854" y="1042"/>
                  </a:cubicBezTo>
                  <a:cubicBezTo>
                    <a:pt x="869" y="1057"/>
                    <a:pt x="916" y="1073"/>
                    <a:pt x="962" y="1073"/>
                  </a:cubicBezTo>
                  <a:cubicBezTo>
                    <a:pt x="993" y="1073"/>
                    <a:pt x="1040" y="1057"/>
                    <a:pt x="1055" y="1042"/>
                  </a:cubicBezTo>
                  <a:cubicBezTo>
                    <a:pt x="1117" y="980"/>
                    <a:pt x="1117" y="887"/>
                    <a:pt x="1055" y="825"/>
                  </a:cubicBezTo>
                  <a:lnTo>
                    <a:pt x="264" y="34"/>
                  </a:lnTo>
                  <a:cubicBezTo>
                    <a:pt x="228" y="12"/>
                    <a:pt x="19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25"/>
            <p:cNvSpPr/>
            <p:nvPr/>
          </p:nvSpPr>
          <p:spPr>
            <a:xfrm>
              <a:off x="8255713" y="3783775"/>
              <a:ext cx="47325" cy="8375"/>
            </a:xfrm>
            <a:custGeom>
              <a:avLst/>
              <a:gdLst/>
              <a:ahLst/>
              <a:cxnLst/>
              <a:rect l="l" t="t" r="r" b="b"/>
              <a:pathLst>
                <a:path w="1893" h="335" extrusionOk="0">
                  <a:moveTo>
                    <a:pt x="781" y="1"/>
                  </a:moveTo>
                  <a:cubicBezTo>
                    <a:pt x="544" y="1"/>
                    <a:pt x="306" y="14"/>
                    <a:pt x="125" y="56"/>
                  </a:cubicBezTo>
                  <a:cubicBezTo>
                    <a:pt x="47" y="71"/>
                    <a:pt x="1" y="149"/>
                    <a:pt x="16" y="226"/>
                  </a:cubicBezTo>
                  <a:cubicBezTo>
                    <a:pt x="16" y="304"/>
                    <a:pt x="94" y="335"/>
                    <a:pt x="156" y="335"/>
                  </a:cubicBezTo>
                  <a:lnTo>
                    <a:pt x="187" y="335"/>
                  </a:lnTo>
                  <a:cubicBezTo>
                    <a:pt x="358" y="304"/>
                    <a:pt x="583" y="294"/>
                    <a:pt x="809" y="294"/>
                  </a:cubicBezTo>
                  <a:cubicBezTo>
                    <a:pt x="1261" y="294"/>
                    <a:pt x="1712" y="335"/>
                    <a:pt x="1722" y="335"/>
                  </a:cubicBezTo>
                  <a:cubicBezTo>
                    <a:pt x="1800" y="335"/>
                    <a:pt x="1877" y="288"/>
                    <a:pt x="1893" y="195"/>
                  </a:cubicBezTo>
                  <a:cubicBezTo>
                    <a:pt x="1893" y="133"/>
                    <a:pt x="1831" y="56"/>
                    <a:pt x="1753" y="56"/>
                  </a:cubicBezTo>
                  <a:cubicBezTo>
                    <a:pt x="1733" y="56"/>
                    <a:pt x="1257"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25"/>
            <p:cNvSpPr/>
            <p:nvPr/>
          </p:nvSpPr>
          <p:spPr>
            <a:xfrm>
              <a:off x="8375913" y="4234725"/>
              <a:ext cx="45000" cy="30475"/>
            </a:xfrm>
            <a:custGeom>
              <a:avLst/>
              <a:gdLst/>
              <a:ahLst/>
              <a:cxnLst/>
              <a:rect l="l" t="t" r="r" b="b"/>
              <a:pathLst>
                <a:path w="1800" h="1219" extrusionOk="0">
                  <a:moveTo>
                    <a:pt x="1643" y="0"/>
                  </a:moveTo>
                  <a:cubicBezTo>
                    <a:pt x="1612" y="0"/>
                    <a:pt x="1579" y="13"/>
                    <a:pt x="1552" y="40"/>
                  </a:cubicBezTo>
                  <a:cubicBezTo>
                    <a:pt x="1552" y="40"/>
                    <a:pt x="807" y="629"/>
                    <a:pt x="94" y="955"/>
                  </a:cubicBezTo>
                  <a:cubicBezTo>
                    <a:pt x="32" y="986"/>
                    <a:pt x="1" y="1063"/>
                    <a:pt x="16" y="1141"/>
                  </a:cubicBezTo>
                  <a:cubicBezTo>
                    <a:pt x="63" y="1188"/>
                    <a:pt x="94" y="1219"/>
                    <a:pt x="156" y="1219"/>
                  </a:cubicBezTo>
                  <a:cubicBezTo>
                    <a:pt x="171" y="1219"/>
                    <a:pt x="187" y="1203"/>
                    <a:pt x="218" y="1203"/>
                  </a:cubicBezTo>
                  <a:cubicBezTo>
                    <a:pt x="962" y="862"/>
                    <a:pt x="1691" y="272"/>
                    <a:pt x="1722" y="257"/>
                  </a:cubicBezTo>
                  <a:cubicBezTo>
                    <a:pt x="1784" y="210"/>
                    <a:pt x="1800" y="117"/>
                    <a:pt x="1738" y="55"/>
                  </a:cubicBezTo>
                  <a:cubicBezTo>
                    <a:pt x="1720" y="20"/>
                    <a:pt x="1683" y="0"/>
                    <a:pt x="1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25"/>
            <p:cNvSpPr/>
            <p:nvPr/>
          </p:nvSpPr>
          <p:spPr>
            <a:xfrm>
              <a:off x="8523263" y="4010825"/>
              <a:ext cx="3125" cy="34925"/>
            </a:xfrm>
            <a:custGeom>
              <a:avLst/>
              <a:gdLst/>
              <a:ahLst/>
              <a:cxnLst/>
              <a:rect l="l" t="t" r="r" b="b"/>
              <a:pathLst>
                <a:path w="125" h="1397" extrusionOk="0">
                  <a:moveTo>
                    <a:pt x="124" y="0"/>
                  </a:moveTo>
                  <a:cubicBezTo>
                    <a:pt x="62" y="16"/>
                    <a:pt x="0" y="93"/>
                    <a:pt x="16" y="171"/>
                  </a:cubicBezTo>
                  <a:cubicBezTo>
                    <a:pt x="16" y="171"/>
                    <a:pt x="83" y="631"/>
                    <a:pt x="89" y="1062"/>
                  </a:cubicBezTo>
                  <a:lnTo>
                    <a:pt x="89" y="1062"/>
                  </a:lnTo>
                  <a:lnTo>
                    <a:pt x="124" y="0"/>
                  </a:lnTo>
                  <a:close/>
                  <a:moveTo>
                    <a:pt x="89" y="1062"/>
                  </a:moveTo>
                  <a:lnTo>
                    <a:pt x="78" y="1396"/>
                  </a:lnTo>
                  <a:cubicBezTo>
                    <a:pt x="88" y="1293"/>
                    <a:pt x="91" y="1179"/>
                    <a:pt x="89" y="10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25"/>
            <p:cNvSpPr/>
            <p:nvPr/>
          </p:nvSpPr>
          <p:spPr>
            <a:xfrm>
              <a:off x="8347613" y="4239600"/>
              <a:ext cx="35700" cy="19400"/>
            </a:xfrm>
            <a:custGeom>
              <a:avLst/>
              <a:gdLst/>
              <a:ahLst/>
              <a:cxnLst/>
              <a:rect l="l" t="t" r="r" b="b"/>
              <a:pathLst>
                <a:path w="1428" h="776" extrusionOk="0">
                  <a:moveTo>
                    <a:pt x="1267" y="0"/>
                  </a:moveTo>
                  <a:cubicBezTo>
                    <a:pt x="1244" y="0"/>
                    <a:pt x="1219" y="6"/>
                    <a:pt x="1195" y="15"/>
                  </a:cubicBezTo>
                  <a:cubicBezTo>
                    <a:pt x="1195" y="15"/>
                    <a:pt x="512" y="388"/>
                    <a:pt x="140" y="481"/>
                  </a:cubicBezTo>
                  <a:cubicBezTo>
                    <a:pt x="63" y="512"/>
                    <a:pt x="1" y="589"/>
                    <a:pt x="32" y="667"/>
                  </a:cubicBezTo>
                  <a:cubicBezTo>
                    <a:pt x="47" y="744"/>
                    <a:pt x="109" y="775"/>
                    <a:pt x="156" y="775"/>
                  </a:cubicBezTo>
                  <a:lnTo>
                    <a:pt x="202" y="775"/>
                  </a:lnTo>
                  <a:cubicBezTo>
                    <a:pt x="605" y="667"/>
                    <a:pt x="1303" y="295"/>
                    <a:pt x="1319" y="279"/>
                  </a:cubicBezTo>
                  <a:cubicBezTo>
                    <a:pt x="1396" y="233"/>
                    <a:pt x="1427" y="155"/>
                    <a:pt x="1381" y="77"/>
                  </a:cubicBezTo>
                  <a:cubicBezTo>
                    <a:pt x="1360" y="24"/>
                    <a:pt x="1317" y="0"/>
                    <a:pt x="12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25"/>
            <p:cNvSpPr/>
            <p:nvPr/>
          </p:nvSpPr>
          <p:spPr>
            <a:xfrm>
              <a:off x="8230138" y="4278450"/>
              <a:ext cx="32975" cy="10800"/>
            </a:xfrm>
            <a:custGeom>
              <a:avLst/>
              <a:gdLst/>
              <a:ahLst/>
              <a:cxnLst/>
              <a:rect l="l" t="t" r="r" b="b"/>
              <a:pathLst>
                <a:path w="1319" h="432" extrusionOk="0">
                  <a:moveTo>
                    <a:pt x="156" y="1"/>
                  </a:moveTo>
                  <a:cubicBezTo>
                    <a:pt x="97" y="1"/>
                    <a:pt x="43" y="32"/>
                    <a:pt x="31" y="90"/>
                  </a:cubicBezTo>
                  <a:cubicBezTo>
                    <a:pt x="0" y="167"/>
                    <a:pt x="31" y="261"/>
                    <a:pt x="109" y="292"/>
                  </a:cubicBezTo>
                  <a:cubicBezTo>
                    <a:pt x="419" y="400"/>
                    <a:pt x="1117" y="431"/>
                    <a:pt x="1163" y="431"/>
                  </a:cubicBezTo>
                  <a:cubicBezTo>
                    <a:pt x="1241" y="431"/>
                    <a:pt x="1287" y="369"/>
                    <a:pt x="1318" y="292"/>
                  </a:cubicBezTo>
                  <a:cubicBezTo>
                    <a:pt x="1318" y="214"/>
                    <a:pt x="1256" y="136"/>
                    <a:pt x="1179" y="136"/>
                  </a:cubicBezTo>
                  <a:cubicBezTo>
                    <a:pt x="993" y="136"/>
                    <a:pt x="465" y="90"/>
                    <a:pt x="217" y="12"/>
                  </a:cubicBezTo>
                  <a:cubicBezTo>
                    <a:pt x="197" y="4"/>
                    <a:pt x="176"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25"/>
            <p:cNvSpPr/>
            <p:nvPr/>
          </p:nvSpPr>
          <p:spPr>
            <a:xfrm>
              <a:off x="8493788" y="4034075"/>
              <a:ext cx="10500" cy="26400"/>
            </a:xfrm>
            <a:custGeom>
              <a:avLst/>
              <a:gdLst/>
              <a:ahLst/>
              <a:cxnLst/>
              <a:rect l="l" t="t" r="r" b="b"/>
              <a:pathLst>
                <a:path w="420" h="1056" extrusionOk="0">
                  <a:moveTo>
                    <a:pt x="233" y="1"/>
                  </a:moveTo>
                  <a:cubicBezTo>
                    <a:pt x="140" y="1"/>
                    <a:pt x="94" y="78"/>
                    <a:pt x="94" y="156"/>
                  </a:cubicBezTo>
                  <a:cubicBezTo>
                    <a:pt x="94" y="156"/>
                    <a:pt x="125" y="590"/>
                    <a:pt x="16" y="838"/>
                  </a:cubicBezTo>
                  <a:cubicBezTo>
                    <a:pt x="1" y="916"/>
                    <a:pt x="16" y="993"/>
                    <a:pt x="94" y="1024"/>
                  </a:cubicBezTo>
                  <a:cubicBezTo>
                    <a:pt x="109" y="1055"/>
                    <a:pt x="125" y="1055"/>
                    <a:pt x="140" y="1055"/>
                  </a:cubicBezTo>
                  <a:cubicBezTo>
                    <a:pt x="202" y="1055"/>
                    <a:pt x="264" y="1024"/>
                    <a:pt x="280" y="978"/>
                  </a:cubicBezTo>
                  <a:cubicBezTo>
                    <a:pt x="419" y="637"/>
                    <a:pt x="388" y="156"/>
                    <a:pt x="388" y="140"/>
                  </a:cubicBezTo>
                  <a:cubicBezTo>
                    <a:pt x="388" y="63"/>
                    <a:pt x="311"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25"/>
            <p:cNvSpPr/>
            <p:nvPr/>
          </p:nvSpPr>
          <p:spPr>
            <a:xfrm>
              <a:off x="8479438" y="3937150"/>
              <a:ext cx="9350" cy="9325"/>
            </a:xfrm>
            <a:custGeom>
              <a:avLst/>
              <a:gdLst/>
              <a:ahLst/>
              <a:cxnLst/>
              <a:rect l="l" t="t" r="r" b="b"/>
              <a:pathLst>
                <a:path w="374" h="373" extrusionOk="0">
                  <a:moveTo>
                    <a:pt x="1" y="0"/>
                  </a:moveTo>
                  <a:lnTo>
                    <a:pt x="1" y="47"/>
                  </a:lnTo>
                  <a:cubicBezTo>
                    <a:pt x="1" y="125"/>
                    <a:pt x="1" y="171"/>
                    <a:pt x="16" y="249"/>
                  </a:cubicBezTo>
                  <a:cubicBezTo>
                    <a:pt x="63" y="311"/>
                    <a:pt x="125" y="373"/>
                    <a:pt x="202" y="373"/>
                  </a:cubicBezTo>
                  <a:lnTo>
                    <a:pt x="233" y="373"/>
                  </a:lnTo>
                  <a:cubicBezTo>
                    <a:pt x="327" y="357"/>
                    <a:pt x="373" y="249"/>
                    <a:pt x="311" y="156"/>
                  </a:cubicBezTo>
                  <a:cubicBezTo>
                    <a:pt x="296" y="94"/>
                    <a:pt x="280" y="62"/>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25"/>
            <p:cNvSpPr/>
            <p:nvPr/>
          </p:nvSpPr>
          <p:spPr>
            <a:xfrm>
              <a:off x="8463938" y="4186200"/>
              <a:ext cx="11650" cy="10375"/>
            </a:xfrm>
            <a:custGeom>
              <a:avLst/>
              <a:gdLst/>
              <a:ahLst/>
              <a:cxnLst/>
              <a:rect l="l" t="t" r="r" b="b"/>
              <a:pathLst>
                <a:path w="466" h="415" extrusionOk="0">
                  <a:moveTo>
                    <a:pt x="254" y="1"/>
                  </a:moveTo>
                  <a:cubicBezTo>
                    <a:pt x="222" y="1"/>
                    <a:pt x="189" y="7"/>
                    <a:pt x="156" y="27"/>
                  </a:cubicBezTo>
                  <a:cubicBezTo>
                    <a:pt x="78" y="58"/>
                    <a:pt x="0" y="135"/>
                    <a:pt x="31" y="259"/>
                  </a:cubicBezTo>
                  <a:cubicBezTo>
                    <a:pt x="31" y="321"/>
                    <a:pt x="62" y="352"/>
                    <a:pt x="109" y="368"/>
                  </a:cubicBezTo>
                  <a:cubicBezTo>
                    <a:pt x="140" y="399"/>
                    <a:pt x="171" y="414"/>
                    <a:pt x="218" y="414"/>
                  </a:cubicBezTo>
                  <a:cubicBezTo>
                    <a:pt x="264" y="414"/>
                    <a:pt x="280" y="399"/>
                    <a:pt x="295" y="399"/>
                  </a:cubicBezTo>
                  <a:cubicBezTo>
                    <a:pt x="388" y="352"/>
                    <a:pt x="466" y="259"/>
                    <a:pt x="450" y="166"/>
                  </a:cubicBezTo>
                  <a:lnTo>
                    <a:pt x="419" y="166"/>
                  </a:lnTo>
                  <a:cubicBezTo>
                    <a:pt x="435" y="104"/>
                    <a:pt x="419" y="58"/>
                    <a:pt x="419" y="42"/>
                  </a:cubicBezTo>
                  <a:lnTo>
                    <a:pt x="419" y="11"/>
                  </a:lnTo>
                  <a:lnTo>
                    <a:pt x="373" y="11"/>
                  </a:lnTo>
                  <a:cubicBezTo>
                    <a:pt x="337" y="11"/>
                    <a:pt x="297"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25"/>
            <p:cNvSpPr/>
            <p:nvPr/>
          </p:nvSpPr>
          <p:spPr>
            <a:xfrm>
              <a:off x="8431763" y="4227800"/>
              <a:ext cx="9700" cy="9475"/>
            </a:xfrm>
            <a:custGeom>
              <a:avLst/>
              <a:gdLst/>
              <a:ahLst/>
              <a:cxnLst/>
              <a:rect l="l" t="t" r="r" b="b"/>
              <a:pathLst>
                <a:path w="388" h="379" extrusionOk="0">
                  <a:moveTo>
                    <a:pt x="220" y="0"/>
                  </a:moveTo>
                  <a:cubicBezTo>
                    <a:pt x="160" y="0"/>
                    <a:pt x="89" y="31"/>
                    <a:pt x="47" y="84"/>
                  </a:cubicBezTo>
                  <a:cubicBezTo>
                    <a:pt x="16" y="146"/>
                    <a:pt x="0" y="177"/>
                    <a:pt x="16" y="239"/>
                  </a:cubicBezTo>
                  <a:cubicBezTo>
                    <a:pt x="31" y="317"/>
                    <a:pt x="109" y="379"/>
                    <a:pt x="202" y="379"/>
                  </a:cubicBezTo>
                  <a:cubicBezTo>
                    <a:pt x="248" y="379"/>
                    <a:pt x="279" y="348"/>
                    <a:pt x="295" y="332"/>
                  </a:cubicBezTo>
                  <a:cubicBezTo>
                    <a:pt x="341" y="301"/>
                    <a:pt x="388" y="239"/>
                    <a:pt x="388" y="177"/>
                  </a:cubicBezTo>
                  <a:cubicBezTo>
                    <a:pt x="388" y="131"/>
                    <a:pt x="341" y="69"/>
                    <a:pt x="295" y="22"/>
                  </a:cubicBezTo>
                  <a:cubicBezTo>
                    <a:pt x="275" y="7"/>
                    <a:pt x="249" y="0"/>
                    <a:pt x="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25"/>
            <p:cNvSpPr/>
            <p:nvPr/>
          </p:nvSpPr>
          <p:spPr>
            <a:xfrm>
              <a:off x="8414313" y="4216175"/>
              <a:ext cx="10475" cy="9875"/>
            </a:xfrm>
            <a:custGeom>
              <a:avLst/>
              <a:gdLst/>
              <a:ahLst/>
              <a:cxnLst/>
              <a:rect l="l" t="t" r="r" b="b"/>
              <a:pathLst>
                <a:path w="419" h="395" extrusionOk="0">
                  <a:moveTo>
                    <a:pt x="208" y="0"/>
                  </a:moveTo>
                  <a:cubicBezTo>
                    <a:pt x="132" y="0"/>
                    <a:pt x="63" y="35"/>
                    <a:pt x="31" y="99"/>
                  </a:cubicBezTo>
                  <a:cubicBezTo>
                    <a:pt x="0" y="161"/>
                    <a:pt x="0" y="208"/>
                    <a:pt x="16" y="255"/>
                  </a:cubicBezTo>
                  <a:cubicBezTo>
                    <a:pt x="31" y="317"/>
                    <a:pt x="78" y="363"/>
                    <a:pt x="109" y="379"/>
                  </a:cubicBezTo>
                  <a:cubicBezTo>
                    <a:pt x="124" y="394"/>
                    <a:pt x="171" y="394"/>
                    <a:pt x="202" y="394"/>
                  </a:cubicBezTo>
                  <a:cubicBezTo>
                    <a:pt x="279" y="394"/>
                    <a:pt x="341" y="363"/>
                    <a:pt x="388" y="301"/>
                  </a:cubicBezTo>
                  <a:cubicBezTo>
                    <a:pt x="419" y="208"/>
                    <a:pt x="403" y="84"/>
                    <a:pt x="310" y="22"/>
                  </a:cubicBezTo>
                  <a:cubicBezTo>
                    <a:pt x="277" y="7"/>
                    <a:pt x="242"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25"/>
            <p:cNvSpPr/>
            <p:nvPr/>
          </p:nvSpPr>
          <p:spPr>
            <a:xfrm>
              <a:off x="8423213" y="4179875"/>
              <a:ext cx="10125" cy="9725"/>
            </a:xfrm>
            <a:custGeom>
              <a:avLst/>
              <a:gdLst/>
              <a:ahLst/>
              <a:cxnLst/>
              <a:rect l="l" t="t" r="r" b="b"/>
              <a:pathLst>
                <a:path w="405" h="389" extrusionOk="0">
                  <a:moveTo>
                    <a:pt x="234" y="0"/>
                  </a:moveTo>
                  <a:cubicBezTo>
                    <a:pt x="187" y="0"/>
                    <a:pt x="125" y="31"/>
                    <a:pt x="63" y="109"/>
                  </a:cubicBezTo>
                  <a:cubicBezTo>
                    <a:pt x="32" y="156"/>
                    <a:pt x="1" y="218"/>
                    <a:pt x="32" y="280"/>
                  </a:cubicBezTo>
                  <a:cubicBezTo>
                    <a:pt x="47" y="342"/>
                    <a:pt x="109" y="373"/>
                    <a:pt x="156" y="388"/>
                  </a:cubicBezTo>
                  <a:lnTo>
                    <a:pt x="218" y="388"/>
                  </a:lnTo>
                  <a:cubicBezTo>
                    <a:pt x="249" y="388"/>
                    <a:pt x="296" y="373"/>
                    <a:pt x="342" y="357"/>
                  </a:cubicBezTo>
                  <a:cubicBezTo>
                    <a:pt x="373" y="311"/>
                    <a:pt x="404" y="233"/>
                    <a:pt x="389" y="187"/>
                  </a:cubicBezTo>
                  <a:cubicBezTo>
                    <a:pt x="389" y="125"/>
                    <a:pt x="358" y="62"/>
                    <a:pt x="296" y="47"/>
                  </a:cubicBezTo>
                  <a:lnTo>
                    <a:pt x="280" y="78"/>
                  </a:lnTo>
                  <a:lnTo>
                    <a:pt x="234" y="62"/>
                  </a:ln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25"/>
            <p:cNvSpPr/>
            <p:nvPr/>
          </p:nvSpPr>
          <p:spPr>
            <a:xfrm>
              <a:off x="8383663" y="4215675"/>
              <a:ext cx="9725" cy="9975"/>
            </a:xfrm>
            <a:custGeom>
              <a:avLst/>
              <a:gdLst/>
              <a:ahLst/>
              <a:cxnLst/>
              <a:rect l="l" t="t" r="r" b="b"/>
              <a:pathLst>
                <a:path w="389" h="399" extrusionOk="0">
                  <a:moveTo>
                    <a:pt x="214" y="1"/>
                  </a:moveTo>
                  <a:cubicBezTo>
                    <a:pt x="200" y="1"/>
                    <a:pt x="186" y="4"/>
                    <a:pt x="172" y="11"/>
                  </a:cubicBezTo>
                  <a:lnTo>
                    <a:pt x="187" y="57"/>
                  </a:lnTo>
                  <a:lnTo>
                    <a:pt x="187" y="88"/>
                  </a:lnTo>
                  <a:lnTo>
                    <a:pt x="172" y="26"/>
                  </a:lnTo>
                  <a:lnTo>
                    <a:pt x="1" y="73"/>
                  </a:lnTo>
                  <a:lnTo>
                    <a:pt x="63" y="352"/>
                  </a:lnTo>
                  <a:lnTo>
                    <a:pt x="78" y="383"/>
                  </a:lnTo>
                  <a:cubicBezTo>
                    <a:pt x="94" y="399"/>
                    <a:pt x="110" y="399"/>
                    <a:pt x="156" y="399"/>
                  </a:cubicBezTo>
                  <a:cubicBezTo>
                    <a:pt x="234" y="399"/>
                    <a:pt x="327" y="352"/>
                    <a:pt x="373" y="259"/>
                  </a:cubicBezTo>
                  <a:cubicBezTo>
                    <a:pt x="389" y="197"/>
                    <a:pt x="373" y="119"/>
                    <a:pt x="327" y="57"/>
                  </a:cubicBezTo>
                  <a:cubicBezTo>
                    <a:pt x="303" y="34"/>
                    <a:pt x="261"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25"/>
            <p:cNvSpPr/>
            <p:nvPr/>
          </p:nvSpPr>
          <p:spPr>
            <a:xfrm>
              <a:off x="8338688" y="3789800"/>
              <a:ext cx="12450" cy="11275"/>
            </a:xfrm>
            <a:custGeom>
              <a:avLst/>
              <a:gdLst/>
              <a:ahLst/>
              <a:cxnLst/>
              <a:rect l="l" t="t" r="r" b="b"/>
              <a:pathLst>
                <a:path w="498" h="451" extrusionOk="0">
                  <a:moveTo>
                    <a:pt x="404" y="1"/>
                  </a:moveTo>
                  <a:lnTo>
                    <a:pt x="327" y="16"/>
                  </a:lnTo>
                  <a:cubicBezTo>
                    <a:pt x="202" y="47"/>
                    <a:pt x="47" y="78"/>
                    <a:pt x="16" y="218"/>
                  </a:cubicBezTo>
                  <a:cubicBezTo>
                    <a:pt x="1" y="249"/>
                    <a:pt x="16" y="311"/>
                    <a:pt x="32" y="358"/>
                  </a:cubicBezTo>
                  <a:cubicBezTo>
                    <a:pt x="78" y="389"/>
                    <a:pt x="125" y="435"/>
                    <a:pt x="187" y="451"/>
                  </a:cubicBezTo>
                  <a:lnTo>
                    <a:pt x="249" y="451"/>
                  </a:lnTo>
                  <a:cubicBezTo>
                    <a:pt x="327" y="451"/>
                    <a:pt x="404" y="435"/>
                    <a:pt x="482" y="404"/>
                  </a:cubicBezTo>
                  <a:lnTo>
                    <a:pt x="497" y="389"/>
                  </a:lnTo>
                  <a:lnTo>
                    <a:pt x="497" y="94"/>
                  </a:lnTo>
                  <a:lnTo>
                    <a:pt x="435" y="94"/>
                  </a:lnTo>
                  <a:cubicBezTo>
                    <a:pt x="420" y="94"/>
                    <a:pt x="404" y="78"/>
                    <a:pt x="404" y="63"/>
                  </a:cubicBezTo>
                  <a:lnTo>
                    <a:pt x="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25"/>
            <p:cNvSpPr/>
            <p:nvPr/>
          </p:nvSpPr>
          <p:spPr>
            <a:xfrm>
              <a:off x="8416638" y="3823925"/>
              <a:ext cx="11650" cy="10500"/>
            </a:xfrm>
            <a:custGeom>
              <a:avLst/>
              <a:gdLst/>
              <a:ahLst/>
              <a:cxnLst/>
              <a:rect l="l" t="t" r="r" b="b"/>
              <a:pathLst>
                <a:path w="466" h="420" extrusionOk="0">
                  <a:moveTo>
                    <a:pt x="264" y="1"/>
                  </a:moveTo>
                  <a:cubicBezTo>
                    <a:pt x="171" y="1"/>
                    <a:pt x="62" y="47"/>
                    <a:pt x="16" y="125"/>
                  </a:cubicBezTo>
                  <a:cubicBezTo>
                    <a:pt x="0" y="171"/>
                    <a:pt x="0" y="249"/>
                    <a:pt x="16" y="311"/>
                  </a:cubicBezTo>
                  <a:cubicBezTo>
                    <a:pt x="31" y="357"/>
                    <a:pt x="78" y="404"/>
                    <a:pt x="140" y="419"/>
                  </a:cubicBezTo>
                  <a:lnTo>
                    <a:pt x="155" y="419"/>
                  </a:lnTo>
                  <a:lnTo>
                    <a:pt x="466" y="326"/>
                  </a:lnTo>
                  <a:lnTo>
                    <a:pt x="450" y="280"/>
                  </a:lnTo>
                  <a:lnTo>
                    <a:pt x="450" y="202"/>
                  </a:lnTo>
                  <a:cubicBezTo>
                    <a:pt x="450" y="156"/>
                    <a:pt x="466" y="94"/>
                    <a:pt x="404" y="32"/>
                  </a:cubicBezTo>
                  <a:cubicBezTo>
                    <a:pt x="388" y="16"/>
                    <a:pt x="341"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25"/>
            <p:cNvSpPr/>
            <p:nvPr/>
          </p:nvSpPr>
          <p:spPr>
            <a:xfrm>
              <a:off x="8467438" y="4098300"/>
              <a:ext cx="8925" cy="9875"/>
            </a:xfrm>
            <a:custGeom>
              <a:avLst/>
              <a:gdLst/>
              <a:ahLst/>
              <a:cxnLst/>
              <a:rect l="l" t="t" r="r" b="b"/>
              <a:pathLst>
                <a:path w="357" h="395" extrusionOk="0">
                  <a:moveTo>
                    <a:pt x="150" y="0"/>
                  </a:moveTo>
                  <a:cubicBezTo>
                    <a:pt x="118" y="0"/>
                    <a:pt x="87" y="7"/>
                    <a:pt x="62" y="22"/>
                  </a:cubicBezTo>
                  <a:lnTo>
                    <a:pt x="47" y="53"/>
                  </a:lnTo>
                  <a:lnTo>
                    <a:pt x="47" y="68"/>
                  </a:lnTo>
                  <a:cubicBezTo>
                    <a:pt x="16" y="146"/>
                    <a:pt x="0" y="224"/>
                    <a:pt x="47" y="301"/>
                  </a:cubicBezTo>
                  <a:cubicBezTo>
                    <a:pt x="62" y="363"/>
                    <a:pt x="140" y="394"/>
                    <a:pt x="202" y="394"/>
                  </a:cubicBezTo>
                  <a:cubicBezTo>
                    <a:pt x="233" y="394"/>
                    <a:pt x="279" y="394"/>
                    <a:pt x="279" y="363"/>
                  </a:cubicBezTo>
                  <a:cubicBezTo>
                    <a:pt x="357" y="286"/>
                    <a:pt x="357" y="162"/>
                    <a:pt x="310" y="84"/>
                  </a:cubicBezTo>
                  <a:cubicBezTo>
                    <a:pt x="289" y="31"/>
                    <a:pt x="218" y="0"/>
                    <a:pt x="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25"/>
            <p:cNvSpPr/>
            <p:nvPr/>
          </p:nvSpPr>
          <p:spPr>
            <a:xfrm>
              <a:off x="8316213" y="3799125"/>
              <a:ext cx="11650" cy="12425"/>
            </a:xfrm>
            <a:custGeom>
              <a:avLst/>
              <a:gdLst/>
              <a:ahLst/>
              <a:cxnLst/>
              <a:rect l="l" t="t" r="r" b="b"/>
              <a:pathLst>
                <a:path w="466" h="497" extrusionOk="0">
                  <a:moveTo>
                    <a:pt x="171" y="0"/>
                  </a:moveTo>
                  <a:cubicBezTo>
                    <a:pt x="140" y="16"/>
                    <a:pt x="93" y="31"/>
                    <a:pt x="62" y="78"/>
                  </a:cubicBezTo>
                  <a:cubicBezTo>
                    <a:pt x="0" y="171"/>
                    <a:pt x="0" y="310"/>
                    <a:pt x="78" y="403"/>
                  </a:cubicBezTo>
                  <a:cubicBezTo>
                    <a:pt x="124" y="465"/>
                    <a:pt x="202" y="496"/>
                    <a:pt x="279" y="496"/>
                  </a:cubicBezTo>
                  <a:cubicBezTo>
                    <a:pt x="310" y="496"/>
                    <a:pt x="357" y="481"/>
                    <a:pt x="388" y="465"/>
                  </a:cubicBezTo>
                  <a:cubicBezTo>
                    <a:pt x="466" y="372"/>
                    <a:pt x="466" y="295"/>
                    <a:pt x="450" y="217"/>
                  </a:cubicBezTo>
                  <a:cubicBezTo>
                    <a:pt x="435" y="109"/>
                    <a:pt x="373" y="62"/>
                    <a:pt x="310" y="16"/>
                  </a:cubicBezTo>
                  <a:cubicBezTo>
                    <a:pt x="279" y="0"/>
                    <a:pt x="21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25"/>
            <p:cNvSpPr/>
            <p:nvPr/>
          </p:nvSpPr>
          <p:spPr>
            <a:xfrm>
              <a:off x="8399963" y="3814625"/>
              <a:ext cx="8550" cy="6625"/>
            </a:xfrm>
            <a:custGeom>
              <a:avLst/>
              <a:gdLst/>
              <a:ahLst/>
              <a:cxnLst/>
              <a:rect l="l" t="t" r="r" b="b"/>
              <a:pathLst>
                <a:path w="342" h="265" extrusionOk="0">
                  <a:moveTo>
                    <a:pt x="62" y="0"/>
                  </a:moveTo>
                  <a:lnTo>
                    <a:pt x="47" y="16"/>
                  </a:lnTo>
                  <a:cubicBezTo>
                    <a:pt x="0" y="78"/>
                    <a:pt x="31" y="171"/>
                    <a:pt x="78" y="233"/>
                  </a:cubicBezTo>
                  <a:cubicBezTo>
                    <a:pt x="124" y="249"/>
                    <a:pt x="155" y="264"/>
                    <a:pt x="202" y="264"/>
                  </a:cubicBezTo>
                  <a:cubicBezTo>
                    <a:pt x="217" y="264"/>
                    <a:pt x="264" y="249"/>
                    <a:pt x="280" y="249"/>
                  </a:cubicBezTo>
                  <a:lnTo>
                    <a:pt x="342" y="249"/>
                  </a:lnTo>
                  <a:lnTo>
                    <a:pt x="342" y="62"/>
                  </a:lnTo>
                  <a:lnTo>
                    <a:pt x="264" y="62"/>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25"/>
            <p:cNvSpPr/>
            <p:nvPr/>
          </p:nvSpPr>
          <p:spPr>
            <a:xfrm>
              <a:off x="8349163" y="4276025"/>
              <a:ext cx="13975" cy="12050"/>
            </a:xfrm>
            <a:custGeom>
              <a:avLst/>
              <a:gdLst/>
              <a:ahLst/>
              <a:cxnLst/>
              <a:rect l="l" t="t" r="r" b="b"/>
              <a:pathLst>
                <a:path w="559" h="482" extrusionOk="0">
                  <a:moveTo>
                    <a:pt x="301" y="0"/>
                  </a:moveTo>
                  <a:cubicBezTo>
                    <a:pt x="249" y="0"/>
                    <a:pt x="196" y="12"/>
                    <a:pt x="156" y="32"/>
                  </a:cubicBezTo>
                  <a:cubicBezTo>
                    <a:pt x="63" y="94"/>
                    <a:pt x="1" y="233"/>
                    <a:pt x="16" y="342"/>
                  </a:cubicBezTo>
                  <a:cubicBezTo>
                    <a:pt x="16" y="389"/>
                    <a:pt x="47" y="420"/>
                    <a:pt x="78" y="435"/>
                  </a:cubicBezTo>
                  <a:cubicBezTo>
                    <a:pt x="94" y="435"/>
                    <a:pt x="125" y="466"/>
                    <a:pt x="140" y="466"/>
                  </a:cubicBezTo>
                  <a:cubicBezTo>
                    <a:pt x="171" y="482"/>
                    <a:pt x="218" y="482"/>
                    <a:pt x="249" y="482"/>
                  </a:cubicBezTo>
                  <a:cubicBezTo>
                    <a:pt x="357" y="482"/>
                    <a:pt x="435" y="466"/>
                    <a:pt x="481" y="404"/>
                  </a:cubicBezTo>
                  <a:cubicBezTo>
                    <a:pt x="543" y="358"/>
                    <a:pt x="559" y="280"/>
                    <a:pt x="559" y="218"/>
                  </a:cubicBezTo>
                  <a:cubicBezTo>
                    <a:pt x="559" y="156"/>
                    <a:pt x="528" y="94"/>
                    <a:pt x="481" y="63"/>
                  </a:cubicBezTo>
                  <a:cubicBezTo>
                    <a:pt x="438" y="19"/>
                    <a:pt x="369"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25"/>
            <p:cNvSpPr/>
            <p:nvPr/>
          </p:nvSpPr>
          <p:spPr>
            <a:xfrm>
              <a:off x="8503488" y="4132950"/>
              <a:ext cx="8950" cy="10125"/>
            </a:xfrm>
            <a:custGeom>
              <a:avLst/>
              <a:gdLst/>
              <a:ahLst/>
              <a:cxnLst/>
              <a:rect l="l" t="t" r="r" b="b"/>
              <a:pathLst>
                <a:path w="358" h="405" extrusionOk="0">
                  <a:moveTo>
                    <a:pt x="311" y="1"/>
                  </a:moveTo>
                  <a:lnTo>
                    <a:pt x="16" y="47"/>
                  </a:lnTo>
                  <a:lnTo>
                    <a:pt x="0" y="78"/>
                  </a:lnTo>
                  <a:cubicBezTo>
                    <a:pt x="0" y="140"/>
                    <a:pt x="0" y="218"/>
                    <a:pt x="16" y="264"/>
                  </a:cubicBezTo>
                  <a:cubicBezTo>
                    <a:pt x="47" y="358"/>
                    <a:pt x="109" y="404"/>
                    <a:pt x="187" y="404"/>
                  </a:cubicBezTo>
                  <a:lnTo>
                    <a:pt x="202" y="404"/>
                  </a:lnTo>
                  <a:cubicBezTo>
                    <a:pt x="311" y="389"/>
                    <a:pt x="342" y="311"/>
                    <a:pt x="357" y="233"/>
                  </a:cubicBezTo>
                  <a:cubicBezTo>
                    <a:pt x="357" y="156"/>
                    <a:pt x="342" y="94"/>
                    <a:pt x="326" y="47"/>
                  </a:cubicBezTo>
                  <a:lnTo>
                    <a:pt x="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25"/>
            <p:cNvSpPr/>
            <p:nvPr/>
          </p:nvSpPr>
          <p:spPr>
            <a:xfrm>
              <a:off x="8501538" y="3927300"/>
              <a:ext cx="12450" cy="11425"/>
            </a:xfrm>
            <a:custGeom>
              <a:avLst/>
              <a:gdLst/>
              <a:ahLst/>
              <a:cxnLst/>
              <a:rect l="l" t="t" r="r" b="b"/>
              <a:pathLst>
                <a:path w="498" h="457" extrusionOk="0">
                  <a:moveTo>
                    <a:pt x="309" y="1"/>
                  </a:moveTo>
                  <a:cubicBezTo>
                    <a:pt x="222" y="1"/>
                    <a:pt x="132" y="36"/>
                    <a:pt x="78" y="100"/>
                  </a:cubicBezTo>
                  <a:cubicBezTo>
                    <a:pt x="1" y="208"/>
                    <a:pt x="16" y="379"/>
                    <a:pt x="125" y="456"/>
                  </a:cubicBezTo>
                  <a:lnTo>
                    <a:pt x="202" y="456"/>
                  </a:lnTo>
                  <a:cubicBezTo>
                    <a:pt x="311" y="456"/>
                    <a:pt x="389" y="410"/>
                    <a:pt x="435" y="363"/>
                  </a:cubicBezTo>
                  <a:cubicBezTo>
                    <a:pt x="497" y="255"/>
                    <a:pt x="497" y="146"/>
                    <a:pt x="435" y="53"/>
                  </a:cubicBezTo>
                  <a:lnTo>
                    <a:pt x="420" y="22"/>
                  </a:lnTo>
                  <a:cubicBezTo>
                    <a:pt x="386" y="8"/>
                    <a:pt x="348" y="1"/>
                    <a:pt x="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25"/>
            <p:cNvSpPr/>
            <p:nvPr/>
          </p:nvSpPr>
          <p:spPr>
            <a:xfrm>
              <a:off x="8493013" y="3962350"/>
              <a:ext cx="12425" cy="9725"/>
            </a:xfrm>
            <a:custGeom>
              <a:avLst/>
              <a:gdLst/>
              <a:ahLst/>
              <a:cxnLst/>
              <a:rect l="l" t="t" r="r" b="b"/>
              <a:pathLst>
                <a:path w="497" h="389" extrusionOk="0">
                  <a:moveTo>
                    <a:pt x="233" y="1"/>
                  </a:moveTo>
                  <a:cubicBezTo>
                    <a:pt x="156" y="1"/>
                    <a:pt x="125" y="16"/>
                    <a:pt x="63" y="63"/>
                  </a:cubicBezTo>
                  <a:cubicBezTo>
                    <a:pt x="32" y="94"/>
                    <a:pt x="1" y="156"/>
                    <a:pt x="1" y="202"/>
                  </a:cubicBezTo>
                  <a:cubicBezTo>
                    <a:pt x="1" y="295"/>
                    <a:pt x="109" y="373"/>
                    <a:pt x="202" y="388"/>
                  </a:cubicBezTo>
                  <a:lnTo>
                    <a:pt x="264" y="388"/>
                  </a:lnTo>
                  <a:cubicBezTo>
                    <a:pt x="342" y="388"/>
                    <a:pt x="388" y="373"/>
                    <a:pt x="450" y="357"/>
                  </a:cubicBezTo>
                  <a:lnTo>
                    <a:pt x="497" y="326"/>
                  </a:lnTo>
                  <a:lnTo>
                    <a:pt x="450" y="47"/>
                  </a:lnTo>
                  <a:lnTo>
                    <a:pt x="419" y="47"/>
                  </a:lnTo>
                  <a:cubicBezTo>
                    <a:pt x="357" y="16"/>
                    <a:pt x="295"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25"/>
            <p:cNvSpPr/>
            <p:nvPr/>
          </p:nvSpPr>
          <p:spPr>
            <a:xfrm>
              <a:off x="8114963" y="3823150"/>
              <a:ext cx="3525" cy="2750"/>
            </a:xfrm>
            <a:custGeom>
              <a:avLst/>
              <a:gdLst/>
              <a:ahLst/>
              <a:cxnLst/>
              <a:rect l="l" t="t" r="r" b="b"/>
              <a:pathLst>
                <a:path w="141" h="110" extrusionOk="0">
                  <a:moveTo>
                    <a:pt x="140" y="1"/>
                  </a:moveTo>
                  <a:lnTo>
                    <a:pt x="140" y="1"/>
                  </a:lnTo>
                  <a:cubicBezTo>
                    <a:pt x="78" y="47"/>
                    <a:pt x="47" y="78"/>
                    <a:pt x="1" y="109"/>
                  </a:cubicBezTo>
                  <a:cubicBezTo>
                    <a:pt x="47" y="78"/>
                    <a:pt x="109" y="4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25"/>
            <p:cNvSpPr/>
            <p:nvPr/>
          </p:nvSpPr>
          <p:spPr>
            <a:xfrm>
              <a:off x="8017263" y="4082950"/>
              <a:ext cx="800" cy="5050"/>
            </a:xfrm>
            <a:custGeom>
              <a:avLst/>
              <a:gdLst/>
              <a:ahLst/>
              <a:cxnLst/>
              <a:rect l="l" t="t" r="r" b="b"/>
              <a:pathLst>
                <a:path w="32" h="202" extrusionOk="0">
                  <a:moveTo>
                    <a:pt x="0" y="0"/>
                  </a:moveTo>
                  <a:cubicBezTo>
                    <a:pt x="16" y="62"/>
                    <a:pt x="16" y="124"/>
                    <a:pt x="31" y="202"/>
                  </a:cubicBezTo>
                  <a:cubicBezTo>
                    <a:pt x="16" y="124"/>
                    <a:pt x="16" y="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25"/>
            <p:cNvSpPr/>
            <p:nvPr/>
          </p:nvSpPr>
          <p:spPr>
            <a:xfrm>
              <a:off x="8069988" y="4200425"/>
              <a:ext cx="2350" cy="3525"/>
            </a:xfrm>
            <a:custGeom>
              <a:avLst/>
              <a:gdLst/>
              <a:ahLst/>
              <a:cxnLst/>
              <a:rect l="l" t="t" r="r" b="b"/>
              <a:pathLst>
                <a:path w="94" h="141" extrusionOk="0">
                  <a:moveTo>
                    <a:pt x="1" y="0"/>
                  </a:moveTo>
                  <a:cubicBezTo>
                    <a:pt x="32" y="31"/>
                    <a:pt x="63" y="94"/>
                    <a:pt x="94" y="140"/>
                  </a:cubicBezTo>
                  <a:cubicBezTo>
                    <a:pt x="78" y="94"/>
                    <a:pt x="47" y="3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25"/>
            <p:cNvSpPr/>
            <p:nvPr/>
          </p:nvSpPr>
          <p:spPr>
            <a:xfrm>
              <a:off x="8092488" y="3843325"/>
              <a:ext cx="2725" cy="2725"/>
            </a:xfrm>
            <a:custGeom>
              <a:avLst/>
              <a:gdLst/>
              <a:ahLst/>
              <a:cxnLst/>
              <a:rect l="l" t="t" r="r" b="b"/>
              <a:pathLst>
                <a:path w="109" h="109" extrusionOk="0">
                  <a:moveTo>
                    <a:pt x="109" y="0"/>
                  </a:moveTo>
                  <a:lnTo>
                    <a:pt x="0" y="1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25"/>
            <p:cNvSpPr/>
            <p:nvPr/>
          </p:nvSpPr>
          <p:spPr>
            <a:xfrm>
              <a:off x="8069988" y="3867750"/>
              <a:ext cx="2350" cy="3500"/>
            </a:xfrm>
            <a:custGeom>
              <a:avLst/>
              <a:gdLst/>
              <a:ahLst/>
              <a:cxnLst/>
              <a:rect l="l" t="t" r="r" b="b"/>
              <a:pathLst>
                <a:path w="94" h="140" extrusionOk="0">
                  <a:moveTo>
                    <a:pt x="94" y="0"/>
                  </a:moveTo>
                  <a:cubicBezTo>
                    <a:pt x="63" y="47"/>
                    <a:pt x="16" y="109"/>
                    <a:pt x="1" y="140"/>
                  </a:cubicBezTo>
                  <a:cubicBezTo>
                    <a:pt x="32" y="109"/>
                    <a:pt x="63" y="47"/>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25"/>
            <p:cNvSpPr/>
            <p:nvPr/>
          </p:nvSpPr>
          <p:spPr>
            <a:xfrm>
              <a:off x="8114963" y="4245400"/>
              <a:ext cx="3525" cy="2350"/>
            </a:xfrm>
            <a:custGeom>
              <a:avLst/>
              <a:gdLst/>
              <a:ahLst/>
              <a:cxnLst/>
              <a:rect l="l" t="t" r="r" b="b"/>
              <a:pathLst>
                <a:path w="141" h="94" extrusionOk="0">
                  <a:moveTo>
                    <a:pt x="1" y="1"/>
                  </a:moveTo>
                  <a:cubicBezTo>
                    <a:pt x="47" y="47"/>
                    <a:pt x="78" y="78"/>
                    <a:pt x="140" y="94"/>
                  </a:cubicBezTo>
                  <a:cubicBezTo>
                    <a:pt x="109" y="78"/>
                    <a:pt x="47"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25"/>
            <p:cNvSpPr/>
            <p:nvPr/>
          </p:nvSpPr>
          <p:spPr>
            <a:xfrm>
              <a:off x="8102963" y="4235700"/>
              <a:ext cx="3500" cy="3125"/>
            </a:xfrm>
            <a:custGeom>
              <a:avLst/>
              <a:gdLst/>
              <a:ahLst/>
              <a:cxnLst/>
              <a:rect l="l" t="t" r="r" b="b"/>
              <a:pathLst>
                <a:path w="140" h="125" extrusionOk="0">
                  <a:moveTo>
                    <a:pt x="0" y="1"/>
                  </a:moveTo>
                  <a:lnTo>
                    <a:pt x="0" y="1"/>
                  </a:lnTo>
                  <a:cubicBezTo>
                    <a:pt x="47" y="47"/>
                    <a:pt x="93" y="78"/>
                    <a:pt x="140" y="125"/>
                  </a:cubicBezTo>
                  <a:cubicBezTo>
                    <a:pt x="93" y="78"/>
                    <a:pt x="62"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25"/>
            <p:cNvSpPr/>
            <p:nvPr/>
          </p:nvSpPr>
          <p:spPr>
            <a:xfrm>
              <a:off x="8092488" y="4225625"/>
              <a:ext cx="2725" cy="2750"/>
            </a:xfrm>
            <a:custGeom>
              <a:avLst/>
              <a:gdLst/>
              <a:ahLst/>
              <a:cxnLst/>
              <a:rect l="l" t="t" r="r" b="b"/>
              <a:pathLst>
                <a:path w="109" h="110" extrusionOk="0">
                  <a:moveTo>
                    <a:pt x="0" y="1"/>
                  </a:moveTo>
                  <a:lnTo>
                    <a:pt x="109" y="1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25"/>
            <p:cNvSpPr/>
            <p:nvPr/>
          </p:nvSpPr>
          <p:spPr>
            <a:xfrm>
              <a:off x="8060688" y="4188400"/>
              <a:ext cx="3125" cy="3900"/>
            </a:xfrm>
            <a:custGeom>
              <a:avLst/>
              <a:gdLst/>
              <a:ahLst/>
              <a:cxnLst/>
              <a:rect l="l" t="t" r="r" b="b"/>
              <a:pathLst>
                <a:path w="125" h="156" extrusionOk="0">
                  <a:moveTo>
                    <a:pt x="0" y="1"/>
                  </a:moveTo>
                  <a:lnTo>
                    <a:pt x="0" y="1"/>
                  </a:lnTo>
                  <a:cubicBezTo>
                    <a:pt x="47" y="47"/>
                    <a:pt x="78" y="94"/>
                    <a:pt x="125" y="156"/>
                  </a:cubicBezTo>
                  <a:cubicBezTo>
                    <a:pt x="78" y="94"/>
                    <a:pt x="47" y="3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25"/>
            <p:cNvSpPr/>
            <p:nvPr/>
          </p:nvSpPr>
          <p:spPr>
            <a:xfrm>
              <a:off x="8036638" y="4145750"/>
              <a:ext cx="1975" cy="3900"/>
            </a:xfrm>
            <a:custGeom>
              <a:avLst/>
              <a:gdLst/>
              <a:ahLst/>
              <a:cxnLst/>
              <a:rect l="l" t="t" r="r" b="b"/>
              <a:pathLst>
                <a:path w="79" h="156" extrusionOk="0">
                  <a:moveTo>
                    <a:pt x="1" y="1"/>
                  </a:moveTo>
                  <a:lnTo>
                    <a:pt x="1" y="1"/>
                  </a:lnTo>
                  <a:cubicBezTo>
                    <a:pt x="16" y="47"/>
                    <a:pt x="32" y="109"/>
                    <a:pt x="78" y="156"/>
                  </a:cubicBezTo>
                  <a:cubicBezTo>
                    <a:pt x="63" y="109"/>
                    <a:pt x="16"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25"/>
            <p:cNvSpPr/>
            <p:nvPr/>
          </p:nvSpPr>
          <p:spPr>
            <a:xfrm>
              <a:off x="8130088" y="3815000"/>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25"/>
            <p:cNvSpPr/>
            <p:nvPr/>
          </p:nvSpPr>
          <p:spPr>
            <a:xfrm>
              <a:off x="8044788" y="4162425"/>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25"/>
            <p:cNvSpPr/>
            <p:nvPr/>
          </p:nvSpPr>
          <p:spPr>
            <a:xfrm>
              <a:off x="8025413" y="4117050"/>
              <a:ext cx="1575" cy="4300"/>
            </a:xfrm>
            <a:custGeom>
              <a:avLst/>
              <a:gdLst/>
              <a:ahLst/>
              <a:cxnLst/>
              <a:rect l="l" t="t" r="r" b="b"/>
              <a:pathLst>
                <a:path w="63" h="172" extrusionOk="0">
                  <a:moveTo>
                    <a:pt x="0" y="1"/>
                  </a:moveTo>
                  <a:lnTo>
                    <a:pt x="62" y="1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25"/>
            <p:cNvSpPr/>
            <p:nvPr/>
          </p:nvSpPr>
          <p:spPr>
            <a:xfrm>
              <a:off x="8103338" y="3832850"/>
              <a:ext cx="3525" cy="3125"/>
            </a:xfrm>
            <a:custGeom>
              <a:avLst/>
              <a:gdLst/>
              <a:ahLst/>
              <a:cxnLst/>
              <a:rect l="l" t="t" r="r" b="b"/>
              <a:pathLst>
                <a:path w="141" h="125" extrusionOk="0">
                  <a:moveTo>
                    <a:pt x="140" y="0"/>
                  </a:moveTo>
                  <a:cubicBezTo>
                    <a:pt x="78" y="47"/>
                    <a:pt x="47" y="78"/>
                    <a:pt x="1" y="124"/>
                  </a:cubicBezTo>
                  <a:cubicBezTo>
                    <a:pt x="47" y="78"/>
                    <a:pt x="109" y="47"/>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25"/>
            <p:cNvSpPr/>
            <p:nvPr/>
          </p:nvSpPr>
          <p:spPr>
            <a:xfrm>
              <a:off x="8021138" y="4102325"/>
              <a:ext cx="25" cy="25"/>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25"/>
            <p:cNvSpPr/>
            <p:nvPr/>
          </p:nvSpPr>
          <p:spPr>
            <a:xfrm>
              <a:off x="8030838" y="4131025"/>
              <a:ext cx="1950" cy="5050"/>
            </a:xfrm>
            <a:custGeom>
              <a:avLst/>
              <a:gdLst/>
              <a:ahLst/>
              <a:cxnLst/>
              <a:rect l="l" t="t" r="r" b="b"/>
              <a:pathLst>
                <a:path w="78" h="202" extrusionOk="0">
                  <a:moveTo>
                    <a:pt x="0" y="0"/>
                  </a:moveTo>
                  <a:cubicBezTo>
                    <a:pt x="16" y="62"/>
                    <a:pt x="31" y="140"/>
                    <a:pt x="78" y="202"/>
                  </a:cubicBezTo>
                  <a:cubicBezTo>
                    <a:pt x="47" y="140"/>
                    <a:pt x="16" y="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25"/>
            <p:cNvSpPr/>
            <p:nvPr/>
          </p:nvSpPr>
          <p:spPr>
            <a:xfrm>
              <a:off x="8052538" y="3892550"/>
              <a:ext cx="2350" cy="3525"/>
            </a:xfrm>
            <a:custGeom>
              <a:avLst/>
              <a:gdLst/>
              <a:ahLst/>
              <a:cxnLst/>
              <a:rect l="l" t="t" r="r" b="b"/>
              <a:pathLst>
                <a:path w="94" h="141" extrusionOk="0">
                  <a:moveTo>
                    <a:pt x="94" y="1"/>
                  </a:moveTo>
                  <a:lnTo>
                    <a:pt x="94" y="1"/>
                  </a:lnTo>
                  <a:cubicBezTo>
                    <a:pt x="63" y="47"/>
                    <a:pt x="16" y="94"/>
                    <a:pt x="1" y="140"/>
                  </a:cubicBezTo>
                  <a:cubicBezTo>
                    <a:pt x="47" y="94"/>
                    <a:pt x="63" y="47"/>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25"/>
            <p:cNvSpPr/>
            <p:nvPr/>
          </p:nvSpPr>
          <p:spPr>
            <a:xfrm>
              <a:off x="8025413" y="3950325"/>
              <a:ext cx="1575" cy="4300"/>
            </a:xfrm>
            <a:custGeom>
              <a:avLst/>
              <a:gdLst/>
              <a:ahLst/>
              <a:cxnLst/>
              <a:rect l="l" t="t" r="r" b="b"/>
              <a:pathLst>
                <a:path w="63" h="172" extrusionOk="0">
                  <a:moveTo>
                    <a:pt x="62" y="1"/>
                  </a:moveTo>
                  <a:lnTo>
                    <a:pt x="0" y="1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25"/>
            <p:cNvSpPr/>
            <p:nvPr/>
          </p:nvSpPr>
          <p:spPr>
            <a:xfrm>
              <a:off x="8044788" y="3909225"/>
              <a:ext cx="425" cy="25"/>
            </a:xfrm>
            <a:custGeom>
              <a:avLst/>
              <a:gdLst/>
              <a:ahLst/>
              <a:cxnLst/>
              <a:rect l="l" t="t" r="r" b="b"/>
              <a:pathLst>
                <a:path w="17" h="1" extrusionOk="0">
                  <a:moveTo>
                    <a:pt x="16" y="1"/>
                  </a:moveTo>
                  <a:cubicBezTo>
                    <a:pt x="1" y="1"/>
                    <a:pt x="1" y="1"/>
                    <a:pt x="16" y="1"/>
                  </a:cubicBezTo>
                  <a:cubicBezTo>
                    <a:pt x="1" y="1"/>
                    <a:pt x="1"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25"/>
            <p:cNvSpPr/>
            <p:nvPr/>
          </p:nvSpPr>
          <p:spPr>
            <a:xfrm>
              <a:off x="8013388" y="4015100"/>
              <a:ext cx="400" cy="5050"/>
            </a:xfrm>
            <a:custGeom>
              <a:avLst/>
              <a:gdLst/>
              <a:ahLst/>
              <a:cxnLst/>
              <a:rect l="l" t="t" r="r" b="b"/>
              <a:pathLst>
                <a:path w="16" h="202" extrusionOk="0">
                  <a:moveTo>
                    <a:pt x="16" y="0"/>
                  </a:moveTo>
                  <a:cubicBezTo>
                    <a:pt x="16" y="62"/>
                    <a:pt x="0" y="140"/>
                    <a:pt x="0" y="201"/>
                  </a:cubicBezTo>
                  <a:cubicBezTo>
                    <a:pt x="0" y="140"/>
                    <a:pt x="16" y="78"/>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25"/>
            <p:cNvSpPr/>
            <p:nvPr/>
          </p:nvSpPr>
          <p:spPr>
            <a:xfrm>
              <a:off x="8052538" y="4175600"/>
              <a:ext cx="2350" cy="3525"/>
            </a:xfrm>
            <a:custGeom>
              <a:avLst/>
              <a:gdLst/>
              <a:ahLst/>
              <a:cxnLst/>
              <a:rect l="l" t="t" r="r" b="b"/>
              <a:pathLst>
                <a:path w="94" h="141" extrusionOk="0">
                  <a:moveTo>
                    <a:pt x="1" y="1"/>
                  </a:moveTo>
                  <a:lnTo>
                    <a:pt x="1" y="1"/>
                  </a:lnTo>
                  <a:cubicBezTo>
                    <a:pt x="16" y="47"/>
                    <a:pt x="63" y="94"/>
                    <a:pt x="94" y="140"/>
                  </a:cubicBezTo>
                  <a:cubicBezTo>
                    <a:pt x="63" y="94"/>
                    <a:pt x="47" y="6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25"/>
            <p:cNvSpPr/>
            <p:nvPr/>
          </p:nvSpPr>
          <p:spPr>
            <a:xfrm>
              <a:off x="8015313" y="3999175"/>
              <a:ext cx="425" cy="5475"/>
            </a:xfrm>
            <a:custGeom>
              <a:avLst/>
              <a:gdLst/>
              <a:ahLst/>
              <a:cxnLst/>
              <a:rect l="l" t="t" r="r" b="b"/>
              <a:pathLst>
                <a:path w="17" h="219" extrusionOk="0">
                  <a:moveTo>
                    <a:pt x="16" y="1"/>
                  </a:moveTo>
                  <a:cubicBezTo>
                    <a:pt x="1" y="79"/>
                    <a:pt x="1" y="141"/>
                    <a:pt x="1" y="218"/>
                  </a:cubicBezTo>
                  <a:cubicBezTo>
                    <a:pt x="1" y="141"/>
                    <a:pt x="1" y="79"/>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25"/>
            <p:cNvSpPr/>
            <p:nvPr/>
          </p:nvSpPr>
          <p:spPr>
            <a:xfrm>
              <a:off x="8021138" y="3969325"/>
              <a:ext cx="400" cy="25"/>
            </a:xfrm>
            <a:custGeom>
              <a:avLst/>
              <a:gdLst/>
              <a:ahLst/>
              <a:cxnLst/>
              <a:rect l="l" t="t" r="r" b="b"/>
              <a:pathLst>
                <a:path w="16" h="1" extrusionOk="0">
                  <a:moveTo>
                    <a:pt x="16" y="1"/>
                  </a:moveTo>
                  <a:cubicBezTo>
                    <a:pt x="0" y="1"/>
                    <a:pt x="0" y="1"/>
                    <a:pt x="16" y="1"/>
                  </a:cubicBezTo>
                  <a:cubicBezTo>
                    <a:pt x="0" y="1"/>
                    <a:pt x="0"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25"/>
            <p:cNvSpPr/>
            <p:nvPr/>
          </p:nvSpPr>
          <p:spPr>
            <a:xfrm>
              <a:off x="8036638" y="3922025"/>
              <a:ext cx="1975" cy="3900"/>
            </a:xfrm>
            <a:custGeom>
              <a:avLst/>
              <a:gdLst/>
              <a:ahLst/>
              <a:cxnLst/>
              <a:rect l="l" t="t" r="r" b="b"/>
              <a:pathLst>
                <a:path w="79" h="156" extrusionOk="0">
                  <a:moveTo>
                    <a:pt x="78" y="1"/>
                  </a:moveTo>
                  <a:cubicBezTo>
                    <a:pt x="32" y="63"/>
                    <a:pt x="16" y="109"/>
                    <a:pt x="1" y="156"/>
                  </a:cubicBezTo>
                  <a:cubicBezTo>
                    <a:pt x="16" y="125"/>
                    <a:pt x="63" y="63"/>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25"/>
            <p:cNvSpPr/>
            <p:nvPr/>
          </p:nvSpPr>
          <p:spPr>
            <a:xfrm>
              <a:off x="8030063" y="3935600"/>
              <a:ext cx="1950" cy="5075"/>
            </a:xfrm>
            <a:custGeom>
              <a:avLst/>
              <a:gdLst/>
              <a:ahLst/>
              <a:cxnLst/>
              <a:rect l="l" t="t" r="r" b="b"/>
              <a:pathLst>
                <a:path w="78" h="203" extrusionOk="0">
                  <a:moveTo>
                    <a:pt x="78" y="1"/>
                  </a:moveTo>
                  <a:cubicBezTo>
                    <a:pt x="62" y="63"/>
                    <a:pt x="31" y="140"/>
                    <a:pt x="0" y="202"/>
                  </a:cubicBezTo>
                  <a:cubicBezTo>
                    <a:pt x="47" y="140"/>
                    <a:pt x="62" y="63"/>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25"/>
            <p:cNvSpPr/>
            <p:nvPr/>
          </p:nvSpPr>
          <p:spPr>
            <a:xfrm>
              <a:off x="8017263" y="3984075"/>
              <a:ext cx="800" cy="5050"/>
            </a:xfrm>
            <a:custGeom>
              <a:avLst/>
              <a:gdLst/>
              <a:ahLst/>
              <a:cxnLst/>
              <a:rect l="l" t="t" r="r" b="b"/>
              <a:pathLst>
                <a:path w="32" h="202" extrusionOk="0">
                  <a:moveTo>
                    <a:pt x="31" y="0"/>
                  </a:moveTo>
                  <a:cubicBezTo>
                    <a:pt x="16" y="62"/>
                    <a:pt x="16" y="124"/>
                    <a:pt x="0" y="202"/>
                  </a:cubicBezTo>
                  <a:cubicBezTo>
                    <a:pt x="16" y="124"/>
                    <a:pt x="16" y="62"/>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25"/>
            <p:cNvSpPr/>
            <p:nvPr/>
          </p:nvSpPr>
          <p:spPr>
            <a:xfrm>
              <a:off x="8013388" y="4051575"/>
              <a:ext cx="400" cy="5025"/>
            </a:xfrm>
            <a:custGeom>
              <a:avLst/>
              <a:gdLst/>
              <a:ahLst/>
              <a:cxnLst/>
              <a:rect l="l" t="t" r="r" b="b"/>
              <a:pathLst>
                <a:path w="16" h="201" extrusionOk="0">
                  <a:moveTo>
                    <a:pt x="0" y="1"/>
                  </a:moveTo>
                  <a:cubicBezTo>
                    <a:pt x="1" y="62"/>
                    <a:pt x="16" y="139"/>
                    <a:pt x="16" y="200"/>
                  </a:cubicBezTo>
                  <a:cubicBezTo>
                    <a:pt x="16" y="124"/>
                    <a:pt x="1" y="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25"/>
            <p:cNvSpPr/>
            <p:nvPr/>
          </p:nvSpPr>
          <p:spPr>
            <a:xfrm>
              <a:off x="8014938" y="4067050"/>
              <a:ext cx="400" cy="5450"/>
            </a:xfrm>
            <a:custGeom>
              <a:avLst/>
              <a:gdLst/>
              <a:ahLst/>
              <a:cxnLst/>
              <a:rect l="l" t="t" r="r" b="b"/>
              <a:pathLst>
                <a:path w="16" h="218" extrusionOk="0">
                  <a:moveTo>
                    <a:pt x="0" y="0"/>
                  </a:moveTo>
                  <a:cubicBezTo>
                    <a:pt x="0" y="78"/>
                    <a:pt x="16" y="140"/>
                    <a:pt x="16" y="217"/>
                  </a:cubicBezTo>
                  <a:cubicBezTo>
                    <a:pt x="16" y="140"/>
                    <a:pt x="16" y="7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25"/>
            <p:cNvSpPr/>
            <p:nvPr/>
          </p:nvSpPr>
          <p:spPr>
            <a:xfrm>
              <a:off x="8060688" y="3879375"/>
              <a:ext cx="3125" cy="3900"/>
            </a:xfrm>
            <a:custGeom>
              <a:avLst/>
              <a:gdLst/>
              <a:ahLst/>
              <a:cxnLst/>
              <a:rect l="l" t="t" r="r" b="b"/>
              <a:pathLst>
                <a:path w="125" h="156" extrusionOk="0">
                  <a:moveTo>
                    <a:pt x="124" y="1"/>
                  </a:moveTo>
                  <a:lnTo>
                    <a:pt x="124" y="1"/>
                  </a:lnTo>
                  <a:cubicBezTo>
                    <a:pt x="78" y="63"/>
                    <a:pt x="47" y="109"/>
                    <a:pt x="0" y="156"/>
                  </a:cubicBezTo>
                  <a:cubicBezTo>
                    <a:pt x="47" y="125"/>
                    <a:pt x="78" y="63"/>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25"/>
            <p:cNvSpPr/>
            <p:nvPr/>
          </p:nvSpPr>
          <p:spPr>
            <a:xfrm>
              <a:off x="8192138" y="3807650"/>
              <a:ext cx="48100" cy="17850"/>
            </a:xfrm>
            <a:custGeom>
              <a:avLst/>
              <a:gdLst/>
              <a:ahLst/>
              <a:cxnLst/>
              <a:rect l="l" t="t" r="r" b="b"/>
              <a:pathLst>
                <a:path w="1924" h="714" extrusionOk="0">
                  <a:moveTo>
                    <a:pt x="1536" y="0"/>
                  </a:moveTo>
                  <a:cubicBezTo>
                    <a:pt x="1148" y="0"/>
                    <a:pt x="559" y="47"/>
                    <a:pt x="171" y="372"/>
                  </a:cubicBezTo>
                  <a:cubicBezTo>
                    <a:pt x="78" y="450"/>
                    <a:pt x="0" y="590"/>
                    <a:pt x="47" y="652"/>
                  </a:cubicBezTo>
                  <a:cubicBezTo>
                    <a:pt x="78" y="683"/>
                    <a:pt x="171" y="698"/>
                    <a:pt x="248" y="698"/>
                  </a:cubicBezTo>
                  <a:cubicBezTo>
                    <a:pt x="351" y="708"/>
                    <a:pt x="454" y="713"/>
                    <a:pt x="555" y="713"/>
                  </a:cubicBezTo>
                  <a:cubicBezTo>
                    <a:pt x="913" y="713"/>
                    <a:pt x="1263" y="652"/>
                    <a:pt x="1613" y="543"/>
                  </a:cubicBezTo>
                  <a:cubicBezTo>
                    <a:pt x="1799" y="497"/>
                    <a:pt x="1923" y="341"/>
                    <a:pt x="1923" y="155"/>
                  </a:cubicBezTo>
                  <a:lnTo>
                    <a:pt x="1923" y="124"/>
                  </a:lnTo>
                  <a:cubicBezTo>
                    <a:pt x="1908" y="62"/>
                    <a:pt x="1799" y="31"/>
                    <a:pt x="1629" y="31"/>
                  </a:cubicBezTo>
                  <a:lnTo>
                    <a:pt x="1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25"/>
            <p:cNvSpPr/>
            <p:nvPr/>
          </p:nvSpPr>
          <p:spPr>
            <a:xfrm>
              <a:off x="8192138" y="3807650"/>
              <a:ext cx="48100" cy="17850"/>
            </a:xfrm>
            <a:custGeom>
              <a:avLst/>
              <a:gdLst/>
              <a:ahLst/>
              <a:cxnLst/>
              <a:rect l="l" t="t" r="r" b="b"/>
              <a:pathLst>
                <a:path w="1924" h="714" extrusionOk="0">
                  <a:moveTo>
                    <a:pt x="1536" y="0"/>
                  </a:moveTo>
                  <a:cubicBezTo>
                    <a:pt x="1148" y="0"/>
                    <a:pt x="559" y="47"/>
                    <a:pt x="171" y="372"/>
                  </a:cubicBezTo>
                  <a:cubicBezTo>
                    <a:pt x="78" y="450"/>
                    <a:pt x="0" y="590"/>
                    <a:pt x="47" y="652"/>
                  </a:cubicBezTo>
                  <a:cubicBezTo>
                    <a:pt x="78" y="683"/>
                    <a:pt x="171" y="698"/>
                    <a:pt x="248" y="698"/>
                  </a:cubicBezTo>
                  <a:cubicBezTo>
                    <a:pt x="351" y="708"/>
                    <a:pt x="454" y="713"/>
                    <a:pt x="555" y="713"/>
                  </a:cubicBezTo>
                  <a:cubicBezTo>
                    <a:pt x="913" y="713"/>
                    <a:pt x="1263" y="652"/>
                    <a:pt x="1613" y="543"/>
                  </a:cubicBezTo>
                  <a:cubicBezTo>
                    <a:pt x="1799" y="497"/>
                    <a:pt x="1923" y="341"/>
                    <a:pt x="1923" y="155"/>
                  </a:cubicBezTo>
                  <a:lnTo>
                    <a:pt x="1923" y="124"/>
                  </a:lnTo>
                  <a:cubicBezTo>
                    <a:pt x="1908" y="62"/>
                    <a:pt x="1799" y="31"/>
                    <a:pt x="1629" y="31"/>
                  </a:cubicBezTo>
                  <a:lnTo>
                    <a:pt x="1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25"/>
            <p:cNvSpPr/>
            <p:nvPr/>
          </p:nvSpPr>
          <p:spPr>
            <a:xfrm>
              <a:off x="8175063" y="4237250"/>
              <a:ext cx="39975" cy="19650"/>
            </a:xfrm>
            <a:custGeom>
              <a:avLst/>
              <a:gdLst/>
              <a:ahLst/>
              <a:cxnLst/>
              <a:rect l="l" t="t" r="r" b="b"/>
              <a:pathLst>
                <a:path w="1599" h="786" extrusionOk="0">
                  <a:moveTo>
                    <a:pt x="311" y="1"/>
                  </a:moveTo>
                  <a:cubicBezTo>
                    <a:pt x="202" y="1"/>
                    <a:pt x="78" y="63"/>
                    <a:pt x="47" y="156"/>
                  </a:cubicBezTo>
                  <a:cubicBezTo>
                    <a:pt x="32" y="156"/>
                    <a:pt x="32" y="171"/>
                    <a:pt x="32" y="171"/>
                  </a:cubicBezTo>
                  <a:cubicBezTo>
                    <a:pt x="1" y="234"/>
                    <a:pt x="63" y="296"/>
                    <a:pt x="187" y="373"/>
                  </a:cubicBezTo>
                  <a:cubicBezTo>
                    <a:pt x="480" y="554"/>
                    <a:pt x="872" y="786"/>
                    <a:pt x="1264" y="786"/>
                  </a:cubicBezTo>
                  <a:cubicBezTo>
                    <a:pt x="1308" y="786"/>
                    <a:pt x="1353" y="783"/>
                    <a:pt x="1397" y="776"/>
                  </a:cubicBezTo>
                  <a:cubicBezTo>
                    <a:pt x="1505" y="761"/>
                    <a:pt x="1598" y="699"/>
                    <a:pt x="1598" y="652"/>
                  </a:cubicBezTo>
                  <a:cubicBezTo>
                    <a:pt x="1598" y="621"/>
                    <a:pt x="1552" y="575"/>
                    <a:pt x="1474" y="528"/>
                  </a:cubicBezTo>
                  <a:cubicBezTo>
                    <a:pt x="1149" y="296"/>
                    <a:pt x="807" y="140"/>
                    <a:pt x="420" y="16"/>
                  </a:cubicBezTo>
                  <a:cubicBezTo>
                    <a:pt x="389" y="1"/>
                    <a:pt x="358"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25"/>
            <p:cNvSpPr/>
            <p:nvPr/>
          </p:nvSpPr>
          <p:spPr>
            <a:xfrm>
              <a:off x="8175063" y="4237250"/>
              <a:ext cx="39975" cy="19650"/>
            </a:xfrm>
            <a:custGeom>
              <a:avLst/>
              <a:gdLst/>
              <a:ahLst/>
              <a:cxnLst/>
              <a:rect l="l" t="t" r="r" b="b"/>
              <a:pathLst>
                <a:path w="1599" h="786" extrusionOk="0">
                  <a:moveTo>
                    <a:pt x="311" y="1"/>
                  </a:moveTo>
                  <a:cubicBezTo>
                    <a:pt x="202" y="1"/>
                    <a:pt x="78" y="63"/>
                    <a:pt x="47" y="156"/>
                  </a:cubicBezTo>
                  <a:cubicBezTo>
                    <a:pt x="32" y="156"/>
                    <a:pt x="32" y="171"/>
                    <a:pt x="32" y="171"/>
                  </a:cubicBezTo>
                  <a:cubicBezTo>
                    <a:pt x="1" y="234"/>
                    <a:pt x="63" y="296"/>
                    <a:pt x="187" y="373"/>
                  </a:cubicBezTo>
                  <a:cubicBezTo>
                    <a:pt x="480" y="554"/>
                    <a:pt x="872" y="786"/>
                    <a:pt x="1264" y="786"/>
                  </a:cubicBezTo>
                  <a:cubicBezTo>
                    <a:pt x="1308" y="786"/>
                    <a:pt x="1353" y="783"/>
                    <a:pt x="1397" y="776"/>
                  </a:cubicBezTo>
                  <a:cubicBezTo>
                    <a:pt x="1505" y="761"/>
                    <a:pt x="1598" y="699"/>
                    <a:pt x="1598" y="652"/>
                  </a:cubicBezTo>
                  <a:cubicBezTo>
                    <a:pt x="1598" y="621"/>
                    <a:pt x="1552" y="575"/>
                    <a:pt x="1474" y="528"/>
                  </a:cubicBezTo>
                  <a:cubicBezTo>
                    <a:pt x="1149" y="296"/>
                    <a:pt x="807" y="140"/>
                    <a:pt x="420" y="16"/>
                  </a:cubicBezTo>
                  <a:cubicBezTo>
                    <a:pt x="389" y="1"/>
                    <a:pt x="358"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25"/>
            <p:cNvSpPr/>
            <p:nvPr/>
          </p:nvSpPr>
          <p:spPr>
            <a:xfrm>
              <a:off x="8363888" y="3851075"/>
              <a:ext cx="28350" cy="14225"/>
            </a:xfrm>
            <a:custGeom>
              <a:avLst/>
              <a:gdLst/>
              <a:ahLst/>
              <a:cxnLst/>
              <a:rect l="l" t="t" r="r" b="b"/>
              <a:pathLst>
                <a:path w="1134" h="569" extrusionOk="0">
                  <a:moveTo>
                    <a:pt x="265" y="0"/>
                  </a:moveTo>
                  <a:cubicBezTo>
                    <a:pt x="234" y="0"/>
                    <a:pt x="172" y="16"/>
                    <a:pt x="125" y="16"/>
                  </a:cubicBezTo>
                  <a:cubicBezTo>
                    <a:pt x="47" y="31"/>
                    <a:pt x="1" y="78"/>
                    <a:pt x="1" y="93"/>
                  </a:cubicBezTo>
                  <a:cubicBezTo>
                    <a:pt x="1" y="93"/>
                    <a:pt x="16" y="109"/>
                    <a:pt x="94" y="171"/>
                  </a:cubicBezTo>
                  <a:cubicBezTo>
                    <a:pt x="358" y="342"/>
                    <a:pt x="668" y="481"/>
                    <a:pt x="978" y="559"/>
                  </a:cubicBezTo>
                  <a:cubicBezTo>
                    <a:pt x="1004" y="565"/>
                    <a:pt x="1029" y="569"/>
                    <a:pt x="1053" y="569"/>
                  </a:cubicBezTo>
                  <a:cubicBezTo>
                    <a:pt x="1086" y="569"/>
                    <a:pt x="1115" y="561"/>
                    <a:pt x="1133" y="543"/>
                  </a:cubicBezTo>
                  <a:cubicBezTo>
                    <a:pt x="963" y="357"/>
                    <a:pt x="792" y="202"/>
                    <a:pt x="621" y="47"/>
                  </a:cubicBezTo>
                  <a:cubicBezTo>
                    <a:pt x="497" y="16"/>
                    <a:pt x="389"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25"/>
            <p:cNvSpPr/>
            <p:nvPr/>
          </p:nvSpPr>
          <p:spPr>
            <a:xfrm>
              <a:off x="8363888" y="3851075"/>
              <a:ext cx="28350" cy="14225"/>
            </a:xfrm>
            <a:custGeom>
              <a:avLst/>
              <a:gdLst/>
              <a:ahLst/>
              <a:cxnLst/>
              <a:rect l="l" t="t" r="r" b="b"/>
              <a:pathLst>
                <a:path w="1134" h="569" extrusionOk="0">
                  <a:moveTo>
                    <a:pt x="265" y="0"/>
                  </a:moveTo>
                  <a:cubicBezTo>
                    <a:pt x="234" y="0"/>
                    <a:pt x="172" y="16"/>
                    <a:pt x="125" y="16"/>
                  </a:cubicBezTo>
                  <a:cubicBezTo>
                    <a:pt x="47" y="31"/>
                    <a:pt x="1" y="78"/>
                    <a:pt x="1" y="93"/>
                  </a:cubicBezTo>
                  <a:cubicBezTo>
                    <a:pt x="1" y="93"/>
                    <a:pt x="16" y="109"/>
                    <a:pt x="94" y="171"/>
                  </a:cubicBezTo>
                  <a:cubicBezTo>
                    <a:pt x="358" y="342"/>
                    <a:pt x="668" y="481"/>
                    <a:pt x="978" y="559"/>
                  </a:cubicBezTo>
                  <a:cubicBezTo>
                    <a:pt x="1004" y="565"/>
                    <a:pt x="1029" y="569"/>
                    <a:pt x="1053" y="569"/>
                  </a:cubicBezTo>
                  <a:cubicBezTo>
                    <a:pt x="1086" y="569"/>
                    <a:pt x="1115" y="561"/>
                    <a:pt x="1133" y="543"/>
                  </a:cubicBezTo>
                  <a:cubicBezTo>
                    <a:pt x="963" y="357"/>
                    <a:pt x="792" y="202"/>
                    <a:pt x="621" y="47"/>
                  </a:cubicBezTo>
                  <a:cubicBezTo>
                    <a:pt x="497" y="16"/>
                    <a:pt x="389"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25"/>
            <p:cNvSpPr/>
            <p:nvPr/>
          </p:nvSpPr>
          <p:spPr>
            <a:xfrm>
              <a:off x="8012613" y="3797425"/>
              <a:ext cx="451350" cy="479025"/>
            </a:xfrm>
            <a:custGeom>
              <a:avLst/>
              <a:gdLst/>
              <a:ahLst/>
              <a:cxnLst/>
              <a:rect l="l" t="t" r="r" b="b"/>
              <a:pathLst>
                <a:path w="18054" h="19161" extrusionOk="0">
                  <a:moveTo>
                    <a:pt x="10221" y="549"/>
                  </a:moveTo>
                  <a:lnTo>
                    <a:pt x="10252" y="564"/>
                  </a:lnTo>
                  <a:cubicBezTo>
                    <a:pt x="10330" y="673"/>
                    <a:pt x="10330" y="828"/>
                    <a:pt x="10252" y="906"/>
                  </a:cubicBezTo>
                  <a:cubicBezTo>
                    <a:pt x="10190" y="937"/>
                    <a:pt x="10128" y="952"/>
                    <a:pt x="10066" y="952"/>
                  </a:cubicBezTo>
                  <a:cubicBezTo>
                    <a:pt x="10019" y="952"/>
                    <a:pt x="9957" y="921"/>
                    <a:pt x="9911" y="875"/>
                  </a:cubicBezTo>
                  <a:cubicBezTo>
                    <a:pt x="9880" y="828"/>
                    <a:pt x="9864" y="766"/>
                    <a:pt x="9880" y="704"/>
                  </a:cubicBezTo>
                  <a:cubicBezTo>
                    <a:pt x="9895" y="642"/>
                    <a:pt x="9942" y="595"/>
                    <a:pt x="9988" y="564"/>
                  </a:cubicBezTo>
                  <a:cubicBezTo>
                    <a:pt x="10035" y="549"/>
                    <a:pt x="10066" y="549"/>
                    <a:pt x="10113" y="549"/>
                  </a:cubicBezTo>
                  <a:close/>
                  <a:moveTo>
                    <a:pt x="11524" y="977"/>
                  </a:moveTo>
                  <a:cubicBezTo>
                    <a:pt x="11550" y="977"/>
                    <a:pt x="11577" y="984"/>
                    <a:pt x="11601" y="999"/>
                  </a:cubicBezTo>
                  <a:cubicBezTo>
                    <a:pt x="11648" y="1030"/>
                    <a:pt x="11679" y="1076"/>
                    <a:pt x="11679" y="1138"/>
                  </a:cubicBezTo>
                  <a:cubicBezTo>
                    <a:pt x="11695" y="1185"/>
                    <a:pt x="11679" y="1247"/>
                    <a:pt x="11648" y="1293"/>
                  </a:cubicBezTo>
                  <a:cubicBezTo>
                    <a:pt x="11601" y="1324"/>
                    <a:pt x="11570" y="1340"/>
                    <a:pt x="11508" y="1340"/>
                  </a:cubicBezTo>
                  <a:cubicBezTo>
                    <a:pt x="11415" y="1340"/>
                    <a:pt x="11307" y="1293"/>
                    <a:pt x="11338" y="1185"/>
                  </a:cubicBezTo>
                  <a:cubicBezTo>
                    <a:pt x="11307" y="1154"/>
                    <a:pt x="11338" y="1092"/>
                    <a:pt x="11369" y="1061"/>
                  </a:cubicBezTo>
                  <a:cubicBezTo>
                    <a:pt x="11411" y="1008"/>
                    <a:pt x="11467" y="977"/>
                    <a:pt x="11524" y="977"/>
                  </a:cubicBezTo>
                  <a:close/>
                  <a:moveTo>
                    <a:pt x="8794" y="161"/>
                  </a:moveTo>
                  <a:cubicBezTo>
                    <a:pt x="8903" y="161"/>
                    <a:pt x="9244" y="177"/>
                    <a:pt x="9353" y="440"/>
                  </a:cubicBezTo>
                  <a:cubicBezTo>
                    <a:pt x="9368" y="471"/>
                    <a:pt x="9399" y="518"/>
                    <a:pt x="9399" y="564"/>
                  </a:cubicBezTo>
                  <a:cubicBezTo>
                    <a:pt x="9399" y="875"/>
                    <a:pt x="9182" y="1154"/>
                    <a:pt x="8872" y="1247"/>
                  </a:cubicBezTo>
                  <a:cubicBezTo>
                    <a:pt x="8484" y="1371"/>
                    <a:pt x="8050" y="1417"/>
                    <a:pt x="7647" y="1417"/>
                  </a:cubicBezTo>
                  <a:lnTo>
                    <a:pt x="7414" y="1417"/>
                  </a:lnTo>
                  <a:cubicBezTo>
                    <a:pt x="7274" y="1402"/>
                    <a:pt x="7088" y="1386"/>
                    <a:pt x="6980" y="1231"/>
                  </a:cubicBezTo>
                  <a:cubicBezTo>
                    <a:pt x="6840" y="1014"/>
                    <a:pt x="6964" y="719"/>
                    <a:pt x="7166" y="595"/>
                  </a:cubicBezTo>
                  <a:cubicBezTo>
                    <a:pt x="7631" y="208"/>
                    <a:pt x="8251" y="161"/>
                    <a:pt x="8686" y="161"/>
                  </a:cubicBezTo>
                  <a:close/>
                  <a:moveTo>
                    <a:pt x="5707" y="2139"/>
                  </a:moveTo>
                  <a:cubicBezTo>
                    <a:pt x="5742" y="2139"/>
                    <a:pt x="5783" y="2146"/>
                    <a:pt x="5832" y="2162"/>
                  </a:cubicBezTo>
                  <a:lnTo>
                    <a:pt x="5847" y="2177"/>
                  </a:lnTo>
                  <a:cubicBezTo>
                    <a:pt x="5925" y="2270"/>
                    <a:pt x="5925" y="2394"/>
                    <a:pt x="5894" y="2488"/>
                  </a:cubicBezTo>
                  <a:lnTo>
                    <a:pt x="5894" y="2503"/>
                  </a:lnTo>
                  <a:lnTo>
                    <a:pt x="5878" y="2503"/>
                  </a:lnTo>
                  <a:cubicBezTo>
                    <a:pt x="5847" y="2534"/>
                    <a:pt x="5801" y="2550"/>
                    <a:pt x="5770" y="2550"/>
                  </a:cubicBezTo>
                  <a:cubicBezTo>
                    <a:pt x="5692" y="2550"/>
                    <a:pt x="5630" y="2534"/>
                    <a:pt x="5568" y="2472"/>
                  </a:cubicBezTo>
                  <a:cubicBezTo>
                    <a:pt x="5537" y="2425"/>
                    <a:pt x="5522" y="2379"/>
                    <a:pt x="5522" y="2317"/>
                  </a:cubicBezTo>
                  <a:cubicBezTo>
                    <a:pt x="5522" y="2270"/>
                    <a:pt x="5537" y="2239"/>
                    <a:pt x="5553" y="2193"/>
                  </a:cubicBezTo>
                  <a:cubicBezTo>
                    <a:pt x="5593" y="2163"/>
                    <a:pt x="5640" y="2139"/>
                    <a:pt x="5707" y="2139"/>
                  </a:cubicBezTo>
                  <a:close/>
                  <a:moveTo>
                    <a:pt x="6908" y="2362"/>
                  </a:moveTo>
                  <a:cubicBezTo>
                    <a:pt x="6977" y="2362"/>
                    <a:pt x="7043" y="2393"/>
                    <a:pt x="7088" y="2457"/>
                  </a:cubicBezTo>
                  <a:cubicBezTo>
                    <a:pt x="7135" y="2488"/>
                    <a:pt x="7135" y="2550"/>
                    <a:pt x="7135" y="2612"/>
                  </a:cubicBezTo>
                  <a:cubicBezTo>
                    <a:pt x="7135" y="2643"/>
                    <a:pt x="7119" y="2689"/>
                    <a:pt x="7088" y="2705"/>
                  </a:cubicBezTo>
                  <a:cubicBezTo>
                    <a:pt x="7073" y="2720"/>
                    <a:pt x="7026" y="2736"/>
                    <a:pt x="6980" y="2736"/>
                  </a:cubicBezTo>
                  <a:lnTo>
                    <a:pt x="6871" y="2736"/>
                  </a:lnTo>
                  <a:lnTo>
                    <a:pt x="6856" y="2720"/>
                  </a:lnTo>
                  <a:cubicBezTo>
                    <a:pt x="6778" y="2643"/>
                    <a:pt x="6762" y="2534"/>
                    <a:pt x="6762" y="2425"/>
                  </a:cubicBezTo>
                  <a:lnTo>
                    <a:pt x="6762" y="2410"/>
                  </a:lnTo>
                  <a:cubicBezTo>
                    <a:pt x="6808" y="2378"/>
                    <a:pt x="6858" y="2362"/>
                    <a:pt x="6908" y="2362"/>
                  </a:cubicBezTo>
                  <a:close/>
                  <a:moveTo>
                    <a:pt x="4605" y="1601"/>
                  </a:moveTo>
                  <a:cubicBezTo>
                    <a:pt x="4651" y="1601"/>
                    <a:pt x="4696" y="1632"/>
                    <a:pt x="4715" y="1681"/>
                  </a:cubicBezTo>
                  <a:cubicBezTo>
                    <a:pt x="4762" y="1759"/>
                    <a:pt x="4746" y="1836"/>
                    <a:pt x="4669" y="1883"/>
                  </a:cubicBezTo>
                  <a:cubicBezTo>
                    <a:pt x="4638" y="1883"/>
                    <a:pt x="4064" y="2239"/>
                    <a:pt x="3598" y="2736"/>
                  </a:cubicBezTo>
                  <a:cubicBezTo>
                    <a:pt x="3583" y="2767"/>
                    <a:pt x="3536" y="2782"/>
                    <a:pt x="3505" y="2782"/>
                  </a:cubicBezTo>
                  <a:cubicBezTo>
                    <a:pt x="3459" y="2782"/>
                    <a:pt x="3428" y="2767"/>
                    <a:pt x="3397" y="2736"/>
                  </a:cubicBezTo>
                  <a:cubicBezTo>
                    <a:pt x="3350" y="2689"/>
                    <a:pt x="3350" y="2581"/>
                    <a:pt x="3397" y="2534"/>
                  </a:cubicBezTo>
                  <a:cubicBezTo>
                    <a:pt x="3909" y="2022"/>
                    <a:pt x="4514" y="1650"/>
                    <a:pt x="4529" y="1635"/>
                  </a:cubicBezTo>
                  <a:cubicBezTo>
                    <a:pt x="4552" y="1612"/>
                    <a:pt x="4579" y="1601"/>
                    <a:pt x="4605" y="1601"/>
                  </a:cubicBezTo>
                  <a:close/>
                  <a:moveTo>
                    <a:pt x="5553" y="2829"/>
                  </a:moveTo>
                  <a:cubicBezTo>
                    <a:pt x="5630" y="2829"/>
                    <a:pt x="5692" y="2891"/>
                    <a:pt x="5708" y="2968"/>
                  </a:cubicBezTo>
                  <a:cubicBezTo>
                    <a:pt x="5723" y="3046"/>
                    <a:pt x="5692" y="3123"/>
                    <a:pt x="5630" y="3170"/>
                  </a:cubicBezTo>
                  <a:cubicBezTo>
                    <a:pt x="5615" y="3185"/>
                    <a:pt x="5568" y="3185"/>
                    <a:pt x="5553" y="3185"/>
                  </a:cubicBezTo>
                  <a:cubicBezTo>
                    <a:pt x="5491" y="3185"/>
                    <a:pt x="5460" y="3170"/>
                    <a:pt x="5413" y="3123"/>
                  </a:cubicBezTo>
                  <a:cubicBezTo>
                    <a:pt x="5367" y="3077"/>
                    <a:pt x="5336" y="2999"/>
                    <a:pt x="5382" y="2922"/>
                  </a:cubicBezTo>
                  <a:cubicBezTo>
                    <a:pt x="5429" y="2891"/>
                    <a:pt x="5491" y="2875"/>
                    <a:pt x="5553" y="2875"/>
                  </a:cubicBezTo>
                  <a:lnTo>
                    <a:pt x="5553" y="2829"/>
                  </a:lnTo>
                  <a:close/>
                  <a:moveTo>
                    <a:pt x="8484" y="2875"/>
                  </a:moveTo>
                  <a:cubicBezTo>
                    <a:pt x="8562" y="2875"/>
                    <a:pt x="8624" y="2922"/>
                    <a:pt x="8655" y="2953"/>
                  </a:cubicBezTo>
                  <a:cubicBezTo>
                    <a:pt x="8701" y="2999"/>
                    <a:pt x="8717" y="3077"/>
                    <a:pt x="8670" y="3123"/>
                  </a:cubicBezTo>
                  <a:cubicBezTo>
                    <a:pt x="8639" y="3185"/>
                    <a:pt x="8577" y="3247"/>
                    <a:pt x="8500" y="3247"/>
                  </a:cubicBezTo>
                  <a:lnTo>
                    <a:pt x="8484" y="3247"/>
                  </a:lnTo>
                  <a:cubicBezTo>
                    <a:pt x="8406" y="3247"/>
                    <a:pt x="8360" y="3185"/>
                    <a:pt x="8329" y="3123"/>
                  </a:cubicBezTo>
                  <a:cubicBezTo>
                    <a:pt x="8313" y="3046"/>
                    <a:pt x="8313" y="2968"/>
                    <a:pt x="8344" y="2922"/>
                  </a:cubicBezTo>
                  <a:lnTo>
                    <a:pt x="8360" y="2891"/>
                  </a:lnTo>
                  <a:lnTo>
                    <a:pt x="8391" y="2891"/>
                  </a:lnTo>
                  <a:cubicBezTo>
                    <a:pt x="8406" y="2875"/>
                    <a:pt x="8437" y="2875"/>
                    <a:pt x="8484" y="2875"/>
                  </a:cubicBezTo>
                  <a:close/>
                  <a:moveTo>
                    <a:pt x="12368" y="2873"/>
                  </a:moveTo>
                  <a:cubicBezTo>
                    <a:pt x="12376" y="2873"/>
                    <a:pt x="12384" y="2874"/>
                    <a:pt x="12392" y="2875"/>
                  </a:cubicBezTo>
                  <a:cubicBezTo>
                    <a:pt x="12703" y="2922"/>
                    <a:pt x="13245" y="3185"/>
                    <a:pt x="13276" y="3201"/>
                  </a:cubicBezTo>
                  <a:cubicBezTo>
                    <a:pt x="13354" y="3247"/>
                    <a:pt x="13370" y="3325"/>
                    <a:pt x="13323" y="3418"/>
                  </a:cubicBezTo>
                  <a:cubicBezTo>
                    <a:pt x="13292" y="3480"/>
                    <a:pt x="13245" y="3496"/>
                    <a:pt x="13183" y="3496"/>
                  </a:cubicBezTo>
                  <a:cubicBezTo>
                    <a:pt x="13168" y="3496"/>
                    <a:pt x="13152" y="3496"/>
                    <a:pt x="13137" y="3480"/>
                  </a:cubicBezTo>
                  <a:cubicBezTo>
                    <a:pt x="12982" y="3403"/>
                    <a:pt x="12563" y="3201"/>
                    <a:pt x="12330" y="3170"/>
                  </a:cubicBezTo>
                  <a:cubicBezTo>
                    <a:pt x="12268" y="3139"/>
                    <a:pt x="12206" y="3077"/>
                    <a:pt x="12222" y="2999"/>
                  </a:cubicBezTo>
                  <a:cubicBezTo>
                    <a:pt x="12236" y="2930"/>
                    <a:pt x="12299" y="2873"/>
                    <a:pt x="12368" y="2873"/>
                  </a:cubicBezTo>
                  <a:close/>
                  <a:moveTo>
                    <a:pt x="11820" y="3322"/>
                  </a:moveTo>
                  <a:cubicBezTo>
                    <a:pt x="11830" y="3322"/>
                    <a:pt x="11840" y="3323"/>
                    <a:pt x="11850" y="3325"/>
                  </a:cubicBezTo>
                  <a:cubicBezTo>
                    <a:pt x="12051" y="3356"/>
                    <a:pt x="12237" y="3418"/>
                    <a:pt x="12408" y="3480"/>
                  </a:cubicBezTo>
                  <a:cubicBezTo>
                    <a:pt x="12470" y="3511"/>
                    <a:pt x="12517" y="3589"/>
                    <a:pt x="12501" y="3666"/>
                  </a:cubicBezTo>
                  <a:cubicBezTo>
                    <a:pt x="12470" y="3728"/>
                    <a:pt x="12408" y="3775"/>
                    <a:pt x="12361" y="3775"/>
                  </a:cubicBezTo>
                  <a:lnTo>
                    <a:pt x="12299" y="3775"/>
                  </a:lnTo>
                  <a:cubicBezTo>
                    <a:pt x="12144" y="3713"/>
                    <a:pt x="11974" y="3651"/>
                    <a:pt x="11803" y="3635"/>
                  </a:cubicBezTo>
                  <a:cubicBezTo>
                    <a:pt x="11726" y="3620"/>
                    <a:pt x="11679" y="3542"/>
                    <a:pt x="11679" y="3434"/>
                  </a:cubicBezTo>
                  <a:cubicBezTo>
                    <a:pt x="11693" y="3366"/>
                    <a:pt x="11753" y="3322"/>
                    <a:pt x="11820" y="3322"/>
                  </a:cubicBezTo>
                  <a:close/>
                  <a:moveTo>
                    <a:pt x="2232" y="4252"/>
                  </a:moveTo>
                  <a:cubicBezTo>
                    <a:pt x="2279" y="4252"/>
                    <a:pt x="2317" y="4270"/>
                    <a:pt x="2327" y="4318"/>
                  </a:cubicBezTo>
                  <a:lnTo>
                    <a:pt x="2311" y="4349"/>
                  </a:lnTo>
                  <a:cubicBezTo>
                    <a:pt x="2327" y="4364"/>
                    <a:pt x="2327" y="4395"/>
                    <a:pt x="2327" y="4411"/>
                  </a:cubicBezTo>
                  <a:cubicBezTo>
                    <a:pt x="2358" y="4488"/>
                    <a:pt x="2296" y="4550"/>
                    <a:pt x="2234" y="4566"/>
                  </a:cubicBezTo>
                  <a:lnTo>
                    <a:pt x="2218" y="4566"/>
                  </a:lnTo>
                  <a:cubicBezTo>
                    <a:pt x="2156" y="4566"/>
                    <a:pt x="2094" y="4519"/>
                    <a:pt x="2079" y="4473"/>
                  </a:cubicBezTo>
                  <a:cubicBezTo>
                    <a:pt x="2063" y="4395"/>
                    <a:pt x="2079" y="4318"/>
                    <a:pt x="2141" y="4271"/>
                  </a:cubicBezTo>
                  <a:cubicBezTo>
                    <a:pt x="2171" y="4259"/>
                    <a:pt x="2203" y="4252"/>
                    <a:pt x="2232" y="4252"/>
                  </a:cubicBezTo>
                  <a:close/>
                  <a:moveTo>
                    <a:pt x="6452" y="2937"/>
                  </a:moveTo>
                  <a:cubicBezTo>
                    <a:pt x="6530" y="2953"/>
                    <a:pt x="6576" y="3015"/>
                    <a:pt x="6561" y="3092"/>
                  </a:cubicBezTo>
                  <a:lnTo>
                    <a:pt x="6530" y="3356"/>
                  </a:lnTo>
                  <a:cubicBezTo>
                    <a:pt x="6654" y="3247"/>
                    <a:pt x="6809" y="3123"/>
                    <a:pt x="6949" y="2984"/>
                  </a:cubicBezTo>
                  <a:cubicBezTo>
                    <a:pt x="6987" y="2961"/>
                    <a:pt x="7026" y="2949"/>
                    <a:pt x="7063" y="2949"/>
                  </a:cubicBezTo>
                  <a:cubicBezTo>
                    <a:pt x="7100" y="2949"/>
                    <a:pt x="7135" y="2961"/>
                    <a:pt x="7166" y="2984"/>
                  </a:cubicBezTo>
                  <a:cubicBezTo>
                    <a:pt x="7228" y="3061"/>
                    <a:pt x="7228" y="3139"/>
                    <a:pt x="7166" y="3201"/>
                  </a:cubicBezTo>
                  <a:cubicBezTo>
                    <a:pt x="6964" y="3372"/>
                    <a:pt x="6778" y="3527"/>
                    <a:pt x="6576" y="3682"/>
                  </a:cubicBezTo>
                  <a:cubicBezTo>
                    <a:pt x="6762" y="3713"/>
                    <a:pt x="6949" y="3728"/>
                    <a:pt x="7150" y="3728"/>
                  </a:cubicBezTo>
                  <a:cubicBezTo>
                    <a:pt x="7228" y="3728"/>
                    <a:pt x="7274" y="3806"/>
                    <a:pt x="7274" y="3883"/>
                  </a:cubicBezTo>
                  <a:cubicBezTo>
                    <a:pt x="7274" y="3961"/>
                    <a:pt x="7228" y="4023"/>
                    <a:pt x="7150" y="4023"/>
                  </a:cubicBezTo>
                  <a:cubicBezTo>
                    <a:pt x="6918" y="3992"/>
                    <a:pt x="6700" y="3992"/>
                    <a:pt x="6468" y="3976"/>
                  </a:cubicBezTo>
                  <a:lnTo>
                    <a:pt x="6406" y="4504"/>
                  </a:lnTo>
                  <a:cubicBezTo>
                    <a:pt x="6406" y="4581"/>
                    <a:pt x="6344" y="4643"/>
                    <a:pt x="6266" y="4643"/>
                  </a:cubicBezTo>
                  <a:lnTo>
                    <a:pt x="6251" y="4643"/>
                  </a:lnTo>
                  <a:cubicBezTo>
                    <a:pt x="6158" y="4643"/>
                    <a:pt x="6111" y="4566"/>
                    <a:pt x="6111" y="4488"/>
                  </a:cubicBezTo>
                  <a:lnTo>
                    <a:pt x="6173" y="4023"/>
                  </a:lnTo>
                  <a:lnTo>
                    <a:pt x="6173" y="4023"/>
                  </a:lnTo>
                  <a:cubicBezTo>
                    <a:pt x="5987" y="4163"/>
                    <a:pt x="5785" y="4287"/>
                    <a:pt x="5568" y="4411"/>
                  </a:cubicBezTo>
                  <a:cubicBezTo>
                    <a:pt x="5553" y="4426"/>
                    <a:pt x="5522" y="4426"/>
                    <a:pt x="5491" y="4426"/>
                  </a:cubicBezTo>
                  <a:cubicBezTo>
                    <a:pt x="5460" y="4426"/>
                    <a:pt x="5398" y="4395"/>
                    <a:pt x="5382" y="4349"/>
                  </a:cubicBezTo>
                  <a:cubicBezTo>
                    <a:pt x="5336" y="4287"/>
                    <a:pt x="5367" y="4194"/>
                    <a:pt x="5444" y="4163"/>
                  </a:cubicBezTo>
                  <a:cubicBezTo>
                    <a:pt x="5553" y="4085"/>
                    <a:pt x="5646" y="4023"/>
                    <a:pt x="5770" y="3945"/>
                  </a:cubicBezTo>
                  <a:cubicBezTo>
                    <a:pt x="5692" y="3945"/>
                    <a:pt x="5615" y="3930"/>
                    <a:pt x="5537" y="3930"/>
                  </a:cubicBezTo>
                  <a:cubicBezTo>
                    <a:pt x="5460" y="3930"/>
                    <a:pt x="5398" y="3852"/>
                    <a:pt x="5398" y="3775"/>
                  </a:cubicBezTo>
                  <a:cubicBezTo>
                    <a:pt x="5398" y="3697"/>
                    <a:pt x="5475" y="3635"/>
                    <a:pt x="5553" y="3635"/>
                  </a:cubicBezTo>
                  <a:cubicBezTo>
                    <a:pt x="5770" y="3651"/>
                    <a:pt x="5956" y="3666"/>
                    <a:pt x="6158" y="3697"/>
                  </a:cubicBezTo>
                  <a:cubicBezTo>
                    <a:pt x="6173" y="3666"/>
                    <a:pt x="6220" y="3651"/>
                    <a:pt x="6235" y="3635"/>
                  </a:cubicBezTo>
                  <a:lnTo>
                    <a:pt x="6297" y="3077"/>
                  </a:lnTo>
                  <a:cubicBezTo>
                    <a:pt x="6297" y="2968"/>
                    <a:pt x="6359" y="2937"/>
                    <a:pt x="6452" y="2937"/>
                  </a:cubicBezTo>
                  <a:close/>
                  <a:moveTo>
                    <a:pt x="16193" y="4709"/>
                  </a:moveTo>
                  <a:cubicBezTo>
                    <a:pt x="16280" y="4709"/>
                    <a:pt x="16371" y="4754"/>
                    <a:pt x="16425" y="4829"/>
                  </a:cubicBezTo>
                  <a:cubicBezTo>
                    <a:pt x="16440" y="4876"/>
                    <a:pt x="16471" y="4907"/>
                    <a:pt x="16471" y="4954"/>
                  </a:cubicBezTo>
                  <a:cubicBezTo>
                    <a:pt x="16471" y="5016"/>
                    <a:pt x="16425" y="5078"/>
                    <a:pt x="16363" y="5124"/>
                  </a:cubicBezTo>
                  <a:cubicBezTo>
                    <a:pt x="16316" y="5140"/>
                    <a:pt x="16270" y="5171"/>
                    <a:pt x="16208" y="5171"/>
                  </a:cubicBezTo>
                  <a:cubicBezTo>
                    <a:pt x="16115" y="5171"/>
                    <a:pt x="16037" y="5124"/>
                    <a:pt x="16006" y="5062"/>
                  </a:cubicBezTo>
                  <a:cubicBezTo>
                    <a:pt x="15960" y="5016"/>
                    <a:pt x="15944" y="4954"/>
                    <a:pt x="15960" y="4892"/>
                  </a:cubicBezTo>
                  <a:cubicBezTo>
                    <a:pt x="15975" y="4814"/>
                    <a:pt x="16022" y="4783"/>
                    <a:pt x="16084" y="4736"/>
                  </a:cubicBezTo>
                  <a:cubicBezTo>
                    <a:pt x="16117" y="4717"/>
                    <a:pt x="16154" y="4709"/>
                    <a:pt x="16193" y="4709"/>
                  </a:cubicBezTo>
                  <a:close/>
                  <a:moveTo>
                    <a:pt x="9279" y="5041"/>
                  </a:moveTo>
                  <a:cubicBezTo>
                    <a:pt x="9335" y="5041"/>
                    <a:pt x="9387" y="5052"/>
                    <a:pt x="9430" y="5078"/>
                  </a:cubicBezTo>
                  <a:cubicBezTo>
                    <a:pt x="9492" y="5140"/>
                    <a:pt x="9508" y="5217"/>
                    <a:pt x="9492" y="5295"/>
                  </a:cubicBezTo>
                  <a:cubicBezTo>
                    <a:pt x="9477" y="5372"/>
                    <a:pt x="9399" y="5434"/>
                    <a:pt x="9322" y="5434"/>
                  </a:cubicBezTo>
                  <a:cubicBezTo>
                    <a:pt x="9244" y="5434"/>
                    <a:pt x="9182" y="5403"/>
                    <a:pt x="9135" y="5326"/>
                  </a:cubicBezTo>
                  <a:cubicBezTo>
                    <a:pt x="9104" y="5248"/>
                    <a:pt x="9104" y="5140"/>
                    <a:pt x="9120" y="5078"/>
                  </a:cubicBezTo>
                  <a:lnTo>
                    <a:pt x="9120" y="5062"/>
                  </a:lnTo>
                  <a:lnTo>
                    <a:pt x="9135" y="5062"/>
                  </a:lnTo>
                  <a:cubicBezTo>
                    <a:pt x="9184" y="5048"/>
                    <a:pt x="9233" y="5041"/>
                    <a:pt x="9279" y="5041"/>
                  </a:cubicBezTo>
                  <a:close/>
                  <a:moveTo>
                    <a:pt x="6623" y="5357"/>
                  </a:moveTo>
                  <a:cubicBezTo>
                    <a:pt x="6654" y="5357"/>
                    <a:pt x="6700" y="5357"/>
                    <a:pt x="6731" y="5372"/>
                  </a:cubicBezTo>
                  <a:cubicBezTo>
                    <a:pt x="6778" y="5372"/>
                    <a:pt x="6793" y="5419"/>
                    <a:pt x="6793" y="5450"/>
                  </a:cubicBezTo>
                  <a:cubicBezTo>
                    <a:pt x="6793" y="5496"/>
                    <a:pt x="6793" y="5512"/>
                    <a:pt x="6778" y="5527"/>
                  </a:cubicBezTo>
                  <a:cubicBezTo>
                    <a:pt x="6700" y="5667"/>
                    <a:pt x="6561" y="5760"/>
                    <a:pt x="6406" y="5807"/>
                  </a:cubicBezTo>
                  <a:lnTo>
                    <a:pt x="6390" y="5807"/>
                  </a:lnTo>
                  <a:lnTo>
                    <a:pt x="6375" y="5791"/>
                  </a:lnTo>
                  <a:cubicBezTo>
                    <a:pt x="6266" y="5714"/>
                    <a:pt x="6313" y="5558"/>
                    <a:pt x="6375" y="5481"/>
                  </a:cubicBezTo>
                  <a:cubicBezTo>
                    <a:pt x="6421" y="5403"/>
                    <a:pt x="6530" y="5357"/>
                    <a:pt x="6623" y="5357"/>
                  </a:cubicBezTo>
                  <a:close/>
                  <a:moveTo>
                    <a:pt x="7718" y="5506"/>
                  </a:moveTo>
                  <a:cubicBezTo>
                    <a:pt x="7741" y="5506"/>
                    <a:pt x="7764" y="5508"/>
                    <a:pt x="7786" y="5512"/>
                  </a:cubicBezTo>
                  <a:lnTo>
                    <a:pt x="7817" y="5512"/>
                  </a:lnTo>
                  <a:lnTo>
                    <a:pt x="7817" y="5558"/>
                  </a:lnTo>
                  <a:cubicBezTo>
                    <a:pt x="7848" y="5651"/>
                    <a:pt x="7786" y="5745"/>
                    <a:pt x="7724" y="5807"/>
                  </a:cubicBezTo>
                  <a:cubicBezTo>
                    <a:pt x="7647" y="5838"/>
                    <a:pt x="7569" y="5853"/>
                    <a:pt x="7491" y="5884"/>
                  </a:cubicBezTo>
                  <a:lnTo>
                    <a:pt x="7445" y="5884"/>
                  </a:lnTo>
                  <a:lnTo>
                    <a:pt x="7429" y="5838"/>
                  </a:lnTo>
                  <a:cubicBezTo>
                    <a:pt x="7398" y="5760"/>
                    <a:pt x="7429" y="5651"/>
                    <a:pt x="7507" y="5574"/>
                  </a:cubicBezTo>
                  <a:cubicBezTo>
                    <a:pt x="7566" y="5527"/>
                    <a:pt x="7644" y="5506"/>
                    <a:pt x="7718" y="5506"/>
                  </a:cubicBezTo>
                  <a:close/>
                  <a:moveTo>
                    <a:pt x="14160" y="5625"/>
                  </a:moveTo>
                  <a:cubicBezTo>
                    <a:pt x="14241" y="5625"/>
                    <a:pt x="14325" y="5652"/>
                    <a:pt x="14378" y="5714"/>
                  </a:cubicBezTo>
                  <a:cubicBezTo>
                    <a:pt x="14486" y="5791"/>
                    <a:pt x="14533" y="5931"/>
                    <a:pt x="14471" y="6070"/>
                  </a:cubicBezTo>
                  <a:lnTo>
                    <a:pt x="14455" y="6117"/>
                  </a:lnTo>
                  <a:lnTo>
                    <a:pt x="14409" y="6117"/>
                  </a:lnTo>
                  <a:cubicBezTo>
                    <a:pt x="14316" y="6101"/>
                    <a:pt x="14223" y="6070"/>
                    <a:pt x="14130" y="6024"/>
                  </a:cubicBezTo>
                  <a:cubicBezTo>
                    <a:pt x="14021" y="5946"/>
                    <a:pt x="13959" y="5822"/>
                    <a:pt x="13974" y="5714"/>
                  </a:cubicBezTo>
                  <a:lnTo>
                    <a:pt x="13974" y="5683"/>
                  </a:lnTo>
                  <a:lnTo>
                    <a:pt x="13990" y="5667"/>
                  </a:lnTo>
                  <a:cubicBezTo>
                    <a:pt x="14037" y="5640"/>
                    <a:pt x="14098" y="5625"/>
                    <a:pt x="14160" y="5625"/>
                  </a:cubicBezTo>
                  <a:close/>
                  <a:moveTo>
                    <a:pt x="1664" y="4931"/>
                  </a:moveTo>
                  <a:cubicBezTo>
                    <a:pt x="1690" y="4931"/>
                    <a:pt x="1716" y="4937"/>
                    <a:pt x="1737" y="4954"/>
                  </a:cubicBezTo>
                  <a:cubicBezTo>
                    <a:pt x="1815" y="4985"/>
                    <a:pt x="1830" y="5093"/>
                    <a:pt x="1768" y="5124"/>
                  </a:cubicBezTo>
                  <a:cubicBezTo>
                    <a:pt x="1768" y="5124"/>
                    <a:pt x="1334" y="5884"/>
                    <a:pt x="1117" y="6722"/>
                  </a:cubicBezTo>
                  <a:cubicBezTo>
                    <a:pt x="1101" y="6799"/>
                    <a:pt x="1039" y="6830"/>
                    <a:pt x="977" y="6830"/>
                  </a:cubicBezTo>
                  <a:lnTo>
                    <a:pt x="946" y="6830"/>
                  </a:lnTo>
                  <a:cubicBezTo>
                    <a:pt x="869" y="6815"/>
                    <a:pt x="822" y="6737"/>
                    <a:pt x="838" y="6660"/>
                  </a:cubicBezTo>
                  <a:cubicBezTo>
                    <a:pt x="1055" y="5791"/>
                    <a:pt x="1520" y="5031"/>
                    <a:pt x="1536" y="4985"/>
                  </a:cubicBezTo>
                  <a:cubicBezTo>
                    <a:pt x="1566" y="4954"/>
                    <a:pt x="1616" y="4931"/>
                    <a:pt x="1664" y="4931"/>
                  </a:cubicBezTo>
                  <a:close/>
                  <a:moveTo>
                    <a:pt x="1756" y="6935"/>
                  </a:moveTo>
                  <a:cubicBezTo>
                    <a:pt x="1782" y="6935"/>
                    <a:pt x="1808" y="6941"/>
                    <a:pt x="1830" y="6954"/>
                  </a:cubicBezTo>
                  <a:cubicBezTo>
                    <a:pt x="1877" y="6970"/>
                    <a:pt x="1908" y="7001"/>
                    <a:pt x="1923" y="7047"/>
                  </a:cubicBezTo>
                  <a:cubicBezTo>
                    <a:pt x="1939" y="7109"/>
                    <a:pt x="1923" y="7156"/>
                    <a:pt x="1892" y="7218"/>
                  </a:cubicBezTo>
                  <a:cubicBezTo>
                    <a:pt x="1846" y="7264"/>
                    <a:pt x="1768" y="7296"/>
                    <a:pt x="1706" y="7296"/>
                  </a:cubicBezTo>
                  <a:cubicBezTo>
                    <a:pt x="1675" y="7296"/>
                    <a:pt x="1644" y="7280"/>
                    <a:pt x="1598" y="7264"/>
                  </a:cubicBezTo>
                  <a:cubicBezTo>
                    <a:pt x="1551" y="7233"/>
                    <a:pt x="1536" y="7187"/>
                    <a:pt x="1536" y="7140"/>
                  </a:cubicBezTo>
                  <a:cubicBezTo>
                    <a:pt x="1536" y="7109"/>
                    <a:pt x="1536" y="7047"/>
                    <a:pt x="1582" y="7001"/>
                  </a:cubicBezTo>
                  <a:cubicBezTo>
                    <a:pt x="1626" y="6968"/>
                    <a:pt x="1693" y="6935"/>
                    <a:pt x="1756" y="6935"/>
                  </a:cubicBezTo>
                  <a:close/>
                  <a:moveTo>
                    <a:pt x="772" y="7216"/>
                  </a:moveTo>
                  <a:cubicBezTo>
                    <a:pt x="778" y="7216"/>
                    <a:pt x="785" y="7216"/>
                    <a:pt x="791" y="7218"/>
                  </a:cubicBezTo>
                  <a:cubicBezTo>
                    <a:pt x="869" y="7218"/>
                    <a:pt x="915" y="7296"/>
                    <a:pt x="900" y="7373"/>
                  </a:cubicBezTo>
                  <a:cubicBezTo>
                    <a:pt x="900" y="7389"/>
                    <a:pt x="791" y="8273"/>
                    <a:pt x="807" y="8691"/>
                  </a:cubicBezTo>
                  <a:cubicBezTo>
                    <a:pt x="807" y="8769"/>
                    <a:pt x="745" y="8846"/>
                    <a:pt x="667" y="8846"/>
                  </a:cubicBezTo>
                  <a:cubicBezTo>
                    <a:pt x="605" y="8846"/>
                    <a:pt x="528" y="8784"/>
                    <a:pt x="528" y="8707"/>
                  </a:cubicBezTo>
                  <a:cubicBezTo>
                    <a:pt x="512" y="8242"/>
                    <a:pt x="652" y="7373"/>
                    <a:pt x="652" y="7342"/>
                  </a:cubicBezTo>
                  <a:cubicBezTo>
                    <a:pt x="666" y="7273"/>
                    <a:pt x="717" y="7216"/>
                    <a:pt x="772" y="7216"/>
                  </a:cubicBezTo>
                  <a:close/>
                  <a:moveTo>
                    <a:pt x="1501" y="8294"/>
                  </a:moveTo>
                  <a:cubicBezTo>
                    <a:pt x="1518" y="8294"/>
                    <a:pt x="1535" y="8297"/>
                    <a:pt x="1551" y="8304"/>
                  </a:cubicBezTo>
                  <a:lnTo>
                    <a:pt x="1598" y="8319"/>
                  </a:lnTo>
                  <a:lnTo>
                    <a:pt x="1598" y="8366"/>
                  </a:lnTo>
                  <a:lnTo>
                    <a:pt x="1598" y="8908"/>
                  </a:lnTo>
                  <a:cubicBezTo>
                    <a:pt x="1598" y="9048"/>
                    <a:pt x="1536" y="9172"/>
                    <a:pt x="1427" y="9172"/>
                  </a:cubicBezTo>
                  <a:lnTo>
                    <a:pt x="1381" y="9172"/>
                  </a:lnTo>
                  <a:lnTo>
                    <a:pt x="1365" y="9141"/>
                  </a:lnTo>
                  <a:cubicBezTo>
                    <a:pt x="1288" y="8986"/>
                    <a:pt x="1288" y="8815"/>
                    <a:pt x="1288" y="8660"/>
                  </a:cubicBezTo>
                  <a:cubicBezTo>
                    <a:pt x="1288" y="8583"/>
                    <a:pt x="1288" y="8505"/>
                    <a:pt x="1319" y="8428"/>
                  </a:cubicBezTo>
                  <a:cubicBezTo>
                    <a:pt x="1356" y="8341"/>
                    <a:pt x="1432" y="8294"/>
                    <a:pt x="1501" y="8294"/>
                  </a:cubicBezTo>
                  <a:close/>
                  <a:moveTo>
                    <a:pt x="14719" y="9979"/>
                  </a:moveTo>
                  <a:lnTo>
                    <a:pt x="14734" y="9994"/>
                  </a:lnTo>
                  <a:cubicBezTo>
                    <a:pt x="14858" y="10134"/>
                    <a:pt x="14843" y="10227"/>
                    <a:pt x="14796" y="10258"/>
                  </a:cubicBezTo>
                  <a:cubicBezTo>
                    <a:pt x="14765" y="10320"/>
                    <a:pt x="14719" y="10320"/>
                    <a:pt x="14688" y="10335"/>
                  </a:cubicBezTo>
                  <a:lnTo>
                    <a:pt x="14455" y="10413"/>
                  </a:lnTo>
                  <a:lnTo>
                    <a:pt x="14440" y="10382"/>
                  </a:lnTo>
                  <a:cubicBezTo>
                    <a:pt x="14409" y="10320"/>
                    <a:pt x="14409" y="10242"/>
                    <a:pt x="14378" y="10165"/>
                  </a:cubicBezTo>
                  <a:cubicBezTo>
                    <a:pt x="14378" y="10103"/>
                    <a:pt x="14440" y="10056"/>
                    <a:pt x="14486" y="10025"/>
                  </a:cubicBezTo>
                  <a:lnTo>
                    <a:pt x="14719" y="9979"/>
                  </a:lnTo>
                  <a:close/>
                  <a:moveTo>
                    <a:pt x="5878" y="10444"/>
                  </a:moveTo>
                  <a:lnTo>
                    <a:pt x="5925" y="10490"/>
                  </a:lnTo>
                  <a:cubicBezTo>
                    <a:pt x="5940" y="10568"/>
                    <a:pt x="5925" y="10692"/>
                    <a:pt x="5863" y="10754"/>
                  </a:cubicBezTo>
                  <a:cubicBezTo>
                    <a:pt x="5816" y="10785"/>
                    <a:pt x="5770" y="10801"/>
                    <a:pt x="5692" y="10801"/>
                  </a:cubicBezTo>
                  <a:cubicBezTo>
                    <a:pt x="5646" y="10801"/>
                    <a:pt x="5630" y="10801"/>
                    <a:pt x="5584" y="10785"/>
                  </a:cubicBezTo>
                  <a:lnTo>
                    <a:pt x="5568" y="10785"/>
                  </a:lnTo>
                  <a:lnTo>
                    <a:pt x="5568" y="10770"/>
                  </a:lnTo>
                  <a:cubicBezTo>
                    <a:pt x="5522" y="10646"/>
                    <a:pt x="5553" y="10537"/>
                    <a:pt x="5630" y="10490"/>
                  </a:cubicBezTo>
                  <a:cubicBezTo>
                    <a:pt x="5646" y="10485"/>
                    <a:pt x="5661" y="10484"/>
                    <a:pt x="5677" y="10484"/>
                  </a:cubicBezTo>
                  <a:cubicBezTo>
                    <a:pt x="5708" y="10484"/>
                    <a:pt x="5739" y="10490"/>
                    <a:pt x="5770" y="10490"/>
                  </a:cubicBezTo>
                  <a:lnTo>
                    <a:pt x="5816" y="10490"/>
                  </a:lnTo>
                  <a:lnTo>
                    <a:pt x="5878" y="10444"/>
                  </a:lnTo>
                  <a:close/>
                  <a:moveTo>
                    <a:pt x="573" y="9341"/>
                  </a:moveTo>
                  <a:cubicBezTo>
                    <a:pt x="579" y="9341"/>
                    <a:pt x="584" y="9341"/>
                    <a:pt x="590" y="9343"/>
                  </a:cubicBezTo>
                  <a:cubicBezTo>
                    <a:pt x="667" y="9343"/>
                    <a:pt x="729" y="9405"/>
                    <a:pt x="729" y="9482"/>
                  </a:cubicBezTo>
                  <a:cubicBezTo>
                    <a:pt x="729" y="9762"/>
                    <a:pt x="745" y="10521"/>
                    <a:pt x="822" y="10785"/>
                  </a:cubicBezTo>
                  <a:cubicBezTo>
                    <a:pt x="838" y="10863"/>
                    <a:pt x="807" y="10940"/>
                    <a:pt x="729" y="10956"/>
                  </a:cubicBezTo>
                  <a:lnTo>
                    <a:pt x="683" y="10956"/>
                  </a:lnTo>
                  <a:cubicBezTo>
                    <a:pt x="636" y="10956"/>
                    <a:pt x="574" y="10925"/>
                    <a:pt x="559" y="10863"/>
                  </a:cubicBezTo>
                  <a:cubicBezTo>
                    <a:pt x="450" y="10490"/>
                    <a:pt x="450" y="9529"/>
                    <a:pt x="450" y="9482"/>
                  </a:cubicBezTo>
                  <a:cubicBezTo>
                    <a:pt x="450" y="9412"/>
                    <a:pt x="515" y="9341"/>
                    <a:pt x="573" y="9341"/>
                  </a:cubicBezTo>
                  <a:close/>
                  <a:moveTo>
                    <a:pt x="1822" y="12100"/>
                  </a:moveTo>
                  <a:cubicBezTo>
                    <a:pt x="1886" y="12100"/>
                    <a:pt x="1944" y="12132"/>
                    <a:pt x="1970" y="12197"/>
                  </a:cubicBezTo>
                  <a:cubicBezTo>
                    <a:pt x="2125" y="12708"/>
                    <a:pt x="2528" y="13236"/>
                    <a:pt x="2528" y="13236"/>
                  </a:cubicBezTo>
                  <a:cubicBezTo>
                    <a:pt x="2575" y="13282"/>
                    <a:pt x="2575" y="13391"/>
                    <a:pt x="2528" y="13422"/>
                  </a:cubicBezTo>
                  <a:cubicBezTo>
                    <a:pt x="2482" y="13437"/>
                    <a:pt x="2466" y="13468"/>
                    <a:pt x="2435" y="13468"/>
                  </a:cubicBezTo>
                  <a:cubicBezTo>
                    <a:pt x="2389" y="13468"/>
                    <a:pt x="2327" y="13437"/>
                    <a:pt x="2311" y="13406"/>
                  </a:cubicBezTo>
                  <a:cubicBezTo>
                    <a:pt x="2296" y="13391"/>
                    <a:pt x="1861" y="12863"/>
                    <a:pt x="1691" y="12274"/>
                  </a:cubicBezTo>
                  <a:cubicBezTo>
                    <a:pt x="1675" y="12197"/>
                    <a:pt x="1706" y="12119"/>
                    <a:pt x="1784" y="12103"/>
                  </a:cubicBezTo>
                  <a:cubicBezTo>
                    <a:pt x="1797" y="12101"/>
                    <a:pt x="1810" y="12100"/>
                    <a:pt x="1822" y="12100"/>
                  </a:cubicBezTo>
                  <a:close/>
                  <a:moveTo>
                    <a:pt x="3831" y="14787"/>
                  </a:moveTo>
                  <a:cubicBezTo>
                    <a:pt x="3924" y="14787"/>
                    <a:pt x="3986" y="14818"/>
                    <a:pt x="4017" y="14895"/>
                  </a:cubicBezTo>
                  <a:cubicBezTo>
                    <a:pt x="4048" y="14957"/>
                    <a:pt x="4048" y="15019"/>
                    <a:pt x="4002" y="15097"/>
                  </a:cubicBezTo>
                  <a:cubicBezTo>
                    <a:pt x="3971" y="15143"/>
                    <a:pt x="3924" y="15174"/>
                    <a:pt x="3878" y="15190"/>
                  </a:cubicBezTo>
                  <a:lnTo>
                    <a:pt x="3831" y="15190"/>
                  </a:lnTo>
                  <a:cubicBezTo>
                    <a:pt x="3769" y="15190"/>
                    <a:pt x="3692" y="15143"/>
                    <a:pt x="3645" y="15097"/>
                  </a:cubicBezTo>
                  <a:cubicBezTo>
                    <a:pt x="3614" y="15035"/>
                    <a:pt x="3614" y="14957"/>
                    <a:pt x="3630" y="14895"/>
                  </a:cubicBezTo>
                  <a:cubicBezTo>
                    <a:pt x="3676" y="14818"/>
                    <a:pt x="3754" y="14787"/>
                    <a:pt x="3831" y="14787"/>
                  </a:cubicBezTo>
                  <a:close/>
                  <a:moveTo>
                    <a:pt x="1621" y="13557"/>
                  </a:moveTo>
                  <a:cubicBezTo>
                    <a:pt x="1684" y="13557"/>
                    <a:pt x="1740" y="13590"/>
                    <a:pt x="1753" y="13654"/>
                  </a:cubicBezTo>
                  <a:cubicBezTo>
                    <a:pt x="1892" y="14182"/>
                    <a:pt x="2776" y="15283"/>
                    <a:pt x="2776" y="15298"/>
                  </a:cubicBezTo>
                  <a:cubicBezTo>
                    <a:pt x="2823" y="15376"/>
                    <a:pt x="2823" y="15454"/>
                    <a:pt x="2776" y="15500"/>
                  </a:cubicBezTo>
                  <a:cubicBezTo>
                    <a:pt x="2745" y="15516"/>
                    <a:pt x="2714" y="15531"/>
                    <a:pt x="2683" y="15531"/>
                  </a:cubicBezTo>
                  <a:cubicBezTo>
                    <a:pt x="2652" y="15531"/>
                    <a:pt x="2590" y="15516"/>
                    <a:pt x="2575" y="15485"/>
                  </a:cubicBezTo>
                  <a:cubicBezTo>
                    <a:pt x="2528" y="15438"/>
                    <a:pt x="1660" y="14321"/>
                    <a:pt x="1489" y="13732"/>
                  </a:cubicBezTo>
                  <a:cubicBezTo>
                    <a:pt x="1458" y="13654"/>
                    <a:pt x="1505" y="13577"/>
                    <a:pt x="1582" y="13561"/>
                  </a:cubicBezTo>
                  <a:cubicBezTo>
                    <a:pt x="1595" y="13559"/>
                    <a:pt x="1608" y="13557"/>
                    <a:pt x="1621" y="13557"/>
                  </a:cubicBezTo>
                  <a:close/>
                  <a:moveTo>
                    <a:pt x="5971" y="15609"/>
                  </a:moveTo>
                  <a:lnTo>
                    <a:pt x="5971" y="15655"/>
                  </a:lnTo>
                  <a:cubicBezTo>
                    <a:pt x="6002" y="15686"/>
                    <a:pt x="6033" y="15733"/>
                    <a:pt x="6080" y="15748"/>
                  </a:cubicBezTo>
                  <a:lnTo>
                    <a:pt x="6111" y="15748"/>
                  </a:lnTo>
                  <a:cubicBezTo>
                    <a:pt x="6173" y="15748"/>
                    <a:pt x="6235" y="15764"/>
                    <a:pt x="6266" y="15826"/>
                  </a:cubicBezTo>
                  <a:cubicBezTo>
                    <a:pt x="6282" y="15872"/>
                    <a:pt x="6282" y="15903"/>
                    <a:pt x="6266" y="15950"/>
                  </a:cubicBezTo>
                  <a:cubicBezTo>
                    <a:pt x="6251" y="15996"/>
                    <a:pt x="6173" y="16043"/>
                    <a:pt x="6111" y="16043"/>
                  </a:cubicBezTo>
                  <a:lnTo>
                    <a:pt x="6080" y="16043"/>
                  </a:lnTo>
                  <a:cubicBezTo>
                    <a:pt x="5971" y="16043"/>
                    <a:pt x="5878" y="15996"/>
                    <a:pt x="5816" y="15950"/>
                  </a:cubicBezTo>
                  <a:cubicBezTo>
                    <a:pt x="5723" y="15872"/>
                    <a:pt x="5708" y="15733"/>
                    <a:pt x="5723" y="15655"/>
                  </a:cubicBezTo>
                  <a:lnTo>
                    <a:pt x="5739" y="15609"/>
                  </a:lnTo>
                  <a:close/>
                  <a:moveTo>
                    <a:pt x="4250" y="15950"/>
                  </a:moveTo>
                  <a:lnTo>
                    <a:pt x="4265" y="15981"/>
                  </a:lnTo>
                  <a:cubicBezTo>
                    <a:pt x="4312" y="16058"/>
                    <a:pt x="4312" y="16151"/>
                    <a:pt x="4265" y="16229"/>
                  </a:cubicBezTo>
                  <a:lnTo>
                    <a:pt x="4265" y="16260"/>
                  </a:lnTo>
                  <a:lnTo>
                    <a:pt x="4250" y="16260"/>
                  </a:lnTo>
                  <a:cubicBezTo>
                    <a:pt x="4203" y="16276"/>
                    <a:pt x="4157" y="16276"/>
                    <a:pt x="4126" y="16276"/>
                  </a:cubicBezTo>
                  <a:cubicBezTo>
                    <a:pt x="4064" y="16276"/>
                    <a:pt x="4002" y="16276"/>
                    <a:pt x="3971" y="16229"/>
                  </a:cubicBezTo>
                  <a:cubicBezTo>
                    <a:pt x="3924" y="16198"/>
                    <a:pt x="3878" y="16136"/>
                    <a:pt x="3909" y="16074"/>
                  </a:cubicBezTo>
                  <a:cubicBezTo>
                    <a:pt x="3909" y="16027"/>
                    <a:pt x="3940" y="15981"/>
                    <a:pt x="3986" y="15965"/>
                  </a:cubicBezTo>
                  <a:cubicBezTo>
                    <a:pt x="4009" y="15958"/>
                    <a:pt x="4037" y="15954"/>
                    <a:pt x="4064" y="15954"/>
                  </a:cubicBezTo>
                  <a:cubicBezTo>
                    <a:pt x="4091" y="15954"/>
                    <a:pt x="4118" y="15958"/>
                    <a:pt x="4141" y="15965"/>
                  </a:cubicBezTo>
                  <a:lnTo>
                    <a:pt x="4219" y="15965"/>
                  </a:lnTo>
                  <a:lnTo>
                    <a:pt x="4250" y="15950"/>
                  </a:lnTo>
                  <a:close/>
                  <a:moveTo>
                    <a:pt x="13829" y="16292"/>
                  </a:moveTo>
                  <a:cubicBezTo>
                    <a:pt x="13879" y="16292"/>
                    <a:pt x="13922" y="16316"/>
                    <a:pt x="13943" y="16369"/>
                  </a:cubicBezTo>
                  <a:cubicBezTo>
                    <a:pt x="13990" y="16446"/>
                    <a:pt x="13959" y="16524"/>
                    <a:pt x="13881" y="16570"/>
                  </a:cubicBezTo>
                  <a:cubicBezTo>
                    <a:pt x="13866" y="16586"/>
                    <a:pt x="13432" y="16818"/>
                    <a:pt x="13183" y="16927"/>
                  </a:cubicBezTo>
                  <a:cubicBezTo>
                    <a:pt x="13168" y="16958"/>
                    <a:pt x="13152" y="16958"/>
                    <a:pt x="13137" y="16958"/>
                  </a:cubicBezTo>
                  <a:cubicBezTo>
                    <a:pt x="13075" y="16958"/>
                    <a:pt x="13013" y="16927"/>
                    <a:pt x="12997" y="16880"/>
                  </a:cubicBezTo>
                  <a:cubicBezTo>
                    <a:pt x="12982" y="16803"/>
                    <a:pt x="12997" y="16694"/>
                    <a:pt x="13075" y="16663"/>
                  </a:cubicBezTo>
                  <a:cubicBezTo>
                    <a:pt x="13292" y="16570"/>
                    <a:pt x="13757" y="16307"/>
                    <a:pt x="13757" y="16307"/>
                  </a:cubicBezTo>
                  <a:cubicBezTo>
                    <a:pt x="13782" y="16297"/>
                    <a:pt x="13806" y="16292"/>
                    <a:pt x="13829" y="16292"/>
                  </a:cubicBezTo>
                  <a:close/>
                  <a:moveTo>
                    <a:pt x="3608" y="16499"/>
                  </a:moveTo>
                  <a:cubicBezTo>
                    <a:pt x="3700" y="16499"/>
                    <a:pt x="3798" y="16543"/>
                    <a:pt x="3847" y="16617"/>
                  </a:cubicBezTo>
                  <a:cubicBezTo>
                    <a:pt x="3909" y="16710"/>
                    <a:pt x="3924" y="16849"/>
                    <a:pt x="3862" y="16958"/>
                  </a:cubicBezTo>
                  <a:lnTo>
                    <a:pt x="3847" y="16973"/>
                  </a:lnTo>
                  <a:cubicBezTo>
                    <a:pt x="3816" y="16989"/>
                    <a:pt x="3769" y="17005"/>
                    <a:pt x="3738" y="17005"/>
                  </a:cubicBezTo>
                  <a:cubicBezTo>
                    <a:pt x="3661" y="17005"/>
                    <a:pt x="3552" y="16958"/>
                    <a:pt x="3521" y="16880"/>
                  </a:cubicBezTo>
                  <a:cubicBezTo>
                    <a:pt x="3459" y="16772"/>
                    <a:pt x="3474" y="16648"/>
                    <a:pt x="3490" y="16539"/>
                  </a:cubicBezTo>
                  <a:lnTo>
                    <a:pt x="3490" y="16508"/>
                  </a:lnTo>
                  <a:lnTo>
                    <a:pt x="3536" y="16508"/>
                  </a:lnTo>
                  <a:cubicBezTo>
                    <a:pt x="3559" y="16502"/>
                    <a:pt x="3583" y="16499"/>
                    <a:pt x="3608" y="16499"/>
                  </a:cubicBezTo>
                  <a:close/>
                  <a:moveTo>
                    <a:pt x="4217" y="16931"/>
                  </a:moveTo>
                  <a:cubicBezTo>
                    <a:pt x="4261" y="16931"/>
                    <a:pt x="4309" y="16951"/>
                    <a:pt x="4327" y="16989"/>
                  </a:cubicBezTo>
                  <a:cubicBezTo>
                    <a:pt x="4607" y="17361"/>
                    <a:pt x="5537" y="18013"/>
                    <a:pt x="5553" y="18013"/>
                  </a:cubicBezTo>
                  <a:cubicBezTo>
                    <a:pt x="5630" y="18059"/>
                    <a:pt x="5630" y="18152"/>
                    <a:pt x="5584" y="18214"/>
                  </a:cubicBezTo>
                  <a:cubicBezTo>
                    <a:pt x="5568" y="18245"/>
                    <a:pt x="5522" y="18276"/>
                    <a:pt x="5475" y="18276"/>
                  </a:cubicBezTo>
                  <a:cubicBezTo>
                    <a:pt x="5460" y="18276"/>
                    <a:pt x="5413" y="18276"/>
                    <a:pt x="5398" y="18245"/>
                  </a:cubicBezTo>
                  <a:cubicBezTo>
                    <a:pt x="5367" y="18230"/>
                    <a:pt x="4405" y="17547"/>
                    <a:pt x="4126" y="17160"/>
                  </a:cubicBezTo>
                  <a:cubicBezTo>
                    <a:pt x="4079" y="17113"/>
                    <a:pt x="4095" y="17005"/>
                    <a:pt x="4141" y="16958"/>
                  </a:cubicBezTo>
                  <a:cubicBezTo>
                    <a:pt x="4160" y="16940"/>
                    <a:pt x="4188" y="16931"/>
                    <a:pt x="4217" y="16931"/>
                  </a:cubicBezTo>
                  <a:close/>
                  <a:moveTo>
                    <a:pt x="6812" y="17321"/>
                  </a:moveTo>
                  <a:cubicBezTo>
                    <a:pt x="6873" y="17321"/>
                    <a:pt x="6935" y="17329"/>
                    <a:pt x="6995" y="17346"/>
                  </a:cubicBezTo>
                  <a:cubicBezTo>
                    <a:pt x="7414" y="17454"/>
                    <a:pt x="7802" y="17625"/>
                    <a:pt x="8158" y="17889"/>
                  </a:cubicBezTo>
                  <a:cubicBezTo>
                    <a:pt x="8251" y="17966"/>
                    <a:pt x="8391" y="18059"/>
                    <a:pt x="8391" y="18230"/>
                  </a:cubicBezTo>
                  <a:cubicBezTo>
                    <a:pt x="8406" y="18462"/>
                    <a:pt x="8174" y="18617"/>
                    <a:pt x="7941" y="18633"/>
                  </a:cubicBezTo>
                  <a:cubicBezTo>
                    <a:pt x="7879" y="18664"/>
                    <a:pt x="7817" y="18664"/>
                    <a:pt x="7771" y="18664"/>
                  </a:cubicBezTo>
                  <a:cubicBezTo>
                    <a:pt x="7305" y="18664"/>
                    <a:pt x="6856" y="18400"/>
                    <a:pt x="6530" y="18199"/>
                  </a:cubicBezTo>
                  <a:cubicBezTo>
                    <a:pt x="6313" y="18059"/>
                    <a:pt x="6204" y="17889"/>
                    <a:pt x="6235" y="17733"/>
                  </a:cubicBezTo>
                  <a:cubicBezTo>
                    <a:pt x="6235" y="17687"/>
                    <a:pt x="6251" y="17656"/>
                    <a:pt x="6266" y="17609"/>
                  </a:cubicBezTo>
                  <a:cubicBezTo>
                    <a:pt x="6376" y="17427"/>
                    <a:pt x="6590" y="17321"/>
                    <a:pt x="6812" y="17321"/>
                  </a:cubicBezTo>
                  <a:close/>
                  <a:moveTo>
                    <a:pt x="8765" y="0"/>
                  </a:moveTo>
                  <a:cubicBezTo>
                    <a:pt x="8656" y="0"/>
                    <a:pt x="8547" y="2"/>
                    <a:pt x="8437" y="6"/>
                  </a:cubicBezTo>
                  <a:cubicBezTo>
                    <a:pt x="7104" y="6"/>
                    <a:pt x="5847" y="301"/>
                    <a:pt x="4684" y="781"/>
                  </a:cubicBezTo>
                  <a:lnTo>
                    <a:pt x="4219" y="1123"/>
                  </a:lnTo>
                  <a:cubicBezTo>
                    <a:pt x="4172" y="1154"/>
                    <a:pt x="4126" y="1185"/>
                    <a:pt x="4079" y="1231"/>
                  </a:cubicBezTo>
                  <a:cubicBezTo>
                    <a:pt x="3955" y="1324"/>
                    <a:pt x="3862" y="1402"/>
                    <a:pt x="3754" y="1495"/>
                  </a:cubicBezTo>
                  <a:cubicBezTo>
                    <a:pt x="3707" y="1541"/>
                    <a:pt x="3645" y="1572"/>
                    <a:pt x="3614" y="1619"/>
                  </a:cubicBezTo>
                  <a:cubicBezTo>
                    <a:pt x="3521" y="1712"/>
                    <a:pt x="3397" y="1805"/>
                    <a:pt x="3304" y="1898"/>
                  </a:cubicBezTo>
                  <a:lnTo>
                    <a:pt x="3195" y="2022"/>
                  </a:lnTo>
                  <a:cubicBezTo>
                    <a:pt x="2901" y="2286"/>
                    <a:pt x="2652" y="2581"/>
                    <a:pt x="2389" y="2891"/>
                  </a:cubicBezTo>
                  <a:cubicBezTo>
                    <a:pt x="2373" y="2937"/>
                    <a:pt x="2342" y="2984"/>
                    <a:pt x="2296" y="3030"/>
                  </a:cubicBezTo>
                  <a:cubicBezTo>
                    <a:pt x="2218" y="3123"/>
                    <a:pt x="2125" y="3247"/>
                    <a:pt x="2048" y="3356"/>
                  </a:cubicBezTo>
                  <a:cubicBezTo>
                    <a:pt x="2001" y="3418"/>
                    <a:pt x="1970" y="3449"/>
                    <a:pt x="1923" y="3511"/>
                  </a:cubicBezTo>
                  <a:lnTo>
                    <a:pt x="1691" y="3868"/>
                  </a:lnTo>
                  <a:cubicBezTo>
                    <a:pt x="1660" y="3899"/>
                    <a:pt x="1644" y="3945"/>
                    <a:pt x="1598" y="3992"/>
                  </a:cubicBezTo>
                  <a:cubicBezTo>
                    <a:pt x="1505" y="4147"/>
                    <a:pt x="1412" y="4333"/>
                    <a:pt x="1303" y="4504"/>
                  </a:cubicBezTo>
                  <a:cubicBezTo>
                    <a:pt x="1210" y="4674"/>
                    <a:pt x="1117" y="4845"/>
                    <a:pt x="1039" y="5031"/>
                  </a:cubicBezTo>
                  <a:cubicBezTo>
                    <a:pt x="1024" y="5062"/>
                    <a:pt x="977" y="5124"/>
                    <a:pt x="962" y="5186"/>
                  </a:cubicBezTo>
                  <a:cubicBezTo>
                    <a:pt x="900" y="5310"/>
                    <a:pt x="838" y="5434"/>
                    <a:pt x="776" y="5574"/>
                  </a:cubicBezTo>
                  <a:cubicBezTo>
                    <a:pt x="760" y="5620"/>
                    <a:pt x="729" y="5698"/>
                    <a:pt x="698" y="5760"/>
                  </a:cubicBezTo>
                  <a:cubicBezTo>
                    <a:pt x="667" y="5900"/>
                    <a:pt x="605" y="6039"/>
                    <a:pt x="574" y="6163"/>
                  </a:cubicBezTo>
                  <a:lnTo>
                    <a:pt x="512" y="6349"/>
                  </a:lnTo>
                  <a:lnTo>
                    <a:pt x="341" y="6923"/>
                  </a:lnTo>
                  <a:cubicBezTo>
                    <a:pt x="279" y="7125"/>
                    <a:pt x="233" y="7311"/>
                    <a:pt x="202" y="7513"/>
                  </a:cubicBezTo>
                  <a:cubicBezTo>
                    <a:pt x="186" y="7590"/>
                    <a:pt x="186" y="7637"/>
                    <a:pt x="155" y="7699"/>
                  </a:cubicBezTo>
                  <a:cubicBezTo>
                    <a:pt x="140" y="7838"/>
                    <a:pt x="124" y="7993"/>
                    <a:pt x="109" y="8133"/>
                  </a:cubicBezTo>
                  <a:cubicBezTo>
                    <a:pt x="109" y="8211"/>
                    <a:pt x="78" y="8257"/>
                    <a:pt x="78" y="8335"/>
                  </a:cubicBezTo>
                  <a:cubicBezTo>
                    <a:pt x="62" y="8474"/>
                    <a:pt x="62" y="8629"/>
                    <a:pt x="47" y="8769"/>
                  </a:cubicBezTo>
                  <a:cubicBezTo>
                    <a:pt x="47" y="8831"/>
                    <a:pt x="31" y="8908"/>
                    <a:pt x="31" y="8955"/>
                  </a:cubicBezTo>
                  <a:cubicBezTo>
                    <a:pt x="0" y="9157"/>
                    <a:pt x="0" y="9374"/>
                    <a:pt x="0" y="9591"/>
                  </a:cubicBezTo>
                  <a:cubicBezTo>
                    <a:pt x="0" y="9793"/>
                    <a:pt x="0" y="9994"/>
                    <a:pt x="31" y="10211"/>
                  </a:cubicBezTo>
                  <a:cubicBezTo>
                    <a:pt x="31" y="10258"/>
                    <a:pt x="47" y="10335"/>
                    <a:pt x="47" y="10397"/>
                  </a:cubicBezTo>
                  <a:cubicBezTo>
                    <a:pt x="47" y="10537"/>
                    <a:pt x="62" y="10692"/>
                    <a:pt x="78" y="10832"/>
                  </a:cubicBezTo>
                  <a:cubicBezTo>
                    <a:pt x="78" y="10909"/>
                    <a:pt x="78" y="10956"/>
                    <a:pt x="109" y="11033"/>
                  </a:cubicBezTo>
                  <a:cubicBezTo>
                    <a:pt x="124" y="11173"/>
                    <a:pt x="140" y="11328"/>
                    <a:pt x="155" y="11468"/>
                  </a:cubicBezTo>
                  <a:cubicBezTo>
                    <a:pt x="186" y="11545"/>
                    <a:pt x="186" y="11607"/>
                    <a:pt x="202" y="11654"/>
                  </a:cubicBezTo>
                  <a:cubicBezTo>
                    <a:pt x="233" y="11855"/>
                    <a:pt x="279" y="12041"/>
                    <a:pt x="341" y="12243"/>
                  </a:cubicBezTo>
                  <a:lnTo>
                    <a:pt x="512" y="12817"/>
                  </a:lnTo>
                  <a:lnTo>
                    <a:pt x="574" y="13003"/>
                  </a:lnTo>
                  <a:cubicBezTo>
                    <a:pt x="605" y="13127"/>
                    <a:pt x="652" y="13267"/>
                    <a:pt x="698" y="13406"/>
                  </a:cubicBezTo>
                  <a:cubicBezTo>
                    <a:pt x="729" y="13468"/>
                    <a:pt x="760" y="13546"/>
                    <a:pt x="776" y="13592"/>
                  </a:cubicBezTo>
                  <a:cubicBezTo>
                    <a:pt x="838" y="13732"/>
                    <a:pt x="900" y="13856"/>
                    <a:pt x="962" y="13980"/>
                  </a:cubicBezTo>
                  <a:cubicBezTo>
                    <a:pt x="977" y="14027"/>
                    <a:pt x="1024" y="14089"/>
                    <a:pt x="1039" y="14135"/>
                  </a:cubicBezTo>
                  <a:cubicBezTo>
                    <a:pt x="1132" y="14321"/>
                    <a:pt x="1210" y="14492"/>
                    <a:pt x="1303" y="14663"/>
                  </a:cubicBezTo>
                  <a:cubicBezTo>
                    <a:pt x="1381" y="14833"/>
                    <a:pt x="1505" y="14988"/>
                    <a:pt x="1598" y="15174"/>
                  </a:cubicBezTo>
                  <a:cubicBezTo>
                    <a:pt x="1644" y="15205"/>
                    <a:pt x="1660" y="15267"/>
                    <a:pt x="1691" y="15298"/>
                  </a:cubicBezTo>
                  <a:lnTo>
                    <a:pt x="1923" y="15655"/>
                  </a:lnTo>
                  <a:cubicBezTo>
                    <a:pt x="1970" y="15717"/>
                    <a:pt x="2001" y="15748"/>
                    <a:pt x="2048" y="15810"/>
                  </a:cubicBezTo>
                  <a:cubicBezTo>
                    <a:pt x="2125" y="15919"/>
                    <a:pt x="2218" y="16027"/>
                    <a:pt x="2296" y="16136"/>
                  </a:cubicBezTo>
                  <a:cubicBezTo>
                    <a:pt x="2311" y="16182"/>
                    <a:pt x="2358" y="16229"/>
                    <a:pt x="2389" y="16276"/>
                  </a:cubicBezTo>
                  <a:cubicBezTo>
                    <a:pt x="2652" y="16586"/>
                    <a:pt x="2916" y="16880"/>
                    <a:pt x="3195" y="17144"/>
                  </a:cubicBezTo>
                  <a:lnTo>
                    <a:pt x="3304" y="17268"/>
                  </a:lnTo>
                  <a:cubicBezTo>
                    <a:pt x="3397" y="17361"/>
                    <a:pt x="3490" y="17454"/>
                    <a:pt x="3614" y="17547"/>
                  </a:cubicBezTo>
                  <a:cubicBezTo>
                    <a:pt x="3645" y="17594"/>
                    <a:pt x="3707" y="17625"/>
                    <a:pt x="3754" y="17671"/>
                  </a:cubicBezTo>
                  <a:cubicBezTo>
                    <a:pt x="3862" y="17764"/>
                    <a:pt x="3971" y="17842"/>
                    <a:pt x="4079" y="17935"/>
                  </a:cubicBezTo>
                  <a:cubicBezTo>
                    <a:pt x="4126" y="17966"/>
                    <a:pt x="4172" y="17997"/>
                    <a:pt x="4219" y="18044"/>
                  </a:cubicBezTo>
                  <a:cubicBezTo>
                    <a:pt x="4374" y="18152"/>
                    <a:pt x="4545" y="18276"/>
                    <a:pt x="4700" y="18385"/>
                  </a:cubicBezTo>
                  <a:cubicBezTo>
                    <a:pt x="5847" y="18897"/>
                    <a:pt x="7119" y="19160"/>
                    <a:pt x="8469" y="19160"/>
                  </a:cubicBezTo>
                  <a:cubicBezTo>
                    <a:pt x="9135" y="19160"/>
                    <a:pt x="9802" y="19098"/>
                    <a:pt x="10423" y="18974"/>
                  </a:cubicBezTo>
                  <a:cubicBezTo>
                    <a:pt x="10438" y="18788"/>
                    <a:pt x="10593" y="18633"/>
                    <a:pt x="10826" y="18602"/>
                  </a:cubicBezTo>
                  <a:cubicBezTo>
                    <a:pt x="11033" y="18561"/>
                    <a:pt x="11246" y="18540"/>
                    <a:pt x="11462" y="18540"/>
                  </a:cubicBezTo>
                  <a:cubicBezTo>
                    <a:pt x="11570" y="18540"/>
                    <a:pt x="11679" y="18545"/>
                    <a:pt x="11788" y="18555"/>
                  </a:cubicBezTo>
                  <a:cubicBezTo>
                    <a:pt x="15463" y="17206"/>
                    <a:pt x="18053" y="13670"/>
                    <a:pt x="18053" y="9544"/>
                  </a:cubicBezTo>
                  <a:cubicBezTo>
                    <a:pt x="18053" y="6970"/>
                    <a:pt x="17045" y="4643"/>
                    <a:pt x="15401" y="2922"/>
                  </a:cubicBezTo>
                  <a:cubicBezTo>
                    <a:pt x="15308" y="2968"/>
                    <a:pt x="15200" y="3015"/>
                    <a:pt x="15091" y="3015"/>
                  </a:cubicBezTo>
                  <a:cubicBezTo>
                    <a:pt x="15045" y="3015"/>
                    <a:pt x="14998" y="3015"/>
                    <a:pt x="14952" y="2999"/>
                  </a:cubicBezTo>
                  <a:cubicBezTo>
                    <a:pt x="14610" y="2891"/>
                    <a:pt x="14269" y="2767"/>
                    <a:pt x="13990" y="2565"/>
                  </a:cubicBezTo>
                  <a:cubicBezTo>
                    <a:pt x="13928" y="2534"/>
                    <a:pt x="13788" y="2425"/>
                    <a:pt x="13773" y="2255"/>
                  </a:cubicBezTo>
                  <a:cubicBezTo>
                    <a:pt x="13757" y="2038"/>
                    <a:pt x="13943" y="1914"/>
                    <a:pt x="14161" y="1867"/>
                  </a:cubicBezTo>
                  <a:lnTo>
                    <a:pt x="14254" y="1867"/>
                  </a:lnTo>
                  <a:cubicBezTo>
                    <a:pt x="12735" y="702"/>
                    <a:pt x="10852" y="0"/>
                    <a:pt x="8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25"/>
            <p:cNvSpPr/>
            <p:nvPr/>
          </p:nvSpPr>
          <p:spPr>
            <a:xfrm>
              <a:off x="8183988" y="3800675"/>
              <a:ext cx="64400" cy="31800"/>
            </a:xfrm>
            <a:custGeom>
              <a:avLst/>
              <a:gdLst/>
              <a:ahLst/>
              <a:cxnLst/>
              <a:rect l="l" t="t" r="r" b="b"/>
              <a:pathLst>
                <a:path w="2576" h="1272" extrusionOk="0">
                  <a:moveTo>
                    <a:pt x="1955" y="295"/>
                  </a:moveTo>
                  <a:cubicBezTo>
                    <a:pt x="2110" y="295"/>
                    <a:pt x="2218" y="341"/>
                    <a:pt x="2249" y="403"/>
                  </a:cubicBezTo>
                  <a:lnTo>
                    <a:pt x="2249" y="434"/>
                  </a:lnTo>
                  <a:cubicBezTo>
                    <a:pt x="2249" y="620"/>
                    <a:pt x="2125" y="776"/>
                    <a:pt x="1939" y="822"/>
                  </a:cubicBezTo>
                  <a:cubicBezTo>
                    <a:pt x="1567" y="925"/>
                    <a:pt x="1194" y="985"/>
                    <a:pt x="813" y="985"/>
                  </a:cubicBezTo>
                  <a:cubicBezTo>
                    <a:pt x="734" y="985"/>
                    <a:pt x="654" y="982"/>
                    <a:pt x="574" y="977"/>
                  </a:cubicBezTo>
                  <a:cubicBezTo>
                    <a:pt x="497" y="977"/>
                    <a:pt x="404" y="962"/>
                    <a:pt x="373" y="931"/>
                  </a:cubicBezTo>
                  <a:cubicBezTo>
                    <a:pt x="326" y="869"/>
                    <a:pt x="404" y="729"/>
                    <a:pt x="497" y="667"/>
                  </a:cubicBezTo>
                  <a:cubicBezTo>
                    <a:pt x="885" y="341"/>
                    <a:pt x="1474" y="295"/>
                    <a:pt x="1862" y="295"/>
                  </a:cubicBezTo>
                  <a:close/>
                  <a:moveTo>
                    <a:pt x="1862" y="0"/>
                  </a:moveTo>
                  <a:cubicBezTo>
                    <a:pt x="1427" y="0"/>
                    <a:pt x="792" y="31"/>
                    <a:pt x="326" y="419"/>
                  </a:cubicBezTo>
                  <a:cubicBezTo>
                    <a:pt x="140" y="589"/>
                    <a:pt x="1" y="869"/>
                    <a:pt x="156" y="1086"/>
                  </a:cubicBezTo>
                  <a:cubicBezTo>
                    <a:pt x="249" y="1241"/>
                    <a:pt x="419" y="1272"/>
                    <a:pt x="574" y="1272"/>
                  </a:cubicBezTo>
                  <a:lnTo>
                    <a:pt x="807" y="1272"/>
                  </a:lnTo>
                  <a:cubicBezTo>
                    <a:pt x="1226" y="1272"/>
                    <a:pt x="1629" y="1210"/>
                    <a:pt x="2032" y="1101"/>
                  </a:cubicBezTo>
                  <a:cubicBezTo>
                    <a:pt x="2358" y="1008"/>
                    <a:pt x="2575" y="729"/>
                    <a:pt x="2560" y="419"/>
                  </a:cubicBezTo>
                  <a:cubicBezTo>
                    <a:pt x="2560" y="388"/>
                    <a:pt x="2544" y="326"/>
                    <a:pt x="2513" y="279"/>
                  </a:cubicBezTo>
                  <a:cubicBezTo>
                    <a:pt x="2405" y="16"/>
                    <a:pt x="2063" y="16"/>
                    <a:pt x="1955" y="16"/>
                  </a:cubicBezTo>
                  <a:lnTo>
                    <a:pt x="18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25"/>
            <p:cNvSpPr/>
            <p:nvPr/>
          </p:nvSpPr>
          <p:spPr>
            <a:xfrm>
              <a:off x="8183988" y="3800675"/>
              <a:ext cx="64400" cy="31800"/>
            </a:xfrm>
            <a:custGeom>
              <a:avLst/>
              <a:gdLst/>
              <a:ahLst/>
              <a:cxnLst/>
              <a:rect l="l" t="t" r="r" b="b"/>
              <a:pathLst>
                <a:path w="2576" h="1272" extrusionOk="0">
                  <a:moveTo>
                    <a:pt x="1955" y="295"/>
                  </a:moveTo>
                  <a:cubicBezTo>
                    <a:pt x="2110" y="295"/>
                    <a:pt x="2218" y="341"/>
                    <a:pt x="2249" y="403"/>
                  </a:cubicBezTo>
                  <a:lnTo>
                    <a:pt x="2249" y="434"/>
                  </a:lnTo>
                  <a:cubicBezTo>
                    <a:pt x="2249" y="620"/>
                    <a:pt x="2125" y="776"/>
                    <a:pt x="1939" y="822"/>
                  </a:cubicBezTo>
                  <a:cubicBezTo>
                    <a:pt x="1567" y="925"/>
                    <a:pt x="1194" y="985"/>
                    <a:pt x="813" y="985"/>
                  </a:cubicBezTo>
                  <a:cubicBezTo>
                    <a:pt x="734" y="985"/>
                    <a:pt x="654" y="982"/>
                    <a:pt x="574" y="977"/>
                  </a:cubicBezTo>
                  <a:cubicBezTo>
                    <a:pt x="497" y="977"/>
                    <a:pt x="404" y="962"/>
                    <a:pt x="373" y="931"/>
                  </a:cubicBezTo>
                  <a:cubicBezTo>
                    <a:pt x="326" y="869"/>
                    <a:pt x="404" y="729"/>
                    <a:pt x="497" y="667"/>
                  </a:cubicBezTo>
                  <a:cubicBezTo>
                    <a:pt x="885" y="341"/>
                    <a:pt x="1474" y="295"/>
                    <a:pt x="1862" y="295"/>
                  </a:cubicBezTo>
                  <a:close/>
                  <a:moveTo>
                    <a:pt x="1862" y="0"/>
                  </a:moveTo>
                  <a:cubicBezTo>
                    <a:pt x="1427" y="0"/>
                    <a:pt x="792" y="31"/>
                    <a:pt x="326" y="419"/>
                  </a:cubicBezTo>
                  <a:cubicBezTo>
                    <a:pt x="140" y="589"/>
                    <a:pt x="1" y="869"/>
                    <a:pt x="156" y="1086"/>
                  </a:cubicBezTo>
                  <a:cubicBezTo>
                    <a:pt x="249" y="1241"/>
                    <a:pt x="419" y="1272"/>
                    <a:pt x="574" y="1272"/>
                  </a:cubicBezTo>
                  <a:lnTo>
                    <a:pt x="807" y="1272"/>
                  </a:lnTo>
                  <a:cubicBezTo>
                    <a:pt x="1226" y="1272"/>
                    <a:pt x="1629" y="1210"/>
                    <a:pt x="2032" y="1101"/>
                  </a:cubicBezTo>
                  <a:cubicBezTo>
                    <a:pt x="2358" y="1008"/>
                    <a:pt x="2575" y="729"/>
                    <a:pt x="2560" y="419"/>
                  </a:cubicBezTo>
                  <a:cubicBezTo>
                    <a:pt x="2560" y="388"/>
                    <a:pt x="2544" y="326"/>
                    <a:pt x="2513" y="279"/>
                  </a:cubicBezTo>
                  <a:cubicBezTo>
                    <a:pt x="2405" y="16"/>
                    <a:pt x="2063" y="16"/>
                    <a:pt x="1955" y="16"/>
                  </a:cubicBezTo>
                  <a:lnTo>
                    <a:pt x="18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25"/>
            <p:cNvSpPr/>
            <p:nvPr/>
          </p:nvSpPr>
          <p:spPr>
            <a:xfrm>
              <a:off x="8356913" y="3844100"/>
              <a:ext cx="42300" cy="28700"/>
            </a:xfrm>
            <a:custGeom>
              <a:avLst/>
              <a:gdLst/>
              <a:ahLst/>
              <a:cxnLst/>
              <a:rect l="l" t="t" r="r" b="b"/>
              <a:pathLst>
                <a:path w="1692" h="1148" extrusionOk="0">
                  <a:moveTo>
                    <a:pt x="404" y="0"/>
                  </a:moveTo>
                  <a:cubicBezTo>
                    <a:pt x="202" y="47"/>
                    <a:pt x="1" y="171"/>
                    <a:pt x="16" y="388"/>
                  </a:cubicBezTo>
                  <a:cubicBezTo>
                    <a:pt x="16" y="558"/>
                    <a:pt x="171" y="652"/>
                    <a:pt x="233" y="698"/>
                  </a:cubicBezTo>
                  <a:cubicBezTo>
                    <a:pt x="528" y="884"/>
                    <a:pt x="854" y="1055"/>
                    <a:pt x="1211" y="1132"/>
                  </a:cubicBezTo>
                  <a:cubicBezTo>
                    <a:pt x="1242" y="1132"/>
                    <a:pt x="1288" y="1132"/>
                    <a:pt x="1381" y="1148"/>
                  </a:cubicBezTo>
                  <a:cubicBezTo>
                    <a:pt x="1490" y="1148"/>
                    <a:pt x="1598" y="1101"/>
                    <a:pt x="1691" y="1039"/>
                  </a:cubicBezTo>
                  <a:lnTo>
                    <a:pt x="1474" y="838"/>
                  </a:lnTo>
                  <a:cubicBezTo>
                    <a:pt x="1430" y="849"/>
                    <a:pt x="1386" y="860"/>
                    <a:pt x="1348" y="860"/>
                  </a:cubicBezTo>
                  <a:cubicBezTo>
                    <a:pt x="1332" y="860"/>
                    <a:pt x="1317" y="858"/>
                    <a:pt x="1304" y="853"/>
                  </a:cubicBezTo>
                  <a:cubicBezTo>
                    <a:pt x="978" y="776"/>
                    <a:pt x="683" y="636"/>
                    <a:pt x="404" y="465"/>
                  </a:cubicBezTo>
                  <a:cubicBezTo>
                    <a:pt x="311" y="434"/>
                    <a:pt x="311" y="388"/>
                    <a:pt x="311" y="388"/>
                  </a:cubicBezTo>
                  <a:cubicBezTo>
                    <a:pt x="311" y="372"/>
                    <a:pt x="358" y="326"/>
                    <a:pt x="451" y="310"/>
                  </a:cubicBezTo>
                  <a:cubicBezTo>
                    <a:pt x="482" y="295"/>
                    <a:pt x="544" y="295"/>
                    <a:pt x="590" y="295"/>
                  </a:cubicBezTo>
                  <a:cubicBezTo>
                    <a:pt x="699" y="295"/>
                    <a:pt x="823" y="310"/>
                    <a:pt x="931" y="341"/>
                  </a:cubicBezTo>
                  <a:cubicBezTo>
                    <a:pt x="792" y="233"/>
                    <a:pt x="637" y="109"/>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25"/>
            <p:cNvSpPr/>
            <p:nvPr/>
          </p:nvSpPr>
          <p:spPr>
            <a:xfrm>
              <a:off x="8356913" y="3844100"/>
              <a:ext cx="42300" cy="28700"/>
            </a:xfrm>
            <a:custGeom>
              <a:avLst/>
              <a:gdLst/>
              <a:ahLst/>
              <a:cxnLst/>
              <a:rect l="l" t="t" r="r" b="b"/>
              <a:pathLst>
                <a:path w="1692" h="1148" extrusionOk="0">
                  <a:moveTo>
                    <a:pt x="404" y="0"/>
                  </a:moveTo>
                  <a:cubicBezTo>
                    <a:pt x="202" y="47"/>
                    <a:pt x="1" y="171"/>
                    <a:pt x="16" y="388"/>
                  </a:cubicBezTo>
                  <a:cubicBezTo>
                    <a:pt x="16" y="558"/>
                    <a:pt x="171" y="652"/>
                    <a:pt x="233" y="698"/>
                  </a:cubicBezTo>
                  <a:cubicBezTo>
                    <a:pt x="528" y="884"/>
                    <a:pt x="854" y="1055"/>
                    <a:pt x="1211" y="1132"/>
                  </a:cubicBezTo>
                  <a:cubicBezTo>
                    <a:pt x="1242" y="1132"/>
                    <a:pt x="1288" y="1132"/>
                    <a:pt x="1381" y="1148"/>
                  </a:cubicBezTo>
                  <a:cubicBezTo>
                    <a:pt x="1490" y="1148"/>
                    <a:pt x="1598" y="1101"/>
                    <a:pt x="1691" y="1039"/>
                  </a:cubicBezTo>
                  <a:lnTo>
                    <a:pt x="1474" y="838"/>
                  </a:lnTo>
                  <a:cubicBezTo>
                    <a:pt x="1430" y="849"/>
                    <a:pt x="1386" y="860"/>
                    <a:pt x="1348" y="860"/>
                  </a:cubicBezTo>
                  <a:cubicBezTo>
                    <a:pt x="1332" y="860"/>
                    <a:pt x="1317" y="858"/>
                    <a:pt x="1304" y="853"/>
                  </a:cubicBezTo>
                  <a:cubicBezTo>
                    <a:pt x="978" y="776"/>
                    <a:pt x="683" y="636"/>
                    <a:pt x="404" y="465"/>
                  </a:cubicBezTo>
                  <a:cubicBezTo>
                    <a:pt x="311" y="434"/>
                    <a:pt x="311" y="388"/>
                    <a:pt x="311" y="388"/>
                  </a:cubicBezTo>
                  <a:cubicBezTo>
                    <a:pt x="311" y="372"/>
                    <a:pt x="358" y="326"/>
                    <a:pt x="451" y="310"/>
                  </a:cubicBezTo>
                  <a:cubicBezTo>
                    <a:pt x="482" y="295"/>
                    <a:pt x="544" y="295"/>
                    <a:pt x="590" y="295"/>
                  </a:cubicBezTo>
                  <a:cubicBezTo>
                    <a:pt x="699" y="295"/>
                    <a:pt x="823" y="310"/>
                    <a:pt x="931" y="341"/>
                  </a:cubicBezTo>
                  <a:cubicBezTo>
                    <a:pt x="792" y="233"/>
                    <a:pt x="637" y="109"/>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25"/>
            <p:cNvSpPr/>
            <p:nvPr/>
          </p:nvSpPr>
          <p:spPr>
            <a:xfrm>
              <a:off x="8167713" y="4229700"/>
              <a:ext cx="55075" cy="33550"/>
            </a:xfrm>
            <a:custGeom>
              <a:avLst/>
              <a:gdLst/>
              <a:ahLst/>
              <a:cxnLst/>
              <a:rect l="l" t="t" r="r" b="b"/>
              <a:pathLst>
                <a:path w="2203" h="1342" extrusionOk="0">
                  <a:moveTo>
                    <a:pt x="605" y="303"/>
                  </a:moveTo>
                  <a:cubicBezTo>
                    <a:pt x="636" y="303"/>
                    <a:pt x="667" y="318"/>
                    <a:pt x="714" y="318"/>
                  </a:cubicBezTo>
                  <a:cubicBezTo>
                    <a:pt x="1101" y="411"/>
                    <a:pt x="1443" y="582"/>
                    <a:pt x="1768" y="830"/>
                  </a:cubicBezTo>
                  <a:cubicBezTo>
                    <a:pt x="1846" y="877"/>
                    <a:pt x="1892" y="923"/>
                    <a:pt x="1892" y="954"/>
                  </a:cubicBezTo>
                  <a:cubicBezTo>
                    <a:pt x="1908" y="1001"/>
                    <a:pt x="1799" y="1063"/>
                    <a:pt x="1691" y="1078"/>
                  </a:cubicBezTo>
                  <a:cubicBezTo>
                    <a:pt x="1647" y="1085"/>
                    <a:pt x="1602" y="1088"/>
                    <a:pt x="1558" y="1088"/>
                  </a:cubicBezTo>
                  <a:cubicBezTo>
                    <a:pt x="1166" y="1088"/>
                    <a:pt x="774" y="856"/>
                    <a:pt x="481" y="675"/>
                  </a:cubicBezTo>
                  <a:cubicBezTo>
                    <a:pt x="372" y="598"/>
                    <a:pt x="326" y="520"/>
                    <a:pt x="326" y="473"/>
                  </a:cubicBezTo>
                  <a:cubicBezTo>
                    <a:pt x="326" y="473"/>
                    <a:pt x="341" y="473"/>
                    <a:pt x="341" y="458"/>
                  </a:cubicBezTo>
                  <a:cubicBezTo>
                    <a:pt x="372" y="349"/>
                    <a:pt x="496" y="303"/>
                    <a:pt x="605" y="303"/>
                  </a:cubicBezTo>
                  <a:close/>
                  <a:moveTo>
                    <a:pt x="614" y="1"/>
                  </a:moveTo>
                  <a:cubicBezTo>
                    <a:pt x="399" y="1"/>
                    <a:pt x="186" y="117"/>
                    <a:pt x="62" y="303"/>
                  </a:cubicBezTo>
                  <a:cubicBezTo>
                    <a:pt x="47" y="334"/>
                    <a:pt x="31" y="380"/>
                    <a:pt x="31" y="411"/>
                  </a:cubicBezTo>
                  <a:cubicBezTo>
                    <a:pt x="0" y="567"/>
                    <a:pt x="109" y="753"/>
                    <a:pt x="310" y="877"/>
                  </a:cubicBezTo>
                  <a:cubicBezTo>
                    <a:pt x="652" y="1094"/>
                    <a:pt x="1070" y="1342"/>
                    <a:pt x="1551" y="1342"/>
                  </a:cubicBezTo>
                  <a:cubicBezTo>
                    <a:pt x="1613" y="1342"/>
                    <a:pt x="1675" y="1326"/>
                    <a:pt x="1737" y="1326"/>
                  </a:cubicBezTo>
                  <a:cubicBezTo>
                    <a:pt x="1970" y="1311"/>
                    <a:pt x="2202" y="1156"/>
                    <a:pt x="2187" y="923"/>
                  </a:cubicBezTo>
                  <a:cubicBezTo>
                    <a:pt x="2187" y="753"/>
                    <a:pt x="2063" y="644"/>
                    <a:pt x="1939" y="567"/>
                  </a:cubicBezTo>
                  <a:cubicBezTo>
                    <a:pt x="1598" y="334"/>
                    <a:pt x="1210" y="148"/>
                    <a:pt x="776" y="24"/>
                  </a:cubicBezTo>
                  <a:cubicBezTo>
                    <a:pt x="722" y="8"/>
                    <a:pt x="668"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25"/>
            <p:cNvSpPr/>
            <p:nvPr/>
          </p:nvSpPr>
          <p:spPr>
            <a:xfrm>
              <a:off x="8167713" y="4229700"/>
              <a:ext cx="55075" cy="33550"/>
            </a:xfrm>
            <a:custGeom>
              <a:avLst/>
              <a:gdLst/>
              <a:ahLst/>
              <a:cxnLst/>
              <a:rect l="l" t="t" r="r" b="b"/>
              <a:pathLst>
                <a:path w="2203" h="1342" extrusionOk="0">
                  <a:moveTo>
                    <a:pt x="605" y="303"/>
                  </a:moveTo>
                  <a:cubicBezTo>
                    <a:pt x="636" y="303"/>
                    <a:pt x="667" y="318"/>
                    <a:pt x="714" y="318"/>
                  </a:cubicBezTo>
                  <a:cubicBezTo>
                    <a:pt x="1101" y="411"/>
                    <a:pt x="1443" y="582"/>
                    <a:pt x="1768" y="830"/>
                  </a:cubicBezTo>
                  <a:cubicBezTo>
                    <a:pt x="1846" y="877"/>
                    <a:pt x="1892" y="923"/>
                    <a:pt x="1892" y="954"/>
                  </a:cubicBezTo>
                  <a:cubicBezTo>
                    <a:pt x="1908" y="1001"/>
                    <a:pt x="1799" y="1063"/>
                    <a:pt x="1691" y="1078"/>
                  </a:cubicBezTo>
                  <a:cubicBezTo>
                    <a:pt x="1647" y="1085"/>
                    <a:pt x="1602" y="1088"/>
                    <a:pt x="1558" y="1088"/>
                  </a:cubicBezTo>
                  <a:cubicBezTo>
                    <a:pt x="1166" y="1088"/>
                    <a:pt x="774" y="856"/>
                    <a:pt x="481" y="675"/>
                  </a:cubicBezTo>
                  <a:cubicBezTo>
                    <a:pt x="372" y="598"/>
                    <a:pt x="326" y="520"/>
                    <a:pt x="326" y="473"/>
                  </a:cubicBezTo>
                  <a:cubicBezTo>
                    <a:pt x="326" y="473"/>
                    <a:pt x="341" y="473"/>
                    <a:pt x="341" y="458"/>
                  </a:cubicBezTo>
                  <a:cubicBezTo>
                    <a:pt x="372" y="349"/>
                    <a:pt x="496" y="303"/>
                    <a:pt x="605" y="303"/>
                  </a:cubicBezTo>
                  <a:close/>
                  <a:moveTo>
                    <a:pt x="614" y="1"/>
                  </a:moveTo>
                  <a:cubicBezTo>
                    <a:pt x="399" y="1"/>
                    <a:pt x="186" y="117"/>
                    <a:pt x="62" y="303"/>
                  </a:cubicBezTo>
                  <a:cubicBezTo>
                    <a:pt x="47" y="334"/>
                    <a:pt x="31" y="380"/>
                    <a:pt x="31" y="411"/>
                  </a:cubicBezTo>
                  <a:cubicBezTo>
                    <a:pt x="0" y="567"/>
                    <a:pt x="109" y="753"/>
                    <a:pt x="310" y="877"/>
                  </a:cubicBezTo>
                  <a:cubicBezTo>
                    <a:pt x="652" y="1094"/>
                    <a:pt x="1070" y="1342"/>
                    <a:pt x="1551" y="1342"/>
                  </a:cubicBezTo>
                  <a:cubicBezTo>
                    <a:pt x="1613" y="1342"/>
                    <a:pt x="1675" y="1326"/>
                    <a:pt x="1737" y="1326"/>
                  </a:cubicBezTo>
                  <a:cubicBezTo>
                    <a:pt x="1970" y="1311"/>
                    <a:pt x="2202" y="1156"/>
                    <a:pt x="2187" y="923"/>
                  </a:cubicBezTo>
                  <a:cubicBezTo>
                    <a:pt x="2187" y="753"/>
                    <a:pt x="2063" y="644"/>
                    <a:pt x="1939" y="567"/>
                  </a:cubicBezTo>
                  <a:cubicBezTo>
                    <a:pt x="1598" y="334"/>
                    <a:pt x="1210" y="148"/>
                    <a:pt x="776" y="24"/>
                  </a:cubicBezTo>
                  <a:cubicBezTo>
                    <a:pt x="722" y="8"/>
                    <a:pt x="668"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25"/>
            <p:cNvSpPr/>
            <p:nvPr/>
          </p:nvSpPr>
          <p:spPr>
            <a:xfrm>
              <a:off x="8272788" y="4260700"/>
              <a:ext cx="34925" cy="10325"/>
            </a:xfrm>
            <a:custGeom>
              <a:avLst/>
              <a:gdLst/>
              <a:ahLst/>
              <a:cxnLst/>
              <a:rect l="l" t="t" r="r" b="b"/>
              <a:pathLst>
                <a:path w="1397" h="413" extrusionOk="0">
                  <a:moveTo>
                    <a:pt x="1074" y="0"/>
                  </a:moveTo>
                  <a:cubicBezTo>
                    <a:pt x="853" y="0"/>
                    <a:pt x="626" y="14"/>
                    <a:pt x="419" y="55"/>
                  </a:cubicBezTo>
                  <a:cubicBezTo>
                    <a:pt x="186" y="86"/>
                    <a:pt x="31" y="226"/>
                    <a:pt x="0" y="412"/>
                  </a:cubicBezTo>
                  <a:cubicBezTo>
                    <a:pt x="481" y="319"/>
                    <a:pt x="946" y="180"/>
                    <a:pt x="1396" y="9"/>
                  </a:cubicBezTo>
                  <a:cubicBezTo>
                    <a:pt x="1293" y="4"/>
                    <a:pt x="1184"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25"/>
            <p:cNvSpPr/>
            <p:nvPr/>
          </p:nvSpPr>
          <p:spPr>
            <a:xfrm>
              <a:off x="8272788" y="4260700"/>
              <a:ext cx="34925" cy="10325"/>
            </a:xfrm>
            <a:custGeom>
              <a:avLst/>
              <a:gdLst/>
              <a:ahLst/>
              <a:cxnLst/>
              <a:rect l="l" t="t" r="r" b="b"/>
              <a:pathLst>
                <a:path w="1397" h="413" extrusionOk="0">
                  <a:moveTo>
                    <a:pt x="1074" y="0"/>
                  </a:moveTo>
                  <a:cubicBezTo>
                    <a:pt x="853" y="0"/>
                    <a:pt x="626" y="14"/>
                    <a:pt x="419" y="55"/>
                  </a:cubicBezTo>
                  <a:cubicBezTo>
                    <a:pt x="186" y="86"/>
                    <a:pt x="31" y="226"/>
                    <a:pt x="0" y="412"/>
                  </a:cubicBezTo>
                  <a:cubicBezTo>
                    <a:pt x="481" y="319"/>
                    <a:pt x="946" y="180"/>
                    <a:pt x="1396" y="9"/>
                  </a:cubicBezTo>
                  <a:cubicBezTo>
                    <a:pt x="1293" y="4"/>
                    <a:pt x="1184"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25"/>
            <p:cNvSpPr/>
            <p:nvPr/>
          </p:nvSpPr>
          <p:spPr>
            <a:xfrm>
              <a:off x="8146763" y="3871225"/>
              <a:ext cx="48500" cy="42675"/>
            </a:xfrm>
            <a:custGeom>
              <a:avLst/>
              <a:gdLst/>
              <a:ahLst/>
              <a:cxnLst/>
              <a:rect l="l" t="t" r="r" b="b"/>
              <a:pathLst>
                <a:path w="1940" h="1707" extrusionOk="0">
                  <a:moveTo>
                    <a:pt x="1102" y="1"/>
                  </a:moveTo>
                  <a:cubicBezTo>
                    <a:pt x="1024" y="1"/>
                    <a:pt x="947" y="63"/>
                    <a:pt x="947" y="140"/>
                  </a:cubicBezTo>
                  <a:lnTo>
                    <a:pt x="885" y="699"/>
                  </a:lnTo>
                  <a:cubicBezTo>
                    <a:pt x="869" y="714"/>
                    <a:pt x="823" y="745"/>
                    <a:pt x="807" y="761"/>
                  </a:cubicBezTo>
                  <a:cubicBezTo>
                    <a:pt x="590" y="745"/>
                    <a:pt x="404" y="714"/>
                    <a:pt x="202" y="699"/>
                  </a:cubicBezTo>
                  <a:cubicBezTo>
                    <a:pt x="125" y="699"/>
                    <a:pt x="47" y="761"/>
                    <a:pt x="47" y="838"/>
                  </a:cubicBezTo>
                  <a:cubicBezTo>
                    <a:pt x="47" y="916"/>
                    <a:pt x="109" y="993"/>
                    <a:pt x="187" y="993"/>
                  </a:cubicBezTo>
                  <a:cubicBezTo>
                    <a:pt x="264" y="993"/>
                    <a:pt x="342" y="1009"/>
                    <a:pt x="419" y="1009"/>
                  </a:cubicBezTo>
                  <a:cubicBezTo>
                    <a:pt x="326" y="1086"/>
                    <a:pt x="202" y="1164"/>
                    <a:pt x="94" y="1226"/>
                  </a:cubicBezTo>
                  <a:cubicBezTo>
                    <a:pt x="16" y="1257"/>
                    <a:pt x="1" y="1335"/>
                    <a:pt x="32" y="1412"/>
                  </a:cubicBezTo>
                  <a:cubicBezTo>
                    <a:pt x="47" y="1474"/>
                    <a:pt x="94" y="1490"/>
                    <a:pt x="156" y="1490"/>
                  </a:cubicBezTo>
                  <a:cubicBezTo>
                    <a:pt x="187" y="1490"/>
                    <a:pt x="202" y="1490"/>
                    <a:pt x="233" y="1474"/>
                  </a:cubicBezTo>
                  <a:cubicBezTo>
                    <a:pt x="435" y="1366"/>
                    <a:pt x="636" y="1226"/>
                    <a:pt x="823" y="1086"/>
                  </a:cubicBezTo>
                  <a:lnTo>
                    <a:pt x="823" y="1086"/>
                  </a:lnTo>
                  <a:lnTo>
                    <a:pt x="776" y="1552"/>
                  </a:lnTo>
                  <a:cubicBezTo>
                    <a:pt x="776" y="1629"/>
                    <a:pt x="823" y="1707"/>
                    <a:pt x="900" y="1707"/>
                  </a:cubicBezTo>
                  <a:lnTo>
                    <a:pt x="931" y="1707"/>
                  </a:lnTo>
                  <a:cubicBezTo>
                    <a:pt x="978" y="1707"/>
                    <a:pt x="1055" y="1645"/>
                    <a:pt x="1055" y="1567"/>
                  </a:cubicBezTo>
                  <a:lnTo>
                    <a:pt x="1117" y="1055"/>
                  </a:lnTo>
                  <a:cubicBezTo>
                    <a:pt x="1350" y="1071"/>
                    <a:pt x="1567" y="1086"/>
                    <a:pt x="1800" y="1086"/>
                  </a:cubicBezTo>
                  <a:cubicBezTo>
                    <a:pt x="1877" y="1086"/>
                    <a:pt x="1939" y="1024"/>
                    <a:pt x="1939" y="947"/>
                  </a:cubicBezTo>
                  <a:cubicBezTo>
                    <a:pt x="1939" y="869"/>
                    <a:pt x="1877" y="792"/>
                    <a:pt x="1800" y="792"/>
                  </a:cubicBezTo>
                  <a:cubicBezTo>
                    <a:pt x="1614" y="776"/>
                    <a:pt x="1427" y="776"/>
                    <a:pt x="1226" y="761"/>
                  </a:cubicBezTo>
                  <a:cubicBezTo>
                    <a:pt x="1443" y="606"/>
                    <a:pt x="1645" y="451"/>
                    <a:pt x="1815" y="280"/>
                  </a:cubicBezTo>
                  <a:cubicBezTo>
                    <a:pt x="1877" y="218"/>
                    <a:pt x="1877" y="125"/>
                    <a:pt x="1815" y="63"/>
                  </a:cubicBezTo>
                  <a:cubicBezTo>
                    <a:pt x="1784" y="32"/>
                    <a:pt x="1745" y="16"/>
                    <a:pt x="1707" y="16"/>
                  </a:cubicBezTo>
                  <a:cubicBezTo>
                    <a:pt x="1668" y="16"/>
                    <a:pt x="1629" y="32"/>
                    <a:pt x="1598" y="63"/>
                  </a:cubicBezTo>
                  <a:cubicBezTo>
                    <a:pt x="1443" y="202"/>
                    <a:pt x="1319" y="311"/>
                    <a:pt x="1195" y="435"/>
                  </a:cubicBezTo>
                  <a:lnTo>
                    <a:pt x="1226" y="156"/>
                  </a:lnTo>
                  <a:cubicBezTo>
                    <a:pt x="1226" y="78"/>
                    <a:pt x="1179" y="1"/>
                    <a:pt x="1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25"/>
            <p:cNvSpPr/>
            <p:nvPr/>
          </p:nvSpPr>
          <p:spPr>
            <a:xfrm>
              <a:off x="8146763" y="3871225"/>
              <a:ext cx="48500" cy="42675"/>
            </a:xfrm>
            <a:custGeom>
              <a:avLst/>
              <a:gdLst/>
              <a:ahLst/>
              <a:cxnLst/>
              <a:rect l="l" t="t" r="r" b="b"/>
              <a:pathLst>
                <a:path w="1940" h="1707" extrusionOk="0">
                  <a:moveTo>
                    <a:pt x="1102" y="1"/>
                  </a:moveTo>
                  <a:cubicBezTo>
                    <a:pt x="1024" y="1"/>
                    <a:pt x="947" y="63"/>
                    <a:pt x="947" y="140"/>
                  </a:cubicBezTo>
                  <a:lnTo>
                    <a:pt x="885" y="699"/>
                  </a:lnTo>
                  <a:cubicBezTo>
                    <a:pt x="869" y="714"/>
                    <a:pt x="823" y="745"/>
                    <a:pt x="807" y="761"/>
                  </a:cubicBezTo>
                  <a:cubicBezTo>
                    <a:pt x="590" y="745"/>
                    <a:pt x="404" y="714"/>
                    <a:pt x="202" y="699"/>
                  </a:cubicBezTo>
                  <a:cubicBezTo>
                    <a:pt x="125" y="699"/>
                    <a:pt x="47" y="761"/>
                    <a:pt x="47" y="838"/>
                  </a:cubicBezTo>
                  <a:cubicBezTo>
                    <a:pt x="47" y="916"/>
                    <a:pt x="109" y="993"/>
                    <a:pt x="187" y="993"/>
                  </a:cubicBezTo>
                  <a:cubicBezTo>
                    <a:pt x="264" y="993"/>
                    <a:pt x="342" y="1009"/>
                    <a:pt x="419" y="1009"/>
                  </a:cubicBezTo>
                  <a:cubicBezTo>
                    <a:pt x="326" y="1086"/>
                    <a:pt x="202" y="1164"/>
                    <a:pt x="94" y="1226"/>
                  </a:cubicBezTo>
                  <a:cubicBezTo>
                    <a:pt x="16" y="1257"/>
                    <a:pt x="1" y="1335"/>
                    <a:pt x="32" y="1412"/>
                  </a:cubicBezTo>
                  <a:cubicBezTo>
                    <a:pt x="47" y="1474"/>
                    <a:pt x="94" y="1490"/>
                    <a:pt x="156" y="1490"/>
                  </a:cubicBezTo>
                  <a:cubicBezTo>
                    <a:pt x="187" y="1490"/>
                    <a:pt x="202" y="1490"/>
                    <a:pt x="233" y="1474"/>
                  </a:cubicBezTo>
                  <a:cubicBezTo>
                    <a:pt x="435" y="1366"/>
                    <a:pt x="636" y="1226"/>
                    <a:pt x="823" y="1086"/>
                  </a:cubicBezTo>
                  <a:lnTo>
                    <a:pt x="823" y="1086"/>
                  </a:lnTo>
                  <a:lnTo>
                    <a:pt x="776" y="1552"/>
                  </a:lnTo>
                  <a:cubicBezTo>
                    <a:pt x="776" y="1629"/>
                    <a:pt x="823" y="1707"/>
                    <a:pt x="900" y="1707"/>
                  </a:cubicBezTo>
                  <a:lnTo>
                    <a:pt x="931" y="1707"/>
                  </a:lnTo>
                  <a:cubicBezTo>
                    <a:pt x="978" y="1707"/>
                    <a:pt x="1055" y="1645"/>
                    <a:pt x="1055" y="1567"/>
                  </a:cubicBezTo>
                  <a:lnTo>
                    <a:pt x="1117" y="1055"/>
                  </a:lnTo>
                  <a:cubicBezTo>
                    <a:pt x="1350" y="1071"/>
                    <a:pt x="1567" y="1086"/>
                    <a:pt x="1800" y="1086"/>
                  </a:cubicBezTo>
                  <a:cubicBezTo>
                    <a:pt x="1877" y="1086"/>
                    <a:pt x="1939" y="1024"/>
                    <a:pt x="1939" y="947"/>
                  </a:cubicBezTo>
                  <a:cubicBezTo>
                    <a:pt x="1939" y="869"/>
                    <a:pt x="1877" y="792"/>
                    <a:pt x="1800" y="792"/>
                  </a:cubicBezTo>
                  <a:cubicBezTo>
                    <a:pt x="1614" y="776"/>
                    <a:pt x="1427" y="776"/>
                    <a:pt x="1226" y="761"/>
                  </a:cubicBezTo>
                  <a:cubicBezTo>
                    <a:pt x="1443" y="606"/>
                    <a:pt x="1645" y="451"/>
                    <a:pt x="1815" y="280"/>
                  </a:cubicBezTo>
                  <a:cubicBezTo>
                    <a:pt x="1877" y="218"/>
                    <a:pt x="1877" y="125"/>
                    <a:pt x="1815" y="63"/>
                  </a:cubicBezTo>
                  <a:cubicBezTo>
                    <a:pt x="1784" y="32"/>
                    <a:pt x="1745" y="16"/>
                    <a:pt x="1707" y="16"/>
                  </a:cubicBezTo>
                  <a:cubicBezTo>
                    <a:pt x="1668" y="16"/>
                    <a:pt x="1629" y="32"/>
                    <a:pt x="1598" y="63"/>
                  </a:cubicBezTo>
                  <a:cubicBezTo>
                    <a:pt x="1443" y="202"/>
                    <a:pt x="1319" y="311"/>
                    <a:pt x="1195" y="435"/>
                  </a:cubicBezTo>
                  <a:lnTo>
                    <a:pt x="1226" y="156"/>
                  </a:lnTo>
                  <a:cubicBezTo>
                    <a:pt x="1226" y="78"/>
                    <a:pt x="1179" y="1"/>
                    <a:pt x="1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25"/>
            <p:cNvSpPr/>
            <p:nvPr/>
          </p:nvSpPr>
          <p:spPr>
            <a:xfrm>
              <a:off x="8096738" y="3837200"/>
              <a:ext cx="34925" cy="29400"/>
            </a:xfrm>
            <a:custGeom>
              <a:avLst/>
              <a:gdLst/>
              <a:ahLst/>
              <a:cxnLst/>
              <a:rect l="l" t="t" r="r" b="b"/>
              <a:pathLst>
                <a:path w="1397" h="1176" extrusionOk="0">
                  <a:moveTo>
                    <a:pt x="1269" y="1"/>
                  </a:moveTo>
                  <a:cubicBezTo>
                    <a:pt x="1241" y="1"/>
                    <a:pt x="1210" y="10"/>
                    <a:pt x="1180" y="28"/>
                  </a:cubicBezTo>
                  <a:cubicBezTo>
                    <a:pt x="1149" y="28"/>
                    <a:pt x="559" y="385"/>
                    <a:pt x="63" y="912"/>
                  </a:cubicBezTo>
                  <a:cubicBezTo>
                    <a:pt x="1" y="974"/>
                    <a:pt x="1" y="1067"/>
                    <a:pt x="63" y="1129"/>
                  </a:cubicBezTo>
                  <a:cubicBezTo>
                    <a:pt x="78" y="1145"/>
                    <a:pt x="109" y="1176"/>
                    <a:pt x="156" y="1176"/>
                  </a:cubicBezTo>
                  <a:cubicBezTo>
                    <a:pt x="187" y="1176"/>
                    <a:pt x="233" y="1176"/>
                    <a:pt x="249" y="1129"/>
                  </a:cubicBezTo>
                  <a:cubicBezTo>
                    <a:pt x="730" y="633"/>
                    <a:pt x="1319" y="276"/>
                    <a:pt x="1319" y="276"/>
                  </a:cubicBezTo>
                  <a:cubicBezTo>
                    <a:pt x="1381" y="245"/>
                    <a:pt x="1397" y="168"/>
                    <a:pt x="1381" y="59"/>
                  </a:cubicBezTo>
                  <a:cubicBezTo>
                    <a:pt x="1353" y="21"/>
                    <a:pt x="1313" y="1"/>
                    <a:pt x="1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25"/>
            <p:cNvSpPr/>
            <p:nvPr/>
          </p:nvSpPr>
          <p:spPr>
            <a:xfrm>
              <a:off x="8096738" y="3837200"/>
              <a:ext cx="34925" cy="29400"/>
            </a:xfrm>
            <a:custGeom>
              <a:avLst/>
              <a:gdLst/>
              <a:ahLst/>
              <a:cxnLst/>
              <a:rect l="l" t="t" r="r" b="b"/>
              <a:pathLst>
                <a:path w="1397" h="1176" extrusionOk="0">
                  <a:moveTo>
                    <a:pt x="1269" y="1"/>
                  </a:moveTo>
                  <a:cubicBezTo>
                    <a:pt x="1241" y="1"/>
                    <a:pt x="1210" y="10"/>
                    <a:pt x="1180" y="28"/>
                  </a:cubicBezTo>
                  <a:cubicBezTo>
                    <a:pt x="1149" y="28"/>
                    <a:pt x="559" y="385"/>
                    <a:pt x="63" y="912"/>
                  </a:cubicBezTo>
                  <a:cubicBezTo>
                    <a:pt x="1" y="974"/>
                    <a:pt x="1" y="1067"/>
                    <a:pt x="63" y="1129"/>
                  </a:cubicBezTo>
                  <a:cubicBezTo>
                    <a:pt x="78" y="1145"/>
                    <a:pt x="109" y="1176"/>
                    <a:pt x="156" y="1176"/>
                  </a:cubicBezTo>
                  <a:cubicBezTo>
                    <a:pt x="187" y="1176"/>
                    <a:pt x="233" y="1176"/>
                    <a:pt x="249" y="1129"/>
                  </a:cubicBezTo>
                  <a:cubicBezTo>
                    <a:pt x="730" y="633"/>
                    <a:pt x="1319" y="276"/>
                    <a:pt x="1319" y="276"/>
                  </a:cubicBezTo>
                  <a:cubicBezTo>
                    <a:pt x="1381" y="245"/>
                    <a:pt x="1397" y="168"/>
                    <a:pt x="1381" y="59"/>
                  </a:cubicBezTo>
                  <a:cubicBezTo>
                    <a:pt x="1353" y="21"/>
                    <a:pt x="1313" y="1"/>
                    <a:pt x="1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25"/>
            <p:cNvSpPr/>
            <p:nvPr/>
          </p:nvSpPr>
          <p:spPr>
            <a:xfrm>
              <a:off x="8033163" y="3920825"/>
              <a:ext cx="25225" cy="47750"/>
            </a:xfrm>
            <a:custGeom>
              <a:avLst/>
              <a:gdLst/>
              <a:ahLst/>
              <a:cxnLst/>
              <a:rect l="l" t="t" r="r" b="b"/>
              <a:pathLst>
                <a:path w="1009" h="1910" extrusionOk="0">
                  <a:moveTo>
                    <a:pt x="838" y="0"/>
                  </a:moveTo>
                  <a:cubicBezTo>
                    <a:pt x="791" y="0"/>
                    <a:pt x="743" y="31"/>
                    <a:pt x="714" y="80"/>
                  </a:cubicBezTo>
                  <a:cubicBezTo>
                    <a:pt x="698" y="95"/>
                    <a:pt x="233" y="871"/>
                    <a:pt x="16" y="1739"/>
                  </a:cubicBezTo>
                  <a:cubicBezTo>
                    <a:pt x="0" y="1817"/>
                    <a:pt x="31" y="1894"/>
                    <a:pt x="109" y="1910"/>
                  </a:cubicBezTo>
                  <a:lnTo>
                    <a:pt x="155" y="1910"/>
                  </a:lnTo>
                  <a:cubicBezTo>
                    <a:pt x="217" y="1910"/>
                    <a:pt x="279" y="1863"/>
                    <a:pt x="295" y="1801"/>
                  </a:cubicBezTo>
                  <a:cubicBezTo>
                    <a:pt x="512" y="964"/>
                    <a:pt x="977" y="235"/>
                    <a:pt x="946" y="235"/>
                  </a:cubicBezTo>
                  <a:cubicBezTo>
                    <a:pt x="1008" y="173"/>
                    <a:pt x="962" y="80"/>
                    <a:pt x="915" y="33"/>
                  </a:cubicBezTo>
                  <a:cubicBezTo>
                    <a:pt x="893" y="10"/>
                    <a:pt x="86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25"/>
            <p:cNvSpPr/>
            <p:nvPr/>
          </p:nvSpPr>
          <p:spPr>
            <a:xfrm>
              <a:off x="8033163" y="3920825"/>
              <a:ext cx="25225" cy="47750"/>
            </a:xfrm>
            <a:custGeom>
              <a:avLst/>
              <a:gdLst/>
              <a:ahLst/>
              <a:cxnLst/>
              <a:rect l="l" t="t" r="r" b="b"/>
              <a:pathLst>
                <a:path w="1009" h="1910" extrusionOk="0">
                  <a:moveTo>
                    <a:pt x="838" y="0"/>
                  </a:moveTo>
                  <a:cubicBezTo>
                    <a:pt x="791" y="0"/>
                    <a:pt x="743" y="31"/>
                    <a:pt x="714" y="80"/>
                  </a:cubicBezTo>
                  <a:cubicBezTo>
                    <a:pt x="698" y="95"/>
                    <a:pt x="233" y="871"/>
                    <a:pt x="16" y="1739"/>
                  </a:cubicBezTo>
                  <a:cubicBezTo>
                    <a:pt x="0" y="1817"/>
                    <a:pt x="31" y="1894"/>
                    <a:pt x="109" y="1910"/>
                  </a:cubicBezTo>
                  <a:lnTo>
                    <a:pt x="155" y="1910"/>
                  </a:lnTo>
                  <a:cubicBezTo>
                    <a:pt x="217" y="1910"/>
                    <a:pt x="279" y="1863"/>
                    <a:pt x="295" y="1801"/>
                  </a:cubicBezTo>
                  <a:cubicBezTo>
                    <a:pt x="512" y="964"/>
                    <a:pt x="977" y="235"/>
                    <a:pt x="946" y="235"/>
                  </a:cubicBezTo>
                  <a:cubicBezTo>
                    <a:pt x="1008" y="173"/>
                    <a:pt x="962" y="80"/>
                    <a:pt x="915" y="33"/>
                  </a:cubicBezTo>
                  <a:cubicBezTo>
                    <a:pt x="893" y="10"/>
                    <a:pt x="86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25"/>
            <p:cNvSpPr/>
            <p:nvPr/>
          </p:nvSpPr>
          <p:spPr>
            <a:xfrm>
              <a:off x="8026563" y="3977775"/>
              <a:ext cx="9725" cy="40825"/>
            </a:xfrm>
            <a:custGeom>
              <a:avLst/>
              <a:gdLst/>
              <a:ahLst/>
              <a:cxnLst/>
              <a:rect l="l" t="t" r="r" b="b"/>
              <a:pathLst>
                <a:path w="389" h="1633" extrusionOk="0">
                  <a:moveTo>
                    <a:pt x="251" y="1"/>
                  </a:moveTo>
                  <a:cubicBezTo>
                    <a:pt x="187" y="1"/>
                    <a:pt x="138" y="45"/>
                    <a:pt x="125" y="113"/>
                  </a:cubicBezTo>
                  <a:cubicBezTo>
                    <a:pt x="109" y="159"/>
                    <a:pt x="1" y="1028"/>
                    <a:pt x="16" y="1493"/>
                  </a:cubicBezTo>
                  <a:cubicBezTo>
                    <a:pt x="16" y="1570"/>
                    <a:pt x="78" y="1632"/>
                    <a:pt x="156" y="1632"/>
                  </a:cubicBezTo>
                  <a:cubicBezTo>
                    <a:pt x="233" y="1632"/>
                    <a:pt x="280" y="1555"/>
                    <a:pt x="280" y="1477"/>
                  </a:cubicBezTo>
                  <a:cubicBezTo>
                    <a:pt x="249" y="1028"/>
                    <a:pt x="388" y="159"/>
                    <a:pt x="388" y="159"/>
                  </a:cubicBezTo>
                  <a:cubicBezTo>
                    <a:pt x="388" y="82"/>
                    <a:pt x="342" y="4"/>
                    <a:pt x="280" y="4"/>
                  </a:cubicBezTo>
                  <a:cubicBezTo>
                    <a:pt x="270" y="2"/>
                    <a:pt x="260" y="1"/>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25"/>
            <p:cNvSpPr/>
            <p:nvPr/>
          </p:nvSpPr>
          <p:spPr>
            <a:xfrm>
              <a:off x="8026563" y="3977775"/>
              <a:ext cx="9725" cy="40825"/>
            </a:xfrm>
            <a:custGeom>
              <a:avLst/>
              <a:gdLst/>
              <a:ahLst/>
              <a:cxnLst/>
              <a:rect l="l" t="t" r="r" b="b"/>
              <a:pathLst>
                <a:path w="389" h="1633" extrusionOk="0">
                  <a:moveTo>
                    <a:pt x="251" y="1"/>
                  </a:moveTo>
                  <a:cubicBezTo>
                    <a:pt x="187" y="1"/>
                    <a:pt x="138" y="45"/>
                    <a:pt x="125" y="113"/>
                  </a:cubicBezTo>
                  <a:cubicBezTo>
                    <a:pt x="109" y="159"/>
                    <a:pt x="1" y="1028"/>
                    <a:pt x="16" y="1493"/>
                  </a:cubicBezTo>
                  <a:cubicBezTo>
                    <a:pt x="16" y="1570"/>
                    <a:pt x="78" y="1632"/>
                    <a:pt x="156" y="1632"/>
                  </a:cubicBezTo>
                  <a:cubicBezTo>
                    <a:pt x="233" y="1632"/>
                    <a:pt x="280" y="1555"/>
                    <a:pt x="280" y="1477"/>
                  </a:cubicBezTo>
                  <a:cubicBezTo>
                    <a:pt x="249" y="1028"/>
                    <a:pt x="388" y="159"/>
                    <a:pt x="388" y="159"/>
                  </a:cubicBezTo>
                  <a:cubicBezTo>
                    <a:pt x="388" y="82"/>
                    <a:pt x="342" y="4"/>
                    <a:pt x="280" y="4"/>
                  </a:cubicBezTo>
                  <a:cubicBezTo>
                    <a:pt x="270" y="2"/>
                    <a:pt x="260" y="1"/>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25"/>
            <p:cNvSpPr/>
            <p:nvPr/>
          </p:nvSpPr>
          <p:spPr>
            <a:xfrm>
              <a:off x="8024638" y="4030925"/>
              <a:ext cx="9700" cy="40400"/>
            </a:xfrm>
            <a:custGeom>
              <a:avLst/>
              <a:gdLst/>
              <a:ahLst/>
              <a:cxnLst/>
              <a:rect l="l" t="t" r="r" b="b"/>
              <a:pathLst>
                <a:path w="388" h="1616" extrusionOk="0">
                  <a:moveTo>
                    <a:pt x="144" y="1"/>
                  </a:moveTo>
                  <a:cubicBezTo>
                    <a:pt x="138" y="1"/>
                    <a:pt x="131" y="1"/>
                    <a:pt x="124" y="3"/>
                  </a:cubicBezTo>
                  <a:cubicBezTo>
                    <a:pt x="47" y="3"/>
                    <a:pt x="0" y="65"/>
                    <a:pt x="0" y="142"/>
                  </a:cubicBezTo>
                  <a:cubicBezTo>
                    <a:pt x="0" y="189"/>
                    <a:pt x="0" y="1150"/>
                    <a:pt x="93" y="1523"/>
                  </a:cubicBezTo>
                  <a:cubicBezTo>
                    <a:pt x="109" y="1585"/>
                    <a:pt x="171" y="1616"/>
                    <a:pt x="233" y="1616"/>
                  </a:cubicBezTo>
                  <a:lnTo>
                    <a:pt x="264" y="1616"/>
                  </a:lnTo>
                  <a:cubicBezTo>
                    <a:pt x="341" y="1600"/>
                    <a:pt x="388" y="1523"/>
                    <a:pt x="357" y="1445"/>
                  </a:cubicBezTo>
                  <a:cubicBezTo>
                    <a:pt x="279" y="1166"/>
                    <a:pt x="264" y="422"/>
                    <a:pt x="264" y="142"/>
                  </a:cubicBezTo>
                  <a:cubicBezTo>
                    <a:pt x="264" y="72"/>
                    <a:pt x="212"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25"/>
            <p:cNvSpPr/>
            <p:nvPr/>
          </p:nvSpPr>
          <p:spPr>
            <a:xfrm>
              <a:off x="8024638" y="4030925"/>
              <a:ext cx="9700" cy="40400"/>
            </a:xfrm>
            <a:custGeom>
              <a:avLst/>
              <a:gdLst/>
              <a:ahLst/>
              <a:cxnLst/>
              <a:rect l="l" t="t" r="r" b="b"/>
              <a:pathLst>
                <a:path w="388" h="1616" extrusionOk="0">
                  <a:moveTo>
                    <a:pt x="144" y="1"/>
                  </a:moveTo>
                  <a:cubicBezTo>
                    <a:pt x="138" y="1"/>
                    <a:pt x="131" y="1"/>
                    <a:pt x="124" y="3"/>
                  </a:cubicBezTo>
                  <a:cubicBezTo>
                    <a:pt x="47" y="3"/>
                    <a:pt x="0" y="65"/>
                    <a:pt x="0" y="142"/>
                  </a:cubicBezTo>
                  <a:cubicBezTo>
                    <a:pt x="0" y="189"/>
                    <a:pt x="0" y="1150"/>
                    <a:pt x="93" y="1523"/>
                  </a:cubicBezTo>
                  <a:cubicBezTo>
                    <a:pt x="109" y="1585"/>
                    <a:pt x="171" y="1616"/>
                    <a:pt x="233" y="1616"/>
                  </a:cubicBezTo>
                  <a:lnTo>
                    <a:pt x="264" y="1616"/>
                  </a:lnTo>
                  <a:cubicBezTo>
                    <a:pt x="341" y="1600"/>
                    <a:pt x="388" y="1523"/>
                    <a:pt x="357" y="1445"/>
                  </a:cubicBezTo>
                  <a:cubicBezTo>
                    <a:pt x="279" y="1166"/>
                    <a:pt x="264" y="422"/>
                    <a:pt x="264" y="142"/>
                  </a:cubicBezTo>
                  <a:cubicBezTo>
                    <a:pt x="264" y="72"/>
                    <a:pt x="212"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25"/>
            <p:cNvSpPr/>
            <p:nvPr/>
          </p:nvSpPr>
          <p:spPr>
            <a:xfrm>
              <a:off x="8048663" y="4136350"/>
              <a:ext cx="34550" cy="49375"/>
            </a:xfrm>
            <a:custGeom>
              <a:avLst/>
              <a:gdLst/>
              <a:ahLst/>
              <a:cxnLst/>
              <a:rect l="l" t="t" r="r" b="b"/>
              <a:pathLst>
                <a:path w="1382" h="1975" extrusionOk="0">
                  <a:moveTo>
                    <a:pt x="163" y="0"/>
                  </a:moveTo>
                  <a:cubicBezTo>
                    <a:pt x="151" y="0"/>
                    <a:pt x="138" y="2"/>
                    <a:pt x="125" y="4"/>
                  </a:cubicBezTo>
                  <a:cubicBezTo>
                    <a:pt x="47" y="20"/>
                    <a:pt x="1" y="97"/>
                    <a:pt x="16" y="175"/>
                  </a:cubicBezTo>
                  <a:cubicBezTo>
                    <a:pt x="171" y="764"/>
                    <a:pt x="1071" y="1881"/>
                    <a:pt x="1102" y="1928"/>
                  </a:cubicBezTo>
                  <a:cubicBezTo>
                    <a:pt x="1148" y="1959"/>
                    <a:pt x="1179" y="1974"/>
                    <a:pt x="1226" y="1974"/>
                  </a:cubicBezTo>
                  <a:cubicBezTo>
                    <a:pt x="1241" y="1974"/>
                    <a:pt x="1272" y="1974"/>
                    <a:pt x="1303" y="1943"/>
                  </a:cubicBezTo>
                  <a:cubicBezTo>
                    <a:pt x="1366" y="1897"/>
                    <a:pt x="1381" y="1803"/>
                    <a:pt x="1319" y="1741"/>
                  </a:cubicBezTo>
                  <a:cubicBezTo>
                    <a:pt x="1319" y="1741"/>
                    <a:pt x="450" y="625"/>
                    <a:pt x="295" y="97"/>
                  </a:cubicBezTo>
                  <a:cubicBezTo>
                    <a:pt x="282" y="33"/>
                    <a:pt x="226"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25"/>
            <p:cNvSpPr/>
            <p:nvPr/>
          </p:nvSpPr>
          <p:spPr>
            <a:xfrm>
              <a:off x="8048663" y="4136350"/>
              <a:ext cx="34550" cy="49375"/>
            </a:xfrm>
            <a:custGeom>
              <a:avLst/>
              <a:gdLst/>
              <a:ahLst/>
              <a:cxnLst/>
              <a:rect l="l" t="t" r="r" b="b"/>
              <a:pathLst>
                <a:path w="1382" h="1975" extrusionOk="0">
                  <a:moveTo>
                    <a:pt x="163" y="0"/>
                  </a:moveTo>
                  <a:cubicBezTo>
                    <a:pt x="151" y="0"/>
                    <a:pt x="138" y="2"/>
                    <a:pt x="125" y="4"/>
                  </a:cubicBezTo>
                  <a:cubicBezTo>
                    <a:pt x="47" y="20"/>
                    <a:pt x="1" y="97"/>
                    <a:pt x="16" y="175"/>
                  </a:cubicBezTo>
                  <a:cubicBezTo>
                    <a:pt x="171" y="764"/>
                    <a:pt x="1071" y="1881"/>
                    <a:pt x="1102" y="1928"/>
                  </a:cubicBezTo>
                  <a:cubicBezTo>
                    <a:pt x="1148" y="1959"/>
                    <a:pt x="1179" y="1974"/>
                    <a:pt x="1226" y="1974"/>
                  </a:cubicBezTo>
                  <a:cubicBezTo>
                    <a:pt x="1241" y="1974"/>
                    <a:pt x="1272" y="1974"/>
                    <a:pt x="1303" y="1943"/>
                  </a:cubicBezTo>
                  <a:cubicBezTo>
                    <a:pt x="1366" y="1897"/>
                    <a:pt x="1381" y="1803"/>
                    <a:pt x="1319" y="1741"/>
                  </a:cubicBezTo>
                  <a:cubicBezTo>
                    <a:pt x="1319" y="1741"/>
                    <a:pt x="450" y="625"/>
                    <a:pt x="295" y="97"/>
                  </a:cubicBezTo>
                  <a:cubicBezTo>
                    <a:pt x="282" y="33"/>
                    <a:pt x="226"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25"/>
            <p:cNvSpPr/>
            <p:nvPr/>
          </p:nvSpPr>
          <p:spPr>
            <a:xfrm>
              <a:off x="8114963" y="4220750"/>
              <a:ext cx="38800" cy="33200"/>
            </a:xfrm>
            <a:custGeom>
              <a:avLst/>
              <a:gdLst/>
              <a:ahLst/>
              <a:cxnLst/>
              <a:rect l="l" t="t" r="r" b="b"/>
              <a:pathLst>
                <a:path w="1552" h="1328" extrusionOk="0">
                  <a:moveTo>
                    <a:pt x="159" y="1"/>
                  </a:moveTo>
                  <a:cubicBezTo>
                    <a:pt x="128" y="1"/>
                    <a:pt x="99" y="13"/>
                    <a:pt x="78" y="40"/>
                  </a:cubicBezTo>
                  <a:cubicBezTo>
                    <a:pt x="1" y="72"/>
                    <a:pt x="1" y="165"/>
                    <a:pt x="47" y="227"/>
                  </a:cubicBezTo>
                  <a:cubicBezTo>
                    <a:pt x="342" y="614"/>
                    <a:pt x="1288" y="1297"/>
                    <a:pt x="1319" y="1312"/>
                  </a:cubicBezTo>
                  <a:cubicBezTo>
                    <a:pt x="1350" y="1328"/>
                    <a:pt x="1381" y="1328"/>
                    <a:pt x="1397" y="1328"/>
                  </a:cubicBezTo>
                  <a:cubicBezTo>
                    <a:pt x="1443" y="1328"/>
                    <a:pt x="1505" y="1312"/>
                    <a:pt x="1521" y="1281"/>
                  </a:cubicBezTo>
                  <a:cubicBezTo>
                    <a:pt x="1552" y="1219"/>
                    <a:pt x="1536" y="1126"/>
                    <a:pt x="1474" y="1080"/>
                  </a:cubicBezTo>
                  <a:cubicBezTo>
                    <a:pt x="1474" y="1064"/>
                    <a:pt x="528" y="413"/>
                    <a:pt x="264" y="56"/>
                  </a:cubicBezTo>
                  <a:cubicBezTo>
                    <a:pt x="238" y="21"/>
                    <a:pt x="19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25"/>
            <p:cNvSpPr/>
            <p:nvPr/>
          </p:nvSpPr>
          <p:spPr>
            <a:xfrm>
              <a:off x="8114963" y="4220750"/>
              <a:ext cx="38800" cy="33200"/>
            </a:xfrm>
            <a:custGeom>
              <a:avLst/>
              <a:gdLst/>
              <a:ahLst/>
              <a:cxnLst/>
              <a:rect l="l" t="t" r="r" b="b"/>
              <a:pathLst>
                <a:path w="1552" h="1328" extrusionOk="0">
                  <a:moveTo>
                    <a:pt x="159" y="1"/>
                  </a:moveTo>
                  <a:cubicBezTo>
                    <a:pt x="128" y="1"/>
                    <a:pt x="99" y="13"/>
                    <a:pt x="78" y="40"/>
                  </a:cubicBezTo>
                  <a:cubicBezTo>
                    <a:pt x="1" y="72"/>
                    <a:pt x="1" y="165"/>
                    <a:pt x="47" y="227"/>
                  </a:cubicBezTo>
                  <a:cubicBezTo>
                    <a:pt x="342" y="614"/>
                    <a:pt x="1288" y="1297"/>
                    <a:pt x="1319" y="1312"/>
                  </a:cubicBezTo>
                  <a:cubicBezTo>
                    <a:pt x="1350" y="1328"/>
                    <a:pt x="1381" y="1328"/>
                    <a:pt x="1397" y="1328"/>
                  </a:cubicBezTo>
                  <a:cubicBezTo>
                    <a:pt x="1443" y="1328"/>
                    <a:pt x="1505" y="1312"/>
                    <a:pt x="1521" y="1281"/>
                  </a:cubicBezTo>
                  <a:cubicBezTo>
                    <a:pt x="1552" y="1219"/>
                    <a:pt x="1536" y="1126"/>
                    <a:pt x="1474" y="1080"/>
                  </a:cubicBezTo>
                  <a:cubicBezTo>
                    <a:pt x="1474" y="1064"/>
                    <a:pt x="528" y="413"/>
                    <a:pt x="264" y="56"/>
                  </a:cubicBezTo>
                  <a:cubicBezTo>
                    <a:pt x="238" y="21"/>
                    <a:pt x="19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25"/>
            <p:cNvSpPr/>
            <p:nvPr/>
          </p:nvSpPr>
          <p:spPr>
            <a:xfrm>
              <a:off x="8054088" y="4099900"/>
              <a:ext cx="22900" cy="34250"/>
            </a:xfrm>
            <a:custGeom>
              <a:avLst/>
              <a:gdLst/>
              <a:ahLst/>
              <a:cxnLst/>
              <a:rect l="l" t="t" r="r" b="b"/>
              <a:pathLst>
                <a:path w="916" h="1370" extrusionOk="0">
                  <a:moveTo>
                    <a:pt x="148" y="1"/>
                  </a:moveTo>
                  <a:cubicBezTo>
                    <a:pt x="135" y="1"/>
                    <a:pt x="122" y="2"/>
                    <a:pt x="109" y="4"/>
                  </a:cubicBezTo>
                  <a:cubicBezTo>
                    <a:pt x="32" y="20"/>
                    <a:pt x="1" y="98"/>
                    <a:pt x="16" y="175"/>
                  </a:cubicBezTo>
                  <a:cubicBezTo>
                    <a:pt x="187" y="749"/>
                    <a:pt x="621" y="1292"/>
                    <a:pt x="637" y="1307"/>
                  </a:cubicBezTo>
                  <a:cubicBezTo>
                    <a:pt x="668" y="1338"/>
                    <a:pt x="714" y="1369"/>
                    <a:pt x="761" y="1369"/>
                  </a:cubicBezTo>
                  <a:cubicBezTo>
                    <a:pt x="792" y="1369"/>
                    <a:pt x="807" y="1369"/>
                    <a:pt x="838" y="1323"/>
                  </a:cubicBezTo>
                  <a:cubicBezTo>
                    <a:pt x="885" y="1292"/>
                    <a:pt x="916" y="1183"/>
                    <a:pt x="854" y="1137"/>
                  </a:cubicBezTo>
                  <a:cubicBezTo>
                    <a:pt x="854" y="1137"/>
                    <a:pt x="451" y="625"/>
                    <a:pt x="295" y="98"/>
                  </a:cubicBezTo>
                  <a:cubicBezTo>
                    <a:pt x="270" y="33"/>
                    <a:pt x="211"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25"/>
            <p:cNvSpPr/>
            <p:nvPr/>
          </p:nvSpPr>
          <p:spPr>
            <a:xfrm>
              <a:off x="8054088" y="4099900"/>
              <a:ext cx="22900" cy="34250"/>
            </a:xfrm>
            <a:custGeom>
              <a:avLst/>
              <a:gdLst/>
              <a:ahLst/>
              <a:cxnLst/>
              <a:rect l="l" t="t" r="r" b="b"/>
              <a:pathLst>
                <a:path w="916" h="1370" extrusionOk="0">
                  <a:moveTo>
                    <a:pt x="148" y="1"/>
                  </a:moveTo>
                  <a:cubicBezTo>
                    <a:pt x="135" y="1"/>
                    <a:pt x="122" y="2"/>
                    <a:pt x="109" y="4"/>
                  </a:cubicBezTo>
                  <a:cubicBezTo>
                    <a:pt x="32" y="20"/>
                    <a:pt x="1" y="98"/>
                    <a:pt x="16" y="175"/>
                  </a:cubicBezTo>
                  <a:cubicBezTo>
                    <a:pt x="187" y="749"/>
                    <a:pt x="621" y="1292"/>
                    <a:pt x="637" y="1307"/>
                  </a:cubicBezTo>
                  <a:cubicBezTo>
                    <a:pt x="668" y="1338"/>
                    <a:pt x="714" y="1369"/>
                    <a:pt x="761" y="1369"/>
                  </a:cubicBezTo>
                  <a:cubicBezTo>
                    <a:pt x="792" y="1369"/>
                    <a:pt x="807" y="1369"/>
                    <a:pt x="838" y="1323"/>
                  </a:cubicBezTo>
                  <a:cubicBezTo>
                    <a:pt x="885" y="1292"/>
                    <a:pt x="916" y="1183"/>
                    <a:pt x="854" y="1137"/>
                  </a:cubicBezTo>
                  <a:cubicBezTo>
                    <a:pt x="854" y="1137"/>
                    <a:pt x="451" y="625"/>
                    <a:pt x="295" y="98"/>
                  </a:cubicBezTo>
                  <a:cubicBezTo>
                    <a:pt x="270" y="33"/>
                    <a:pt x="211"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25"/>
            <p:cNvSpPr/>
            <p:nvPr/>
          </p:nvSpPr>
          <p:spPr>
            <a:xfrm>
              <a:off x="8337138" y="4205200"/>
              <a:ext cx="25225" cy="16575"/>
            </a:xfrm>
            <a:custGeom>
              <a:avLst/>
              <a:gdLst/>
              <a:ahLst/>
              <a:cxnLst/>
              <a:rect l="l" t="t" r="r" b="b"/>
              <a:pathLst>
                <a:path w="1009" h="663" extrusionOk="0">
                  <a:moveTo>
                    <a:pt x="861" y="0"/>
                  </a:moveTo>
                  <a:cubicBezTo>
                    <a:pt x="834" y="0"/>
                    <a:pt x="805" y="9"/>
                    <a:pt x="776" y="27"/>
                  </a:cubicBezTo>
                  <a:cubicBezTo>
                    <a:pt x="776" y="27"/>
                    <a:pt x="327" y="275"/>
                    <a:pt x="94" y="368"/>
                  </a:cubicBezTo>
                  <a:cubicBezTo>
                    <a:pt x="16" y="383"/>
                    <a:pt x="1" y="492"/>
                    <a:pt x="16" y="585"/>
                  </a:cubicBezTo>
                  <a:cubicBezTo>
                    <a:pt x="63" y="616"/>
                    <a:pt x="94" y="662"/>
                    <a:pt x="156" y="662"/>
                  </a:cubicBezTo>
                  <a:cubicBezTo>
                    <a:pt x="171" y="662"/>
                    <a:pt x="187" y="647"/>
                    <a:pt x="218" y="647"/>
                  </a:cubicBezTo>
                  <a:cubicBezTo>
                    <a:pt x="451" y="523"/>
                    <a:pt x="885" y="290"/>
                    <a:pt x="916" y="275"/>
                  </a:cubicBezTo>
                  <a:cubicBezTo>
                    <a:pt x="978" y="228"/>
                    <a:pt x="1009" y="151"/>
                    <a:pt x="962" y="73"/>
                  </a:cubicBezTo>
                  <a:cubicBezTo>
                    <a:pt x="943" y="25"/>
                    <a:pt x="905" y="0"/>
                    <a:pt x="8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25"/>
            <p:cNvSpPr/>
            <p:nvPr/>
          </p:nvSpPr>
          <p:spPr>
            <a:xfrm>
              <a:off x="8337138" y="4205200"/>
              <a:ext cx="25225" cy="16575"/>
            </a:xfrm>
            <a:custGeom>
              <a:avLst/>
              <a:gdLst/>
              <a:ahLst/>
              <a:cxnLst/>
              <a:rect l="l" t="t" r="r" b="b"/>
              <a:pathLst>
                <a:path w="1009" h="663" extrusionOk="0">
                  <a:moveTo>
                    <a:pt x="861" y="0"/>
                  </a:moveTo>
                  <a:cubicBezTo>
                    <a:pt x="834" y="0"/>
                    <a:pt x="805" y="9"/>
                    <a:pt x="776" y="27"/>
                  </a:cubicBezTo>
                  <a:cubicBezTo>
                    <a:pt x="776" y="27"/>
                    <a:pt x="327" y="275"/>
                    <a:pt x="94" y="368"/>
                  </a:cubicBezTo>
                  <a:cubicBezTo>
                    <a:pt x="16" y="383"/>
                    <a:pt x="1" y="492"/>
                    <a:pt x="16" y="585"/>
                  </a:cubicBezTo>
                  <a:cubicBezTo>
                    <a:pt x="63" y="616"/>
                    <a:pt x="94" y="662"/>
                    <a:pt x="156" y="662"/>
                  </a:cubicBezTo>
                  <a:cubicBezTo>
                    <a:pt x="171" y="662"/>
                    <a:pt x="187" y="647"/>
                    <a:pt x="218" y="647"/>
                  </a:cubicBezTo>
                  <a:cubicBezTo>
                    <a:pt x="451" y="523"/>
                    <a:pt x="885" y="290"/>
                    <a:pt x="916" y="275"/>
                  </a:cubicBezTo>
                  <a:cubicBezTo>
                    <a:pt x="978" y="228"/>
                    <a:pt x="1009" y="151"/>
                    <a:pt x="962" y="73"/>
                  </a:cubicBezTo>
                  <a:cubicBezTo>
                    <a:pt x="943" y="25"/>
                    <a:pt x="905" y="0"/>
                    <a:pt x="8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25"/>
            <p:cNvSpPr/>
            <p:nvPr/>
          </p:nvSpPr>
          <p:spPr>
            <a:xfrm>
              <a:off x="8318138" y="3868700"/>
              <a:ext cx="29125" cy="15750"/>
            </a:xfrm>
            <a:custGeom>
              <a:avLst/>
              <a:gdLst/>
              <a:ahLst/>
              <a:cxnLst/>
              <a:rect l="l" t="t" r="r" b="b"/>
              <a:pathLst>
                <a:path w="1165" h="630" extrusionOk="0">
                  <a:moveTo>
                    <a:pt x="150" y="1"/>
                  </a:moveTo>
                  <a:cubicBezTo>
                    <a:pt x="78" y="1"/>
                    <a:pt x="42" y="54"/>
                    <a:pt x="16" y="117"/>
                  </a:cubicBezTo>
                  <a:cubicBezTo>
                    <a:pt x="1" y="195"/>
                    <a:pt x="63" y="272"/>
                    <a:pt x="140" y="288"/>
                  </a:cubicBezTo>
                  <a:cubicBezTo>
                    <a:pt x="373" y="334"/>
                    <a:pt x="792" y="536"/>
                    <a:pt x="931" y="614"/>
                  </a:cubicBezTo>
                  <a:cubicBezTo>
                    <a:pt x="947" y="629"/>
                    <a:pt x="978" y="629"/>
                    <a:pt x="993" y="629"/>
                  </a:cubicBezTo>
                  <a:cubicBezTo>
                    <a:pt x="1024" y="629"/>
                    <a:pt x="1087" y="583"/>
                    <a:pt x="1133" y="536"/>
                  </a:cubicBezTo>
                  <a:cubicBezTo>
                    <a:pt x="1164" y="459"/>
                    <a:pt x="1149" y="381"/>
                    <a:pt x="1071" y="334"/>
                  </a:cubicBezTo>
                  <a:cubicBezTo>
                    <a:pt x="1055" y="334"/>
                    <a:pt x="528" y="55"/>
                    <a:pt x="202" y="9"/>
                  </a:cubicBezTo>
                  <a:cubicBezTo>
                    <a:pt x="183" y="3"/>
                    <a:pt x="165"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25"/>
            <p:cNvSpPr/>
            <p:nvPr/>
          </p:nvSpPr>
          <p:spPr>
            <a:xfrm>
              <a:off x="8318138" y="3868700"/>
              <a:ext cx="29125" cy="15750"/>
            </a:xfrm>
            <a:custGeom>
              <a:avLst/>
              <a:gdLst/>
              <a:ahLst/>
              <a:cxnLst/>
              <a:rect l="l" t="t" r="r" b="b"/>
              <a:pathLst>
                <a:path w="1165" h="630" extrusionOk="0">
                  <a:moveTo>
                    <a:pt x="150" y="1"/>
                  </a:moveTo>
                  <a:cubicBezTo>
                    <a:pt x="78" y="1"/>
                    <a:pt x="42" y="54"/>
                    <a:pt x="16" y="117"/>
                  </a:cubicBezTo>
                  <a:cubicBezTo>
                    <a:pt x="1" y="195"/>
                    <a:pt x="63" y="272"/>
                    <a:pt x="140" y="288"/>
                  </a:cubicBezTo>
                  <a:cubicBezTo>
                    <a:pt x="373" y="334"/>
                    <a:pt x="792" y="536"/>
                    <a:pt x="931" y="614"/>
                  </a:cubicBezTo>
                  <a:cubicBezTo>
                    <a:pt x="947" y="629"/>
                    <a:pt x="978" y="629"/>
                    <a:pt x="993" y="629"/>
                  </a:cubicBezTo>
                  <a:cubicBezTo>
                    <a:pt x="1024" y="629"/>
                    <a:pt x="1087" y="583"/>
                    <a:pt x="1133" y="536"/>
                  </a:cubicBezTo>
                  <a:cubicBezTo>
                    <a:pt x="1164" y="459"/>
                    <a:pt x="1149" y="381"/>
                    <a:pt x="1071" y="334"/>
                  </a:cubicBezTo>
                  <a:cubicBezTo>
                    <a:pt x="1055" y="334"/>
                    <a:pt x="528" y="55"/>
                    <a:pt x="202" y="9"/>
                  </a:cubicBezTo>
                  <a:cubicBezTo>
                    <a:pt x="183" y="3"/>
                    <a:pt x="165"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25"/>
            <p:cNvSpPr/>
            <p:nvPr/>
          </p:nvSpPr>
          <p:spPr>
            <a:xfrm>
              <a:off x="8304188" y="3880925"/>
              <a:ext cx="21725" cy="11275"/>
            </a:xfrm>
            <a:custGeom>
              <a:avLst/>
              <a:gdLst/>
              <a:ahLst/>
              <a:cxnLst/>
              <a:rect l="l" t="t" r="r" b="b"/>
              <a:pathLst>
                <a:path w="869" h="451" extrusionOk="0">
                  <a:moveTo>
                    <a:pt x="187" y="1"/>
                  </a:moveTo>
                  <a:cubicBezTo>
                    <a:pt x="109" y="1"/>
                    <a:pt x="32" y="47"/>
                    <a:pt x="16" y="140"/>
                  </a:cubicBezTo>
                  <a:cubicBezTo>
                    <a:pt x="0" y="233"/>
                    <a:pt x="63" y="295"/>
                    <a:pt x="140" y="311"/>
                  </a:cubicBezTo>
                  <a:cubicBezTo>
                    <a:pt x="311" y="357"/>
                    <a:pt x="466" y="388"/>
                    <a:pt x="636" y="450"/>
                  </a:cubicBezTo>
                  <a:lnTo>
                    <a:pt x="698" y="450"/>
                  </a:lnTo>
                  <a:cubicBezTo>
                    <a:pt x="760" y="450"/>
                    <a:pt x="807" y="404"/>
                    <a:pt x="838" y="357"/>
                  </a:cubicBezTo>
                  <a:cubicBezTo>
                    <a:pt x="869" y="280"/>
                    <a:pt x="838" y="171"/>
                    <a:pt x="760" y="156"/>
                  </a:cubicBezTo>
                  <a:cubicBezTo>
                    <a:pt x="574" y="78"/>
                    <a:pt x="388" y="47"/>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25"/>
            <p:cNvSpPr/>
            <p:nvPr/>
          </p:nvSpPr>
          <p:spPr>
            <a:xfrm>
              <a:off x="8304188" y="3880925"/>
              <a:ext cx="21725" cy="11275"/>
            </a:xfrm>
            <a:custGeom>
              <a:avLst/>
              <a:gdLst/>
              <a:ahLst/>
              <a:cxnLst/>
              <a:rect l="l" t="t" r="r" b="b"/>
              <a:pathLst>
                <a:path w="869" h="451" extrusionOk="0">
                  <a:moveTo>
                    <a:pt x="187" y="1"/>
                  </a:moveTo>
                  <a:cubicBezTo>
                    <a:pt x="109" y="1"/>
                    <a:pt x="32" y="47"/>
                    <a:pt x="16" y="140"/>
                  </a:cubicBezTo>
                  <a:cubicBezTo>
                    <a:pt x="0" y="233"/>
                    <a:pt x="63" y="295"/>
                    <a:pt x="140" y="311"/>
                  </a:cubicBezTo>
                  <a:cubicBezTo>
                    <a:pt x="311" y="357"/>
                    <a:pt x="466" y="388"/>
                    <a:pt x="636" y="450"/>
                  </a:cubicBezTo>
                  <a:lnTo>
                    <a:pt x="698" y="450"/>
                  </a:lnTo>
                  <a:cubicBezTo>
                    <a:pt x="760" y="450"/>
                    <a:pt x="807" y="404"/>
                    <a:pt x="838" y="357"/>
                  </a:cubicBezTo>
                  <a:cubicBezTo>
                    <a:pt x="869" y="280"/>
                    <a:pt x="838" y="171"/>
                    <a:pt x="760" y="156"/>
                  </a:cubicBezTo>
                  <a:cubicBezTo>
                    <a:pt x="574" y="78"/>
                    <a:pt x="388" y="47"/>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25"/>
            <p:cNvSpPr/>
            <p:nvPr/>
          </p:nvSpPr>
          <p:spPr>
            <a:xfrm>
              <a:off x="8170038" y="3931325"/>
              <a:ext cx="12425" cy="11275"/>
            </a:xfrm>
            <a:custGeom>
              <a:avLst/>
              <a:gdLst/>
              <a:ahLst/>
              <a:cxnLst/>
              <a:rect l="l" t="t" r="r" b="b"/>
              <a:pathLst>
                <a:path w="497" h="451" extrusionOk="0">
                  <a:moveTo>
                    <a:pt x="326" y="1"/>
                  </a:moveTo>
                  <a:cubicBezTo>
                    <a:pt x="233" y="1"/>
                    <a:pt x="124" y="47"/>
                    <a:pt x="78" y="109"/>
                  </a:cubicBezTo>
                  <a:cubicBezTo>
                    <a:pt x="16" y="187"/>
                    <a:pt x="0" y="327"/>
                    <a:pt x="78" y="435"/>
                  </a:cubicBezTo>
                  <a:lnTo>
                    <a:pt x="93" y="451"/>
                  </a:lnTo>
                  <a:lnTo>
                    <a:pt x="109" y="451"/>
                  </a:lnTo>
                  <a:cubicBezTo>
                    <a:pt x="264" y="404"/>
                    <a:pt x="403" y="311"/>
                    <a:pt x="450" y="171"/>
                  </a:cubicBezTo>
                  <a:cubicBezTo>
                    <a:pt x="481" y="156"/>
                    <a:pt x="496" y="140"/>
                    <a:pt x="496" y="94"/>
                  </a:cubicBezTo>
                  <a:cubicBezTo>
                    <a:pt x="496" y="63"/>
                    <a:pt x="481" y="16"/>
                    <a:pt x="434" y="16"/>
                  </a:cubicBezTo>
                  <a:cubicBezTo>
                    <a:pt x="419" y="1"/>
                    <a:pt x="357"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25"/>
            <p:cNvSpPr/>
            <p:nvPr/>
          </p:nvSpPr>
          <p:spPr>
            <a:xfrm>
              <a:off x="8170038" y="3931325"/>
              <a:ext cx="12425" cy="11275"/>
            </a:xfrm>
            <a:custGeom>
              <a:avLst/>
              <a:gdLst/>
              <a:ahLst/>
              <a:cxnLst/>
              <a:rect l="l" t="t" r="r" b="b"/>
              <a:pathLst>
                <a:path w="497" h="451" extrusionOk="0">
                  <a:moveTo>
                    <a:pt x="326" y="1"/>
                  </a:moveTo>
                  <a:cubicBezTo>
                    <a:pt x="233" y="1"/>
                    <a:pt x="124" y="47"/>
                    <a:pt x="78" y="109"/>
                  </a:cubicBezTo>
                  <a:cubicBezTo>
                    <a:pt x="16" y="187"/>
                    <a:pt x="0" y="327"/>
                    <a:pt x="78" y="435"/>
                  </a:cubicBezTo>
                  <a:lnTo>
                    <a:pt x="93" y="451"/>
                  </a:lnTo>
                  <a:lnTo>
                    <a:pt x="109" y="451"/>
                  </a:lnTo>
                  <a:cubicBezTo>
                    <a:pt x="264" y="404"/>
                    <a:pt x="403" y="311"/>
                    <a:pt x="450" y="171"/>
                  </a:cubicBezTo>
                  <a:cubicBezTo>
                    <a:pt x="481" y="156"/>
                    <a:pt x="496" y="140"/>
                    <a:pt x="496" y="94"/>
                  </a:cubicBezTo>
                  <a:cubicBezTo>
                    <a:pt x="496" y="63"/>
                    <a:pt x="481" y="16"/>
                    <a:pt x="434" y="16"/>
                  </a:cubicBezTo>
                  <a:cubicBezTo>
                    <a:pt x="419" y="1"/>
                    <a:pt x="357"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25"/>
            <p:cNvSpPr/>
            <p:nvPr/>
          </p:nvSpPr>
          <p:spPr>
            <a:xfrm>
              <a:off x="8197563" y="3935075"/>
              <a:ext cx="11275" cy="9475"/>
            </a:xfrm>
            <a:custGeom>
              <a:avLst/>
              <a:gdLst/>
              <a:ahLst/>
              <a:cxnLst/>
              <a:rect l="l" t="t" r="r" b="b"/>
              <a:pathLst>
                <a:path w="451" h="379" extrusionOk="0">
                  <a:moveTo>
                    <a:pt x="320" y="0"/>
                  </a:moveTo>
                  <a:cubicBezTo>
                    <a:pt x="246" y="0"/>
                    <a:pt x="168" y="21"/>
                    <a:pt x="109" y="68"/>
                  </a:cubicBezTo>
                  <a:cubicBezTo>
                    <a:pt x="16" y="130"/>
                    <a:pt x="0" y="239"/>
                    <a:pt x="31" y="332"/>
                  </a:cubicBezTo>
                  <a:lnTo>
                    <a:pt x="62" y="378"/>
                  </a:lnTo>
                  <a:lnTo>
                    <a:pt x="93" y="378"/>
                  </a:lnTo>
                  <a:cubicBezTo>
                    <a:pt x="171" y="363"/>
                    <a:pt x="249" y="332"/>
                    <a:pt x="326" y="301"/>
                  </a:cubicBezTo>
                  <a:cubicBezTo>
                    <a:pt x="388" y="239"/>
                    <a:pt x="450" y="145"/>
                    <a:pt x="419" y="52"/>
                  </a:cubicBezTo>
                  <a:lnTo>
                    <a:pt x="419" y="6"/>
                  </a:lnTo>
                  <a:lnTo>
                    <a:pt x="388" y="6"/>
                  </a:lnTo>
                  <a:cubicBezTo>
                    <a:pt x="366" y="2"/>
                    <a:pt x="343" y="0"/>
                    <a:pt x="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25"/>
            <p:cNvSpPr/>
            <p:nvPr/>
          </p:nvSpPr>
          <p:spPr>
            <a:xfrm>
              <a:off x="8197563" y="3935075"/>
              <a:ext cx="11275" cy="9475"/>
            </a:xfrm>
            <a:custGeom>
              <a:avLst/>
              <a:gdLst/>
              <a:ahLst/>
              <a:cxnLst/>
              <a:rect l="l" t="t" r="r" b="b"/>
              <a:pathLst>
                <a:path w="451" h="379" extrusionOk="0">
                  <a:moveTo>
                    <a:pt x="320" y="0"/>
                  </a:moveTo>
                  <a:cubicBezTo>
                    <a:pt x="246" y="0"/>
                    <a:pt x="168" y="21"/>
                    <a:pt x="109" y="68"/>
                  </a:cubicBezTo>
                  <a:cubicBezTo>
                    <a:pt x="16" y="130"/>
                    <a:pt x="0" y="239"/>
                    <a:pt x="31" y="332"/>
                  </a:cubicBezTo>
                  <a:lnTo>
                    <a:pt x="62" y="378"/>
                  </a:lnTo>
                  <a:lnTo>
                    <a:pt x="93" y="378"/>
                  </a:lnTo>
                  <a:cubicBezTo>
                    <a:pt x="171" y="363"/>
                    <a:pt x="249" y="332"/>
                    <a:pt x="326" y="301"/>
                  </a:cubicBezTo>
                  <a:cubicBezTo>
                    <a:pt x="388" y="239"/>
                    <a:pt x="450" y="145"/>
                    <a:pt x="419" y="52"/>
                  </a:cubicBezTo>
                  <a:lnTo>
                    <a:pt x="419" y="6"/>
                  </a:lnTo>
                  <a:lnTo>
                    <a:pt x="388" y="6"/>
                  </a:lnTo>
                  <a:cubicBezTo>
                    <a:pt x="366" y="2"/>
                    <a:pt x="343" y="0"/>
                    <a:pt x="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25"/>
            <p:cNvSpPr/>
            <p:nvPr/>
          </p:nvSpPr>
          <p:spPr>
            <a:xfrm>
              <a:off x="8044788" y="4004775"/>
              <a:ext cx="8175" cy="21975"/>
            </a:xfrm>
            <a:custGeom>
              <a:avLst/>
              <a:gdLst/>
              <a:ahLst/>
              <a:cxnLst/>
              <a:rect l="l" t="t" r="r" b="b"/>
              <a:pathLst>
                <a:path w="327" h="879" extrusionOk="0">
                  <a:moveTo>
                    <a:pt x="208" y="0"/>
                  </a:moveTo>
                  <a:cubicBezTo>
                    <a:pt x="135" y="0"/>
                    <a:pt x="69" y="47"/>
                    <a:pt x="32" y="134"/>
                  </a:cubicBezTo>
                  <a:cubicBezTo>
                    <a:pt x="1" y="211"/>
                    <a:pt x="1" y="289"/>
                    <a:pt x="1" y="366"/>
                  </a:cubicBezTo>
                  <a:cubicBezTo>
                    <a:pt x="1" y="521"/>
                    <a:pt x="16" y="692"/>
                    <a:pt x="78" y="847"/>
                  </a:cubicBezTo>
                  <a:lnTo>
                    <a:pt x="94" y="878"/>
                  </a:lnTo>
                  <a:lnTo>
                    <a:pt x="140" y="878"/>
                  </a:lnTo>
                  <a:cubicBezTo>
                    <a:pt x="249" y="878"/>
                    <a:pt x="311" y="754"/>
                    <a:pt x="311" y="614"/>
                  </a:cubicBezTo>
                  <a:cubicBezTo>
                    <a:pt x="326" y="444"/>
                    <a:pt x="311" y="242"/>
                    <a:pt x="311" y="72"/>
                  </a:cubicBezTo>
                  <a:lnTo>
                    <a:pt x="311" y="25"/>
                  </a:lnTo>
                  <a:lnTo>
                    <a:pt x="264" y="10"/>
                  </a:lnTo>
                  <a:cubicBezTo>
                    <a:pt x="245" y="3"/>
                    <a:pt x="226"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25"/>
            <p:cNvSpPr/>
            <p:nvPr/>
          </p:nvSpPr>
          <p:spPr>
            <a:xfrm>
              <a:off x="8044788" y="4004775"/>
              <a:ext cx="8175" cy="21975"/>
            </a:xfrm>
            <a:custGeom>
              <a:avLst/>
              <a:gdLst/>
              <a:ahLst/>
              <a:cxnLst/>
              <a:rect l="l" t="t" r="r" b="b"/>
              <a:pathLst>
                <a:path w="327" h="879" extrusionOk="0">
                  <a:moveTo>
                    <a:pt x="208" y="0"/>
                  </a:moveTo>
                  <a:cubicBezTo>
                    <a:pt x="135" y="0"/>
                    <a:pt x="69" y="47"/>
                    <a:pt x="32" y="134"/>
                  </a:cubicBezTo>
                  <a:cubicBezTo>
                    <a:pt x="1" y="211"/>
                    <a:pt x="1" y="289"/>
                    <a:pt x="1" y="366"/>
                  </a:cubicBezTo>
                  <a:cubicBezTo>
                    <a:pt x="1" y="521"/>
                    <a:pt x="16" y="692"/>
                    <a:pt x="78" y="847"/>
                  </a:cubicBezTo>
                  <a:lnTo>
                    <a:pt x="94" y="878"/>
                  </a:lnTo>
                  <a:lnTo>
                    <a:pt x="140" y="878"/>
                  </a:lnTo>
                  <a:cubicBezTo>
                    <a:pt x="249" y="878"/>
                    <a:pt x="311" y="754"/>
                    <a:pt x="311" y="614"/>
                  </a:cubicBezTo>
                  <a:cubicBezTo>
                    <a:pt x="326" y="444"/>
                    <a:pt x="311" y="242"/>
                    <a:pt x="311" y="72"/>
                  </a:cubicBezTo>
                  <a:lnTo>
                    <a:pt x="311" y="25"/>
                  </a:lnTo>
                  <a:lnTo>
                    <a:pt x="264" y="10"/>
                  </a:lnTo>
                  <a:cubicBezTo>
                    <a:pt x="245" y="3"/>
                    <a:pt x="226"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25"/>
            <p:cNvSpPr/>
            <p:nvPr/>
          </p:nvSpPr>
          <p:spPr>
            <a:xfrm>
              <a:off x="8362338" y="3937875"/>
              <a:ext cx="13600" cy="12475"/>
            </a:xfrm>
            <a:custGeom>
              <a:avLst/>
              <a:gdLst/>
              <a:ahLst/>
              <a:cxnLst/>
              <a:rect l="l" t="t" r="r" b="b"/>
              <a:pathLst>
                <a:path w="544" h="499" extrusionOk="0">
                  <a:moveTo>
                    <a:pt x="180" y="1"/>
                  </a:moveTo>
                  <a:cubicBezTo>
                    <a:pt x="120" y="1"/>
                    <a:pt x="62" y="17"/>
                    <a:pt x="16" y="49"/>
                  </a:cubicBezTo>
                  <a:lnTo>
                    <a:pt x="1" y="65"/>
                  </a:lnTo>
                  <a:lnTo>
                    <a:pt x="16" y="96"/>
                  </a:lnTo>
                  <a:cubicBezTo>
                    <a:pt x="1" y="204"/>
                    <a:pt x="32" y="328"/>
                    <a:pt x="156" y="406"/>
                  </a:cubicBezTo>
                  <a:cubicBezTo>
                    <a:pt x="234" y="452"/>
                    <a:pt x="342" y="483"/>
                    <a:pt x="451" y="499"/>
                  </a:cubicBezTo>
                  <a:lnTo>
                    <a:pt x="482" y="499"/>
                  </a:lnTo>
                  <a:lnTo>
                    <a:pt x="497" y="452"/>
                  </a:lnTo>
                  <a:cubicBezTo>
                    <a:pt x="544" y="344"/>
                    <a:pt x="497" y="189"/>
                    <a:pt x="404" y="96"/>
                  </a:cubicBezTo>
                  <a:cubicBezTo>
                    <a:pt x="350" y="32"/>
                    <a:pt x="26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25"/>
            <p:cNvSpPr/>
            <p:nvPr/>
          </p:nvSpPr>
          <p:spPr>
            <a:xfrm>
              <a:off x="8362338" y="3937875"/>
              <a:ext cx="13600" cy="12475"/>
            </a:xfrm>
            <a:custGeom>
              <a:avLst/>
              <a:gdLst/>
              <a:ahLst/>
              <a:cxnLst/>
              <a:rect l="l" t="t" r="r" b="b"/>
              <a:pathLst>
                <a:path w="544" h="499" extrusionOk="0">
                  <a:moveTo>
                    <a:pt x="180" y="1"/>
                  </a:moveTo>
                  <a:cubicBezTo>
                    <a:pt x="120" y="1"/>
                    <a:pt x="62" y="17"/>
                    <a:pt x="16" y="49"/>
                  </a:cubicBezTo>
                  <a:lnTo>
                    <a:pt x="1" y="65"/>
                  </a:lnTo>
                  <a:lnTo>
                    <a:pt x="16" y="96"/>
                  </a:lnTo>
                  <a:cubicBezTo>
                    <a:pt x="1" y="204"/>
                    <a:pt x="32" y="328"/>
                    <a:pt x="156" y="406"/>
                  </a:cubicBezTo>
                  <a:cubicBezTo>
                    <a:pt x="234" y="452"/>
                    <a:pt x="342" y="483"/>
                    <a:pt x="451" y="499"/>
                  </a:cubicBezTo>
                  <a:lnTo>
                    <a:pt x="482" y="499"/>
                  </a:lnTo>
                  <a:lnTo>
                    <a:pt x="497" y="452"/>
                  </a:lnTo>
                  <a:cubicBezTo>
                    <a:pt x="544" y="344"/>
                    <a:pt x="497" y="189"/>
                    <a:pt x="404" y="96"/>
                  </a:cubicBezTo>
                  <a:cubicBezTo>
                    <a:pt x="350" y="32"/>
                    <a:pt x="26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25"/>
            <p:cNvSpPr/>
            <p:nvPr/>
          </p:nvSpPr>
          <p:spPr>
            <a:xfrm>
              <a:off x="8411213" y="3914800"/>
              <a:ext cx="13200" cy="11125"/>
            </a:xfrm>
            <a:custGeom>
              <a:avLst/>
              <a:gdLst/>
              <a:ahLst/>
              <a:cxnLst/>
              <a:rect l="l" t="t" r="r" b="b"/>
              <a:pathLst>
                <a:path w="528" h="445" extrusionOk="0">
                  <a:moveTo>
                    <a:pt x="239" y="1"/>
                  </a:moveTo>
                  <a:cubicBezTo>
                    <a:pt x="204" y="1"/>
                    <a:pt x="170" y="9"/>
                    <a:pt x="140" y="26"/>
                  </a:cubicBezTo>
                  <a:cubicBezTo>
                    <a:pt x="78" y="57"/>
                    <a:pt x="47" y="103"/>
                    <a:pt x="16" y="165"/>
                  </a:cubicBezTo>
                  <a:cubicBezTo>
                    <a:pt x="0" y="212"/>
                    <a:pt x="16" y="290"/>
                    <a:pt x="62" y="352"/>
                  </a:cubicBezTo>
                  <a:cubicBezTo>
                    <a:pt x="124" y="414"/>
                    <a:pt x="202" y="445"/>
                    <a:pt x="279" y="445"/>
                  </a:cubicBezTo>
                  <a:cubicBezTo>
                    <a:pt x="326" y="445"/>
                    <a:pt x="388" y="429"/>
                    <a:pt x="434" y="414"/>
                  </a:cubicBezTo>
                  <a:cubicBezTo>
                    <a:pt x="481" y="367"/>
                    <a:pt x="527" y="290"/>
                    <a:pt x="527" y="243"/>
                  </a:cubicBezTo>
                  <a:cubicBezTo>
                    <a:pt x="527" y="197"/>
                    <a:pt x="527" y="165"/>
                    <a:pt x="481" y="119"/>
                  </a:cubicBezTo>
                  <a:cubicBezTo>
                    <a:pt x="425" y="52"/>
                    <a:pt x="32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25"/>
            <p:cNvSpPr/>
            <p:nvPr/>
          </p:nvSpPr>
          <p:spPr>
            <a:xfrm>
              <a:off x="8411213" y="3914800"/>
              <a:ext cx="13200" cy="11125"/>
            </a:xfrm>
            <a:custGeom>
              <a:avLst/>
              <a:gdLst/>
              <a:ahLst/>
              <a:cxnLst/>
              <a:rect l="l" t="t" r="r" b="b"/>
              <a:pathLst>
                <a:path w="528" h="445" extrusionOk="0">
                  <a:moveTo>
                    <a:pt x="239" y="1"/>
                  </a:moveTo>
                  <a:cubicBezTo>
                    <a:pt x="204" y="1"/>
                    <a:pt x="170" y="9"/>
                    <a:pt x="140" y="26"/>
                  </a:cubicBezTo>
                  <a:cubicBezTo>
                    <a:pt x="78" y="57"/>
                    <a:pt x="47" y="103"/>
                    <a:pt x="16" y="165"/>
                  </a:cubicBezTo>
                  <a:cubicBezTo>
                    <a:pt x="0" y="212"/>
                    <a:pt x="16" y="290"/>
                    <a:pt x="62" y="352"/>
                  </a:cubicBezTo>
                  <a:cubicBezTo>
                    <a:pt x="124" y="414"/>
                    <a:pt x="202" y="445"/>
                    <a:pt x="279" y="445"/>
                  </a:cubicBezTo>
                  <a:cubicBezTo>
                    <a:pt x="326" y="445"/>
                    <a:pt x="388" y="429"/>
                    <a:pt x="434" y="414"/>
                  </a:cubicBezTo>
                  <a:cubicBezTo>
                    <a:pt x="481" y="367"/>
                    <a:pt x="527" y="290"/>
                    <a:pt x="527" y="243"/>
                  </a:cubicBezTo>
                  <a:cubicBezTo>
                    <a:pt x="527" y="197"/>
                    <a:pt x="527" y="165"/>
                    <a:pt x="481" y="119"/>
                  </a:cubicBezTo>
                  <a:cubicBezTo>
                    <a:pt x="425" y="52"/>
                    <a:pt x="32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25"/>
            <p:cNvSpPr/>
            <p:nvPr/>
          </p:nvSpPr>
          <p:spPr>
            <a:xfrm>
              <a:off x="8155288" y="4187250"/>
              <a:ext cx="14775" cy="10875"/>
            </a:xfrm>
            <a:custGeom>
              <a:avLst/>
              <a:gdLst/>
              <a:ahLst/>
              <a:cxnLst/>
              <a:rect l="l" t="t" r="r" b="b"/>
              <a:pathLst>
                <a:path w="591" h="435" extrusionOk="0">
                  <a:moveTo>
                    <a:pt x="47" y="0"/>
                  </a:moveTo>
                  <a:lnTo>
                    <a:pt x="47" y="16"/>
                  </a:lnTo>
                  <a:cubicBezTo>
                    <a:pt x="1" y="124"/>
                    <a:pt x="47" y="248"/>
                    <a:pt x="125" y="326"/>
                  </a:cubicBezTo>
                  <a:cubicBezTo>
                    <a:pt x="171" y="388"/>
                    <a:pt x="280" y="434"/>
                    <a:pt x="373" y="434"/>
                  </a:cubicBezTo>
                  <a:lnTo>
                    <a:pt x="404" y="434"/>
                  </a:lnTo>
                  <a:cubicBezTo>
                    <a:pt x="466" y="434"/>
                    <a:pt x="528" y="388"/>
                    <a:pt x="559" y="326"/>
                  </a:cubicBezTo>
                  <a:cubicBezTo>
                    <a:pt x="590" y="295"/>
                    <a:pt x="590" y="248"/>
                    <a:pt x="559" y="217"/>
                  </a:cubicBezTo>
                  <a:cubicBezTo>
                    <a:pt x="528" y="155"/>
                    <a:pt x="466" y="140"/>
                    <a:pt x="404" y="140"/>
                  </a:cubicBezTo>
                  <a:lnTo>
                    <a:pt x="373" y="140"/>
                  </a:lnTo>
                  <a:cubicBezTo>
                    <a:pt x="311" y="140"/>
                    <a:pt x="280" y="78"/>
                    <a:pt x="280" y="47"/>
                  </a:cubicBezTo>
                  <a:lnTo>
                    <a:pt x="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25"/>
            <p:cNvSpPr/>
            <p:nvPr/>
          </p:nvSpPr>
          <p:spPr>
            <a:xfrm>
              <a:off x="8155288" y="4187250"/>
              <a:ext cx="14775" cy="10875"/>
            </a:xfrm>
            <a:custGeom>
              <a:avLst/>
              <a:gdLst/>
              <a:ahLst/>
              <a:cxnLst/>
              <a:rect l="l" t="t" r="r" b="b"/>
              <a:pathLst>
                <a:path w="591" h="435" extrusionOk="0">
                  <a:moveTo>
                    <a:pt x="47" y="0"/>
                  </a:moveTo>
                  <a:lnTo>
                    <a:pt x="47" y="16"/>
                  </a:lnTo>
                  <a:cubicBezTo>
                    <a:pt x="1" y="124"/>
                    <a:pt x="47" y="248"/>
                    <a:pt x="125" y="326"/>
                  </a:cubicBezTo>
                  <a:cubicBezTo>
                    <a:pt x="171" y="388"/>
                    <a:pt x="280" y="434"/>
                    <a:pt x="373" y="434"/>
                  </a:cubicBezTo>
                  <a:lnTo>
                    <a:pt x="404" y="434"/>
                  </a:lnTo>
                  <a:cubicBezTo>
                    <a:pt x="466" y="434"/>
                    <a:pt x="528" y="388"/>
                    <a:pt x="559" y="326"/>
                  </a:cubicBezTo>
                  <a:cubicBezTo>
                    <a:pt x="590" y="295"/>
                    <a:pt x="590" y="248"/>
                    <a:pt x="559" y="217"/>
                  </a:cubicBezTo>
                  <a:cubicBezTo>
                    <a:pt x="528" y="155"/>
                    <a:pt x="466" y="140"/>
                    <a:pt x="404" y="140"/>
                  </a:cubicBezTo>
                  <a:lnTo>
                    <a:pt x="373" y="140"/>
                  </a:lnTo>
                  <a:cubicBezTo>
                    <a:pt x="311" y="140"/>
                    <a:pt x="280" y="78"/>
                    <a:pt x="280" y="47"/>
                  </a:cubicBezTo>
                  <a:lnTo>
                    <a:pt x="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25"/>
            <p:cNvSpPr/>
            <p:nvPr/>
          </p:nvSpPr>
          <p:spPr>
            <a:xfrm>
              <a:off x="8050988" y="3970625"/>
              <a:ext cx="10500" cy="9200"/>
            </a:xfrm>
            <a:custGeom>
              <a:avLst/>
              <a:gdLst/>
              <a:ahLst/>
              <a:cxnLst/>
              <a:rect l="l" t="t" r="r" b="b"/>
              <a:pathLst>
                <a:path w="420" h="368" extrusionOk="0">
                  <a:moveTo>
                    <a:pt x="192" y="0"/>
                  </a:moveTo>
                  <a:cubicBezTo>
                    <a:pt x="137" y="0"/>
                    <a:pt x="86" y="24"/>
                    <a:pt x="47" y="73"/>
                  </a:cubicBezTo>
                  <a:cubicBezTo>
                    <a:pt x="1" y="119"/>
                    <a:pt x="1" y="150"/>
                    <a:pt x="1" y="212"/>
                  </a:cubicBezTo>
                  <a:cubicBezTo>
                    <a:pt x="1" y="259"/>
                    <a:pt x="32" y="305"/>
                    <a:pt x="63" y="336"/>
                  </a:cubicBezTo>
                  <a:cubicBezTo>
                    <a:pt x="109" y="352"/>
                    <a:pt x="140" y="368"/>
                    <a:pt x="187" y="368"/>
                  </a:cubicBezTo>
                  <a:cubicBezTo>
                    <a:pt x="233" y="368"/>
                    <a:pt x="311" y="336"/>
                    <a:pt x="357" y="290"/>
                  </a:cubicBezTo>
                  <a:cubicBezTo>
                    <a:pt x="388" y="228"/>
                    <a:pt x="419" y="166"/>
                    <a:pt x="388" y="119"/>
                  </a:cubicBezTo>
                  <a:cubicBezTo>
                    <a:pt x="388" y="73"/>
                    <a:pt x="357" y="42"/>
                    <a:pt x="295" y="26"/>
                  </a:cubicBezTo>
                  <a:cubicBezTo>
                    <a:pt x="261" y="9"/>
                    <a:pt x="226"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25"/>
            <p:cNvSpPr/>
            <p:nvPr/>
          </p:nvSpPr>
          <p:spPr>
            <a:xfrm>
              <a:off x="8050988" y="3970625"/>
              <a:ext cx="10500" cy="9200"/>
            </a:xfrm>
            <a:custGeom>
              <a:avLst/>
              <a:gdLst/>
              <a:ahLst/>
              <a:cxnLst/>
              <a:rect l="l" t="t" r="r" b="b"/>
              <a:pathLst>
                <a:path w="420" h="368" extrusionOk="0">
                  <a:moveTo>
                    <a:pt x="192" y="0"/>
                  </a:moveTo>
                  <a:cubicBezTo>
                    <a:pt x="137" y="0"/>
                    <a:pt x="86" y="24"/>
                    <a:pt x="47" y="73"/>
                  </a:cubicBezTo>
                  <a:cubicBezTo>
                    <a:pt x="1" y="119"/>
                    <a:pt x="1" y="150"/>
                    <a:pt x="1" y="212"/>
                  </a:cubicBezTo>
                  <a:cubicBezTo>
                    <a:pt x="1" y="259"/>
                    <a:pt x="32" y="305"/>
                    <a:pt x="63" y="336"/>
                  </a:cubicBezTo>
                  <a:cubicBezTo>
                    <a:pt x="109" y="352"/>
                    <a:pt x="140" y="368"/>
                    <a:pt x="187" y="368"/>
                  </a:cubicBezTo>
                  <a:cubicBezTo>
                    <a:pt x="233" y="368"/>
                    <a:pt x="311" y="336"/>
                    <a:pt x="357" y="290"/>
                  </a:cubicBezTo>
                  <a:cubicBezTo>
                    <a:pt x="388" y="228"/>
                    <a:pt x="419" y="166"/>
                    <a:pt x="388" y="119"/>
                  </a:cubicBezTo>
                  <a:cubicBezTo>
                    <a:pt x="388" y="73"/>
                    <a:pt x="357" y="42"/>
                    <a:pt x="295" y="26"/>
                  </a:cubicBezTo>
                  <a:cubicBezTo>
                    <a:pt x="261" y="9"/>
                    <a:pt x="226"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25"/>
            <p:cNvSpPr/>
            <p:nvPr/>
          </p:nvSpPr>
          <p:spPr>
            <a:xfrm>
              <a:off x="8240213" y="3923100"/>
              <a:ext cx="10100" cy="9800"/>
            </a:xfrm>
            <a:custGeom>
              <a:avLst/>
              <a:gdLst/>
              <a:ahLst/>
              <a:cxnLst/>
              <a:rect l="l" t="t" r="r" b="b"/>
              <a:pathLst>
                <a:path w="404" h="392" extrusionOk="0">
                  <a:moveTo>
                    <a:pt x="190" y="0"/>
                  </a:moveTo>
                  <a:cubicBezTo>
                    <a:pt x="140" y="0"/>
                    <a:pt x="86" y="12"/>
                    <a:pt x="31" y="35"/>
                  </a:cubicBezTo>
                  <a:cubicBezTo>
                    <a:pt x="0" y="113"/>
                    <a:pt x="0" y="221"/>
                    <a:pt x="31" y="268"/>
                  </a:cubicBezTo>
                  <a:cubicBezTo>
                    <a:pt x="78" y="345"/>
                    <a:pt x="124" y="392"/>
                    <a:pt x="202" y="392"/>
                  </a:cubicBezTo>
                  <a:cubicBezTo>
                    <a:pt x="295" y="392"/>
                    <a:pt x="373" y="330"/>
                    <a:pt x="388" y="252"/>
                  </a:cubicBezTo>
                  <a:cubicBezTo>
                    <a:pt x="404" y="159"/>
                    <a:pt x="388" y="82"/>
                    <a:pt x="326" y="35"/>
                  </a:cubicBezTo>
                  <a:cubicBezTo>
                    <a:pt x="287" y="12"/>
                    <a:pt x="241"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25"/>
            <p:cNvSpPr/>
            <p:nvPr/>
          </p:nvSpPr>
          <p:spPr>
            <a:xfrm>
              <a:off x="8240213" y="3923100"/>
              <a:ext cx="10100" cy="9800"/>
            </a:xfrm>
            <a:custGeom>
              <a:avLst/>
              <a:gdLst/>
              <a:ahLst/>
              <a:cxnLst/>
              <a:rect l="l" t="t" r="r" b="b"/>
              <a:pathLst>
                <a:path w="404" h="392" extrusionOk="0">
                  <a:moveTo>
                    <a:pt x="190" y="0"/>
                  </a:moveTo>
                  <a:cubicBezTo>
                    <a:pt x="140" y="0"/>
                    <a:pt x="86" y="12"/>
                    <a:pt x="31" y="35"/>
                  </a:cubicBezTo>
                  <a:cubicBezTo>
                    <a:pt x="0" y="113"/>
                    <a:pt x="0" y="221"/>
                    <a:pt x="31" y="268"/>
                  </a:cubicBezTo>
                  <a:cubicBezTo>
                    <a:pt x="78" y="345"/>
                    <a:pt x="124" y="392"/>
                    <a:pt x="202" y="392"/>
                  </a:cubicBezTo>
                  <a:cubicBezTo>
                    <a:pt x="295" y="392"/>
                    <a:pt x="373" y="330"/>
                    <a:pt x="388" y="252"/>
                  </a:cubicBezTo>
                  <a:cubicBezTo>
                    <a:pt x="404" y="159"/>
                    <a:pt x="388" y="82"/>
                    <a:pt x="326" y="35"/>
                  </a:cubicBezTo>
                  <a:cubicBezTo>
                    <a:pt x="287" y="12"/>
                    <a:pt x="241"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25"/>
            <p:cNvSpPr/>
            <p:nvPr/>
          </p:nvSpPr>
          <p:spPr>
            <a:xfrm>
              <a:off x="8372813" y="4046875"/>
              <a:ext cx="11650" cy="10875"/>
            </a:xfrm>
            <a:custGeom>
              <a:avLst/>
              <a:gdLst/>
              <a:ahLst/>
              <a:cxnLst/>
              <a:rect l="l" t="t" r="r" b="b"/>
              <a:pathLst>
                <a:path w="466" h="435" extrusionOk="0">
                  <a:moveTo>
                    <a:pt x="342" y="1"/>
                  </a:moveTo>
                  <a:lnTo>
                    <a:pt x="109" y="47"/>
                  </a:lnTo>
                  <a:cubicBezTo>
                    <a:pt x="47" y="78"/>
                    <a:pt x="1" y="125"/>
                    <a:pt x="1" y="187"/>
                  </a:cubicBezTo>
                  <a:cubicBezTo>
                    <a:pt x="1" y="264"/>
                    <a:pt x="32" y="326"/>
                    <a:pt x="47" y="404"/>
                  </a:cubicBezTo>
                  <a:lnTo>
                    <a:pt x="63" y="435"/>
                  </a:lnTo>
                  <a:lnTo>
                    <a:pt x="295" y="357"/>
                  </a:lnTo>
                  <a:cubicBezTo>
                    <a:pt x="326" y="342"/>
                    <a:pt x="373" y="326"/>
                    <a:pt x="419" y="280"/>
                  </a:cubicBezTo>
                  <a:cubicBezTo>
                    <a:pt x="435" y="249"/>
                    <a:pt x="466" y="156"/>
                    <a:pt x="357" y="16"/>
                  </a:cubicBezTo>
                  <a:lnTo>
                    <a:pt x="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25"/>
            <p:cNvSpPr/>
            <p:nvPr/>
          </p:nvSpPr>
          <p:spPr>
            <a:xfrm>
              <a:off x="8372813" y="4046875"/>
              <a:ext cx="11650" cy="10875"/>
            </a:xfrm>
            <a:custGeom>
              <a:avLst/>
              <a:gdLst/>
              <a:ahLst/>
              <a:cxnLst/>
              <a:rect l="l" t="t" r="r" b="b"/>
              <a:pathLst>
                <a:path w="466" h="435" extrusionOk="0">
                  <a:moveTo>
                    <a:pt x="342" y="1"/>
                  </a:moveTo>
                  <a:lnTo>
                    <a:pt x="109" y="47"/>
                  </a:lnTo>
                  <a:cubicBezTo>
                    <a:pt x="47" y="78"/>
                    <a:pt x="1" y="125"/>
                    <a:pt x="1" y="187"/>
                  </a:cubicBezTo>
                  <a:cubicBezTo>
                    <a:pt x="1" y="264"/>
                    <a:pt x="32" y="326"/>
                    <a:pt x="47" y="404"/>
                  </a:cubicBezTo>
                  <a:lnTo>
                    <a:pt x="63" y="435"/>
                  </a:lnTo>
                  <a:lnTo>
                    <a:pt x="295" y="357"/>
                  </a:lnTo>
                  <a:cubicBezTo>
                    <a:pt x="326" y="342"/>
                    <a:pt x="373" y="326"/>
                    <a:pt x="419" y="280"/>
                  </a:cubicBezTo>
                  <a:cubicBezTo>
                    <a:pt x="435" y="249"/>
                    <a:pt x="466" y="156"/>
                    <a:pt x="357" y="16"/>
                  </a:cubicBezTo>
                  <a:lnTo>
                    <a:pt x="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25"/>
            <p:cNvSpPr/>
            <p:nvPr/>
          </p:nvSpPr>
          <p:spPr>
            <a:xfrm>
              <a:off x="8099063" y="4210050"/>
              <a:ext cx="11675" cy="12500"/>
            </a:xfrm>
            <a:custGeom>
              <a:avLst/>
              <a:gdLst/>
              <a:ahLst/>
              <a:cxnLst/>
              <a:rect l="l" t="t" r="r" b="b"/>
              <a:pathLst>
                <a:path w="467" h="500" extrusionOk="0">
                  <a:moveTo>
                    <a:pt x="121" y="0"/>
                  </a:moveTo>
                  <a:cubicBezTo>
                    <a:pt x="107" y="0"/>
                    <a:pt x="92" y="1"/>
                    <a:pt x="78" y="3"/>
                  </a:cubicBezTo>
                  <a:lnTo>
                    <a:pt x="32" y="3"/>
                  </a:lnTo>
                  <a:lnTo>
                    <a:pt x="47" y="34"/>
                  </a:lnTo>
                  <a:cubicBezTo>
                    <a:pt x="16" y="143"/>
                    <a:pt x="1" y="251"/>
                    <a:pt x="63" y="375"/>
                  </a:cubicBezTo>
                  <a:cubicBezTo>
                    <a:pt x="94" y="453"/>
                    <a:pt x="187" y="500"/>
                    <a:pt x="280" y="500"/>
                  </a:cubicBezTo>
                  <a:cubicBezTo>
                    <a:pt x="311" y="500"/>
                    <a:pt x="342" y="484"/>
                    <a:pt x="389" y="468"/>
                  </a:cubicBezTo>
                  <a:lnTo>
                    <a:pt x="404" y="453"/>
                  </a:lnTo>
                  <a:cubicBezTo>
                    <a:pt x="466" y="344"/>
                    <a:pt x="466" y="220"/>
                    <a:pt x="389" y="112"/>
                  </a:cubicBezTo>
                  <a:cubicBezTo>
                    <a:pt x="321" y="44"/>
                    <a:pt x="218"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25"/>
            <p:cNvSpPr/>
            <p:nvPr/>
          </p:nvSpPr>
          <p:spPr>
            <a:xfrm>
              <a:off x="8099063" y="4210050"/>
              <a:ext cx="11675" cy="12500"/>
            </a:xfrm>
            <a:custGeom>
              <a:avLst/>
              <a:gdLst/>
              <a:ahLst/>
              <a:cxnLst/>
              <a:rect l="l" t="t" r="r" b="b"/>
              <a:pathLst>
                <a:path w="467" h="500" extrusionOk="0">
                  <a:moveTo>
                    <a:pt x="121" y="0"/>
                  </a:moveTo>
                  <a:cubicBezTo>
                    <a:pt x="107" y="0"/>
                    <a:pt x="92" y="1"/>
                    <a:pt x="78" y="3"/>
                  </a:cubicBezTo>
                  <a:lnTo>
                    <a:pt x="32" y="3"/>
                  </a:lnTo>
                  <a:lnTo>
                    <a:pt x="47" y="34"/>
                  </a:lnTo>
                  <a:cubicBezTo>
                    <a:pt x="16" y="143"/>
                    <a:pt x="1" y="251"/>
                    <a:pt x="63" y="375"/>
                  </a:cubicBezTo>
                  <a:cubicBezTo>
                    <a:pt x="94" y="453"/>
                    <a:pt x="187" y="500"/>
                    <a:pt x="280" y="500"/>
                  </a:cubicBezTo>
                  <a:cubicBezTo>
                    <a:pt x="311" y="500"/>
                    <a:pt x="342" y="484"/>
                    <a:pt x="389" y="468"/>
                  </a:cubicBezTo>
                  <a:lnTo>
                    <a:pt x="404" y="453"/>
                  </a:lnTo>
                  <a:cubicBezTo>
                    <a:pt x="466" y="344"/>
                    <a:pt x="466" y="220"/>
                    <a:pt x="389" y="112"/>
                  </a:cubicBezTo>
                  <a:cubicBezTo>
                    <a:pt x="321" y="44"/>
                    <a:pt x="218"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25"/>
            <p:cNvSpPr/>
            <p:nvPr/>
          </p:nvSpPr>
          <p:spPr>
            <a:xfrm>
              <a:off x="8258438" y="3810750"/>
              <a:ext cx="11650" cy="10100"/>
            </a:xfrm>
            <a:custGeom>
              <a:avLst/>
              <a:gdLst/>
              <a:ahLst/>
              <a:cxnLst/>
              <a:rect l="l" t="t" r="r" b="b"/>
              <a:pathLst>
                <a:path w="466" h="404" extrusionOk="0">
                  <a:moveTo>
                    <a:pt x="249" y="0"/>
                  </a:moveTo>
                  <a:cubicBezTo>
                    <a:pt x="217" y="0"/>
                    <a:pt x="186" y="0"/>
                    <a:pt x="140" y="16"/>
                  </a:cubicBezTo>
                  <a:cubicBezTo>
                    <a:pt x="78" y="62"/>
                    <a:pt x="47" y="93"/>
                    <a:pt x="16" y="155"/>
                  </a:cubicBezTo>
                  <a:cubicBezTo>
                    <a:pt x="0" y="217"/>
                    <a:pt x="16" y="295"/>
                    <a:pt x="62" y="326"/>
                  </a:cubicBezTo>
                  <a:cubicBezTo>
                    <a:pt x="93" y="388"/>
                    <a:pt x="155" y="404"/>
                    <a:pt x="217" y="404"/>
                  </a:cubicBezTo>
                  <a:cubicBezTo>
                    <a:pt x="295" y="404"/>
                    <a:pt x="357" y="388"/>
                    <a:pt x="388" y="342"/>
                  </a:cubicBezTo>
                  <a:cubicBezTo>
                    <a:pt x="466" y="264"/>
                    <a:pt x="466" y="109"/>
                    <a:pt x="388" y="16"/>
                  </a:cubicBez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25"/>
            <p:cNvSpPr/>
            <p:nvPr/>
          </p:nvSpPr>
          <p:spPr>
            <a:xfrm>
              <a:off x="8258438" y="3810750"/>
              <a:ext cx="11650" cy="10100"/>
            </a:xfrm>
            <a:custGeom>
              <a:avLst/>
              <a:gdLst/>
              <a:ahLst/>
              <a:cxnLst/>
              <a:rect l="l" t="t" r="r" b="b"/>
              <a:pathLst>
                <a:path w="466" h="404" extrusionOk="0">
                  <a:moveTo>
                    <a:pt x="249" y="0"/>
                  </a:moveTo>
                  <a:cubicBezTo>
                    <a:pt x="217" y="0"/>
                    <a:pt x="186" y="0"/>
                    <a:pt x="140" y="16"/>
                  </a:cubicBezTo>
                  <a:cubicBezTo>
                    <a:pt x="78" y="62"/>
                    <a:pt x="47" y="93"/>
                    <a:pt x="16" y="155"/>
                  </a:cubicBezTo>
                  <a:cubicBezTo>
                    <a:pt x="0" y="217"/>
                    <a:pt x="16" y="295"/>
                    <a:pt x="62" y="326"/>
                  </a:cubicBezTo>
                  <a:cubicBezTo>
                    <a:pt x="93" y="388"/>
                    <a:pt x="155" y="404"/>
                    <a:pt x="217" y="404"/>
                  </a:cubicBezTo>
                  <a:cubicBezTo>
                    <a:pt x="295" y="404"/>
                    <a:pt x="357" y="388"/>
                    <a:pt x="388" y="342"/>
                  </a:cubicBezTo>
                  <a:cubicBezTo>
                    <a:pt x="466" y="264"/>
                    <a:pt x="466" y="109"/>
                    <a:pt x="388" y="16"/>
                  </a:cubicBez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25"/>
            <p:cNvSpPr/>
            <p:nvPr/>
          </p:nvSpPr>
          <p:spPr>
            <a:xfrm>
              <a:off x="8064563" y="3902925"/>
              <a:ext cx="8550" cy="8275"/>
            </a:xfrm>
            <a:custGeom>
              <a:avLst/>
              <a:gdLst/>
              <a:ahLst/>
              <a:cxnLst/>
              <a:rect l="l" t="t" r="r" b="b"/>
              <a:pathLst>
                <a:path w="342" h="331" extrusionOk="0">
                  <a:moveTo>
                    <a:pt x="220" y="1"/>
                  </a:moveTo>
                  <a:cubicBezTo>
                    <a:pt x="183" y="1"/>
                    <a:pt x="148" y="12"/>
                    <a:pt x="109" y="36"/>
                  </a:cubicBezTo>
                  <a:cubicBezTo>
                    <a:pt x="32" y="82"/>
                    <a:pt x="1" y="144"/>
                    <a:pt x="47" y="222"/>
                  </a:cubicBezTo>
                  <a:cubicBezTo>
                    <a:pt x="78" y="284"/>
                    <a:pt x="125" y="330"/>
                    <a:pt x="187" y="330"/>
                  </a:cubicBezTo>
                  <a:lnTo>
                    <a:pt x="202" y="330"/>
                  </a:lnTo>
                  <a:cubicBezTo>
                    <a:pt x="249" y="299"/>
                    <a:pt x="295" y="253"/>
                    <a:pt x="295" y="175"/>
                  </a:cubicBezTo>
                  <a:cubicBezTo>
                    <a:pt x="295" y="129"/>
                    <a:pt x="280" y="113"/>
                    <a:pt x="280" y="98"/>
                  </a:cubicBezTo>
                  <a:lnTo>
                    <a:pt x="342" y="36"/>
                  </a:lnTo>
                  <a:cubicBezTo>
                    <a:pt x="295" y="12"/>
                    <a:pt x="256" y="1"/>
                    <a:pt x="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25"/>
            <p:cNvSpPr/>
            <p:nvPr/>
          </p:nvSpPr>
          <p:spPr>
            <a:xfrm>
              <a:off x="8064563" y="3902925"/>
              <a:ext cx="8550" cy="8275"/>
            </a:xfrm>
            <a:custGeom>
              <a:avLst/>
              <a:gdLst/>
              <a:ahLst/>
              <a:cxnLst/>
              <a:rect l="l" t="t" r="r" b="b"/>
              <a:pathLst>
                <a:path w="342" h="331" extrusionOk="0">
                  <a:moveTo>
                    <a:pt x="220" y="1"/>
                  </a:moveTo>
                  <a:cubicBezTo>
                    <a:pt x="183" y="1"/>
                    <a:pt x="148" y="12"/>
                    <a:pt x="109" y="36"/>
                  </a:cubicBezTo>
                  <a:cubicBezTo>
                    <a:pt x="32" y="82"/>
                    <a:pt x="1" y="144"/>
                    <a:pt x="47" y="222"/>
                  </a:cubicBezTo>
                  <a:cubicBezTo>
                    <a:pt x="78" y="284"/>
                    <a:pt x="125" y="330"/>
                    <a:pt x="187" y="330"/>
                  </a:cubicBezTo>
                  <a:lnTo>
                    <a:pt x="202" y="330"/>
                  </a:lnTo>
                  <a:cubicBezTo>
                    <a:pt x="249" y="299"/>
                    <a:pt x="295" y="253"/>
                    <a:pt x="295" y="175"/>
                  </a:cubicBezTo>
                  <a:cubicBezTo>
                    <a:pt x="295" y="129"/>
                    <a:pt x="280" y="113"/>
                    <a:pt x="280" y="98"/>
                  </a:cubicBezTo>
                  <a:lnTo>
                    <a:pt x="342" y="36"/>
                  </a:lnTo>
                  <a:cubicBezTo>
                    <a:pt x="295" y="12"/>
                    <a:pt x="256" y="1"/>
                    <a:pt x="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25"/>
            <p:cNvSpPr/>
            <p:nvPr/>
          </p:nvSpPr>
          <p:spPr>
            <a:xfrm>
              <a:off x="8294888" y="3821825"/>
              <a:ext cx="9325" cy="9100"/>
            </a:xfrm>
            <a:custGeom>
              <a:avLst/>
              <a:gdLst/>
              <a:ahLst/>
              <a:cxnLst/>
              <a:rect l="l" t="t" r="r" b="b"/>
              <a:pathLst>
                <a:path w="373" h="364" extrusionOk="0">
                  <a:moveTo>
                    <a:pt x="217" y="1"/>
                  </a:moveTo>
                  <a:cubicBezTo>
                    <a:pt x="159" y="1"/>
                    <a:pt x="99" y="32"/>
                    <a:pt x="47" y="85"/>
                  </a:cubicBezTo>
                  <a:cubicBezTo>
                    <a:pt x="0" y="116"/>
                    <a:pt x="0" y="162"/>
                    <a:pt x="0" y="209"/>
                  </a:cubicBezTo>
                  <a:cubicBezTo>
                    <a:pt x="16" y="317"/>
                    <a:pt x="109" y="364"/>
                    <a:pt x="202" y="364"/>
                  </a:cubicBezTo>
                  <a:cubicBezTo>
                    <a:pt x="248" y="364"/>
                    <a:pt x="295" y="348"/>
                    <a:pt x="326" y="317"/>
                  </a:cubicBezTo>
                  <a:cubicBezTo>
                    <a:pt x="372" y="271"/>
                    <a:pt x="372" y="209"/>
                    <a:pt x="372" y="162"/>
                  </a:cubicBezTo>
                  <a:cubicBezTo>
                    <a:pt x="372" y="100"/>
                    <a:pt x="326" y="38"/>
                    <a:pt x="295" y="23"/>
                  </a:cubicBezTo>
                  <a:cubicBezTo>
                    <a:pt x="270" y="8"/>
                    <a:pt x="24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25"/>
            <p:cNvSpPr/>
            <p:nvPr/>
          </p:nvSpPr>
          <p:spPr>
            <a:xfrm>
              <a:off x="8294888" y="3821825"/>
              <a:ext cx="9325" cy="9100"/>
            </a:xfrm>
            <a:custGeom>
              <a:avLst/>
              <a:gdLst/>
              <a:ahLst/>
              <a:cxnLst/>
              <a:rect l="l" t="t" r="r" b="b"/>
              <a:pathLst>
                <a:path w="373" h="364" extrusionOk="0">
                  <a:moveTo>
                    <a:pt x="217" y="1"/>
                  </a:moveTo>
                  <a:cubicBezTo>
                    <a:pt x="159" y="1"/>
                    <a:pt x="99" y="32"/>
                    <a:pt x="47" y="85"/>
                  </a:cubicBezTo>
                  <a:cubicBezTo>
                    <a:pt x="0" y="116"/>
                    <a:pt x="0" y="162"/>
                    <a:pt x="0" y="209"/>
                  </a:cubicBezTo>
                  <a:cubicBezTo>
                    <a:pt x="16" y="317"/>
                    <a:pt x="109" y="364"/>
                    <a:pt x="202" y="364"/>
                  </a:cubicBezTo>
                  <a:cubicBezTo>
                    <a:pt x="248" y="364"/>
                    <a:pt x="295" y="348"/>
                    <a:pt x="326" y="317"/>
                  </a:cubicBezTo>
                  <a:cubicBezTo>
                    <a:pt x="372" y="271"/>
                    <a:pt x="372" y="209"/>
                    <a:pt x="372" y="162"/>
                  </a:cubicBezTo>
                  <a:cubicBezTo>
                    <a:pt x="372" y="100"/>
                    <a:pt x="326" y="38"/>
                    <a:pt x="295" y="23"/>
                  </a:cubicBezTo>
                  <a:cubicBezTo>
                    <a:pt x="270" y="8"/>
                    <a:pt x="24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25"/>
            <p:cNvSpPr/>
            <p:nvPr/>
          </p:nvSpPr>
          <p:spPr>
            <a:xfrm>
              <a:off x="8102963" y="4166300"/>
              <a:ext cx="10475" cy="10500"/>
            </a:xfrm>
            <a:custGeom>
              <a:avLst/>
              <a:gdLst/>
              <a:ahLst/>
              <a:cxnLst/>
              <a:rect l="l" t="t" r="r" b="b"/>
              <a:pathLst>
                <a:path w="419" h="420" extrusionOk="0">
                  <a:moveTo>
                    <a:pt x="217" y="1"/>
                  </a:moveTo>
                  <a:cubicBezTo>
                    <a:pt x="124" y="1"/>
                    <a:pt x="62" y="47"/>
                    <a:pt x="16" y="125"/>
                  </a:cubicBezTo>
                  <a:cubicBezTo>
                    <a:pt x="0" y="187"/>
                    <a:pt x="0" y="264"/>
                    <a:pt x="31" y="311"/>
                  </a:cubicBezTo>
                  <a:cubicBezTo>
                    <a:pt x="78" y="373"/>
                    <a:pt x="140" y="419"/>
                    <a:pt x="217" y="419"/>
                  </a:cubicBezTo>
                  <a:lnTo>
                    <a:pt x="264" y="419"/>
                  </a:lnTo>
                  <a:cubicBezTo>
                    <a:pt x="326" y="388"/>
                    <a:pt x="372" y="357"/>
                    <a:pt x="388" y="311"/>
                  </a:cubicBezTo>
                  <a:cubicBezTo>
                    <a:pt x="419" y="264"/>
                    <a:pt x="419" y="187"/>
                    <a:pt x="403" y="125"/>
                  </a:cubicBezTo>
                  <a:cubicBezTo>
                    <a:pt x="388" y="47"/>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25"/>
            <p:cNvSpPr/>
            <p:nvPr/>
          </p:nvSpPr>
          <p:spPr>
            <a:xfrm>
              <a:off x="8102963" y="4166300"/>
              <a:ext cx="10475" cy="10500"/>
            </a:xfrm>
            <a:custGeom>
              <a:avLst/>
              <a:gdLst/>
              <a:ahLst/>
              <a:cxnLst/>
              <a:rect l="l" t="t" r="r" b="b"/>
              <a:pathLst>
                <a:path w="419" h="420" extrusionOk="0">
                  <a:moveTo>
                    <a:pt x="217" y="1"/>
                  </a:moveTo>
                  <a:cubicBezTo>
                    <a:pt x="124" y="1"/>
                    <a:pt x="62" y="47"/>
                    <a:pt x="16" y="125"/>
                  </a:cubicBezTo>
                  <a:cubicBezTo>
                    <a:pt x="0" y="187"/>
                    <a:pt x="0" y="264"/>
                    <a:pt x="31" y="311"/>
                  </a:cubicBezTo>
                  <a:cubicBezTo>
                    <a:pt x="78" y="373"/>
                    <a:pt x="140" y="419"/>
                    <a:pt x="217" y="419"/>
                  </a:cubicBezTo>
                  <a:lnTo>
                    <a:pt x="264" y="419"/>
                  </a:lnTo>
                  <a:cubicBezTo>
                    <a:pt x="326" y="388"/>
                    <a:pt x="372" y="357"/>
                    <a:pt x="388" y="311"/>
                  </a:cubicBezTo>
                  <a:cubicBezTo>
                    <a:pt x="419" y="264"/>
                    <a:pt x="419" y="187"/>
                    <a:pt x="403" y="125"/>
                  </a:cubicBezTo>
                  <a:cubicBezTo>
                    <a:pt x="388" y="47"/>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25"/>
            <p:cNvSpPr/>
            <p:nvPr/>
          </p:nvSpPr>
          <p:spPr>
            <a:xfrm>
              <a:off x="8151038" y="4057725"/>
              <a:ext cx="10475" cy="9500"/>
            </a:xfrm>
            <a:custGeom>
              <a:avLst/>
              <a:gdLst/>
              <a:ahLst/>
              <a:cxnLst/>
              <a:rect l="l" t="t" r="r" b="b"/>
              <a:pathLst>
                <a:path w="419" h="380" extrusionOk="0">
                  <a:moveTo>
                    <a:pt x="341" y="1"/>
                  </a:moveTo>
                  <a:lnTo>
                    <a:pt x="295" y="63"/>
                  </a:lnTo>
                  <a:lnTo>
                    <a:pt x="233" y="63"/>
                  </a:lnTo>
                  <a:cubicBezTo>
                    <a:pt x="202" y="55"/>
                    <a:pt x="179" y="51"/>
                    <a:pt x="157" y="51"/>
                  </a:cubicBezTo>
                  <a:cubicBezTo>
                    <a:pt x="136" y="51"/>
                    <a:pt x="117" y="55"/>
                    <a:pt x="93" y="63"/>
                  </a:cubicBezTo>
                  <a:cubicBezTo>
                    <a:pt x="16" y="109"/>
                    <a:pt x="0" y="203"/>
                    <a:pt x="62" y="358"/>
                  </a:cubicBezTo>
                  <a:cubicBezTo>
                    <a:pt x="84" y="369"/>
                    <a:pt x="114" y="380"/>
                    <a:pt x="140" y="380"/>
                  </a:cubicBezTo>
                  <a:cubicBezTo>
                    <a:pt x="151" y="380"/>
                    <a:pt x="162" y="378"/>
                    <a:pt x="171" y="373"/>
                  </a:cubicBezTo>
                  <a:cubicBezTo>
                    <a:pt x="233" y="373"/>
                    <a:pt x="295" y="358"/>
                    <a:pt x="326" y="311"/>
                  </a:cubicBezTo>
                  <a:cubicBezTo>
                    <a:pt x="403" y="265"/>
                    <a:pt x="419" y="141"/>
                    <a:pt x="388" y="63"/>
                  </a:cubicBezTo>
                  <a:lnTo>
                    <a:pt x="3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25"/>
            <p:cNvSpPr/>
            <p:nvPr/>
          </p:nvSpPr>
          <p:spPr>
            <a:xfrm>
              <a:off x="8151038" y="4057725"/>
              <a:ext cx="10475" cy="9500"/>
            </a:xfrm>
            <a:custGeom>
              <a:avLst/>
              <a:gdLst/>
              <a:ahLst/>
              <a:cxnLst/>
              <a:rect l="l" t="t" r="r" b="b"/>
              <a:pathLst>
                <a:path w="419" h="380" extrusionOk="0">
                  <a:moveTo>
                    <a:pt x="341" y="1"/>
                  </a:moveTo>
                  <a:lnTo>
                    <a:pt x="295" y="63"/>
                  </a:lnTo>
                  <a:lnTo>
                    <a:pt x="233" y="63"/>
                  </a:lnTo>
                  <a:cubicBezTo>
                    <a:pt x="202" y="55"/>
                    <a:pt x="179" y="51"/>
                    <a:pt x="157" y="51"/>
                  </a:cubicBezTo>
                  <a:cubicBezTo>
                    <a:pt x="136" y="51"/>
                    <a:pt x="117" y="55"/>
                    <a:pt x="93" y="63"/>
                  </a:cubicBezTo>
                  <a:cubicBezTo>
                    <a:pt x="16" y="109"/>
                    <a:pt x="0" y="203"/>
                    <a:pt x="62" y="358"/>
                  </a:cubicBezTo>
                  <a:cubicBezTo>
                    <a:pt x="84" y="369"/>
                    <a:pt x="114" y="380"/>
                    <a:pt x="140" y="380"/>
                  </a:cubicBezTo>
                  <a:cubicBezTo>
                    <a:pt x="151" y="380"/>
                    <a:pt x="162" y="378"/>
                    <a:pt x="171" y="373"/>
                  </a:cubicBezTo>
                  <a:cubicBezTo>
                    <a:pt x="233" y="373"/>
                    <a:pt x="295" y="358"/>
                    <a:pt x="326" y="311"/>
                  </a:cubicBezTo>
                  <a:cubicBezTo>
                    <a:pt x="403" y="265"/>
                    <a:pt x="419" y="141"/>
                    <a:pt x="388" y="63"/>
                  </a:cubicBezTo>
                  <a:lnTo>
                    <a:pt x="3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25"/>
            <p:cNvSpPr/>
            <p:nvPr/>
          </p:nvSpPr>
          <p:spPr>
            <a:xfrm>
              <a:off x="8109538" y="4195375"/>
              <a:ext cx="10875" cy="8575"/>
            </a:xfrm>
            <a:custGeom>
              <a:avLst/>
              <a:gdLst/>
              <a:ahLst/>
              <a:cxnLst/>
              <a:rect l="l" t="t" r="r" b="b"/>
              <a:pathLst>
                <a:path w="435" h="343" extrusionOk="0">
                  <a:moveTo>
                    <a:pt x="373" y="1"/>
                  </a:moveTo>
                  <a:lnTo>
                    <a:pt x="342" y="32"/>
                  </a:lnTo>
                  <a:cubicBezTo>
                    <a:pt x="332" y="37"/>
                    <a:pt x="323" y="39"/>
                    <a:pt x="315" y="39"/>
                  </a:cubicBezTo>
                  <a:cubicBezTo>
                    <a:pt x="299" y="39"/>
                    <a:pt x="285" y="32"/>
                    <a:pt x="264" y="32"/>
                  </a:cubicBezTo>
                  <a:cubicBezTo>
                    <a:pt x="233" y="16"/>
                    <a:pt x="202" y="9"/>
                    <a:pt x="175" y="9"/>
                  </a:cubicBezTo>
                  <a:cubicBezTo>
                    <a:pt x="148" y="9"/>
                    <a:pt x="125" y="16"/>
                    <a:pt x="109" y="32"/>
                  </a:cubicBezTo>
                  <a:cubicBezTo>
                    <a:pt x="63" y="47"/>
                    <a:pt x="32" y="109"/>
                    <a:pt x="32" y="125"/>
                  </a:cubicBezTo>
                  <a:cubicBezTo>
                    <a:pt x="1" y="202"/>
                    <a:pt x="47" y="264"/>
                    <a:pt x="94" y="296"/>
                  </a:cubicBezTo>
                  <a:cubicBezTo>
                    <a:pt x="140" y="311"/>
                    <a:pt x="187" y="342"/>
                    <a:pt x="249" y="342"/>
                  </a:cubicBezTo>
                  <a:cubicBezTo>
                    <a:pt x="280" y="342"/>
                    <a:pt x="342" y="342"/>
                    <a:pt x="373" y="311"/>
                  </a:cubicBezTo>
                  <a:lnTo>
                    <a:pt x="388" y="311"/>
                  </a:lnTo>
                  <a:lnTo>
                    <a:pt x="388" y="296"/>
                  </a:lnTo>
                  <a:cubicBezTo>
                    <a:pt x="435" y="218"/>
                    <a:pt x="435" y="125"/>
                    <a:pt x="388" y="47"/>
                  </a:cubicBezTo>
                  <a:lnTo>
                    <a:pt x="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25"/>
            <p:cNvSpPr/>
            <p:nvPr/>
          </p:nvSpPr>
          <p:spPr>
            <a:xfrm>
              <a:off x="8109538" y="4195375"/>
              <a:ext cx="10875" cy="8575"/>
            </a:xfrm>
            <a:custGeom>
              <a:avLst/>
              <a:gdLst/>
              <a:ahLst/>
              <a:cxnLst/>
              <a:rect l="l" t="t" r="r" b="b"/>
              <a:pathLst>
                <a:path w="435" h="343" extrusionOk="0">
                  <a:moveTo>
                    <a:pt x="373" y="1"/>
                  </a:moveTo>
                  <a:lnTo>
                    <a:pt x="342" y="32"/>
                  </a:lnTo>
                  <a:cubicBezTo>
                    <a:pt x="332" y="37"/>
                    <a:pt x="323" y="39"/>
                    <a:pt x="315" y="39"/>
                  </a:cubicBezTo>
                  <a:cubicBezTo>
                    <a:pt x="299" y="39"/>
                    <a:pt x="285" y="32"/>
                    <a:pt x="264" y="32"/>
                  </a:cubicBezTo>
                  <a:cubicBezTo>
                    <a:pt x="233" y="16"/>
                    <a:pt x="202" y="9"/>
                    <a:pt x="175" y="9"/>
                  </a:cubicBezTo>
                  <a:cubicBezTo>
                    <a:pt x="148" y="9"/>
                    <a:pt x="125" y="16"/>
                    <a:pt x="109" y="32"/>
                  </a:cubicBezTo>
                  <a:cubicBezTo>
                    <a:pt x="63" y="47"/>
                    <a:pt x="32" y="109"/>
                    <a:pt x="32" y="125"/>
                  </a:cubicBezTo>
                  <a:cubicBezTo>
                    <a:pt x="1" y="202"/>
                    <a:pt x="47" y="264"/>
                    <a:pt x="94" y="296"/>
                  </a:cubicBezTo>
                  <a:cubicBezTo>
                    <a:pt x="140" y="311"/>
                    <a:pt x="187" y="342"/>
                    <a:pt x="249" y="342"/>
                  </a:cubicBezTo>
                  <a:cubicBezTo>
                    <a:pt x="280" y="342"/>
                    <a:pt x="342" y="342"/>
                    <a:pt x="373" y="311"/>
                  </a:cubicBezTo>
                  <a:lnTo>
                    <a:pt x="388" y="311"/>
                  </a:lnTo>
                  <a:lnTo>
                    <a:pt x="388" y="296"/>
                  </a:lnTo>
                  <a:cubicBezTo>
                    <a:pt x="435" y="218"/>
                    <a:pt x="435" y="125"/>
                    <a:pt x="388" y="47"/>
                  </a:cubicBezTo>
                  <a:lnTo>
                    <a:pt x="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25"/>
            <p:cNvSpPr/>
            <p:nvPr/>
          </p:nvSpPr>
          <p:spPr>
            <a:xfrm>
              <a:off x="8150638" y="3851450"/>
              <a:ext cx="10100" cy="10125"/>
            </a:xfrm>
            <a:custGeom>
              <a:avLst/>
              <a:gdLst/>
              <a:ahLst/>
              <a:cxnLst/>
              <a:rect l="l" t="t" r="r" b="b"/>
              <a:pathLst>
                <a:path w="404" h="405" extrusionOk="0">
                  <a:moveTo>
                    <a:pt x="190" y="1"/>
                  </a:moveTo>
                  <a:cubicBezTo>
                    <a:pt x="121" y="1"/>
                    <a:pt x="73" y="22"/>
                    <a:pt x="32" y="63"/>
                  </a:cubicBezTo>
                  <a:cubicBezTo>
                    <a:pt x="16" y="94"/>
                    <a:pt x="1" y="140"/>
                    <a:pt x="1" y="171"/>
                  </a:cubicBezTo>
                  <a:cubicBezTo>
                    <a:pt x="1" y="233"/>
                    <a:pt x="16" y="296"/>
                    <a:pt x="47" y="327"/>
                  </a:cubicBezTo>
                  <a:cubicBezTo>
                    <a:pt x="109" y="373"/>
                    <a:pt x="171" y="404"/>
                    <a:pt x="249" y="404"/>
                  </a:cubicBezTo>
                  <a:cubicBezTo>
                    <a:pt x="280" y="404"/>
                    <a:pt x="326" y="389"/>
                    <a:pt x="357" y="373"/>
                  </a:cubicBezTo>
                  <a:cubicBezTo>
                    <a:pt x="404" y="233"/>
                    <a:pt x="404" y="109"/>
                    <a:pt x="342" y="32"/>
                  </a:cubicBezTo>
                  <a:lnTo>
                    <a:pt x="326" y="16"/>
                  </a:lnTo>
                  <a:lnTo>
                    <a:pt x="311" y="16"/>
                  </a:lnTo>
                  <a:cubicBezTo>
                    <a:pt x="264" y="6"/>
                    <a:pt x="22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25"/>
            <p:cNvSpPr/>
            <p:nvPr/>
          </p:nvSpPr>
          <p:spPr>
            <a:xfrm>
              <a:off x="8150638" y="3851450"/>
              <a:ext cx="10100" cy="10125"/>
            </a:xfrm>
            <a:custGeom>
              <a:avLst/>
              <a:gdLst/>
              <a:ahLst/>
              <a:cxnLst/>
              <a:rect l="l" t="t" r="r" b="b"/>
              <a:pathLst>
                <a:path w="404" h="405" extrusionOk="0">
                  <a:moveTo>
                    <a:pt x="190" y="1"/>
                  </a:moveTo>
                  <a:cubicBezTo>
                    <a:pt x="121" y="1"/>
                    <a:pt x="73" y="22"/>
                    <a:pt x="32" y="63"/>
                  </a:cubicBezTo>
                  <a:cubicBezTo>
                    <a:pt x="16" y="94"/>
                    <a:pt x="1" y="140"/>
                    <a:pt x="1" y="171"/>
                  </a:cubicBezTo>
                  <a:cubicBezTo>
                    <a:pt x="1" y="233"/>
                    <a:pt x="16" y="296"/>
                    <a:pt x="47" y="327"/>
                  </a:cubicBezTo>
                  <a:cubicBezTo>
                    <a:pt x="109" y="373"/>
                    <a:pt x="171" y="404"/>
                    <a:pt x="249" y="404"/>
                  </a:cubicBezTo>
                  <a:cubicBezTo>
                    <a:pt x="280" y="404"/>
                    <a:pt x="326" y="389"/>
                    <a:pt x="357" y="373"/>
                  </a:cubicBezTo>
                  <a:cubicBezTo>
                    <a:pt x="404" y="233"/>
                    <a:pt x="404" y="109"/>
                    <a:pt x="342" y="32"/>
                  </a:cubicBezTo>
                  <a:lnTo>
                    <a:pt x="326" y="16"/>
                  </a:lnTo>
                  <a:lnTo>
                    <a:pt x="311" y="16"/>
                  </a:lnTo>
                  <a:cubicBezTo>
                    <a:pt x="264" y="6"/>
                    <a:pt x="22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25"/>
            <p:cNvSpPr/>
            <p:nvPr/>
          </p:nvSpPr>
          <p:spPr>
            <a:xfrm>
              <a:off x="8181663" y="3856375"/>
              <a:ext cx="9325" cy="9450"/>
            </a:xfrm>
            <a:custGeom>
              <a:avLst/>
              <a:gdLst/>
              <a:ahLst/>
              <a:cxnLst/>
              <a:rect l="l" t="t" r="r" b="b"/>
              <a:pathLst>
                <a:path w="373" h="378" extrusionOk="0">
                  <a:moveTo>
                    <a:pt x="138" y="0"/>
                  </a:moveTo>
                  <a:cubicBezTo>
                    <a:pt x="95" y="0"/>
                    <a:pt x="52" y="13"/>
                    <a:pt x="16" y="36"/>
                  </a:cubicBezTo>
                  <a:lnTo>
                    <a:pt x="0" y="52"/>
                  </a:lnTo>
                  <a:lnTo>
                    <a:pt x="0" y="67"/>
                  </a:lnTo>
                  <a:cubicBezTo>
                    <a:pt x="0" y="192"/>
                    <a:pt x="31" y="285"/>
                    <a:pt x="94" y="362"/>
                  </a:cubicBezTo>
                  <a:lnTo>
                    <a:pt x="109" y="378"/>
                  </a:lnTo>
                  <a:lnTo>
                    <a:pt x="218" y="378"/>
                  </a:lnTo>
                  <a:cubicBezTo>
                    <a:pt x="264" y="378"/>
                    <a:pt x="311" y="362"/>
                    <a:pt x="326" y="347"/>
                  </a:cubicBezTo>
                  <a:cubicBezTo>
                    <a:pt x="357" y="331"/>
                    <a:pt x="373" y="285"/>
                    <a:pt x="373" y="254"/>
                  </a:cubicBezTo>
                  <a:cubicBezTo>
                    <a:pt x="373" y="192"/>
                    <a:pt x="357" y="130"/>
                    <a:pt x="326" y="99"/>
                  </a:cubicBezTo>
                  <a:cubicBezTo>
                    <a:pt x="278" y="32"/>
                    <a:pt x="20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25"/>
            <p:cNvSpPr/>
            <p:nvPr/>
          </p:nvSpPr>
          <p:spPr>
            <a:xfrm>
              <a:off x="8181663" y="3856375"/>
              <a:ext cx="9325" cy="9450"/>
            </a:xfrm>
            <a:custGeom>
              <a:avLst/>
              <a:gdLst/>
              <a:ahLst/>
              <a:cxnLst/>
              <a:rect l="l" t="t" r="r" b="b"/>
              <a:pathLst>
                <a:path w="373" h="378" extrusionOk="0">
                  <a:moveTo>
                    <a:pt x="138" y="0"/>
                  </a:moveTo>
                  <a:cubicBezTo>
                    <a:pt x="95" y="0"/>
                    <a:pt x="52" y="13"/>
                    <a:pt x="16" y="36"/>
                  </a:cubicBezTo>
                  <a:lnTo>
                    <a:pt x="0" y="52"/>
                  </a:lnTo>
                  <a:lnTo>
                    <a:pt x="0" y="67"/>
                  </a:lnTo>
                  <a:cubicBezTo>
                    <a:pt x="0" y="192"/>
                    <a:pt x="31" y="285"/>
                    <a:pt x="94" y="362"/>
                  </a:cubicBezTo>
                  <a:lnTo>
                    <a:pt x="109" y="378"/>
                  </a:lnTo>
                  <a:lnTo>
                    <a:pt x="218" y="378"/>
                  </a:lnTo>
                  <a:cubicBezTo>
                    <a:pt x="264" y="378"/>
                    <a:pt x="311" y="362"/>
                    <a:pt x="326" y="347"/>
                  </a:cubicBezTo>
                  <a:cubicBezTo>
                    <a:pt x="357" y="331"/>
                    <a:pt x="373" y="285"/>
                    <a:pt x="373" y="254"/>
                  </a:cubicBezTo>
                  <a:cubicBezTo>
                    <a:pt x="373" y="192"/>
                    <a:pt x="357" y="130"/>
                    <a:pt x="326" y="99"/>
                  </a:cubicBezTo>
                  <a:cubicBezTo>
                    <a:pt x="278" y="32"/>
                    <a:pt x="20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25"/>
            <p:cNvSpPr/>
            <p:nvPr/>
          </p:nvSpPr>
          <p:spPr>
            <a:xfrm>
              <a:off x="8145988" y="3868525"/>
              <a:ext cx="9725" cy="8550"/>
            </a:xfrm>
            <a:custGeom>
              <a:avLst/>
              <a:gdLst/>
              <a:ahLst/>
              <a:cxnLst/>
              <a:rect l="l" t="t" r="r" b="b"/>
              <a:pathLst>
                <a:path w="389" h="342" extrusionOk="0">
                  <a:moveTo>
                    <a:pt x="218" y="0"/>
                  </a:moveTo>
                  <a:lnTo>
                    <a:pt x="202" y="47"/>
                  </a:lnTo>
                  <a:cubicBezTo>
                    <a:pt x="190" y="43"/>
                    <a:pt x="176" y="41"/>
                    <a:pt x="162" y="41"/>
                  </a:cubicBezTo>
                  <a:cubicBezTo>
                    <a:pt x="125" y="41"/>
                    <a:pt x="85" y="55"/>
                    <a:pt x="63" y="78"/>
                  </a:cubicBezTo>
                  <a:lnTo>
                    <a:pt x="47" y="78"/>
                  </a:lnTo>
                  <a:lnTo>
                    <a:pt x="47" y="93"/>
                  </a:lnTo>
                  <a:cubicBezTo>
                    <a:pt x="1" y="155"/>
                    <a:pt x="16" y="233"/>
                    <a:pt x="78" y="279"/>
                  </a:cubicBezTo>
                  <a:cubicBezTo>
                    <a:pt x="125" y="326"/>
                    <a:pt x="171" y="341"/>
                    <a:pt x="218" y="341"/>
                  </a:cubicBezTo>
                  <a:cubicBezTo>
                    <a:pt x="249" y="341"/>
                    <a:pt x="280" y="341"/>
                    <a:pt x="295" y="326"/>
                  </a:cubicBezTo>
                  <a:cubicBezTo>
                    <a:pt x="357" y="279"/>
                    <a:pt x="388" y="202"/>
                    <a:pt x="373" y="124"/>
                  </a:cubicBezTo>
                  <a:cubicBezTo>
                    <a:pt x="357" y="47"/>
                    <a:pt x="29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25"/>
            <p:cNvSpPr/>
            <p:nvPr/>
          </p:nvSpPr>
          <p:spPr>
            <a:xfrm>
              <a:off x="8145988" y="3868525"/>
              <a:ext cx="9725" cy="8550"/>
            </a:xfrm>
            <a:custGeom>
              <a:avLst/>
              <a:gdLst/>
              <a:ahLst/>
              <a:cxnLst/>
              <a:rect l="l" t="t" r="r" b="b"/>
              <a:pathLst>
                <a:path w="389" h="342" extrusionOk="0">
                  <a:moveTo>
                    <a:pt x="218" y="0"/>
                  </a:moveTo>
                  <a:lnTo>
                    <a:pt x="202" y="47"/>
                  </a:lnTo>
                  <a:cubicBezTo>
                    <a:pt x="190" y="43"/>
                    <a:pt x="176" y="41"/>
                    <a:pt x="162" y="41"/>
                  </a:cubicBezTo>
                  <a:cubicBezTo>
                    <a:pt x="125" y="41"/>
                    <a:pt x="85" y="55"/>
                    <a:pt x="63" y="78"/>
                  </a:cubicBezTo>
                  <a:lnTo>
                    <a:pt x="47" y="78"/>
                  </a:lnTo>
                  <a:lnTo>
                    <a:pt x="47" y="93"/>
                  </a:lnTo>
                  <a:cubicBezTo>
                    <a:pt x="1" y="155"/>
                    <a:pt x="16" y="233"/>
                    <a:pt x="78" y="279"/>
                  </a:cubicBezTo>
                  <a:cubicBezTo>
                    <a:pt x="125" y="326"/>
                    <a:pt x="171" y="341"/>
                    <a:pt x="218" y="341"/>
                  </a:cubicBezTo>
                  <a:cubicBezTo>
                    <a:pt x="249" y="341"/>
                    <a:pt x="280" y="341"/>
                    <a:pt x="295" y="326"/>
                  </a:cubicBezTo>
                  <a:cubicBezTo>
                    <a:pt x="357" y="279"/>
                    <a:pt x="388" y="202"/>
                    <a:pt x="373" y="124"/>
                  </a:cubicBezTo>
                  <a:cubicBezTo>
                    <a:pt x="357" y="47"/>
                    <a:pt x="29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25"/>
            <p:cNvSpPr/>
            <p:nvPr/>
          </p:nvSpPr>
          <p:spPr>
            <a:xfrm>
              <a:off x="8219663" y="3869300"/>
              <a:ext cx="10875" cy="9325"/>
            </a:xfrm>
            <a:custGeom>
              <a:avLst/>
              <a:gdLst/>
              <a:ahLst/>
              <a:cxnLst/>
              <a:rect l="l" t="t" r="r" b="b"/>
              <a:pathLst>
                <a:path w="435" h="373" extrusionOk="0">
                  <a:moveTo>
                    <a:pt x="202" y="0"/>
                  </a:moveTo>
                  <a:cubicBezTo>
                    <a:pt x="171" y="0"/>
                    <a:pt x="140" y="16"/>
                    <a:pt x="93" y="16"/>
                  </a:cubicBezTo>
                  <a:lnTo>
                    <a:pt x="78" y="16"/>
                  </a:lnTo>
                  <a:lnTo>
                    <a:pt x="62" y="47"/>
                  </a:lnTo>
                  <a:cubicBezTo>
                    <a:pt x="31" y="93"/>
                    <a:pt x="0" y="171"/>
                    <a:pt x="47" y="248"/>
                  </a:cubicBezTo>
                  <a:cubicBezTo>
                    <a:pt x="62" y="310"/>
                    <a:pt x="124" y="372"/>
                    <a:pt x="202" y="372"/>
                  </a:cubicBezTo>
                  <a:lnTo>
                    <a:pt x="218" y="372"/>
                  </a:lnTo>
                  <a:cubicBezTo>
                    <a:pt x="295" y="372"/>
                    <a:pt x="357" y="326"/>
                    <a:pt x="388" y="248"/>
                  </a:cubicBezTo>
                  <a:cubicBezTo>
                    <a:pt x="435" y="202"/>
                    <a:pt x="404" y="140"/>
                    <a:pt x="373" y="78"/>
                  </a:cubicBezTo>
                  <a:cubicBezTo>
                    <a:pt x="326" y="16"/>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25"/>
            <p:cNvSpPr/>
            <p:nvPr/>
          </p:nvSpPr>
          <p:spPr>
            <a:xfrm>
              <a:off x="8219663" y="3869300"/>
              <a:ext cx="10875" cy="9325"/>
            </a:xfrm>
            <a:custGeom>
              <a:avLst/>
              <a:gdLst/>
              <a:ahLst/>
              <a:cxnLst/>
              <a:rect l="l" t="t" r="r" b="b"/>
              <a:pathLst>
                <a:path w="435" h="373" extrusionOk="0">
                  <a:moveTo>
                    <a:pt x="202" y="0"/>
                  </a:moveTo>
                  <a:cubicBezTo>
                    <a:pt x="171" y="0"/>
                    <a:pt x="140" y="16"/>
                    <a:pt x="93" y="16"/>
                  </a:cubicBezTo>
                  <a:lnTo>
                    <a:pt x="78" y="16"/>
                  </a:lnTo>
                  <a:lnTo>
                    <a:pt x="62" y="47"/>
                  </a:lnTo>
                  <a:cubicBezTo>
                    <a:pt x="31" y="93"/>
                    <a:pt x="0" y="171"/>
                    <a:pt x="47" y="248"/>
                  </a:cubicBezTo>
                  <a:cubicBezTo>
                    <a:pt x="62" y="310"/>
                    <a:pt x="124" y="372"/>
                    <a:pt x="202" y="372"/>
                  </a:cubicBezTo>
                  <a:lnTo>
                    <a:pt x="218" y="372"/>
                  </a:lnTo>
                  <a:cubicBezTo>
                    <a:pt x="295" y="372"/>
                    <a:pt x="357" y="326"/>
                    <a:pt x="388" y="248"/>
                  </a:cubicBezTo>
                  <a:cubicBezTo>
                    <a:pt x="435" y="202"/>
                    <a:pt x="404" y="140"/>
                    <a:pt x="373" y="78"/>
                  </a:cubicBezTo>
                  <a:cubicBezTo>
                    <a:pt x="326" y="16"/>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25"/>
            <p:cNvSpPr/>
            <p:nvPr/>
          </p:nvSpPr>
          <p:spPr>
            <a:xfrm>
              <a:off x="8012613" y="3797425"/>
              <a:ext cx="451350" cy="479025"/>
            </a:xfrm>
            <a:custGeom>
              <a:avLst/>
              <a:gdLst/>
              <a:ahLst/>
              <a:cxnLst/>
              <a:rect l="l" t="t" r="r" b="b"/>
              <a:pathLst>
                <a:path w="18054" h="19161" extrusionOk="0">
                  <a:moveTo>
                    <a:pt x="10221" y="549"/>
                  </a:moveTo>
                  <a:lnTo>
                    <a:pt x="10252" y="564"/>
                  </a:lnTo>
                  <a:cubicBezTo>
                    <a:pt x="10330" y="673"/>
                    <a:pt x="10330" y="828"/>
                    <a:pt x="10252" y="906"/>
                  </a:cubicBezTo>
                  <a:cubicBezTo>
                    <a:pt x="10190" y="937"/>
                    <a:pt x="10128" y="952"/>
                    <a:pt x="10066" y="952"/>
                  </a:cubicBezTo>
                  <a:cubicBezTo>
                    <a:pt x="10019" y="952"/>
                    <a:pt x="9957" y="921"/>
                    <a:pt x="9911" y="875"/>
                  </a:cubicBezTo>
                  <a:cubicBezTo>
                    <a:pt x="9880" y="828"/>
                    <a:pt x="9864" y="766"/>
                    <a:pt x="9880" y="704"/>
                  </a:cubicBezTo>
                  <a:cubicBezTo>
                    <a:pt x="9895" y="642"/>
                    <a:pt x="9942" y="595"/>
                    <a:pt x="9988" y="564"/>
                  </a:cubicBezTo>
                  <a:cubicBezTo>
                    <a:pt x="10035" y="549"/>
                    <a:pt x="10066" y="549"/>
                    <a:pt x="10113" y="549"/>
                  </a:cubicBezTo>
                  <a:close/>
                  <a:moveTo>
                    <a:pt x="11524" y="977"/>
                  </a:moveTo>
                  <a:cubicBezTo>
                    <a:pt x="11550" y="977"/>
                    <a:pt x="11577" y="984"/>
                    <a:pt x="11601" y="999"/>
                  </a:cubicBezTo>
                  <a:cubicBezTo>
                    <a:pt x="11648" y="1030"/>
                    <a:pt x="11679" y="1076"/>
                    <a:pt x="11679" y="1138"/>
                  </a:cubicBezTo>
                  <a:cubicBezTo>
                    <a:pt x="11695" y="1185"/>
                    <a:pt x="11679" y="1247"/>
                    <a:pt x="11648" y="1293"/>
                  </a:cubicBezTo>
                  <a:cubicBezTo>
                    <a:pt x="11601" y="1324"/>
                    <a:pt x="11570" y="1340"/>
                    <a:pt x="11508" y="1340"/>
                  </a:cubicBezTo>
                  <a:cubicBezTo>
                    <a:pt x="11415" y="1340"/>
                    <a:pt x="11307" y="1293"/>
                    <a:pt x="11338" y="1185"/>
                  </a:cubicBezTo>
                  <a:cubicBezTo>
                    <a:pt x="11307" y="1154"/>
                    <a:pt x="11338" y="1092"/>
                    <a:pt x="11369" y="1061"/>
                  </a:cubicBezTo>
                  <a:cubicBezTo>
                    <a:pt x="11411" y="1008"/>
                    <a:pt x="11467" y="977"/>
                    <a:pt x="11524" y="977"/>
                  </a:cubicBezTo>
                  <a:close/>
                  <a:moveTo>
                    <a:pt x="8794" y="161"/>
                  </a:moveTo>
                  <a:cubicBezTo>
                    <a:pt x="8903" y="161"/>
                    <a:pt x="9244" y="177"/>
                    <a:pt x="9353" y="440"/>
                  </a:cubicBezTo>
                  <a:cubicBezTo>
                    <a:pt x="9368" y="471"/>
                    <a:pt x="9399" y="518"/>
                    <a:pt x="9399" y="564"/>
                  </a:cubicBezTo>
                  <a:cubicBezTo>
                    <a:pt x="9399" y="875"/>
                    <a:pt x="9182" y="1154"/>
                    <a:pt x="8872" y="1247"/>
                  </a:cubicBezTo>
                  <a:cubicBezTo>
                    <a:pt x="8484" y="1371"/>
                    <a:pt x="8050" y="1417"/>
                    <a:pt x="7647" y="1417"/>
                  </a:cubicBezTo>
                  <a:lnTo>
                    <a:pt x="7414" y="1417"/>
                  </a:lnTo>
                  <a:cubicBezTo>
                    <a:pt x="7274" y="1402"/>
                    <a:pt x="7088" y="1386"/>
                    <a:pt x="6980" y="1231"/>
                  </a:cubicBezTo>
                  <a:cubicBezTo>
                    <a:pt x="6840" y="1014"/>
                    <a:pt x="6964" y="719"/>
                    <a:pt x="7166" y="595"/>
                  </a:cubicBezTo>
                  <a:cubicBezTo>
                    <a:pt x="7631" y="208"/>
                    <a:pt x="8251" y="161"/>
                    <a:pt x="8686" y="161"/>
                  </a:cubicBezTo>
                  <a:close/>
                  <a:moveTo>
                    <a:pt x="5707" y="2139"/>
                  </a:moveTo>
                  <a:cubicBezTo>
                    <a:pt x="5742" y="2139"/>
                    <a:pt x="5783" y="2146"/>
                    <a:pt x="5832" y="2162"/>
                  </a:cubicBezTo>
                  <a:lnTo>
                    <a:pt x="5847" y="2177"/>
                  </a:lnTo>
                  <a:cubicBezTo>
                    <a:pt x="5925" y="2270"/>
                    <a:pt x="5925" y="2394"/>
                    <a:pt x="5894" y="2488"/>
                  </a:cubicBezTo>
                  <a:lnTo>
                    <a:pt x="5894" y="2503"/>
                  </a:lnTo>
                  <a:lnTo>
                    <a:pt x="5878" y="2503"/>
                  </a:lnTo>
                  <a:cubicBezTo>
                    <a:pt x="5847" y="2534"/>
                    <a:pt x="5801" y="2550"/>
                    <a:pt x="5770" y="2550"/>
                  </a:cubicBezTo>
                  <a:cubicBezTo>
                    <a:pt x="5692" y="2550"/>
                    <a:pt x="5630" y="2534"/>
                    <a:pt x="5568" y="2472"/>
                  </a:cubicBezTo>
                  <a:cubicBezTo>
                    <a:pt x="5537" y="2425"/>
                    <a:pt x="5522" y="2379"/>
                    <a:pt x="5522" y="2317"/>
                  </a:cubicBezTo>
                  <a:cubicBezTo>
                    <a:pt x="5522" y="2270"/>
                    <a:pt x="5537" y="2239"/>
                    <a:pt x="5553" y="2193"/>
                  </a:cubicBezTo>
                  <a:cubicBezTo>
                    <a:pt x="5593" y="2163"/>
                    <a:pt x="5640" y="2139"/>
                    <a:pt x="5707" y="2139"/>
                  </a:cubicBezTo>
                  <a:close/>
                  <a:moveTo>
                    <a:pt x="6908" y="2362"/>
                  </a:moveTo>
                  <a:cubicBezTo>
                    <a:pt x="6977" y="2362"/>
                    <a:pt x="7043" y="2393"/>
                    <a:pt x="7088" y="2457"/>
                  </a:cubicBezTo>
                  <a:cubicBezTo>
                    <a:pt x="7135" y="2488"/>
                    <a:pt x="7135" y="2550"/>
                    <a:pt x="7135" y="2612"/>
                  </a:cubicBezTo>
                  <a:cubicBezTo>
                    <a:pt x="7135" y="2643"/>
                    <a:pt x="7119" y="2689"/>
                    <a:pt x="7088" y="2705"/>
                  </a:cubicBezTo>
                  <a:cubicBezTo>
                    <a:pt x="7073" y="2720"/>
                    <a:pt x="7026" y="2736"/>
                    <a:pt x="6980" y="2736"/>
                  </a:cubicBezTo>
                  <a:lnTo>
                    <a:pt x="6871" y="2736"/>
                  </a:lnTo>
                  <a:lnTo>
                    <a:pt x="6856" y="2720"/>
                  </a:lnTo>
                  <a:cubicBezTo>
                    <a:pt x="6778" y="2643"/>
                    <a:pt x="6762" y="2534"/>
                    <a:pt x="6762" y="2425"/>
                  </a:cubicBezTo>
                  <a:lnTo>
                    <a:pt x="6762" y="2410"/>
                  </a:lnTo>
                  <a:cubicBezTo>
                    <a:pt x="6808" y="2378"/>
                    <a:pt x="6858" y="2362"/>
                    <a:pt x="6908" y="2362"/>
                  </a:cubicBezTo>
                  <a:close/>
                  <a:moveTo>
                    <a:pt x="4605" y="1601"/>
                  </a:moveTo>
                  <a:cubicBezTo>
                    <a:pt x="4651" y="1601"/>
                    <a:pt x="4696" y="1632"/>
                    <a:pt x="4715" y="1681"/>
                  </a:cubicBezTo>
                  <a:cubicBezTo>
                    <a:pt x="4762" y="1759"/>
                    <a:pt x="4746" y="1836"/>
                    <a:pt x="4669" y="1883"/>
                  </a:cubicBezTo>
                  <a:cubicBezTo>
                    <a:pt x="4638" y="1883"/>
                    <a:pt x="4064" y="2239"/>
                    <a:pt x="3598" y="2736"/>
                  </a:cubicBezTo>
                  <a:cubicBezTo>
                    <a:pt x="3583" y="2767"/>
                    <a:pt x="3536" y="2782"/>
                    <a:pt x="3505" y="2782"/>
                  </a:cubicBezTo>
                  <a:cubicBezTo>
                    <a:pt x="3459" y="2782"/>
                    <a:pt x="3428" y="2767"/>
                    <a:pt x="3397" y="2736"/>
                  </a:cubicBezTo>
                  <a:cubicBezTo>
                    <a:pt x="3350" y="2689"/>
                    <a:pt x="3350" y="2581"/>
                    <a:pt x="3397" y="2534"/>
                  </a:cubicBezTo>
                  <a:cubicBezTo>
                    <a:pt x="3909" y="2022"/>
                    <a:pt x="4514" y="1650"/>
                    <a:pt x="4529" y="1635"/>
                  </a:cubicBezTo>
                  <a:cubicBezTo>
                    <a:pt x="4552" y="1612"/>
                    <a:pt x="4579" y="1601"/>
                    <a:pt x="4605" y="1601"/>
                  </a:cubicBezTo>
                  <a:close/>
                  <a:moveTo>
                    <a:pt x="5553" y="2829"/>
                  </a:moveTo>
                  <a:cubicBezTo>
                    <a:pt x="5630" y="2829"/>
                    <a:pt x="5692" y="2891"/>
                    <a:pt x="5708" y="2968"/>
                  </a:cubicBezTo>
                  <a:cubicBezTo>
                    <a:pt x="5723" y="3046"/>
                    <a:pt x="5692" y="3123"/>
                    <a:pt x="5630" y="3170"/>
                  </a:cubicBezTo>
                  <a:cubicBezTo>
                    <a:pt x="5615" y="3185"/>
                    <a:pt x="5568" y="3185"/>
                    <a:pt x="5553" y="3185"/>
                  </a:cubicBezTo>
                  <a:cubicBezTo>
                    <a:pt x="5491" y="3185"/>
                    <a:pt x="5460" y="3170"/>
                    <a:pt x="5413" y="3123"/>
                  </a:cubicBezTo>
                  <a:cubicBezTo>
                    <a:pt x="5367" y="3077"/>
                    <a:pt x="5336" y="2999"/>
                    <a:pt x="5382" y="2922"/>
                  </a:cubicBezTo>
                  <a:cubicBezTo>
                    <a:pt x="5429" y="2891"/>
                    <a:pt x="5491" y="2875"/>
                    <a:pt x="5553" y="2875"/>
                  </a:cubicBezTo>
                  <a:lnTo>
                    <a:pt x="5553" y="2829"/>
                  </a:lnTo>
                  <a:close/>
                  <a:moveTo>
                    <a:pt x="8484" y="2875"/>
                  </a:moveTo>
                  <a:cubicBezTo>
                    <a:pt x="8562" y="2875"/>
                    <a:pt x="8624" y="2922"/>
                    <a:pt x="8655" y="2953"/>
                  </a:cubicBezTo>
                  <a:cubicBezTo>
                    <a:pt x="8701" y="2999"/>
                    <a:pt x="8717" y="3077"/>
                    <a:pt x="8670" y="3123"/>
                  </a:cubicBezTo>
                  <a:cubicBezTo>
                    <a:pt x="8639" y="3185"/>
                    <a:pt x="8577" y="3247"/>
                    <a:pt x="8500" y="3247"/>
                  </a:cubicBezTo>
                  <a:lnTo>
                    <a:pt x="8484" y="3247"/>
                  </a:lnTo>
                  <a:cubicBezTo>
                    <a:pt x="8406" y="3247"/>
                    <a:pt x="8360" y="3185"/>
                    <a:pt x="8329" y="3123"/>
                  </a:cubicBezTo>
                  <a:cubicBezTo>
                    <a:pt x="8313" y="3046"/>
                    <a:pt x="8313" y="2968"/>
                    <a:pt x="8344" y="2922"/>
                  </a:cubicBezTo>
                  <a:lnTo>
                    <a:pt x="8360" y="2891"/>
                  </a:lnTo>
                  <a:lnTo>
                    <a:pt x="8391" y="2891"/>
                  </a:lnTo>
                  <a:cubicBezTo>
                    <a:pt x="8406" y="2875"/>
                    <a:pt x="8437" y="2875"/>
                    <a:pt x="8484" y="2875"/>
                  </a:cubicBezTo>
                  <a:close/>
                  <a:moveTo>
                    <a:pt x="12368" y="2873"/>
                  </a:moveTo>
                  <a:cubicBezTo>
                    <a:pt x="12376" y="2873"/>
                    <a:pt x="12384" y="2874"/>
                    <a:pt x="12392" y="2875"/>
                  </a:cubicBezTo>
                  <a:cubicBezTo>
                    <a:pt x="12703" y="2922"/>
                    <a:pt x="13245" y="3185"/>
                    <a:pt x="13276" y="3201"/>
                  </a:cubicBezTo>
                  <a:cubicBezTo>
                    <a:pt x="13354" y="3247"/>
                    <a:pt x="13370" y="3325"/>
                    <a:pt x="13323" y="3418"/>
                  </a:cubicBezTo>
                  <a:cubicBezTo>
                    <a:pt x="13292" y="3480"/>
                    <a:pt x="13245" y="3496"/>
                    <a:pt x="13183" y="3496"/>
                  </a:cubicBezTo>
                  <a:cubicBezTo>
                    <a:pt x="13168" y="3496"/>
                    <a:pt x="13152" y="3496"/>
                    <a:pt x="13137" y="3480"/>
                  </a:cubicBezTo>
                  <a:cubicBezTo>
                    <a:pt x="12982" y="3403"/>
                    <a:pt x="12563" y="3201"/>
                    <a:pt x="12330" y="3170"/>
                  </a:cubicBezTo>
                  <a:cubicBezTo>
                    <a:pt x="12268" y="3139"/>
                    <a:pt x="12206" y="3077"/>
                    <a:pt x="12222" y="2999"/>
                  </a:cubicBezTo>
                  <a:cubicBezTo>
                    <a:pt x="12236" y="2930"/>
                    <a:pt x="12299" y="2873"/>
                    <a:pt x="12368" y="2873"/>
                  </a:cubicBezTo>
                  <a:close/>
                  <a:moveTo>
                    <a:pt x="11820" y="3322"/>
                  </a:moveTo>
                  <a:cubicBezTo>
                    <a:pt x="11830" y="3322"/>
                    <a:pt x="11840" y="3323"/>
                    <a:pt x="11850" y="3325"/>
                  </a:cubicBezTo>
                  <a:cubicBezTo>
                    <a:pt x="12051" y="3356"/>
                    <a:pt x="12237" y="3418"/>
                    <a:pt x="12408" y="3480"/>
                  </a:cubicBezTo>
                  <a:cubicBezTo>
                    <a:pt x="12470" y="3511"/>
                    <a:pt x="12517" y="3589"/>
                    <a:pt x="12501" y="3666"/>
                  </a:cubicBezTo>
                  <a:cubicBezTo>
                    <a:pt x="12470" y="3728"/>
                    <a:pt x="12408" y="3775"/>
                    <a:pt x="12361" y="3775"/>
                  </a:cubicBezTo>
                  <a:lnTo>
                    <a:pt x="12299" y="3775"/>
                  </a:lnTo>
                  <a:cubicBezTo>
                    <a:pt x="12144" y="3713"/>
                    <a:pt x="11974" y="3651"/>
                    <a:pt x="11803" y="3635"/>
                  </a:cubicBezTo>
                  <a:cubicBezTo>
                    <a:pt x="11726" y="3620"/>
                    <a:pt x="11679" y="3542"/>
                    <a:pt x="11679" y="3434"/>
                  </a:cubicBezTo>
                  <a:cubicBezTo>
                    <a:pt x="11693" y="3366"/>
                    <a:pt x="11753" y="3322"/>
                    <a:pt x="11820" y="3322"/>
                  </a:cubicBezTo>
                  <a:close/>
                  <a:moveTo>
                    <a:pt x="2232" y="4252"/>
                  </a:moveTo>
                  <a:cubicBezTo>
                    <a:pt x="2279" y="4252"/>
                    <a:pt x="2317" y="4270"/>
                    <a:pt x="2327" y="4318"/>
                  </a:cubicBezTo>
                  <a:lnTo>
                    <a:pt x="2311" y="4349"/>
                  </a:lnTo>
                  <a:cubicBezTo>
                    <a:pt x="2327" y="4364"/>
                    <a:pt x="2327" y="4395"/>
                    <a:pt x="2327" y="4411"/>
                  </a:cubicBezTo>
                  <a:cubicBezTo>
                    <a:pt x="2358" y="4488"/>
                    <a:pt x="2296" y="4550"/>
                    <a:pt x="2234" y="4566"/>
                  </a:cubicBezTo>
                  <a:lnTo>
                    <a:pt x="2218" y="4566"/>
                  </a:lnTo>
                  <a:cubicBezTo>
                    <a:pt x="2156" y="4566"/>
                    <a:pt x="2094" y="4519"/>
                    <a:pt x="2079" y="4473"/>
                  </a:cubicBezTo>
                  <a:cubicBezTo>
                    <a:pt x="2063" y="4395"/>
                    <a:pt x="2079" y="4318"/>
                    <a:pt x="2141" y="4271"/>
                  </a:cubicBezTo>
                  <a:cubicBezTo>
                    <a:pt x="2171" y="4259"/>
                    <a:pt x="2203" y="4252"/>
                    <a:pt x="2232" y="4252"/>
                  </a:cubicBezTo>
                  <a:close/>
                  <a:moveTo>
                    <a:pt x="6452" y="2937"/>
                  </a:moveTo>
                  <a:cubicBezTo>
                    <a:pt x="6530" y="2953"/>
                    <a:pt x="6576" y="3015"/>
                    <a:pt x="6561" y="3092"/>
                  </a:cubicBezTo>
                  <a:lnTo>
                    <a:pt x="6530" y="3356"/>
                  </a:lnTo>
                  <a:cubicBezTo>
                    <a:pt x="6654" y="3247"/>
                    <a:pt x="6809" y="3123"/>
                    <a:pt x="6949" y="2984"/>
                  </a:cubicBezTo>
                  <a:cubicBezTo>
                    <a:pt x="6987" y="2961"/>
                    <a:pt x="7026" y="2949"/>
                    <a:pt x="7063" y="2949"/>
                  </a:cubicBezTo>
                  <a:cubicBezTo>
                    <a:pt x="7100" y="2949"/>
                    <a:pt x="7135" y="2961"/>
                    <a:pt x="7166" y="2984"/>
                  </a:cubicBezTo>
                  <a:cubicBezTo>
                    <a:pt x="7228" y="3061"/>
                    <a:pt x="7228" y="3139"/>
                    <a:pt x="7166" y="3201"/>
                  </a:cubicBezTo>
                  <a:cubicBezTo>
                    <a:pt x="6964" y="3372"/>
                    <a:pt x="6778" y="3527"/>
                    <a:pt x="6576" y="3682"/>
                  </a:cubicBezTo>
                  <a:cubicBezTo>
                    <a:pt x="6762" y="3713"/>
                    <a:pt x="6949" y="3728"/>
                    <a:pt x="7150" y="3728"/>
                  </a:cubicBezTo>
                  <a:cubicBezTo>
                    <a:pt x="7228" y="3728"/>
                    <a:pt x="7274" y="3806"/>
                    <a:pt x="7274" y="3883"/>
                  </a:cubicBezTo>
                  <a:cubicBezTo>
                    <a:pt x="7274" y="3961"/>
                    <a:pt x="7228" y="4023"/>
                    <a:pt x="7150" y="4023"/>
                  </a:cubicBezTo>
                  <a:cubicBezTo>
                    <a:pt x="6918" y="3992"/>
                    <a:pt x="6700" y="3992"/>
                    <a:pt x="6468" y="3976"/>
                  </a:cubicBezTo>
                  <a:lnTo>
                    <a:pt x="6406" y="4504"/>
                  </a:lnTo>
                  <a:cubicBezTo>
                    <a:pt x="6406" y="4581"/>
                    <a:pt x="6344" y="4643"/>
                    <a:pt x="6266" y="4643"/>
                  </a:cubicBezTo>
                  <a:lnTo>
                    <a:pt x="6251" y="4643"/>
                  </a:lnTo>
                  <a:cubicBezTo>
                    <a:pt x="6158" y="4643"/>
                    <a:pt x="6111" y="4566"/>
                    <a:pt x="6111" y="4488"/>
                  </a:cubicBezTo>
                  <a:lnTo>
                    <a:pt x="6173" y="4023"/>
                  </a:lnTo>
                  <a:lnTo>
                    <a:pt x="6173" y="4023"/>
                  </a:lnTo>
                  <a:cubicBezTo>
                    <a:pt x="5987" y="4163"/>
                    <a:pt x="5785" y="4287"/>
                    <a:pt x="5568" y="4411"/>
                  </a:cubicBezTo>
                  <a:cubicBezTo>
                    <a:pt x="5553" y="4426"/>
                    <a:pt x="5522" y="4426"/>
                    <a:pt x="5491" y="4426"/>
                  </a:cubicBezTo>
                  <a:cubicBezTo>
                    <a:pt x="5460" y="4426"/>
                    <a:pt x="5398" y="4395"/>
                    <a:pt x="5382" y="4349"/>
                  </a:cubicBezTo>
                  <a:cubicBezTo>
                    <a:pt x="5336" y="4287"/>
                    <a:pt x="5367" y="4194"/>
                    <a:pt x="5444" y="4163"/>
                  </a:cubicBezTo>
                  <a:cubicBezTo>
                    <a:pt x="5553" y="4085"/>
                    <a:pt x="5646" y="4023"/>
                    <a:pt x="5770" y="3945"/>
                  </a:cubicBezTo>
                  <a:cubicBezTo>
                    <a:pt x="5692" y="3945"/>
                    <a:pt x="5615" y="3930"/>
                    <a:pt x="5537" y="3930"/>
                  </a:cubicBezTo>
                  <a:cubicBezTo>
                    <a:pt x="5460" y="3930"/>
                    <a:pt x="5398" y="3852"/>
                    <a:pt x="5398" y="3775"/>
                  </a:cubicBezTo>
                  <a:cubicBezTo>
                    <a:pt x="5398" y="3697"/>
                    <a:pt x="5475" y="3635"/>
                    <a:pt x="5553" y="3635"/>
                  </a:cubicBezTo>
                  <a:cubicBezTo>
                    <a:pt x="5770" y="3651"/>
                    <a:pt x="5956" y="3666"/>
                    <a:pt x="6158" y="3697"/>
                  </a:cubicBezTo>
                  <a:cubicBezTo>
                    <a:pt x="6173" y="3666"/>
                    <a:pt x="6220" y="3651"/>
                    <a:pt x="6235" y="3635"/>
                  </a:cubicBezTo>
                  <a:lnTo>
                    <a:pt x="6297" y="3077"/>
                  </a:lnTo>
                  <a:cubicBezTo>
                    <a:pt x="6297" y="2968"/>
                    <a:pt x="6359" y="2937"/>
                    <a:pt x="6452" y="2937"/>
                  </a:cubicBezTo>
                  <a:close/>
                  <a:moveTo>
                    <a:pt x="16193" y="4709"/>
                  </a:moveTo>
                  <a:cubicBezTo>
                    <a:pt x="16280" y="4709"/>
                    <a:pt x="16371" y="4754"/>
                    <a:pt x="16425" y="4829"/>
                  </a:cubicBezTo>
                  <a:cubicBezTo>
                    <a:pt x="16440" y="4876"/>
                    <a:pt x="16471" y="4907"/>
                    <a:pt x="16471" y="4954"/>
                  </a:cubicBezTo>
                  <a:cubicBezTo>
                    <a:pt x="16471" y="5016"/>
                    <a:pt x="16425" y="5078"/>
                    <a:pt x="16363" y="5124"/>
                  </a:cubicBezTo>
                  <a:cubicBezTo>
                    <a:pt x="16316" y="5140"/>
                    <a:pt x="16270" y="5171"/>
                    <a:pt x="16208" y="5171"/>
                  </a:cubicBezTo>
                  <a:cubicBezTo>
                    <a:pt x="16115" y="5171"/>
                    <a:pt x="16037" y="5124"/>
                    <a:pt x="16006" y="5062"/>
                  </a:cubicBezTo>
                  <a:cubicBezTo>
                    <a:pt x="15960" y="5016"/>
                    <a:pt x="15944" y="4954"/>
                    <a:pt x="15960" y="4892"/>
                  </a:cubicBezTo>
                  <a:cubicBezTo>
                    <a:pt x="15975" y="4814"/>
                    <a:pt x="16022" y="4783"/>
                    <a:pt x="16084" y="4736"/>
                  </a:cubicBezTo>
                  <a:cubicBezTo>
                    <a:pt x="16117" y="4717"/>
                    <a:pt x="16154" y="4709"/>
                    <a:pt x="16193" y="4709"/>
                  </a:cubicBezTo>
                  <a:close/>
                  <a:moveTo>
                    <a:pt x="9279" y="5041"/>
                  </a:moveTo>
                  <a:cubicBezTo>
                    <a:pt x="9335" y="5041"/>
                    <a:pt x="9387" y="5052"/>
                    <a:pt x="9430" y="5078"/>
                  </a:cubicBezTo>
                  <a:cubicBezTo>
                    <a:pt x="9492" y="5140"/>
                    <a:pt x="9508" y="5217"/>
                    <a:pt x="9492" y="5295"/>
                  </a:cubicBezTo>
                  <a:cubicBezTo>
                    <a:pt x="9477" y="5372"/>
                    <a:pt x="9399" y="5434"/>
                    <a:pt x="9322" y="5434"/>
                  </a:cubicBezTo>
                  <a:cubicBezTo>
                    <a:pt x="9244" y="5434"/>
                    <a:pt x="9182" y="5403"/>
                    <a:pt x="9135" y="5326"/>
                  </a:cubicBezTo>
                  <a:cubicBezTo>
                    <a:pt x="9104" y="5248"/>
                    <a:pt x="9104" y="5140"/>
                    <a:pt x="9120" y="5078"/>
                  </a:cubicBezTo>
                  <a:lnTo>
                    <a:pt x="9120" y="5062"/>
                  </a:lnTo>
                  <a:lnTo>
                    <a:pt x="9135" y="5062"/>
                  </a:lnTo>
                  <a:cubicBezTo>
                    <a:pt x="9184" y="5048"/>
                    <a:pt x="9233" y="5041"/>
                    <a:pt x="9279" y="5041"/>
                  </a:cubicBezTo>
                  <a:close/>
                  <a:moveTo>
                    <a:pt x="6623" y="5357"/>
                  </a:moveTo>
                  <a:cubicBezTo>
                    <a:pt x="6654" y="5357"/>
                    <a:pt x="6700" y="5357"/>
                    <a:pt x="6731" y="5372"/>
                  </a:cubicBezTo>
                  <a:cubicBezTo>
                    <a:pt x="6778" y="5372"/>
                    <a:pt x="6793" y="5419"/>
                    <a:pt x="6793" y="5450"/>
                  </a:cubicBezTo>
                  <a:cubicBezTo>
                    <a:pt x="6793" y="5496"/>
                    <a:pt x="6793" y="5512"/>
                    <a:pt x="6778" y="5527"/>
                  </a:cubicBezTo>
                  <a:cubicBezTo>
                    <a:pt x="6700" y="5667"/>
                    <a:pt x="6561" y="5760"/>
                    <a:pt x="6406" y="5807"/>
                  </a:cubicBezTo>
                  <a:lnTo>
                    <a:pt x="6390" y="5807"/>
                  </a:lnTo>
                  <a:lnTo>
                    <a:pt x="6375" y="5791"/>
                  </a:lnTo>
                  <a:cubicBezTo>
                    <a:pt x="6266" y="5714"/>
                    <a:pt x="6313" y="5558"/>
                    <a:pt x="6375" y="5481"/>
                  </a:cubicBezTo>
                  <a:cubicBezTo>
                    <a:pt x="6421" y="5403"/>
                    <a:pt x="6530" y="5357"/>
                    <a:pt x="6623" y="5357"/>
                  </a:cubicBezTo>
                  <a:close/>
                  <a:moveTo>
                    <a:pt x="7718" y="5506"/>
                  </a:moveTo>
                  <a:cubicBezTo>
                    <a:pt x="7741" y="5506"/>
                    <a:pt x="7764" y="5508"/>
                    <a:pt x="7786" y="5512"/>
                  </a:cubicBezTo>
                  <a:lnTo>
                    <a:pt x="7817" y="5512"/>
                  </a:lnTo>
                  <a:lnTo>
                    <a:pt x="7817" y="5558"/>
                  </a:lnTo>
                  <a:cubicBezTo>
                    <a:pt x="7848" y="5651"/>
                    <a:pt x="7786" y="5745"/>
                    <a:pt x="7724" y="5807"/>
                  </a:cubicBezTo>
                  <a:cubicBezTo>
                    <a:pt x="7647" y="5838"/>
                    <a:pt x="7569" y="5853"/>
                    <a:pt x="7491" y="5884"/>
                  </a:cubicBezTo>
                  <a:lnTo>
                    <a:pt x="7445" y="5884"/>
                  </a:lnTo>
                  <a:lnTo>
                    <a:pt x="7429" y="5838"/>
                  </a:lnTo>
                  <a:cubicBezTo>
                    <a:pt x="7398" y="5760"/>
                    <a:pt x="7429" y="5651"/>
                    <a:pt x="7507" y="5574"/>
                  </a:cubicBezTo>
                  <a:cubicBezTo>
                    <a:pt x="7566" y="5527"/>
                    <a:pt x="7644" y="5506"/>
                    <a:pt x="7718" y="5506"/>
                  </a:cubicBezTo>
                  <a:close/>
                  <a:moveTo>
                    <a:pt x="14160" y="5625"/>
                  </a:moveTo>
                  <a:cubicBezTo>
                    <a:pt x="14241" y="5625"/>
                    <a:pt x="14325" y="5652"/>
                    <a:pt x="14378" y="5714"/>
                  </a:cubicBezTo>
                  <a:cubicBezTo>
                    <a:pt x="14486" y="5791"/>
                    <a:pt x="14533" y="5931"/>
                    <a:pt x="14471" y="6070"/>
                  </a:cubicBezTo>
                  <a:lnTo>
                    <a:pt x="14455" y="6117"/>
                  </a:lnTo>
                  <a:lnTo>
                    <a:pt x="14409" y="6117"/>
                  </a:lnTo>
                  <a:cubicBezTo>
                    <a:pt x="14316" y="6101"/>
                    <a:pt x="14223" y="6070"/>
                    <a:pt x="14130" y="6024"/>
                  </a:cubicBezTo>
                  <a:cubicBezTo>
                    <a:pt x="14021" y="5946"/>
                    <a:pt x="13959" y="5822"/>
                    <a:pt x="13974" y="5714"/>
                  </a:cubicBezTo>
                  <a:lnTo>
                    <a:pt x="13974" y="5683"/>
                  </a:lnTo>
                  <a:lnTo>
                    <a:pt x="13990" y="5667"/>
                  </a:lnTo>
                  <a:cubicBezTo>
                    <a:pt x="14037" y="5640"/>
                    <a:pt x="14098" y="5625"/>
                    <a:pt x="14160" y="5625"/>
                  </a:cubicBezTo>
                  <a:close/>
                  <a:moveTo>
                    <a:pt x="1664" y="4931"/>
                  </a:moveTo>
                  <a:cubicBezTo>
                    <a:pt x="1690" y="4931"/>
                    <a:pt x="1716" y="4937"/>
                    <a:pt x="1737" y="4954"/>
                  </a:cubicBezTo>
                  <a:cubicBezTo>
                    <a:pt x="1815" y="4985"/>
                    <a:pt x="1830" y="5093"/>
                    <a:pt x="1768" y="5124"/>
                  </a:cubicBezTo>
                  <a:cubicBezTo>
                    <a:pt x="1768" y="5124"/>
                    <a:pt x="1334" y="5884"/>
                    <a:pt x="1117" y="6722"/>
                  </a:cubicBezTo>
                  <a:cubicBezTo>
                    <a:pt x="1101" y="6799"/>
                    <a:pt x="1039" y="6830"/>
                    <a:pt x="977" y="6830"/>
                  </a:cubicBezTo>
                  <a:lnTo>
                    <a:pt x="946" y="6830"/>
                  </a:lnTo>
                  <a:cubicBezTo>
                    <a:pt x="869" y="6815"/>
                    <a:pt x="822" y="6737"/>
                    <a:pt x="838" y="6660"/>
                  </a:cubicBezTo>
                  <a:cubicBezTo>
                    <a:pt x="1055" y="5791"/>
                    <a:pt x="1520" y="5031"/>
                    <a:pt x="1536" y="4985"/>
                  </a:cubicBezTo>
                  <a:cubicBezTo>
                    <a:pt x="1566" y="4954"/>
                    <a:pt x="1616" y="4931"/>
                    <a:pt x="1664" y="4931"/>
                  </a:cubicBezTo>
                  <a:close/>
                  <a:moveTo>
                    <a:pt x="1756" y="6935"/>
                  </a:moveTo>
                  <a:cubicBezTo>
                    <a:pt x="1782" y="6935"/>
                    <a:pt x="1808" y="6941"/>
                    <a:pt x="1830" y="6954"/>
                  </a:cubicBezTo>
                  <a:cubicBezTo>
                    <a:pt x="1877" y="6970"/>
                    <a:pt x="1908" y="7001"/>
                    <a:pt x="1923" y="7047"/>
                  </a:cubicBezTo>
                  <a:cubicBezTo>
                    <a:pt x="1939" y="7109"/>
                    <a:pt x="1923" y="7156"/>
                    <a:pt x="1892" y="7218"/>
                  </a:cubicBezTo>
                  <a:cubicBezTo>
                    <a:pt x="1846" y="7264"/>
                    <a:pt x="1768" y="7296"/>
                    <a:pt x="1706" y="7296"/>
                  </a:cubicBezTo>
                  <a:cubicBezTo>
                    <a:pt x="1675" y="7296"/>
                    <a:pt x="1644" y="7280"/>
                    <a:pt x="1598" y="7264"/>
                  </a:cubicBezTo>
                  <a:cubicBezTo>
                    <a:pt x="1551" y="7233"/>
                    <a:pt x="1536" y="7187"/>
                    <a:pt x="1536" y="7140"/>
                  </a:cubicBezTo>
                  <a:cubicBezTo>
                    <a:pt x="1536" y="7109"/>
                    <a:pt x="1536" y="7047"/>
                    <a:pt x="1582" y="7001"/>
                  </a:cubicBezTo>
                  <a:cubicBezTo>
                    <a:pt x="1626" y="6968"/>
                    <a:pt x="1693" y="6935"/>
                    <a:pt x="1756" y="6935"/>
                  </a:cubicBezTo>
                  <a:close/>
                  <a:moveTo>
                    <a:pt x="772" y="7216"/>
                  </a:moveTo>
                  <a:cubicBezTo>
                    <a:pt x="778" y="7216"/>
                    <a:pt x="785" y="7216"/>
                    <a:pt x="791" y="7218"/>
                  </a:cubicBezTo>
                  <a:cubicBezTo>
                    <a:pt x="869" y="7218"/>
                    <a:pt x="915" y="7296"/>
                    <a:pt x="900" y="7373"/>
                  </a:cubicBezTo>
                  <a:cubicBezTo>
                    <a:pt x="900" y="7389"/>
                    <a:pt x="791" y="8273"/>
                    <a:pt x="807" y="8691"/>
                  </a:cubicBezTo>
                  <a:cubicBezTo>
                    <a:pt x="807" y="8769"/>
                    <a:pt x="745" y="8846"/>
                    <a:pt x="667" y="8846"/>
                  </a:cubicBezTo>
                  <a:cubicBezTo>
                    <a:pt x="605" y="8846"/>
                    <a:pt x="528" y="8784"/>
                    <a:pt x="528" y="8707"/>
                  </a:cubicBezTo>
                  <a:cubicBezTo>
                    <a:pt x="512" y="8242"/>
                    <a:pt x="652" y="7373"/>
                    <a:pt x="652" y="7342"/>
                  </a:cubicBezTo>
                  <a:cubicBezTo>
                    <a:pt x="666" y="7273"/>
                    <a:pt x="717" y="7216"/>
                    <a:pt x="772" y="7216"/>
                  </a:cubicBezTo>
                  <a:close/>
                  <a:moveTo>
                    <a:pt x="1501" y="8294"/>
                  </a:moveTo>
                  <a:cubicBezTo>
                    <a:pt x="1518" y="8294"/>
                    <a:pt x="1535" y="8297"/>
                    <a:pt x="1551" y="8304"/>
                  </a:cubicBezTo>
                  <a:lnTo>
                    <a:pt x="1598" y="8319"/>
                  </a:lnTo>
                  <a:lnTo>
                    <a:pt x="1598" y="8366"/>
                  </a:lnTo>
                  <a:lnTo>
                    <a:pt x="1598" y="8908"/>
                  </a:lnTo>
                  <a:cubicBezTo>
                    <a:pt x="1598" y="9048"/>
                    <a:pt x="1536" y="9172"/>
                    <a:pt x="1427" y="9172"/>
                  </a:cubicBezTo>
                  <a:lnTo>
                    <a:pt x="1381" y="9172"/>
                  </a:lnTo>
                  <a:lnTo>
                    <a:pt x="1365" y="9141"/>
                  </a:lnTo>
                  <a:cubicBezTo>
                    <a:pt x="1288" y="8986"/>
                    <a:pt x="1288" y="8815"/>
                    <a:pt x="1288" y="8660"/>
                  </a:cubicBezTo>
                  <a:cubicBezTo>
                    <a:pt x="1288" y="8583"/>
                    <a:pt x="1288" y="8505"/>
                    <a:pt x="1319" y="8428"/>
                  </a:cubicBezTo>
                  <a:cubicBezTo>
                    <a:pt x="1356" y="8341"/>
                    <a:pt x="1432" y="8294"/>
                    <a:pt x="1501" y="8294"/>
                  </a:cubicBezTo>
                  <a:close/>
                  <a:moveTo>
                    <a:pt x="14719" y="9979"/>
                  </a:moveTo>
                  <a:lnTo>
                    <a:pt x="14734" y="9994"/>
                  </a:lnTo>
                  <a:cubicBezTo>
                    <a:pt x="14858" y="10134"/>
                    <a:pt x="14843" y="10227"/>
                    <a:pt x="14796" y="10258"/>
                  </a:cubicBezTo>
                  <a:cubicBezTo>
                    <a:pt x="14765" y="10320"/>
                    <a:pt x="14719" y="10320"/>
                    <a:pt x="14688" y="10335"/>
                  </a:cubicBezTo>
                  <a:lnTo>
                    <a:pt x="14455" y="10413"/>
                  </a:lnTo>
                  <a:lnTo>
                    <a:pt x="14440" y="10382"/>
                  </a:lnTo>
                  <a:cubicBezTo>
                    <a:pt x="14409" y="10320"/>
                    <a:pt x="14409" y="10242"/>
                    <a:pt x="14378" y="10165"/>
                  </a:cubicBezTo>
                  <a:cubicBezTo>
                    <a:pt x="14378" y="10103"/>
                    <a:pt x="14440" y="10056"/>
                    <a:pt x="14486" y="10025"/>
                  </a:cubicBezTo>
                  <a:lnTo>
                    <a:pt x="14719" y="9979"/>
                  </a:lnTo>
                  <a:close/>
                  <a:moveTo>
                    <a:pt x="5878" y="10444"/>
                  </a:moveTo>
                  <a:lnTo>
                    <a:pt x="5925" y="10490"/>
                  </a:lnTo>
                  <a:cubicBezTo>
                    <a:pt x="5940" y="10568"/>
                    <a:pt x="5925" y="10692"/>
                    <a:pt x="5863" y="10754"/>
                  </a:cubicBezTo>
                  <a:cubicBezTo>
                    <a:pt x="5816" y="10785"/>
                    <a:pt x="5770" y="10801"/>
                    <a:pt x="5692" y="10801"/>
                  </a:cubicBezTo>
                  <a:cubicBezTo>
                    <a:pt x="5646" y="10801"/>
                    <a:pt x="5630" y="10801"/>
                    <a:pt x="5584" y="10785"/>
                  </a:cubicBezTo>
                  <a:lnTo>
                    <a:pt x="5568" y="10785"/>
                  </a:lnTo>
                  <a:lnTo>
                    <a:pt x="5568" y="10770"/>
                  </a:lnTo>
                  <a:cubicBezTo>
                    <a:pt x="5522" y="10646"/>
                    <a:pt x="5553" y="10537"/>
                    <a:pt x="5630" y="10490"/>
                  </a:cubicBezTo>
                  <a:cubicBezTo>
                    <a:pt x="5646" y="10485"/>
                    <a:pt x="5661" y="10484"/>
                    <a:pt x="5677" y="10484"/>
                  </a:cubicBezTo>
                  <a:cubicBezTo>
                    <a:pt x="5708" y="10484"/>
                    <a:pt x="5739" y="10490"/>
                    <a:pt x="5770" y="10490"/>
                  </a:cubicBezTo>
                  <a:lnTo>
                    <a:pt x="5816" y="10490"/>
                  </a:lnTo>
                  <a:lnTo>
                    <a:pt x="5878" y="10444"/>
                  </a:lnTo>
                  <a:close/>
                  <a:moveTo>
                    <a:pt x="573" y="9341"/>
                  </a:moveTo>
                  <a:cubicBezTo>
                    <a:pt x="579" y="9341"/>
                    <a:pt x="584" y="9341"/>
                    <a:pt x="590" y="9343"/>
                  </a:cubicBezTo>
                  <a:cubicBezTo>
                    <a:pt x="667" y="9343"/>
                    <a:pt x="729" y="9405"/>
                    <a:pt x="729" y="9482"/>
                  </a:cubicBezTo>
                  <a:cubicBezTo>
                    <a:pt x="729" y="9762"/>
                    <a:pt x="745" y="10521"/>
                    <a:pt x="822" y="10785"/>
                  </a:cubicBezTo>
                  <a:cubicBezTo>
                    <a:pt x="838" y="10863"/>
                    <a:pt x="807" y="10940"/>
                    <a:pt x="729" y="10956"/>
                  </a:cubicBezTo>
                  <a:lnTo>
                    <a:pt x="683" y="10956"/>
                  </a:lnTo>
                  <a:cubicBezTo>
                    <a:pt x="636" y="10956"/>
                    <a:pt x="574" y="10925"/>
                    <a:pt x="559" y="10863"/>
                  </a:cubicBezTo>
                  <a:cubicBezTo>
                    <a:pt x="450" y="10490"/>
                    <a:pt x="450" y="9529"/>
                    <a:pt x="450" y="9482"/>
                  </a:cubicBezTo>
                  <a:cubicBezTo>
                    <a:pt x="450" y="9412"/>
                    <a:pt x="515" y="9341"/>
                    <a:pt x="573" y="9341"/>
                  </a:cubicBezTo>
                  <a:close/>
                  <a:moveTo>
                    <a:pt x="1822" y="12100"/>
                  </a:moveTo>
                  <a:cubicBezTo>
                    <a:pt x="1886" y="12100"/>
                    <a:pt x="1944" y="12132"/>
                    <a:pt x="1970" y="12197"/>
                  </a:cubicBezTo>
                  <a:cubicBezTo>
                    <a:pt x="2125" y="12708"/>
                    <a:pt x="2528" y="13236"/>
                    <a:pt x="2528" y="13236"/>
                  </a:cubicBezTo>
                  <a:cubicBezTo>
                    <a:pt x="2575" y="13282"/>
                    <a:pt x="2575" y="13391"/>
                    <a:pt x="2528" y="13422"/>
                  </a:cubicBezTo>
                  <a:cubicBezTo>
                    <a:pt x="2482" y="13437"/>
                    <a:pt x="2466" y="13468"/>
                    <a:pt x="2435" y="13468"/>
                  </a:cubicBezTo>
                  <a:cubicBezTo>
                    <a:pt x="2389" y="13468"/>
                    <a:pt x="2327" y="13437"/>
                    <a:pt x="2311" y="13406"/>
                  </a:cubicBezTo>
                  <a:cubicBezTo>
                    <a:pt x="2296" y="13391"/>
                    <a:pt x="1861" y="12863"/>
                    <a:pt x="1691" y="12274"/>
                  </a:cubicBezTo>
                  <a:cubicBezTo>
                    <a:pt x="1675" y="12197"/>
                    <a:pt x="1706" y="12119"/>
                    <a:pt x="1784" y="12103"/>
                  </a:cubicBezTo>
                  <a:cubicBezTo>
                    <a:pt x="1797" y="12101"/>
                    <a:pt x="1810" y="12100"/>
                    <a:pt x="1822" y="12100"/>
                  </a:cubicBezTo>
                  <a:close/>
                  <a:moveTo>
                    <a:pt x="3831" y="14787"/>
                  </a:moveTo>
                  <a:cubicBezTo>
                    <a:pt x="3924" y="14787"/>
                    <a:pt x="3986" y="14818"/>
                    <a:pt x="4017" y="14895"/>
                  </a:cubicBezTo>
                  <a:cubicBezTo>
                    <a:pt x="4048" y="14957"/>
                    <a:pt x="4048" y="15019"/>
                    <a:pt x="4002" y="15097"/>
                  </a:cubicBezTo>
                  <a:cubicBezTo>
                    <a:pt x="3971" y="15143"/>
                    <a:pt x="3924" y="15174"/>
                    <a:pt x="3878" y="15190"/>
                  </a:cubicBezTo>
                  <a:lnTo>
                    <a:pt x="3831" y="15190"/>
                  </a:lnTo>
                  <a:cubicBezTo>
                    <a:pt x="3769" y="15190"/>
                    <a:pt x="3692" y="15143"/>
                    <a:pt x="3645" y="15097"/>
                  </a:cubicBezTo>
                  <a:cubicBezTo>
                    <a:pt x="3614" y="15035"/>
                    <a:pt x="3614" y="14957"/>
                    <a:pt x="3630" y="14895"/>
                  </a:cubicBezTo>
                  <a:cubicBezTo>
                    <a:pt x="3676" y="14818"/>
                    <a:pt x="3754" y="14787"/>
                    <a:pt x="3831" y="14787"/>
                  </a:cubicBezTo>
                  <a:close/>
                  <a:moveTo>
                    <a:pt x="1621" y="13557"/>
                  </a:moveTo>
                  <a:cubicBezTo>
                    <a:pt x="1684" y="13557"/>
                    <a:pt x="1740" y="13590"/>
                    <a:pt x="1753" y="13654"/>
                  </a:cubicBezTo>
                  <a:cubicBezTo>
                    <a:pt x="1892" y="14182"/>
                    <a:pt x="2776" y="15283"/>
                    <a:pt x="2776" y="15298"/>
                  </a:cubicBezTo>
                  <a:cubicBezTo>
                    <a:pt x="2823" y="15376"/>
                    <a:pt x="2823" y="15454"/>
                    <a:pt x="2776" y="15500"/>
                  </a:cubicBezTo>
                  <a:cubicBezTo>
                    <a:pt x="2745" y="15516"/>
                    <a:pt x="2714" y="15531"/>
                    <a:pt x="2683" y="15531"/>
                  </a:cubicBezTo>
                  <a:cubicBezTo>
                    <a:pt x="2652" y="15531"/>
                    <a:pt x="2590" y="15516"/>
                    <a:pt x="2575" y="15485"/>
                  </a:cubicBezTo>
                  <a:cubicBezTo>
                    <a:pt x="2528" y="15438"/>
                    <a:pt x="1660" y="14321"/>
                    <a:pt x="1489" y="13732"/>
                  </a:cubicBezTo>
                  <a:cubicBezTo>
                    <a:pt x="1458" y="13654"/>
                    <a:pt x="1505" y="13577"/>
                    <a:pt x="1582" y="13561"/>
                  </a:cubicBezTo>
                  <a:cubicBezTo>
                    <a:pt x="1595" y="13559"/>
                    <a:pt x="1608" y="13557"/>
                    <a:pt x="1621" y="13557"/>
                  </a:cubicBezTo>
                  <a:close/>
                  <a:moveTo>
                    <a:pt x="5971" y="15609"/>
                  </a:moveTo>
                  <a:lnTo>
                    <a:pt x="5971" y="15655"/>
                  </a:lnTo>
                  <a:cubicBezTo>
                    <a:pt x="6002" y="15686"/>
                    <a:pt x="6033" y="15733"/>
                    <a:pt x="6080" y="15748"/>
                  </a:cubicBezTo>
                  <a:lnTo>
                    <a:pt x="6111" y="15748"/>
                  </a:lnTo>
                  <a:cubicBezTo>
                    <a:pt x="6173" y="15748"/>
                    <a:pt x="6235" y="15764"/>
                    <a:pt x="6266" y="15826"/>
                  </a:cubicBezTo>
                  <a:cubicBezTo>
                    <a:pt x="6282" y="15872"/>
                    <a:pt x="6282" y="15903"/>
                    <a:pt x="6266" y="15950"/>
                  </a:cubicBezTo>
                  <a:cubicBezTo>
                    <a:pt x="6251" y="15996"/>
                    <a:pt x="6173" y="16043"/>
                    <a:pt x="6111" y="16043"/>
                  </a:cubicBezTo>
                  <a:lnTo>
                    <a:pt x="6080" y="16043"/>
                  </a:lnTo>
                  <a:cubicBezTo>
                    <a:pt x="5971" y="16043"/>
                    <a:pt x="5878" y="15996"/>
                    <a:pt x="5816" y="15950"/>
                  </a:cubicBezTo>
                  <a:cubicBezTo>
                    <a:pt x="5723" y="15872"/>
                    <a:pt x="5708" y="15733"/>
                    <a:pt x="5723" y="15655"/>
                  </a:cubicBezTo>
                  <a:lnTo>
                    <a:pt x="5739" y="15609"/>
                  </a:lnTo>
                  <a:close/>
                  <a:moveTo>
                    <a:pt x="4250" y="15950"/>
                  </a:moveTo>
                  <a:lnTo>
                    <a:pt x="4265" y="15981"/>
                  </a:lnTo>
                  <a:cubicBezTo>
                    <a:pt x="4312" y="16058"/>
                    <a:pt x="4312" y="16151"/>
                    <a:pt x="4265" y="16229"/>
                  </a:cubicBezTo>
                  <a:lnTo>
                    <a:pt x="4265" y="16260"/>
                  </a:lnTo>
                  <a:lnTo>
                    <a:pt x="4250" y="16260"/>
                  </a:lnTo>
                  <a:cubicBezTo>
                    <a:pt x="4203" y="16276"/>
                    <a:pt x="4157" y="16276"/>
                    <a:pt x="4126" y="16276"/>
                  </a:cubicBezTo>
                  <a:cubicBezTo>
                    <a:pt x="4064" y="16276"/>
                    <a:pt x="4002" y="16276"/>
                    <a:pt x="3971" y="16229"/>
                  </a:cubicBezTo>
                  <a:cubicBezTo>
                    <a:pt x="3924" y="16198"/>
                    <a:pt x="3878" y="16136"/>
                    <a:pt x="3909" y="16074"/>
                  </a:cubicBezTo>
                  <a:cubicBezTo>
                    <a:pt x="3909" y="16027"/>
                    <a:pt x="3940" y="15981"/>
                    <a:pt x="3986" y="15965"/>
                  </a:cubicBezTo>
                  <a:cubicBezTo>
                    <a:pt x="4009" y="15958"/>
                    <a:pt x="4037" y="15954"/>
                    <a:pt x="4064" y="15954"/>
                  </a:cubicBezTo>
                  <a:cubicBezTo>
                    <a:pt x="4091" y="15954"/>
                    <a:pt x="4118" y="15958"/>
                    <a:pt x="4141" y="15965"/>
                  </a:cubicBezTo>
                  <a:lnTo>
                    <a:pt x="4219" y="15965"/>
                  </a:lnTo>
                  <a:lnTo>
                    <a:pt x="4250" y="15950"/>
                  </a:lnTo>
                  <a:close/>
                  <a:moveTo>
                    <a:pt x="13829" y="16292"/>
                  </a:moveTo>
                  <a:cubicBezTo>
                    <a:pt x="13879" y="16292"/>
                    <a:pt x="13922" y="16316"/>
                    <a:pt x="13943" y="16369"/>
                  </a:cubicBezTo>
                  <a:cubicBezTo>
                    <a:pt x="13990" y="16446"/>
                    <a:pt x="13959" y="16524"/>
                    <a:pt x="13881" y="16570"/>
                  </a:cubicBezTo>
                  <a:cubicBezTo>
                    <a:pt x="13866" y="16586"/>
                    <a:pt x="13432" y="16818"/>
                    <a:pt x="13183" y="16927"/>
                  </a:cubicBezTo>
                  <a:cubicBezTo>
                    <a:pt x="13168" y="16958"/>
                    <a:pt x="13152" y="16958"/>
                    <a:pt x="13137" y="16958"/>
                  </a:cubicBezTo>
                  <a:cubicBezTo>
                    <a:pt x="13075" y="16958"/>
                    <a:pt x="13013" y="16927"/>
                    <a:pt x="12997" y="16880"/>
                  </a:cubicBezTo>
                  <a:cubicBezTo>
                    <a:pt x="12982" y="16803"/>
                    <a:pt x="12997" y="16694"/>
                    <a:pt x="13075" y="16663"/>
                  </a:cubicBezTo>
                  <a:cubicBezTo>
                    <a:pt x="13292" y="16570"/>
                    <a:pt x="13757" y="16307"/>
                    <a:pt x="13757" y="16307"/>
                  </a:cubicBezTo>
                  <a:cubicBezTo>
                    <a:pt x="13782" y="16297"/>
                    <a:pt x="13806" y="16292"/>
                    <a:pt x="13829" y="16292"/>
                  </a:cubicBezTo>
                  <a:close/>
                  <a:moveTo>
                    <a:pt x="3608" y="16499"/>
                  </a:moveTo>
                  <a:cubicBezTo>
                    <a:pt x="3700" y="16499"/>
                    <a:pt x="3798" y="16543"/>
                    <a:pt x="3847" y="16617"/>
                  </a:cubicBezTo>
                  <a:cubicBezTo>
                    <a:pt x="3909" y="16710"/>
                    <a:pt x="3924" y="16849"/>
                    <a:pt x="3862" y="16958"/>
                  </a:cubicBezTo>
                  <a:lnTo>
                    <a:pt x="3847" y="16973"/>
                  </a:lnTo>
                  <a:cubicBezTo>
                    <a:pt x="3816" y="16989"/>
                    <a:pt x="3769" y="17005"/>
                    <a:pt x="3738" y="17005"/>
                  </a:cubicBezTo>
                  <a:cubicBezTo>
                    <a:pt x="3661" y="17005"/>
                    <a:pt x="3552" y="16958"/>
                    <a:pt x="3521" y="16880"/>
                  </a:cubicBezTo>
                  <a:cubicBezTo>
                    <a:pt x="3459" y="16772"/>
                    <a:pt x="3474" y="16648"/>
                    <a:pt x="3490" y="16539"/>
                  </a:cubicBezTo>
                  <a:lnTo>
                    <a:pt x="3490" y="16508"/>
                  </a:lnTo>
                  <a:lnTo>
                    <a:pt x="3536" y="16508"/>
                  </a:lnTo>
                  <a:cubicBezTo>
                    <a:pt x="3559" y="16502"/>
                    <a:pt x="3583" y="16499"/>
                    <a:pt x="3608" y="16499"/>
                  </a:cubicBezTo>
                  <a:close/>
                  <a:moveTo>
                    <a:pt x="4217" y="16931"/>
                  </a:moveTo>
                  <a:cubicBezTo>
                    <a:pt x="4261" y="16931"/>
                    <a:pt x="4309" y="16951"/>
                    <a:pt x="4327" y="16989"/>
                  </a:cubicBezTo>
                  <a:cubicBezTo>
                    <a:pt x="4607" y="17361"/>
                    <a:pt x="5537" y="18013"/>
                    <a:pt x="5553" y="18013"/>
                  </a:cubicBezTo>
                  <a:cubicBezTo>
                    <a:pt x="5630" y="18059"/>
                    <a:pt x="5630" y="18152"/>
                    <a:pt x="5584" y="18214"/>
                  </a:cubicBezTo>
                  <a:cubicBezTo>
                    <a:pt x="5568" y="18245"/>
                    <a:pt x="5522" y="18276"/>
                    <a:pt x="5475" y="18276"/>
                  </a:cubicBezTo>
                  <a:cubicBezTo>
                    <a:pt x="5460" y="18276"/>
                    <a:pt x="5413" y="18276"/>
                    <a:pt x="5398" y="18245"/>
                  </a:cubicBezTo>
                  <a:cubicBezTo>
                    <a:pt x="5367" y="18230"/>
                    <a:pt x="4405" y="17547"/>
                    <a:pt x="4126" y="17160"/>
                  </a:cubicBezTo>
                  <a:cubicBezTo>
                    <a:pt x="4079" y="17113"/>
                    <a:pt x="4095" y="17005"/>
                    <a:pt x="4141" y="16958"/>
                  </a:cubicBezTo>
                  <a:cubicBezTo>
                    <a:pt x="4160" y="16940"/>
                    <a:pt x="4188" y="16931"/>
                    <a:pt x="4217" y="16931"/>
                  </a:cubicBezTo>
                  <a:close/>
                  <a:moveTo>
                    <a:pt x="6812" y="17321"/>
                  </a:moveTo>
                  <a:cubicBezTo>
                    <a:pt x="6873" y="17321"/>
                    <a:pt x="6935" y="17329"/>
                    <a:pt x="6995" y="17346"/>
                  </a:cubicBezTo>
                  <a:cubicBezTo>
                    <a:pt x="7414" y="17454"/>
                    <a:pt x="7802" y="17625"/>
                    <a:pt x="8158" y="17889"/>
                  </a:cubicBezTo>
                  <a:cubicBezTo>
                    <a:pt x="8251" y="17966"/>
                    <a:pt x="8391" y="18059"/>
                    <a:pt x="8391" y="18230"/>
                  </a:cubicBezTo>
                  <a:cubicBezTo>
                    <a:pt x="8406" y="18462"/>
                    <a:pt x="8174" y="18617"/>
                    <a:pt x="7941" y="18633"/>
                  </a:cubicBezTo>
                  <a:cubicBezTo>
                    <a:pt x="7879" y="18664"/>
                    <a:pt x="7817" y="18664"/>
                    <a:pt x="7771" y="18664"/>
                  </a:cubicBezTo>
                  <a:cubicBezTo>
                    <a:pt x="7305" y="18664"/>
                    <a:pt x="6856" y="18400"/>
                    <a:pt x="6530" y="18199"/>
                  </a:cubicBezTo>
                  <a:cubicBezTo>
                    <a:pt x="6313" y="18059"/>
                    <a:pt x="6204" y="17889"/>
                    <a:pt x="6235" y="17733"/>
                  </a:cubicBezTo>
                  <a:cubicBezTo>
                    <a:pt x="6235" y="17687"/>
                    <a:pt x="6251" y="17656"/>
                    <a:pt x="6266" y="17609"/>
                  </a:cubicBezTo>
                  <a:cubicBezTo>
                    <a:pt x="6376" y="17427"/>
                    <a:pt x="6590" y="17321"/>
                    <a:pt x="6812" y="17321"/>
                  </a:cubicBezTo>
                  <a:close/>
                  <a:moveTo>
                    <a:pt x="8765" y="0"/>
                  </a:moveTo>
                  <a:cubicBezTo>
                    <a:pt x="8656" y="0"/>
                    <a:pt x="8547" y="2"/>
                    <a:pt x="8437" y="6"/>
                  </a:cubicBezTo>
                  <a:cubicBezTo>
                    <a:pt x="7104" y="6"/>
                    <a:pt x="5847" y="301"/>
                    <a:pt x="4684" y="781"/>
                  </a:cubicBezTo>
                  <a:lnTo>
                    <a:pt x="4219" y="1123"/>
                  </a:lnTo>
                  <a:cubicBezTo>
                    <a:pt x="4172" y="1154"/>
                    <a:pt x="4126" y="1185"/>
                    <a:pt x="4079" y="1231"/>
                  </a:cubicBezTo>
                  <a:cubicBezTo>
                    <a:pt x="3955" y="1324"/>
                    <a:pt x="3862" y="1402"/>
                    <a:pt x="3754" y="1495"/>
                  </a:cubicBezTo>
                  <a:cubicBezTo>
                    <a:pt x="3707" y="1541"/>
                    <a:pt x="3645" y="1572"/>
                    <a:pt x="3614" y="1619"/>
                  </a:cubicBezTo>
                  <a:cubicBezTo>
                    <a:pt x="3521" y="1712"/>
                    <a:pt x="3397" y="1805"/>
                    <a:pt x="3304" y="1898"/>
                  </a:cubicBezTo>
                  <a:lnTo>
                    <a:pt x="3195" y="2022"/>
                  </a:lnTo>
                  <a:cubicBezTo>
                    <a:pt x="2901" y="2286"/>
                    <a:pt x="2652" y="2581"/>
                    <a:pt x="2389" y="2891"/>
                  </a:cubicBezTo>
                  <a:cubicBezTo>
                    <a:pt x="2373" y="2937"/>
                    <a:pt x="2342" y="2984"/>
                    <a:pt x="2296" y="3030"/>
                  </a:cubicBezTo>
                  <a:cubicBezTo>
                    <a:pt x="2218" y="3123"/>
                    <a:pt x="2125" y="3247"/>
                    <a:pt x="2048" y="3356"/>
                  </a:cubicBezTo>
                  <a:cubicBezTo>
                    <a:pt x="2001" y="3418"/>
                    <a:pt x="1970" y="3449"/>
                    <a:pt x="1923" y="3511"/>
                  </a:cubicBezTo>
                  <a:lnTo>
                    <a:pt x="1691" y="3868"/>
                  </a:lnTo>
                  <a:cubicBezTo>
                    <a:pt x="1660" y="3899"/>
                    <a:pt x="1644" y="3945"/>
                    <a:pt x="1598" y="3992"/>
                  </a:cubicBezTo>
                  <a:cubicBezTo>
                    <a:pt x="1505" y="4147"/>
                    <a:pt x="1412" y="4333"/>
                    <a:pt x="1303" y="4504"/>
                  </a:cubicBezTo>
                  <a:cubicBezTo>
                    <a:pt x="1210" y="4674"/>
                    <a:pt x="1117" y="4845"/>
                    <a:pt x="1039" y="5031"/>
                  </a:cubicBezTo>
                  <a:cubicBezTo>
                    <a:pt x="1024" y="5062"/>
                    <a:pt x="977" y="5124"/>
                    <a:pt x="962" y="5186"/>
                  </a:cubicBezTo>
                  <a:cubicBezTo>
                    <a:pt x="900" y="5310"/>
                    <a:pt x="838" y="5434"/>
                    <a:pt x="776" y="5574"/>
                  </a:cubicBezTo>
                  <a:cubicBezTo>
                    <a:pt x="760" y="5620"/>
                    <a:pt x="729" y="5698"/>
                    <a:pt x="698" y="5760"/>
                  </a:cubicBezTo>
                  <a:cubicBezTo>
                    <a:pt x="667" y="5900"/>
                    <a:pt x="605" y="6039"/>
                    <a:pt x="574" y="6163"/>
                  </a:cubicBezTo>
                  <a:lnTo>
                    <a:pt x="512" y="6349"/>
                  </a:lnTo>
                  <a:lnTo>
                    <a:pt x="341" y="6923"/>
                  </a:lnTo>
                  <a:cubicBezTo>
                    <a:pt x="279" y="7125"/>
                    <a:pt x="233" y="7311"/>
                    <a:pt x="202" y="7513"/>
                  </a:cubicBezTo>
                  <a:cubicBezTo>
                    <a:pt x="186" y="7590"/>
                    <a:pt x="186" y="7637"/>
                    <a:pt x="155" y="7699"/>
                  </a:cubicBezTo>
                  <a:cubicBezTo>
                    <a:pt x="140" y="7838"/>
                    <a:pt x="124" y="7993"/>
                    <a:pt x="109" y="8133"/>
                  </a:cubicBezTo>
                  <a:cubicBezTo>
                    <a:pt x="109" y="8211"/>
                    <a:pt x="78" y="8257"/>
                    <a:pt x="78" y="8335"/>
                  </a:cubicBezTo>
                  <a:cubicBezTo>
                    <a:pt x="62" y="8474"/>
                    <a:pt x="62" y="8629"/>
                    <a:pt x="47" y="8769"/>
                  </a:cubicBezTo>
                  <a:cubicBezTo>
                    <a:pt x="47" y="8831"/>
                    <a:pt x="31" y="8908"/>
                    <a:pt x="31" y="8955"/>
                  </a:cubicBezTo>
                  <a:cubicBezTo>
                    <a:pt x="0" y="9157"/>
                    <a:pt x="0" y="9374"/>
                    <a:pt x="0" y="9591"/>
                  </a:cubicBezTo>
                  <a:cubicBezTo>
                    <a:pt x="0" y="9793"/>
                    <a:pt x="0" y="9994"/>
                    <a:pt x="31" y="10211"/>
                  </a:cubicBezTo>
                  <a:cubicBezTo>
                    <a:pt x="31" y="10258"/>
                    <a:pt x="47" y="10335"/>
                    <a:pt x="47" y="10397"/>
                  </a:cubicBezTo>
                  <a:cubicBezTo>
                    <a:pt x="47" y="10537"/>
                    <a:pt x="62" y="10692"/>
                    <a:pt x="78" y="10832"/>
                  </a:cubicBezTo>
                  <a:cubicBezTo>
                    <a:pt x="78" y="10909"/>
                    <a:pt x="78" y="10956"/>
                    <a:pt x="109" y="11033"/>
                  </a:cubicBezTo>
                  <a:cubicBezTo>
                    <a:pt x="124" y="11173"/>
                    <a:pt x="140" y="11328"/>
                    <a:pt x="155" y="11468"/>
                  </a:cubicBezTo>
                  <a:cubicBezTo>
                    <a:pt x="186" y="11545"/>
                    <a:pt x="186" y="11607"/>
                    <a:pt x="202" y="11654"/>
                  </a:cubicBezTo>
                  <a:cubicBezTo>
                    <a:pt x="233" y="11855"/>
                    <a:pt x="279" y="12041"/>
                    <a:pt x="341" y="12243"/>
                  </a:cubicBezTo>
                  <a:lnTo>
                    <a:pt x="512" y="12817"/>
                  </a:lnTo>
                  <a:lnTo>
                    <a:pt x="574" y="13003"/>
                  </a:lnTo>
                  <a:cubicBezTo>
                    <a:pt x="605" y="13127"/>
                    <a:pt x="652" y="13267"/>
                    <a:pt x="698" y="13406"/>
                  </a:cubicBezTo>
                  <a:cubicBezTo>
                    <a:pt x="729" y="13468"/>
                    <a:pt x="760" y="13546"/>
                    <a:pt x="776" y="13592"/>
                  </a:cubicBezTo>
                  <a:cubicBezTo>
                    <a:pt x="838" y="13732"/>
                    <a:pt x="900" y="13856"/>
                    <a:pt x="962" y="13980"/>
                  </a:cubicBezTo>
                  <a:cubicBezTo>
                    <a:pt x="977" y="14027"/>
                    <a:pt x="1024" y="14089"/>
                    <a:pt x="1039" y="14135"/>
                  </a:cubicBezTo>
                  <a:cubicBezTo>
                    <a:pt x="1132" y="14321"/>
                    <a:pt x="1210" y="14492"/>
                    <a:pt x="1303" y="14663"/>
                  </a:cubicBezTo>
                  <a:cubicBezTo>
                    <a:pt x="1381" y="14833"/>
                    <a:pt x="1505" y="14988"/>
                    <a:pt x="1598" y="15174"/>
                  </a:cubicBezTo>
                  <a:cubicBezTo>
                    <a:pt x="1644" y="15205"/>
                    <a:pt x="1660" y="15267"/>
                    <a:pt x="1691" y="15298"/>
                  </a:cubicBezTo>
                  <a:lnTo>
                    <a:pt x="1923" y="15655"/>
                  </a:lnTo>
                  <a:cubicBezTo>
                    <a:pt x="1970" y="15717"/>
                    <a:pt x="2001" y="15748"/>
                    <a:pt x="2048" y="15810"/>
                  </a:cubicBezTo>
                  <a:cubicBezTo>
                    <a:pt x="2125" y="15919"/>
                    <a:pt x="2218" y="16027"/>
                    <a:pt x="2296" y="16136"/>
                  </a:cubicBezTo>
                  <a:cubicBezTo>
                    <a:pt x="2311" y="16182"/>
                    <a:pt x="2358" y="16229"/>
                    <a:pt x="2389" y="16276"/>
                  </a:cubicBezTo>
                  <a:cubicBezTo>
                    <a:pt x="2652" y="16586"/>
                    <a:pt x="2916" y="16880"/>
                    <a:pt x="3195" y="17144"/>
                  </a:cubicBezTo>
                  <a:lnTo>
                    <a:pt x="3304" y="17268"/>
                  </a:lnTo>
                  <a:cubicBezTo>
                    <a:pt x="3397" y="17361"/>
                    <a:pt x="3490" y="17454"/>
                    <a:pt x="3614" y="17547"/>
                  </a:cubicBezTo>
                  <a:cubicBezTo>
                    <a:pt x="3645" y="17594"/>
                    <a:pt x="3707" y="17625"/>
                    <a:pt x="3754" y="17671"/>
                  </a:cubicBezTo>
                  <a:cubicBezTo>
                    <a:pt x="3862" y="17764"/>
                    <a:pt x="3971" y="17842"/>
                    <a:pt x="4079" y="17935"/>
                  </a:cubicBezTo>
                  <a:cubicBezTo>
                    <a:pt x="4126" y="17966"/>
                    <a:pt x="4172" y="17997"/>
                    <a:pt x="4219" y="18044"/>
                  </a:cubicBezTo>
                  <a:cubicBezTo>
                    <a:pt x="4374" y="18152"/>
                    <a:pt x="4545" y="18276"/>
                    <a:pt x="4700" y="18385"/>
                  </a:cubicBezTo>
                  <a:cubicBezTo>
                    <a:pt x="5847" y="18897"/>
                    <a:pt x="7119" y="19160"/>
                    <a:pt x="8469" y="19160"/>
                  </a:cubicBezTo>
                  <a:cubicBezTo>
                    <a:pt x="9135" y="19160"/>
                    <a:pt x="9802" y="19098"/>
                    <a:pt x="10423" y="18974"/>
                  </a:cubicBezTo>
                  <a:cubicBezTo>
                    <a:pt x="10438" y="18788"/>
                    <a:pt x="10593" y="18633"/>
                    <a:pt x="10826" y="18602"/>
                  </a:cubicBezTo>
                  <a:cubicBezTo>
                    <a:pt x="11033" y="18561"/>
                    <a:pt x="11246" y="18540"/>
                    <a:pt x="11462" y="18540"/>
                  </a:cubicBezTo>
                  <a:cubicBezTo>
                    <a:pt x="11570" y="18540"/>
                    <a:pt x="11679" y="18545"/>
                    <a:pt x="11788" y="18555"/>
                  </a:cubicBezTo>
                  <a:cubicBezTo>
                    <a:pt x="15463" y="17206"/>
                    <a:pt x="18053" y="13670"/>
                    <a:pt x="18053" y="9544"/>
                  </a:cubicBezTo>
                  <a:cubicBezTo>
                    <a:pt x="18053" y="6970"/>
                    <a:pt x="17045" y="4643"/>
                    <a:pt x="15401" y="2922"/>
                  </a:cubicBezTo>
                  <a:cubicBezTo>
                    <a:pt x="15308" y="2968"/>
                    <a:pt x="15200" y="3015"/>
                    <a:pt x="15091" y="3015"/>
                  </a:cubicBezTo>
                  <a:cubicBezTo>
                    <a:pt x="15045" y="3015"/>
                    <a:pt x="14998" y="3015"/>
                    <a:pt x="14952" y="2999"/>
                  </a:cubicBezTo>
                  <a:cubicBezTo>
                    <a:pt x="14610" y="2891"/>
                    <a:pt x="14269" y="2767"/>
                    <a:pt x="13990" y="2565"/>
                  </a:cubicBezTo>
                  <a:cubicBezTo>
                    <a:pt x="13928" y="2534"/>
                    <a:pt x="13788" y="2425"/>
                    <a:pt x="13773" y="2255"/>
                  </a:cubicBezTo>
                  <a:cubicBezTo>
                    <a:pt x="13757" y="2038"/>
                    <a:pt x="13943" y="1914"/>
                    <a:pt x="14161" y="1867"/>
                  </a:cubicBezTo>
                  <a:lnTo>
                    <a:pt x="14254" y="1867"/>
                  </a:lnTo>
                  <a:cubicBezTo>
                    <a:pt x="12735" y="702"/>
                    <a:pt x="10852" y="0"/>
                    <a:pt x="8765" y="0"/>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25"/>
          <p:cNvGrpSpPr/>
          <p:nvPr/>
        </p:nvGrpSpPr>
        <p:grpSpPr>
          <a:xfrm>
            <a:off x="1057331" y="4070625"/>
            <a:ext cx="533150" cy="533175"/>
            <a:chOff x="4835863" y="3752575"/>
            <a:chExt cx="533150" cy="533175"/>
          </a:xfrm>
        </p:grpSpPr>
        <p:sp>
          <p:nvSpPr>
            <p:cNvPr id="7559" name="Google Shape;7559;p25"/>
            <p:cNvSpPr/>
            <p:nvPr/>
          </p:nvSpPr>
          <p:spPr>
            <a:xfrm>
              <a:off x="487346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25"/>
            <p:cNvSpPr/>
            <p:nvPr/>
          </p:nvSpPr>
          <p:spPr>
            <a:xfrm>
              <a:off x="4835863" y="3752575"/>
              <a:ext cx="266400" cy="533175"/>
            </a:xfrm>
            <a:custGeom>
              <a:avLst/>
              <a:gdLst/>
              <a:ahLst/>
              <a:cxnLst/>
              <a:rect l="l" t="t" r="r" b="b"/>
              <a:pathLst>
                <a:path w="10656" h="21327" extrusionOk="0">
                  <a:moveTo>
                    <a:pt x="7864" y="838"/>
                  </a:moveTo>
                  <a:lnTo>
                    <a:pt x="7941" y="854"/>
                  </a:lnTo>
                  <a:cubicBezTo>
                    <a:pt x="8065" y="869"/>
                    <a:pt x="8220" y="916"/>
                    <a:pt x="8251" y="1040"/>
                  </a:cubicBezTo>
                  <a:cubicBezTo>
                    <a:pt x="8282" y="1087"/>
                    <a:pt x="8251" y="1149"/>
                    <a:pt x="8236" y="1180"/>
                  </a:cubicBezTo>
                  <a:cubicBezTo>
                    <a:pt x="8205" y="1226"/>
                    <a:pt x="8143" y="1257"/>
                    <a:pt x="8081" y="1273"/>
                  </a:cubicBezTo>
                  <a:lnTo>
                    <a:pt x="8019" y="1273"/>
                  </a:lnTo>
                  <a:cubicBezTo>
                    <a:pt x="7972" y="1273"/>
                    <a:pt x="7895" y="1242"/>
                    <a:pt x="7817" y="1195"/>
                  </a:cubicBezTo>
                  <a:lnTo>
                    <a:pt x="7786" y="1180"/>
                  </a:lnTo>
                  <a:lnTo>
                    <a:pt x="7771" y="931"/>
                  </a:lnTo>
                  <a:lnTo>
                    <a:pt x="7833" y="931"/>
                  </a:lnTo>
                  <a:cubicBezTo>
                    <a:pt x="7848" y="931"/>
                    <a:pt x="7864" y="916"/>
                    <a:pt x="7864" y="885"/>
                  </a:cubicBezTo>
                  <a:lnTo>
                    <a:pt x="7864" y="838"/>
                  </a:lnTo>
                  <a:close/>
                  <a:moveTo>
                    <a:pt x="8996" y="1164"/>
                  </a:moveTo>
                  <a:cubicBezTo>
                    <a:pt x="9058" y="1180"/>
                    <a:pt x="9089" y="1226"/>
                    <a:pt x="9104" y="1242"/>
                  </a:cubicBezTo>
                  <a:cubicBezTo>
                    <a:pt x="9166" y="1335"/>
                    <a:pt x="9166" y="1474"/>
                    <a:pt x="9089" y="1567"/>
                  </a:cubicBezTo>
                  <a:cubicBezTo>
                    <a:pt x="9058" y="1629"/>
                    <a:pt x="8980" y="1660"/>
                    <a:pt x="8903" y="1660"/>
                  </a:cubicBezTo>
                  <a:cubicBezTo>
                    <a:pt x="8856" y="1660"/>
                    <a:pt x="8825" y="1660"/>
                    <a:pt x="8763" y="1629"/>
                  </a:cubicBezTo>
                  <a:cubicBezTo>
                    <a:pt x="8717" y="1567"/>
                    <a:pt x="8717" y="1474"/>
                    <a:pt x="8717" y="1381"/>
                  </a:cubicBezTo>
                  <a:cubicBezTo>
                    <a:pt x="8748" y="1273"/>
                    <a:pt x="8794" y="1226"/>
                    <a:pt x="8856" y="1180"/>
                  </a:cubicBezTo>
                  <a:cubicBezTo>
                    <a:pt x="8903" y="1164"/>
                    <a:pt x="8949" y="1164"/>
                    <a:pt x="8996" y="1164"/>
                  </a:cubicBezTo>
                  <a:close/>
                  <a:moveTo>
                    <a:pt x="5770" y="1800"/>
                  </a:moveTo>
                  <a:lnTo>
                    <a:pt x="5801" y="1816"/>
                  </a:lnTo>
                  <a:cubicBezTo>
                    <a:pt x="5832" y="1893"/>
                    <a:pt x="5816" y="1971"/>
                    <a:pt x="5754" y="2033"/>
                  </a:cubicBezTo>
                  <a:cubicBezTo>
                    <a:pt x="5723" y="2048"/>
                    <a:pt x="5677" y="2079"/>
                    <a:pt x="5646" y="2079"/>
                  </a:cubicBezTo>
                  <a:cubicBezTo>
                    <a:pt x="5615" y="2079"/>
                    <a:pt x="5584" y="2048"/>
                    <a:pt x="5568" y="2048"/>
                  </a:cubicBezTo>
                  <a:lnTo>
                    <a:pt x="5522" y="2033"/>
                  </a:lnTo>
                  <a:lnTo>
                    <a:pt x="5522" y="1847"/>
                  </a:lnTo>
                  <a:lnTo>
                    <a:pt x="5584" y="1862"/>
                  </a:lnTo>
                  <a:lnTo>
                    <a:pt x="5584" y="1800"/>
                  </a:lnTo>
                  <a:close/>
                  <a:moveTo>
                    <a:pt x="9819" y="2095"/>
                  </a:moveTo>
                  <a:cubicBezTo>
                    <a:pt x="9875" y="2095"/>
                    <a:pt x="9946" y="2119"/>
                    <a:pt x="9988" y="2172"/>
                  </a:cubicBezTo>
                  <a:cubicBezTo>
                    <a:pt x="10019" y="2203"/>
                    <a:pt x="10019" y="2250"/>
                    <a:pt x="10019" y="2312"/>
                  </a:cubicBezTo>
                  <a:cubicBezTo>
                    <a:pt x="10004" y="2405"/>
                    <a:pt x="9895" y="2467"/>
                    <a:pt x="9818" y="2467"/>
                  </a:cubicBezTo>
                  <a:cubicBezTo>
                    <a:pt x="9771" y="2467"/>
                    <a:pt x="9725" y="2436"/>
                    <a:pt x="9694" y="2405"/>
                  </a:cubicBezTo>
                  <a:cubicBezTo>
                    <a:pt x="9647" y="2358"/>
                    <a:pt x="9647" y="2312"/>
                    <a:pt x="9647" y="2250"/>
                  </a:cubicBezTo>
                  <a:cubicBezTo>
                    <a:pt x="9678" y="2188"/>
                    <a:pt x="9694" y="2157"/>
                    <a:pt x="9756" y="2110"/>
                  </a:cubicBezTo>
                  <a:cubicBezTo>
                    <a:pt x="9771" y="2100"/>
                    <a:pt x="9793" y="2095"/>
                    <a:pt x="9819" y="2095"/>
                  </a:cubicBezTo>
                  <a:close/>
                  <a:moveTo>
                    <a:pt x="4901" y="2188"/>
                  </a:moveTo>
                  <a:cubicBezTo>
                    <a:pt x="4994" y="2188"/>
                    <a:pt x="5118" y="2250"/>
                    <a:pt x="5149" y="2327"/>
                  </a:cubicBezTo>
                  <a:cubicBezTo>
                    <a:pt x="5180" y="2358"/>
                    <a:pt x="5180" y="2436"/>
                    <a:pt x="5149" y="2498"/>
                  </a:cubicBezTo>
                  <a:cubicBezTo>
                    <a:pt x="5134" y="2560"/>
                    <a:pt x="5103" y="2591"/>
                    <a:pt x="5041" y="2606"/>
                  </a:cubicBezTo>
                  <a:lnTo>
                    <a:pt x="5025" y="2606"/>
                  </a:lnTo>
                  <a:lnTo>
                    <a:pt x="4715" y="2513"/>
                  </a:lnTo>
                  <a:lnTo>
                    <a:pt x="4731" y="2467"/>
                  </a:lnTo>
                  <a:lnTo>
                    <a:pt x="4731" y="2405"/>
                  </a:lnTo>
                  <a:cubicBezTo>
                    <a:pt x="4731" y="2343"/>
                    <a:pt x="4715" y="2281"/>
                    <a:pt x="4762" y="2219"/>
                  </a:cubicBezTo>
                  <a:cubicBezTo>
                    <a:pt x="4793" y="2203"/>
                    <a:pt x="4824" y="2188"/>
                    <a:pt x="4886" y="2188"/>
                  </a:cubicBezTo>
                  <a:close/>
                  <a:moveTo>
                    <a:pt x="6968" y="2963"/>
                  </a:moveTo>
                  <a:cubicBezTo>
                    <a:pt x="7028" y="2963"/>
                    <a:pt x="7089" y="2968"/>
                    <a:pt x="7150" y="2979"/>
                  </a:cubicBezTo>
                  <a:cubicBezTo>
                    <a:pt x="7367" y="3025"/>
                    <a:pt x="7553" y="3149"/>
                    <a:pt x="7538" y="3366"/>
                  </a:cubicBezTo>
                  <a:cubicBezTo>
                    <a:pt x="7538" y="3537"/>
                    <a:pt x="7383" y="3646"/>
                    <a:pt x="7321" y="3677"/>
                  </a:cubicBezTo>
                  <a:cubicBezTo>
                    <a:pt x="7042" y="3878"/>
                    <a:pt x="6700" y="4033"/>
                    <a:pt x="6359" y="4111"/>
                  </a:cubicBezTo>
                  <a:cubicBezTo>
                    <a:pt x="6313" y="4126"/>
                    <a:pt x="6266" y="4126"/>
                    <a:pt x="6220" y="4126"/>
                  </a:cubicBezTo>
                  <a:cubicBezTo>
                    <a:pt x="6033" y="4126"/>
                    <a:pt x="5847" y="4033"/>
                    <a:pt x="5754" y="3863"/>
                  </a:cubicBezTo>
                  <a:cubicBezTo>
                    <a:pt x="5739" y="3816"/>
                    <a:pt x="5723" y="3785"/>
                    <a:pt x="5723" y="3739"/>
                  </a:cubicBezTo>
                  <a:cubicBezTo>
                    <a:pt x="5692" y="3584"/>
                    <a:pt x="5770" y="3444"/>
                    <a:pt x="5956" y="3320"/>
                  </a:cubicBezTo>
                  <a:cubicBezTo>
                    <a:pt x="6224" y="3159"/>
                    <a:pt x="6585" y="2963"/>
                    <a:pt x="6968" y="2963"/>
                  </a:cubicBezTo>
                  <a:close/>
                  <a:moveTo>
                    <a:pt x="4084" y="2952"/>
                  </a:moveTo>
                  <a:cubicBezTo>
                    <a:pt x="4123" y="2952"/>
                    <a:pt x="4166" y="2972"/>
                    <a:pt x="4203" y="3010"/>
                  </a:cubicBezTo>
                  <a:cubicBezTo>
                    <a:pt x="4265" y="3056"/>
                    <a:pt x="4250" y="3134"/>
                    <a:pt x="4188" y="3196"/>
                  </a:cubicBezTo>
                  <a:cubicBezTo>
                    <a:pt x="3800" y="3506"/>
                    <a:pt x="3211" y="4219"/>
                    <a:pt x="3211" y="4219"/>
                  </a:cubicBezTo>
                  <a:cubicBezTo>
                    <a:pt x="3180" y="4266"/>
                    <a:pt x="3133" y="4282"/>
                    <a:pt x="3102" y="4282"/>
                  </a:cubicBezTo>
                  <a:cubicBezTo>
                    <a:pt x="3056" y="4282"/>
                    <a:pt x="3025" y="4266"/>
                    <a:pt x="3009" y="4251"/>
                  </a:cubicBezTo>
                  <a:cubicBezTo>
                    <a:pt x="2932" y="4188"/>
                    <a:pt x="2932" y="4095"/>
                    <a:pt x="3009" y="4049"/>
                  </a:cubicBezTo>
                  <a:cubicBezTo>
                    <a:pt x="3025" y="4033"/>
                    <a:pt x="3598" y="3335"/>
                    <a:pt x="4017" y="2979"/>
                  </a:cubicBezTo>
                  <a:cubicBezTo>
                    <a:pt x="4036" y="2960"/>
                    <a:pt x="4059" y="2952"/>
                    <a:pt x="4084" y="2952"/>
                  </a:cubicBezTo>
                  <a:close/>
                  <a:moveTo>
                    <a:pt x="8958" y="3984"/>
                  </a:moveTo>
                  <a:cubicBezTo>
                    <a:pt x="9027" y="3984"/>
                    <a:pt x="9090" y="4040"/>
                    <a:pt x="9104" y="4095"/>
                  </a:cubicBezTo>
                  <a:cubicBezTo>
                    <a:pt x="9135" y="4173"/>
                    <a:pt x="9073" y="4251"/>
                    <a:pt x="8996" y="4266"/>
                  </a:cubicBezTo>
                  <a:cubicBezTo>
                    <a:pt x="8763" y="4297"/>
                    <a:pt x="8329" y="4499"/>
                    <a:pt x="8205" y="4576"/>
                  </a:cubicBezTo>
                  <a:cubicBezTo>
                    <a:pt x="8174" y="4592"/>
                    <a:pt x="8158" y="4592"/>
                    <a:pt x="8143" y="4592"/>
                  </a:cubicBezTo>
                  <a:cubicBezTo>
                    <a:pt x="8081" y="4592"/>
                    <a:pt x="8019" y="4576"/>
                    <a:pt x="8003" y="4514"/>
                  </a:cubicBezTo>
                  <a:cubicBezTo>
                    <a:pt x="7972" y="4437"/>
                    <a:pt x="7988" y="4359"/>
                    <a:pt x="8065" y="4328"/>
                  </a:cubicBezTo>
                  <a:cubicBezTo>
                    <a:pt x="8081" y="4328"/>
                    <a:pt x="8608" y="4049"/>
                    <a:pt x="8934" y="3987"/>
                  </a:cubicBezTo>
                  <a:cubicBezTo>
                    <a:pt x="8942" y="3985"/>
                    <a:pt x="8950" y="3984"/>
                    <a:pt x="8958" y="3984"/>
                  </a:cubicBezTo>
                  <a:close/>
                  <a:moveTo>
                    <a:pt x="9485" y="4450"/>
                  </a:moveTo>
                  <a:cubicBezTo>
                    <a:pt x="9554" y="4450"/>
                    <a:pt x="9618" y="4507"/>
                    <a:pt x="9632" y="4576"/>
                  </a:cubicBezTo>
                  <a:cubicBezTo>
                    <a:pt x="9647" y="4669"/>
                    <a:pt x="9601" y="4731"/>
                    <a:pt x="9523" y="4747"/>
                  </a:cubicBezTo>
                  <a:cubicBezTo>
                    <a:pt x="9337" y="4793"/>
                    <a:pt x="9166" y="4824"/>
                    <a:pt x="9011" y="4886"/>
                  </a:cubicBezTo>
                  <a:cubicBezTo>
                    <a:pt x="8996" y="4886"/>
                    <a:pt x="8980" y="4886"/>
                    <a:pt x="8949" y="4902"/>
                  </a:cubicBezTo>
                  <a:cubicBezTo>
                    <a:pt x="8903" y="4902"/>
                    <a:pt x="8841" y="4855"/>
                    <a:pt x="8825" y="4809"/>
                  </a:cubicBezTo>
                  <a:cubicBezTo>
                    <a:pt x="8779" y="4731"/>
                    <a:pt x="8825" y="4623"/>
                    <a:pt x="8903" y="4607"/>
                  </a:cubicBezTo>
                  <a:cubicBezTo>
                    <a:pt x="9073" y="4530"/>
                    <a:pt x="9259" y="4499"/>
                    <a:pt x="9461" y="4452"/>
                  </a:cubicBezTo>
                  <a:cubicBezTo>
                    <a:pt x="9469" y="4451"/>
                    <a:pt x="9477" y="4450"/>
                    <a:pt x="9485" y="4450"/>
                  </a:cubicBezTo>
                  <a:close/>
                  <a:moveTo>
                    <a:pt x="4216" y="3957"/>
                  </a:moveTo>
                  <a:cubicBezTo>
                    <a:pt x="4255" y="3957"/>
                    <a:pt x="4293" y="3970"/>
                    <a:pt x="4327" y="3987"/>
                  </a:cubicBezTo>
                  <a:cubicBezTo>
                    <a:pt x="4358" y="4064"/>
                    <a:pt x="4358" y="4142"/>
                    <a:pt x="4296" y="4204"/>
                  </a:cubicBezTo>
                  <a:cubicBezTo>
                    <a:pt x="4048" y="4437"/>
                    <a:pt x="3505" y="4979"/>
                    <a:pt x="3505" y="4979"/>
                  </a:cubicBezTo>
                  <a:cubicBezTo>
                    <a:pt x="3490" y="4995"/>
                    <a:pt x="3443" y="5026"/>
                    <a:pt x="3412" y="5026"/>
                  </a:cubicBezTo>
                  <a:cubicBezTo>
                    <a:pt x="3366" y="5026"/>
                    <a:pt x="3335" y="4995"/>
                    <a:pt x="3319" y="4979"/>
                  </a:cubicBezTo>
                  <a:cubicBezTo>
                    <a:pt x="3257" y="4917"/>
                    <a:pt x="3257" y="4824"/>
                    <a:pt x="3319" y="4762"/>
                  </a:cubicBezTo>
                  <a:cubicBezTo>
                    <a:pt x="3335" y="4747"/>
                    <a:pt x="3862" y="4219"/>
                    <a:pt x="4126" y="3987"/>
                  </a:cubicBezTo>
                  <a:cubicBezTo>
                    <a:pt x="4154" y="3966"/>
                    <a:pt x="4185" y="3957"/>
                    <a:pt x="4216" y="3957"/>
                  </a:cubicBezTo>
                  <a:close/>
                  <a:moveTo>
                    <a:pt x="2552" y="4557"/>
                  </a:moveTo>
                  <a:cubicBezTo>
                    <a:pt x="2582" y="4557"/>
                    <a:pt x="2612" y="4567"/>
                    <a:pt x="2637" y="4592"/>
                  </a:cubicBezTo>
                  <a:cubicBezTo>
                    <a:pt x="2699" y="4654"/>
                    <a:pt x="2714" y="4747"/>
                    <a:pt x="2652" y="4809"/>
                  </a:cubicBezTo>
                  <a:cubicBezTo>
                    <a:pt x="2327" y="5197"/>
                    <a:pt x="1939" y="5848"/>
                    <a:pt x="1939" y="5848"/>
                  </a:cubicBezTo>
                  <a:cubicBezTo>
                    <a:pt x="1923" y="5910"/>
                    <a:pt x="1877" y="5926"/>
                    <a:pt x="1815" y="5926"/>
                  </a:cubicBezTo>
                  <a:cubicBezTo>
                    <a:pt x="1784" y="5926"/>
                    <a:pt x="1768" y="5926"/>
                    <a:pt x="1737" y="5910"/>
                  </a:cubicBezTo>
                  <a:cubicBezTo>
                    <a:pt x="1691" y="5848"/>
                    <a:pt x="1644" y="5770"/>
                    <a:pt x="1660" y="5693"/>
                  </a:cubicBezTo>
                  <a:cubicBezTo>
                    <a:pt x="1675" y="5677"/>
                    <a:pt x="2063" y="5026"/>
                    <a:pt x="2420" y="4607"/>
                  </a:cubicBezTo>
                  <a:cubicBezTo>
                    <a:pt x="2457" y="4579"/>
                    <a:pt x="2505" y="4557"/>
                    <a:pt x="2552" y="4557"/>
                  </a:cubicBezTo>
                  <a:close/>
                  <a:moveTo>
                    <a:pt x="5156" y="5808"/>
                  </a:moveTo>
                  <a:cubicBezTo>
                    <a:pt x="5193" y="5808"/>
                    <a:pt x="5228" y="5815"/>
                    <a:pt x="5258" y="5832"/>
                  </a:cubicBezTo>
                  <a:cubicBezTo>
                    <a:pt x="5305" y="5879"/>
                    <a:pt x="5351" y="5926"/>
                    <a:pt x="5367" y="5972"/>
                  </a:cubicBezTo>
                  <a:cubicBezTo>
                    <a:pt x="5382" y="6034"/>
                    <a:pt x="5367" y="6112"/>
                    <a:pt x="5336" y="6158"/>
                  </a:cubicBezTo>
                  <a:cubicBezTo>
                    <a:pt x="5274" y="6220"/>
                    <a:pt x="5196" y="6267"/>
                    <a:pt x="5118" y="6267"/>
                  </a:cubicBezTo>
                  <a:cubicBezTo>
                    <a:pt x="5056" y="6267"/>
                    <a:pt x="4994" y="6236"/>
                    <a:pt x="4963" y="6220"/>
                  </a:cubicBezTo>
                  <a:cubicBezTo>
                    <a:pt x="4901" y="6189"/>
                    <a:pt x="4870" y="6112"/>
                    <a:pt x="4870" y="6050"/>
                  </a:cubicBezTo>
                  <a:cubicBezTo>
                    <a:pt x="4870" y="6003"/>
                    <a:pt x="4870" y="5972"/>
                    <a:pt x="4901" y="5926"/>
                  </a:cubicBezTo>
                  <a:cubicBezTo>
                    <a:pt x="4957" y="5858"/>
                    <a:pt x="5061" y="5808"/>
                    <a:pt x="5156" y="5808"/>
                  </a:cubicBezTo>
                  <a:close/>
                  <a:moveTo>
                    <a:pt x="1472" y="6332"/>
                  </a:moveTo>
                  <a:cubicBezTo>
                    <a:pt x="1563" y="6332"/>
                    <a:pt x="1653" y="6374"/>
                    <a:pt x="1706" y="6437"/>
                  </a:cubicBezTo>
                  <a:cubicBezTo>
                    <a:pt x="1784" y="6530"/>
                    <a:pt x="1768" y="6701"/>
                    <a:pt x="1644" y="6779"/>
                  </a:cubicBezTo>
                  <a:lnTo>
                    <a:pt x="1567" y="6779"/>
                  </a:lnTo>
                  <a:cubicBezTo>
                    <a:pt x="1474" y="6779"/>
                    <a:pt x="1396" y="6748"/>
                    <a:pt x="1334" y="6670"/>
                  </a:cubicBezTo>
                  <a:cubicBezTo>
                    <a:pt x="1272" y="6577"/>
                    <a:pt x="1272" y="6453"/>
                    <a:pt x="1334" y="6375"/>
                  </a:cubicBezTo>
                  <a:lnTo>
                    <a:pt x="1350" y="6360"/>
                  </a:lnTo>
                  <a:cubicBezTo>
                    <a:pt x="1389" y="6340"/>
                    <a:pt x="1431" y="6332"/>
                    <a:pt x="1472" y="6332"/>
                  </a:cubicBezTo>
                  <a:close/>
                  <a:moveTo>
                    <a:pt x="2621" y="6701"/>
                  </a:moveTo>
                  <a:lnTo>
                    <a:pt x="2621" y="6748"/>
                  </a:lnTo>
                  <a:cubicBezTo>
                    <a:pt x="2637" y="6825"/>
                    <a:pt x="2637" y="6872"/>
                    <a:pt x="2621" y="6949"/>
                  </a:cubicBezTo>
                  <a:cubicBezTo>
                    <a:pt x="2575" y="7011"/>
                    <a:pt x="2513" y="7073"/>
                    <a:pt x="2435" y="7073"/>
                  </a:cubicBezTo>
                  <a:lnTo>
                    <a:pt x="2404" y="7073"/>
                  </a:lnTo>
                  <a:cubicBezTo>
                    <a:pt x="2311" y="7058"/>
                    <a:pt x="2265" y="6949"/>
                    <a:pt x="2280" y="6872"/>
                  </a:cubicBezTo>
                  <a:cubicBezTo>
                    <a:pt x="2311" y="6825"/>
                    <a:pt x="2327" y="6779"/>
                    <a:pt x="2389" y="6732"/>
                  </a:cubicBezTo>
                  <a:lnTo>
                    <a:pt x="2404" y="6701"/>
                  </a:lnTo>
                  <a:close/>
                  <a:moveTo>
                    <a:pt x="7146" y="6735"/>
                  </a:moveTo>
                  <a:cubicBezTo>
                    <a:pt x="7201" y="6735"/>
                    <a:pt x="7257" y="6748"/>
                    <a:pt x="7305" y="6779"/>
                  </a:cubicBezTo>
                  <a:lnTo>
                    <a:pt x="7321" y="6810"/>
                  </a:lnTo>
                  <a:lnTo>
                    <a:pt x="7321" y="6825"/>
                  </a:lnTo>
                  <a:cubicBezTo>
                    <a:pt x="7352" y="6934"/>
                    <a:pt x="7305" y="7058"/>
                    <a:pt x="7197" y="7135"/>
                  </a:cubicBezTo>
                  <a:cubicBezTo>
                    <a:pt x="7119" y="7197"/>
                    <a:pt x="6995" y="7228"/>
                    <a:pt x="6886" y="7228"/>
                  </a:cubicBezTo>
                  <a:lnTo>
                    <a:pt x="6840" y="7228"/>
                  </a:lnTo>
                  <a:lnTo>
                    <a:pt x="6824" y="7197"/>
                  </a:lnTo>
                  <a:cubicBezTo>
                    <a:pt x="6778" y="7073"/>
                    <a:pt x="6824" y="6918"/>
                    <a:pt x="6918" y="6825"/>
                  </a:cubicBezTo>
                  <a:cubicBezTo>
                    <a:pt x="6974" y="6768"/>
                    <a:pt x="7060" y="6735"/>
                    <a:pt x="7146" y="6735"/>
                  </a:cubicBezTo>
                  <a:close/>
                  <a:moveTo>
                    <a:pt x="1861" y="7709"/>
                  </a:moveTo>
                  <a:cubicBezTo>
                    <a:pt x="1939" y="7709"/>
                    <a:pt x="2001" y="7725"/>
                    <a:pt x="2032" y="7771"/>
                  </a:cubicBezTo>
                  <a:cubicBezTo>
                    <a:pt x="2063" y="7818"/>
                    <a:pt x="2094" y="7864"/>
                    <a:pt x="2094" y="7911"/>
                  </a:cubicBezTo>
                  <a:cubicBezTo>
                    <a:pt x="2094" y="8004"/>
                    <a:pt x="2001" y="8081"/>
                    <a:pt x="1892" y="8097"/>
                  </a:cubicBezTo>
                  <a:lnTo>
                    <a:pt x="1846" y="8097"/>
                  </a:lnTo>
                  <a:cubicBezTo>
                    <a:pt x="1768" y="8097"/>
                    <a:pt x="1706" y="8081"/>
                    <a:pt x="1644" y="8066"/>
                  </a:cubicBezTo>
                  <a:lnTo>
                    <a:pt x="1613" y="8050"/>
                  </a:lnTo>
                  <a:lnTo>
                    <a:pt x="1644" y="7756"/>
                  </a:lnTo>
                  <a:lnTo>
                    <a:pt x="1691" y="7756"/>
                  </a:lnTo>
                  <a:cubicBezTo>
                    <a:pt x="1737" y="7740"/>
                    <a:pt x="1799" y="7709"/>
                    <a:pt x="1861" y="7709"/>
                  </a:cubicBezTo>
                  <a:close/>
                  <a:moveTo>
                    <a:pt x="734" y="9671"/>
                  </a:moveTo>
                  <a:cubicBezTo>
                    <a:pt x="748" y="9671"/>
                    <a:pt x="762" y="9673"/>
                    <a:pt x="776" y="9679"/>
                  </a:cubicBezTo>
                  <a:cubicBezTo>
                    <a:pt x="853" y="9694"/>
                    <a:pt x="915" y="9772"/>
                    <a:pt x="884" y="9849"/>
                  </a:cubicBezTo>
                  <a:cubicBezTo>
                    <a:pt x="884" y="9849"/>
                    <a:pt x="776" y="10578"/>
                    <a:pt x="838" y="11075"/>
                  </a:cubicBezTo>
                  <a:cubicBezTo>
                    <a:pt x="853" y="11152"/>
                    <a:pt x="791" y="11230"/>
                    <a:pt x="714" y="11230"/>
                  </a:cubicBezTo>
                  <a:cubicBezTo>
                    <a:pt x="621" y="11230"/>
                    <a:pt x="559" y="11168"/>
                    <a:pt x="543" y="11090"/>
                  </a:cubicBezTo>
                  <a:cubicBezTo>
                    <a:pt x="466" y="10563"/>
                    <a:pt x="605" y="9834"/>
                    <a:pt x="605" y="9787"/>
                  </a:cubicBezTo>
                  <a:cubicBezTo>
                    <a:pt x="618" y="9724"/>
                    <a:pt x="672" y="9671"/>
                    <a:pt x="734" y="9671"/>
                  </a:cubicBezTo>
                  <a:close/>
                  <a:moveTo>
                    <a:pt x="6576" y="11106"/>
                  </a:moveTo>
                  <a:lnTo>
                    <a:pt x="6809" y="11168"/>
                  </a:lnTo>
                  <a:cubicBezTo>
                    <a:pt x="6886" y="11183"/>
                    <a:pt x="6918" y="11245"/>
                    <a:pt x="6918" y="11292"/>
                  </a:cubicBezTo>
                  <a:cubicBezTo>
                    <a:pt x="6918" y="11369"/>
                    <a:pt x="6902" y="11431"/>
                    <a:pt x="6886" y="11509"/>
                  </a:cubicBezTo>
                  <a:lnTo>
                    <a:pt x="6855" y="11556"/>
                  </a:lnTo>
                  <a:lnTo>
                    <a:pt x="6623" y="11478"/>
                  </a:lnTo>
                  <a:cubicBezTo>
                    <a:pt x="6592" y="11462"/>
                    <a:pt x="6545" y="11431"/>
                    <a:pt x="6514" y="11400"/>
                  </a:cubicBezTo>
                  <a:cubicBezTo>
                    <a:pt x="6468" y="11354"/>
                    <a:pt x="6452" y="11261"/>
                    <a:pt x="6545" y="11121"/>
                  </a:cubicBezTo>
                  <a:lnTo>
                    <a:pt x="6576" y="11106"/>
                  </a:lnTo>
                  <a:close/>
                  <a:moveTo>
                    <a:pt x="1861" y="10578"/>
                  </a:moveTo>
                  <a:cubicBezTo>
                    <a:pt x="1939" y="10578"/>
                    <a:pt x="2001" y="10656"/>
                    <a:pt x="2001" y="10734"/>
                  </a:cubicBezTo>
                  <a:cubicBezTo>
                    <a:pt x="2001" y="10734"/>
                    <a:pt x="1954" y="11168"/>
                    <a:pt x="2079" y="11416"/>
                  </a:cubicBezTo>
                  <a:cubicBezTo>
                    <a:pt x="2094" y="11493"/>
                    <a:pt x="2079" y="11587"/>
                    <a:pt x="2001" y="11618"/>
                  </a:cubicBezTo>
                  <a:cubicBezTo>
                    <a:pt x="1970" y="11633"/>
                    <a:pt x="1954" y="11633"/>
                    <a:pt x="1939" y="11633"/>
                  </a:cubicBezTo>
                  <a:cubicBezTo>
                    <a:pt x="1877" y="11633"/>
                    <a:pt x="1815" y="11618"/>
                    <a:pt x="1799" y="11556"/>
                  </a:cubicBezTo>
                  <a:cubicBezTo>
                    <a:pt x="1660" y="11230"/>
                    <a:pt x="1706" y="10734"/>
                    <a:pt x="1706" y="10718"/>
                  </a:cubicBezTo>
                  <a:cubicBezTo>
                    <a:pt x="1706" y="10640"/>
                    <a:pt x="1784" y="10578"/>
                    <a:pt x="1861" y="10578"/>
                  </a:cubicBezTo>
                  <a:close/>
                  <a:moveTo>
                    <a:pt x="2954" y="13151"/>
                  </a:moveTo>
                  <a:cubicBezTo>
                    <a:pt x="2990" y="13151"/>
                    <a:pt x="3027" y="13161"/>
                    <a:pt x="3056" y="13184"/>
                  </a:cubicBezTo>
                  <a:lnTo>
                    <a:pt x="3087" y="13200"/>
                  </a:lnTo>
                  <a:lnTo>
                    <a:pt x="3087" y="13215"/>
                  </a:lnTo>
                  <a:cubicBezTo>
                    <a:pt x="3102" y="13293"/>
                    <a:pt x="3118" y="13370"/>
                    <a:pt x="3087" y="13448"/>
                  </a:cubicBezTo>
                  <a:cubicBezTo>
                    <a:pt x="3056" y="13510"/>
                    <a:pt x="2978" y="13556"/>
                    <a:pt x="2932" y="13556"/>
                  </a:cubicBezTo>
                  <a:cubicBezTo>
                    <a:pt x="2901" y="13556"/>
                    <a:pt x="2870" y="13556"/>
                    <a:pt x="2854" y="13525"/>
                  </a:cubicBezTo>
                  <a:cubicBezTo>
                    <a:pt x="2792" y="13432"/>
                    <a:pt x="2776" y="13339"/>
                    <a:pt x="2807" y="13231"/>
                  </a:cubicBezTo>
                  <a:cubicBezTo>
                    <a:pt x="2827" y="13181"/>
                    <a:pt x="2890" y="13151"/>
                    <a:pt x="2954" y="13151"/>
                  </a:cubicBezTo>
                  <a:close/>
                  <a:moveTo>
                    <a:pt x="1284" y="11801"/>
                  </a:moveTo>
                  <a:cubicBezTo>
                    <a:pt x="1300" y="11801"/>
                    <a:pt x="1317" y="11802"/>
                    <a:pt x="1334" y="11804"/>
                  </a:cubicBezTo>
                  <a:cubicBezTo>
                    <a:pt x="1489" y="11850"/>
                    <a:pt x="1582" y="11974"/>
                    <a:pt x="1644" y="12098"/>
                  </a:cubicBezTo>
                  <a:cubicBezTo>
                    <a:pt x="1861" y="12502"/>
                    <a:pt x="1970" y="12905"/>
                    <a:pt x="2032" y="13355"/>
                  </a:cubicBezTo>
                  <a:cubicBezTo>
                    <a:pt x="2079" y="13649"/>
                    <a:pt x="1923" y="13944"/>
                    <a:pt x="1644" y="14037"/>
                  </a:cubicBezTo>
                  <a:cubicBezTo>
                    <a:pt x="1613" y="14053"/>
                    <a:pt x="1551" y="14053"/>
                    <a:pt x="1505" y="14053"/>
                  </a:cubicBezTo>
                  <a:cubicBezTo>
                    <a:pt x="1334" y="14053"/>
                    <a:pt x="1194" y="13913"/>
                    <a:pt x="1086" y="13680"/>
                  </a:cubicBezTo>
                  <a:cubicBezTo>
                    <a:pt x="915" y="13277"/>
                    <a:pt x="698" y="12734"/>
                    <a:pt x="853" y="12191"/>
                  </a:cubicBezTo>
                  <a:cubicBezTo>
                    <a:pt x="911" y="11989"/>
                    <a:pt x="1063" y="11801"/>
                    <a:pt x="1284" y="11801"/>
                  </a:cubicBezTo>
                  <a:close/>
                  <a:moveTo>
                    <a:pt x="1396" y="14533"/>
                  </a:moveTo>
                  <a:lnTo>
                    <a:pt x="1691" y="14580"/>
                  </a:lnTo>
                  <a:lnTo>
                    <a:pt x="1691" y="14611"/>
                  </a:lnTo>
                  <a:cubicBezTo>
                    <a:pt x="1691" y="14673"/>
                    <a:pt x="1706" y="14750"/>
                    <a:pt x="1691" y="14813"/>
                  </a:cubicBezTo>
                  <a:cubicBezTo>
                    <a:pt x="1644" y="14890"/>
                    <a:pt x="1582" y="14952"/>
                    <a:pt x="1505" y="14952"/>
                  </a:cubicBezTo>
                  <a:lnTo>
                    <a:pt x="1489" y="14952"/>
                  </a:lnTo>
                  <a:cubicBezTo>
                    <a:pt x="1396" y="14921"/>
                    <a:pt x="1350" y="14844"/>
                    <a:pt x="1334" y="14766"/>
                  </a:cubicBezTo>
                  <a:cubicBezTo>
                    <a:pt x="1334" y="14688"/>
                    <a:pt x="1350" y="14626"/>
                    <a:pt x="1381" y="14580"/>
                  </a:cubicBezTo>
                  <a:lnTo>
                    <a:pt x="1396" y="14533"/>
                  </a:lnTo>
                  <a:close/>
                  <a:moveTo>
                    <a:pt x="2652" y="14332"/>
                  </a:moveTo>
                  <a:cubicBezTo>
                    <a:pt x="2776" y="14533"/>
                    <a:pt x="2885" y="14750"/>
                    <a:pt x="2978" y="14968"/>
                  </a:cubicBezTo>
                  <a:lnTo>
                    <a:pt x="3180" y="14533"/>
                  </a:lnTo>
                  <a:cubicBezTo>
                    <a:pt x="3203" y="14476"/>
                    <a:pt x="3251" y="14444"/>
                    <a:pt x="3307" y="14444"/>
                  </a:cubicBezTo>
                  <a:cubicBezTo>
                    <a:pt x="3326" y="14444"/>
                    <a:pt x="3346" y="14448"/>
                    <a:pt x="3366" y="14456"/>
                  </a:cubicBezTo>
                  <a:cubicBezTo>
                    <a:pt x="3443" y="14502"/>
                    <a:pt x="3490" y="14580"/>
                    <a:pt x="3443" y="14657"/>
                  </a:cubicBezTo>
                  <a:lnTo>
                    <a:pt x="3226" y="15138"/>
                  </a:lnTo>
                  <a:cubicBezTo>
                    <a:pt x="3428" y="15231"/>
                    <a:pt x="3645" y="15355"/>
                    <a:pt x="3831" y="15448"/>
                  </a:cubicBezTo>
                  <a:cubicBezTo>
                    <a:pt x="3893" y="15495"/>
                    <a:pt x="3940" y="15573"/>
                    <a:pt x="3924" y="15666"/>
                  </a:cubicBezTo>
                  <a:cubicBezTo>
                    <a:pt x="3893" y="15728"/>
                    <a:pt x="3847" y="15743"/>
                    <a:pt x="3800" y="15743"/>
                  </a:cubicBezTo>
                  <a:cubicBezTo>
                    <a:pt x="3754" y="15743"/>
                    <a:pt x="3738" y="15743"/>
                    <a:pt x="3723" y="15728"/>
                  </a:cubicBezTo>
                  <a:cubicBezTo>
                    <a:pt x="3567" y="15650"/>
                    <a:pt x="3381" y="15541"/>
                    <a:pt x="3211" y="15464"/>
                  </a:cubicBezTo>
                  <a:lnTo>
                    <a:pt x="3211" y="15464"/>
                  </a:lnTo>
                  <a:cubicBezTo>
                    <a:pt x="3304" y="15697"/>
                    <a:pt x="3397" y="15929"/>
                    <a:pt x="3459" y="16162"/>
                  </a:cubicBezTo>
                  <a:lnTo>
                    <a:pt x="3195" y="16239"/>
                  </a:lnTo>
                  <a:cubicBezTo>
                    <a:pt x="3133" y="16069"/>
                    <a:pt x="3056" y="15898"/>
                    <a:pt x="3009" y="15728"/>
                  </a:cubicBezTo>
                  <a:lnTo>
                    <a:pt x="2885" y="15976"/>
                  </a:lnTo>
                  <a:cubicBezTo>
                    <a:pt x="2870" y="16007"/>
                    <a:pt x="2807" y="16053"/>
                    <a:pt x="2745" y="16053"/>
                  </a:cubicBezTo>
                  <a:cubicBezTo>
                    <a:pt x="2730" y="16053"/>
                    <a:pt x="2714" y="16038"/>
                    <a:pt x="2683" y="16038"/>
                  </a:cubicBezTo>
                  <a:cubicBezTo>
                    <a:pt x="2621" y="15991"/>
                    <a:pt x="2575" y="15914"/>
                    <a:pt x="2621" y="15836"/>
                  </a:cubicBezTo>
                  <a:lnTo>
                    <a:pt x="2838" y="15309"/>
                  </a:lnTo>
                  <a:cubicBezTo>
                    <a:pt x="2823" y="15293"/>
                    <a:pt x="2823" y="15262"/>
                    <a:pt x="2807" y="15231"/>
                  </a:cubicBezTo>
                  <a:cubicBezTo>
                    <a:pt x="2621" y="15154"/>
                    <a:pt x="2435" y="15061"/>
                    <a:pt x="2265" y="14983"/>
                  </a:cubicBezTo>
                  <a:cubicBezTo>
                    <a:pt x="2187" y="14952"/>
                    <a:pt x="2156" y="14875"/>
                    <a:pt x="2187" y="14797"/>
                  </a:cubicBezTo>
                  <a:cubicBezTo>
                    <a:pt x="2221" y="14741"/>
                    <a:pt x="2271" y="14701"/>
                    <a:pt x="2325" y="14701"/>
                  </a:cubicBezTo>
                  <a:cubicBezTo>
                    <a:pt x="2346" y="14701"/>
                    <a:pt x="2367" y="14707"/>
                    <a:pt x="2389" y="14719"/>
                  </a:cubicBezTo>
                  <a:cubicBezTo>
                    <a:pt x="2435" y="14735"/>
                    <a:pt x="2513" y="14766"/>
                    <a:pt x="2590" y="14813"/>
                  </a:cubicBezTo>
                  <a:cubicBezTo>
                    <a:pt x="2513" y="14688"/>
                    <a:pt x="2466" y="14580"/>
                    <a:pt x="2404" y="14456"/>
                  </a:cubicBezTo>
                  <a:lnTo>
                    <a:pt x="2652" y="14332"/>
                  </a:lnTo>
                  <a:close/>
                  <a:moveTo>
                    <a:pt x="4669" y="16426"/>
                  </a:moveTo>
                  <a:cubicBezTo>
                    <a:pt x="4731" y="16426"/>
                    <a:pt x="4793" y="16441"/>
                    <a:pt x="4824" y="16503"/>
                  </a:cubicBezTo>
                  <a:cubicBezTo>
                    <a:pt x="4870" y="16550"/>
                    <a:pt x="4886" y="16612"/>
                    <a:pt x="4886" y="16689"/>
                  </a:cubicBezTo>
                  <a:cubicBezTo>
                    <a:pt x="4870" y="16751"/>
                    <a:pt x="4808" y="16782"/>
                    <a:pt x="4746" y="16813"/>
                  </a:cubicBezTo>
                  <a:lnTo>
                    <a:pt x="4684" y="16813"/>
                  </a:lnTo>
                  <a:cubicBezTo>
                    <a:pt x="4653" y="16813"/>
                    <a:pt x="4607" y="16782"/>
                    <a:pt x="4576" y="16767"/>
                  </a:cubicBezTo>
                  <a:cubicBezTo>
                    <a:pt x="4529" y="16736"/>
                    <a:pt x="4498" y="16658"/>
                    <a:pt x="4514" y="16596"/>
                  </a:cubicBezTo>
                  <a:cubicBezTo>
                    <a:pt x="4514" y="16534"/>
                    <a:pt x="4560" y="16472"/>
                    <a:pt x="4607" y="16457"/>
                  </a:cubicBezTo>
                  <a:lnTo>
                    <a:pt x="4638" y="16503"/>
                  </a:lnTo>
                  <a:lnTo>
                    <a:pt x="4669" y="16472"/>
                  </a:lnTo>
                  <a:lnTo>
                    <a:pt x="4669" y="16426"/>
                  </a:lnTo>
                  <a:close/>
                  <a:moveTo>
                    <a:pt x="3019" y="16664"/>
                  </a:moveTo>
                  <a:cubicBezTo>
                    <a:pt x="3051" y="16664"/>
                    <a:pt x="3084" y="16669"/>
                    <a:pt x="3118" y="16689"/>
                  </a:cubicBezTo>
                  <a:cubicBezTo>
                    <a:pt x="3195" y="16736"/>
                    <a:pt x="3273" y="16813"/>
                    <a:pt x="3257" y="16906"/>
                  </a:cubicBezTo>
                  <a:cubicBezTo>
                    <a:pt x="3242" y="16968"/>
                    <a:pt x="3211" y="16999"/>
                    <a:pt x="3180" y="17046"/>
                  </a:cubicBezTo>
                  <a:cubicBezTo>
                    <a:pt x="3133" y="17061"/>
                    <a:pt x="3102" y="17077"/>
                    <a:pt x="3056" y="17077"/>
                  </a:cubicBezTo>
                  <a:cubicBezTo>
                    <a:pt x="3025" y="17077"/>
                    <a:pt x="3009" y="17061"/>
                    <a:pt x="2978" y="17061"/>
                  </a:cubicBezTo>
                  <a:cubicBezTo>
                    <a:pt x="2885" y="17015"/>
                    <a:pt x="2807" y="16922"/>
                    <a:pt x="2823" y="16829"/>
                  </a:cubicBezTo>
                  <a:lnTo>
                    <a:pt x="2870" y="16829"/>
                  </a:lnTo>
                  <a:cubicBezTo>
                    <a:pt x="2838" y="16767"/>
                    <a:pt x="2870" y="16736"/>
                    <a:pt x="2870" y="16705"/>
                  </a:cubicBezTo>
                  <a:lnTo>
                    <a:pt x="2870" y="16674"/>
                  </a:lnTo>
                  <a:lnTo>
                    <a:pt x="2901" y="16674"/>
                  </a:lnTo>
                  <a:cubicBezTo>
                    <a:pt x="2936" y="16674"/>
                    <a:pt x="2977" y="16664"/>
                    <a:pt x="3019" y="16664"/>
                  </a:cubicBezTo>
                  <a:close/>
                  <a:moveTo>
                    <a:pt x="6313" y="17899"/>
                  </a:moveTo>
                  <a:lnTo>
                    <a:pt x="6313" y="17930"/>
                  </a:lnTo>
                  <a:lnTo>
                    <a:pt x="6327" y="17901"/>
                  </a:lnTo>
                  <a:lnTo>
                    <a:pt x="6327" y="17901"/>
                  </a:lnTo>
                  <a:lnTo>
                    <a:pt x="6313" y="17899"/>
                  </a:lnTo>
                  <a:close/>
                  <a:moveTo>
                    <a:pt x="7511" y="17427"/>
                  </a:moveTo>
                  <a:cubicBezTo>
                    <a:pt x="7535" y="17427"/>
                    <a:pt x="7560" y="17434"/>
                    <a:pt x="7584" y="17449"/>
                  </a:cubicBezTo>
                  <a:cubicBezTo>
                    <a:pt x="7584" y="17449"/>
                    <a:pt x="8019" y="17697"/>
                    <a:pt x="8251" y="17790"/>
                  </a:cubicBezTo>
                  <a:cubicBezTo>
                    <a:pt x="8329" y="17837"/>
                    <a:pt x="8360" y="17914"/>
                    <a:pt x="8329" y="18008"/>
                  </a:cubicBezTo>
                  <a:cubicBezTo>
                    <a:pt x="8298" y="18054"/>
                    <a:pt x="8251" y="18085"/>
                    <a:pt x="8205" y="18085"/>
                  </a:cubicBezTo>
                  <a:cubicBezTo>
                    <a:pt x="8174" y="18085"/>
                    <a:pt x="8158" y="18070"/>
                    <a:pt x="8143" y="18070"/>
                  </a:cubicBezTo>
                  <a:cubicBezTo>
                    <a:pt x="7910" y="17945"/>
                    <a:pt x="7460" y="17713"/>
                    <a:pt x="7445" y="17697"/>
                  </a:cubicBezTo>
                  <a:cubicBezTo>
                    <a:pt x="7367" y="17666"/>
                    <a:pt x="7352" y="17589"/>
                    <a:pt x="7383" y="17511"/>
                  </a:cubicBezTo>
                  <a:cubicBezTo>
                    <a:pt x="7414" y="17459"/>
                    <a:pt x="7460" y="17427"/>
                    <a:pt x="7511" y="17427"/>
                  </a:cubicBezTo>
                  <a:close/>
                  <a:moveTo>
                    <a:pt x="6300" y="17862"/>
                  </a:moveTo>
                  <a:cubicBezTo>
                    <a:pt x="6314" y="17862"/>
                    <a:pt x="6329" y="17864"/>
                    <a:pt x="6344" y="17868"/>
                  </a:cubicBezTo>
                  <a:lnTo>
                    <a:pt x="6327" y="17901"/>
                  </a:lnTo>
                  <a:lnTo>
                    <a:pt x="6327" y="17901"/>
                  </a:lnTo>
                  <a:lnTo>
                    <a:pt x="6514" y="17930"/>
                  </a:lnTo>
                  <a:lnTo>
                    <a:pt x="6452" y="18225"/>
                  </a:lnTo>
                  <a:lnTo>
                    <a:pt x="6437" y="18240"/>
                  </a:lnTo>
                  <a:cubicBezTo>
                    <a:pt x="6421" y="18256"/>
                    <a:pt x="6390" y="18256"/>
                    <a:pt x="6359" y="18256"/>
                  </a:cubicBezTo>
                  <a:cubicBezTo>
                    <a:pt x="6282" y="18256"/>
                    <a:pt x="6189" y="18209"/>
                    <a:pt x="6142" y="18132"/>
                  </a:cubicBezTo>
                  <a:cubicBezTo>
                    <a:pt x="6127" y="18070"/>
                    <a:pt x="6142" y="17992"/>
                    <a:pt x="6189" y="17930"/>
                  </a:cubicBezTo>
                  <a:cubicBezTo>
                    <a:pt x="6212" y="17883"/>
                    <a:pt x="6254" y="17862"/>
                    <a:pt x="6300" y="17862"/>
                  </a:cubicBezTo>
                  <a:close/>
                  <a:moveTo>
                    <a:pt x="5060" y="17886"/>
                  </a:moveTo>
                  <a:cubicBezTo>
                    <a:pt x="5133" y="17886"/>
                    <a:pt x="5206" y="17928"/>
                    <a:pt x="5227" y="17992"/>
                  </a:cubicBezTo>
                  <a:cubicBezTo>
                    <a:pt x="5274" y="18054"/>
                    <a:pt x="5274" y="18085"/>
                    <a:pt x="5258" y="18147"/>
                  </a:cubicBezTo>
                  <a:cubicBezTo>
                    <a:pt x="5227" y="18209"/>
                    <a:pt x="5196" y="18240"/>
                    <a:pt x="5149" y="18256"/>
                  </a:cubicBezTo>
                  <a:cubicBezTo>
                    <a:pt x="5134" y="18287"/>
                    <a:pt x="5118" y="18287"/>
                    <a:pt x="5072" y="18287"/>
                  </a:cubicBezTo>
                  <a:cubicBezTo>
                    <a:pt x="4994" y="18287"/>
                    <a:pt x="4917" y="18240"/>
                    <a:pt x="4886" y="18178"/>
                  </a:cubicBezTo>
                  <a:cubicBezTo>
                    <a:pt x="4839" y="18085"/>
                    <a:pt x="4870" y="17976"/>
                    <a:pt x="4963" y="17914"/>
                  </a:cubicBezTo>
                  <a:cubicBezTo>
                    <a:pt x="4993" y="17895"/>
                    <a:pt x="5026" y="17886"/>
                    <a:pt x="5060" y="17886"/>
                  </a:cubicBezTo>
                  <a:close/>
                  <a:moveTo>
                    <a:pt x="4368" y="18331"/>
                  </a:moveTo>
                  <a:cubicBezTo>
                    <a:pt x="4433" y="18331"/>
                    <a:pt x="4500" y="18362"/>
                    <a:pt x="4529" y="18411"/>
                  </a:cubicBezTo>
                  <a:cubicBezTo>
                    <a:pt x="4560" y="18473"/>
                    <a:pt x="4576" y="18519"/>
                    <a:pt x="4560" y="18566"/>
                  </a:cubicBezTo>
                  <a:cubicBezTo>
                    <a:pt x="4529" y="18643"/>
                    <a:pt x="4451" y="18705"/>
                    <a:pt x="4358" y="18705"/>
                  </a:cubicBezTo>
                  <a:cubicBezTo>
                    <a:pt x="4327" y="18705"/>
                    <a:pt x="4281" y="18690"/>
                    <a:pt x="4265" y="18674"/>
                  </a:cubicBezTo>
                  <a:cubicBezTo>
                    <a:pt x="4219" y="18628"/>
                    <a:pt x="4188" y="18566"/>
                    <a:pt x="4188" y="18519"/>
                  </a:cubicBezTo>
                  <a:cubicBezTo>
                    <a:pt x="4188" y="18457"/>
                    <a:pt x="4219" y="18395"/>
                    <a:pt x="4265" y="18364"/>
                  </a:cubicBezTo>
                  <a:cubicBezTo>
                    <a:pt x="4294" y="18341"/>
                    <a:pt x="4331" y="18331"/>
                    <a:pt x="4368" y="18331"/>
                  </a:cubicBezTo>
                  <a:close/>
                  <a:moveTo>
                    <a:pt x="6661" y="18803"/>
                  </a:moveTo>
                  <a:cubicBezTo>
                    <a:pt x="6689" y="18803"/>
                    <a:pt x="6718" y="18812"/>
                    <a:pt x="6747" y="18830"/>
                  </a:cubicBezTo>
                  <a:cubicBezTo>
                    <a:pt x="6747" y="18830"/>
                    <a:pt x="7429" y="19186"/>
                    <a:pt x="7786" y="19295"/>
                  </a:cubicBezTo>
                  <a:cubicBezTo>
                    <a:pt x="7864" y="19310"/>
                    <a:pt x="7926" y="19388"/>
                    <a:pt x="7910" y="19465"/>
                  </a:cubicBezTo>
                  <a:cubicBezTo>
                    <a:pt x="7895" y="19543"/>
                    <a:pt x="7833" y="19574"/>
                    <a:pt x="7771" y="19574"/>
                  </a:cubicBezTo>
                  <a:lnTo>
                    <a:pt x="7740" y="19574"/>
                  </a:lnTo>
                  <a:cubicBezTo>
                    <a:pt x="7321" y="19465"/>
                    <a:pt x="6623" y="19093"/>
                    <a:pt x="6607" y="19078"/>
                  </a:cubicBezTo>
                  <a:cubicBezTo>
                    <a:pt x="6530" y="19031"/>
                    <a:pt x="6514" y="18954"/>
                    <a:pt x="6545" y="18876"/>
                  </a:cubicBezTo>
                  <a:cubicBezTo>
                    <a:pt x="6574" y="18828"/>
                    <a:pt x="6616" y="18803"/>
                    <a:pt x="6661" y="18803"/>
                  </a:cubicBezTo>
                  <a:close/>
                  <a:moveTo>
                    <a:pt x="5175" y="18616"/>
                  </a:moveTo>
                  <a:cubicBezTo>
                    <a:pt x="5204" y="18616"/>
                    <a:pt x="5234" y="18625"/>
                    <a:pt x="5258" y="18643"/>
                  </a:cubicBezTo>
                  <a:cubicBezTo>
                    <a:pt x="5258" y="18643"/>
                    <a:pt x="5987" y="19233"/>
                    <a:pt x="6700" y="19558"/>
                  </a:cubicBezTo>
                  <a:cubicBezTo>
                    <a:pt x="6762" y="19605"/>
                    <a:pt x="6809" y="19698"/>
                    <a:pt x="6778" y="19760"/>
                  </a:cubicBezTo>
                  <a:cubicBezTo>
                    <a:pt x="6747" y="19791"/>
                    <a:pt x="6700" y="19838"/>
                    <a:pt x="6654" y="19838"/>
                  </a:cubicBezTo>
                  <a:cubicBezTo>
                    <a:pt x="6623" y="19838"/>
                    <a:pt x="6607" y="19807"/>
                    <a:pt x="6592" y="19807"/>
                  </a:cubicBezTo>
                  <a:cubicBezTo>
                    <a:pt x="5832" y="19465"/>
                    <a:pt x="5118" y="18876"/>
                    <a:pt x="5072" y="18861"/>
                  </a:cubicBezTo>
                  <a:cubicBezTo>
                    <a:pt x="5025" y="18830"/>
                    <a:pt x="4994" y="18721"/>
                    <a:pt x="5056" y="18674"/>
                  </a:cubicBezTo>
                  <a:cubicBezTo>
                    <a:pt x="5085" y="18637"/>
                    <a:pt x="5130" y="18616"/>
                    <a:pt x="5175" y="18616"/>
                  </a:cubicBezTo>
                  <a:close/>
                  <a:moveTo>
                    <a:pt x="7534" y="20258"/>
                  </a:moveTo>
                  <a:cubicBezTo>
                    <a:pt x="7591" y="20258"/>
                    <a:pt x="7649" y="20274"/>
                    <a:pt x="7693" y="20303"/>
                  </a:cubicBezTo>
                  <a:cubicBezTo>
                    <a:pt x="7817" y="20349"/>
                    <a:pt x="7864" y="20489"/>
                    <a:pt x="7833" y="20598"/>
                  </a:cubicBezTo>
                  <a:cubicBezTo>
                    <a:pt x="7833" y="20644"/>
                    <a:pt x="7817" y="20675"/>
                    <a:pt x="7771" y="20706"/>
                  </a:cubicBezTo>
                  <a:cubicBezTo>
                    <a:pt x="7755" y="20706"/>
                    <a:pt x="7740" y="20722"/>
                    <a:pt x="7709" y="20722"/>
                  </a:cubicBezTo>
                  <a:cubicBezTo>
                    <a:pt x="7677" y="20737"/>
                    <a:pt x="7631" y="20737"/>
                    <a:pt x="7600" y="20737"/>
                  </a:cubicBezTo>
                  <a:cubicBezTo>
                    <a:pt x="7507" y="20737"/>
                    <a:pt x="7429" y="20722"/>
                    <a:pt x="7367" y="20660"/>
                  </a:cubicBezTo>
                  <a:cubicBezTo>
                    <a:pt x="7305" y="20629"/>
                    <a:pt x="7290" y="20551"/>
                    <a:pt x="7290" y="20474"/>
                  </a:cubicBezTo>
                  <a:cubicBezTo>
                    <a:pt x="7290" y="20411"/>
                    <a:pt x="7321" y="20349"/>
                    <a:pt x="7367" y="20318"/>
                  </a:cubicBezTo>
                  <a:cubicBezTo>
                    <a:pt x="7408" y="20278"/>
                    <a:pt x="7471" y="20258"/>
                    <a:pt x="7534" y="20258"/>
                  </a:cubicBezTo>
                  <a:close/>
                  <a:moveTo>
                    <a:pt x="10655" y="1"/>
                  </a:moveTo>
                  <a:cubicBezTo>
                    <a:pt x="4762" y="1"/>
                    <a:pt x="0" y="4762"/>
                    <a:pt x="0" y="10656"/>
                  </a:cubicBezTo>
                  <a:cubicBezTo>
                    <a:pt x="0" y="16544"/>
                    <a:pt x="4753" y="21318"/>
                    <a:pt x="10640" y="21327"/>
                  </a:cubicBezTo>
                  <a:lnTo>
                    <a:pt x="10640" y="21327"/>
                  </a:lnTo>
                  <a:lnTo>
                    <a:pt x="10640" y="20396"/>
                  </a:lnTo>
                  <a:cubicBezTo>
                    <a:pt x="10578" y="20396"/>
                    <a:pt x="10547" y="20411"/>
                    <a:pt x="10485" y="20411"/>
                  </a:cubicBezTo>
                  <a:cubicBezTo>
                    <a:pt x="10392" y="20427"/>
                    <a:pt x="10268" y="20427"/>
                    <a:pt x="10175" y="20427"/>
                  </a:cubicBezTo>
                  <a:cubicBezTo>
                    <a:pt x="9833" y="20427"/>
                    <a:pt x="9570" y="20380"/>
                    <a:pt x="9368" y="20256"/>
                  </a:cubicBezTo>
                  <a:cubicBezTo>
                    <a:pt x="9306" y="20225"/>
                    <a:pt x="9166" y="20148"/>
                    <a:pt x="9151" y="20008"/>
                  </a:cubicBezTo>
                  <a:cubicBezTo>
                    <a:pt x="9151" y="19946"/>
                    <a:pt x="9166" y="19869"/>
                    <a:pt x="9213" y="19807"/>
                  </a:cubicBezTo>
                  <a:cubicBezTo>
                    <a:pt x="9290" y="19714"/>
                    <a:pt x="9399" y="19698"/>
                    <a:pt x="9523" y="19667"/>
                  </a:cubicBezTo>
                  <a:cubicBezTo>
                    <a:pt x="9627" y="19662"/>
                    <a:pt x="9733" y="19658"/>
                    <a:pt x="9841" y="19658"/>
                  </a:cubicBezTo>
                  <a:cubicBezTo>
                    <a:pt x="10057" y="19658"/>
                    <a:pt x="10278" y="19672"/>
                    <a:pt x="10485" y="19714"/>
                  </a:cubicBezTo>
                  <a:cubicBezTo>
                    <a:pt x="10547" y="19714"/>
                    <a:pt x="10609" y="19729"/>
                    <a:pt x="10640" y="19760"/>
                  </a:cubicBezTo>
                  <a:lnTo>
                    <a:pt x="10640" y="869"/>
                  </a:lnTo>
                  <a:cubicBezTo>
                    <a:pt x="10237" y="869"/>
                    <a:pt x="9864" y="916"/>
                    <a:pt x="9864" y="916"/>
                  </a:cubicBezTo>
                  <a:cubicBezTo>
                    <a:pt x="9787" y="916"/>
                    <a:pt x="9709" y="854"/>
                    <a:pt x="9709" y="776"/>
                  </a:cubicBezTo>
                  <a:cubicBezTo>
                    <a:pt x="9709" y="699"/>
                    <a:pt x="9771" y="621"/>
                    <a:pt x="9849" y="621"/>
                  </a:cubicBezTo>
                  <a:cubicBezTo>
                    <a:pt x="9880" y="621"/>
                    <a:pt x="10252" y="575"/>
                    <a:pt x="10655" y="575"/>
                  </a:cubicBezTo>
                  <a:lnTo>
                    <a:pt x="10655" y="1"/>
                  </a:lnTo>
                  <a:close/>
                  <a:moveTo>
                    <a:pt x="10640" y="21327"/>
                  </a:moveTo>
                  <a:lnTo>
                    <a:pt x="10640" y="21327"/>
                  </a:lnTo>
                  <a:lnTo>
                    <a:pt x="10655" y="21327"/>
                  </a:lnTo>
                  <a:cubicBezTo>
                    <a:pt x="10650" y="21327"/>
                    <a:pt x="10645" y="21327"/>
                    <a:pt x="10640" y="21327"/>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25"/>
            <p:cNvSpPr/>
            <p:nvPr/>
          </p:nvSpPr>
          <p:spPr>
            <a:xfrm>
              <a:off x="4861063" y="4055025"/>
              <a:ext cx="19400" cy="42275"/>
            </a:xfrm>
            <a:custGeom>
              <a:avLst/>
              <a:gdLst/>
              <a:ahLst/>
              <a:cxnLst/>
              <a:rect l="l" t="t" r="r" b="b"/>
              <a:pathLst>
                <a:path w="776" h="1691" extrusionOk="0">
                  <a:moveTo>
                    <a:pt x="264" y="0"/>
                  </a:moveTo>
                  <a:cubicBezTo>
                    <a:pt x="217" y="0"/>
                    <a:pt x="155" y="78"/>
                    <a:pt x="109" y="186"/>
                  </a:cubicBezTo>
                  <a:cubicBezTo>
                    <a:pt x="0" y="636"/>
                    <a:pt x="171" y="1117"/>
                    <a:pt x="342" y="1489"/>
                  </a:cubicBezTo>
                  <a:cubicBezTo>
                    <a:pt x="404" y="1613"/>
                    <a:pt x="466" y="1691"/>
                    <a:pt x="512" y="1691"/>
                  </a:cubicBezTo>
                  <a:lnTo>
                    <a:pt x="559" y="1691"/>
                  </a:lnTo>
                  <a:cubicBezTo>
                    <a:pt x="698" y="1629"/>
                    <a:pt x="776" y="1474"/>
                    <a:pt x="745" y="1319"/>
                  </a:cubicBezTo>
                  <a:cubicBezTo>
                    <a:pt x="698" y="915"/>
                    <a:pt x="574" y="528"/>
                    <a:pt x="404" y="155"/>
                  </a:cubicBezTo>
                  <a:cubicBezTo>
                    <a:pt x="373" y="93"/>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25"/>
            <p:cNvSpPr/>
            <p:nvPr/>
          </p:nvSpPr>
          <p:spPr>
            <a:xfrm>
              <a:off x="4985913" y="3834000"/>
              <a:ext cx="32200" cy="14425"/>
            </a:xfrm>
            <a:custGeom>
              <a:avLst/>
              <a:gdLst/>
              <a:ahLst/>
              <a:cxnLst/>
              <a:rect l="l" t="t" r="r" b="b"/>
              <a:pathLst>
                <a:path w="1288" h="577" extrusionOk="0">
                  <a:moveTo>
                    <a:pt x="1009" y="1"/>
                  </a:moveTo>
                  <a:cubicBezTo>
                    <a:pt x="683" y="1"/>
                    <a:pt x="373" y="172"/>
                    <a:pt x="140" y="311"/>
                  </a:cubicBezTo>
                  <a:cubicBezTo>
                    <a:pt x="47" y="373"/>
                    <a:pt x="0" y="420"/>
                    <a:pt x="0" y="420"/>
                  </a:cubicBezTo>
                  <a:cubicBezTo>
                    <a:pt x="35" y="524"/>
                    <a:pt x="123" y="577"/>
                    <a:pt x="210" y="577"/>
                  </a:cubicBezTo>
                  <a:cubicBezTo>
                    <a:pt x="239" y="577"/>
                    <a:pt x="268" y="571"/>
                    <a:pt x="295" y="559"/>
                  </a:cubicBezTo>
                  <a:cubicBezTo>
                    <a:pt x="605" y="482"/>
                    <a:pt x="916" y="342"/>
                    <a:pt x="1195" y="172"/>
                  </a:cubicBezTo>
                  <a:cubicBezTo>
                    <a:pt x="1272" y="109"/>
                    <a:pt x="1288" y="94"/>
                    <a:pt x="1288" y="94"/>
                  </a:cubicBezTo>
                  <a:cubicBezTo>
                    <a:pt x="1288" y="78"/>
                    <a:pt x="1226" y="32"/>
                    <a:pt x="1148" y="16"/>
                  </a:cubicBezTo>
                  <a:cubicBezTo>
                    <a:pt x="1117" y="16"/>
                    <a:pt x="1055"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25"/>
            <p:cNvSpPr/>
            <p:nvPr/>
          </p:nvSpPr>
          <p:spPr>
            <a:xfrm>
              <a:off x="5072763" y="4251100"/>
              <a:ext cx="29100" cy="5175"/>
            </a:xfrm>
            <a:custGeom>
              <a:avLst/>
              <a:gdLst/>
              <a:ahLst/>
              <a:cxnLst/>
              <a:rect l="l" t="t" r="r" b="b"/>
              <a:pathLst>
                <a:path w="1164" h="207" extrusionOk="0">
                  <a:moveTo>
                    <a:pt x="450" y="0"/>
                  </a:moveTo>
                  <a:cubicBezTo>
                    <a:pt x="325" y="0"/>
                    <a:pt x="200" y="8"/>
                    <a:pt x="78" y="21"/>
                  </a:cubicBezTo>
                  <a:cubicBezTo>
                    <a:pt x="47" y="21"/>
                    <a:pt x="16" y="21"/>
                    <a:pt x="1" y="52"/>
                  </a:cubicBezTo>
                  <a:cubicBezTo>
                    <a:pt x="16" y="52"/>
                    <a:pt x="16" y="67"/>
                    <a:pt x="47" y="67"/>
                  </a:cubicBezTo>
                  <a:cubicBezTo>
                    <a:pt x="202" y="160"/>
                    <a:pt x="435" y="207"/>
                    <a:pt x="714" y="207"/>
                  </a:cubicBezTo>
                  <a:cubicBezTo>
                    <a:pt x="823" y="207"/>
                    <a:pt x="916" y="207"/>
                    <a:pt x="1009" y="176"/>
                  </a:cubicBezTo>
                  <a:cubicBezTo>
                    <a:pt x="1148" y="176"/>
                    <a:pt x="1164" y="145"/>
                    <a:pt x="1164" y="145"/>
                  </a:cubicBezTo>
                  <a:cubicBezTo>
                    <a:pt x="1148" y="98"/>
                    <a:pt x="1071" y="67"/>
                    <a:pt x="978" y="52"/>
                  </a:cubicBezTo>
                  <a:cubicBezTo>
                    <a:pt x="805" y="15"/>
                    <a:pt x="627"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25"/>
            <p:cNvSpPr/>
            <p:nvPr/>
          </p:nvSpPr>
          <p:spPr>
            <a:xfrm>
              <a:off x="4978163" y="3827125"/>
              <a:ext cx="47700" cy="29000"/>
            </a:xfrm>
            <a:custGeom>
              <a:avLst/>
              <a:gdLst/>
              <a:ahLst/>
              <a:cxnLst/>
              <a:rect l="l" t="t" r="r" b="b"/>
              <a:pathLst>
                <a:path w="1908" h="1160" extrusionOk="0">
                  <a:moveTo>
                    <a:pt x="1319" y="276"/>
                  </a:moveTo>
                  <a:cubicBezTo>
                    <a:pt x="1365" y="276"/>
                    <a:pt x="1427" y="291"/>
                    <a:pt x="1458" y="291"/>
                  </a:cubicBezTo>
                  <a:cubicBezTo>
                    <a:pt x="1536" y="307"/>
                    <a:pt x="1598" y="353"/>
                    <a:pt x="1598" y="369"/>
                  </a:cubicBezTo>
                  <a:cubicBezTo>
                    <a:pt x="1598" y="369"/>
                    <a:pt x="1582" y="384"/>
                    <a:pt x="1505" y="447"/>
                  </a:cubicBezTo>
                  <a:cubicBezTo>
                    <a:pt x="1226" y="617"/>
                    <a:pt x="915" y="757"/>
                    <a:pt x="605" y="834"/>
                  </a:cubicBezTo>
                  <a:cubicBezTo>
                    <a:pt x="577" y="846"/>
                    <a:pt x="547" y="852"/>
                    <a:pt x="518" y="852"/>
                  </a:cubicBezTo>
                  <a:cubicBezTo>
                    <a:pt x="436" y="852"/>
                    <a:pt x="356" y="806"/>
                    <a:pt x="310" y="726"/>
                  </a:cubicBezTo>
                  <a:cubicBezTo>
                    <a:pt x="310" y="695"/>
                    <a:pt x="341" y="664"/>
                    <a:pt x="450" y="586"/>
                  </a:cubicBezTo>
                  <a:cubicBezTo>
                    <a:pt x="683" y="447"/>
                    <a:pt x="993" y="276"/>
                    <a:pt x="1319" y="276"/>
                  </a:cubicBezTo>
                  <a:close/>
                  <a:moveTo>
                    <a:pt x="1331" y="1"/>
                  </a:moveTo>
                  <a:cubicBezTo>
                    <a:pt x="932" y="1"/>
                    <a:pt x="566" y="177"/>
                    <a:pt x="295" y="353"/>
                  </a:cubicBezTo>
                  <a:cubicBezTo>
                    <a:pt x="109" y="462"/>
                    <a:pt x="0" y="602"/>
                    <a:pt x="31" y="757"/>
                  </a:cubicBezTo>
                  <a:cubicBezTo>
                    <a:pt x="31" y="803"/>
                    <a:pt x="47" y="834"/>
                    <a:pt x="109" y="896"/>
                  </a:cubicBezTo>
                  <a:cubicBezTo>
                    <a:pt x="186" y="1067"/>
                    <a:pt x="372" y="1160"/>
                    <a:pt x="574" y="1160"/>
                  </a:cubicBezTo>
                  <a:cubicBezTo>
                    <a:pt x="605" y="1160"/>
                    <a:pt x="667" y="1160"/>
                    <a:pt x="698" y="1144"/>
                  </a:cubicBezTo>
                  <a:cubicBezTo>
                    <a:pt x="1055" y="1051"/>
                    <a:pt x="1381" y="912"/>
                    <a:pt x="1675" y="726"/>
                  </a:cubicBezTo>
                  <a:cubicBezTo>
                    <a:pt x="1737" y="679"/>
                    <a:pt x="1861" y="586"/>
                    <a:pt x="1892" y="400"/>
                  </a:cubicBezTo>
                  <a:cubicBezTo>
                    <a:pt x="1908" y="198"/>
                    <a:pt x="1706" y="59"/>
                    <a:pt x="1505" y="12"/>
                  </a:cubicBezTo>
                  <a:cubicBezTo>
                    <a:pt x="1446" y="4"/>
                    <a:pt x="1388" y="1"/>
                    <a:pt x="13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25"/>
            <p:cNvSpPr/>
            <p:nvPr/>
          </p:nvSpPr>
          <p:spPr>
            <a:xfrm>
              <a:off x="5064613" y="4243075"/>
              <a:ext cx="37650" cy="19400"/>
            </a:xfrm>
            <a:custGeom>
              <a:avLst/>
              <a:gdLst/>
              <a:ahLst/>
              <a:cxnLst/>
              <a:rect l="l" t="t" r="r" b="b"/>
              <a:pathLst>
                <a:path w="1506" h="776" extrusionOk="0">
                  <a:moveTo>
                    <a:pt x="808" y="305"/>
                  </a:moveTo>
                  <a:cubicBezTo>
                    <a:pt x="975" y="305"/>
                    <a:pt x="1141" y="316"/>
                    <a:pt x="1304" y="342"/>
                  </a:cubicBezTo>
                  <a:cubicBezTo>
                    <a:pt x="1397" y="373"/>
                    <a:pt x="1474" y="419"/>
                    <a:pt x="1474" y="450"/>
                  </a:cubicBezTo>
                  <a:cubicBezTo>
                    <a:pt x="1474" y="466"/>
                    <a:pt x="1459" y="481"/>
                    <a:pt x="1335" y="481"/>
                  </a:cubicBezTo>
                  <a:cubicBezTo>
                    <a:pt x="1242" y="497"/>
                    <a:pt x="1149" y="497"/>
                    <a:pt x="1040" y="497"/>
                  </a:cubicBezTo>
                  <a:cubicBezTo>
                    <a:pt x="761" y="497"/>
                    <a:pt x="528" y="466"/>
                    <a:pt x="373" y="373"/>
                  </a:cubicBezTo>
                  <a:cubicBezTo>
                    <a:pt x="342" y="373"/>
                    <a:pt x="342" y="342"/>
                    <a:pt x="327" y="342"/>
                  </a:cubicBezTo>
                  <a:cubicBezTo>
                    <a:pt x="342" y="326"/>
                    <a:pt x="373" y="326"/>
                    <a:pt x="404" y="326"/>
                  </a:cubicBezTo>
                  <a:cubicBezTo>
                    <a:pt x="537" y="312"/>
                    <a:pt x="672" y="305"/>
                    <a:pt x="808" y="305"/>
                  </a:cubicBezTo>
                  <a:close/>
                  <a:moveTo>
                    <a:pt x="714" y="1"/>
                  </a:moveTo>
                  <a:cubicBezTo>
                    <a:pt x="606" y="1"/>
                    <a:pt x="497" y="6"/>
                    <a:pt x="389" y="16"/>
                  </a:cubicBezTo>
                  <a:cubicBezTo>
                    <a:pt x="265" y="32"/>
                    <a:pt x="156" y="63"/>
                    <a:pt x="78" y="156"/>
                  </a:cubicBezTo>
                  <a:cubicBezTo>
                    <a:pt x="16" y="218"/>
                    <a:pt x="1" y="264"/>
                    <a:pt x="16" y="342"/>
                  </a:cubicBezTo>
                  <a:cubicBezTo>
                    <a:pt x="63" y="481"/>
                    <a:pt x="172" y="559"/>
                    <a:pt x="234" y="605"/>
                  </a:cubicBezTo>
                  <a:cubicBezTo>
                    <a:pt x="451" y="714"/>
                    <a:pt x="714" y="776"/>
                    <a:pt x="1040" y="776"/>
                  </a:cubicBezTo>
                  <a:cubicBezTo>
                    <a:pt x="1164" y="776"/>
                    <a:pt x="1257" y="760"/>
                    <a:pt x="1350" y="760"/>
                  </a:cubicBezTo>
                  <a:cubicBezTo>
                    <a:pt x="1397" y="760"/>
                    <a:pt x="1459" y="760"/>
                    <a:pt x="1505" y="729"/>
                  </a:cubicBezTo>
                  <a:lnTo>
                    <a:pt x="1505" y="109"/>
                  </a:lnTo>
                  <a:cubicBezTo>
                    <a:pt x="1459" y="94"/>
                    <a:pt x="1397" y="78"/>
                    <a:pt x="1350" y="63"/>
                  </a:cubicBezTo>
                  <a:cubicBezTo>
                    <a:pt x="1143" y="21"/>
                    <a:pt x="930" y="1"/>
                    <a:pt x="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25"/>
            <p:cNvSpPr/>
            <p:nvPr/>
          </p:nvSpPr>
          <p:spPr>
            <a:xfrm>
              <a:off x="4853688" y="4047400"/>
              <a:ext cx="34150" cy="56500"/>
            </a:xfrm>
            <a:custGeom>
              <a:avLst/>
              <a:gdLst/>
              <a:ahLst/>
              <a:cxnLst/>
              <a:rect l="l" t="t" r="r" b="b"/>
              <a:pathLst>
                <a:path w="1366" h="2260" extrusionOk="0">
                  <a:moveTo>
                    <a:pt x="559" y="305"/>
                  </a:moveTo>
                  <a:cubicBezTo>
                    <a:pt x="621" y="305"/>
                    <a:pt x="668" y="398"/>
                    <a:pt x="683" y="445"/>
                  </a:cubicBezTo>
                  <a:cubicBezTo>
                    <a:pt x="854" y="802"/>
                    <a:pt x="978" y="1189"/>
                    <a:pt x="1024" y="1608"/>
                  </a:cubicBezTo>
                  <a:cubicBezTo>
                    <a:pt x="1055" y="1763"/>
                    <a:pt x="978" y="1918"/>
                    <a:pt x="854" y="1996"/>
                  </a:cubicBezTo>
                  <a:lnTo>
                    <a:pt x="807" y="1996"/>
                  </a:lnTo>
                  <a:cubicBezTo>
                    <a:pt x="761" y="1996"/>
                    <a:pt x="699" y="1918"/>
                    <a:pt x="637" y="1794"/>
                  </a:cubicBezTo>
                  <a:cubicBezTo>
                    <a:pt x="466" y="1422"/>
                    <a:pt x="295" y="941"/>
                    <a:pt x="404" y="491"/>
                  </a:cubicBezTo>
                  <a:cubicBezTo>
                    <a:pt x="450" y="383"/>
                    <a:pt x="512" y="305"/>
                    <a:pt x="559" y="305"/>
                  </a:cubicBezTo>
                  <a:close/>
                  <a:moveTo>
                    <a:pt x="560" y="0"/>
                  </a:moveTo>
                  <a:cubicBezTo>
                    <a:pt x="364" y="0"/>
                    <a:pt x="211" y="206"/>
                    <a:pt x="156" y="398"/>
                  </a:cubicBezTo>
                  <a:cubicBezTo>
                    <a:pt x="1" y="926"/>
                    <a:pt x="202" y="1484"/>
                    <a:pt x="388" y="1887"/>
                  </a:cubicBezTo>
                  <a:cubicBezTo>
                    <a:pt x="512" y="2151"/>
                    <a:pt x="637" y="2260"/>
                    <a:pt x="823" y="2260"/>
                  </a:cubicBezTo>
                  <a:cubicBezTo>
                    <a:pt x="854" y="2260"/>
                    <a:pt x="916" y="2260"/>
                    <a:pt x="947" y="2244"/>
                  </a:cubicBezTo>
                  <a:cubicBezTo>
                    <a:pt x="1210" y="2151"/>
                    <a:pt x="1366" y="1856"/>
                    <a:pt x="1319" y="1562"/>
                  </a:cubicBezTo>
                  <a:cubicBezTo>
                    <a:pt x="1257" y="1112"/>
                    <a:pt x="1133" y="693"/>
                    <a:pt x="947" y="305"/>
                  </a:cubicBezTo>
                  <a:cubicBezTo>
                    <a:pt x="900" y="181"/>
                    <a:pt x="823" y="57"/>
                    <a:pt x="637" y="11"/>
                  </a:cubicBezTo>
                  <a:cubicBezTo>
                    <a:pt x="611"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25"/>
            <p:cNvSpPr/>
            <p:nvPr/>
          </p:nvSpPr>
          <p:spPr>
            <a:xfrm>
              <a:off x="4889763" y="4110850"/>
              <a:ext cx="44600" cy="47725"/>
            </a:xfrm>
            <a:custGeom>
              <a:avLst/>
              <a:gdLst/>
              <a:ahLst/>
              <a:cxnLst/>
              <a:rect l="l" t="t" r="r" b="b"/>
              <a:pathLst>
                <a:path w="1784" h="1909" extrusionOk="0">
                  <a:moveTo>
                    <a:pt x="496" y="1"/>
                  </a:moveTo>
                  <a:lnTo>
                    <a:pt x="248" y="125"/>
                  </a:lnTo>
                  <a:cubicBezTo>
                    <a:pt x="310" y="249"/>
                    <a:pt x="357" y="357"/>
                    <a:pt x="434" y="482"/>
                  </a:cubicBezTo>
                  <a:cubicBezTo>
                    <a:pt x="357" y="435"/>
                    <a:pt x="279" y="404"/>
                    <a:pt x="233" y="388"/>
                  </a:cubicBezTo>
                  <a:cubicBezTo>
                    <a:pt x="211" y="376"/>
                    <a:pt x="190" y="370"/>
                    <a:pt x="169" y="370"/>
                  </a:cubicBezTo>
                  <a:cubicBezTo>
                    <a:pt x="115" y="370"/>
                    <a:pt x="65" y="410"/>
                    <a:pt x="31" y="466"/>
                  </a:cubicBezTo>
                  <a:cubicBezTo>
                    <a:pt x="0" y="544"/>
                    <a:pt x="31" y="621"/>
                    <a:pt x="109" y="652"/>
                  </a:cubicBezTo>
                  <a:cubicBezTo>
                    <a:pt x="279" y="730"/>
                    <a:pt x="465" y="823"/>
                    <a:pt x="651" y="900"/>
                  </a:cubicBezTo>
                  <a:cubicBezTo>
                    <a:pt x="667" y="931"/>
                    <a:pt x="667" y="962"/>
                    <a:pt x="682" y="978"/>
                  </a:cubicBezTo>
                  <a:lnTo>
                    <a:pt x="465" y="1505"/>
                  </a:lnTo>
                  <a:cubicBezTo>
                    <a:pt x="419" y="1583"/>
                    <a:pt x="465" y="1660"/>
                    <a:pt x="527" y="1707"/>
                  </a:cubicBezTo>
                  <a:cubicBezTo>
                    <a:pt x="558" y="1707"/>
                    <a:pt x="574" y="1722"/>
                    <a:pt x="589" y="1722"/>
                  </a:cubicBezTo>
                  <a:cubicBezTo>
                    <a:pt x="651" y="1722"/>
                    <a:pt x="714" y="1676"/>
                    <a:pt x="729" y="1645"/>
                  </a:cubicBezTo>
                  <a:lnTo>
                    <a:pt x="853" y="1397"/>
                  </a:lnTo>
                  <a:cubicBezTo>
                    <a:pt x="900" y="1567"/>
                    <a:pt x="977" y="1738"/>
                    <a:pt x="1039" y="1908"/>
                  </a:cubicBezTo>
                  <a:lnTo>
                    <a:pt x="1303" y="1831"/>
                  </a:lnTo>
                  <a:cubicBezTo>
                    <a:pt x="1241" y="1598"/>
                    <a:pt x="1148" y="1366"/>
                    <a:pt x="1055" y="1133"/>
                  </a:cubicBezTo>
                  <a:lnTo>
                    <a:pt x="1055" y="1133"/>
                  </a:lnTo>
                  <a:cubicBezTo>
                    <a:pt x="1225" y="1210"/>
                    <a:pt x="1411" y="1319"/>
                    <a:pt x="1567" y="1397"/>
                  </a:cubicBezTo>
                  <a:cubicBezTo>
                    <a:pt x="1582" y="1412"/>
                    <a:pt x="1598" y="1412"/>
                    <a:pt x="1644" y="1412"/>
                  </a:cubicBezTo>
                  <a:cubicBezTo>
                    <a:pt x="1691" y="1412"/>
                    <a:pt x="1737" y="1397"/>
                    <a:pt x="1768" y="1335"/>
                  </a:cubicBezTo>
                  <a:cubicBezTo>
                    <a:pt x="1784" y="1242"/>
                    <a:pt x="1737" y="1164"/>
                    <a:pt x="1675" y="1117"/>
                  </a:cubicBezTo>
                  <a:cubicBezTo>
                    <a:pt x="1489" y="1024"/>
                    <a:pt x="1272" y="900"/>
                    <a:pt x="1070" y="807"/>
                  </a:cubicBezTo>
                  <a:lnTo>
                    <a:pt x="1287" y="326"/>
                  </a:lnTo>
                  <a:cubicBezTo>
                    <a:pt x="1334" y="249"/>
                    <a:pt x="1287" y="171"/>
                    <a:pt x="1210" y="125"/>
                  </a:cubicBezTo>
                  <a:cubicBezTo>
                    <a:pt x="1190" y="117"/>
                    <a:pt x="1170" y="113"/>
                    <a:pt x="1151" y="113"/>
                  </a:cubicBezTo>
                  <a:cubicBezTo>
                    <a:pt x="1095" y="113"/>
                    <a:pt x="1047" y="145"/>
                    <a:pt x="1024" y="202"/>
                  </a:cubicBezTo>
                  <a:lnTo>
                    <a:pt x="822" y="637"/>
                  </a:lnTo>
                  <a:cubicBezTo>
                    <a:pt x="729" y="419"/>
                    <a:pt x="620" y="202"/>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25"/>
            <p:cNvSpPr/>
            <p:nvPr/>
          </p:nvSpPr>
          <p:spPr>
            <a:xfrm>
              <a:off x="4876963" y="3866475"/>
              <a:ext cx="26775" cy="34250"/>
            </a:xfrm>
            <a:custGeom>
              <a:avLst/>
              <a:gdLst/>
              <a:ahLst/>
              <a:cxnLst/>
              <a:rect l="l" t="t" r="r" b="b"/>
              <a:pathLst>
                <a:path w="1071" h="1370" extrusionOk="0">
                  <a:moveTo>
                    <a:pt x="908" y="1"/>
                  </a:moveTo>
                  <a:cubicBezTo>
                    <a:pt x="861" y="1"/>
                    <a:pt x="813" y="23"/>
                    <a:pt x="776" y="51"/>
                  </a:cubicBezTo>
                  <a:cubicBezTo>
                    <a:pt x="419" y="470"/>
                    <a:pt x="31" y="1121"/>
                    <a:pt x="16" y="1137"/>
                  </a:cubicBezTo>
                  <a:cubicBezTo>
                    <a:pt x="0" y="1214"/>
                    <a:pt x="47" y="1292"/>
                    <a:pt x="93" y="1354"/>
                  </a:cubicBezTo>
                  <a:cubicBezTo>
                    <a:pt x="124" y="1370"/>
                    <a:pt x="140" y="1370"/>
                    <a:pt x="171" y="1370"/>
                  </a:cubicBezTo>
                  <a:cubicBezTo>
                    <a:pt x="233" y="1370"/>
                    <a:pt x="279" y="1354"/>
                    <a:pt x="295" y="1292"/>
                  </a:cubicBezTo>
                  <a:cubicBezTo>
                    <a:pt x="295" y="1292"/>
                    <a:pt x="683" y="641"/>
                    <a:pt x="1008" y="253"/>
                  </a:cubicBezTo>
                  <a:cubicBezTo>
                    <a:pt x="1070" y="191"/>
                    <a:pt x="1055" y="98"/>
                    <a:pt x="993" y="36"/>
                  </a:cubicBezTo>
                  <a:cubicBezTo>
                    <a:pt x="968" y="11"/>
                    <a:pt x="938"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25"/>
            <p:cNvSpPr/>
            <p:nvPr/>
          </p:nvSpPr>
          <p:spPr>
            <a:xfrm>
              <a:off x="4909138" y="3825775"/>
              <a:ext cx="32975" cy="33475"/>
            </a:xfrm>
            <a:custGeom>
              <a:avLst/>
              <a:gdLst/>
              <a:ahLst/>
              <a:cxnLst/>
              <a:rect l="l" t="t" r="r" b="b"/>
              <a:pathLst>
                <a:path w="1319" h="1339" extrusionOk="0">
                  <a:moveTo>
                    <a:pt x="1135" y="0"/>
                  </a:moveTo>
                  <a:cubicBezTo>
                    <a:pt x="1107" y="0"/>
                    <a:pt x="1080" y="10"/>
                    <a:pt x="1055" y="35"/>
                  </a:cubicBezTo>
                  <a:cubicBezTo>
                    <a:pt x="652" y="392"/>
                    <a:pt x="78" y="1090"/>
                    <a:pt x="47" y="1105"/>
                  </a:cubicBezTo>
                  <a:cubicBezTo>
                    <a:pt x="1" y="1167"/>
                    <a:pt x="16" y="1260"/>
                    <a:pt x="78" y="1291"/>
                  </a:cubicBezTo>
                  <a:cubicBezTo>
                    <a:pt x="94" y="1338"/>
                    <a:pt x="125" y="1338"/>
                    <a:pt x="156" y="1338"/>
                  </a:cubicBezTo>
                  <a:cubicBezTo>
                    <a:pt x="187" y="1338"/>
                    <a:pt x="233" y="1323"/>
                    <a:pt x="264" y="1276"/>
                  </a:cubicBezTo>
                  <a:cubicBezTo>
                    <a:pt x="264" y="1276"/>
                    <a:pt x="854" y="563"/>
                    <a:pt x="1241" y="252"/>
                  </a:cubicBezTo>
                  <a:cubicBezTo>
                    <a:pt x="1288" y="190"/>
                    <a:pt x="1319" y="113"/>
                    <a:pt x="1257" y="51"/>
                  </a:cubicBezTo>
                  <a:cubicBezTo>
                    <a:pt x="1220" y="23"/>
                    <a:pt x="1177"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25"/>
            <p:cNvSpPr/>
            <p:nvPr/>
          </p:nvSpPr>
          <p:spPr>
            <a:xfrm>
              <a:off x="4917288" y="3851725"/>
              <a:ext cx="27550" cy="26900"/>
            </a:xfrm>
            <a:custGeom>
              <a:avLst/>
              <a:gdLst/>
              <a:ahLst/>
              <a:cxnLst/>
              <a:rect l="l" t="t" r="r" b="b"/>
              <a:pathLst>
                <a:path w="1102" h="1076" extrusionOk="0">
                  <a:moveTo>
                    <a:pt x="949" y="0"/>
                  </a:moveTo>
                  <a:cubicBezTo>
                    <a:pt x="918" y="0"/>
                    <a:pt x="885" y="8"/>
                    <a:pt x="853" y="21"/>
                  </a:cubicBezTo>
                  <a:cubicBezTo>
                    <a:pt x="605" y="285"/>
                    <a:pt x="78" y="781"/>
                    <a:pt x="62" y="827"/>
                  </a:cubicBezTo>
                  <a:cubicBezTo>
                    <a:pt x="0" y="874"/>
                    <a:pt x="0" y="967"/>
                    <a:pt x="62" y="1029"/>
                  </a:cubicBezTo>
                  <a:cubicBezTo>
                    <a:pt x="78" y="1060"/>
                    <a:pt x="109" y="1075"/>
                    <a:pt x="155" y="1075"/>
                  </a:cubicBezTo>
                  <a:cubicBezTo>
                    <a:pt x="186" y="1075"/>
                    <a:pt x="233" y="1060"/>
                    <a:pt x="248" y="1029"/>
                  </a:cubicBezTo>
                  <a:cubicBezTo>
                    <a:pt x="248" y="1029"/>
                    <a:pt x="791" y="486"/>
                    <a:pt x="1039" y="253"/>
                  </a:cubicBezTo>
                  <a:cubicBezTo>
                    <a:pt x="1101" y="207"/>
                    <a:pt x="1101" y="129"/>
                    <a:pt x="1070" y="52"/>
                  </a:cubicBezTo>
                  <a:cubicBezTo>
                    <a:pt x="1034" y="16"/>
                    <a:pt x="992"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25"/>
            <p:cNvSpPr/>
            <p:nvPr/>
          </p:nvSpPr>
          <p:spPr>
            <a:xfrm>
              <a:off x="5078588" y="3766925"/>
              <a:ext cx="23275" cy="8550"/>
            </a:xfrm>
            <a:custGeom>
              <a:avLst/>
              <a:gdLst/>
              <a:ahLst/>
              <a:cxnLst/>
              <a:rect l="l" t="t" r="r" b="b"/>
              <a:pathLst>
                <a:path w="931" h="342" extrusionOk="0">
                  <a:moveTo>
                    <a:pt x="931" y="1"/>
                  </a:moveTo>
                  <a:cubicBezTo>
                    <a:pt x="528" y="1"/>
                    <a:pt x="155" y="47"/>
                    <a:pt x="140" y="47"/>
                  </a:cubicBezTo>
                  <a:cubicBezTo>
                    <a:pt x="62" y="47"/>
                    <a:pt x="0" y="125"/>
                    <a:pt x="0" y="202"/>
                  </a:cubicBezTo>
                  <a:cubicBezTo>
                    <a:pt x="0" y="280"/>
                    <a:pt x="78" y="342"/>
                    <a:pt x="155" y="342"/>
                  </a:cubicBezTo>
                  <a:cubicBezTo>
                    <a:pt x="155" y="342"/>
                    <a:pt x="528" y="295"/>
                    <a:pt x="931" y="295"/>
                  </a:cubicBezTo>
                  <a:lnTo>
                    <a:pt x="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25"/>
            <p:cNvSpPr/>
            <p:nvPr/>
          </p:nvSpPr>
          <p:spPr>
            <a:xfrm>
              <a:off x="4960713" y="4217975"/>
              <a:ext cx="45375" cy="30550"/>
            </a:xfrm>
            <a:custGeom>
              <a:avLst/>
              <a:gdLst/>
              <a:ahLst/>
              <a:cxnLst/>
              <a:rect l="l" t="t" r="r" b="b"/>
              <a:pathLst>
                <a:path w="1815" h="1222" extrusionOk="0">
                  <a:moveTo>
                    <a:pt x="181" y="0"/>
                  </a:moveTo>
                  <a:cubicBezTo>
                    <a:pt x="136" y="0"/>
                    <a:pt x="91" y="21"/>
                    <a:pt x="62" y="58"/>
                  </a:cubicBezTo>
                  <a:cubicBezTo>
                    <a:pt x="0" y="105"/>
                    <a:pt x="31" y="214"/>
                    <a:pt x="78" y="245"/>
                  </a:cubicBezTo>
                  <a:cubicBezTo>
                    <a:pt x="124" y="260"/>
                    <a:pt x="838" y="849"/>
                    <a:pt x="1598" y="1191"/>
                  </a:cubicBezTo>
                  <a:cubicBezTo>
                    <a:pt x="1613" y="1191"/>
                    <a:pt x="1629" y="1222"/>
                    <a:pt x="1660" y="1222"/>
                  </a:cubicBezTo>
                  <a:cubicBezTo>
                    <a:pt x="1706" y="1222"/>
                    <a:pt x="1753" y="1175"/>
                    <a:pt x="1784" y="1144"/>
                  </a:cubicBezTo>
                  <a:cubicBezTo>
                    <a:pt x="1815" y="1082"/>
                    <a:pt x="1768" y="989"/>
                    <a:pt x="1706" y="942"/>
                  </a:cubicBezTo>
                  <a:cubicBezTo>
                    <a:pt x="993" y="617"/>
                    <a:pt x="264" y="27"/>
                    <a:pt x="264" y="27"/>
                  </a:cubicBezTo>
                  <a:cubicBezTo>
                    <a:pt x="240" y="9"/>
                    <a:pt x="21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25"/>
            <p:cNvSpPr/>
            <p:nvPr/>
          </p:nvSpPr>
          <p:spPr>
            <a:xfrm>
              <a:off x="4847488"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26" y="1560"/>
                    <a:pt x="388" y="1482"/>
                    <a:pt x="373" y="1405"/>
                  </a:cubicBezTo>
                  <a:cubicBezTo>
                    <a:pt x="311" y="908"/>
                    <a:pt x="419" y="179"/>
                    <a:pt x="419"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25"/>
            <p:cNvSpPr/>
            <p:nvPr/>
          </p:nvSpPr>
          <p:spPr>
            <a:xfrm>
              <a:off x="4998713" y="4222650"/>
              <a:ext cx="35300" cy="19275"/>
            </a:xfrm>
            <a:custGeom>
              <a:avLst/>
              <a:gdLst/>
              <a:ahLst/>
              <a:cxnLst/>
              <a:rect l="l" t="t" r="r" b="b"/>
              <a:pathLst>
                <a:path w="1412" h="771" extrusionOk="0">
                  <a:moveTo>
                    <a:pt x="147" y="0"/>
                  </a:moveTo>
                  <a:cubicBezTo>
                    <a:pt x="102" y="0"/>
                    <a:pt x="60" y="25"/>
                    <a:pt x="31" y="73"/>
                  </a:cubicBezTo>
                  <a:cubicBezTo>
                    <a:pt x="0" y="151"/>
                    <a:pt x="16" y="228"/>
                    <a:pt x="93" y="275"/>
                  </a:cubicBezTo>
                  <a:cubicBezTo>
                    <a:pt x="109" y="290"/>
                    <a:pt x="807" y="662"/>
                    <a:pt x="1226" y="771"/>
                  </a:cubicBezTo>
                  <a:lnTo>
                    <a:pt x="1257" y="771"/>
                  </a:lnTo>
                  <a:cubicBezTo>
                    <a:pt x="1319" y="771"/>
                    <a:pt x="1381" y="740"/>
                    <a:pt x="1396" y="662"/>
                  </a:cubicBezTo>
                  <a:cubicBezTo>
                    <a:pt x="1412" y="585"/>
                    <a:pt x="1350" y="507"/>
                    <a:pt x="1272" y="492"/>
                  </a:cubicBezTo>
                  <a:cubicBezTo>
                    <a:pt x="915" y="383"/>
                    <a:pt x="233" y="27"/>
                    <a:pt x="233" y="27"/>
                  </a:cubicBezTo>
                  <a:cubicBezTo>
                    <a:pt x="204" y="9"/>
                    <a:pt x="175"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25"/>
            <p:cNvSpPr/>
            <p:nvPr/>
          </p:nvSpPr>
          <p:spPr>
            <a:xfrm>
              <a:off x="5019638" y="4188250"/>
              <a:ext cx="25225" cy="16475"/>
            </a:xfrm>
            <a:custGeom>
              <a:avLst/>
              <a:gdLst/>
              <a:ahLst/>
              <a:cxnLst/>
              <a:rect l="l" t="t" r="r" b="b"/>
              <a:pathLst>
                <a:path w="1009" h="659" extrusionOk="0">
                  <a:moveTo>
                    <a:pt x="160" y="0"/>
                  </a:moveTo>
                  <a:cubicBezTo>
                    <a:pt x="109" y="0"/>
                    <a:pt x="63" y="32"/>
                    <a:pt x="32" y="84"/>
                  </a:cubicBezTo>
                  <a:cubicBezTo>
                    <a:pt x="1" y="162"/>
                    <a:pt x="16" y="239"/>
                    <a:pt x="94" y="270"/>
                  </a:cubicBezTo>
                  <a:cubicBezTo>
                    <a:pt x="109" y="286"/>
                    <a:pt x="559" y="518"/>
                    <a:pt x="792" y="643"/>
                  </a:cubicBezTo>
                  <a:cubicBezTo>
                    <a:pt x="807" y="643"/>
                    <a:pt x="823" y="658"/>
                    <a:pt x="854" y="658"/>
                  </a:cubicBezTo>
                  <a:cubicBezTo>
                    <a:pt x="900" y="658"/>
                    <a:pt x="947" y="627"/>
                    <a:pt x="978" y="581"/>
                  </a:cubicBezTo>
                  <a:cubicBezTo>
                    <a:pt x="1009" y="487"/>
                    <a:pt x="978" y="410"/>
                    <a:pt x="900" y="363"/>
                  </a:cubicBezTo>
                  <a:cubicBezTo>
                    <a:pt x="668" y="270"/>
                    <a:pt x="233" y="22"/>
                    <a:pt x="233" y="22"/>
                  </a:cubicBezTo>
                  <a:cubicBezTo>
                    <a:pt x="209"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25"/>
            <p:cNvSpPr/>
            <p:nvPr/>
          </p:nvSpPr>
          <p:spPr>
            <a:xfrm>
              <a:off x="4877338" y="4017025"/>
              <a:ext cx="10900" cy="26400"/>
            </a:xfrm>
            <a:custGeom>
              <a:avLst/>
              <a:gdLst/>
              <a:ahLst/>
              <a:cxnLst/>
              <a:rect l="l" t="t" r="r" b="b"/>
              <a:pathLst>
                <a:path w="436" h="1056" extrusionOk="0">
                  <a:moveTo>
                    <a:pt x="202" y="0"/>
                  </a:moveTo>
                  <a:cubicBezTo>
                    <a:pt x="125" y="0"/>
                    <a:pt x="47" y="62"/>
                    <a:pt x="47" y="140"/>
                  </a:cubicBezTo>
                  <a:cubicBezTo>
                    <a:pt x="47" y="156"/>
                    <a:pt x="1" y="652"/>
                    <a:pt x="140" y="978"/>
                  </a:cubicBezTo>
                  <a:cubicBezTo>
                    <a:pt x="156" y="1040"/>
                    <a:pt x="218" y="1055"/>
                    <a:pt x="280" y="1055"/>
                  </a:cubicBezTo>
                  <a:cubicBezTo>
                    <a:pt x="295" y="1055"/>
                    <a:pt x="311" y="1055"/>
                    <a:pt x="342" y="1040"/>
                  </a:cubicBezTo>
                  <a:cubicBezTo>
                    <a:pt x="404" y="993"/>
                    <a:pt x="435" y="915"/>
                    <a:pt x="404" y="838"/>
                  </a:cubicBezTo>
                  <a:cubicBezTo>
                    <a:pt x="295" y="590"/>
                    <a:pt x="342" y="156"/>
                    <a:pt x="342" y="156"/>
                  </a:cubicBezTo>
                  <a:cubicBezTo>
                    <a:pt x="342"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25"/>
            <p:cNvSpPr/>
            <p:nvPr/>
          </p:nvSpPr>
          <p:spPr>
            <a:xfrm>
              <a:off x="5035163" y="3851775"/>
              <a:ext cx="29100" cy="15600"/>
            </a:xfrm>
            <a:custGeom>
              <a:avLst/>
              <a:gdLst/>
              <a:ahLst/>
              <a:cxnLst/>
              <a:rect l="l" t="t" r="r" b="b"/>
              <a:pathLst>
                <a:path w="1164" h="624" extrusionOk="0">
                  <a:moveTo>
                    <a:pt x="990" y="1"/>
                  </a:moveTo>
                  <a:cubicBezTo>
                    <a:pt x="981" y="1"/>
                    <a:pt x="971" y="2"/>
                    <a:pt x="962" y="3"/>
                  </a:cubicBezTo>
                  <a:cubicBezTo>
                    <a:pt x="636" y="65"/>
                    <a:pt x="109" y="329"/>
                    <a:pt x="93" y="360"/>
                  </a:cubicBezTo>
                  <a:cubicBezTo>
                    <a:pt x="16" y="391"/>
                    <a:pt x="0" y="469"/>
                    <a:pt x="31" y="546"/>
                  </a:cubicBezTo>
                  <a:cubicBezTo>
                    <a:pt x="47" y="608"/>
                    <a:pt x="109" y="624"/>
                    <a:pt x="171" y="624"/>
                  </a:cubicBezTo>
                  <a:cubicBezTo>
                    <a:pt x="186" y="624"/>
                    <a:pt x="202" y="624"/>
                    <a:pt x="233" y="608"/>
                  </a:cubicBezTo>
                  <a:cubicBezTo>
                    <a:pt x="357" y="531"/>
                    <a:pt x="791" y="329"/>
                    <a:pt x="1024" y="298"/>
                  </a:cubicBezTo>
                  <a:cubicBezTo>
                    <a:pt x="1101" y="267"/>
                    <a:pt x="1163" y="189"/>
                    <a:pt x="1132" y="127"/>
                  </a:cubicBezTo>
                  <a:cubicBezTo>
                    <a:pt x="1118" y="58"/>
                    <a:pt x="1067" y="1"/>
                    <a:pt x="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25"/>
            <p:cNvSpPr/>
            <p:nvPr/>
          </p:nvSpPr>
          <p:spPr>
            <a:xfrm>
              <a:off x="5055713" y="3864425"/>
              <a:ext cx="21350" cy="11100"/>
            </a:xfrm>
            <a:custGeom>
              <a:avLst/>
              <a:gdLst/>
              <a:ahLst/>
              <a:cxnLst/>
              <a:rect l="l" t="t" r="r" b="b"/>
              <a:pathLst>
                <a:path w="854" h="444" extrusionOk="0">
                  <a:moveTo>
                    <a:pt x="724" y="1"/>
                  </a:moveTo>
                  <a:cubicBezTo>
                    <a:pt x="711" y="1"/>
                    <a:pt x="697" y="4"/>
                    <a:pt x="683" y="9"/>
                  </a:cubicBezTo>
                  <a:cubicBezTo>
                    <a:pt x="496" y="40"/>
                    <a:pt x="295" y="71"/>
                    <a:pt x="124" y="149"/>
                  </a:cubicBezTo>
                  <a:cubicBezTo>
                    <a:pt x="47" y="180"/>
                    <a:pt x="0" y="273"/>
                    <a:pt x="47" y="350"/>
                  </a:cubicBezTo>
                  <a:cubicBezTo>
                    <a:pt x="62" y="412"/>
                    <a:pt x="124" y="443"/>
                    <a:pt x="186" y="443"/>
                  </a:cubicBezTo>
                  <a:lnTo>
                    <a:pt x="233" y="443"/>
                  </a:lnTo>
                  <a:cubicBezTo>
                    <a:pt x="388" y="397"/>
                    <a:pt x="574" y="350"/>
                    <a:pt x="745" y="304"/>
                  </a:cubicBezTo>
                  <a:cubicBezTo>
                    <a:pt x="807" y="273"/>
                    <a:pt x="853"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25"/>
            <p:cNvSpPr/>
            <p:nvPr/>
          </p:nvSpPr>
          <p:spPr>
            <a:xfrm>
              <a:off x="5006063" y="3920925"/>
              <a:ext cx="14000" cy="12375"/>
            </a:xfrm>
            <a:custGeom>
              <a:avLst/>
              <a:gdLst/>
              <a:ahLst/>
              <a:cxnLst/>
              <a:rect l="l" t="t" r="r" b="b"/>
              <a:pathLst>
                <a:path w="560" h="495" extrusionOk="0">
                  <a:moveTo>
                    <a:pt x="365" y="1"/>
                  </a:moveTo>
                  <a:cubicBezTo>
                    <a:pt x="281" y="1"/>
                    <a:pt x="191" y="34"/>
                    <a:pt x="125" y="91"/>
                  </a:cubicBezTo>
                  <a:cubicBezTo>
                    <a:pt x="32" y="184"/>
                    <a:pt x="1" y="339"/>
                    <a:pt x="32" y="463"/>
                  </a:cubicBezTo>
                  <a:lnTo>
                    <a:pt x="47" y="494"/>
                  </a:lnTo>
                  <a:lnTo>
                    <a:pt x="94" y="494"/>
                  </a:lnTo>
                  <a:cubicBezTo>
                    <a:pt x="187" y="479"/>
                    <a:pt x="311" y="463"/>
                    <a:pt x="404" y="401"/>
                  </a:cubicBezTo>
                  <a:cubicBezTo>
                    <a:pt x="497" y="324"/>
                    <a:pt x="559" y="200"/>
                    <a:pt x="544" y="91"/>
                  </a:cubicBezTo>
                  <a:lnTo>
                    <a:pt x="544" y="76"/>
                  </a:lnTo>
                  <a:lnTo>
                    <a:pt x="513" y="45"/>
                  </a:lnTo>
                  <a:cubicBezTo>
                    <a:pt x="470" y="14"/>
                    <a:pt x="419" y="1"/>
                    <a:pt x="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25"/>
            <p:cNvSpPr/>
            <p:nvPr/>
          </p:nvSpPr>
          <p:spPr>
            <a:xfrm>
              <a:off x="4892863" y="3920100"/>
              <a:ext cx="8925" cy="9325"/>
            </a:xfrm>
            <a:custGeom>
              <a:avLst/>
              <a:gdLst/>
              <a:ahLst/>
              <a:cxnLst/>
              <a:rect l="l" t="t" r="r" b="b"/>
              <a:pathLst>
                <a:path w="357" h="373" extrusionOk="0">
                  <a:moveTo>
                    <a:pt x="124" y="0"/>
                  </a:moveTo>
                  <a:cubicBezTo>
                    <a:pt x="62" y="62"/>
                    <a:pt x="47" y="109"/>
                    <a:pt x="16" y="155"/>
                  </a:cubicBezTo>
                  <a:cubicBezTo>
                    <a:pt x="0" y="264"/>
                    <a:pt x="47" y="357"/>
                    <a:pt x="124" y="372"/>
                  </a:cubicBezTo>
                  <a:lnTo>
                    <a:pt x="155" y="372"/>
                  </a:lnTo>
                  <a:cubicBezTo>
                    <a:pt x="233"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25"/>
            <p:cNvSpPr/>
            <p:nvPr/>
          </p:nvSpPr>
          <p:spPr>
            <a:xfrm>
              <a:off x="4906038" y="4169300"/>
              <a:ext cx="11650" cy="10200"/>
            </a:xfrm>
            <a:custGeom>
              <a:avLst/>
              <a:gdLst/>
              <a:ahLst/>
              <a:cxnLst/>
              <a:rect l="l" t="t" r="r" b="b"/>
              <a:pathLst>
                <a:path w="466" h="408" extrusionOk="0">
                  <a:moveTo>
                    <a:pt x="196" y="1"/>
                  </a:moveTo>
                  <a:cubicBezTo>
                    <a:pt x="159" y="1"/>
                    <a:pt x="125" y="5"/>
                    <a:pt x="94" y="5"/>
                  </a:cubicBezTo>
                  <a:lnTo>
                    <a:pt x="63" y="5"/>
                  </a:lnTo>
                  <a:lnTo>
                    <a:pt x="63" y="36"/>
                  </a:lnTo>
                  <a:cubicBezTo>
                    <a:pt x="63" y="67"/>
                    <a:pt x="31" y="98"/>
                    <a:pt x="63" y="160"/>
                  </a:cubicBezTo>
                  <a:lnTo>
                    <a:pt x="16" y="160"/>
                  </a:lnTo>
                  <a:cubicBezTo>
                    <a:pt x="0" y="253"/>
                    <a:pt x="78" y="346"/>
                    <a:pt x="171" y="392"/>
                  </a:cubicBezTo>
                  <a:cubicBezTo>
                    <a:pt x="202" y="392"/>
                    <a:pt x="218" y="408"/>
                    <a:pt x="249" y="408"/>
                  </a:cubicBezTo>
                  <a:cubicBezTo>
                    <a:pt x="295" y="408"/>
                    <a:pt x="326" y="392"/>
                    <a:pt x="373" y="377"/>
                  </a:cubicBezTo>
                  <a:cubicBezTo>
                    <a:pt x="404" y="346"/>
                    <a:pt x="450" y="315"/>
                    <a:pt x="450" y="253"/>
                  </a:cubicBezTo>
                  <a:cubicBezTo>
                    <a:pt x="466" y="144"/>
                    <a:pt x="388" y="67"/>
                    <a:pt x="311" y="20"/>
                  </a:cubicBezTo>
                  <a:cubicBezTo>
                    <a:pt x="272" y="5"/>
                    <a:pt x="233"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25"/>
            <p:cNvSpPr/>
            <p:nvPr/>
          </p:nvSpPr>
          <p:spPr>
            <a:xfrm>
              <a:off x="4940538" y="4210850"/>
              <a:ext cx="9725" cy="9375"/>
            </a:xfrm>
            <a:custGeom>
              <a:avLst/>
              <a:gdLst/>
              <a:ahLst/>
              <a:cxnLst/>
              <a:rect l="l" t="t" r="r" b="b"/>
              <a:pathLst>
                <a:path w="389" h="375" extrusionOk="0">
                  <a:moveTo>
                    <a:pt x="172" y="0"/>
                  </a:moveTo>
                  <a:cubicBezTo>
                    <a:pt x="139" y="0"/>
                    <a:pt x="107" y="10"/>
                    <a:pt x="78" y="33"/>
                  </a:cubicBezTo>
                  <a:cubicBezTo>
                    <a:pt x="32" y="64"/>
                    <a:pt x="1" y="126"/>
                    <a:pt x="1" y="173"/>
                  </a:cubicBezTo>
                  <a:cubicBezTo>
                    <a:pt x="1" y="235"/>
                    <a:pt x="32" y="297"/>
                    <a:pt x="78" y="328"/>
                  </a:cubicBezTo>
                  <a:cubicBezTo>
                    <a:pt x="94" y="359"/>
                    <a:pt x="140" y="374"/>
                    <a:pt x="171" y="374"/>
                  </a:cubicBezTo>
                  <a:cubicBezTo>
                    <a:pt x="264" y="374"/>
                    <a:pt x="342" y="312"/>
                    <a:pt x="373" y="235"/>
                  </a:cubicBezTo>
                  <a:cubicBezTo>
                    <a:pt x="389" y="173"/>
                    <a:pt x="373" y="142"/>
                    <a:pt x="327" y="80"/>
                  </a:cubicBezTo>
                  <a:cubicBezTo>
                    <a:pt x="287" y="31"/>
                    <a:pt x="229"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25"/>
            <p:cNvSpPr/>
            <p:nvPr/>
          </p:nvSpPr>
          <p:spPr>
            <a:xfrm>
              <a:off x="4956838" y="4199725"/>
              <a:ext cx="10875" cy="10025"/>
            </a:xfrm>
            <a:custGeom>
              <a:avLst/>
              <a:gdLst/>
              <a:ahLst/>
              <a:cxnLst/>
              <a:rect l="l" t="t" r="r" b="b"/>
              <a:pathLst>
                <a:path w="435" h="401" extrusionOk="0">
                  <a:moveTo>
                    <a:pt x="221" y="0"/>
                  </a:moveTo>
                  <a:cubicBezTo>
                    <a:pt x="187" y="0"/>
                    <a:pt x="154" y="9"/>
                    <a:pt x="124" y="28"/>
                  </a:cubicBezTo>
                  <a:cubicBezTo>
                    <a:pt x="31" y="90"/>
                    <a:pt x="0" y="199"/>
                    <a:pt x="47" y="292"/>
                  </a:cubicBezTo>
                  <a:cubicBezTo>
                    <a:pt x="78" y="354"/>
                    <a:pt x="140" y="401"/>
                    <a:pt x="217" y="401"/>
                  </a:cubicBezTo>
                  <a:cubicBezTo>
                    <a:pt x="264" y="401"/>
                    <a:pt x="295" y="370"/>
                    <a:pt x="310" y="370"/>
                  </a:cubicBezTo>
                  <a:cubicBezTo>
                    <a:pt x="357" y="354"/>
                    <a:pt x="388" y="323"/>
                    <a:pt x="419" y="261"/>
                  </a:cubicBezTo>
                  <a:cubicBezTo>
                    <a:pt x="435" y="199"/>
                    <a:pt x="435" y="168"/>
                    <a:pt x="388" y="106"/>
                  </a:cubicBezTo>
                  <a:cubicBezTo>
                    <a:pt x="367" y="42"/>
                    <a:pt x="294"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25"/>
            <p:cNvSpPr/>
            <p:nvPr/>
          </p:nvSpPr>
          <p:spPr>
            <a:xfrm>
              <a:off x="4948313" y="4163500"/>
              <a:ext cx="10100" cy="9800"/>
            </a:xfrm>
            <a:custGeom>
              <a:avLst/>
              <a:gdLst/>
              <a:ahLst/>
              <a:cxnLst/>
              <a:rect l="l" t="t" r="r" b="b"/>
              <a:pathLst>
                <a:path w="404" h="392" extrusionOk="0">
                  <a:moveTo>
                    <a:pt x="202" y="0"/>
                  </a:moveTo>
                  <a:cubicBezTo>
                    <a:pt x="191" y="0"/>
                    <a:pt x="181" y="1"/>
                    <a:pt x="171" y="4"/>
                  </a:cubicBezTo>
                  <a:lnTo>
                    <a:pt x="171" y="66"/>
                  </a:lnTo>
                  <a:lnTo>
                    <a:pt x="140" y="82"/>
                  </a:lnTo>
                  <a:lnTo>
                    <a:pt x="109" y="35"/>
                  </a:lnTo>
                  <a:cubicBezTo>
                    <a:pt x="62" y="66"/>
                    <a:pt x="16" y="113"/>
                    <a:pt x="16" y="175"/>
                  </a:cubicBezTo>
                  <a:cubicBezTo>
                    <a:pt x="0" y="237"/>
                    <a:pt x="31" y="314"/>
                    <a:pt x="78" y="345"/>
                  </a:cubicBezTo>
                  <a:cubicBezTo>
                    <a:pt x="109" y="376"/>
                    <a:pt x="155" y="392"/>
                    <a:pt x="186" y="392"/>
                  </a:cubicBezTo>
                  <a:lnTo>
                    <a:pt x="248" y="392"/>
                  </a:lnTo>
                  <a:cubicBezTo>
                    <a:pt x="310" y="376"/>
                    <a:pt x="372" y="330"/>
                    <a:pt x="388" y="268"/>
                  </a:cubicBezTo>
                  <a:cubicBezTo>
                    <a:pt x="403" y="221"/>
                    <a:pt x="388" y="159"/>
                    <a:pt x="341" y="97"/>
                  </a:cubicBezTo>
                  <a:cubicBezTo>
                    <a:pt x="302" y="32"/>
                    <a:pt x="253"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25"/>
            <p:cNvSpPr/>
            <p:nvPr/>
          </p:nvSpPr>
          <p:spPr>
            <a:xfrm>
              <a:off x="4988638" y="4199125"/>
              <a:ext cx="9700" cy="9850"/>
            </a:xfrm>
            <a:custGeom>
              <a:avLst/>
              <a:gdLst/>
              <a:ahLst/>
              <a:cxnLst/>
              <a:rect l="l" t="t" r="r" b="b"/>
              <a:pathLst>
                <a:path w="388" h="394" extrusionOk="0">
                  <a:moveTo>
                    <a:pt x="178" y="52"/>
                  </a:moveTo>
                  <a:lnTo>
                    <a:pt x="171" y="83"/>
                  </a:lnTo>
                  <a:lnTo>
                    <a:pt x="171" y="68"/>
                  </a:lnTo>
                  <a:lnTo>
                    <a:pt x="178" y="52"/>
                  </a:lnTo>
                  <a:close/>
                  <a:moveTo>
                    <a:pt x="167" y="0"/>
                  </a:moveTo>
                  <a:cubicBezTo>
                    <a:pt x="127" y="0"/>
                    <a:pt x="82" y="21"/>
                    <a:pt x="47" y="68"/>
                  </a:cubicBezTo>
                  <a:cubicBezTo>
                    <a:pt x="16" y="130"/>
                    <a:pt x="0" y="208"/>
                    <a:pt x="16" y="254"/>
                  </a:cubicBezTo>
                  <a:cubicBezTo>
                    <a:pt x="47" y="332"/>
                    <a:pt x="155" y="394"/>
                    <a:pt x="233" y="394"/>
                  </a:cubicBezTo>
                  <a:cubicBezTo>
                    <a:pt x="264" y="394"/>
                    <a:pt x="279" y="394"/>
                    <a:pt x="310" y="378"/>
                  </a:cubicBezTo>
                  <a:lnTo>
                    <a:pt x="326" y="363"/>
                  </a:lnTo>
                  <a:lnTo>
                    <a:pt x="388" y="68"/>
                  </a:lnTo>
                  <a:lnTo>
                    <a:pt x="193" y="23"/>
                  </a:lnTo>
                  <a:lnTo>
                    <a:pt x="202" y="6"/>
                  </a:lnTo>
                  <a:cubicBezTo>
                    <a:pt x="191" y="2"/>
                    <a:pt x="179"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25"/>
            <p:cNvSpPr/>
            <p:nvPr/>
          </p:nvSpPr>
          <p:spPr>
            <a:xfrm>
              <a:off x="4957613" y="3897775"/>
              <a:ext cx="12825" cy="11875"/>
            </a:xfrm>
            <a:custGeom>
              <a:avLst/>
              <a:gdLst/>
              <a:ahLst/>
              <a:cxnLst/>
              <a:rect l="l" t="t" r="r" b="b"/>
              <a:pathLst>
                <a:path w="513" h="475" extrusionOk="0">
                  <a:moveTo>
                    <a:pt x="293" y="0"/>
                  </a:moveTo>
                  <a:cubicBezTo>
                    <a:pt x="201" y="0"/>
                    <a:pt x="99" y="58"/>
                    <a:pt x="31" y="149"/>
                  </a:cubicBezTo>
                  <a:cubicBezTo>
                    <a:pt x="0" y="180"/>
                    <a:pt x="0" y="226"/>
                    <a:pt x="0" y="257"/>
                  </a:cubicBezTo>
                  <a:cubicBezTo>
                    <a:pt x="0" y="319"/>
                    <a:pt x="31" y="397"/>
                    <a:pt x="93" y="428"/>
                  </a:cubicBezTo>
                  <a:cubicBezTo>
                    <a:pt x="124" y="459"/>
                    <a:pt x="186" y="474"/>
                    <a:pt x="248" y="474"/>
                  </a:cubicBezTo>
                  <a:cubicBezTo>
                    <a:pt x="326" y="474"/>
                    <a:pt x="404" y="428"/>
                    <a:pt x="466" y="381"/>
                  </a:cubicBezTo>
                  <a:cubicBezTo>
                    <a:pt x="497" y="319"/>
                    <a:pt x="512" y="242"/>
                    <a:pt x="497" y="180"/>
                  </a:cubicBezTo>
                  <a:cubicBezTo>
                    <a:pt x="481" y="118"/>
                    <a:pt x="435"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25"/>
            <p:cNvSpPr/>
            <p:nvPr/>
          </p:nvSpPr>
          <p:spPr>
            <a:xfrm>
              <a:off x="5030113" y="3772750"/>
              <a:ext cx="12825" cy="11275"/>
            </a:xfrm>
            <a:custGeom>
              <a:avLst/>
              <a:gdLst/>
              <a:ahLst/>
              <a:cxnLst/>
              <a:rect l="l" t="t" r="r" b="b"/>
              <a:pathLst>
                <a:path w="513" h="451" extrusionOk="0">
                  <a:moveTo>
                    <a:pt x="94" y="0"/>
                  </a:moveTo>
                  <a:lnTo>
                    <a:pt x="94" y="62"/>
                  </a:lnTo>
                  <a:cubicBezTo>
                    <a:pt x="94" y="78"/>
                    <a:pt x="78" y="109"/>
                    <a:pt x="63" y="109"/>
                  </a:cubicBezTo>
                  <a:lnTo>
                    <a:pt x="1" y="109"/>
                  </a:lnTo>
                  <a:lnTo>
                    <a:pt x="1" y="388"/>
                  </a:lnTo>
                  <a:lnTo>
                    <a:pt x="16" y="419"/>
                  </a:lnTo>
                  <a:cubicBezTo>
                    <a:pt x="125" y="435"/>
                    <a:pt x="202" y="450"/>
                    <a:pt x="249" y="450"/>
                  </a:cubicBezTo>
                  <a:lnTo>
                    <a:pt x="311" y="450"/>
                  </a:lnTo>
                  <a:cubicBezTo>
                    <a:pt x="373" y="435"/>
                    <a:pt x="435" y="388"/>
                    <a:pt x="466" y="357"/>
                  </a:cubicBezTo>
                  <a:cubicBezTo>
                    <a:pt x="481" y="311"/>
                    <a:pt x="512" y="264"/>
                    <a:pt x="481" y="218"/>
                  </a:cubicBezTo>
                  <a:cubicBezTo>
                    <a:pt x="450" y="78"/>
                    <a:pt x="295" y="47"/>
                    <a:pt x="171"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25"/>
            <p:cNvSpPr/>
            <p:nvPr/>
          </p:nvSpPr>
          <p:spPr>
            <a:xfrm>
              <a:off x="4953738" y="3806875"/>
              <a:ext cx="11650" cy="10475"/>
            </a:xfrm>
            <a:custGeom>
              <a:avLst/>
              <a:gdLst/>
              <a:ahLst/>
              <a:cxnLst/>
              <a:rect l="l" t="t" r="r" b="b"/>
              <a:pathLst>
                <a:path w="466" h="419" extrusionOk="0">
                  <a:moveTo>
                    <a:pt x="171" y="0"/>
                  </a:moveTo>
                  <a:cubicBezTo>
                    <a:pt x="109" y="0"/>
                    <a:pt x="78" y="16"/>
                    <a:pt x="47" y="31"/>
                  </a:cubicBezTo>
                  <a:cubicBezTo>
                    <a:pt x="0" y="93"/>
                    <a:pt x="16" y="155"/>
                    <a:pt x="16" y="217"/>
                  </a:cubicBezTo>
                  <a:lnTo>
                    <a:pt x="16" y="295"/>
                  </a:lnTo>
                  <a:lnTo>
                    <a:pt x="0" y="326"/>
                  </a:lnTo>
                  <a:lnTo>
                    <a:pt x="310" y="419"/>
                  </a:lnTo>
                  <a:lnTo>
                    <a:pt x="326" y="419"/>
                  </a:lnTo>
                  <a:cubicBezTo>
                    <a:pt x="388" y="403"/>
                    <a:pt x="419" y="372"/>
                    <a:pt x="434" y="310"/>
                  </a:cubicBezTo>
                  <a:cubicBezTo>
                    <a:pt x="465" y="248"/>
                    <a:pt x="465" y="171"/>
                    <a:pt x="434" y="140"/>
                  </a:cubicBezTo>
                  <a:cubicBezTo>
                    <a:pt x="403" y="62"/>
                    <a:pt x="279"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25"/>
            <p:cNvSpPr/>
            <p:nvPr/>
          </p:nvSpPr>
          <p:spPr>
            <a:xfrm>
              <a:off x="4996763" y="4030200"/>
              <a:ext cx="12050" cy="11275"/>
            </a:xfrm>
            <a:custGeom>
              <a:avLst/>
              <a:gdLst/>
              <a:ahLst/>
              <a:cxnLst/>
              <a:rect l="l" t="t" r="r" b="b"/>
              <a:pathLst>
                <a:path w="482" h="451" extrusionOk="0">
                  <a:moveTo>
                    <a:pt x="140" y="1"/>
                  </a:moveTo>
                  <a:lnTo>
                    <a:pt x="109" y="16"/>
                  </a:lnTo>
                  <a:cubicBezTo>
                    <a:pt x="1" y="156"/>
                    <a:pt x="32" y="249"/>
                    <a:pt x="63" y="295"/>
                  </a:cubicBezTo>
                  <a:cubicBezTo>
                    <a:pt x="109" y="326"/>
                    <a:pt x="156" y="357"/>
                    <a:pt x="187" y="373"/>
                  </a:cubicBezTo>
                  <a:lnTo>
                    <a:pt x="419" y="451"/>
                  </a:lnTo>
                  <a:lnTo>
                    <a:pt x="450" y="404"/>
                  </a:lnTo>
                  <a:cubicBezTo>
                    <a:pt x="466" y="326"/>
                    <a:pt x="482" y="264"/>
                    <a:pt x="482" y="187"/>
                  </a:cubicBezTo>
                  <a:cubicBezTo>
                    <a:pt x="482" y="140"/>
                    <a:pt x="450"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25"/>
            <p:cNvSpPr/>
            <p:nvPr/>
          </p:nvSpPr>
          <p:spPr>
            <a:xfrm>
              <a:off x="4905263" y="4081350"/>
              <a:ext cx="8550" cy="10150"/>
            </a:xfrm>
            <a:custGeom>
              <a:avLst/>
              <a:gdLst/>
              <a:ahLst/>
              <a:cxnLst/>
              <a:rect l="l" t="t" r="r" b="b"/>
              <a:pathLst>
                <a:path w="342" h="406" extrusionOk="0">
                  <a:moveTo>
                    <a:pt x="178" y="0"/>
                  </a:moveTo>
                  <a:cubicBezTo>
                    <a:pt x="114" y="0"/>
                    <a:pt x="51" y="30"/>
                    <a:pt x="31" y="80"/>
                  </a:cubicBezTo>
                  <a:cubicBezTo>
                    <a:pt x="0" y="157"/>
                    <a:pt x="0" y="281"/>
                    <a:pt x="62" y="359"/>
                  </a:cubicBezTo>
                  <a:cubicBezTo>
                    <a:pt x="94" y="405"/>
                    <a:pt x="125" y="405"/>
                    <a:pt x="156" y="405"/>
                  </a:cubicBezTo>
                  <a:cubicBezTo>
                    <a:pt x="202" y="405"/>
                    <a:pt x="280" y="359"/>
                    <a:pt x="311" y="297"/>
                  </a:cubicBezTo>
                  <a:cubicBezTo>
                    <a:pt x="342" y="219"/>
                    <a:pt x="326" y="142"/>
                    <a:pt x="311" y="64"/>
                  </a:cubicBezTo>
                  <a:lnTo>
                    <a:pt x="311" y="49"/>
                  </a:lnTo>
                  <a:lnTo>
                    <a:pt x="280" y="33"/>
                  </a:lnTo>
                  <a:cubicBezTo>
                    <a:pt x="251" y="10"/>
                    <a:pt x="214"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25"/>
            <p:cNvSpPr/>
            <p:nvPr/>
          </p:nvSpPr>
          <p:spPr>
            <a:xfrm>
              <a:off x="5053763" y="3782050"/>
              <a:ext cx="11275" cy="12825"/>
            </a:xfrm>
            <a:custGeom>
              <a:avLst/>
              <a:gdLst/>
              <a:ahLst/>
              <a:cxnLst/>
              <a:rect l="l" t="t" r="r" b="b"/>
              <a:pathLst>
                <a:path w="451" h="513" extrusionOk="0">
                  <a:moveTo>
                    <a:pt x="280" y="1"/>
                  </a:moveTo>
                  <a:cubicBezTo>
                    <a:pt x="233" y="1"/>
                    <a:pt x="187" y="1"/>
                    <a:pt x="140" y="16"/>
                  </a:cubicBezTo>
                  <a:cubicBezTo>
                    <a:pt x="78" y="63"/>
                    <a:pt x="32" y="125"/>
                    <a:pt x="1" y="218"/>
                  </a:cubicBezTo>
                  <a:cubicBezTo>
                    <a:pt x="1" y="295"/>
                    <a:pt x="1" y="388"/>
                    <a:pt x="63" y="466"/>
                  </a:cubicBezTo>
                  <a:cubicBezTo>
                    <a:pt x="109" y="481"/>
                    <a:pt x="140" y="512"/>
                    <a:pt x="187" y="512"/>
                  </a:cubicBezTo>
                  <a:cubicBezTo>
                    <a:pt x="264" y="512"/>
                    <a:pt x="342" y="466"/>
                    <a:pt x="373" y="404"/>
                  </a:cubicBezTo>
                  <a:cubicBezTo>
                    <a:pt x="450" y="311"/>
                    <a:pt x="450" y="171"/>
                    <a:pt x="388" y="78"/>
                  </a:cubicBezTo>
                  <a:cubicBezTo>
                    <a:pt x="373" y="63"/>
                    <a:pt x="342"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25"/>
            <p:cNvSpPr/>
            <p:nvPr/>
          </p:nvSpPr>
          <p:spPr>
            <a:xfrm>
              <a:off x="4973513" y="3797550"/>
              <a:ext cx="8150" cy="7025"/>
            </a:xfrm>
            <a:custGeom>
              <a:avLst/>
              <a:gdLst/>
              <a:ahLst/>
              <a:cxnLst/>
              <a:rect l="l" t="t" r="r" b="b"/>
              <a:pathLst>
                <a:path w="326" h="281" extrusionOk="0">
                  <a:moveTo>
                    <a:pt x="78" y="1"/>
                  </a:moveTo>
                  <a:lnTo>
                    <a:pt x="78" y="63"/>
                  </a:lnTo>
                  <a:lnTo>
                    <a:pt x="0" y="63"/>
                  </a:lnTo>
                  <a:lnTo>
                    <a:pt x="0" y="249"/>
                  </a:lnTo>
                  <a:lnTo>
                    <a:pt x="62" y="249"/>
                  </a:lnTo>
                  <a:cubicBezTo>
                    <a:pt x="78" y="249"/>
                    <a:pt x="109" y="280"/>
                    <a:pt x="140" y="280"/>
                  </a:cubicBezTo>
                  <a:cubicBezTo>
                    <a:pt x="171" y="280"/>
                    <a:pt x="217" y="249"/>
                    <a:pt x="248" y="234"/>
                  </a:cubicBezTo>
                  <a:cubicBezTo>
                    <a:pt x="310" y="172"/>
                    <a:pt x="326" y="94"/>
                    <a:pt x="295"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25"/>
            <p:cNvSpPr/>
            <p:nvPr/>
          </p:nvSpPr>
          <p:spPr>
            <a:xfrm>
              <a:off x="5077813" y="3804950"/>
              <a:ext cx="8550" cy="9300"/>
            </a:xfrm>
            <a:custGeom>
              <a:avLst/>
              <a:gdLst/>
              <a:ahLst/>
              <a:cxnLst/>
              <a:rect l="l" t="t" r="r" b="b"/>
              <a:pathLst>
                <a:path w="342" h="372" extrusionOk="0">
                  <a:moveTo>
                    <a:pt x="141" y="0"/>
                  </a:moveTo>
                  <a:cubicBezTo>
                    <a:pt x="115" y="0"/>
                    <a:pt x="93" y="5"/>
                    <a:pt x="78" y="15"/>
                  </a:cubicBezTo>
                  <a:cubicBezTo>
                    <a:pt x="31" y="31"/>
                    <a:pt x="0" y="93"/>
                    <a:pt x="0" y="155"/>
                  </a:cubicBezTo>
                  <a:cubicBezTo>
                    <a:pt x="0" y="217"/>
                    <a:pt x="0" y="263"/>
                    <a:pt x="31" y="310"/>
                  </a:cubicBezTo>
                  <a:cubicBezTo>
                    <a:pt x="47" y="341"/>
                    <a:pt x="93" y="372"/>
                    <a:pt x="155" y="372"/>
                  </a:cubicBezTo>
                  <a:cubicBezTo>
                    <a:pt x="233" y="372"/>
                    <a:pt x="326" y="310"/>
                    <a:pt x="341" y="217"/>
                  </a:cubicBezTo>
                  <a:cubicBezTo>
                    <a:pt x="341" y="155"/>
                    <a:pt x="341" y="108"/>
                    <a:pt x="310" y="77"/>
                  </a:cubicBezTo>
                  <a:cubicBezTo>
                    <a:pt x="268" y="24"/>
                    <a:pt x="19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25"/>
            <p:cNvSpPr/>
            <p:nvPr/>
          </p:nvSpPr>
          <p:spPr>
            <a:xfrm>
              <a:off x="5018088" y="4259025"/>
              <a:ext cx="14375" cy="12000"/>
            </a:xfrm>
            <a:custGeom>
              <a:avLst/>
              <a:gdLst/>
              <a:ahLst/>
              <a:cxnLst/>
              <a:rect l="l" t="t" r="r" b="b"/>
              <a:pathLst>
                <a:path w="575" h="480" extrusionOk="0">
                  <a:moveTo>
                    <a:pt x="245" y="0"/>
                  </a:moveTo>
                  <a:cubicBezTo>
                    <a:pt x="182" y="0"/>
                    <a:pt x="119" y="20"/>
                    <a:pt x="78" y="60"/>
                  </a:cubicBezTo>
                  <a:cubicBezTo>
                    <a:pt x="32" y="91"/>
                    <a:pt x="1" y="153"/>
                    <a:pt x="1" y="216"/>
                  </a:cubicBezTo>
                  <a:cubicBezTo>
                    <a:pt x="1" y="293"/>
                    <a:pt x="16" y="371"/>
                    <a:pt x="78" y="402"/>
                  </a:cubicBezTo>
                  <a:cubicBezTo>
                    <a:pt x="140" y="464"/>
                    <a:pt x="218" y="479"/>
                    <a:pt x="311" y="479"/>
                  </a:cubicBezTo>
                  <a:cubicBezTo>
                    <a:pt x="342" y="479"/>
                    <a:pt x="388" y="479"/>
                    <a:pt x="420" y="464"/>
                  </a:cubicBezTo>
                  <a:cubicBezTo>
                    <a:pt x="451" y="464"/>
                    <a:pt x="466" y="448"/>
                    <a:pt x="482" y="448"/>
                  </a:cubicBezTo>
                  <a:cubicBezTo>
                    <a:pt x="528" y="417"/>
                    <a:pt x="544" y="386"/>
                    <a:pt x="544" y="340"/>
                  </a:cubicBezTo>
                  <a:cubicBezTo>
                    <a:pt x="575" y="231"/>
                    <a:pt x="528" y="91"/>
                    <a:pt x="404" y="45"/>
                  </a:cubicBezTo>
                  <a:cubicBezTo>
                    <a:pt x="360"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25"/>
            <p:cNvSpPr/>
            <p:nvPr/>
          </p:nvSpPr>
          <p:spPr>
            <a:xfrm>
              <a:off x="4868813" y="4115900"/>
              <a:ext cx="9725" cy="10500"/>
            </a:xfrm>
            <a:custGeom>
              <a:avLst/>
              <a:gdLst/>
              <a:ahLst/>
              <a:cxnLst/>
              <a:rect l="l" t="t" r="r" b="b"/>
              <a:pathLst>
                <a:path w="389" h="420" extrusionOk="0">
                  <a:moveTo>
                    <a:pt x="63" y="0"/>
                  </a:moveTo>
                  <a:lnTo>
                    <a:pt x="32" y="47"/>
                  </a:lnTo>
                  <a:cubicBezTo>
                    <a:pt x="16" y="109"/>
                    <a:pt x="1" y="155"/>
                    <a:pt x="1" y="233"/>
                  </a:cubicBezTo>
                  <a:cubicBezTo>
                    <a:pt x="1" y="311"/>
                    <a:pt x="63" y="419"/>
                    <a:pt x="156" y="419"/>
                  </a:cubicBezTo>
                  <a:lnTo>
                    <a:pt x="171" y="419"/>
                  </a:lnTo>
                  <a:cubicBezTo>
                    <a:pt x="249" y="419"/>
                    <a:pt x="326" y="357"/>
                    <a:pt x="342" y="280"/>
                  </a:cubicBezTo>
                  <a:cubicBezTo>
                    <a:pt x="388" y="217"/>
                    <a:pt x="373" y="140"/>
                    <a:pt x="373" y="78"/>
                  </a:cubicBezTo>
                  <a:lnTo>
                    <a:pt x="342" y="47"/>
                  </a:ln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25"/>
            <p:cNvSpPr/>
            <p:nvPr/>
          </p:nvSpPr>
          <p:spPr>
            <a:xfrm>
              <a:off x="4867663" y="3910850"/>
              <a:ext cx="12800" cy="11200"/>
            </a:xfrm>
            <a:custGeom>
              <a:avLst/>
              <a:gdLst/>
              <a:ahLst/>
              <a:cxnLst/>
              <a:rect l="l" t="t" r="r" b="b"/>
              <a:pathLst>
                <a:path w="512" h="448" extrusionOk="0">
                  <a:moveTo>
                    <a:pt x="200" y="1"/>
                  </a:moveTo>
                  <a:cubicBezTo>
                    <a:pt x="159" y="1"/>
                    <a:pt x="117" y="9"/>
                    <a:pt x="78" y="29"/>
                  </a:cubicBezTo>
                  <a:lnTo>
                    <a:pt x="62" y="44"/>
                  </a:lnTo>
                  <a:cubicBezTo>
                    <a:pt x="0" y="137"/>
                    <a:pt x="0" y="261"/>
                    <a:pt x="62" y="355"/>
                  </a:cubicBezTo>
                  <a:cubicBezTo>
                    <a:pt x="124" y="401"/>
                    <a:pt x="202" y="448"/>
                    <a:pt x="295" y="448"/>
                  </a:cubicBezTo>
                  <a:lnTo>
                    <a:pt x="372" y="448"/>
                  </a:lnTo>
                  <a:cubicBezTo>
                    <a:pt x="496" y="370"/>
                    <a:pt x="512" y="199"/>
                    <a:pt x="434" y="106"/>
                  </a:cubicBezTo>
                  <a:cubicBezTo>
                    <a:pt x="381" y="43"/>
                    <a:pt x="291"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25"/>
            <p:cNvSpPr/>
            <p:nvPr/>
          </p:nvSpPr>
          <p:spPr>
            <a:xfrm>
              <a:off x="4876563" y="3945300"/>
              <a:ext cx="12050" cy="9700"/>
            </a:xfrm>
            <a:custGeom>
              <a:avLst/>
              <a:gdLst/>
              <a:ahLst/>
              <a:cxnLst/>
              <a:rect l="l" t="t" r="r" b="b"/>
              <a:pathLst>
                <a:path w="482" h="388" extrusionOk="0">
                  <a:moveTo>
                    <a:pt x="249" y="0"/>
                  </a:moveTo>
                  <a:cubicBezTo>
                    <a:pt x="187" y="0"/>
                    <a:pt x="140" y="31"/>
                    <a:pt x="78" y="47"/>
                  </a:cubicBezTo>
                  <a:lnTo>
                    <a:pt x="32" y="47"/>
                  </a:lnTo>
                  <a:lnTo>
                    <a:pt x="1" y="341"/>
                  </a:lnTo>
                  <a:lnTo>
                    <a:pt x="32" y="357"/>
                  </a:lnTo>
                  <a:cubicBezTo>
                    <a:pt x="94" y="372"/>
                    <a:pt x="156" y="388"/>
                    <a:pt x="233" y="388"/>
                  </a:cubicBezTo>
                  <a:lnTo>
                    <a:pt x="295" y="388"/>
                  </a:lnTo>
                  <a:cubicBezTo>
                    <a:pt x="388" y="372"/>
                    <a:pt x="482" y="295"/>
                    <a:pt x="482" y="202"/>
                  </a:cubicBezTo>
                  <a:cubicBezTo>
                    <a:pt x="482" y="155"/>
                    <a:pt x="466" y="109"/>
                    <a:pt x="420" y="62"/>
                  </a:cubicBezTo>
                  <a:cubicBezTo>
                    <a:pt x="373" y="31"/>
                    <a:pt x="311"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25"/>
            <p:cNvSpPr/>
            <p:nvPr/>
          </p:nvSpPr>
          <p:spPr>
            <a:xfrm>
              <a:off x="5102238" y="3752575"/>
              <a:ext cx="266775" cy="533175"/>
            </a:xfrm>
            <a:custGeom>
              <a:avLst/>
              <a:gdLst/>
              <a:ahLst/>
              <a:cxnLst/>
              <a:rect l="l" t="t" r="r" b="b"/>
              <a:pathLst>
                <a:path w="10671" h="21327" extrusionOk="0">
                  <a:moveTo>
                    <a:pt x="559" y="1660"/>
                  </a:moveTo>
                  <a:cubicBezTo>
                    <a:pt x="605" y="1660"/>
                    <a:pt x="652" y="1660"/>
                    <a:pt x="683" y="1691"/>
                  </a:cubicBezTo>
                  <a:cubicBezTo>
                    <a:pt x="745" y="1707"/>
                    <a:pt x="776" y="1769"/>
                    <a:pt x="807" y="1816"/>
                  </a:cubicBezTo>
                  <a:cubicBezTo>
                    <a:pt x="822" y="1878"/>
                    <a:pt x="807" y="1955"/>
                    <a:pt x="760" y="2002"/>
                  </a:cubicBezTo>
                  <a:cubicBezTo>
                    <a:pt x="729" y="2048"/>
                    <a:pt x="667" y="2079"/>
                    <a:pt x="605" y="2079"/>
                  </a:cubicBezTo>
                  <a:cubicBezTo>
                    <a:pt x="528" y="2079"/>
                    <a:pt x="466" y="2048"/>
                    <a:pt x="435" y="2017"/>
                  </a:cubicBezTo>
                  <a:cubicBezTo>
                    <a:pt x="357" y="1940"/>
                    <a:pt x="357" y="1784"/>
                    <a:pt x="435" y="1691"/>
                  </a:cubicBezTo>
                  <a:lnTo>
                    <a:pt x="450" y="1660"/>
                  </a:lnTo>
                  <a:close/>
                  <a:moveTo>
                    <a:pt x="1986" y="1242"/>
                  </a:moveTo>
                  <a:cubicBezTo>
                    <a:pt x="2404" y="1242"/>
                    <a:pt x="3056" y="1273"/>
                    <a:pt x="3521" y="1660"/>
                  </a:cubicBezTo>
                  <a:cubicBezTo>
                    <a:pt x="3707" y="1847"/>
                    <a:pt x="3847" y="2110"/>
                    <a:pt x="3692" y="2327"/>
                  </a:cubicBezTo>
                  <a:cubicBezTo>
                    <a:pt x="3599" y="2482"/>
                    <a:pt x="3412" y="2513"/>
                    <a:pt x="3257" y="2513"/>
                  </a:cubicBezTo>
                  <a:lnTo>
                    <a:pt x="3025" y="2513"/>
                  </a:lnTo>
                  <a:cubicBezTo>
                    <a:pt x="2621" y="2513"/>
                    <a:pt x="2218" y="2467"/>
                    <a:pt x="1815" y="2343"/>
                  </a:cubicBezTo>
                  <a:cubicBezTo>
                    <a:pt x="1474" y="2250"/>
                    <a:pt x="1272" y="1971"/>
                    <a:pt x="1288" y="1660"/>
                  </a:cubicBezTo>
                  <a:cubicBezTo>
                    <a:pt x="1288" y="1629"/>
                    <a:pt x="1303" y="1567"/>
                    <a:pt x="1350" y="1505"/>
                  </a:cubicBezTo>
                  <a:cubicBezTo>
                    <a:pt x="1443" y="1242"/>
                    <a:pt x="1768" y="1242"/>
                    <a:pt x="1892" y="1242"/>
                  </a:cubicBezTo>
                  <a:close/>
                  <a:moveTo>
                    <a:pt x="4991" y="3273"/>
                  </a:moveTo>
                  <a:cubicBezTo>
                    <a:pt x="5060" y="3273"/>
                    <a:pt x="5108" y="3294"/>
                    <a:pt x="5150" y="3335"/>
                  </a:cubicBezTo>
                  <a:cubicBezTo>
                    <a:pt x="5165" y="3366"/>
                    <a:pt x="5181" y="3413"/>
                    <a:pt x="5181" y="3444"/>
                  </a:cubicBezTo>
                  <a:cubicBezTo>
                    <a:pt x="5181" y="3506"/>
                    <a:pt x="5165" y="3568"/>
                    <a:pt x="5118" y="3599"/>
                  </a:cubicBezTo>
                  <a:cubicBezTo>
                    <a:pt x="5072" y="3646"/>
                    <a:pt x="5010" y="3677"/>
                    <a:pt x="4932" y="3677"/>
                  </a:cubicBezTo>
                  <a:cubicBezTo>
                    <a:pt x="4886" y="3677"/>
                    <a:pt x="4855" y="3661"/>
                    <a:pt x="4808" y="3646"/>
                  </a:cubicBezTo>
                  <a:lnTo>
                    <a:pt x="4793" y="3630"/>
                  </a:lnTo>
                  <a:cubicBezTo>
                    <a:pt x="4762" y="3522"/>
                    <a:pt x="4762" y="3397"/>
                    <a:pt x="4839" y="3320"/>
                  </a:cubicBezTo>
                  <a:lnTo>
                    <a:pt x="4855" y="3289"/>
                  </a:lnTo>
                  <a:lnTo>
                    <a:pt x="4870" y="3289"/>
                  </a:lnTo>
                  <a:cubicBezTo>
                    <a:pt x="4917" y="3279"/>
                    <a:pt x="4957" y="3273"/>
                    <a:pt x="4991" y="3273"/>
                  </a:cubicBezTo>
                  <a:close/>
                  <a:moveTo>
                    <a:pt x="3804" y="3474"/>
                  </a:moveTo>
                  <a:cubicBezTo>
                    <a:pt x="3844" y="3474"/>
                    <a:pt x="3881" y="3484"/>
                    <a:pt x="3909" y="3506"/>
                  </a:cubicBezTo>
                  <a:lnTo>
                    <a:pt x="3924" y="3553"/>
                  </a:lnTo>
                  <a:cubicBezTo>
                    <a:pt x="3924" y="3661"/>
                    <a:pt x="3878" y="3754"/>
                    <a:pt x="3831" y="3832"/>
                  </a:cubicBezTo>
                  <a:lnTo>
                    <a:pt x="3800" y="3863"/>
                  </a:lnTo>
                  <a:lnTo>
                    <a:pt x="3692" y="3863"/>
                  </a:lnTo>
                  <a:cubicBezTo>
                    <a:pt x="3645" y="3863"/>
                    <a:pt x="3614" y="3832"/>
                    <a:pt x="3599" y="3816"/>
                  </a:cubicBezTo>
                  <a:cubicBezTo>
                    <a:pt x="3552" y="3801"/>
                    <a:pt x="3537" y="3754"/>
                    <a:pt x="3537" y="3723"/>
                  </a:cubicBezTo>
                  <a:cubicBezTo>
                    <a:pt x="3537" y="3661"/>
                    <a:pt x="3552" y="3599"/>
                    <a:pt x="3599" y="3568"/>
                  </a:cubicBezTo>
                  <a:cubicBezTo>
                    <a:pt x="3649" y="3508"/>
                    <a:pt x="3731" y="3474"/>
                    <a:pt x="3804" y="3474"/>
                  </a:cubicBezTo>
                  <a:close/>
                  <a:moveTo>
                    <a:pt x="6051" y="2731"/>
                  </a:moveTo>
                  <a:cubicBezTo>
                    <a:pt x="6075" y="2731"/>
                    <a:pt x="6101" y="2736"/>
                    <a:pt x="6127" y="2746"/>
                  </a:cubicBezTo>
                  <a:cubicBezTo>
                    <a:pt x="6173" y="2746"/>
                    <a:pt x="6747" y="3118"/>
                    <a:pt x="7259" y="3646"/>
                  </a:cubicBezTo>
                  <a:cubicBezTo>
                    <a:pt x="7321" y="3708"/>
                    <a:pt x="7321" y="3801"/>
                    <a:pt x="7259" y="3863"/>
                  </a:cubicBezTo>
                  <a:cubicBezTo>
                    <a:pt x="7243" y="3878"/>
                    <a:pt x="7197" y="3894"/>
                    <a:pt x="7166" y="3894"/>
                  </a:cubicBezTo>
                  <a:cubicBezTo>
                    <a:pt x="7119" y="3894"/>
                    <a:pt x="7088" y="3894"/>
                    <a:pt x="7057" y="3863"/>
                  </a:cubicBezTo>
                  <a:cubicBezTo>
                    <a:pt x="6576" y="3351"/>
                    <a:pt x="6003" y="3010"/>
                    <a:pt x="6003" y="3010"/>
                  </a:cubicBezTo>
                  <a:cubicBezTo>
                    <a:pt x="5940" y="2948"/>
                    <a:pt x="5925" y="2870"/>
                    <a:pt x="5940" y="2793"/>
                  </a:cubicBezTo>
                  <a:cubicBezTo>
                    <a:pt x="5961" y="2751"/>
                    <a:pt x="6003" y="2731"/>
                    <a:pt x="6051" y="2731"/>
                  </a:cubicBezTo>
                  <a:close/>
                  <a:moveTo>
                    <a:pt x="5150" y="3971"/>
                  </a:moveTo>
                  <a:lnTo>
                    <a:pt x="5150" y="4018"/>
                  </a:lnTo>
                  <a:cubicBezTo>
                    <a:pt x="5159" y="4008"/>
                    <a:pt x="5172" y="4005"/>
                    <a:pt x="5185" y="4005"/>
                  </a:cubicBezTo>
                  <a:cubicBezTo>
                    <a:pt x="5216" y="4005"/>
                    <a:pt x="5252" y="4023"/>
                    <a:pt x="5274" y="4033"/>
                  </a:cubicBezTo>
                  <a:lnTo>
                    <a:pt x="5320" y="4064"/>
                  </a:lnTo>
                  <a:cubicBezTo>
                    <a:pt x="5351" y="4126"/>
                    <a:pt x="5336" y="4204"/>
                    <a:pt x="5274" y="4266"/>
                  </a:cubicBezTo>
                  <a:cubicBezTo>
                    <a:pt x="5243" y="4297"/>
                    <a:pt x="5181" y="4328"/>
                    <a:pt x="5150" y="4328"/>
                  </a:cubicBezTo>
                  <a:cubicBezTo>
                    <a:pt x="5103" y="4328"/>
                    <a:pt x="5087" y="4328"/>
                    <a:pt x="5072" y="4297"/>
                  </a:cubicBezTo>
                  <a:cubicBezTo>
                    <a:pt x="5010" y="4266"/>
                    <a:pt x="4963" y="4188"/>
                    <a:pt x="4994" y="4111"/>
                  </a:cubicBezTo>
                  <a:cubicBezTo>
                    <a:pt x="5010" y="4033"/>
                    <a:pt x="5072" y="3971"/>
                    <a:pt x="5150" y="3971"/>
                  </a:cubicBezTo>
                  <a:close/>
                  <a:moveTo>
                    <a:pt x="2187" y="3987"/>
                  </a:moveTo>
                  <a:cubicBezTo>
                    <a:pt x="2218" y="3987"/>
                    <a:pt x="2249" y="4018"/>
                    <a:pt x="2296" y="4018"/>
                  </a:cubicBezTo>
                  <a:lnTo>
                    <a:pt x="2311" y="4018"/>
                  </a:lnTo>
                  <a:lnTo>
                    <a:pt x="2327" y="4033"/>
                  </a:lnTo>
                  <a:cubicBezTo>
                    <a:pt x="2373" y="4095"/>
                    <a:pt x="2389" y="4173"/>
                    <a:pt x="2358" y="4251"/>
                  </a:cubicBezTo>
                  <a:cubicBezTo>
                    <a:pt x="2311" y="4297"/>
                    <a:pt x="2249" y="4344"/>
                    <a:pt x="2203" y="4359"/>
                  </a:cubicBezTo>
                  <a:cubicBezTo>
                    <a:pt x="2203" y="4367"/>
                    <a:pt x="2195" y="4371"/>
                    <a:pt x="2187" y="4371"/>
                  </a:cubicBezTo>
                  <a:cubicBezTo>
                    <a:pt x="2179" y="4371"/>
                    <a:pt x="2172" y="4367"/>
                    <a:pt x="2172" y="4359"/>
                  </a:cubicBezTo>
                  <a:cubicBezTo>
                    <a:pt x="2094" y="4359"/>
                    <a:pt x="2032" y="4313"/>
                    <a:pt x="2001" y="4235"/>
                  </a:cubicBezTo>
                  <a:cubicBezTo>
                    <a:pt x="1955" y="4188"/>
                    <a:pt x="1986" y="4126"/>
                    <a:pt x="2017" y="4064"/>
                  </a:cubicBezTo>
                  <a:cubicBezTo>
                    <a:pt x="2063" y="4018"/>
                    <a:pt x="2110" y="3987"/>
                    <a:pt x="2187" y="3987"/>
                  </a:cubicBezTo>
                  <a:close/>
                  <a:moveTo>
                    <a:pt x="8423" y="5357"/>
                  </a:moveTo>
                  <a:cubicBezTo>
                    <a:pt x="8453" y="5357"/>
                    <a:pt x="8480" y="5361"/>
                    <a:pt x="8500" y="5367"/>
                  </a:cubicBezTo>
                  <a:cubicBezTo>
                    <a:pt x="8577" y="5429"/>
                    <a:pt x="8593" y="5476"/>
                    <a:pt x="8562" y="5553"/>
                  </a:cubicBezTo>
                  <a:cubicBezTo>
                    <a:pt x="8515" y="5615"/>
                    <a:pt x="8469" y="5662"/>
                    <a:pt x="8422" y="5662"/>
                  </a:cubicBezTo>
                  <a:lnTo>
                    <a:pt x="8407" y="5662"/>
                  </a:lnTo>
                  <a:cubicBezTo>
                    <a:pt x="8344" y="5646"/>
                    <a:pt x="8298" y="5584"/>
                    <a:pt x="8298" y="5507"/>
                  </a:cubicBezTo>
                  <a:cubicBezTo>
                    <a:pt x="8298" y="5491"/>
                    <a:pt x="8329" y="5460"/>
                    <a:pt x="8329" y="5445"/>
                  </a:cubicBezTo>
                  <a:lnTo>
                    <a:pt x="8298" y="5383"/>
                  </a:lnTo>
                  <a:cubicBezTo>
                    <a:pt x="8334" y="5365"/>
                    <a:pt x="8381" y="5357"/>
                    <a:pt x="8423" y="5357"/>
                  </a:cubicBezTo>
                  <a:close/>
                  <a:moveTo>
                    <a:pt x="4234" y="4064"/>
                  </a:moveTo>
                  <a:cubicBezTo>
                    <a:pt x="4312" y="4064"/>
                    <a:pt x="4390" y="4126"/>
                    <a:pt x="4390" y="4204"/>
                  </a:cubicBezTo>
                  <a:lnTo>
                    <a:pt x="4452" y="4762"/>
                  </a:lnTo>
                  <a:cubicBezTo>
                    <a:pt x="4467" y="4793"/>
                    <a:pt x="4498" y="4809"/>
                    <a:pt x="4529" y="4824"/>
                  </a:cubicBezTo>
                  <a:cubicBezTo>
                    <a:pt x="4731" y="4809"/>
                    <a:pt x="4932" y="4793"/>
                    <a:pt x="5118" y="4762"/>
                  </a:cubicBezTo>
                  <a:cubicBezTo>
                    <a:pt x="5196" y="4762"/>
                    <a:pt x="5274" y="4824"/>
                    <a:pt x="5274" y="4902"/>
                  </a:cubicBezTo>
                  <a:cubicBezTo>
                    <a:pt x="5274" y="4979"/>
                    <a:pt x="5227" y="5057"/>
                    <a:pt x="5150" y="5057"/>
                  </a:cubicBezTo>
                  <a:cubicBezTo>
                    <a:pt x="5072" y="5057"/>
                    <a:pt x="4994" y="5073"/>
                    <a:pt x="4917" y="5073"/>
                  </a:cubicBezTo>
                  <a:cubicBezTo>
                    <a:pt x="5010" y="5150"/>
                    <a:pt x="5118" y="5228"/>
                    <a:pt x="5243" y="5290"/>
                  </a:cubicBezTo>
                  <a:cubicBezTo>
                    <a:pt x="5320" y="5336"/>
                    <a:pt x="5336" y="5414"/>
                    <a:pt x="5305" y="5491"/>
                  </a:cubicBezTo>
                  <a:cubicBezTo>
                    <a:pt x="5274" y="5538"/>
                    <a:pt x="5243" y="5569"/>
                    <a:pt x="5181" y="5569"/>
                  </a:cubicBezTo>
                  <a:cubicBezTo>
                    <a:pt x="5150" y="5569"/>
                    <a:pt x="5118" y="5569"/>
                    <a:pt x="5103" y="5538"/>
                  </a:cubicBezTo>
                  <a:cubicBezTo>
                    <a:pt x="4886" y="5429"/>
                    <a:pt x="4700" y="5290"/>
                    <a:pt x="4498" y="5150"/>
                  </a:cubicBezTo>
                  <a:lnTo>
                    <a:pt x="4498" y="5150"/>
                  </a:lnTo>
                  <a:lnTo>
                    <a:pt x="4560" y="5615"/>
                  </a:lnTo>
                  <a:cubicBezTo>
                    <a:pt x="4560" y="5693"/>
                    <a:pt x="4498" y="5770"/>
                    <a:pt x="4421" y="5770"/>
                  </a:cubicBezTo>
                  <a:lnTo>
                    <a:pt x="4405" y="5770"/>
                  </a:lnTo>
                  <a:cubicBezTo>
                    <a:pt x="4343" y="5770"/>
                    <a:pt x="4265" y="5724"/>
                    <a:pt x="4265" y="5646"/>
                  </a:cubicBezTo>
                  <a:lnTo>
                    <a:pt x="4219" y="5119"/>
                  </a:lnTo>
                  <a:cubicBezTo>
                    <a:pt x="3986" y="5135"/>
                    <a:pt x="3769" y="5150"/>
                    <a:pt x="3537" y="5150"/>
                  </a:cubicBezTo>
                  <a:cubicBezTo>
                    <a:pt x="3459" y="5150"/>
                    <a:pt x="3397" y="5104"/>
                    <a:pt x="3397" y="5026"/>
                  </a:cubicBezTo>
                  <a:cubicBezTo>
                    <a:pt x="3397" y="4948"/>
                    <a:pt x="3459" y="4871"/>
                    <a:pt x="3537" y="4871"/>
                  </a:cubicBezTo>
                  <a:cubicBezTo>
                    <a:pt x="3707" y="4840"/>
                    <a:pt x="3909" y="4840"/>
                    <a:pt x="4095" y="4824"/>
                  </a:cubicBezTo>
                  <a:cubicBezTo>
                    <a:pt x="3878" y="4669"/>
                    <a:pt x="3692" y="4514"/>
                    <a:pt x="3521" y="4344"/>
                  </a:cubicBezTo>
                  <a:cubicBezTo>
                    <a:pt x="3459" y="4282"/>
                    <a:pt x="3459" y="4188"/>
                    <a:pt x="3521" y="4126"/>
                  </a:cubicBezTo>
                  <a:cubicBezTo>
                    <a:pt x="3544" y="4095"/>
                    <a:pt x="3583" y="4080"/>
                    <a:pt x="3622" y="4080"/>
                  </a:cubicBezTo>
                  <a:cubicBezTo>
                    <a:pt x="3661" y="4080"/>
                    <a:pt x="3699" y="4095"/>
                    <a:pt x="3723" y="4126"/>
                  </a:cubicBezTo>
                  <a:cubicBezTo>
                    <a:pt x="3862" y="4266"/>
                    <a:pt x="4002" y="4375"/>
                    <a:pt x="4157" y="4499"/>
                  </a:cubicBezTo>
                  <a:lnTo>
                    <a:pt x="4110" y="4219"/>
                  </a:lnTo>
                  <a:cubicBezTo>
                    <a:pt x="4095" y="4142"/>
                    <a:pt x="4157" y="4064"/>
                    <a:pt x="4234" y="4064"/>
                  </a:cubicBezTo>
                  <a:close/>
                  <a:moveTo>
                    <a:pt x="1393" y="6131"/>
                  </a:moveTo>
                  <a:cubicBezTo>
                    <a:pt x="1431" y="6131"/>
                    <a:pt x="1465" y="6140"/>
                    <a:pt x="1489" y="6158"/>
                  </a:cubicBezTo>
                  <a:lnTo>
                    <a:pt x="1520" y="6189"/>
                  </a:lnTo>
                  <a:cubicBezTo>
                    <a:pt x="1551" y="6267"/>
                    <a:pt x="1551" y="6344"/>
                    <a:pt x="1520" y="6422"/>
                  </a:cubicBezTo>
                  <a:cubicBezTo>
                    <a:pt x="1474" y="6499"/>
                    <a:pt x="1427" y="6530"/>
                    <a:pt x="1350" y="6530"/>
                  </a:cubicBezTo>
                  <a:cubicBezTo>
                    <a:pt x="1272" y="6530"/>
                    <a:pt x="1195" y="6468"/>
                    <a:pt x="1164" y="6391"/>
                  </a:cubicBezTo>
                  <a:cubicBezTo>
                    <a:pt x="1148" y="6313"/>
                    <a:pt x="1164" y="6236"/>
                    <a:pt x="1210" y="6189"/>
                  </a:cubicBezTo>
                  <a:cubicBezTo>
                    <a:pt x="1266" y="6152"/>
                    <a:pt x="1334" y="6131"/>
                    <a:pt x="1393" y="6131"/>
                  </a:cubicBezTo>
                  <a:close/>
                  <a:moveTo>
                    <a:pt x="4064" y="6468"/>
                  </a:moveTo>
                  <a:cubicBezTo>
                    <a:pt x="4157" y="6468"/>
                    <a:pt x="4250" y="6515"/>
                    <a:pt x="4312" y="6592"/>
                  </a:cubicBezTo>
                  <a:cubicBezTo>
                    <a:pt x="4374" y="6670"/>
                    <a:pt x="4390" y="6810"/>
                    <a:pt x="4312" y="6903"/>
                  </a:cubicBezTo>
                  <a:lnTo>
                    <a:pt x="4296" y="6918"/>
                  </a:lnTo>
                  <a:lnTo>
                    <a:pt x="4265" y="6918"/>
                  </a:lnTo>
                  <a:cubicBezTo>
                    <a:pt x="4110" y="6903"/>
                    <a:pt x="3986" y="6779"/>
                    <a:pt x="3909" y="6654"/>
                  </a:cubicBezTo>
                  <a:cubicBezTo>
                    <a:pt x="3878" y="6623"/>
                    <a:pt x="3878" y="6608"/>
                    <a:pt x="3878" y="6561"/>
                  </a:cubicBezTo>
                  <a:cubicBezTo>
                    <a:pt x="3878" y="6530"/>
                    <a:pt x="3909" y="6484"/>
                    <a:pt x="3940" y="6484"/>
                  </a:cubicBezTo>
                  <a:cubicBezTo>
                    <a:pt x="3955" y="6468"/>
                    <a:pt x="4017" y="6468"/>
                    <a:pt x="4064" y="6468"/>
                  </a:cubicBezTo>
                  <a:close/>
                  <a:moveTo>
                    <a:pt x="2966" y="6618"/>
                  </a:moveTo>
                  <a:cubicBezTo>
                    <a:pt x="3037" y="6618"/>
                    <a:pt x="3105" y="6638"/>
                    <a:pt x="3164" y="6686"/>
                  </a:cubicBezTo>
                  <a:cubicBezTo>
                    <a:pt x="3257" y="6748"/>
                    <a:pt x="3288" y="6856"/>
                    <a:pt x="3242" y="6949"/>
                  </a:cubicBezTo>
                  <a:lnTo>
                    <a:pt x="3226" y="6996"/>
                  </a:lnTo>
                  <a:lnTo>
                    <a:pt x="3180" y="6996"/>
                  </a:lnTo>
                  <a:cubicBezTo>
                    <a:pt x="3102" y="6996"/>
                    <a:pt x="3009" y="6980"/>
                    <a:pt x="2947" y="6918"/>
                  </a:cubicBezTo>
                  <a:cubicBezTo>
                    <a:pt x="2870" y="6856"/>
                    <a:pt x="2823" y="6763"/>
                    <a:pt x="2854" y="6670"/>
                  </a:cubicBezTo>
                  <a:lnTo>
                    <a:pt x="2854" y="6623"/>
                  </a:lnTo>
                  <a:lnTo>
                    <a:pt x="2901" y="6623"/>
                  </a:lnTo>
                  <a:cubicBezTo>
                    <a:pt x="2923" y="6620"/>
                    <a:pt x="2945" y="6618"/>
                    <a:pt x="2966" y="6618"/>
                  </a:cubicBezTo>
                  <a:close/>
                  <a:moveTo>
                    <a:pt x="9007" y="6073"/>
                  </a:moveTo>
                  <a:cubicBezTo>
                    <a:pt x="9050" y="6073"/>
                    <a:pt x="9093" y="6098"/>
                    <a:pt x="9120" y="6143"/>
                  </a:cubicBezTo>
                  <a:cubicBezTo>
                    <a:pt x="9135" y="6158"/>
                    <a:pt x="9601" y="6934"/>
                    <a:pt x="9818" y="7818"/>
                  </a:cubicBezTo>
                  <a:cubicBezTo>
                    <a:pt x="9833" y="7895"/>
                    <a:pt x="9802" y="7973"/>
                    <a:pt x="9725" y="7988"/>
                  </a:cubicBezTo>
                  <a:lnTo>
                    <a:pt x="9678" y="7988"/>
                  </a:lnTo>
                  <a:cubicBezTo>
                    <a:pt x="9616" y="7988"/>
                    <a:pt x="9570" y="7926"/>
                    <a:pt x="9539" y="7864"/>
                  </a:cubicBezTo>
                  <a:cubicBezTo>
                    <a:pt x="9353" y="7042"/>
                    <a:pt x="8887" y="6282"/>
                    <a:pt x="8887" y="6282"/>
                  </a:cubicBezTo>
                  <a:cubicBezTo>
                    <a:pt x="8841" y="6205"/>
                    <a:pt x="8856" y="6112"/>
                    <a:pt x="8918" y="6112"/>
                  </a:cubicBezTo>
                  <a:cubicBezTo>
                    <a:pt x="8944" y="6086"/>
                    <a:pt x="8976" y="6073"/>
                    <a:pt x="9007" y="6073"/>
                  </a:cubicBezTo>
                  <a:close/>
                  <a:moveTo>
                    <a:pt x="8948" y="8040"/>
                  </a:moveTo>
                  <a:cubicBezTo>
                    <a:pt x="9007" y="8040"/>
                    <a:pt x="9060" y="8064"/>
                    <a:pt x="9089" y="8112"/>
                  </a:cubicBezTo>
                  <a:cubicBezTo>
                    <a:pt x="9135" y="8159"/>
                    <a:pt x="9135" y="8205"/>
                    <a:pt x="9135" y="8252"/>
                  </a:cubicBezTo>
                  <a:cubicBezTo>
                    <a:pt x="9135" y="8299"/>
                    <a:pt x="9120" y="8361"/>
                    <a:pt x="9073" y="8376"/>
                  </a:cubicBezTo>
                  <a:cubicBezTo>
                    <a:pt x="9042" y="8392"/>
                    <a:pt x="8996" y="8407"/>
                    <a:pt x="8965" y="8407"/>
                  </a:cubicBezTo>
                  <a:cubicBezTo>
                    <a:pt x="8903" y="8407"/>
                    <a:pt x="8825" y="8376"/>
                    <a:pt x="8794" y="8330"/>
                  </a:cubicBezTo>
                  <a:cubicBezTo>
                    <a:pt x="8732" y="8283"/>
                    <a:pt x="8717" y="8221"/>
                    <a:pt x="8748" y="8159"/>
                  </a:cubicBezTo>
                  <a:cubicBezTo>
                    <a:pt x="8748" y="8112"/>
                    <a:pt x="8794" y="8081"/>
                    <a:pt x="8841" y="8066"/>
                  </a:cubicBezTo>
                  <a:cubicBezTo>
                    <a:pt x="8876" y="8048"/>
                    <a:pt x="8913" y="8040"/>
                    <a:pt x="8948" y="8040"/>
                  </a:cubicBezTo>
                  <a:close/>
                  <a:moveTo>
                    <a:pt x="9873" y="8327"/>
                  </a:moveTo>
                  <a:cubicBezTo>
                    <a:pt x="9942" y="8327"/>
                    <a:pt x="10002" y="8384"/>
                    <a:pt x="9989" y="8454"/>
                  </a:cubicBezTo>
                  <a:cubicBezTo>
                    <a:pt x="10004" y="8485"/>
                    <a:pt x="10128" y="9353"/>
                    <a:pt x="10113" y="9818"/>
                  </a:cubicBezTo>
                  <a:cubicBezTo>
                    <a:pt x="10113" y="9912"/>
                    <a:pt x="10051" y="9958"/>
                    <a:pt x="9973" y="9958"/>
                  </a:cubicBezTo>
                  <a:cubicBezTo>
                    <a:pt x="9895" y="9958"/>
                    <a:pt x="9833" y="9880"/>
                    <a:pt x="9833" y="9803"/>
                  </a:cubicBezTo>
                  <a:cubicBezTo>
                    <a:pt x="9880" y="9369"/>
                    <a:pt x="9740" y="8485"/>
                    <a:pt x="9740" y="8485"/>
                  </a:cubicBezTo>
                  <a:cubicBezTo>
                    <a:pt x="9709" y="8407"/>
                    <a:pt x="9771" y="8361"/>
                    <a:pt x="9849" y="8330"/>
                  </a:cubicBezTo>
                  <a:cubicBezTo>
                    <a:pt x="9857" y="8328"/>
                    <a:pt x="9865" y="8327"/>
                    <a:pt x="9873" y="8327"/>
                  </a:cubicBezTo>
                  <a:close/>
                  <a:moveTo>
                    <a:pt x="9151" y="9412"/>
                  </a:moveTo>
                  <a:cubicBezTo>
                    <a:pt x="9224" y="9412"/>
                    <a:pt x="9312" y="9458"/>
                    <a:pt x="9353" y="9539"/>
                  </a:cubicBezTo>
                  <a:cubicBezTo>
                    <a:pt x="9384" y="9617"/>
                    <a:pt x="9384" y="9694"/>
                    <a:pt x="9384" y="9772"/>
                  </a:cubicBezTo>
                  <a:cubicBezTo>
                    <a:pt x="9384" y="9927"/>
                    <a:pt x="9368" y="10098"/>
                    <a:pt x="9306" y="10253"/>
                  </a:cubicBezTo>
                  <a:lnTo>
                    <a:pt x="9291" y="10299"/>
                  </a:lnTo>
                  <a:lnTo>
                    <a:pt x="9244" y="10299"/>
                  </a:lnTo>
                  <a:cubicBezTo>
                    <a:pt x="9135" y="10299"/>
                    <a:pt x="9073" y="10160"/>
                    <a:pt x="9073" y="10020"/>
                  </a:cubicBezTo>
                  <a:cubicBezTo>
                    <a:pt x="9058" y="9849"/>
                    <a:pt x="9073" y="9648"/>
                    <a:pt x="9073" y="9477"/>
                  </a:cubicBezTo>
                  <a:lnTo>
                    <a:pt x="9073" y="9446"/>
                  </a:lnTo>
                  <a:lnTo>
                    <a:pt x="9120" y="9415"/>
                  </a:lnTo>
                  <a:cubicBezTo>
                    <a:pt x="9130" y="9413"/>
                    <a:pt x="9140" y="9412"/>
                    <a:pt x="9151" y="9412"/>
                  </a:cubicBezTo>
                  <a:close/>
                  <a:moveTo>
                    <a:pt x="4777" y="11556"/>
                  </a:moveTo>
                  <a:lnTo>
                    <a:pt x="4839" y="11618"/>
                  </a:lnTo>
                  <a:lnTo>
                    <a:pt x="4886" y="11618"/>
                  </a:lnTo>
                  <a:cubicBezTo>
                    <a:pt x="4917" y="11602"/>
                    <a:pt x="4944" y="11594"/>
                    <a:pt x="4967" y="11594"/>
                  </a:cubicBezTo>
                  <a:cubicBezTo>
                    <a:pt x="4991" y="11594"/>
                    <a:pt x="5010" y="11602"/>
                    <a:pt x="5025" y="11618"/>
                  </a:cubicBezTo>
                  <a:cubicBezTo>
                    <a:pt x="5118" y="11649"/>
                    <a:pt x="5150" y="11742"/>
                    <a:pt x="5087" y="11881"/>
                  </a:cubicBezTo>
                  <a:lnTo>
                    <a:pt x="5087" y="11897"/>
                  </a:lnTo>
                  <a:lnTo>
                    <a:pt x="5072" y="11897"/>
                  </a:lnTo>
                  <a:cubicBezTo>
                    <a:pt x="5041" y="11928"/>
                    <a:pt x="5010" y="11928"/>
                    <a:pt x="4963" y="11928"/>
                  </a:cubicBezTo>
                  <a:cubicBezTo>
                    <a:pt x="4917" y="11928"/>
                    <a:pt x="4855" y="11897"/>
                    <a:pt x="4793" y="11866"/>
                  </a:cubicBezTo>
                  <a:cubicBezTo>
                    <a:pt x="4715" y="11804"/>
                    <a:pt x="4700" y="11695"/>
                    <a:pt x="4731" y="11618"/>
                  </a:cubicBezTo>
                  <a:lnTo>
                    <a:pt x="4777" y="11556"/>
                  </a:lnTo>
                  <a:close/>
                  <a:moveTo>
                    <a:pt x="10066" y="10470"/>
                  </a:moveTo>
                  <a:cubicBezTo>
                    <a:pt x="10144" y="10470"/>
                    <a:pt x="10221" y="10532"/>
                    <a:pt x="10206" y="10578"/>
                  </a:cubicBezTo>
                  <a:cubicBezTo>
                    <a:pt x="10206" y="10625"/>
                    <a:pt x="10206" y="11587"/>
                    <a:pt x="10113" y="11959"/>
                  </a:cubicBezTo>
                  <a:cubicBezTo>
                    <a:pt x="10082" y="12036"/>
                    <a:pt x="10020" y="12083"/>
                    <a:pt x="9973" y="12083"/>
                  </a:cubicBezTo>
                  <a:lnTo>
                    <a:pt x="9926" y="12083"/>
                  </a:lnTo>
                  <a:cubicBezTo>
                    <a:pt x="9849" y="12052"/>
                    <a:pt x="9818" y="11974"/>
                    <a:pt x="9833" y="11897"/>
                  </a:cubicBezTo>
                  <a:cubicBezTo>
                    <a:pt x="9911" y="11633"/>
                    <a:pt x="9926" y="10873"/>
                    <a:pt x="9926" y="10609"/>
                  </a:cubicBezTo>
                  <a:cubicBezTo>
                    <a:pt x="9926" y="10532"/>
                    <a:pt x="9989" y="10470"/>
                    <a:pt x="10066" y="10470"/>
                  </a:cubicBezTo>
                  <a:close/>
                  <a:moveTo>
                    <a:pt x="8854" y="13236"/>
                  </a:moveTo>
                  <a:cubicBezTo>
                    <a:pt x="8870" y="13236"/>
                    <a:pt x="8886" y="13239"/>
                    <a:pt x="8903" y="13246"/>
                  </a:cubicBezTo>
                  <a:cubicBezTo>
                    <a:pt x="8980" y="13262"/>
                    <a:pt x="9027" y="13339"/>
                    <a:pt x="8996" y="13417"/>
                  </a:cubicBezTo>
                  <a:cubicBezTo>
                    <a:pt x="8825" y="13975"/>
                    <a:pt x="8407" y="14518"/>
                    <a:pt x="8376" y="14533"/>
                  </a:cubicBezTo>
                  <a:cubicBezTo>
                    <a:pt x="8344" y="14580"/>
                    <a:pt x="8298" y="14595"/>
                    <a:pt x="8267" y="14595"/>
                  </a:cubicBezTo>
                  <a:cubicBezTo>
                    <a:pt x="8220" y="14595"/>
                    <a:pt x="8189" y="14580"/>
                    <a:pt x="8174" y="14564"/>
                  </a:cubicBezTo>
                  <a:cubicBezTo>
                    <a:pt x="8112" y="14502"/>
                    <a:pt x="8096" y="14425"/>
                    <a:pt x="8174" y="14363"/>
                  </a:cubicBezTo>
                  <a:cubicBezTo>
                    <a:pt x="8174" y="14363"/>
                    <a:pt x="8577" y="13866"/>
                    <a:pt x="8732" y="13339"/>
                  </a:cubicBezTo>
                  <a:cubicBezTo>
                    <a:pt x="8744" y="13278"/>
                    <a:pt x="8795" y="13236"/>
                    <a:pt x="8854" y="13236"/>
                  </a:cubicBezTo>
                  <a:close/>
                  <a:moveTo>
                    <a:pt x="6856" y="15883"/>
                  </a:moveTo>
                  <a:cubicBezTo>
                    <a:pt x="6949" y="15883"/>
                    <a:pt x="7011" y="15914"/>
                    <a:pt x="7042" y="15991"/>
                  </a:cubicBezTo>
                  <a:cubicBezTo>
                    <a:pt x="7057" y="16053"/>
                    <a:pt x="7057" y="16131"/>
                    <a:pt x="7026" y="16193"/>
                  </a:cubicBezTo>
                  <a:cubicBezTo>
                    <a:pt x="6980" y="16239"/>
                    <a:pt x="6933" y="16286"/>
                    <a:pt x="6856" y="16286"/>
                  </a:cubicBezTo>
                  <a:lnTo>
                    <a:pt x="6794" y="16286"/>
                  </a:lnTo>
                  <a:cubicBezTo>
                    <a:pt x="6731" y="16270"/>
                    <a:pt x="6700" y="16224"/>
                    <a:pt x="6669" y="16193"/>
                  </a:cubicBezTo>
                  <a:cubicBezTo>
                    <a:pt x="6638" y="16146"/>
                    <a:pt x="6638" y="16069"/>
                    <a:pt x="6654" y="15991"/>
                  </a:cubicBezTo>
                  <a:cubicBezTo>
                    <a:pt x="6669" y="15914"/>
                    <a:pt x="6747" y="15883"/>
                    <a:pt x="6856" y="15883"/>
                  </a:cubicBezTo>
                  <a:close/>
                  <a:moveTo>
                    <a:pt x="9106" y="14685"/>
                  </a:moveTo>
                  <a:cubicBezTo>
                    <a:pt x="9115" y="14685"/>
                    <a:pt x="9125" y="14686"/>
                    <a:pt x="9135" y="14688"/>
                  </a:cubicBezTo>
                  <a:cubicBezTo>
                    <a:pt x="9213" y="14719"/>
                    <a:pt x="9260" y="14797"/>
                    <a:pt x="9229" y="14875"/>
                  </a:cubicBezTo>
                  <a:cubicBezTo>
                    <a:pt x="9073" y="15448"/>
                    <a:pt x="8189" y="16581"/>
                    <a:pt x="8143" y="16612"/>
                  </a:cubicBezTo>
                  <a:cubicBezTo>
                    <a:pt x="8112" y="16658"/>
                    <a:pt x="8065" y="16674"/>
                    <a:pt x="8034" y="16674"/>
                  </a:cubicBezTo>
                  <a:cubicBezTo>
                    <a:pt x="7988" y="16674"/>
                    <a:pt x="7957" y="16658"/>
                    <a:pt x="7941" y="16627"/>
                  </a:cubicBezTo>
                  <a:cubicBezTo>
                    <a:pt x="7864" y="16581"/>
                    <a:pt x="7864" y="16503"/>
                    <a:pt x="7941" y="16441"/>
                  </a:cubicBezTo>
                  <a:cubicBezTo>
                    <a:pt x="7941" y="16441"/>
                    <a:pt x="8810" y="15309"/>
                    <a:pt x="8965" y="14797"/>
                  </a:cubicBezTo>
                  <a:cubicBezTo>
                    <a:pt x="8978" y="14729"/>
                    <a:pt x="9039" y="14685"/>
                    <a:pt x="9106" y="14685"/>
                  </a:cubicBezTo>
                  <a:close/>
                  <a:moveTo>
                    <a:pt x="4917" y="16705"/>
                  </a:moveTo>
                  <a:lnTo>
                    <a:pt x="4932" y="16751"/>
                  </a:lnTo>
                  <a:cubicBezTo>
                    <a:pt x="4963" y="16860"/>
                    <a:pt x="4932" y="16984"/>
                    <a:pt x="4839" y="17046"/>
                  </a:cubicBezTo>
                  <a:cubicBezTo>
                    <a:pt x="4777" y="17092"/>
                    <a:pt x="4684" y="17139"/>
                    <a:pt x="4576" y="17139"/>
                  </a:cubicBezTo>
                  <a:lnTo>
                    <a:pt x="4545" y="17139"/>
                  </a:lnTo>
                  <a:cubicBezTo>
                    <a:pt x="4483" y="17139"/>
                    <a:pt x="4421" y="17092"/>
                    <a:pt x="4390" y="17046"/>
                  </a:cubicBezTo>
                  <a:cubicBezTo>
                    <a:pt x="4374" y="16999"/>
                    <a:pt x="4374" y="16968"/>
                    <a:pt x="4390" y="16922"/>
                  </a:cubicBezTo>
                  <a:cubicBezTo>
                    <a:pt x="4421" y="16860"/>
                    <a:pt x="4483" y="16844"/>
                    <a:pt x="4545" y="16844"/>
                  </a:cubicBezTo>
                  <a:lnTo>
                    <a:pt x="4576" y="16844"/>
                  </a:lnTo>
                  <a:cubicBezTo>
                    <a:pt x="4638" y="16844"/>
                    <a:pt x="4684" y="16782"/>
                    <a:pt x="4684" y="16751"/>
                  </a:cubicBezTo>
                  <a:lnTo>
                    <a:pt x="4684" y="16705"/>
                  </a:lnTo>
                  <a:close/>
                  <a:moveTo>
                    <a:pt x="6421" y="17061"/>
                  </a:moveTo>
                  <a:lnTo>
                    <a:pt x="6468" y="17077"/>
                  </a:lnTo>
                  <a:cubicBezTo>
                    <a:pt x="6473" y="17082"/>
                    <a:pt x="6478" y="17084"/>
                    <a:pt x="6484" y="17084"/>
                  </a:cubicBezTo>
                  <a:cubicBezTo>
                    <a:pt x="6497" y="17084"/>
                    <a:pt x="6514" y="17077"/>
                    <a:pt x="6545" y="17077"/>
                  </a:cubicBezTo>
                  <a:cubicBezTo>
                    <a:pt x="6569" y="17069"/>
                    <a:pt x="6596" y="17065"/>
                    <a:pt x="6623" y="17065"/>
                  </a:cubicBezTo>
                  <a:cubicBezTo>
                    <a:pt x="6650" y="17065"/>
                    <a:pt x="6677" y="17069"/>
                    <a:pt x="6700" y="17077"/>
                  </a:cubicBezTo>
                  <a:cubicBezTo>
                    <a:pt x="6731" y="17092"/>
                    <a:pt x="6778" y="17139"/>
                    <a:pt x="6778" y="17201"/>
                  </a:cubicBezTo>
                  <a:cubicBezTo>
                    <a:pt x="6778" y="17248"/>
                    <a:pt x="6747" y="17310"/>
                    <a:pt x="6716" y="17341"/>
                  </a:cubicBezTo>
                  <a:cubicBezTo>
                    <a:pt x="6654" y="17372"/>
                    <a:pt x="6623" y="17387"/>
                    <a:pt x="6561" y="17387"/>
                  </a:cubicBezTo>
                  <a:cubicBezTo>
                    <a:pt x="6514" y="17387"/>
                    <a:pt x="6468" y="17387"/>
                    <a:pt x="6421" y="17372"/>
                  </a:cubicBezTo>
                  <a:lnTo>
                    <a:pt x="6406" y="17372"/>
                  </a:lnTo>
                  <a:lnTo>
                    <a:pt x="6406" y="17341"/>
                  </a:lnTo>
                  <a:cubicBezTo>
                    <a:pt x="6359" y="17279"/>
                    <a:pt x="6359" y="17170"/>
                    <a:pt x="6406" y="17092"/>
                  </a:cubicBezTo>
                  <a:lnTo>
                    <a:pt x="6421" y="17061"/>
                  </a:lnTo>
                  <a:close/>
                  <a:moveTo>
                    <a:pt x="7100" y="17617"/>
                  </a:moveTo>
                  <a:cubicBezTo>
                    <a:pt x="7112" y="17617"/>
                    <a:pt x="7123" y="17618"/>
                    <a:pt x="7135" y="17620"/>
                  </a:cubicBezTo>
                  <a:lnTo>
                    <a:pt x="7181" y="17620"/>
                  </a:lnTo>
                  <a:lnTo>
                    <a:pt x="7181" y="17666"/>
                  </a:lnTo>
                  <a:cubicBezTo>
                    <a:pt x="7197" y="17775"/>
                    <a:pt x="7212" y="17899"/>
                    <a:pt x="7166" y="17992"/>
                  </a:cubicBezTo>
                  <a:cubicBezTo>
                    <a:pt x="7119" y="18070"/>
                    <a:pt x="7026" y="18132"/>
                    <a:pt x="6949" y="18132"/>
                  </a:cubicBezTo>
                  <a:cubicBezTo>
                    <a:pt x="6902" y="18132"/>
                    <a:pt x="6871" y="18101"/>
                    <a:pt x="6825" y="18085"/>
                  </a:cubicBezTo>
                  <a:lnTo>
                    <a:pt x="6809" y="18070"/>
                  </a:lnTo>
                  <a:cubicBezTo>
                    <a:pt x="6747" y="17976"/>
                    <a:pt x="6747" y="17837"/>
                    <a:pt x="6825" y="17744"/>
                  </a:cubicBezTo>
                  <a:cubicBezTo>
                    <a:pt x="6894" y="17674"/>
                    <a:pt x="7001" y="17617"/>
                    <a:pt x="7100" y="17617"/>
                  </a:cubicBezTo>
                  <a:close/>
                  <a:moveTo>
                    <a:pt x="6440" y="18066"/>
                  </a:moveTo>
                  <a:cubicBezTo>
                    <a:pt x="6469" y="18066"/>
                    <a:pt x="6496" y="18073"/>
                    <a:pt x="6514" y="18085"/>
                  </a:cubicBezTo>
                  <a:cubicBezTo>
                    <a:pt x="6576" y="18132"/>
                    <a:pt x="6592" y="18225"/>
                    <a:pt x="6545" y="18302"/>
                  </a:cubicBezTo>
                  <a:cubicBezTo>
                    <a:pt x="6251" y="18690"/>
                    <a:pt x="5305" y="19357"/>
                    <a:pt x="5258" y="19388"/>
                  </a:cubicBezTo>
                  <a:cubicBezTo>
                    <a:pt x="5243" y="19403"/>
                    <a:pt x="5196" y="19403"/>
                    <a:pt x="5181" y="19403"/>
                  </a:cubicBezTo>
                  <a:cubicBezTo>
                    <a:pt x="5150" y="19403"/>
                    <a:pt x="5087" y="19388"/>
                    <a:pt x="5072" y="19341"/>
                  </a:cubicBezTo>
                  <a:cubicBezTo>
                    <a:pt x="5025" y="19295"/>
                    <a:pt x="5041" y="19186"/>
                    <a:pt x="5103" y="19155"/>
                  </a:cubicBezTo>
                  <a:cubicBezTo>
                    <a:pt x="5103" y="19140"/>
                    <a:pt x="6049" y="18473"/>
                    <a:pt x="6328" y="18132"/>
                  </a:cubicBezTo>
                  <a:cubicBezTo>
                    <a:pt x="6347" y="18084"/>
                    <a:pt x="6395" y="18066"/>
                    <a:pt x="6440" y="18066"/>
                  </a:cubicBezTo>
                  <a:close/>
                  <a:moveTo>
                    <a:pt x="3879" y="18417"/>
                  </a:moveTo>
                  <a:cubicBezTo>
                    <a:pt x="4100" y="18417"/>
                    <a:pt x="4296" y="18523"/>
                    <a:pt x="4405" y="18705"/>
                  </a:cubicBezTo>
                  <a:cubicBezTo>
                    <a:pt x="4421" y="18767"/>
                    <a:pt x="4452" y="18799"/>
                    <a:pt x="4452" y="18845"/>
                  </a:cubicBezTo>
                  <a:cubicBezTo>
                    <a:pt x="4467" y="19016"/>
                    <a:pt x="4374" y="19171"/>
                    <a:pt x="4157" y="19279"/>
                  </a:cubicBezTo>
                  <a:cubicBezTo>
                    <a:pt x="3831" y="19496"/>
                    <a:pt x="3397" y="19745"/>
                    <a:pt x="2916" y="19745"/>
                  </a:cubicBezTo>
                  <a:cubicBezTo>
                    <a:pt x="2854" y="19745"/>
                    <a:pt x="2792" y="19729"/>
                    <a:pt x="2746" y="19729"/>
                  </a:cubicBezTo>
                  <a:cubicBezTo>
                    <a:pt x="2513" y="19714"/>
                    <a:pt x="2280" y="19558"/>
                    <a:pt x="2296" y="19326"/>
                  </a:cubicBezTo>
                  <a:cubicBezTo>
                    <a:pt x="2296" y="19171"/>
                    <a:pt x="2404" y="19047"/>
                    <a:pt x="2528" y="18969"/>
                  </a:cubicBezTo>
                  <a:cubicBezTo>
                    <a:pt x="2870" y="18752"/>
                    <a:pt x="3257" y="18550"/>
                    <a:pt x="3692" y="18442"/>
                  </a:cubicBezTo>
                  <a:cubicBezTo>
                    <a:pt x="3755" y="18425"/>
                    <a:pt x="3818" y="18417"/>
                    <a:pt x="3879" y="18417"/>
                  </a:cubicBezTo>
                  <a:close/>
                  <a:moveTo>
                    <a:pt x="1834" y="20362"/>
                  </a:moveTo>
                  <a:cubicBezTo>
                    <a:pt x="1892" y="20362"/>
                    <a:pt x="1948" y="20402"/>
                    <a:pt x="1970" y="20458"/>
                  </a:cubicBezTo>
                  <a:cubicBezTo>
                    <a:pt x="1986" y="20536"/>
                    <a:pt x="1939" y="20613"/>
                    <a:pt x="1861" y="20644"/>
                  </a:cubicBezTo>
                  <a:cubicBezTo>
                    <a:pt x="1551" y="20768"/>
                    <a:pt x="853" y="20784"/>
                    <a:pt x="822" y="20784"/>
                  </a:cubicBezTo>
                  <a:cubicBezTo>
                    <a:pt x="745" y="20784"/>
                    <a:pt x="683" y="20722"/>
                    <a:pt x="683" y="20644"/>
                  </a:cubicBezTo>
                  <a:cubicBezTo>
                    <a:pt x="683" y="20567"/>
                    <a:pt x="745" y="20489"/>
                    <a:pt x="822" y="20489"/>
                  </a:cubicBezTo>
                  <a:cubicBezTo>
                    <a:pt x="993" y="20489"/>
                    <a:pt x="1536" y="20458"/>
                    <a:pt x="1768" y="20380"/>
                  </a:cubicBezTo>
                  <a:cubicBezTo>
                    <a:pt x="1790" y="20368"/>
                    <a:pt x="1812" y="20362"/>
                    <a:pt x="1834" y="20362"/>
                  </a:cubicBezTo>
                  <a:close/>
                  <a:moveTo>
                    <a:pt x="0" y="1"/>
                  </a:moveTo>
                  <a:lnTo>
                    <a:pt x="0" y="575"/>
                  </a:lnTo>
                  <a:cubicBezTo>
                    <a:pt x="280" y="575"/>
                    <a:pt x="590" y="575"/>
                    <a:pt x="822" y="606"/>
                  </a:cubicBezTo>
                  <a:cubicBezTo>
                    <a:pt x="900" y="621"/>
                    <a:pt x="962" y="699"/>
                    <a:pt x="931" y="776"/>
                  </a:cubicBezTo>
                  <a:cubicBezTo>
                    <a:pt x="931" y="854"/>
                    <a:pt x="853" y="885"/>
                    <a:pt x="807" y="885"/>
                  </a:cubicBezTo>
                  <a:lnTo>
                    <a:pt x="760" y="885"/>
                  </a:lnTo>
                  <a:cubicBezTo>
                    <a:pt x="574" y="854"/>
                    <a:pt x="280" y="854"/>
                    <a:pt x="0" y="854"/>
                  </a:cubicBezTo>
                  <a:lnTo>
                    <a:pt x="0" y="19729"/>
                  </a:lnTo>
                  <a:cubicBezTo>
                    <a:pt x="155" y="19807"/>
                    <a:pt x="264" y="19931"/>
                    <a:pt x="264" y="20086"/>
                  </a:cubicBezTo>
                  <a:cubicBezTo>
                    <a:pt x="264" y="20117"/>
                    <a:pt x="264" y="20163"/>
                    <a:pt x="233" y="20194"/>
                  </a:cubicBezTo>
                  <a:cubicBezTo>
                    <a:pt x="202" y="20303"/>
                    <a:pt x="109" y="20349"/>
                    <a:pt x="0" y="20380"/>
                  </a:cubicBezTo>
                  <a:lnTo>
                    <a:pt x="0" y="21327"/>
                  </a:lnTo>
                  <a:cubicBezTo>
                    <a:pt x="5894" y="21327"/>
                    <a:pt x="10671" y="16550"/>
                    <a:pt x="10671" y="10656"/>
                  </a:cubicBezTo>
                  <a:cubicBezTo>
                    <a:pt x="10671" y="4762"/>
                    <a:pt x="5894"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25"/>
            <p:cNvSpPr/>
            <p:nvPr/>
          </p:nvSpPr>
          <p:spPr>
            <a:xfrm>
              <a:off x="5141013" y="3790975"/>
              <a:ext cx="48475" cy="17475"/>
            </a:xfrm>
            <a:custGeom>
              <a:avLst/>
              <a:gdLst/>
              <a:ahLst/>
              <a:cxnLst/>
              <a:rect l="l" t="t" r="r" b="b"/>
              <a:pathLst>
                <a:path w="1939" h="699" extrusionOk="0">
                  <a:moveTo>
                    <a:pt x="310" y="0"/>
                  </a:moveTo>
                  <a:cubicBezTo>
                    <a:pt x="155" y="0"/>
                    <a:pt x="47" y="31"/>
                    <a:pt x="31" y="93"/>
                  </a:cubicBezTo>
                  <a:lnTo>
                    <a:pt x="31" y="124"/>
                  </a:lnTo>
                  <a:cubicBezTo>
                    <a:pt x="0" y="326"/>
                    <a:pt x="140" y="481"/>
                    <a:pt x="341" y="543"/>
                  </a:cubicBezTo>
                  <a:cubicBezTo>
                    <a:pt x="678" y="639"/>
                    <a:pt x="1033" y="698"/>
                    <a:pt x="1385" y="698"/>
                  </a:cubicBezTo>
                  <a:cubicBezTo>
                    <a:pt x="1488" y="698"/>
                    <a:pt x="1590" y="693"/>
                    <a:pt x="1691" y="683"/>
                  </a:cubicBezTo>
                  <a:cubicBezTo>
                    <a:pt x="1768" y="683"/>
                    <a:pt x="1861" y="667"/>
                    <a:pt x="1908" y="636"/>
                  </a:cubicBezTo>
                  <a:cubicBezTo>
                    <a:pt x="1939" y="574"/>
                    <a:pt x="1861" y="435"/>
                    <a:pt x="1768" y="357"/>
                  </a:cubicBezTo>
                  <a:cubicBezTo>
                    <a:pt x="1381" y="31"/>
                    <a:pt x="807"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25"/>
            <p:cNvSpPr/>
            <p:nvPr/>
          </p:nvSpPr>
          <p:spPr>
            <a:xfrm>
              <a:off x="5141013" y="3790975"/>
              <a:ext cx="48475" cy="17475"/>
            </a:xfrm>
            <a:custGeom>
              <a:avLst/>
              <a:gdLst/>
              <a:ahLst/>
              <a:cxnLst/>
              <a:rect l="l" t="t" r="r" b="b"/>
              <a:pathLst>
                <a:path w="1939" h="699" extrusionOk="0">
                  <a:moveTo>
                    <a:pt x="310" y="0"/>
                  </a:moveTo>
                  <a:cubicBezTo>
                    <a:pt x="155" y="0"/>
                    <a:pt x="47" y="31"/>
                    <a:pt x="31" y="93"/>
                  </a:cubicBezTo>
                  <a:lnTo>
                    <a:pt x="31" y="124"/>
                  </a:lnTo>
                  <a:cubicBezTo>
                    <a:pt x="0" y="326"/>
                    <a:pt x="140" y="481"/>
                    <a:pt x="341" y="543"/>
                  </a:cubicBezTo>
                  <a:cubicBezTo>
                    <a:pt x="678" y="639"/>
                    <a:pt x="1033" y="698"/>
                    <a:pt x="1385" y="698"/>
                  </a:cubicBezTo>
                  <a:cubicBezTo>
                    <a:pt x="1488" y="698"/>
                    <a:pt x="1590" y="693"/>
                    <a:pt x="1691" y="683"/>
                  </a:cubicBezTo>
                  <a:cubicBezTo>
                    <a:pt x="1768" y="683"/>
                    <a:pt x="1861" y="667"/>
                    <a:pt x="1908" y="636"/>
                  </a:cubicBezTo>
                  <a:cubicBezTo>
                    <a:pt x="1939" y="574"/>
                    <a:pt x="1861" y="435"/>
                    <a:pt x="1768" y="357"/>
                  </a:cubicBezTo>
                  <a:cubicBezTo>
                    <a:pt x="1381" y="31"/>
                    <a:pt x="807"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25"/>
            <p:cNvSpPr/>
            <p:nvPr/>
          </p:nvSpPr>
          <p:spPr>
            <a:xfrm>
              <a:off x="5166988" y="4220200"/>
              <a:ext cx="39575" cy="19650"/>
            </a:xfrm>
            <a:custGeom>
              <a:avLst/>
              <a:gdLst/>
              <a:ahLst/>
              <a:cxnLst/>
              <a:rect l="l" t="t" r="r" b="b"/>
              <a:pathLst>
                <a:path w="1583" h="786" extrusionOk="0">
                  <a:moveTo>
                    <a:pt x="1272" y="0"/>
                  </a:moveTo>
                  <a:cubicBezTo>
                    <a:pt x="1241" y="0"/>
                    <a:pt x="1195" y="0"/>
                    <a:pt x="1179" y="16"/>
                  </a:cubicBezTo>
                  <a:cubicBezTo>
                    <a:pt x="791" y="140"/>
                    <a:pt x="435" y="295"/>
                    <a:pt x="109" y="528"/>
                  </a:cubicBezTo>
                  <a:cubicBezTo>
                    <a:pt x="31" y="590"/>
                    <a:pt x="0" y="621"/>
                    <a:pt x="0" y="667"/>
                  </a:cubicBezTo>
                  <a:cubicBezTo>
                    <a:pt x="0" y="698"/>
                    <a:pt x="93" y="760"/>
                    <a:pt x="187" y="776"/>
                  </a:cubicBezTo>
                  <a:cubicBezTo>
                    <a:pt x="234" y="783"/>
                    <a:pt x="282" y="786"/>
                    <a:pt x="330" y="786"/>
                  </a:cubicBezTo>
                  <a:cubicBezTo>
                    <a:pt x="730" y="786"/>
                    <a:pt x="1121" y="567"/>
                    <a:pt x="1412" y="373"/>
                  </a:cubicBezTo>
                  <a:cubicBezTo>
                    <a:pt x="1520"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25"/>
            <p:cNvSpPr/>
            <p:nvPr/>
          </p:nvSpPr>
          <p:spPr>
            <a:xfrm>
              <a:off x="5166988" y="4220200"/>
              <a:ext cx="39575" cy="19650"/>
            </a:xfrm>
            <a:custGeom>
              <a:avLst/>
              <a:gdLst/>
              <a:ahLst/>
              <a:cxnLst/>
              <a:rect l="l" t="t" r="r" b="b"/>
              <a:pathLst>
                <a:path w="1583" h="786" extrusionOk="0">
                  <a:moveTo>
                    <a:pt x="1272" y="0"/>
                  </a:moveTo>
                  <a:cubicBezTo>
                    <a:pt x="1241" y="0"/>
                    <a:pt x="1195" y="0"/>
                    <a:pt x="1179" y="16"/>
                  </a:cubicBezTo>
                  <a:cubicBezTo>
                    <a:pt x="791" y="140"/>
                    <a:pt x="435" y="295"/>
                    <a:pt x="109" y="528"/>
                  </a:cubicBezTo>
                  <a:cubicBezTo>
                    <a:pt x="31" y="590"/>
                    <a:pt x="0" y="621"/>
                    <a:pt x="0" y="667"/>
                  </a:cubicBezTo>
                  <a:cubicBezTo>
                    <a:pt x="0" y="698"/>
                    <a:pt x="93" y="760"/>
                    <a:pt x="187" y="776"/>
                  </a:cubicBezTo>
                  <a:cubicBezTo>
                    <a:pt x="234" y="783"/>
                    <a:pt x="282" y="786"/>
                    <a:pt x="330" y="786"/>
                  </a:cubicBezTo>
                  <a:cubicBezTo>
                    <a:pt x="730" y="786"/>
                    <a:pt x="1121" y="567"/>
                    <a:pt x="1412" y="373"/>
                  </a:cubicBezTo>
                  <a:cubicBezTo>
                    <a:pt x="1520"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25"/>
            <p:cNvSpPr/>
            <p:nvPr/>
          </p:nvSpPr>
          <p:spPr>
            <a:xfrm>
              <a:off x="5134038" y="3784000"/>
              <a:ext cx="63600" cy="32200"/>
            </a:xfrm>
            <a:custGeom>
              <a:avLst/>
              <a:gdLst/>
              <a:ahLst/>
              <a:cxnLst/>
              <a:rect l="l" t="t" r="r" b="b"/>
              <a:pathLst>
                <a:path w="2544" h="1288" extrusionOk="0">
                  <a:moveTo>
                    <a:pt x="698" y="279"/>
                  </a:moveTo>
                  <a:cubicBezTo>
                    <a:pt x="1086" y="279"/>
                    <a:pt x="1660" y="310"/>
                    <a:pt x="2047" y="636"/>
                  </a:cubicBezTo>
                  <a:cubicBezTo>
                    <a:pt x="2140" y="714"/>
                    <a:pt x="2218" y="853"/>
                    <a:pt x="2187" y="915"/>
                  </a:cubicBezTo>
                  <a:cubicBezTo>
                    <a:pt x="2140" y="946"/>
                    <a:pt x="2047" y="962"/>
                    <a:pt x="1970" y="962"/>
                  </a:cubicBezTo>
                  <a:cubicBezTo>
                    <a:pt x="1869" y="972"/>
                    <a:pt x="1767" y="977"/>
                    <a:pt x="1664" y="977"/>
                  </a:cubicBezTo>
                  <a:cubicBezTo>
                    <a:pt x="1312" y="977"/>
                    <a:pt x="957" y="918"/>
                    <a:pt x="620" y="822"/>
                  </a:cubicBezTo>
                  <a:cubicBezTo>
                    <a:pt x="419" y="760"/>
                    <a:pt x="310" y="605"/>
                    <a:pt x="310" y="434"/>
                  </a:cubicBezTo>
                  <a:lnTo>
                    <a:pt x="310" y="372"/>
                  </a:lnTo>
                  <a:cubicBezTo>
                    <a:pt x="326" y="310"/>
                    <a:pt x="434" y="279"/>
                    <a:pt x="589" y="279"/>
                  </a:cubicBezTo>
                  <a:close/>
                  <a:moveTo>
                    <a:pt x="589" y="0"/>
                  </a:moveTo>
                  <a:cubicBezTo>
                    <a:pt x="496" y="0"/>
                    <a:pt x="171" y="16"/>
                    <a:pt x="47" y="279"/>
                  </a:cubicBezTo>
                  <a:cubicBezTo>
                    <a:pt x="31" y="310"/>
                    <a:pt x="16" y="357"/>
                    <a:pt x="16" y="403"/>
                  </a:cubicBezTo>
                  <a:cubicBezTo>
                    <a:pt x="0" y="714"/>
                    <a:pt x="202" y="1008"/>
                    <a:pt x="512" y="1101"/>
                  </a:cubicBezTo>
                  <a:cubicBezTo>
                    <a:pt x="900" y="1225"/>
                    <a:pt x="1334" y="1287"/>
                    <a:pt x="1737" y="1287"/>
                  </a:cubicBezTo>
                  <a:lnTo>
                    <a:pt x="1970" y="1287"/>
                  </a:lnTo>
                  <a:cubicBezTo>
                    <a:pt x="2109" y="1256"/>
                    <a:pt x="2296" y="1241"/>
                    <a:pt x="2389" y="1086"/>
                  </a:cubicBezTo>
                  <a:cubicBezTo>
                    <a:pt x="2544" y="869"/>
                    <a:pt x="2420" y="605"/>
                    <a:pt x="2218" y="434"/>
                  </a:cubicBezTo>
                  <a:cubicBezTo>
                    <a:pt x="1753" y="47"/>
                    <a:pt x="1132" y="0"/>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25"/>
            <p:cNvSpPr/>
            <p:nvPr/>
          </p:nvSpPr>
          <p:spPr>
            <a:xfrm>
              <a:off x="5134038" y="3784000"/>
              <a:ext cx="63600" cy="32200"/>
            </a:xfrm>
            <a:custGeom>
              <a:avLst/>
              <a:gdLst/>
              <a:ahLst/>
              <a:cxnLst/>
              <a:rect l="l" t="t" r="r" b="b"/>
              <a:pathLst>
                <a:path w="2544" h="1288" extrusionOk="0">
                  <a:moveTo>
                    <a:pt x="698" y="279"/>
                  </a:moveTo>
                  <a:cubicBezTo>
                    <a:pt x="1086" y="279"/>
                    <a:pt x="1660" y="310"/>
                    <a:pt x="2047" y="636"/>
                  </a:cubicBezTo>
                  <a:cubicBezTo>
                    <a:pt x="2140" y="714"/>
                    <a:pt x="2218" y="853"/>
                    <a:pt x="2187" y="915"/>
                  </a:cubicBezTo>
                  <a:cubicBezTo>
                    <a:pt x="2140" y="946"/>
                    <a:pt x="2047" y="962"/>
                    <a:pt x="1970" y="962"/>
                  </a:cubicBezTo>
                  <a:cubicBezTo>
                    <a:pt x="1869" y="972"/>
                    <a:pt x="1767" y="977"/>
                    <a:pt x="1664" y="977"/>
                  </a:cubicBezTo>
                  <a:cubicBezTo>
                    <a:pt x="1312" y="977"/>
                    <a:pt x="957" y="918"/>
                    <a:pt x="620" y="822"/>
                  </a:cubicBezTo>
                  <a:cubicBezTo>
                    <a:pt x="419" y="760"/>
                    <a:pt x="310" y="605"/>
                    <a:pt x="310" y="434"/>
                  </a:cubicBezTo>
                  <a:lnTo>
                    <a:pt x="310" y="372"/>
                  </a:lnTo>
                  <a:cubicBezTo>
                    <a:pt x="326" y="310"/>
                    <a:pt x="434" y="279"/>
                    <a:pt x="589" y="279"/>
                  </a:cubicBezTo>
                  <a:close/>
                  <a:moveTo>
                    <a:pt x="589" y="0"/>
                  </a:moveTo>
                  <a:cubicBezTo>
                    <a:pt x="496" y="0"/>
                    <a:pt x="171" y="16"/>
                    <a:pt x="47" y="279"/>
                  </a:cubicBezTo>
                  <a:cubicBezTo>
                    <a:pt x="31" y="310"/>
                    <a:pt x="16" y="357"/>
                    <a:pt x="16" y="403"/>
                  </a:cubicBezTo>
                  <a:cubicBezTo>
                    <a:pt x="0" y="714"/>
                    <a:pt x="202" y="1008"/>
                    <a:pt x="512" y="1101"/>
                  </a:cubicBezTo>
                  <a:cubicBezTo>
                    <a:pt x="900" y="1225"/>
                    <a:pt x="1334" y="1287"/>
                    <a:pt x="1737" y="1287"/>
                  </a:cubicBezTo>
                  <a:lnTo>
                    <a:pt x="1970" y="1287"/>
                  </a:lnTo>
                  <a:cubicBezTo>
                    <a:pt x="2109" y="1256"/>
                    <a:pt x="2296" y="1241"/>
                    <a:pt x="2389" y="1086"/>
                  </a:cubicBezTo>
                  <a:cubicBezTo>
                    <a:pt x="2544" y="869"/>
                    <a:pt x="2420" y="605"/>
                    <a:pt x="2218" y="434"/>
                  </a:cubicBezTo>
                  <a:cubicBezTo>
                    <a:pt x="1753" y="47"/>
                    <a:pt x="1132" y="0"/>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25"/>
            <p:cNvSpPr/>
            <p:nvPr/>
          </p:nvSpPr>
          <p:spPr>
            <a:xfrm>
              <a:off x="5158463" y="4213325"/>
              <a:ext cx="55075" cy="33650"/>
            </a:xfrm>
            <a:custGeom>
              <a:avLst/>
              <a:gdLst/>
              <a:ahLst/>
              <a:cxnLst/>
              <a:rect l="l" t="t" r="r" b="b"/>
              <a:pathLst>
                <a:path w="2203" h="1346" extrusionOk="0">
                  <a:moveTo>
                    <a:pt x="1613" y="275"/>
                  </a:moveTo>
                  <a:cubicBezTo>
                    <a:pt x="1737" y="275"/>
                    <a:pt x="1830" y="337"/>
                    <a:pt x="1892" y="431"/>
                  </a:cubicBezTo>
                  <a:cubicBezTo>
                    <a:pt x="1908" y="431"/>
                    <a:pt x="1908" y="446"/>
                    <a:pt x="1908" y="446"/>
                  </a:cubicBezTo>
                  <a:cubicBezTo>
                    <a:pt x="1908" y="508"/>
                    <a:pt x="1846" y="570"/>
                    <a:pt x="1753" y="648"/>
                  </a:cubicBezTo>
                  <a:cubicBezTo>
                    <a:pt x="1462" y="842"/>
                    <a:pt x="1071" y="1061"/>
                    <a:pt x="671" y="1061"/>
                  </a:cubicBezTo>
                  <a:cubicBezTo>
                    <a:pt x="623" y="1061"/>
                    <a:pt x="575" y="1058"/>
                    <a:pt x="528" y="1051"/>
                  </a:cubicBezTo>
                  <a:cubicBezTo>
                    <a:pt x="434" y="1035"/>
                    <a:pt x="341" y="973"/>
                    <a:pt x="341" y="942"/>
                  </a:cubicBezTo>
                  <a:cubicBezTo>
                    <a:pt x="341" y="896"/>
                    <a:pt x="372" y="865"/>
                    <a:pt x="450" y="803"/>
                  </a:cubicBezTo>
                  <a:cubicBezTo>
                    <a:pt x="776" y="570"/>
                    <a:pt x="1132" y="415"/>
                    <a:pt x="1520" y="291"/>
                  </a:cubicBezTo>
                  <a:cubicBezTo>
                    <a:pt x="1536" y="275"/>
                    <a:pt x="1582" y="275"/>
                    <a:pt x="1613" y="275"/>
                  </a:cubicBezTo>
                  <a:close/>
                  <a:moveTo>
                    <a:pt x="1622" y="0"/>
                  </a:moveTo>
                  <a:cubicBezTo>
                    <a:pt x="1558" y="0"/>
                    <a:pt x="1492" y="9"/>
                    <a:pt x="1427" y="27"/>
                  </a:cubicBezTo>
                  <a:cubicBezTo>
                    <a:pt x="993" y="136"/>
                    <a:pt x="605" y="322"/>
                    <a:pt x="264" y="570"/>
                  </a:cubicBezTo>
                  <a:cubicBezTo>
                    <a:pt x="155" y="648"/>
                    <a:pt x="31" y="741"/>
                    <a:pt x="31" y="911"/>
                  </a:cubicBezTo>
                  <a:cubicBezTo>
                    <a:pt x="0" y="1144"/>
                    <a:pt x="233" y="1299"/>
                    <a:pt x="466" y="1330"/>
                  </a:cubicBezTo>
                  <a:cubicBezTo>
                    <a:pt x="528" y="1346"/>
                    <a:pt x="590" y="1346"/>
                    <a:pt x="652" y="1346"/>
                  </a:cubicBezTo>
                  <a:cubicBezTo>
                    <a:pt x="1117" y="1346"/>
                    <a:pt x="1551" y="1097"/>
                    <a:pt x="1892" y="880"/>
                  </a:cubicBezTo>
                  <a:cubicBezTo>
                    <a:pt x="2094" y="741"/>
                    <a:pt x="2203" y="586"/>
                    <a:pt x="2172" y="415"/>
                  </a:cubicBezTo>
                  <a:cubicBezTo>
                    <a:pt x="2172" y="353"/>
                    <a:pt x="2156" y="322"/>
                    <a:pt x="2141" y="275"/>
                  </a:cubicBezTo>
                  <a:cubicBezTo>
                    <a:pt x="2033" y="97"/>
                    <a:pt x="1835" y="0"/>
                    <a:pt x="1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25"/>
            <p:cNvSpPr/>
            <p:nvPr/>
          </p:nvSpPr>
          <p:spPr>
            <a:xfrm>
              <a:off x="5158463" y="4213325"/>
              <a:ext cx="55075" cy="33650"/>
            </a:xfrm>
            <a:custGeom>
              <a:avLst/>
              <a:gdLst/>
              <a:ahLst/>
              <a:cxnLst/>
              <a:rect l="l" t="t" r="r" b="b"/>
              <a:pathLst>
                <a:path w="2203" h="1346" extrusionOk="0">
                  <a:moveTo>
                    <a:pt x="1613" y="275"/>
                  </a:moveTo>
                  <a:cubicBezTo>
                    <a:pt x="1737" y="275"/>
                    <a:pt x="1830" y="337"/>
                    <a:pt x="1892" y="431"/>
                  </a:cubicBezTo>
                  <a:cubicBezTo>
                    <a:pt x="1908" y="431"/>
                    <a:pt x="1908" y="446"/>
                    <a:pt x="1908" y="446"/>
                  </a:cubicBezTo>
                  <a:cubicBezTo>
                    <a:pt x="1908" y="508"/>
                    <a:pt x="1846" y="570"/>
                    <a:pt x="1753" y="648"/>
                  </a:cubicBezTo>
                  <a:cubicBezTo>
                    <a:pt x="1462" y="842"/>
                    <a:pt x="1071" y="1061"/>
                    <a:pt x="671" y="1061"/>
                  </a:cubicBezTo>
                  <a:cubicBezTo>
                    <a:pt x="623" y="1061"/>
                    <a:pt x="575" y="1058"/>
                    <a:pt x="528" y="1051"/>
                  </a:cubicBezTo>
                  <a:cubicBezTo>
                    <a:pt x="434" y="1035"/>
                    <a:pt x="341" y="973"/>
                    <a:pt x="341" y="942"/>
                  </a:cubicBezTo>
                  <a:cubicBezTo>
                    <a:pt x="341" y="896"/>
                    <a:pt x="372" y="865"/>
                    <a:pt x="450" y="803"/>
                  </a:cubicBezTo>
                  <a:cubicBezTo>
                    <a:pt x="776" y="570"/>
                    <a:pt x="1132" y="415"/>
                    <a:pt x="1520" y="291"/>
                  </a:cubicBezTo>
                  <a:cubicBezTo>
                    <a:pt x="1536" y="275"/>
                    <a:pt x="1582" y="275"/>
                    <a:pt x="1613" y="275"/>
                  </a:cubicBezTo>
                  <a:close/>
                  <a:moveTo>
                    <a:pt x="1622" y="0"/>
                  </a:moveTo>
                  <a:cubicBezTo>
                    <a:pt x="1558" y="0"/>
                    <a:pt x="1492" y="9"/>
                    <a:pt x="1427" y="27"/>
                  </a:cubicBezTo>
                  <a:cubicBezTo>
                    <a:pt x="993" y="136"/>
                    <a:pt x="605" y="322"/>
                    <a:pt x="264" y="570"/>
                  </a:cubicBezTo>
                  <a:cubicBezTo>
                    <a:pt x="155" y="648"/>
                    <a:pt x="31" y="741"/>
                    <a:pt x="31" y="911"/>
                  </a:cubicBezTo>
                  <a:cubicBezTo>
                    <a:pt x="0" y="1144"/>
                    <a:pt x="233" y="1299"/>
                    <a:pt x="466" y="1330"/>
                  </a:cubicBezTo>
                  <a:cubicBezTo>
                    <a:pt x="528" y="1346"/>
                    <a:pt x="590" y="1346"/>
                    <a:pt x="652" y="1346"/>
                  </a:cubicBezTo>
                  <a:cubicBezTo>
                    <a:pt x="1117" y="1346"/>
                    <a:pt x="1551" y="1097"/>
                    <a:pt x="1892" y="880"/>
                  </a:cubicBezTo>
                  <a:cubicBezTo>
                    <a:pt x="2094" y="741"/>
                    <a:pt x="2203" y="586"/>
                    <a:pt x="2172" y="415"/>
                  </a:cubicBezTo>
                  <a:cubicBezTo>
                    <a:pt x="2172" y="353"/>
                    <a:pt x="2156" y="322"/>
                    <a:pt x="2141" y="275"/>
                  </a:cubicBezTo>
                  <a:cubicBezTo>
                    <a:pt x="2033" y="97"/>
                    <a:pt x="1835" y="0"/>
                    <a:pt x="1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25"/>
            <p:cNvSpPr/>
            <p:nvPr/>
          </p:nvSpPr>
          <p:spPr>
            <a:xfrm>
              <a:off x="5102238" y="4245800"/>
              <a:ext cx="6600" cy="15525"/>
            </a:xfrm>
            <a:custGeom>
              <a:avLst/>
              <a:gdLst/>
              <a:ahLst/>
              <a:cxnLst/>
              <a:rect l="l" t="t" r="r" b="b"/>
              <a:pathLst>
                <a:path w="264" h="621" extrusionOk="0">
                  <a:moveTo>
                    <a:pt x="0" y="0"/>
                  </a:moveTo>
                  <a:lnTo>
                    <a:pt x="0" y="620"/>
                  </a:lnTo>
                  <a:cubicBezTo>
                    <a:pt x="78" y="620"/>
                    <a:pt x="186" y="574"/>
                    <a:pt x="233" y="465"/>
                  </a:cubicBezTo>
                  <a:cubicBezTo>
                    <a:pt x="264" y="434"/>
                    <a:pt x="264" y="388"/>
                    <a:pt x="264" y="357"/>
                  </a:cubicBezTo>
                  <a:cubicBezTo>
                    <a:pt x="264" y="202"/>
                    <a:pt x="155" y="7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25"/>
            <p:cNvSpPr/>
            <p:nvPr/>
          </p:nvSpPr>
          <p:spPr>
            <a:xfrm>
              <a:off x="5102238" y="4245800"/>
              <a:ext cx="6600" cy="15525"/>
            </a:xfrm>
            <a:custGeom>
              <a:avLst/>
              <a:gdLst/>
              <a:ahLst/>
              <a:cxnLst/>
              <a:rect l="l" t="t" r="r" b="b"/>
              <a:pathLst>
                <a:path w="264" h="621" extrusionOk="0">
                  <a:moveTo>
                    <a:pt x="0" y="0"/>
                  </a:moveTo>
                  <a:lnTo>
                    <a:pt x="0" y="620"/>
                  </a:lnTo>
                  <a:cubicBezTo>
                    <a:pt x="78" y="620"/>
                    <a:pt x="186" y="574"/>
                    <a:pt x="233" y="465"/>
                  </a:cubicBezTo>
                  <a:cubicBezTo>
                    <a:pt x="264" y="434"/>
                    <a:pt x="264" y="388"/>
                    <a:pt x="264" y="357"/>
                  </a:cubicBezTo>
                  <a:cubicBezTo>
                    <a:pt x="264" y="202"/>
                    <a:pt x="155" y="7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25"/>
            <p:cNvSpPr/>
            <p:nvPr/>
          </p:nvSpPr>
          <p:spPr>
            <a:xfrm>
              <a:off x="5186763" y="3854950"/>
              <a:ext cx="48500" cy="42675"/>
            </a:xfrm>
            <a:custGeom>
              <a:avLst/>
              <a:gdLst/>
              <a:ahLst/>
              <a:cxnLst/>
              <a:rect l="l" t="t" r="r" b="b"/>
              <a:pathLst>
                <a:path w="1940" h="1707" extrusionOk="0">
                  <a:moveTo>
                    <a:pt x="822" y="0"/>
                  </a:moveTo>
                  <a:cubicBezTo>
                    <a:pt x="760" y="0"/>
                    <a:pt x="698" y="78"/>
                    <a:pt x="698" y="156"/>
                  </a:cubicBezTo>
                  <a:lnTo>
                    <a:pt x="729" y="419"/>
                  </a:lnTo>
                  <a:cubicBezTo>
                    <a:pt x="621" y="280"/>
                    <a:pt x="466" y="171"/>
                    <a:pt x="326" y="47"/>
                  </a:cubicBezTo>
                  <a:cubicBezTo>
                    <a:pt x="295" y="24"/>
                    <a:pt x="256" y="12"/>
                    <a:pt x="218" y="12"/>
                  </a:cubicBezTo>
                  <a:cubicBezTo>
                    <a:pt x="179" y="12"/>
                    <a:pt x="140" y="24"/>
                    <a:pt x="109" y="47"/>
                  </a:cubicBezTo>
                  <a:cubicBezTo>
                    <a:pt x="47" y="109"/>
                    <a:pt x="47" y="202"/>
                    <a:pt x="109" y="264"/>
                  </a:cubicBezTo>
                  <a:cubicBezTo>
                    <a:pt x="280" y="435"/>
                    <a:pt x="481" y="590"/>
                    <a:pt x="698" y="745"/>
                  </a:cubicBezTo>
                  <a:cubicBezTo>
                    <a:pt x="497" y="776"/>
                    <a:pt x="311" y="776"/>
                    <a:pt x="140" y="791"/>
                  </a:cubicBezTo>
                  <a:cubicBezTo>
                    <a:pt x="62" y="791"/>
                    <a:pt x="0" y="869"/>
                    <a:pt x="0" y="946"/>
                  </a:cubicBezTo>
                  <a:cubicBezTo>
                    <a:pt x="0" y="1024"/>
                    <a:pt x="62" y="1086"/>
                    <a:pt x="140" y="1086"/>
                  </a:cubicBezTo>
                  <a:cubicBezTo>
                    <a:pt x="373" y="1086"/>
                    <a:pt x="574" y="1055"/>
                    <a:pt x="807" y="1040"/>
                  </a:cubicBezTo>
                  <a:lnTo>
                    <a:pt x="869" y="1567"/>
                  </a:lnTo>
                  <a:cubicBezTo>
                    <a:pt x="869" y="1644"/>
                    <a:pt x="947" y="1706"/>
                    <a:pt x="1009" y="1706"/>
                  </a:cubicBezTo>
                  <a:lnTo>
                    <a:pt x="1024" y="1706"/>
                  </a:lnTo>
                  <a:cubicBezTo>
                    <a:pt x="1102" y="1706"/>
                    <a:pt x="1164" y="1629"/>
                    <a:pt x="1164" y="1551"/>
                  </a:cubicBezTo>
                  <a:lnTo>
                    <a:pt x="1102" y="1086"/>
                  </a:lnTo>
                  <a:lnTo>
                    <a:pt x="1102" y="1086"/>
                  </a:lnTo>
                  <a:cubicBezTo>
                    <a:pt x="1303" y="1210"/>
                    <a:pt x="1489" y="1350"/>
                    <a:pt x="1706" y="1474"/>
                  </a:cubicBezTo>
                  <a:cubicBezTo>
                    <a:pt x="1722" y="1489"/>
                    <a:pt x="1737" y="1489"/>
                    <a:pt x="1784" y="1489"/>
                  </a:cubicBezTo>
                  <a:cubicBezTo>
                    <a:pt x="1846" y="1489"/>
                    <a:pt x="1877" y="1474"/>
                    <a:pt x="1893" y="1412"/>
                  </a:cubicBezTo>
                  <a:cubicBezTo>
                    <a:pt x="1939" y="1334"/>
                    <a:pt x="1924" y="1257"/>
                    <a:pt x="1846" y="1210"/>
                  </a:cubicBezTo>
                  <a:cubicBezTo>
                    <a:pt x="1722" y="1164"/>
                    <a:pt x="1613" y="1086"/>
                    <a:pt x="1505" y="1009"/>
                  </a:cubicBezTo>
                  <a:cubicBezTo>
                    <a:pt x="1582" y="1009"/>
                    <a:pt x="1660" y="978"/>
                    <a:pt x="1737" y="978"/>
                  </a:cubicBezTo>
                  <a:cubicBezTo>
                    <a:pt x="1815" y="978"/>
                    <a:pt x="1877" y="900"/>
                    <a:pt x="1877" y="822"/>
                  </a:cubicBezTo>
                  <a:cubicBezTo>
                    <a:pt x="1877" y="745"/>
                    <a:pt x="1800" y="698"/>
                    <a:pt x="1722" y="698"/>
                  </a:cubicBezTo>
                  <a:cubicBezTo>
                    <a:pt x="1536" y="714"/>
                    <a:pt x="1334" y="729"/>
                    <a:pt x="1117" y="745"/>
                  </a:cubicBezTo>
                  <a:cubicBezTo>
                    <a:pt x="1102" y="729"/>
                    <a:pt x="1055" y="714"/>
                    <a:pt x="1040" y="698"/>
                  </a:cubicBezTo>
                  <a:lnTo>
                    <a:pt x="993" y="124"/>
                  </a:lnTo>
                  <a:cubicBezTo>
                    <a:pt x="993" y="47"/>
                    <a:pt x="91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25"/>
            <p:cNvSpPr/>
            <p:nvPr/>
          </p:nvSpPr>
          <p:spPr>
            <a:xfrm>
              <a:off x="5186763" y="3854950"/>
              <a:ext cx="48500" cy="42675"/>
            </a:xfrm>
            <a:custGeom>
              <a:avLst/>
              <a:gdLst/>
              <a:ahLst/>
              <a:cxnLst/>
              <a:rect l="l" t="t" r="r" b="b"/>
              <a:pathLst>
                <a:path w="1940" h="1707" extrusionOk="0">
                  <a:moveTo>
                    <a:pt x="822" y="0"/>
                  </a:moveTo>
                  <a:cubicBezTo>
                    <a:pt x="760" y="0"/>
                    <a:pt x="698" y="78"/>
                    <a:pt x="698" y="156"/>
                  </a:cubicBezTo>
                  <a:lnTo>
                    <a:pt x="729" y="419"/>
                  </a:lnTo>
                  <a:cubicBezTo>
                    <a:pt x="621" y="280"/>
                    <a:pt x="466" y="171"/>
                    <a:pt x="326" y="47"/>
                  </a:cubicBezTo>
                  <a:cubicBezTo>
                    <a:pt x="295" y="24"/>
                    <a:pt x="256" y="12"/>
                    <a:pt x="218" y="12"/>
                  </a:cubicBezTo>
                  <a:cubicBezTo>
                    <a:pt x="179" y="12"/>
                    <a:pt x="140" y="24"/>
                    <a:pt x="109" y="47"/>
                  </a:cubicBezTo>
                  <a:cubicBezTo>
                    <a:pt x="47" y="109"/>
                    <a:pt x="47" y="202"/>
                    <a:pt x="109" y="264"/>
                  </a:cubicBezTo>
                  <a:cubicBezTo>
                    <a:pt x="280" y="435"/>
                    <a:pt x="481" y="590"/>
                    <a:pt x="698" y="745"/>
                  </a:cubicBezTo>
                  <a:cubicBezTo>
                    <a:pt x="497" y="776"/>
                    <a:pt x="311" y="776"/>
                    <a:pt x="140" y="791"/>
                  </a:cubicBezTo>
                  <a:cubicBezTo>
                    <a:pt x="62" y="791"/>
                    <a:pt x="0" y="869"/>
                    <a:pt x="0" y="946"/>
                  </a:cubicBezTo>
                  <a:cubicBezTo>
                    <a:pt x="0" y="1024"/>
                    <a:pt x="62" y="1086"/>
                    <a:pt x="140" y="1086"/>
                  </a:cubicBezTo>
                  <a:cubicBezTo>
                    <a:pt x="373" y="1086"/>
                    <a:pt x="574" y="1055"/>
                    <a:pt x="807" y="1040"/>
                  </a:cubicBezTo>
                  <a:lnTo>
                    <a:pt x="869" y="1567"/>
                  </a:lnTo>
                  <a:cubicBezTo>
                    <a:pt x="869" y="1644"/>
                    <a:pt x="947" y="1706"/>
                    <a:pt x="1009" y="1706"/>
                  </a:cubicBezTo>
                  <a:lnTo>
                    <a:pt x="1024" y="1706"/>
                  </a:lnTo>
                  <a:cubicBezTo>
                    <a:pt x="1102" y="1706"/>
                    <a:pt x="1164" y="1629"/>
                    <a:pt x="1164" y="1551"/>
                  </a:cubicBezTo>
                  <a:lnTo>
                    <a:pt x="1102" y="1086"/>
                  </a:lnTo>
                  <a:lnTo>
                    <a:pt x="1102" y="1086"/>
                  </a:lnTo>
                  <a:cubicBezTo>
                    <a:pt x="1303" y="1210"/>
                    <a:pt x="1489" y="1350"/>
                    <a:pt x="1706" y="1474"/>
                  </a:cubicBezTo>
                  <a:cubicBezTo>
                    <a:pt x="1722" y="1489"/>
                    <a:pt x="1737" y="1489"/>
                    <a:pt x="1784" y="1489"/>
                  </a:cubicBezTo>
                  <a:cubicBezTo>
                    <a:pt x="1846" y="1489"/>
                    <a:pt x="1877" y="1474"/>
                    <a:pt x="1893" y="1412"/>
                  </a:cubicBezTo>
                  <a:cubicBezTo>
                    <a:pt x="1939" y="1334"/>
                    <a:pt x="1924" y="1257"/>
                    <a:pt x="1846" y="1210"/>
                  </a:cubicBezTo>
                  <a:cubicBezTo>
                    <a:pt x="1722" y="1164"/>
                    <a:pt x="1613" y="1086"/>
                    <a:pt x="1505" y="1009"/>
                  </a:cubicBezTo>
                  <a:cubicBezTo>
                    <a:pt x="1582" y="1009"/>
                    <a:pt x="1660" y="978"/>
                    <a:pt x="1737" y="978"/>
                  </a:cubicBezTo>
                  <a:cubicBezTo>
                    <a:pt x="1815" y="978"/>
                    <a:pt x="1877" y="900"/>
                    <a:pt x="1877" y="822"/>
                  </a:cubicBezTo>
                  <a:cubicBezTo>
                    <a:pt x="1877" y="745"/>
                    <a:pt x="1800" y="698"/>
                    <a:pt x="1722" y="698"/>
                  </a:cubicBezTo>
                  <a:cubicBezTo>
                    <a:pt x="1536" y="714"/>
                    <a:pt x="1334" y="729"/>
                    <a:pt x="1117" y="745"/>
                  </a:cubicBezTo>
                  <a:cubicBezTo>
                    <a:pt x="1102" y="729"/>
                    <a:pt x="1055" y="714"/>
                    <a:pt x="1040" y="698"/>
                  </a:cubicBezTo>
                  <a:lnTo>
                    <a:pt x="993" y="124"/>
                  </a:lnTo>
                  <a:cubicBezTo>
                    <a:pt x="993" y="47"/>
                    <a:pt x="91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25"/>
            <p:cNvSpPr/>
            <p:nvPr/>
          </p:nvSpPr>
          <p:spPr>
            <a:xfrm>
              <a:off x="5102238" y="3766550"/>
              <a:ext cx="24050" cy="8925"/>
            </a:xfrm>
            <a:custGeom>
              <a:avLst/>
              <a:gdLst/>
              <a:ahLst/>
              <a:cxnLst/>
              <a:rect l="l" t="t" r="r" b="b"/>
              <a:pathLst>
                <a:path w="962" h="357" extrusionOk="0">
                  <a:moveTo>
                    <a:pt x="0" y="0"/>
                  </a:moveTo>
                  <a:lnTo>
                    <a:pt x="0" y="295"/>
                  </a:lnTo>
                  <a:cubicBezTo>
                    <a:pt x="264" y="310"/>
                    <a:pt x="543" y="310"/>
                    <a:pt x="760" y="357"/>
                  </a:cubicBezTo>
                  <a:lnTo>
                    <a:pt x="807" y="357"/>
                  </a:lnTo>
                  <a:cubicBezTo>
                    <a:pt x="853" y="357"/>
                    <a:pt x="931" y="310"/>
                    <a:pt x="931" y="233"/>
                  </a:cubicBezTo>
                  <a:cubicBezTo>
                    <a:pt x="962" y="155"/>
                    <a:pt x="900" y="78"/>
                    <a:pt x="822" y="62"/>
                  </a:cubicBezTo>
                  <a:cubicBezTo>
                    <a:pt x="590" y="16"/>
                    <a:pt x="29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25"/>
            <p:cNvSpPr/>
            <p:nvPr/>
          </p:nvSpPr>
          <p:spPr>
            <a:xfrm>
              <a:off x="5102238" y="3766550"/>
              <a:ext cx="24050" cy="8925"/>
            </a:xfrm>
            <a:custGeom>
              <a:avLst/>
              <a:gdLst/>
              <a:ahLst/>
              <a:cxnLst/>
              <a:rect l="l" t="t" r="r" b="b"/>
              <a:pathLst>
                <a:path w="962" h="357" extrusionOk="0">
                  <a:moveTo>
                    <a:pt x="0" y="0"/>
                  </a:moveTo>
                  <a:lnTo>
                    <a:pt x="0" y="295"/>
                  </a:lnTo>
                  <a:cubicBezTo>
                    <a:pt x="264" y="310"/>
                    <a:pt x="543" y="310"/>
                    <a:pt x="760" y="357"/>
                  </a:cubicBezTo>
                  <a:lnTo>
                    <a:pt x="807" y="357"/>
                  </a:lnTo>
                  <a:cubicBezTo>
                    <a:pt x="853" y="357"/>
                    <a:pt x="931" y="310"/>
                    <a:pt x="931" y="233"/>
                  </a:cubicBezTo>
                  <a:cubicBezTo>
                    <a:pt x="962" y="155"/>
                    <a:pt x="900" y="78"/>
                    <a:pt x="822" y="62"/>
                  </a:cubicBezTo>
                  <a:cubicBezTo>
                    <a:pt x="590" y="16"/>
                    <a:pt x="29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25"/>
            <p:cNvSpPr/>
            <p:nvPr/>
          </p:nvSpPr>
          <p:spPr>
            <a:xfrm>
              <a:off x="5250338" y="3820825"/>
              <a:ext cx="34925" cy="29100"/>
            </a:xfrm>
            <a:custGeom>
              <a:avLst/>
              <a:gdLst/>
              <a:ahLst/>
              <a:cxnLst/>
              <a:rect l="l" t="t" r="r" b="b"/>
              <a:pathLst>
                <a:path w="1397" h="1164" extrusionOk="0">
                  <a:moveTo>
                    <a:pt x="127" y="1"/>
                  </a:moveTo>
                  <a:cubicBezTo>
                    <a:pt x="79" y="1"/>
                    <a:pt x="37" y="21"/>
                    <a:pt x="16" y="63"/>
                  </a:cubicBezTo>
                  <a:cubicBezTo>
                    <a:pt x="1" y="140"/>
                    <a:pt x="16" y="218"/>
                    <a:pt x="79" y="280"/>
                  </a:cubicBezTo>
                  <a:cubicBezTo>
                    <a:pt x="79" y="280"/>
                    <a:pt x="652" y="621"/>
                    <a:pt x="1133" y="1133"/>
                  </a:cubicBezTo>
                  <a:cubicBezTo>
                    <a:pt x="1164" y="1164"/>
                    <a:pt x="1195" y="1164"/>
                    <a:pt x="1242" y="1164"/>
                  </a:cubicBezTo>
                  <a:cubicBezTo>
                    <a:pt x="1273" y="1164"/>
                    <a:pt x="1319" y="1148"/>
                    <a:pt x="1335" y="1133"/>
                  </a:cubicBezTo>
                  <a:cubicBezTo>
                    <a:pt x="1397" y="1071"/>
                    <a:pt x="1397" y="978"/>
                    <a:pt x="1335" y="916"/>
                  </a:cubicBezTo>
                  <a:cubicBezTo>
                    <a:pt x="823" y="388"/>
                    <a:pt x="249" y="16"/>
                    <a:pt x="203" y="16"/>
                  </a:cubicBezTo>
                  <a:cubicBezTo>
                    <a:pt x="177" y="6"/>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25"/>
            <p:cNvSpPr/>
            <p:nvPr/>
          </p:nvSpPr>
          <p:spPr>
            <a:xfrm>
              <a:off x="5250338" y="3820825"/>
              <a:ext cx="34925" cy="29100"/>
            </a:xfrm>
            <a:custGeom>
              <a:avLst/>
              <a:gdLst/>
              <a:ahLst/>
              <a:cxnLst/>
              <a:rect l="l" t="t" r="r" b="b"/>
              <a:pathLst>
                <a:path w="1397" h="1164" extrusionOk="0">
                  <a:moveTo>
                    <a:pt x="127" y="1"/>
                  </a:moveTo>
                  <a:cubicBezTo>
                    <a:pt x="79" y="1"/>
                    <a:pt x="37" y="21"/>
                    <a:pt x="16" y="63"/>
                  </a:cubicBezTo>
                  <a:cubicBezTo>
                    <a:pt x="1" y="140"/>
                    <a:pt x="16" y="218"/>
                    <a:pt x="79" y="280"/>
                  </a:cubicBezTo>
                  <a:cubicBezTo>
                    <a:pt x="79" y="280"/>
                    <a:pt x="652" y="621"/>
                    <a:pt x="1133" y="1133"/>
                  </a:cubicBezTo>
                  <a:cubicBezTo>
                    <a:pt x="1164" y="1164"/>
                    <a:pt x="1195" y="1164"/>
                    <a:pt x="1242" y="1164"/>
                  </a:cubicBezTo>
                  <a:cubicBezTo>
                    <a:pt x="1273" y="1164"/>
                    <a:pt x="1319" y="1148"/>
                    <a:pt x="1335" y="1133"/>
                  </a:cubicBezTo>
                  <a:cubicBezTo>
                    <a:pt x="1397" y="1071"/>
                    <a:pt x="1397" y="978"/>
                    <a:pt x="1335" y="916"/>
                  </a:cubicBezTo>
                  <a:cubicBezTo>
                    <a:pt x="823" y="388"/>
                    <a:pt x="249" y="16"/>
                    <a:pt x="203" y="16"/>
                  </a:cubicBezTo>
                  <a:cubicBezTo>
                    <a:pt x="177" y="6"/>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25"/>
            <p:cNvSpPr/>
            <p:nvPr/>
          </p:nvSpPr>
          <p:spPr>
            <a:xfrm>
              <a:off x="5322863" y="3904400"/>
              <a:ext cx="25225" cy="47900"/>
            </a:xfrm>
            <a:custGeom>
              <a:avLst/>
              <a:gdLst/>
              <a:ahLst/>
              <a:cxnLst/>
              <a:rect l="l" t="t" r="r" b="b"/>
              <a:pathLst>
                <a:path w="1009" h="1916" extrusionOk="0">
                  <a:moveTo>
                    <a:pt x="182" y="0"/>
                  </a:moveTo>
                  <a:cubicBezTo>
                    <a:pt x="151" y="0"/>
                    <a:pt x="119" y="13"/>
                    <a:pt x="93" y="39"/>
                  </a:cubicBezTo>
                  <a:cubicBezTo>
                    <a:pt x="47" y="70"/>
                    <a:pt x="0" y="163"/>
                    <a:pt x="62" y="225"/>
                  </a:cubicBezTo>
                  <a:cubicBezTo>
                    <a:pt x="62" y="225"/>
                    <a:pt x="62" y="225"/>
                    <a:pt x="62" y="225"/>
                  </a:cubicBezTo>
                  <a:cubicBezTo>
                    <a:pt x="72" y="225"/>
                    <a:pt x="529" y="977"/>
                    <a:pt x="714" y="1791"/>
                  </a:cubicBezTo>
                  <a:cubicBezTo>
                    <a:pt x="745" y="1853"/>
                    <a:pt x="791" y="1915"/>
                    <a:pt x="853" y="1915"/>
                  </a:cubicBezTo>
                  <a:lnTo>
                    <a:pt x="900" y="1915"/>
                  </a:lnTo>
                  <a:cubicBezTo>
                    <a:pt x="977" y="1900"/>
                    <a:pt x="1008" y="1822"/>
                    <a:pt x="993" y="1745"/>
                  </a:cubicBezTo>
                  <a:cubicBezTo>
                    <a:pt x="776" y="861"/>
                    <a:pt x="310"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25"/>
            <p:cNvSpPr/>
            <p:nvPr/>
          </p:nvSpPr>
          <p:spPr>
            <a:xfrm>
              <a:off x="5322863" y="3904400"/>
              <a:ext cx="25225" cy="47900"/>
            </a:xfrm>
            <a:custGeom>
              <a:avLst/>
              <a:gdLst/>
              <a:ahLst/>
              <a:cxnLst/>
              <a:rect l="l" t="t" r="r" b="b"/>
              <a:pathLst>
                <a:path w="1009" h="1916" extrusionOk="0">
                  <a:moveTo>
                    <a:pt x="182" y="0"/>
                  </a:moveTo>
                  <a:cubicBezTo>
                    <a:pt x="151" y="0"/>
                    <a:pt x="119" y="13"/>
                    <a:pt x="93" y="39"/>
                  </a:cubicBezTo>
                  <a:cubicBezTo>
                    <a:pt x="47" y="70"/>
                    <a:pt x="0" y="163"/>
                    <a:pt x="62" y="225"/>
                  </a:cubicBezTo>
                  <a:cubicBezTo>
                    <a:pt x="62" y="225"/>
                    <a:pt x="62" y="225"/>
                    <a:pt x="62" y="225"/>
                  </a:cubicBezTo>
                  <a:cubicBezTo>
                    <a:pt x="72" y="225"/>
                    <a:pt x="529" y="977"/>
                    <a:pt x="714" y="1791"/>
                  </a:cubicBezTo>
                  <a:cubicBezTo>
                    <a:pt x="745" y="1853"/>
                    <a:pt x="791" y="1915"/>
                    <a:pt x="853" y="1915"/>
                  </a:cubicBezTo>
                  <a:lnTo>
                    <a:pt x="900" y="1915"/>
                  </a:lnTo>
                  <a:cubicBezTo>
                    <a:pt x="977" y="1900"/>
                    <a:pt x="1008" y="1822"/>
                    <a:pt x="993" y="1745"/>
                  </a:cubicBezTo>
                  <a:cubicBezTo>
                    <a:pt x="776" y="861"/>
                    <a:pt x="310"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25"/>
            <p:cNvSpPr/>
            <p:nvPr/>
          </p:nvSpPr>
          <p:spPr>
            <a:xfrm>
              <a:off x="5345338" y="3961125"/>
              <a:ext cx="10125" cy="40800"/>
            </a:xfrm>
            <a:custGeom>
              <a:avLst/>
              <a:gdLst/>
              <a:ahLst/>
              <a:cxnLst/>
              <a:rect l="l" t="t" r="r" b="b"/>
              <a:pathLst>
                <a:path w="405" h="1632" extrusionOk="0">
                  <a:moveTo>
                    <a:pt x="133" y="1"/>
                  </a:moveTo>
                  <a:cubicBezTo>
                    <a:pt x="125" y="1"/>
                    <a:pt x="117" y="1"/>
                    <a:pt x="109" y="3"/>
                  </a:cubicBezTo>
                  <a:cubicBezTo>
                    <a:pt x="47" y="19"/>
                    <a:pt x="1" y="96"/>
                    <a:pt x="16" y="174"/>
                  </a:cubicBezTo>
                  <a:cubicBezTo>
                    <a:pt x="16" y="174"/>
                    <a:pt x="156" y="1042"/>
                    <a:pt x="109" y="1492"/>
                  </a:cubicBezTo>
                  <a:cubicBezTo>
                    <a:pt x="109" y="1570"/>
                    <a:pt x="171" y="1632"/>
                    <a:pt x="249" y="1632"/>
                  </a:cubicBezTo>
                  <a:cubicBezTo>
                    <a:pt x="327" y="1632"/>
                    <a:pt x="389" y="1585"/>
                    <a:pt x="389" y="1507"/>
                  </a:cubicBezTo>
                  <a:cubicBezTo>
                    <a:pt x="404" y="1042"/>
                    <a:pt x="280" y="158"/>
                    <a:pt x="265" y="127"/>
                  </a:cubicBezTo>
                  <a:cubicBezTo>
                    <a:pt x="251" y="58"/>
                    <a:pt x="19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25"/>
            <p:cNvSpPr/>
            <p:nvPr/>
          </p:nvSpPr>
          <p:spPr>
            <a:xfrm>
              <a:off x="5345338" y="3961125"/>
              <a:ext cx="10125" cy="40800"/>
            </a:xfrm>
            <a:custGeom>
              <a:avLst/>
              <a:gdLst/>
              <a:ahLst/>
              <a:cxnLst/>
              <a:rect l="l" t="t" r="r" b="b"/>
              <a:pathLst>
                <a:path w="405" h="1632" extrusionOk="0">
                  <a:moveTo>
                    <a:pt x="133" y="1"/>
                  </a:moveTo>
                  <a:cubicBezTo>
                    <a:pt x="125" y="1"/>
                    <a:pt x="117" y="1"/>
                    <a:pt x="109" y="3"/>
                  </a:cubicBezTo>
                  <a:cubicBezTo>
                    <a:pt x="47" y="19"/>
                    <a:pt x="1" y="96"/>
                    <a:pt x="16" y="174"/>
                  </a:cubicBezTo>
                  <a:cubicBezTo>
                    <a:pt x="16" y="174"/>
                    <a:pt x="156" y="1042"/>
                    <a:pt x="109" y="1492"/>
                  </a:cubicBezTo>
                  <a:cubicBezTo>
                    <a:pt x="109" y="1570"/>
                    <a:pt x="171" y="1632"/>
                    <a:pt x="249" y="1632"/>
                  </a:cubicBezTo>
                  <a:cubicBezTo>
                    <a:pt x="327" y="1632"/>
                    <a:pt x="389" y="1585"/>
                    <a:pt x="389" y="1507"/>
                  </a:cubicBezTo>
                  <a:cubicBezTo>
                    <a:pt x="404" y="1042"/>
                    <a:pt x="280" y="158"/>
                    <a:pt x="265" y="127"/>
                  </a:cubicBezTo>
                  <a:cubicBezTo>
                    <a:pt x="251" y="58"/>
                    <a:pt x="19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25"/>
            <p:cNvSpPr/>
            <p:nvPr/>
          </p:nvSpPr>
          <p:spPr>
            <a:xfrm>
              <a:off x="5347663" y="4013525"/>
              <a:ext cx="9725" cy="41125"/>
            </a:xfrm>
            <a:custGeom>
              <a:avLst/>
              <a:gdLst/>
              <a:ahLst/>
              <a:cxnLst/>
              <a:rect l="l" t="t" r="r" b="b"/>
              <a:pathLst>
                <a:path w="389" h="1645" extrusionOk="0">
                  <a:moveTo>
                    <a:pt x="249" y="1"/>
                  </a:moveTo>
                  <a:cubicBezTo>
                    <a:pt x="172" y="32"/>
                    <a:pt x="109" y="94"/>
                    <a:pt x="109" y="171"/>
                  </a:cubicBezTo>
                  <a:cubicBezTo>
                    <a:pt x="109" y="435"/>
                    <a:pt x="94" y="1195"/>
                    <a:pt x="16" y="1459"/>
                  </a:cubicBezTo>
                  <a:cubicBezTo>
                    <a:pt x="1" y="1536"/>
                    <a:pt x="32" y="1614"/>
                    <a:pt x="109" y="1645"/>
                  </a:cubicBezTo>
                  <a:lnTo>
                    <a:pt x="156" y="1645"/>
                  </a:lnTo>
                  <a:cubicBezTo>
                    <a:pt x="203" y="1645"/>
                    <a:pt x="265" y="1598"/>
                    <a:pt x="296" y="1521"/>
                  </a:cubicBezTo>
                  <a:cubicBezTo>
                    <a:pt x="389" y="1149"/>
                    <a:pt x="389" y="187"/>
                    <a:pt x="389" y="140"/>
                  </a:cubicBezTo>
                  <a:cubicBezTo>
                    <a:pt x="389" y="63"/>
                    <a:pt x="327"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25"/>
            <p:cNvSpPr/>
            <p:nvPr/>
          </p:nvSpPr>
          <p:spPr>
            <a:xfrm>
              <a:off x="5347663" y="4013525"/>
              <a:ext cx="9725" cy="41125"/>
            </a:xfrm>
            <a:custGeom>
              <a:avLst/>
              <a:gdLst/>
              <a:ahLst/>
              <a:cxnLst/>
              <a:rect l="l" t="t" r="r" b="b"/>
              <a:pathLst>
                <a:path w="389" h="1645" extrusionOk="0">
                  <a:moveTo>
                    <a:pt x="249" y="1"/>
                  </a:moveTo>
                  <a:cubicBezTo>
                    <a:pt x="172" y="32"/>
                    <a:pt x="109" y="94"/>
                    <a:pt x="109" y="171"/>
                  </a:cubicBezTo>
                  <a:cubicBezTo>
                    <a:pt x="109" y="435"/>
                    <a:pt x="94" y="1195"/>
                    <a:pt x="16" y="1459"/>
                  </a:cubicBezTo>
                  <a:cubicBezTo>
                    <a:pt x="1" y="1536"/>
                    <a:pt x="32" y="1614"/>
                    <a:pt x="109" y="1645"/>
                  </a:cubicBezTo>
                  <a:lnTo>
                    <a:pt x="156" y="1645"/>
                  </a:lnTo>
                  <a:cubicBezTo>
                    <a:pt x="203" y="1645"/>
                    <a:pt x="265" y="1598"/>
                    <a:pt x="296" y="1521"/>
                  </a:cubicBezTo>
                  <a:cubicBezTo>
                    <a:pt x="389" y="1149"/>
                    <a:pt x="389" y="187"/>
                    <a:pt x="389" y="140"/>
                  </a:cubicBezTo>
                  <a:cubicBezTo>
                    <a:pt x="389" y="63"/>
                    <a:pt x="327"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25"/>
            <p:cNvSpPr/>
            <p:nvPr/>
          </p:nvSpPr>
          <p:spPr>
            <a:xfrm>
              <a:off x="5298813" y="4119700"/>
              <a:ext cx="34150" cy="49725"/>
            </a:xfrm>
            <a:custGeom>
              <a:avLst/>
              <a:gdLst/>
              <a:ahLst/>
              <a:cxnLst/>
              <a:rect l="l" t="t" r="r" b="b"/>
              <a:pathLst>
                <a:path w="1366" h="1989" extrusionOk="0">
                  <a:moveTo>
                    <a:pt x="1227" y="0"/>
                  </a:moveTo>
                  <a:cubicBezTo>
                    <a:pt x="1160" y="0"/>
                    <a:pt x="1100" y="44"/>
                    <a:pt x="1086" y="112"/>
                  </a:cubicBezTo>
                  <a:cubicBezTo>
                    <a:pt x="931" y="624"/>
                    <a:pt x="47" y="1756"/>
                    <a:pt x="47" y="1756"/>
                  </a:cubicBezTo>
                  <a:cubicBezTo>
                    <a:pt x="1" y="1818"/>
                    <a:pt x="16" y="1911"/>
                    <a:pt x="78" y="1942"/>
                  </a:cubicBezTo>
                  <a:cubicBezTo>
                    <a:pt x="94" y="1973"/>
                    <a:pt x="125" y="1989"/>
                    <a:pt x="156" y="1989"/>
                  </a:cubicBezTo>
                  <a:cubicBezTo>
                    <a:pt x="187" y="1989"/>
                    <a:pt x="218" y="1973"/>
                    <a:pt x="264" y="1927"/>
                  </a:cubicBezTo>
                  <a:cubicBezTo>
                    <a:pt x="311" y="1896"/>
                    <a:pt x="1195" y="763"/>
                    <a:pt x="1350" y="190"/>
                  </a:cubicBezTo>
                  <a:cubicBezTo>
                    <a:pt x="1366"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25"/>
            <p:cNvSpPr/>
            <p:nvPr/>
          </p:nvSpPr>
          <p:spPr>
            <a:xfrm>
              <a:off x="5298813" y="4119700"/>
              <a:ext cx="34150" cy="49725"/>
            </a:xfrm>
            <a:custGeom>
              <a:avLst/>
              <a:gdLst/>
              <a:ahLst/>
              <a:cxnLst/>
              <a:rect l="l" t="t" r="r" b="b"/>
              <a:pathLst>
                <a:path w="1366" h="1989" extrusionOk="0">
                  <a:moveTo>
                    <a:pt x="1227" y="0"/>
                  </a:moveTo>
                  <a:cubicBezTo>
                    <a:pt x="1160" y="0"/>
                    <a:pt x="1100" y="44"/>
                    <a:pt x="1086" y="112"/>
                  </a:cubicBezTo>
                  <a:cubicBezTo>
                    <a:pt x="931" y="624"/>
                    <a:pt x="47" y="1756"/>
                    <a:pt x="47" y="1756"/>
                  </a:cubicBezTo>
                  <a:cubicBezTo>
                    <a:pt x="1" y="1818"/>
                    <a:pt x="16" y="1911"/>
                    <a:pt x="78" y="1942"/>
                  </a:cubicBezTo>
                  <a:cubicBezTo>
                    <a:pt x="94" y="1973"/>
                    <a:pt x="125" y="1989"/>
                    <a:pt x="156" y="1989"/>
                  </a:cubicBezTo>
                  <a:cubicBezTo>
                    <a:pt x="187" y="1989"/>
                    <a:pt x="218" y="1973"/>
                    <a:pt x="264" y="1927"/>
                  </a:cubicBezTo>
                  <a:cubicBezTo>
                    <a:pt x="311" y="1896"/>
                    <a:pt x="1195" y="763"/>
                    <a:pt x="1350" y="190"/>
                  </a:cubicBezTo>
                  <a:cubicBezTo>
                    <a:pt x="1366"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25"/>
            <p:cNvSpPr/>
            <p:nvPr/>
          </p:nvSpPr>
          <p:spPr>
            <a:xfrm>
              <a:off x="5227863" y="4203825"/>
              <a:ext cx="38800" cy="33450"/>
            </a:xfrm>
            <a:custGeom>
              <a:avLst/>
              <a:gdLst/>
              <a:ahLst/>
              <a:cxnLst/>
              <a:rect l="l" t="t" r="r" b="b"/>
              <a:pathLst>
                <a:path w="1552" h="1338" extrusionOk="0">
                  <a:moveTo>
                    <a:pt x="1409" y="0"/>
                  </a:moveTo>
                  <a:cubicBezTo>
                    <a:pt x="1368" y="0"/>
                    <a:pt x="1322" y="23"/>
                    <a:pt x="1303" y="51"/>
                  </a:cubicBezTo>
                  <a:cubicBezTo>
                    <a:pt x="1024" y="407"/>
                    <a:pt x="78" y="1059"/>
                    <a:pt x="78" y="1090"/>
                  </a:cubicBezTo>
                  <a:cubicBezTo>
                    <a:pt x="16" y="1121"/>
                    <a:pt x="0" y="1214"/>
                    <a:pt x="47" y="1276"/>
                  </a:cubicBezTo>
                  <a:cubicBezTo>
                    <a:pt x="62" y="1322"/>
                    <a:pt x="125" y="1338"/>
                    <a:pt x="156" y="1338"/>
                  </a:cubicBezTo>
                  <a:cubicBezTo>
                    <a:pt x="171" y="1338"/>
                    <a:pt x="218" y="1338"/>
                    <a:pt x="233" y="1307"/>
                  </a:cubicBezTo>
                  <a:cubicBezTo>
                    <a:pt x="280" y="1291"/>
                    <a:pt x="1226" y="609"/>
                    <a:pt x="1520" y="221"/>
                  </a:cubicBezTo>
                  <a:cubicBezTo>
                    <a:pt x="1551" y="175"/>
                    <a:pt x="1551" y="66"/>
                    <a:pt x="1474" y="35"/>
                  </a:cubicBezTo>
                  <a:cubicBezTo>
                    <a:pt x="1461" y="10"/>
                    <a:pt x="1437" y="0"/>
                    <a:pt x="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25"/>
            <p:cNvSpPr/>
            <p:nvPr/>
          </p:nvSpPr>
          <p:spPr>
            <a:xfrm>
              <a:off x="5227863" y="4203825"/>
              <a:ext cx="38800" cy="33450"/>
            </a:xfrm>
            <a:custGeom>
              <a:avLst/>
              <a:gdLst/>
              <a:ahLst/>
              <a:cxnLst/>
              <a:rect l="l" t="t" r="r" b="b"/>
              <a:pathLst>
                <a:path w="1552" h="1338" extrusionOk="0">
                  <a:moveTo>
                    <a:pt x="1409" y="0"/>
                  </a:moveTo>
                  <a:cubicBezTo>
                    <a:pt x="1368" y="0"/>
                    <a:pt x="1322" y="23"/>
                    <a:pt x="1303" y="51"/>
                  </a:cubicBezTo>
                  <a:cubicBezTo>
                    <a:pt x="1024" y="407"/>
                    <a:pt x="78" y="1059"/>
                    <a:pt x="78" y="1090"/>
                  </a:cubicBezTo>
                  <a:cubicBezTo>
                    <a:pt x="16" y="1121"/>
                    <a:pt x="0" y="1214"/>
                    <a:pt x="47" y="1276"/>
                  </a:cubicBezTo>
                  <a:cubicBezTo>
                    <a:pt x="62" y="1322"/>
                    <a:pt x="125" y="1338"/>
                    <a:pt x="156" y="1338"/>
                  </a:cubicBezTo>
                  <a:cubicBezTo>
                    <a:pt x="171" y="1338"/>
                    <a:pt x="218" y="1338"/>
                    <a:pt x="233" y="1307"/>
                  </a:cubicBezTo>
                  <a:cubicBezTo>
                    <a:pt x="280" y="1291"/>
                    <a:pt x="1226" y="609"/>
                    <a:pt x="1520" y="221"/>
                  </a:cubicBezTo>
                  <a:cubicBezTo>
                    <a:pt x="1551" y="175"/>
                    <a:pt x="1551" y="66"/>
                    <a:pt x="1474" y="35"/>
                  </a:cubicBezTo>
                  <a:cubicBezTo>
                    <a:pt x="1461" y="10"/>
                    <a:pt x="1437" y="0"/>
                    <a:pt x="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25"/>
            <p:cNvSpPr/>
            <p:nvPr/>
          </p:nvSpPr>
          <p:spPr>
            <a:xfrm>
              <a:off x="5305013" y="4082875"/>
              <a:ext cx="22900" cy="34200"/>
            </a:xfrm>
            <a:custGeom>
              <a:avLst/>
              <a:gdLst/>
              <a:ahLst/>
              <a:cxnLst/>
              <a:rect l="l" t="t" r="r" b="b"/>
              <a:pathLst>
                <a:path w="916" h="1368" extrusionOk="0">
                  <a:moveTo>
                    <a:pt x="762" y="0"/>
                  </a:moveTo>
                  <a:cubicBezTo>
                    <a:pt x="695" y="0"/>
                    <a:pt x="635" y="44"/>
                    <a:pt x="621" y="112"/>
                  </a:cubicBezTo>
                  <a:cubicBezTo>
                    <a:pt x="466" y="623"/>
                    <a:pt x="63" y="1135"/>
                    <a:pt x="63" y="1135"/>
                  </a:cubicBezTo>
                  <a:cubicBezTo>
                    <a:pt x="1" y="1197"/>
                    <a:pt x="16" y="1290"/>
                    <a:pt x="78" y="1321"/>
                  </a:cubicBezTo>
                  <a:cubicBezTo>
                    <a:pt x="94" y="1368"/>
                    <a:pt x="109" y="1368"/>
                    <a:pt x="156" y="1368"/>
                  </a:cubicBezTo>
                  <a:cubicBezTo>
                    <a:pt x="187" y="1368"/>
                    <a:pt x="233" y="1352"/>
                    <a:pt x="265" y="1306"/>
                  </a:cubicBezTo>
                  <a:cubicBezTo>
                    <a:pt x="296" y="1290"/>
                    <a:pt x="714" y="748"/>
                    <a:pt x="885" y="189"/>
                  </a:cubicBezTo>
                  <a:cubicBezTo>
                    <a:pt x="916" y="112"/>
                    <a:pt x="869" y="34"/>
                    <a:pt x="792" y="3"/>
                  </a:cubicBezTo>
                  <a:cubicBezTo>
                    <a:pt x="782" y="1"/>
                    <a:pt x="772"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25"/>
            <p:cNvSpPr/>
            <p:nvPr/>
          </p:nvSpPr>
          <p:spPr>
            <a:xfrm>
              <a:off x="5305013" y="4082875"/>
              <a:ext cx="22900" cy="34200"/>
            </a:xfrm>
            <a:custGeom>
              <a:avLst/>
              <a:gdLst/>
              <a:ahLst/>
              <a:cxnLst/>
              <a:rect l="l" t="t" r="r" b="b"/>
              <a:pathLst>
                <a:path w="916" h="1368" extrusionOk="0">
                  <a:moveTo>
                    <a:pt x="762" y="0"/>
                  </a:moveTo>
                  <a:cubicBezTo>
                    <a:pt x="695" y="0"/>
                    <a:pt x="635" y="44"/>
                    <a:pt x="621" y="112"/>
                  </a:cubicBezTo>
                  <a:cubicBezTo>
                    <a:pt x="466" y="623"/>
                    <a:pt x="63" y="1135"/>
                    <a:pt x="63" y="1135"/>
                  </a:cubicBezTo>
                  <a:cubicBezTo>
                    <a:pt x="1" y="1197"/>
                    <a:pt x="16" y="1290"/>
                    <a:pt x="78" y="1321"/>
                  </a:cubicBezTo>
                  <a:cubicBezTo>
                    <a:pt x="94" y="1368"/>
                    <a:pt x="109" y="1368"/>
                    <a:pt x="156" y="1368"/>
                  </a:cubicBezTo>
                  <a:cubicBezTo>
                    <a:pt x="187" y="1368"/>
                    <a:pt x="233" y="1352"/>
                    <a:pt x="265" y="1306"/>
                  </a:cubicBezTo>
                  <a:cubicBezTo>
                    <a:pt x="296" y="1290"/>
                    <a:pt x="714" y="748"/>
                    <a:pt x="885" y="189"/>
                  </a:cubicBezTo>
                  <a:cubicBezTo>
                    <a:pt x="916" y="112"/>
                    <a:pt x="869" y="34"/>
                    <a:pt x="792" y="3"/>
                  </a:cubicBezTo>
                  <a:cubicBezTo>
                    <a:pt x="782" y="1"/>
                    <a:pt x="772"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25"/>
            <p:cNvSpPr/>
            <p:nvPr/>
          </p:nvSpPr>
          <p:spPr>
            <a:xfrm>
              <a:off x="5119288" y="4261775"/>
              <a:ext cx="32600" cy="10400"/>
            </a:xfrm>
            <a:custGeom>
              <a:avLst/>
              <a:gdLst/>
              <a:ahLst/>
              <a:cxnLst/>
              <a:rect l="l" t="t" r="r" b="b"/>
              <a:pathLst>
                <a:path w="1304" h="416" extrusionOk="0">
                  <a:moveTo>
                    <a:pt x="1143" y="1"/>
                  </a:moveTo>
                  <a:cubicBezTo>
                    <a:pt x="1125" y="1"/>
                    <a:pt x="1106" y="4"/>
                    <a:pt x="1086" y="12"/>
                  </a:cubicBezTo>
                  <a:cubicBezTo>
                    <a:pt x="854" y="90"/>
                    <a:pt x="311" y="121"/>
                    <a:pt x="140" y="121"/>
                  </a:cubicBezTo>
                  <a:cubicBezTo>
                    <a:pt x="63" y="121"/>
                    <a:pt x="1" y="199"/>
                    <a:pt x="1" y="276"/>
                  </a:cubicBezTo>
                  <a:cubicBezTo>
                    <a:pt x="1" y="354"/>
                    <a:pt x="63" y="416"/>
                    <a:pt x="140" y="416"/>
                  </a:cubicBezTo>
                  <a:cubicBezTo>
                    <a:pt x="171" y="416"/>
                    <a:pt x="869" y="400"/>
                    <a:pt x="1179" y="276"/>
                  </a:cubicBezTo>
                  <a:cubicBezTo>
                    <a:pt x="1257" y="261"/>
                    <a:pt x="1304" y="168"/>
                    <a:pt x="1257" y="90"/>
                  </a:cubicBezTo>
                  <a:cubicBezTo>
                    <a:pt x="1234" y="33"/>
                    <a:pt x="1194"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25"/>
            <p:cNvSpPr/>
            <p:nvPr/>
          </p:nvSpPr>
          <p:spPr>
            <a:xfrm>
              <a:off x="5119288" y="4261775"/>
              <a:ext cx="32600" cy="10400"/>
            </a:xfrm>
            <a:custGeom>
              <a:avLst/>
              <a:gdLst/>
              <a:ahLst/>
              <a:cxnLst/>
              <a:rect l="l" t="t" r="r" b="b"/>
              <a:pathLst>
                <a:path w="1304" h="416" extrusionOk="0">
                  <a:moveTo>
                    <a:pt x="1143" y="1"/>
                  </a:moveTo>
                  <a:cubicBezTo>
                    <a:pt x="1125" y="1"/>
                    <a:pt x="1106" y="4"/>
                    <a:pt x="1086" y="12"/>
                  </a:cubicBezTo>
                  <a:cubicBezTo>
                    <a:pt x="854" y="90"/>
                    <a:pt x="311" y="121"/>
                    <a:pt x="140" y="121"/>
                  </a:cubicBezTo>
                  <a:cubicBezTo>
                    <a:pt x="63" y="121"/>
                    <a:pt x="1" y="199"/>
                    <a:pt x="1" y="276"/>
                  </a:cubicBezTo>
                  <a:cubicBezTo>
                    <a:pt x="1" y="354"/>
                    <a:pt x="63" y="416"/>
                    <a:pt x="140" y="416"/>
                  </a:cubicBezTo>
                  <a:cubicBezTo>
                    <a:pt x="171" y="416"/>
                    <a:pt x="869" y="400"/>
                    <a:pt x="1179" y="276"/>
                  </a:cubicBezTo>
                  <a:cubicBezTo>
                    <a:pt x="1257" y="261"/>
                    <a:pt x="1304" y="168"/>
                    <a:pt x="1257" y="90"/>
                  </a:cubicBezTo>
                  <a:cubicBezTo>
                    <a:pt x="1234" y="33"/>
                    <a:pt x="1194"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25"/>
            <p:cNvSpPr/>
            <p:nvPr/>
          </p:nvSpPr>
          <p:spPr>
            <a:xfrm>
              <a:off x="5199163" y="3914275"/>
              <a:ext cx="12825" cy="11275"/>
            </a:xfrm>
            <a:custGeom>
              <a:avLst/>
              <a:gdLst/>
              <a:ahLst/>
              <a:cxnLst/>
              <a:rect l="l" t="t" r="r" b="b"/>
              <a:pathLst>
                <a:path w="513" h="451" extrusionOk="0">
                  <a:moveTo>
                    <a:pt x="187" y="0"/>
                  </a:moveTo>
                  <a:cubicBezTo>
                    <a:pt x="140" y="0"/>
                    <a:pt x="78" y="0"/>
                    <a:pt x="63" y="16"/>
                  </a:cubicBezTo>
                  <a:cubicBezTo>
                    <a:pt x="32" y="16"/>
                    <a:pt x="1" y="62"/>
                    <a:pt x="1" y="93"/>
                  </a:cubicBezTo>
                  <a:cubicBezTo>
                    <a:pt x="1" y="140"/>
                    <a:pt x="32" y="155"/>
                    <a:pt x="47" y="171"/>
                  </a:cubicBezTo>
                  <a:cubicBezTo>
                    <a:pt x="109" y="311"/>
                    <a:pt x="233" y="435"/>
                    <a:pt x="388" y="450"/>
                  </a:cubicBezTo>
                  <a:lnTo>
                    <a:pt x="419" y="450"/>
                  </a:lnTo>
                  <a:lnTo>
                    <a:pt x="435" y="435"/>
                  </a:lnTo>
                  <a:cubicBezTo>
                    <a:pt x="513" y="342"/>
                    <a:pt x="497" y="202"/>
                    <a:pt x="435" y="124"/>
                  </a:cubicBezTo>
                  <a:cubicBezTo>
                    <a:pt x="373" y="47"/>
                    <a:pt x="280"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25"/>
            <p:cNvSpPr/>
            <p:nvPr/>
          </p:nvSpPr>
          <p:spPr>
            <a:xfrm>
              <a:off x="5199163" y="3914275"/>
              <a:ext cx="12825" cy="11275"/>
            </a:xfrm>
            <a:custGeom>
              <a:avLst/>
              <a:gdLst/>
              <a:ahLst/>
              <a:cxnLst/>
              <a:rect l="l" t="t" r="r" b="b"/>
              <a:pathLst>
                <a:path w="513" h="451" extrusionOk="0">
                  <a:moveTo>
                    <a:pt x="187" y="0"/>
                  </a:moveTo>
                  <a:cubicBezTo>
                    <a:pt x="140" y="0"/>
                    <a:pt x="78" y="0"/>
                    <a:pt x="63" y="16"/>
                  </a:cubicBezTo>
                  <a:cubicBezTo>
                    <a:pt x="32" y="16"/>
                    <a:pt x="1" y="62"/>
                    <a:pt x="1" y="93"/>
                  </a:cubicBezTo>
                  <a:cubicBezTo>
                    <a:pt x="1" y="140"/>
                    <a:pt x="32" y="155"/>
                    <a:pt x="47" y="171"/>
                  </a:cubicBezTo>
                  <a:cubicBezTo>
                    <a:pt x="109" y="311"/>
                    <a:pt x="233" y="435"/>
                    <a:pt x="388" y="450"/>
                  </a:cubicBezTo>
                  <a:lnTo>
                    <a:pt x="419" y="450"/>
                  </a:lnTo>
                  <a:lnTo>
                    <a:pt x="435" y="435"/>
                  </a:lnTo>
                  <a:cubicBezTo>
                    <a:pt x="513" y="342"/>
                    <a:pt x="497" y="202"/>
                    <a:pt x="435" y="124"/>
                  </a:cubicBezTo>
                  <a:cubicBezTo>
                    <a:pt x="373" y="47"/>
                    <a:pt x="280"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25"/>
            <p:cNvSpPr/>
            <p:nvPr/>
          </p:nvSpPr>
          <p:spPr>
            <a:xfrm>
              <a:off x="5173188" y="3918000"/>
              <a:ext cx="11275" cy="9475"/>
            </a:xfrm>
            <a:custGeom>
              <a:avLst/>
              <a:gdLst/>
              <a:ahLst/>
              <a:cxnLst/>
              <a:rect l="l" t="t" r="r" b="b"/>
              <a:pathLst>
                <a:path w="451" h="379" extrusionOk="0">
                  <a:moveTo>
                    <a:pt x="128" y="1"/>
                  </a:moveTo>
                  <a:cubicBezTo>
                    <a:pt x="107" y="1"/>
                    <a:pt x="85" y="3"/>
                    <a:pt x="63" y="6"/>
                  </a:cubicBezTo>
                  <a:lnTo>
                    <a:pt x="16" y="6"/>
                  </a:lnTo>
                  <a:lnTo>
                    <a:pt x="16" y="53"/>
                  </a:lnTo>
                  <a:cubicBezTo>
                    <a:pt x="1" y="146"/>
                    <a:pt x="63" y="239"/>
                    <a:pt x="109" y="301"/>
                  </a:cubicBezTo>
                  <a:cubicBezTo>
                    <a:pt x="171" y="348"/>
                    <a:pt x="264" y="363"/>
                    <a:pt x="342" y="379"/>
                  </a:cubicBezTo>
                  <a:lnTo>
                    <a:pt x="388" y="379"/>
                  </a:lnTo>
                  <a:lnTo>
                    <a:pt x="404" y="348"/>
                  </a:lnTo>
                  <a:cubicBezTo>
                    <a:pt x="450" y="239"/>
                    <a:pt x="419" y="131"/>
                    <a:pt x="326" y="69"/>
                  </a:cubicBezTo>
                  <a:cubicBezTo>
                    <a:pt x="267" y="21"/>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25"/>
            <p:cNvSpPr/>
            <p:nvPr/>
          </p:nvSpPr>
          <p:spPr>
            <a:xfrm>
              <a:off x="5173188" y="3918000"/>
              <a:ext cx="11275" cy="9475"/>
            </a:xfrm>
            <a:custGeom>
              <a:avLst/>
              <a:gdLst/>
              <a:ahLst/>
              <a:cxnLst/>
              <a:rect l="l" t="t" r="r" b="b"/>
              <a:pathLst>
                <a:path w="451" h="379" extrusionOk="0">
                  <a:moveTo>
                    <a:pt x="128" y="1"/>
                  </a:moveTo>
                  <a:cubicBezTo>
                    <a:pt x="107" y="1"/>
                    <a:pt x="85" y="3"/>
                    <a:pt x="63" y="6"/>
                  </a:cubicBezTo>
                  <a:lnTo>
                    <a:pt x="16" y="6"/>
                  </a:lnTo>
                  <a:lnTo>
                    <a:pt x="16" y="53"/>
                  </a:lnTo>
                  <a:cubicBezTo>
                    <a:pt x="1" y="146"/>
                    <a:pt x="63" y="239"/>
                    <a:pt x="109" y="301"/>
                  </a:cubicBezTo>
                  <a:cubicBezTo>
                    <a:pt x="171" y="348"/>
                    <a:pt x="264" y="363"/>
                    <a:pt x="342" y="379"/>
                  </a:cubicBezTo>
                  <a:lnTo>
                    <a:pt x="388" y="379"/>
                  </a:lnTo>
                  <a:lnTo>
                    <a:pt x="404" y="348"/>
                  </a:lnTo>
                  <a:cubicBezTo>
                    <a:pt x="450" y="239"/>
                    <a:pt x="419" y="131"/>
                    <a:pt x="326" y="69"/>
                  </a:cubicBezTo>
                  <a:cubicBezTo>
                    <a:pt x="267" y="21"/>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25"/>
            <p:cNvSpPr/>
            <p:nvPr/>
          </p:nvSpPr>
          <p:spPr>
            <a:xfrm>
              <a:off x="5328663" y="3987875"/>
              <a:ext cx="8175" cy="22200"/>
            </a:xfrm>
            <a:custGeom>
              <a:avLst/>
              <a:gdLst/>
              <a:ahLst/>
              <a:cxnLst/>
              <a:rect l="l" t="t" r="r" b="b"/>
              <a:pathLst>
                <a:path w="327" h="888" extrusionOk="0">
                  <a:moveTo>
                    <a:pt x="98" y="0"/>
                  </a:moveTo>
                  <a:cubicBezTo>
                    <a:pt x="87" y="0"/>
                    <a:pt x="75" y="1"/>
                    <a:pt x="63" y="3"/>
                  </a:cubicBezTo>
                  <a:lnTo>
                    <a:pt x="16" y="34"/>
                  </a:lnTo>
                  <a:lnTo>
                    <a:pt x="16" y="65"/>
                  </a:lnTo>
                  <a:cubicBezTo>
                    <a:pt x="16" y="236"/>
                    <a:pt x="1" y="437"/>
                    <a:pt x="16" y="608"/>
                  </a:cubicBezTo>
                  <a:cubicBezTo>
                    <a:pt x="16" y="748"/>
                    <a:pt x="78" y="887"/>
                    <a:pt x="187" y="887"/>
                  </a:cubicBezTo>
                  <a:lnTo>
                    <a:pt x="234" y="887"/>
                  </a:lnTo>
                  <a:lnTo>
                    <a:pt x="249" y="841"/>
                  </a:lnTo>
                  <a:cubicBezTo>
                    <a:pt x="311" y="686"/>
                    <a:pt x="327" y="500"/>
                    <a:pt x="327" y="360"/>
                  </a:cubicBezTo>
                  <a:cubicBezTo>
                    <a:pt x="327" y="282"/>
                    <a:pt x="327" y="205"/>
                    <a:pt x="296" y="127"/>
                  </a:cubicBezTo>
                  <a:cubicBezTo>
                    <a:pt x="255" y="46"/>
                    <a:pt x="179"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25"/>
            <p:cNvSpPr/>
            <p:nvPr/>
          </p:nvSpPr>
          <p:spPr>
            <a:xfrm>
              <a:off x="5328663" y="3987875"/>
              <a:ext cx="8175" cy="22200"/>
            </a:xfrm>
            <a:custGeom>
              <a:avLst/>
              <a:gdLst/>
              <a:ahLst/>
              <a:cxnLst/>
              <a:rect l="l" t="t" r="r" b="b"/>
              <a:pathLst>
                <a:path w="327" h="888" extrusionOk="0">
                  <a:moveTo>
                    <a:pt x="98" y="0"/>
                  </a:moveTo>
                  <a:cubicBezTo>
                    <a:pt x="87" y="0"/>
                    <a:pt x="75" y="1"/>
                    <a:pt x="63" y="3"/>
                  </a:cubicBezTo>
                  <a:lnTo>
                    <a:pt x="16" y="34"/>
                  </a:lnTo>
                  <a:lnTo>
                    <a:pt x="16" y="65"/>
                  </a:lnTo>
                  <a:cubicBezTo>
                    <a:pt x="16" y="236"/>
                    <a:pt x="1" y="437"/>
                    <a:pt x="16" y="608"/>
                  </a:cubicBezTo>
                  <a:cubicBezTo>
                    <a:pt x="16" y="748"/>
                    <a:pt x="78" y="887"/>
                    <a:pt x="187" y="887"/>
                  </a:cubicBezTo>
                  <a:lnTo>
                    <a:pt x="234" y="887"/>
                  </a:lnTo>
                  <a:lnTo>
                    <a:pt x="249" y="841"/>
                  </a:lnTo>
                  <a:cubicBezTo>
                    <a:pt x="311" y="686"/>
                    <a:pt x="327" y="500"/>
                    <a:pt x="327" y="360"/>
                  </a:cubicBezTo>
                  <a:cubicBezTo>
                    <a:pt x="327" y="282"/>
                    <a:pt x="327" y="205"/>
                    <a:pt x="296" y="127"/>
                  </a:cubicBezTo>
                  <a:cubicBezTo>
                    <a:pt x="255" y="46"/>
                    <a:pt x="179"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25"/>
            <p:cNvSpPr/>
            <p:nvPr/>
          </p:nvSpPr>
          <p:spPr>
            <a:xfrm>
              <a:off x="5211963" y="4170950"/>
              <a:ext cx="14375" cy="10500"/>
            </a:xfrm>
            <a:custGeom>
              <a:avLst/>
              <a:gdLst/>
              <a:ahLst/>
              <a:cxnLst/>
              <a:rect l="l" t="t" r="r" b="b"/>
              <a:pathLst>
                <a:path w="575" h="420" extrusionOk="0">
                  <a:moveTo>
                    <a:pt x="311" y="1"/>
                  </a:moveTo>
                  <a:lnTo>
                    <a:pt x="311" y="32"/>
                  </a:lnTo>
                  <a:cubicBezTo>
                    <a:pt x="311" y="78"/>
                    <a:pt x="264" y="125"/>
                    <a:pt x="218" y="125"/>
                  </a:cubicBezTo>
                  <a:lnTo>
                    <a:pt x="171" y="125"/>
                  </a:lnTo>
                  <a:cubicBezTo>
                    <a:pt x="109" y="125"/>
                    <a:pt x="63" y="156"/>
                    <a:pt x="16" y="202"/>
                  </a:cubicBezTo>
                  <a:cubicBezTo>
                    <a:pt x="1" y="249"/>
                    <a:pt x="1" y="280"/>
                    <a:pt x="16" y="326"/>
                  </a:cubicBezTo>
                  <a:cubicBezTo>
                    <a:pt x="63" y="388"/>
                    <a:pt x="109" y="419"/>
                    <a:pt x="171" y="419"/>
                  </a:cubicBezTo>
                  <a:lnTo>
                    <a:pt x="218" y="419"/>
                  </a:lnTo>
                  <a:cubicBezTo>
                    <a:pt x="311" y="419"/>
                    <a:pt x="404" y="388"/>
                    <a:pt x="466"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25"/>
            <p:cNvSpPr/>
            <p:nvPr/>
          </p:nvSpPr>
          <p:spPr>
            <a:xfrm>
              <a:off x="5211963" y="4170950"/>
              <a:ext cx="14375" cy="10500"/>
            </a:xfrm>
            <a:custGeom>
              <a:avLst/>
              <a:gdLst/>
              <a:ahLst/>
              <a:cxnLst/>
              <a:rect l="l" t="t" r="r" b="b"/>
              <a:pathLst>
                <a:path w="575" h="420" extrusionOk="0">
                  <a:moveTo>
                    <a:pt x="311" y="1"/>
                  </a:moveTo>
                  <a:lnTo>
                    <a:pt x="311" y="32"/>
                  </a:lnTo>
                  <a:cubicBezTo>
                    <a:pt x="311" y="78"/>
                    <a:pt x="264" y="125"/>
                    <a:pt x="218" y="125"/>
                  </a:cubicBezTo>
                  <a:lnTo>
                    <a:pt x="171" y="125"/>
                  </a:lnTo>
                  <a:cubicBezTo>
                    <a:pt x="109" y="125"/>
                    <a:pt x="63" y="156"/>
                    <a:pt x="16" y="202"/>
                  </a:cubicBezTo>
                  <a:cubicBezTo>
                    <a:pt x="1" y="249"/>
                    <a:pt x="1" y="280"/>
                    <a:pt x="16" y="326"/>
                  </a:cubicBezTo>
                  <a:cubicBezTo>
                    <a:pt x="63" y="388"/>
                    <a:pt x="109" y="419"/>
                    <a:pt x="171" y="419"/>
                  </a:cubicBezTo>
                  <a:lnTo>
                    <a:pt x="218" y="419"/>
                  </a:lnTo>
                  <a:cubicBezTo>
                    <a:pt x="311" y="419"/>
                    <a:pt x="404" y="388"/>
                    <a:pt x="466"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25"/>
            <p:cNvSpPr/>
            <p:nvPr/>
          </p:nvSpPr>
          <p:spPr>
            <a:xfrm>
              <a:off x="5320538" y="3953550"/>
              <a:ext cx="10100" cy="9225"/>
            </a:xfrm>
            <a:custGeom>
              <a:avLst/>
              <a:gdLst/>
              <a:ahLst/>
              <a:cxnLst/>
              <a:rect l="l" t="t" r="r" b="b"/>
              <a:pathLst>
                <a:path w="404" h="369" extrusionOk="0">
                  <a:moveTo>
                    <a:pt x="216" y="1"/>
                  </a:moveTo>
                  <a:cubicBezTo>
                    <a:pt x="181" y="1"/>
                    <a:pt x="144" y="9"/>
                    <a:pt x="109" y="27"/>
                  </a:cubicBezTo>
                  <a:cubicBezTo>
                    <a:pt x="62" y="42"/>
                    <a:pt x="16" y="73"/>
                    <a:pt x="16" y="120"/>
                  </a:cubicBezTo>
                  <a:cubicBezTo>
                    <a:pt x="0" y="182"/>
                    <a:pt x="16" y="244"/>
                    <a:pt x="62" y="291"/>
                  </a:cubicBezTo>
                  <a:cubicBezTo>
                    <a:pt x="93" y="353"/>
                    <a:pt x="155" y="368"/>
                    <a:pt x="233" y="368"/>
                  </a:cubicBezTo>
                  <a:cubicBezTo>
                    <a:pt x="264" y="368"/>
                    <a:pt x="310" y="353"/>
                    <a:pt x="341" y="337"/>
                  </a:cubicBezTo>
                  <a:cubicBezTo>
                    <a:pt x="388" y="322"/>
                    <a:pt x="403" y="260"/>
                    <a:pt x="403" y="213"/>
                  </a:cubicBezTo>
                  <a:cubicBezTo>
                    <a:pt x="403" y="166"/>
                    <a:pt x="403" y="120"/>
                    <a:pt x="357" y="73"/>
                  </a:cubicBezTo>
                  <a:cubicBezTo>
                    <a:pt x="328" y="25"/>
                    <a:pt x="275"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25"/>
            <p:cNvSpPr/>
            <p:nvPr/>
          </p:nvSpPr>
          <p:spPr>
            <a:xfrm>
              <a:off x="5320538" y="3953550"/>
              <a:ext cx="10100" cy="9225"/>
            </a:xfrm>
            <a:custGeom>
              <a:avLst/>
              <a:gdLst/>
              <a:ahLst/>
              <a:cxnLst/>
              <a:rect l="l" t="t" r="r" b="b"/>
              <a:pathLst>
                <a:path w="404" h="369" extrusionOk="0">
                  <a:moveTo>
                    <a:pt x="216" y="1"/>
                  </a:moveTo>
                  <a:cubicBezTo>
                    <a:pt x="181" y="1"/>
                    <a:pt x="144" y="9"/>
                    <a:pt x="109" y="27"/>
                  </a:cubicBezTo>
                  <a:cubicBezTo>
                    <a:pt x="62" y="42"/>
                    <a:pt x="16" y="73"/>
                    <a:pt x="16" y="120"/>
                  </a:cubicBezTo>
                  <a:cubicBezTo>
                    <a:pt x="0" y="182"/>
                    <a:pt x="16" y="244"/>
                    <a:pt x="62" y="291"/>
                  </a:cubicBezTo>
                  <a:cubicBezTo>
                    <a:pt x="93" y="353"/>
                    <a:pt x="155" y="368"/>
                    <a:pt x="233" y="368"/>
                  </a:cubicBezTo>
                  <a:cubicBezTo>
                    <a:pt x="264" y="368"/>
                    <a:pt x="310" y="353"/>
                    <a:pt x="341" y="337"/>
                  </a:cubicBezTo>
                  <a:cubicBezTo>
                    <a:pt x="388" y="322"/>
                    <a:pt x="403" y="260"/>
                    <a:pt x="403" y="213"/>
                  </a:cubicBezTo>
                  <a:cubicBezTo>
                    <a:pt x="403" y="166"/>
                    <a:pt x="403" y="120"/>
                    <a:pt x="357" y="73"/>
                  </a:cubicBezTo>
                  <a:cubicBezTo>
                    <a:pt x="328" y="25"/>
                    <a:pt x="275"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25"/>
            <p:cNvSpPr/>
            <p:nvPr/>
          </p:nvSpPr>
          <p:spPr>
            <a:xfrm>
              <a:off x="5130938" y="3906225"/>
              <a:ext cx="10875" cy="10000"/>
            </a:xfrm>
            <a:custGeom>
              <a:avLst/>
              <a:gdLst/>
              <a:ahLst/>
              <a:cxnLst/>
              <a:rect l="l" t="t" r="r" b="b"/>
              <a:pathLst>
                <a:path w="435" h="400" extrusionOk="0">
                  <a:moveTo>
                    <a:pt x="264" y="1"/>
                  </a:moveTo>
                  <a:cubicBezTo>
                    <a:pt x="202" y="1"/>
                    <a:pt x="134" y="21"/>
                    <a:pt x="78" y="59"/>
                  </a:cubicBezTo>
                  <a:cubicBezTo>
                    <a:pt x="16" y="90"/>
                    <a:pt x="0" y="167"/>
                    <a:pt x="16" y="276"/>
                  </a:cubicBezTo>
                  <a:cubicBezTo>
                    <a:pt x="62" y="353"/>
                    <a:pt x="140" y="400"/>
                    <a:pt x="217" y="400"/>
                  </a:cubicBezTo>
                  <a:cubicBezTo>
                    <a:pt x="295" y="400"/>
                    <a:pt x="357" y="369"/>
                    <a:pt x="388" y="291"/>
                  </a:cubicBezTo>
                  <a:cubicBezTo>
                    <a:pt x="434" y="214"/>
                    <a:pt x="434" y="136"/>
                    <a:pt x="388" y="59"/>
                  </a:cubicBezTo>
                  <a:lnTo>
                    <a:pt x="372" y="28"/>
                  </a:lnTo>
                  <a:cubicBezTo>
                    <a:pt x="342" y="9"/>
                    <a:pt x="304"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25"/>
            <p:cNvSpPr/>
            <p:nvPr/>
          </p:nvSpPr>
          <p:spPr>
            <a:xfrm>
              <a:off x="5130938" y="3906225"/>
              <a:ext cx="10875" cy="10000"/>
            </a:xfrm>
            <a:custGeom>
              <a:avLst/>
              <a:gdLst/>
              <a:ahLst/>
              <a:cxnLst/>
              <a:rect l="l" t="t" r="r" b="b"/>
              <a:pathLst>
                <a:path w="435" h="400" extrusionOk="0">
                  <a:moveTo>
                    <a:pt x="264" y="1"/>
                  </a:moveTo>
                  <a:cubicBezTo>
                    <a:pt x="202" y="1"/>
                    <a:pt x="134" y="21"/>
                    <a:pt x="78" y="59"/>
                  </a:cubicBezTo>
                  <a:cubicBezTo>
                    <a:pt x="16" y="90"/>
                    <a:pt x="0" y="167"/>
                    <a:pt x="16" y="276"/>
                  </a:cubicBezTo>
                  <a:cubicBezTo>
                    <a:pt x="62" y="353"/>
                    <a:pt x="140" y="400"/>
                    <a:pt x="217" y="400"/>
                  </a:cubicBezTo>
                  <a:cubicBezTo>
                    <a:pt x="295" y="400"/>
                    <a:pt x="357" y="369"/>
                    <a:pt x="388" y="291"/>
                  </a:cubicBezTo>
                  <a:cubicBezTo>
                    <a:pt x="434" y="214"/>
                    <a:pt x="434" y="136"/>
                    <a:pt x="388" y="59"/>
                  </a:cubicBezTo>
                  <a:lnTo>
                    <a:pt x="372" y="28"/>
                  </a:lnTo>
                  <a:cubicBezTo>
                    <a:pt x="342" y="9"/>
                    <a:pt x="304"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25"/>
            <p:cNvSpPr/>
            <p:nvPr/>
          </p:nvSpPr>
          <p:spPr>
            <a:xfrm>
              <a:off x="5270888" y="4193375"/>
              <a:ext cx="11675" cy="12900"/>
            </a:xfrm>
            <a:custGeom>
              <a:avLst/>
              <a:gdLst/>
              <a:ahLst/>
              <a:cxnLst/>
              <a:rect l="l" t="t" r="r" b="b"/>
              <a:pathLst>
                <a:path w="467" h="516" extrusionOk="0">
                  <a:moveTo>
                    <a:pt x="354" y="1"/>
                  </a:moveTo>
                  <a:cubicBezTo>
                    <a:pt x="255" y="1"/>
                    <a:pt x="148" y="58"/>
                    <a:pt x="79" y="127"/>
                  </a:cubicBezTo>
                  <a:cubicBezTo>
                    <a:pt x="1" y="220"/>
                    <a:pt x="1" y="360"/>
                    <a:pt x="63" y="453"/>
                  </a:cubicBezTo>
                  <a:lnTo>
                    <a:pt x="79" y="469"/>
                  </a:lnTo>
                  <a:cubicBezTo>
                    <a:pt x="125" y="500"/>
                    <a:pt x="156" y="515"/>
                    <a:pt x="203" y="515"/>
                  </a:cubicBezTo>
                  <a:cubicBezTo>
                    <a:pt x="280" y="515"/>
                    <a:pt x="373" y="453"/>
                    <a:pt x="420" y="376"/>
                  </a:cubicBezTo>
                  <a:cubicBezTo>
                    <a:pt x="466" y="282"/>
                    <a:pt x="451" y="158"/>
                    <a:pt x="435" y="50"/>
                  </a:cubicBezTo>
                  <a:lnTo>
                    <a:pt x="435" y="3"/>
                  </a:lnTo>
                  <a:lnTo>
                    <a:pt x="389" y="3"/>
                  </a:lnTo>
                  <a:cubicBezTo>
                    <a:pt x="377" y="2"/>
                    <a:pt x="366"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25"/>
            <p:cNvSpPr/>
            <p:nvPr/>
          </p:nvSpPr>
          <p:spPr>
            <a:xfrm>
              <a:off x="5270888" y="4193375"/>
              <a:ext cx="11675" cy="12900"/>
            </a:xfrm>
            <a:custGeom>
              <a:avLst/>
              <a:gdLst/>
              <a:ahLst/>
              <a:cxnLst/>
              <a:rect l="l" t="t" r="r" b="b"/>
              <a:pathLst>
                <a:path w="467" h="516" extrusionOk="0">
                  <a:moveTo>
                    <a:pt x="354" y="1"/>
                  </a:moveTo>
                  <a:cubicBezTo>
                    <a:pt x="255" y="1"/>
                    <a:pt x="148" y="58"/>
                    <a:pt x="79" y="127"/>
                  </a:cubicBezTo>
                  <a:cubicBezTo>
                    <a:pt x="1" y="220"/>
                    <a:pt x="1" y="360"/>
                    <a:pt x="63" y="453"/>
                  </a:cubicBezTo>
                  <a:lnTo>
                    <a:pt x="79" y="469"/>
                  </a:lnTo>
                  <a:cubicBezTo>
                    <a:pt x="125" y="500"/>
                    <a:pt x="156" y="515"/>
                    <a:pt x="203" y="515"/>
                  </a:cubicBezTo>
                  <a:cubicBezTo>
                    <a:pt x="280" y="515"/>
                    <a:pt x="373" y="453"/>
                    <a:pt x="420" y="376"/>
                  </a:cubicBezTo>
                  <a:cubicBezTo>
                    <a:pt x="466" y="282"/>
                    <a:pt x="451" y="158"/>
                    <a:pt x="435" y="50"/>
                  </a:cubicBezTo>
                  <a:lnTo>
                    <a:pt x="435" y="3"/>
                  </a:lnTo>
                  <a:lnTo>
                    <a:pt x="389" y="3"/>
                  </a:lnTo>
                  <a:cubicBezTo>
                    <a:pt x="377" y="2"/>
                    <a:pt x="366"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25"/>
            <p:cNvSpPr/>
            <p:nvPr/>
          </p:nvSpPr>
          <p:spPr>
            <a:xfrm>
              <a:off x="5111163" y="3794075"/>
              <a:ext cx="11650" cy="10500"/>
            </a:xfrm>
            <a:custGeom>
              <a:avLst/>
              <a:gdLst/>
              <a:ahLst/>
              <a:cxnLst/>
              <a:rect l="l" t="t" r="r" b="b"/>
              <a:pathLst>
                <a:path w="466" h="420" extrusionOk="0">
                  <a:moveTo>
                    <a:pt x="93" y="0"/>
                  </a:moveTo>
                  <a:lnTo>
                    <a:pt x="78" y="31"/>
                  </a:lnTo>
                  <a:cubicBezTo>
                    <a:pt x="0" y="124"/>
                    <a:pt x="0" y="280"/>
                    <a:pt x="78" y="357"/>
                  </a:cubicBezTo>
                  <a:cubicBezTo>
                    <a:pt x="109" y="388"/>
                    <a:pt x="171" y="419"/>
                    <a:pt x="248" y="419"/>
                  </a:cubicBezTo>
                  <a:cubicBezTo>
                    <a:pt x="310" y="419"/>
                    <a:pt x="357" y="388"/>
                    <a:pt x="403" y="342"/>
                  </a:cubicBezTo>
                  <a:cubicBezTo>
                    <a:pt x="450" y="295"/>
                    <a:pt x="465" y="218"/>
                    <a:pt x="450" y="156"/>
                  </a:cubicBezTo>
                  <a:cubicBezTo>
                    <a:pt x="419" y="109"/>
                    <a:pt x="388" y="47"/>
                    <a:pt x="326" y="31"/>
                  </a:cubicBezTo>
                  <a:cubicBezTo>
                    <a:pt x="295" y="0"/>
                    <a:pt x="248"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25"/>
            <p:cNvSpPr/>
            <p:nvPr/>
          </p:nvSpPr>
          <p:spPr>
            <a:xfrm>
              <a:off x="5111163" y="3794075"/>
              <a:ext cx="11650" cy="10500"/>
            </a:xfrm>
            <a:custGeom>
              <a:avLst/>
              <a:gdLst/>
              <a:ahLst/>
              <a:cxnLst/>
              <a:rect l="l" t="t" r="r" b="b"/>
              <a:pathLst>
                <a:path w="466" h="420" extrusionOk="0">
                  <a:moveTo>
                    <a:pt x="93" y="0"/>
                  </a:moveTo>
                  <a:lnTo>
                    <a:pt x="78" y="31"/>
                  </a:lnTo>
                  <a:cubicBezTo>
                    <a:pt x="0" y="124"/>
                    <a:pt x="0" y="280"/>
                    <a:pt x="78" y="357"/>
                  </a:cubicBezTo>
                  <a:cubicBezTo>
                    <a:pt x="109" y="388"/>
                    <a:pt x="171" y="419"/>
                    <a:pt x="248" y="419"/>
                  </a:cubicBezTo>
                  <a:cubicBezTo>
                    <a:pt x="310" y="419"/>
                    <a:pt x="357" y="388"/>
                    <a:pt x="403" y="342"/>
                  </a:cubicBezTo>
                  <a:cubicBezTo>
                    <a:pt x="450" y="295"/>
                    <a:pt x="465" y="218"/>
                    <a:pt x="450" y="156"/>
                  </a:cubicBezTo>
                  <a:cubicBezTo>
                    <a:pt x="419" y="109"/>
                    <a:pt x="388" y="47"/>
                    <a:pt x="326" y="31"/>
                  </a:cubicBezTo>
                  <a:cubicBezTo>
                    <a:pt x="295" y="0"/>
                    <a:pt x="248"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25"/>
            <p:cNvSpPr/>
            <p:nvPr/>
          </p:nvSpPr>
          <p:spPr>
            <a:xfrm>
              <a:off x="5308888" y="3885875"/>
              <a:ext cx="8175" cy="8250"/>
            </a:xfrm>
            <a:custGeom>
              <a:avLst/>
              <a:gdLst/>
              <a:ahLst/>
              <a:cxnLst/>
              <a:rect l="l" t="t" r="r" b="b"/>
              <a:pathLst>
                <a:path w="327" h="330" extrusionOk="0">
                  <a:moveTo>
                    <a:pt x="117" y="0"/>
                  </a:moveTo>
                  <a:cubicBezTo>
                    <a:pt x="78" y="0"/>
                    <a:pt x="40" y="12"/>
                    <a:pt x="1" y="35"/>
                  </a:cubicBezTo>
                  <a:lnTo>
                    <a:pt x="16" y="97"/>
                  </a:lnTo>
                  <a:cubicBezTo>
                    <a:pt x="63" y="128"/>
                    <a:pt x="32" y="159"/>
                    <a:pt x="32" y="175"/>
                  </a:cubicBezTo>
                  <a:cubicBezTo>
                    <a:pt x="32" y="252"/>
                    <a:pt x="78" y="314"/>
                    <a:pt x="141" y="330"/>
                  </a:cubicBezTo>
                  <a:lnTo>
                    <a:pt x="156" y="330"/>
                  </a:lnTo>
                  <a:cubicBezTo>
                    <a:pt x="203" y="330"/>
                    <a:pt x="249" y="283"/>
                    <a:pt x="296" y="237"/>
                  </a:cubicBezTo>
                  <a:cubicBezTo>
                    <a:pt x="327" y="159"/>
                    <a:pt x="311" y="97"/>
                    <a:pt x="234" y="35"/>
                  </a:cubicBezTo>
                  <a:cubicBezTo>
                    <a:pt x="195" y="12"/>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25"/>
            <p:cNvSpPr/>
            <p:nvPr/>
          </p:nvSpPr>
          <p:spPr>
            <a:xfrm>
              <a:off x="5308888" y="3885875"/>
              <a:ext cx="8175" cy="8250"/>
            </a:xfrm>
            <a:custGeom>
              <a:avLst/>
              <a:gdLst/>
              <a:ahLst/>
              <a:cxnLst/>
              <a:rect l="l" t="t" r="r" b="b"/>
              <a:pathLst>
                <a:path w="327" h="330" extrusionOk="0">
                  <a:moveTo>
                    <a:pt x="117" y="0"/>
                  </a:moveTo>
                  <a:cubicBezTo>
                    <a:pt x="78" y="0"/>
                    <a:pt x="40" y="12"/>
                    <a:pt x="1" y="35"/>
                  </a:cubicBezTo>
                  <a:lnTo>
                    <a:pt x="16" y="97"/>
                  </a:lnTo>
                  <a:cubicBezTo>
                    <a:pt x="63" y="128"/>
                    <a:pt x="32" y="159"/>
                    <a:pt x="32" y="175"/>
                  </a:cubicBezTo>
                  <a:cubicBezTo>
                    <a:pt x="32" y="252"/>
                    <a:pt x="78" y="314"/>
                    <a:pt x="141" y="330"/>
                  </a:cubicBezTo>
                  <a:lnTo>
                    <a:pt x="156" y="330"/>
                  </a:lnTo>
                  <a:cubicBezTo>
                    <a:pt x="203" y="330"/>
                    <a:pt x="249" y="283"/>
                    <a:pt x="296" y="237"/>
                  </a:cubicBezTo>
                  <a:cubicBezTo>
                    <a:pt x="327" y="159"/>
                    <a:pt x="311" y="97"/>
                    <a:pt x="234" y="35"/>
                  </a:cubicBezTo>
                  <a:cubicBezTo>
                    <a:pt x="195" y="12"/>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25"/>
            <p:cNvSpPr/>
            <p:nvPr/>
          </p:nvSpPr>
          <p:spPr>
            <a:xfrm>
              <a:off x="5268188" y="4149625"/>
              <a:ext cx="10500" cy="10100"/>
            </a:xfrm>
            <a:custGeom>
              <a:avLst/>
              <a:gdLst/>
              <a:ahLst/>
              <a:cxnLst/>
              <a:rect l="l" t="t" r="r" b="b"/>
              <a:pathLst>
                <a:path w="420" h="404" extrusionOk="0">
                  <a:moveTo>
                    <a:pt x="218" y="1"/>
                  </a:moveTo>
                  <a:cubicBezTo>
                    <a:pt x="109" y="1"/>
                    <a:pt x="31" y="32"/>
                    <a:pt x="16" y="109"/>
                  </a:cubicBezTo>
                  <a:cubicBezTo>
                    <a:pt x="0" y="171"/>
                    <a:pt x="0" y="249"/>
                    <a:pt x="31" y="311"/>
                  </a:cubicBezTo>
                  <a:cubicBezTo>
                    <a:pt x="62" y="357"/>
                    <a:pt x="93" y="388"/>
                    <a:pt x="156" y="404"/>
                  </a:cubicBezTo>
                  <a:lnTo>
                    <a:pt x="218" y="404"/>
                  </a:lnTo>
                  <a:cubicBezTo>
                    <a:pt x="295" y="404"/>
                    <a:pt x="342" y="357"/>
                    <a:pt x="388" y="311"/>
                  </a:cubicBezTo>
                  <a:cubicBezTo>
                    <a:pt x="419" y="249"/>
                    <a:pt x="419" y="171"/>
                    <a:pt x="404"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25"/>
            <p:cNvSpPr/>
            <p:nvPr/>
          </p:nvSpPr>
          <p:spPr>
            <a:xfrm>
              <a:off x="5268188" y="4149625"/>
              <a:ext cx="10500" cy="10100"/>
            </a:xfrm>
            <a:custGeom>
              <a:avLst/>
              <a:gdLst/>
              <a:ahLst/>
              <a:cxnLst/>
              <a:rect l="l" t="t" r="r" b="b"/>
              <a:pathLst>
                <a:path w="420" h="404" extrusionOk="0">
                  <a:moveTo>
                    <a:pt x="218" y="1"/>
                  </a:moveTo>
                  <a:cubicBezTo>
                    <a:pt x="109" y="1"/>
                    <a:pt x="31" y="32"/>
                    <a:pt x="16" y="109"/>
                  </a:cubicBezTo>
                  <a:cubicBezTo>
                    <a:pt x="0" y="171"/>
                    <a:pt x="0" y="249"/>
                    <a:pt x="31" y="311"/>
                  </a:cubicBezTo>
                  <a:cubicBezTo>
                    <a:pt x="62" y="357"/>
                    <a:pt x="93" y="388"/>
                    <a:pt x="156" y="404"/>
                  </a:cubicBezTo>
                  <a:lnTo>
                    <a:pt x="218" y="404"/>
                  </a:lnTo>
                  <a:cubicBezTo>
                    <a:pt x="295" y="404"/>
                    <a:pt x="342" y="357"/>
                    <a:pt x="388" y="311"/>
                  </a:cubicBezTo>
                  <a:cubicBezTo>
                    <a:pt x="419" y="249"/>
                    <a:pt x="419" y="171"/>
                    <a:pt x="404"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25"/>
            <p:cNvSpPr/>
            <p:nvPr/>
          </p:nvSpPr>
          <p:spPr>
            <a:xfrm>
              <a:off x="5220113" y="4041075"/>
              <a:ext cx="10875" cy="9475"/>
            </a:xfrm>
            <a:custGeom>
              <a:avLst/>
              <a:gdLst/>
              <a:ahLst/>
              <a:cxnLst/>
              <a:rect l="l" t="t" r="r" b="b"/>
              <a:pathLst>
                <a:path w="435" h="379" extrusionOk="0">
                  <a:moveTo>
                    <a:pt x="78" y="0"/>
                  </a:moveTo>
                  <a:lnTo>
                    <a:pt x="47" y="47"/>
                  </a:lnTo>
                  <a:cubicBezTo>
                    <a:pt x="0" y="124"/>
                    <a:pt x="16" y="248"/>
                    <a:pt x="93" y="310"/>
                  </a:cubicBezTo>
                  <a:cubicBezTo>
                    <a:pt x="140" y="341"/>
                    <a:pt x="202" y="357"/>
                    <a:pt x="248" y="357"/>
                  </a:cubicBezTo>
                  <a:cubicBezTo>
                    <a:pt x="269" y="371"/>
                    <a:pt x="287" y="378"/>
                    <a:pt x="305" y="378"/>
                  </a:cubicBezTo>
                  <a:cubicBezTo>
                    <a:pt x="326" y="378"/>
                    <a:pt x="347" y="367"/>
                    <a:pt x="372" y="341"/>
                  </a:cubicBezTo>
                  <a:cubicBezTo>
                    <a:pt x="435" y="186"/>
                    <a:pt x="403" y="93"/>
                    <a:pt x="326" y="47"/>
                  </a:cubicBezTo>
                  <a:cubicBezTo>
                    <a:pt x="310" y="39"/>
                    <a:pt x="291" y="35"/>
                    <a:pt x="270" y="35"/>
                  </a:cubicBezTo>
                  <a:cubicBezTo>
                    <a:pt x="248" y="35"/>
                    <a:pt x="225" y="39"/>
                    <a:pt x="202"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25"/>
            <p:cNvSpPr/>
            <p:nvPr/>
          </p:nvSpPr>
          <p:spPr>
            <a:xfrm>
              <a:off x="5220113" y="4041075"/>
              <a:ext cx="10875" cy="9475"/>
            </a:xfrm>
            <a:custGeom>
              <a:avLst/>
              <a:gdLst/>
              <a:ahLst/>
              <a:cxnLst/>
              <a:rect l="l" t="t" r="r" b="b"/>
              <a:pathLst>
                <a:path w="435" h="379" extrusionOk="0">
                  <a:moveTo>
                    <a:pt x="78" y="0"/>
                  </a:moveTo>
                  <a:lnTo>
                    <a:pt x="47" y="47"/>
                  </a:lnTo>
                  <a:cubicBezTo>
                    <a:pt x="0" y="124"/>
                    <a:pt x="16" y="248"/>
                    <a:pt x="93" y="310"/>
                  </a:cubicBezTo>
                  <a:cubicBezTo>
                    <a:pt x="140" y="341"/>
                    <a:pt x="202" y="357"/>
                    <a:pt x="248" y="357"/>
                  </a:cubicBezTo>
                  <a:cubicBezTo>
                    <a:pt x="269" y="371"/>
                    <a:pt x="287" y="378"/>
                    <a:pt x="305" y="378"/>
                  </a:cubicBezTo>
                  <a:cubicBezTo>
                    <a:pt x="326" y="378"/>
                    <a:pt x="347" y="367"/>
                    <a:pt x="372" y="341"/>
                  </a:cubicBezTo>
                  <a:cubicBezTo>
                    <a:pt x="435" y="186"/>
                    <a:pt x="403" y="93"/>
                    <a:pt x="326" y="47"/>
                  </a:cubicBezTo>
                  <a:cubicBezTo>
                    <a:pt x="310" y="39"/>
                    <a:pt x="291" y="35"/>
                    <a:pt x="270" y="35"/>
                  </a:cubicBezTo>
                  <a:cubicBezTo>
                    <a:pt x="248" y="35"/>
                    <a:pt x="225" y="39"/>
                    <a:pt x="202"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25"/>
            <p:cNvSpPr/>
            <p:nvPr/>
          </p:nvSpPr>
          <p:spPr>
            <a:xfrm>
              <a:off x="5261213" y="4179100"/>
              <a:ext cx="10875" cy="8175"/>
            </a:xfrm>
            <a:custGeom>
              <a:avLst/>
              <a:gdLst/>
              <a:ahLst/>
              <a:cxnLst/>
              <a:rect l="l" t="t" r="r" b="b"/>
              <a:pathLst>
                <a:path w="435" h="327" extrusionOk="0">
                  <a:moveTo>
                    <a:pt x="62" y="0"/>
                  </a:moveTo>
                  <a:lnTo>
                    <a:pt x="47" y="31"/>
                  </a:lnTo>
                  <a:cubicBezTo>
                    <a:pt x="0" y="109"/>
                    <a:pt x="0" y="218"/>
                    <a:pt x="47" y="295"/>
                  </a:cubicBezTo>
                  <a:lnTo>
                    <a:pt x="47" y="311"/>
                  </a:lnTo>
                  <a:lnTo>
                    <a:pt x="62" y="311"/>
                  </a:lnTo>
                  <a:cubicBezTo>
                    <a:pt x="109" y="326"/>
                    <a:pt x="155" y="326"/>
                    <a:pt x="202" y="326"/>
                  </a:cubicBezTo>
                  <a:cubicBezTo>
                    <a:pt x="264" y="326"/>
                    <a:pt x="295" y="311"/>
                    <a:pt x="357" y="295"/>
                  </a:cubicBezTo>
                  <a:cubicBezTo>
                    <a:pt x="388" y="249"/>
                    <a:pt x="435" y="187"/>
                    <a:pt x="419" y="109"/>
                  </a:cubicBezTo>
                  <a:cubicBezTo>
                    <a:pt x="419" y="78"/>
                    <a:pt x="372" y="31"/>
                    <a:pt x="341" y="16"/>
                  </a:cubicBezTo>
                  <a:cubicBezTo>
                    <a:pt x="318" y="8"/>
                    <a:pt x="291" y="4"/>
                    <a:pt x="264" y="4"/>
                  </a:cubicBezTo>
                  <a:cubicBezTo>
                    <a:pt x="237" y="4"/>
                    <a:pt x="210" y="8"/>
                    <a:pt x="186" y="16"/>
                  </a:cubicBezTo>
                  <a:cubicBezTo>
                    <a:pt x="155" y="16"/>
                    <a:pt x="138" y="23"/>
                    <a:pt x="125" y="23"/>
                  </a:cubicBezTo>
                  <a:cubicBezTo>
                    <a:pt x="119" y="23"/>
                    <a:pt x="114" y="21"/>
                    <a:pt x="109"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25"/>
            <p:cNvSpPr/>
            <p:nvPr/>
          </p:nvSpPr>
          <p:spPr>
            <a:xfrm>
              <a:off x="5261213" y="4179100"/>
              <a:ext cx="10875" cy="8175"/>
            </a:xfrm>
            <a:custGeom>
              <a:avLst/>
              <a:gdLst/>
              <a:ahLst/>
              <a:cxnLst/>
              <a:rect l="l" t="t" r="r" b="b"/>
              <a:pathLst>
                <a:path w="435" h="327" extrusionOk="0">
                  <a:moveTo>
                    <a:pt x="62" y="0"/>
                  </a:moveTo>
                  <a:lnTo>
                    <a:pt x="47" y="31"/>
                  </a:lnTo>
                  <a:cubicBezTo>
                    <a:pt x="0" y="109"/>
                    <a:pt x="0" y="218"/>
                    <a:pt x="47" y="295"/>
                  </a:cubicBezTo>
                  <a:lnTo>
                    <a:pt x="47" y="311"/>
                  </a:lnTo>
                  <a:lnTo>
                    <a:pt x="62" y="311"/>
                  </a:lnTo>
                  <a:cubicBezTo>
                    <a:pt x="109" y="326"/>
                    <a:pt x="155" y="326"/>
                    <a:pt x="202" y="326"/>
                  </a:cubicBezTo>
                  <a:cubicBezTo>
                    <a:pt x="264" y="326"/>
                    <a:pt x="295" y="311"/>
                    <a:pt x="357" y="295"/>
                  </a:cubicBezTo>
                  <a:cubicBezTo>
                    <a:pt x="388" y="249"/>
                    <a:pt x="435" y="187"/>
                    <a:pt x="419" y="109"/>
                  </a:cubicBezTo>
                  <a:cubicBezTo>
                    <a:pt x="419" y="78"/>
                    <a:pt x="372" y="31"/>
                    <a:pt x="341" y="16"/>
                  </a:cubicBezTo>
                  <a:cubicBezTo>
                    <a:pt x="318" y="8"/>
                    <a:pt x="291" y="4"/>
                    <a:pt x="264" y="4"/>
                  </a:cubicBezTo>
                  <a:cubicBezTo>
                    <a:pt x="237" y="4"/>
                    <a:pt x="210" y="8"/>
                    <a:pt x="186" y="16"/>
                  </a:cubicBezTo>
                  <a:cubicBezTo>
                    <a:pt x="155" y="16"/>
                    <a:pt x="138" y="23"/>
                    <a:pt x="125" y="23"/>
                  </a:cubicBezTo>
                  <a:cubicBezTo>
                    <a:pt x="119" y="23"/>
                    <a:pt x="114" y="21"/>
                    <a:pt x="109"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25"/>
            <p:cNvSpPr/>
            <p:nvPr/>
          </p:nvSpPr>
          <p:spPr>
            <a:xfrm>
              <a:off x="5221263" y="3834400"/>
              <a:ext cx="10125" cy="10100"/>
            </a:xfrm>
            <a:custGeom>
              <a:avLst/>
              <a:gdLst/>
              <a:ahLst/>
              <a:cxnLst/>
              <a:rect l="l" t="t" r="r" b="b"/>
              <a:pathLst>
                <a:path w="405" h="404" extrusionOk="0">
                  <a:moveTo>
                    <a:pt x="214" y="0"/>
                  </a:moveTo>
                  <a:cubicBezTo>
                    <a:pt x="180" y="0"/>
                    <a:pt x="140" y="6"/>
                    <a:pt x="94" y="16"/>
                  </a:cubicBezTo>
                  <a:lnTo>
                    <a:pt x="78" y="16"/>
                  </a:lnTo>
                  <a:lnTo>
                    <a:pt x="47" y="47"/>
                  </a:lnTo>
                  <a:cubicBezTo>
                    <a:pt x="1" y="124"/>
                    <a:pt x="1" y="249"/>
                    <a:pt x="32" y="373"/>
                  </a:cubicBezTo>
                  <a:cubicBezTo>
                    <a:pt x="78" y="388"/>
                    <a:pt x="109" y="404"/>
                    <a:pt x="156" y="404"/>
                  </a:cubicBezTo>
                  <a:cubicBezTo>
                    <a:pt x="233" y="404"/>
                    <a:pt x="280" y="373"/>
                    <a:pt x="342" y="326"/>
                  </a:cubicBezTo>
                  <a:cubicBezTo>
                    <a:pt x="389" y="295"/>
                    <a:pt x="404" y="233"/>
                    <a:pt x="404" y="171"/>
                  </a:cubicBezTo>
                  <a:cubicBezTo>
                    <a:pt x="404" y="140"/>
                    <a:pt x="389" y="93"/>
                    <a:pt x="357" y="62"/>
                  </a:cubicBezTo>
                  <a:cubicBezTo>
                    <a:pt x="326" y="21"/>
                    <a:pt x="282"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25"/>
            <p:cNvSpPr/>
            <p:nvPr/>
          </p:nvSpPr>
          <p:spPr>
            <a:xfrm>
              <a:off x="5221263" y="3834400"/>
              <a:ext cx="10125" cy="10100"/>
            </a:xfrm>
            <a:custGeom>
              <a:avLst/>
              <a:gdLst/>
              <a:ahLst/>
              <a:cxnLst/>
              <a:rect l="l" t="t" r="r" b="b"/>
              <a:pathLst>
                <a:path w="405" h="404" extrusionOk="0">
                  <a:moveTo>
                    <a:pt x="214" y="0"/>
                  </a:moveTo>
                  <a:cubicBezTo>
                    <a:pt x="180" y="0"/>
                    <a:pt x="140" y="6"/>
                    <a:pt x="94" y="16"/>
                  </a:cubicBezTo>
                  <a:lnTo>
                    <a:pt x="78" y="16"/>
                  </a:lnTo>
                  <a:lnTo>
                    <a:pt x="47" y="47"/>
                  </a:lnTo>
                  <a:cubicBezTo>
                    <a:pt x="1" y="124"/>
                    <a:pt x="1" y="249"/>
                    <a:pt x="32" y="373"/>
                  </a:cubicBezTo>
                  <a:cubicBezTo>
                    <a:pt x="78" y="388"/>
                    <a:pt x="109" y="404"/>
                    <a:pt x="156" y="404"/>
                  </a:cubicBezTo>
                  <a:cubicBezTo>
                    <a:pt x="233" y="404"/>
                    <a:pt x="280" y="373"/>
                    <a:pt x="342" y="326"/>
                  </a:cubicBezTo>
                  <a:cubicBezTo>
                    <a:pt x="389" y="295"/>
                    <a:pt x="404" y="233"/>
                    <a:pt x="404" y="171"/>
                  </a:cubicBezTo>
                  <a:cubicBezTo>
                    <a:pt x="404" y="140"/>
                    <a:pt x="389" y="93"/>
                    <a:pt x="357" y="62"/>
                  </a:cubicBezTo>
                  <a:cubicBezTo>
                    <a:pt x="326" y="21"/>
                    <a:pt x="282"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25"/>
            <p:cNvSpPr/>
            <p:nvPr/>
          </p:nvSpPr>
          <p:spPr>
            <a:xfrm>
              <a:off x="5190638" y="3839400"/>
              <a:ext cx="9725" cy="9750"/>
            </a:xfrm>
            <a:custGeom>
              <a:avLst/>
              <a:gdLst/>
              <a:ahLst/>
              <a:cxnLst/>
              <a:rect l="l" t="t" r="r" b="b"/>
              <a:pathLst>
                <a:path w="389" h="390" extrusionOk="0">
                  <a:moveTo>
                    <a:pt x="254" y="1"/>
                  </a:moveTo>
                  <a:cubicBezTo>
                    <a:pt x="182" y="1"/>
                    <a:pt x="113" y="35"/>
                    <a:pt x="63" y="95"/>
                  </a:cubicBezTo>
                  <a:cubicBezTo>
                    <a:pt x="16" y="126"/>
                    <a:pt x="1" y="188"/>
                    <a:pt x="1" y="250"/>
                  </a:cubicBezTo>
                  <a:cubicBezTo>
                    <a:pt x="1" y="281"/>
                    <a:pt x="16" y="328"/>
                    <a:pt x="63" y="343"/>
                  </a:cubicBezTo>
                  <a:cubicBezTo>
                    <a:pt x="78" y="359"/>
                    <a:pt x="109" y="390"/>
                    <a:pt x="156" y="390"/>
                  </a:cubicBezTo>
                  <a:lnTo>
                    <a:pt x="264" y="390"/>
                  </a:lnTo>
                  <a:lnTo>
                    <a:pt x="295" y="359"/>
                  </a:lnTo>
                  <a:cubicBezTo>
                    <a:pt x="342" y="281"/>
                    <a:pt x="388" y="188"/>
                    <a:pt x="388" y="80"/>
                  </a:cubicBezTo>
                  <a:lnTo>
                    <a:pt x="388" y="49"/>
                  </a:lnTo>
                  <a:lnTo>
                    <a:pt x="373" y="33"/>
                  </a:lnTo>
                  <a:cubicBezTo>
                    <a:pt x="334" y="11"/>
                    <a:pt x="294"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25"/>
            <p:cNvSpPr/>
            <p:nvPr/>
          </p:nvSpPr>
          <p:spPr>
            <a:xfrm>
              <a:off x="5190638" y="3839400"/>
              <a:ext cx="9725" cy="9750"/>
            </a:xfrm>
            <a:custGeom>
              <a:avLst/>
              <a:gdLst/>
              <a:ahLst/>
              <a:cxnLst/>
              <a:rect l="l" t="t" r="r" b="b"/>
              <a:pathLst>
                <a:path w="389" h="390" extrusionOk="0">
                  <a:moveTo>
                    <a:pt x="254" y="1"/>
                  </a:moveTo>
                  <a:cubicBezTo>
                    <a:pt x="182" y="1"/>
                    <a:pt x="113" y="35"/>
                    <a:pt x="63" y="95"/>
                  </a:cubicBezTo>
                  <a:cubicBezTo>
                    <a:pt x="16" y="126"/>
                    <a:pt x="1" y="188"/>
                    <a:pt x="1" y="250"/>
                  </a:cubicBezTo>
                  <a:cubicBezTo>
                    <a:pt x="1" y="281"/>
                    <a:pt x="16" y="328"/>
                    <a:pt x="63" y="343"/>
                  </a:cubicBezTo>
                  <a:cubicBezTo>
                    <a:pt x="78" y="359"/>
                    <a:pt x="109" y="390"/>
                    <a:pt x="156" y="390"/>
                  </a:cubicBezTo>
                  <a:lnTo>
                    <a:pt x="264" y="390"/>
                  </a:lnTo>
                  <a:lnTo>
                    <a:pt x="295" y="359"/>
                  </a:lnTo>
                  <a:cubicBezTo>
                    <a:pt x="342" y="281"/>
                    <a:pt x="388" y="188"/>
                    <a:pt x="388" y="80"/>
                  </a:cubicBezTo>
                  <a:lnTo>
                    <a:pt x="388" y="49"/>
                  </a:lnTo>
                  <a:lnTo>
                    <a:pt x="373" y="33"/>
                  </a:lnTo>
                  <a:cubicBezTo>
                    <a:pt x="334" y="11"/>
                    <a:pt x="294"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25"/>
            <p:cNvSpPr/>
            <p:nvPr/>
          </p:nvSpPr>
          <p:spPr>
            <a:xfrm>
              <a:off x="5225913" y="3851850"/>
              <a:ext cx="9725" cy="8950"/>
            </a:xfrm>
            <a:custGeom>
              <a:avLst/>
              <a:gdLst/>
              <a:ahLst/>
              <a:cxnLst/>
              <a:rect l="l" t="t" r="r" b="b"/>
              <a:pathLst>
                <a:path w="389" h="358" extrusionOk="0">
                  <a:moveTo>
                    <a:pt x="171" y="0"/>
                  </a:moveTo>
                  <a:cubicBezTo>
                    <a:pt x="94" y="0"/>
                    <a:pt x="47" y="62"/>
                    <a:pt x="16" y="140"/>
                  </a:cubicBezTo>
                  <a:cubicBezTo>
                    <a:pt x="1" y="217"/>
                    <a:pt x="47" y="295"/>
                    <a:pt x="94" y="326"/>
                  </a:cubicBezTo>
                  <a:cubicBezTo>
                    <a:pt x="125" y="357"/>
                    <a:pt x="140" y="357"/>
                    <a:pt x="171" y="357"/>
                  </a:cubicBezTo>
                  <a:cubicBezTo>
                    <a:pt x="218" y="357"/>
                    <a:pt x="265" y="326"/>
                    <a:pt x="311" y="295"/>
                  </a:cubicBezTo>
                  <a:cubicBezTo>
                    <a:pt x="373" y="233"/>
                    <a:pt x="389" y="155"/>
                    <a:pt x="342" y="93"/>
                  </a:cubicBezTo>
                  <a:lnTo>
                    <a:pt x="342" y="78"/>
                  </a:lnTo>
                  <a:lnTo>
                    <a:pt x="327" y="78"/>
                  </a:lnTo>
                  <a:cubicBezTo>
                    <a:pt x="305" y="67"/>
                    <a:pt x="267" y="56"/>
                    <a:pt x="231" y="56"/>
                  </a:cubicBezTo>
                  <a:cubicBezTo>
                    <a:pt x="216" y="56"/>
                    <a:pt x="201"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25"/>
            <p:cNvSpPr/>
            <p:nvPr/>
          </p:nvSpPr>
          <p:spPr>
            <a:xfrm>
              <a:off x="5225913" y="3851850"/>
              <a:ext cx="9725" cy="8950"/>
            </a:xfrm>
            <a:custGeom>
              <a:avLst/>
              <a:gdLst/>
              <a:ahLst/>
              <a:cxnLst/>
              <a:rect l="l" t="t" r="r" b="b"/>
              <a:pathLst>
                <a:path w="389" h="358" extrusionOk="0">
                  <a:moveTo>
                    <a:pt x="171" y="0"/>
                  </a:moveTo>
                  <a:cubicBezTo>
                    <a:pt x="94" y="0"/>
                    <a:pt x="47" y="62"/>
                    <a:pt x="16" y="140"/>
                  </a:cubicBezTo>
                  <a:cubicBezTo>
                    <a:pt x="1" y="217"/>
                    <a:pt x="47" y="295"/>
                    <a:pt x="94" y="326"/>
                  </a:cubicBezTo>
                  <a:cubicBezTo>
                    <a:pt x="125" y="357"/>
                    <a:pt x="140" y="357"/>
                    <a:pt x="171" y="357"/>
                  </a:cubicBezTo>
                  <a:cubicBezTo>
                    <a:pt x="218" y="357"/>
                    <a:pt x="265" y="326"/>
                    <a:pt x="311" y="295"/>
                  </a:cubicBezTo>
                  <a:cubicBezTo>
                    <a:pt x="373" y="233"/>
                    <a:pt x="389" y="155"/>
                    <a:pt x="342" y="93"/>
                  </a:cubicBezTo>
                  <a:lnTo>
                    <a:pt x="342" y="78"/>
                  </a:lnTo>
                  <a:lnTo>
                    <a:pt x="327" y="78"/>
                  </a:lnTo>
                  <a:cubicBezTo>
                    <a:pt x="305" y="67"/>
                    <a:pt x="267" y="56"/>
                    <a:pt x="231" y="56"/>
                  </a:cubicBezTo>
                  <a:cubicBezTo>
                    <a:pt x="216" y="56"/>
                    <a:pt x="201"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25"/>
            <p:cNvSpPr/>
            <p:nvPr/>
          </p:nvSpPr>
          <p:spPr>
            <a:xfrm>
              <a:off x="5151088" y="3852225"/>
              <a:ext cx="10875" cy="9350"/>
            </a:xfrm>
            <a:custGeom>
              <a:avLst/>
              <a:gdLst/>
              <a:ahLst/>
              <a:cxnLst/>
              <a:rect l="l" t="t" r="r" b="b"/>
              <a:pathLst>
                <a:path w="435" h="374" extrusionOk="0">
                  <a:moveTo>
                    <a:pt x="233" y="1"/>
                  </a:moveTo>
                  <a:cubicBezTo>
                    <a:pt x="156" y="1"/>
                    <a:pt x="109" y="32"/>
                    <a:pt x="63" y="78"/>
                  </a:cubicBezTo>
                  <a:cubicBezTo>
                    <a:pt x="32" y="140"/>
                    <a:pt x="1" y="202"/>
                    <a:pt x="47" y="249"/>
                  </a:cubicBezTo>
                  <a:cubicBezTo>
                    <a:pt x="78" y="327"/>
                    <a:pt x="140" y="373"/>
                    <a:pt x="218" y="373"/>
                  </a:cubicBezTo>
                  <a:lnTo>
                    <a:pt x="233" y="373"/>
                  </a:lnTo>
                  <a:cubicBezTo>
                    <a:pt x="326" y="373"/>
                    <a:pt x="373" y="342"/>
                    <a:pt x="404" y="265"/>
                  </a:cubicBezTo>
                  <a:cubicBezTo>
                    <a:pt x="435" y="187"/>
                    <a:pt x="419" y="109"/>
                    <a:pt x="373" y="47"/>
                  </a:cubicBezTo>
                  <a:lnTo>
                    <a:pt x="357" y="32"/>
                  </a:lnTo>
                  <a:lnTo>
                    <a:pt x="342" y="32"/>
                  </a:lnTo>
                  <a:cubicBezTo>
                    <a:pt x="295" y="32"/>
                    <a:pt x="264"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25"/>
            <p:cNvSpPr/>
            <p:nvPr/>
          </p:nvSpPr>
          <p:spPr>
            <a:xfrm>
              <a:off x="5151088" y="3852225"/>
              <a:ext cx="10875" cy="9350"/>
            </a:xfrm>
            <a:custGeom>
              <a:avLst/>
              <a:gdLst/>
              <a:ahLst/>
              <a:cxnLst/>
              <a:rect l="l" t="t" r="r" b="b"/>
              <a:pathLst>
                <a:path w="435" h="374" extrusionOk="0">
                  <a:moveTo>
                    <a:pt x="233" y="1"/>
                  </a:moveTo>
                  <a:cubicBezTo>
                    <a:pt x="156" y="1"/>
                    <a:pt x="109" y="32"/>
                    <a:pt x="63" y="78"/>
                  </a:cubicBezTo>
                  <a:cubicBezTo>
                    <a:pt x="32" y="140"/>
                    <a:pt x="1" y="202"/>
                    <a:pt x="47" y="249"/>
                  </a:cubicBezTo>
                  <a:cubicBezTo>
                    <a:pt x="78" y="327"/>
                    <a:pt x="140" y="373"/>
                    <a:pt x="218" y="373"/>
                  </a:cubicBezTo>
                  <a:lnTo>
                    <a:pt x="233" y="373"/>
                  </a:lnTo>
                  <a:cubicBezTo>
                    <a:pt x="326" y="373"/>
                    <a:pt x="373" y="342"/>
                    <a:pt x="404" y="265"/>
                  </a:cubicBezTo>
                  <a:cubicBezTo>
                    <a:pt x="435" y="187"/>
                    <a:pt x="419" y="109"/>
                    <a:pt x="373" y="47"/>
                  </a:cubicBezTo>
                  <a:lnTo>
                    <a:pt x="357" y="32"/>
                  </a:lnTo>
                  <a:lnTo>
                    <a:pt x="342" y="32"/>
                  </a:lnTo>
                  <a:cubicBezTo>
                    <a:pt x="295" y="32"/>
                    <a:pt x="264"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25"/>
            <p:cNvSpPr/>
            <p:nvPr/>
          </p:nvSpPr>
          <p:spPr>
            <a:xfrm>
              <a:off x="5102238" y="3752575"/>
              <a:ext cx="266775" cy="533175"/>
            </a:xfrm>
            <a:custGeom>
              <a:avLst/>
              <a:gdLst/>
              <a:ahLst/>
              <a:cxnLst/>
              <a:rect l="l" t="t" r="r" b="b"/>
              <a:pathLst>
                <a:path w="10671" h="21327" extrusionOk="0">
                  <a:moveTo>
                    <a:pt x="559" y="1660"/>
                  </a:moveTo>
                  <a:cubicBezTo>
                    <a:pt x="605" y="1660"/>
                    <a:pt x="652" y="1660"/>
                    <a:pt x="683" y="1691"/>
                  </a:cubicBezTo>
                  <a:cubicBezTo>
                    <a:pt x="745" y="1707"/>
                    <a:pt x="776" y="1769"/>
                    <a:pt x="807" y="1816"/>
                  </a:cubicBezTo>
                  <a:cubicBezTo>
                    <a:pt x="822" y="1878"/>
                    <a:pt x="807" y="1955"/>
                    <a:pt x="760" y="2002"/>
                  </a:cubicBezTo>
                  <a:cubicBezTo>
                    <a:pt x="729" y="2048"/>
                    <a:pt x="667" y="2079"/>
                    <a:pt x="605" y="2079"/>
                  </a:cubicBezTo>
                  <a:cubicBezTo>
                    <a:pt x="528" y="2079"/>
                    <a:pt x="466" y="2048"/>
                    <a:pt x="435" y="2017"/>
                  </a:cubicBezTo>
                  <a:cubicBezTo>
                    <a:pt x="357" y="1940"/>
                    <a:pt x="357" y="1784"/>
                    <a:pt x="435" y="1691"/>
                  </a:cubicBezTo>
                  <a:lnTo>
                    <a:pt x="450" y="1660"/>
                  </a:lnTo>
                  <a:close/>
                  <a:moveTo>
                    <a:pt x="1986" y="1242"/>
                  </a:moveTo>
                  <a:cubicBezTo>
                    <a:pt x="2404" y="1242"/>
                    <a:pt x="3056" y="1273"/>
                    <a:pt x="3521" y="1660"/>
                  </a:cubicBezTo>
                  <a:cubicBezTo>
                    <a:pt x="3707" y="1847"/>
                    <a:pt x="3847" y="2110"/>
                    <a:pt x="3692" y="2327"/>
                  </a:cubicBezTo>
                  <a:cubicBezTo>
                    <a:pt x="3599" y="2482"/>
                    <a:pt x="3412" y="2513"/>
                    <a:pt x="3257" y="2513"/>
                  </a:cubicBezTo>
                  <a:lnTo>
                    <a:pt x="3025" y="2513"/>
                  </a:lnTo>
                  <a:cubicBezTo>
                    <a:pt x="2621" y="2513"/>
                    <a:pt x="2218" y="2467"/>
                    <a:pt x="1815" y="2343"/>
                  </a:cubicBezTo>
                  <a:cubicBezTo>
                    <a:pt x="1474" y="2250"/>
                    <a:pt x="1272" y="1971"/>
                    <a:pt x="1288" y="1660"/>
                  </a:cubicBezTo>
                  <a:cubicBezTo>
                    <a:pt x="1288" y="1629"/>
                    <a:pt x="1303" y="1567"/>
                    <a:pt x="1350" y="1505"/>
                  </a:cubicBezTo>
                  <a:cubicBezTo>
                    <a:pt x="1443" y="1242"/>
                    <a:pt x="1768" y="1242"/>
                    <a:pt x="1892" y="1242"/>
                  </a:cubicBezTo>
                  <a:close/>
                  <a:moveTo>
                    <a:pt x="4991" y="3273"/>
                  </a:moveTo>
                  <a:cubicBezTo>
                    <a:pt x="5060" y="3273"/>
                    <a:pt x="5108" y="3294"/>
                    <a:pt x="5150" y="3335"/>
                  </a:cubicBezTo>
                  <a:cubicBezTo>
                    <a:pt x="5165" y="3366"/>
                    <a:pt x="5181" y="3413"/>
                    <a:pt x="5181" y="3444"/>
                  </a:cubicBezTo>
                  <a:cubicBezTo>
                    <a:pt x="5181" y="3506"/>
                    <a:pt x="5165" y="3568"/>
                    <a:pt x="5118" y="3599"/>
                  </a:cubicBezTo>
                  <a:cubicBezTo>
                    <a:pt x="5072" y="3646"/>
                    <a:pt x="5010" y="3677"/>
                    <a:pt x="4932" y="3677"/>
                  </a:cubicBezTo>
                  <a:cubicBezTo>
                    <a:pt x="4886" y="3677"/>
                    <a:pt x="4855" y="3661"/>
                    <a:pt x="4808" y="3646"/>
                  </a:cubicBezTo>
                  <a:lnTo>
                    <a:pt x="4793" y="3630"/>
                  </a:lnTo>
                  <a:cubicBezTo>
                    <a:pt x="4762" y="3522"/>
                    <a:pt x="4762" y="3397"/>
                    <a:pt x="4839" y="3320"/>
                  </a:cubicBezTo>
                  <a:lnTo>
                    <a:pt x="4855" y="3289"/>
                  </a:lnTo>
                  <a:lnTo>
                    <a:pt x="4870" y="3289"/>
                  </a:lnTo>
                  <a:cubicBezTo>
                    <a:pt x="4917" y="3279"/>
                    <a:pt x="4957" y="3273"/>
                    <a:pt x="4991" y="3273"/>
                  </a:cubicBezTo>
                  <a:close/>
                  <a:moveTo>
                    <a:pt x="3804" y="3474"/>
                  </a:moveTo>
                  <a:cubicBezTo>
                    <a:pt x="3844" y="3474"/>
                    <a:pt x="3881" y="3484"/>
                    <a:pt x="3909" y="3506"/>
                  </a:cubicBezTo>
                  <a:lnTo>
                    <a:pt x="3924" y="3553"/>
                  </a:lnTo>
                  <a:cubicBezTo>
                    <a:pt x="3924" y="3661"/>
                    <a:pt x="3878" y="3754"/>
                    <a:pt x="3831" y="3832"/>
                  </a:cubicBezTo>
                  <a:lnTo>
                    <a:pt x="3800" y="3863"/>
                  </a:lnTo>
                  <a:lnTo>
                    <a:pt x="3692" y="3863"/>
                  </a:lnTo>
                  <a:cubicBezTo>
                    <a:pt x="3645" y="3863"/>
                    <a:pt x="3614" y="3832"/>
                    <a:pt x="3599" y="3816"/>
                  </a:cubicBezTo>
                  <a:cubicBezTo>
                    <a:pt x="3552" y="3801"/>
                    <a:pt x="3537" y="3754"/>
                    <a:pt x="3537" y="3723"/>
                  </a:cubicBezTo>
                  <a:cubicBezTo>
                    <a:pt x="3537" y="3661"/>
                    <a:pt x="3552" y="3599"/>
                    <a:pt x="3599" y="3568"/>
                  </a:cubicBezTo>
                  <a:cubicBezTo>
                    <a:pt x="3649" y="3508"/>
                    <a:pt x="3731" y="3474"/>
                    <a:pt x="3804" y="3474"/>
                  </a:cubicBezTo>
                  <a:close/>
                  <a:moveTo>
                    <a:pt x="6051" y="2731"/>
                  </a:moveTo>
                  <a:cubicBezTo>
                    <a:pt x="6075" y="2731"/>
                    <a:pt x="6101" y="2736"/>
                    <a:pt x="6127" y="2746"/>
                  </a:cubicBezTo>
                  <a:cubicBezTo>
                    <a:pt x="6173" y="2746"/>
                    <a:pt x="6747" y="3118"/>
                    <a:pt x="7259" y="3646"/>
                  </a:cubicBezTo>
                  <a:cubicBezTo>
                    <a:pt x="7321" y="3708"/>
                    <a:pt x="7321" y="3801"/>
                    <a:pt x="7259" y="3863"/>
                  </a:cubicBezTo>
                  <a:cubicBezTo>
                    <a:pt x="7243" y="3878"/>
                    <a:pt x="7197" y="3894"/>
                    <a:pt x="7166" y="3894"/>
                  </a:cubicBezTo>
                  <a:cubicBezTo>
                    <a:pt x="7119" y="3894"/>
                    <a:pt x="7088" y="3894"/>
                    <a:pt x="7057" y="3863"/>
                  </a:cubicBezTo>
                  <a:cubicBezTo>
                    <a:pt x="6576" y="3351"/>
                    <a:pt x="6003" y="3010"/>
                    <a:pt x="6003" y="3010"/>
                  </a:cubicBezTo>
                  <a:cubicBezTo>
                    <a:pt x="5940" y="2948"/>
                    <a:pt x="5925" y="2870"/>
                    <a:pt x="5940" y="2793"/>
                  </a:cubicBezTo>
                  <a:cubicBezTo>
                    <a:pt x="5961" y="2751"/>
                    <a:pt x="6003" y="2731"/>
                    <a:pt x="6051" y="2731"/>
                  </a:cubicBezTo>
                  <a:close/>
                  <a:moveTo>
                    <a:pt x="5150" y="3971"/>
                  </a:moveTo>
                  <a:lnTo>
                    <a:pt x="5150" y="4018"/>
                  </a:lnTo>
                  <a:cubicBezTo>
                    <a:pt x="5159" y="4008"/>
                    <a:pt x="5172" y="4005"/>
                    <a:pt x="5185" y="4005"/>
                  </a:cubicBezTo>
                  <a:cubicBezTo>
                    <a:pt x="5216" y="4005"/>
                    <a:pt x="5252" y="4023"/>
                    <a:pt x="5274" y="4033"/>
                  </a:cubicBezTo>
                  <a:lnTo>
                    <a:pt x="5320" y="4064"/>
                  </a:lnTo>
                  <a:cubicBezTo>
                    <a:pt x="5351" y="4126"/>
                    <a:pt x="5336" y="4204"/>
                    <a:pt x="5274" y="4266"/>
                  </a:cubicBezTo>
                  <a:cubicBezTo>
                    <a:pt x="5243" y="4297"/>
                    <a:pt x="5181" y="4328"/>
                    <a:pt x="5150" y="4328"/>
                  </a:cubicBezTo>
                  <a:cubicBezTo>
                    <a:pt x="5103" y="4328"/>
                    <a:pt x="5087" y="4328"/>
                    <a:pt x="5072" y="4297"/>
                  </a:cubicBezTo>
                  <a:cubicBezTo>
                    <a:pt x="5010" y="4266"/>
                    <a:pt x="4963" y="4188"/>
                    <a:pt x="4994" y="4111"/>
                  </a:cubicBezTo>
                  <a:cubicBezTo>
                    <a:pt x="5010" y="4033"/>
                    <a:pt x="5072" y="3971"/>
                    <a:pt x="5150" y="3971"/>
                  </a:cubicBezTo>
                  <a:close/>
                  <a:moveTo>
                    <a:pt x="2187" y="3987"/>
                  </a:moveTo>
                  <a:cubicBezTo>
                    <a:pt x="2218" y="3987"/>
                    <a:pt x="2249" y="4018"/>
                    <a:pt x="2296" y="4018"/>
                  </a:cubicBezTo>
                  <a:lnTo>
                    <a:pt x="2311" y="4018"/>
                  </a:lnTo>
                  <a:lnTo>
                    <a:pt x="2327" y="4033"/>
                  </a:lnTo>
                  <a:cubicBezTo>
                    <a:pt x="2373" y="4095"/>
                    <a:pt x="2389" y="4173"/>
                    <a:pt x="2358" y="4251"/>
                  </a:cubicBezTo>
                  <a:cubicBezTo>
                    <a:pt x="2311" y="4297"/>
                    <a:pt x="2249" y="4344"/>
                    <a:pt x="2203" y="4359"/>
                  </a:cubicBezTo>
                  <a:cubicBezTo>
                    <a:pt x="2203" y="4367"/>
                    <a:pt x="2195" y="4371"/>
                    <a:pt x="2187" y="4371"/>
                  </a:cubicBezTo>
                  <a:cubicBezTo>
                    <a:pt x="2179" y="4371"/>
                    <a:pt x="2172" y="4367"/>
                    <a:pt x="2172" y="4359"/>
                  </a:cubicBezTo>
                  <a:cubicBezTo>
                    <a:pt x="2094" y="4359"/>
                    <a:pt x="2032" y="4313"/>
                    <a:pt x="2001" y="4235"/>
                  </a:cubicBezTo>
                  <a:cubicBezTo>
                    <a:pt x="1955" y="4188"/>
                    <a:pt x="1986" y="4126"/>
                    <a:pt x="2017" y="4064"/>
                  </a:cubicBezTo>
                  <a:cubicBezTo>
                    <a:pt x="2063" y="4018"/>
                    <a:pt x="2110" y="3987"/>
                    <a:pt x="2187" y="3987"/>
                  </a:cubicBezTo>
                  <a:close/>
                  <a:moveTo>
                    <a:pt x="8423" y="5357"/>
                  </a:moveTo>
                  <a:cubicBezTo>
                    <a:pt x="8453" y="5357"/>
                    <a:pt x="8480" y="5361"/>
                    <a:pt x="8500" y="5367"/>
                  </a:cubicBezTo>
                  <a:cubicBezTo>
                    <a:pt x="8577" y="5429"/>
                    <a:pt x="8593" y="5476"/>
                    <a:pt x="8562" y="5553"/>
                  </a:cubicBezTo>
                  <a:cubicBezTo>
                    <a:pt x="8515" y="5615"/>
                    <a:pt x="8469" y="5662"/>
                    <a:pt x="8422" y="5662"/>
                  </a:cubicBezTo>
                  <a:lnTo>
                    <a:pt x="8407" y="5662"/>
                  </a:lnTo>
                  <a:cubicBezTo>
                    <a:pt x="8344" y="5646"/>
                    <a:pt x="8298" y="5584"/>
                    <a:pt x="8298" y="5507"/>
                  </a:cubicBezTo>
                  <a:cubicBezTo>
                    <a:pt x="8298" y="5491"/>
                    <a:pt x="8329" y="5460"/>
                    <a:pt x="8329" y="5445"/>
                  </a:cubicBezTo>
                  <a:lnTo>
                    <a:pt x="8298" y="5383"/>
                  </a:lnTo>
                  <a:cubicBezTo>
                    <a:pt x="8334" y="5365"/>
                    <a:pt x="8381" y="5357"/>
                    <a:pt x="8423" y="5357"/>
                  </a:cubicBezTo>
                  <a:close/>
                  <a:moveTo>
                    <a:pt x="4234" y="4064"/>
                  </a:moveTo>
                  <a:cubicBezTo>
                    <a:pt x="4312" y="4064"/>
                    <a:pt x="4390" y="4126"/>
                    <a:pt x="4390" y="4204"/>
                  </a:cubicBezTo>
                  <a:lnTo>
                    <a:pt x="4452" y="4762"/>
                  </a:lnTo>
                  <a:cubicBezTo>
                    <a:pt x="4467" y="4793"/>
                    <a:pt x="4498" y="4809"/>
                    <a:pt x="4529" y="4824"/>
                  </a:cubicBezTo>
                  <a:cubicBezTo>
                    <a:pt x="4731" y="4809"/>
                    <a:pt x="4932" y="4793"/>
                    <a:pt x="5118" y="4762"/>
                  </a:cubicBezTo>
                  <a:cubicBezTo>
                    <a:pt x="5196" y="4762"/>
                    <a:pt x="5274" y="4824"/>
                    <a:pt x="5274" y="4902"/>
                  </a:cubicBezTo>
                  <a:cubicBezTo>
                    <a:pt x="5274" y="4979"/>
                    <a:pt x="5227" y="5057"/>
                    <a:pt x="5150" y="5057"/>
                  </a:cubicBezTo>
                  <a:cubicBezTo>
                    <a:pt x="5072" y="5057"/>
                    <a:pt x="4994" y="5073"/>
                    <a:pt x="4917" y="5073"/>
                  </a:cubicBezTo>
                  <a:cubicBezTo>
                    <a:pt x="5010" y="5150"/>
                    <a:pt x="5118" y="5228"/>
                    <a:pt x="5243" y="5290"/>
                  </a:cubicBezTo>
                  <a:cubicBezTo>
                    <a:pt x="5320" y="5336"/>
                    <a:pt x="5336" y="5414"/>
                    <a:pt x="5305" y="5491"/>
                  </a:cubicBezTo>
                  <a:cubicBezTo>
                    <a:pt x="5274" y="5538"/>
                    <a:pt x="5243" y="5569"/>
                    <a:pt x="5181" y="5569"/>
                  </a:cubicBezTo>
                  <a:cubicBezTo>
                    <a:pt x="5150" y="5569"/>
                    <a:pt x="5118" y="5569"/>
                    <a:pt x="5103" y="5538"/>
                  </a:cubicBezTo>
                  <a:cubicBezTo>
                    <a:pt x="4886" y="5429"/>
                    <a:pt x="4700" y="5290"/>
                    <a:pt x="4498" y="5150"/>
                  </a:cubicBezTo>
                  <a:lnTo>
                    <a:pt x="4498" y="5150"/>
                  </a:lnTo>
                  <a:lnTo>
                    <a:pt x="4560" y="5615"/>
                  </a:lnTo>
                  <a:cubicBezTo>
                    <a:pt x="4560" y="5693"/>
                    <a:pt x="4498" y="5770"/>
                    <a:pt x="4421" y="5770"/>
                  </a:cubicBezTo>
                  <a:lnTo>
                    <a:pt x="4405" y="5770"/>
                  </a:lnTo>
                  <a:cubicBezTo>
                    <a:pt x="4343" y="5770"/>
                    <a:pt x="4265" y="5724"/>
                    <a:pt x="4265" y="5646"/>
                  </a:cubicBezTo>
                  <a:lnTo>
                    <a:pt x="4219" y="5119"/>
                  </a:lnTo>
                  <a:cubicBezTo>
                    <a:pt x="3986" y="5135"/>
                    <a:pt x="3769" y="5150"/>
                    <a:pt x="3537" y="5150"/>
                  </a:cubicBezTo>
                  <a:cubicBezTo>
                    <a:pt x="3459" y="5150"/>
                    <a:pt x="3397" y="5104"/>
                    <a:pt x="3397" y="5026"/>
                  </a:cubicBezTo>
                  <a:cubicBezTo>
                    <a:pt x="3397" y="4948"/>
                    <a:pt x="3459" y="4871"/>
                    <a:pt x="3537" y="4871"/>
                  </a:cubicBezTo>
                  <a:cubicBezTo>
                    <a:pt x="3707" y="4840"/>
                    <a:pt x="3909" y="4840"/>
                    <a:pt x="4095" y="4824"/>
                  </a:cubicBezTo>
                  <a:cubicBezTo>
                    <a:pt x="3878" y="4669"/>
                    <a:pt x="3692" y="4514"/>
                    <a:pt x="3521" y="4344"/>
                  </a:cubicBezTo>
                  <a:cubicBezTo>
                    <a:pt x="3459" y="4282"/>
                    <a:pt x="3459" y="4188"/>
                    <a:pt x="3521" y="4126"/>
                  </a:cubicBezTo>
                  <a:cubicBezTo>
                    <a:pt x="3544" y="4095"/>
                    <a:pt x="3583" y="4080"/>
                    <a:pt x="3622" y="4080"/>
                  </a:cubicBezTo>
                  <a:cubicBezTo>
                    <a:pt x="3661" y="4080"/>
                    <a:pt x="3699" y="4095"/>
                    <a:pt x="3723" y="4126"/>
                  </a:cubicBezTo>
                  <a:cubicBezTo>
                    <a:pt x="3862" y="4266"/>
                    <a:pt x="4002" y="4375"/>
                    <a:pt x="4157" y="4499"/>
                  </a:cubicBezTo>
                  <a:lnTo>
                    <a:pt x="4110" y="4219"/>
                  </a:lnTo>
                  <a:cubicBezTo>
                    <a:pt x="4095" y="4142"/>
                    <a:pt x="4157" y="4064"/>
                    <a:pt x="4234" y="4064"/>
                  </a:cubicBezTo>
                  <a:close/>
                  <a:moveTo>
                    <a:pt x="1393" y="6131"/>
                  </a:moveTo>
                  <a:cubicBezTo>
                    <a:pt x="1431" y="6131"/>
                    <a:pt x="1465" y="6140"/>
                    <a:pt x="1489" y="6158"/>
                  </a:cubicBezTo>
                  <a:lnTo>
                    <a:pt x="1520" y="6189"/>
                  </a:lnTo>
                  <a:cubicBezTo>
                    <a:pt x="1551" y="6267"/>
                    <a:pt x="1551" y="6344"/>
                    <a:pt x="1520" y="6422"/>
                  </a:cubicBezTo>
                  <a:cubicBezTo>
                    <a:pt x="1474" y="6499"/>
                    <a:pt x="1427" y="6530"/>
                    <a:pt x="1350" y="6530"/>
                  </a:cubicBezTo>
                  <a:cubicBezTo>
                    <a:pt x="1272" y="6530"/>
                    <a:pt x="1195" y="6468"/>
                    <a:pt x="1164" y="6391"/>
                  </a:cubicBezTo>
                  <a:cubicBezTo>
                    <a:pt x="1148" y="6313"/>
                    <a:pt x="1164" y="6236"/>
                    <a:pt x="1210" y="6189"/>
                  </a:cubicBezTo>
                  <a:cubicBezTo>
                    <a:pt x="1266" y="6152"/>
                    <a:pt x="1334" y="6131"/>
                    <a:pt x="1393" y="6131"/>
                  </a:cubicBezTo>
                  <a:close/>
                  <a:moveTo>
                    <a:pt x="4064" y="6468"/>
                  </a:moveTo>
                  <a:cubicBezTo>
                    <a:pt x="4157" y="6468"/>
                    <a:pt x="4250" y="6515"/>
                    <a:pt x="4312" y="6592"/>
                  </a:cubicBezTo>
                  <a:cubicBezTo>
                    <a:pt x="4374" y="6670"/>
                    <a:pt x="4390" y="6810"/>
                    <a:pt x="4312" y="6903"/>
                  </a:cubicBezTo>
                  <a:lnTo>
                    <a:pt x="4296" y="6918"/>
                  </a:lnTo>
                  <a:lnTo>
                    <a:pt x="4265" y="6918"/>
                  </a:lnTo>
                  <a:cubicBezTo>
                    <a:pt x="4110" y="6903"/>
                    <a:pt x="3986" y="6779"/>
                    <a:pt x="3909" y="6654"/>
                  </a:cubicBezTo>
                  <a:cubicBezTo>
                    <a:pt x="3878" y="6623"/>
                    <a:pt x="3878" y="6608"/>
                    <a:pt x="3878" y="6561"/>
                  </a:cubicBezTo>
                  <a:cubicBezTo>
                    <a:pt x="3878" y="6530"/>
                    <a:pt x="3909" y="6484"/>
                    <a:pt x="3940" y="6484"/>
                  </a:cubicBezTo>
                  <a:cubicBezTo>
                    <a:pt x="3955" y="6468"/>
                    <a:pt x="4017" y="6468"/>
                    <a:pt x="4064" y="6468"/>
                  </a:cubicBezTo>
                  <a:close/>
                  <a:moveTo>
                    <a:pt x="2966" y="6618"/>
                  </a:moveTo>
                  <a:cubicBezTo>
                    <a:pt x="3037" y="6618"/>
                    <a:pt x="3105" y="6638"/>
                    <a:pt x="3164" y="6686"/>
                  </a:cubicBezTo>
                  <a:cubicBezTo>
                    <a:pt x="3257" y="6748"/>
                    <a:pt x="3288" y="6856"/>
                    <a:pt x="3242" y="6949"/>
                  </a:cubicBezTo>
                  <a:lnTo>
                    <a:pt x="3226" y="6996"/>
                  </a:lnTo>
                  <a:lnTo>
                    <a:pt x="3180" y="6996"/>
                  </a:lnTo>
                  <a:cubicBezTo>
                    <a:pt x="3102" y="6996"/>
                    <a:pt x="3009" y="6980"/>
                    <a:pt x="2947" y="6918"/>
                  </a:cubicBezTo>
                  <a:cubicBezTo>
                    <a:pt x="2870" y="6856"/>
                    <a:pt x="2823" y="6763"/>
                    <a:pt x="2854" y="6670"/>
                  </a:cubicBezTo>
                  <a:lnTo>
                    <a:pt x="2854" y="6623"/>
                  </a:lnTo>
                  <a:lnTo>
                    <a:pt x="2901" y="6623"/>
                  </a:lnTo>
                  <a:cubicBezTo>
                    <a:pt x="2923" y="6620"/>
                    <a:pt x="2945" y="6618"/>
                    <a:pt x="2966" y="6618"/>
                  </a:cubicBezTo>
                  <a:close/>
                  <a:moveTo>
                    <a:pt x="9007" y="6073"/>
                  </a:moveTo>
                  <a:cubicBezTo>
                    <a:pt x="9050" y="6073"/>
                    <a:pt x="9093" y="6098"/>
                    <a:pt x="9120" y="6143"/>
                  </a:cubicBezTo>
                  <a:cubicBezTo>
                    <a:pt x="9135" y="6158"/>
                    <a:pt x="9601" y="6934"/>
                    <a:pt x="9818" y="7818"/>
                  </a:cubicBezTo>
                  <a:cubicBezTo>
                    <a:pt x="9833" y="7895"/>
                    <a:pt x="9802" y="7973"/>
                    <a:pt x="9725" y="7988"/>
                  </a:cubicBezTo>
                  <a:lnTo>
                    <a:pt x="9678" y="7988"/>
                  </a:lnTo>
                  <a:cubicBezTo>
                    <a:pt x="9616" y="7988"/>
                    <a:pt x="9570" y="7926"/>
                    <a:pt x="9539" y="7864"/>
                  </a:cubicBezTo>
                  <a:cubicBezTo>
                    <a:pt x="9353" y="7042"/>
                    <a:pt x="8887" y="6282"/>
                    <a:pt x="8887" y="6282"/>
                  </a:cubicBezTo>
                  <a:cubicBezTo>
                    <a:pt x="8841" y="6205"/>
                    <a:pt x="8856" y="6112"/>
                    <a:pt x="8918" y="6112"/>
                  </a:cubicBezTo>
                  <a:cubicBezTo>
                    <a:pt x="8944" y="6086"/>
                    <a:pt x="8976" y="6073"/>
                    <a:pt x="9007" y="6073"/>
                  </a:cubicBezTo>
                  <a:close/>
                  <a:moveTo>
                    <a:pt x="8948" y="8040"/>
                  </a:moveTo>
                  <a:cubicBezTo>
                    <a:pt x="9007" y="8040"/>
                    <a:pt x="9060" y="8064"/>
                    <a:pt x="9089" y="8112"/>
                  </a:cubicBezTo>
                  <a:cubicBezTo>
                    <a:pt x="9135" y="8159"/>
                    <a:pt x="9135" y="8205"/>
                    <a:pt x="9135" y="8252"/>
                  </a:cubicBezTo>
                  <a:cubicBezTo>
                    <a:pt x="9135" y="8299"/>
                    <a:pt x="9120" y="8361"/>
                    <a:pt x="9073" y="8376"/>
                  </a:cubicBezTo>
                  <a:cubicBezTo>
                    <a:pt x="9042" y="8392"/>
                    <a:pt x="8996" y="8407"/>
                    <a:pt x="8965" y="8407"/>
                  </a:cubicBezTo>
                  <a:cubicBezTo>
                    <a:pt x="8903" y="8407"/>
                    <a:pt x="8825" y="8376"/>
                    <a:pt x="8794" y="8330"/>
                  </a:cubicBezTo>
                  <a:cubicBezTo>
                    <a:pt x="8732" y="8283"/>
                    <a:pt x="8717" y="8221"/>
                    <a:pt x="8748" y="8159"/>
                  </a:cubicBezTo>
                  <a:cubicBezTo>
                    <a:pt x="8748" y="8112"/>
                    <a:pt x="8794" y="8081"/>
                    <a:pt x="8841" y="8066"/>
                  </a:cubicBezTo>
                  <a:cubicBezTo>
                    <a:pt x="8876" y="8048"/>
                    <a:pt x="8913" y="8040"/>
                    <a:pt x="8948" y="8040"/>
                  </a:cubicBezTo>
                  <a:close/>
                  <a:moveTo>
                    <a:pt x="9873" y="8327"/>
                  </a:moveTo>
                  <a:cubicBezTo>
                    <a:pt x="9942" y="8327"/>
                    <a:pt x="10002" y="8384"/>
                    <a:pt x="9989" y="8454"/>
                  </a:cubicBezTo>
                  <a:cubicBezTo>
                    <a:pt x="10004" y="8485"/>
                    <a:pt x="10128" y="9353"/>
                    <a:pt x="10113" y="9818"/>
                  </a:cubicBezTo>
                  <a:cubicBezTo>
                    <a:pt x="10113" y="9912"/>
                    <a:pt x="10051" y="9958"/>
                    <a:pt x="9973" y="9958"/>
                  </a:cubicBezTo>
                  <a:cubicBezTo>
                    <a:pt x="9895" y="9958"/>
                    <a:pt x="9833" y="9880"/>
                    <a:pt x="9833" y="9803"/>
                  </a:cubicBezTo>
                  <a:cubicBezTo>
                    <a:pt x="9880" y="9369"/>
                    <a:pt x="9740" y="8485"/>
                    <a:pt x="9740" y="8485"/>
                  </a:cubicBezTo>
                  <a:cubicBezTo>
                    <a:pt x="9709" y="8407"/>
                    <a:pt x="9771" y="8361"/>
                    <a:pt x="9849" y="8330"/>
                  </a:cubicBezTo>
                  <a:cubicBezTo>
                    <a:pt x="9857" y="8328"/>
                    <a:pt x="9865" y="8327"/>
                    <a:pt x="9873" y="8327"/>
                  </a:cubicBezTo>
                  <a:close/>
                  <a:moveTo>
                    <a:pt x="9151" y="9412"/>
                  </a:moveTo>
                  <a:cubicBezTo>
                    <a:pt x="9224" y="9412"/>
                    <a:pt x="9312" y="9458"/>
                    <a:pt x="9353" y="9539"/>
                  </a:cubicBezTo>
                  <a:cubicBezTo>
                    <a:pt x="9384" y="9617"/>
                    <a:pt x="9384" y="9694"/>
                    <a:pt x="9384" y="9772"/>
                  </a:cubicBezTo>
                  <a:cubicBezTo>
                    <a:pt x="9384" y="9927"/>
                    <a:pt x="9368" y="10098"/>
                    <a:pt x="9306" y="10253"/>
                  </a:cubicBezTo>
                  <a:lnTo>
                    <a:pt x="9291" y="10299"/>
                  </a:lnTo>
                  <a:lnTo>
                    <a:pt x="9244" y="10299"/>
                  </a:lnTo>
                  <a:cubicBezTo>
                    <a:pt x="9135" y="10299"/>
                    <a:pt x="9073" y="10160"/>
                    <a:pt x="9073" y="10020"/>
                  </a:cubicBezTo>
                  <a:cubicBezTo>
                    <a:pt x="9058" y="9849"/>
                    <a:pt x="9073" y="9648"/>
                    <a:pt x="9073" y="9477"/>
                  </a:cubicBezTo>
                  <a:lnTo>
                    <a:pt x="9073" y="9446"/>
                  </a:lnTo>
                  <a:lnTo>
                    <a:pt x="9120" y="9415"/>
                  </a:lnTo>
                  <a:cubicBezTo>
                    <a:pt x="9130" y="9413"/>
                    <a:pt x="9140" y="9412"/>
                    <a:pt x="9151" y="9412"/>
                  </a:cubicBezTo>
                  <a:close/>
                  <a:moveTo>
                    <a:pt x="4777" y="11556"/>
                  </a:moveTo>
                  <a:lnTo>
                    <a:pt x="4839" y="11618"/>
                  </a:lnTo>
                  <a:lnTo>
                    <a:pt x="4886" y="11618"/>
                  </a:lnTo>
                  <a:cubicBezTo>
                    <a:pt x="4917" y="11602"/>
                    <a:pt x="4944" y="11594"/>
                    <a:pt x="4967" y="11594"/>
                  </a:cubicBezTo>
                  <a:cubicBezTo>
                    <a:pt x="4991" y="11594"/>
                    <a:pt x="5010" y="11602"/>
                    <a:pt x="5025" y="11618"/>
                  </a:cubicBezTo>
                  <a:cubicBezTo>
                    <a:pt x="5118" y="11649"/>
                    <a:pt x="5150" y="11742"/>
                    <a:pt x="5087" y="11881"/>
                  </a:cubicBezTo>
                  <a:lnTo>
                    <a:pt x="5087" y="11897"/>
                  </a:lnTo>
                  <a:lnTo>
                    <a:pt x="5072" y="11897"/>
                  </a:lnTo>
                  <a:cubicBezTo>
                    <a:pt x="5041" y="11928"/>
                    <a:pt x="5010" y="11928"/>
                    <a:pt x="4963" y="11928"/>
                  </a:cubicBezTo>
                  <a:cubicBezTo>
                    <a:pt x="4917" y="11928"/>
                    <a:pt x="4855" y="11897"/>
                    <a:pt x="4793" y="11866"/>
                  </a:cubicBezTo>
                  <a:cubicBezTo>
                    <a:pt x="4715" y="11804"/>
                    <a:pt x="4700" y="11695"/>
                    <a:pt x="4731" y="11618"/>
                  </a:cubicBezTo>
                  <a:lnTo>
                    <a:pt x="4777" y="11556"/>
                  </a:lnTo>
                  <a:close/>
                  <a:moveTo>
                    <a:pt x="10066" y="10470"/>
                  </a:moveTo>
                  <a:cubicBezTo>
                    <a:pt x="10144" y="10470"/>
                    <a:pt x="10221" y="10532"/>
                    <a:pt x="10206" y="10578"/>
                  </a:cubicBezTo>
                  <a:cubicBezTo>
                    <a:pt x="10206" y="10625"/>
                    <a:pt x="10206" y="11587"/>
                    <a:pt x="10113" y="11959"/>
                  </a:cubicBezTo>
                  <a:cubicBezTo>
                    <a:pt x="10082" y="12036"/>
                    <a:pt x="10020" y="12083"/>
                    <a:pt x="9973" y="12083"/>
                  </a:cubicBezTo>
                  <a:lnTo>
                    <a:pt x="9926" y="12083"/>
                  </a:lnTo>
                  <a:cubicBezTo>
                    <a:pt x="9849" y="12052"/>
                    <a:pt x="9818" y="11974"/>
                    <a:pt x="9833" y="11897"/>
                  </a:cubicBezTo>
                  <a:cubicBezTo>
                    <a:pt x="9911" y="11633"/>
                    <a:pt x="9926" y="10873"/>
                    <a:pt x="9926" y="10609"/>
                  </a:cubicBezTo>
                  <a:cubicBezTo>
                    <a:pt x="9926" y="10532"/>
                    <a:pt x="9989" y="10470"/>
                    <a:pt x="10066" y="10470"/>
                  </a:cubicBezTo>
                  <a:close/>
                  <a:moveTo>
                    <a:pt x="8854" y="13236"/>
                  </a:moveTo>
                  <a:cubicBezTo>
                    <a:pt x="8870" y="13236"/>
                    <a:pt x="8886" y="13239"/>
                    <a:pt x="8903" y="13246"/>
                  </a:cubicBezTo>
                  <a:cubicBezTo>
                    <a:pt x="8980" y="13262"/>
                    <a:pt x="9027" y="13339"/>
                    <a:pt x="8996" y="13417"/>
                  </a:cubicBezTo>
                  <a:cubicBezTo>
                    <a:pt x="8825" y="13975"/>
                    <a:pt x="8407" y="14518"/>
                    <a:pt x="8376" y="14533"/>
                  </a:cubicBezTo>
                  <a:cubicBezTo>
                    <a:pt x="8344" y="14580"/>
                    <a:pt x="8298" y="14595"/>
                    <a:pt x="8267" y="14595"/>
                  </a:cubicBezTo>
                  <a:cubicBezTo>
                    <a:pt x="8220" y="14595"/>
                    <a:pt x="8189" y="14580"/>
                    <a:pt x="8174" y="14564"/>
                  </a:cubicBezTo>
                  <a:cubicBezTo>
                    <a:pt x="8112" y="14502"/>
                    <a:pt x="8096" y="14425"/>
                    <a:pt x="8174" y="14363"/>
                  </a:cubicBezTo>
                  <a:cubicBezTo>
                    <a:pt x="8174" y="14363"/>
                    <a:pt x="8577" y="13866"/>
                    <a:pt x="8732" y="13339"/>
                  </a:cubicBezTo>
                  <a:cubicBezTo>
                    <a:pt x="8744" y="13278"/>
                    <a:pt x="8795" y="13236"/>
                    <a:pt x="8854" y="13236"/>
                  </a:cubicBezTo>
                  <a:close/>
                  <a:moveTo>
                    <a:pt x="6856" y="15883"/>
                  </a:moveTo>
                  <a:cubicBezTo>
                    <a:pt x="6949" y="15883"/>
                    <a:pt x="7011" y="15914"/>
                    <a:pt x="7042" y="15991"/>
                  </a:cubicBezTo>
                  <a:cubicBezTo>
                    <a:pt x="7057" y="16053"/>
                    <a:pt x="7057" y="16131"/>
                    <a:pt x="7026" y="16193"/>
                  </a:cubicBezTo>
                  <a:cubicBezTo>
                    <a:pt x="6980" y="16239"/>
                    <a:pt x="6933" y="16286"/>
                    <a:pt x="6856" y="16286"/>
                  </a:cubicBezTo>
                  <a:lnTo>
                    <a:pt x="6794" y="16286"/>
                  </a:lnTo>
                  <a:cubicBezTo>
                    <a:pt x="6731" y="16270"/>
                    <a:pt x="6700" y="16224"/>
                    <a:pt x="6669" y="16193"/>
                  </a:cubicBezTo>
                  <a:cubicBezTo>
                    <a:pt x="6638" y="16146"/>
                    <a:pt x="6638" y="16069"/>
                    <a:pt x="6654" y="15991"/>
                  </a:cubicBezTo>
                  <a:cubicBezTo>
                    <a:pt x="6669" y="15914"/>
                    <a:pt x="6747" y="15883"/>
                    <a:pt x="6856" y="15883"/>
                  </a:cubicBezTo>
                  <a:close/>
                  <a:moveTo>
                    <a:pt x="9106" y="14685"/>
                  </a:moveTo>
                  <a:cubicBezTo>
                    <a:pt x="9115" y="14685"/>
                    <a:pt x="9125" y="14686"/>
                    <a:pt x="9135" y="14688"/>
                  </a:cubicBezTo>
                  <a:cubicBezTo>
                    <a:pt x="9213" y="14719"/>
                    <a:pt x="9260" y="14797"/>
                    <a:pt x="9229" y="14875"/>
                  </a:cubicBezTo>
                  <a:cubicBezTo>
                    <a:pt x="9073" y="15448"/>
                    <a:pt x="8189" y="16581"/>
                    <a:pt x="8143" y="16612"/>
                  </a:cubicBezTo>
                  <a:cubicBezTo>
                    <a:pt x="8112" y="16658"/>
                    <a:pt x="8065" y="16674"/>
                    <a:pt x="8034" y="16674"/>
                  </a:cubicBezTo>
                  <a:cubicBezTo>
                    <a:pt x="7988" y="16674"/>
                    <a:pt x="7957" y="16658"/>
                    <a:pt x="7941" y="16627"/>
                  </a:cubicBezTo>
                  <a:cubicBezTo>
                    <a:pt x="7864" y="16581"/>
                    <a:pt x="7864" y="16503"/>
                    <a:pt x="7941" y="16441"/>
                  </a:cubicBezTo>
                  <a:cubicBezTo>
                    <a:pt x="7941" y="16441"/>
                    <a:pt x="8810" y="15309"/>
                    <a:pt x="8965" y="14797"/>
                  </a:cubicBezTo>
                  <a:cubicBezTo>
                    <a:pt x="8978" y="14729"/>
                    <a:pt x="9039" y="14685"/>
                    <a:pt x="9106" y="14685"/>
                  </a:cubicBezTo>
                  <a:close/>
                  <a:moveTo>
                    <a:pt x="4917" y="16705"/>
                  </a:moveTo>
                  <a:lnTo>
                    <a:pt x="4932" y="16751"/>
                  </a:lnTo>
                  <a:cubicBezTo>
                    <a:pt x="4963" y="16860"/>
                    <a:pt x="4932" y="16984"/>
                    <a:pt x="4839" y="17046"/>
                  </a:cubicBezTo>
                  <a:cubicBezTo>
                    <a:pt x="4777" y="17092"/>
                    <a:pt x="4684" y="17139"/>
                    <a:pt x="4576" y="17139"/>
                  </a:cubicBezTo>
                  <a:lnTo>
                    <a:pt x="4545" y="17139"/>
                  </a:lnTo>
                  <a:cubicBezTo>
                    <a:pt x="4483" y="17139"/>
                    <a:pt x="4421" y="17092"/>
                    <a:pt x="4390" y="17046"/>
                  </a:cubicBezTo>
                  <a:cubicBezTo>
                    <a:pt x="4374" y="16999"/>
                    <a:pt x="4374" y="16968"/>
                    <a:pt x="4390" y="16922"/>
                  </a:cubicBezTo>
                  <a:cubicBezTo>
                    <a:pt x="4421" y="16860"/>
                    <a:pt x="4483" y="16844"/>
                    <a:pt x="4545" y="16844"/>
                  </a:cubicBezTo>
                  <a:lnTo>
                    <a:pt x="4576" y="16844"/>
                  </a:lnTo>
                  <a:cubicBezTo>
                    <a:pt x="4638" y="16844"/>
                    <a:pt x="4684" y="16782"/>
                    <a:pt x="4684" y="16751"/>
                  </a:cubicBezTo>
                  <a:lnTo>
                    <a:pt x="4684" y="16705"/>
                  </a:lnTo>
                  <a:close/>
                  <a:moveTo>
                    <a:pt x="6421" y="17061"/>
                  </a:moveTo>
                  <a:lnTo>
                    <a:pt x="6468" y="17077"/>
                  </a:lnTo>
                  <a:cubicBezTo>
                    <a:pt x="6473" y="17082"/>
                    <a:pt x="6478" y="17084"/>
                    <a:pt x="6484" y="17084"/>
                  </a:cubicBezTo>
                  <a:cubicBezTo>
                    <a:pt x="6497" y="17084"/>
                    <a:pt x="6514" y="17077"/>
                    <a:pt x="6545" y="17077"/>
                  </a:cubicBezTo>
                  <a:cubicBezTo>
                    <a:pt x="6569" y="17069"/>
                    <a:pt x="6596" y="17065"/>
                    <a:pt x="6623" y="17065"/>
                  </a:cubicBezTo>
                  <a:cubicBezTo>
                    <a:pt x="6650" y="17065"/>
                    <a:pt x="6677" y="17069"/>
                    <a:pt x="6700" y="17077"/>
                  </a:cubicBezTo>
                  <a:cubicBezTo>
                    <a:pt x="6731" y="17092"/>
                    <a:pt x="6778" y="17139"/>
                    <a:pt x="6778" y="17201"/>
                  </a:cubicBezTo>
                  <a:cubicBezTo>
                    <a:pt x="6778" y="17248"/>
                    <a:pt x="6747" y="17310"/>
                    <a:pt x="6716" y="17341"/>
                  </a:cubicBezTo>
                  <a:cubicBezTo>
                    <a:pt x="6654" y="17372"/>
                    <a:pt x="6623" y="17387"/>
                    <a:pt x="6561" y="17387"/>
                  </a:cubicBezTo>
                  <a:cubicBezTo>
                    <a:pt x="6514" y="17387"/>
                    <a:pt x="6468" y="17387"/>
                    <a:pt x="6421" y="17372"/>
                  </a:cubicBezTo>
                  <a:lnTo>
                    <a:pt x="6406" y="17372"/>
                  </a:lnTo>
                  <a:lnTo>
                    <a:pt x="6406" y="17341"/>
                  </a:lnTo>
                  <a:cubicBezTo>
                    <a:pt x="6359" y="17279"/>
                    <a:pt x="6359" y="17170"/>
                    <a:pt x="6406" y="17092"/>
                  </a:cubicBezTo>
                  <a:lnTo>
                    <a:pt x="6421" y="17061"/>
                  </a:lnTo>
                  <a:close/>
                  <a:moveTo>
                    <a:pt x="7100" y="17617"/>
                  </a:moveTo>
                  <a:cubicBezTo>
                    <a:pt x="7112" y="17617"/>
                    <a:pt x="7123" y="17618"/>
                    <a:pt x="7135" y="17620"/>
                  </a:cubicBezTo>
                  <a:lnTo>
                    <a:pt x="7181" y="17620"/>
                  </a:lnTo>
                  <a:lnTo>
                    <a:pt x="7181" y="17666"/>
                  </a:lnTo>
                  <a:cubicBezTo>
                    <a:pt x="7197" y="17775"/>
                    <a:pt x="7212" y="17899"/>
                    <a:pt x="7166" y="17992"/>
                  </a:cubicBezTo>
                  <a:cubicBezTo>
                    <a:pt x="7119" y="18070"/>
                    <a:pt x="7026" y="18132"/>
                    <a:pt x="6949" y="18132"/>
                  </a:cubicBezTo>
                  <a:cubicBezTo>
                    <a:pt x="6902" y="18132"/>
                    <a:pt x="6871" y="18101"/>
                    <a:pt x="6825" y="18085"/>
                  </a:cubicBezTo>
                  <a:lnTo>
                    <a:pt x="6809" y="18070"/>
                  </a:lnTo>
                  <a:cubicBezTo>
                    <a:pt x="6747" y="17976"/>
                    <a:pt x="6747" y="17837"/>
                    <a:pt x="6825" y="17744"/>
                  </a:cubicBezTo>
                  <a:cubicBezTo>
                    <a:pt x="6894" y="17674"/>
                    <a:pt x="7001" y="17617"/>
                    <a:pt x="7100" y="17617"/>
                  </a:cubicBezTo>
                  <a:close/>
                  <a:moveTo>
                    <a:pt x="6440" y="18066"/>
                  </a:moveTo>
                  <a:cubicBezTo>
                    <a:pt x="6469" y="18066"/>
                    <a:pt x="6496" y="18073"/>
                    <a:pt x="6514" y="18085"/>
                  </a:cubicBezTo>
                  <a:cubicBezTo>
                    <a:pt x="6576" y="18132"/>
                    <a:pt x="6592" y="18225"/>
                    <a:pt x="6545" y="18302"/>
                  </a:cubicBezTo>
                  <a:cubicBezTo>
                    <a:pt x="6251" y="18690"/>
                    <a:pt x="5305" y="19357"/>
                    <a:pt x="5258" y="19388"/>
                  </a:cubicBezTo>
                  <a:cubicBezTo>
                    <a:pt x="5243" y="19403"/>
                    <a:pt x="5196" y="19403"/>
                    <a:pt x="5181" y="19403"/>
                  </a:cubicBezTo>
                  <a:cubicBezTo>
                    <a:pt x="5150" y="19403"/>
                    <a:pt x="5087" y="19388"/>
                    <a:pt x="5072" y="19341"/>
                  </a:cubicBezTo>
                  <a:cubicBezTo>
                    <a:pt x="5025" y="19295"/>
                    <a:pt x="5041" y="19186"/>
                    <a:pt x="5103" y="19155"/>
                  </a:cubicBezTo>
                  <a:cubicBezTo>
                    <a:pt x="5103" y="19140"/>
                    <a:pt x="6049" y="18473"/>
                    <a:pt x="6328" y="18132"/>
                  </a:cubicBezTo>
                  <a:cubicBezTo>
                    <a:pt x="6347" y="18084"/>
                    <a:pt x="6395" y="18066"/>
                    <a:pt x="6440" y="18066"/>
                  </a:cubicBezTo>
                  <a:close/>
                  <a:moveTo>
                    <a:pt x="3879" y="18417"/>
                  </a:moveTo>
                  <a:cubicBezTo>
                    <a:pt x="4100" y="18417"/>
                    <a:pt x="4296" y="18523"/>
                    <a:pt x="4405" y="18705"/>
                  </a:cubicBezTo>
                  <a:cubicBezTo>
                    <a:pt x="4421" y="18767"/>
                    <a:pt x="4452" y="18799"/>
                    <a:pt x="4452" y="18845"/>
                  </a:cubicBezTo>
                  <a:cubicBezTo>
                    <a:pt x="4467" y="19016"/>
                    <a:pt x="4374" y="19171"/>
                    <a:pt x="4157" y="19279"/>
                  </a:cubicBezTo>
                  <a:cubicBezTo>
                    <a:pt x="3831" y="19496"/>
                    <a:pt x="3397" y="19745"/>
                    <a:pt x="2916" y="19745"/>
                  </a:cubicBezTo>
                  <a:cubicBezTo>
                    <a:pt x="2854" y="19745"/>
                    <a:pt x="2792" y="19729"/>
                    <a:pt x="2746" y="19729"/>
                  </a:cubicBezTo>
                  <a:cubicBezTo>
                    <a:pt x="2513" y="19714"/>
                    <a:pt x="2280" y="19558"/>
                    <a:pt x="2296" y="19326"/>
                  </a:cubicBezTo>
                  <a:cubicBezTo>
                    <a:pt x="2296" y="19171"/>
                    <a:pt x="2404" y="19047"/>
                    <a:pt x="2528" y="18969"/>
                  </a:cubicBezTo>
                  <a:cubicBezTo>
                    <a:pt x="2870" y="18752"/>
                    <a:pt x="3257" y="18550"/>
                    <a:pt x="3692" y="18442"/>
                  </a:cubicBezTo>
                  <a:cubicBezTo>
                    <a:pt x="3755" y="18425"/>
                    <a:pt x="3818" y="18417"/>
                    <a:pt x="3879" y="18417"/>
                  </a:cubicBezTo>
                  <a:close/>
                  <a:moveTo>
                    <a:pt x="1834" y="20362"/>
                  </a:moveTo>
                  <a:cubicBezTo>
                    <a:pt x="1892" y="20362"/>
                    <a:pt x="1948" y="20402"/>
                    <a:pt x="1970" y="20458"/>
                  </a:cubicBezTo>
                  <a:cubicBezTo>
                    <a:pt x="1986" y="20536"/>
                    <a:pt x="1939" y="20613"/>
                    <a:pt x="1861" y="20644"/>
                  </a:cubicBezTo>
                  <a:cubicBezTo>
                    <a:pt x="1551" y="20768"/>
                    <a:pt x="853" y="20784"/>
                    <a:pt x="822" y="20784"/>
                  </a:cubicBezTo>
                  <a:cubicBezTo>
                    <a:pt x="745" y="20784"/>
                    <a:pt x="683" y="20722"/>
                    <a:pt x="683" y="20644"/>
                  </a:cubicBezTo>
                  <a:cubicBezTo>
                    <a:pt x="683" y="20567"/>
                    <a:pt x="745" y="20489"/>
                    <a:pt x="822" y="20489"/>
                  </a:cubicBezTo>
                  <a:cubicBezTo>
                    <a:pt x="993" y="20489"/>
                    <a:pt x="1536" y="20458"/>
                    <a:pt x="1768" y="20380"/>
                  </a:cubicBezTo>
                  <a:cubicBezTo>
                    <a:pt x="1790" y="20368"/>
                    <a:pt x="1812" y="20362"/>
                    <a:pt x="1834" y="20362"/>
                  </a:cubicBezTo>
                  <a:close/>
                  <a:moveTo>
                    <a:pt x="0" y="1"/>
                  </a:moveTo>
                  <a:lnTo>
                    <a:pt x="0" y="575"/>
                  </a:lnTo>
                  <a:cubicBezTo>
                    <a:pt x="280" y="575"/>
                    <a:pt x="590" y="575"/>
                    <a:pt x="822" y="606"/>
                  </a:cubicBezTo>
                  <a:cubicBezTo>
                    <a:pt x="900" y="621"/>
                    <a:pt x="962" y="699"/>
                    <a:pt x="931" y="776"/>
                  </a:cubicBezTo>
                  <a:cubicBezTo>
                    <a:pt x="931" y="854"/>
                    <a:pt x="853" y="885"/>
                    <a:pt x="807" y="885"/>
                  </a:cubicBezTo>
                  <a:lnTo>
                    <a:pt x="760" y="885"/>
                  </a:lnTo>
                  <a:cubicBezTo>
                    <a:pt x="574" y="854"/>
                    <a:pt x="280" y="854"/>
                    <a:pt x="0" y="854"/>
                  </a:cubicBezTo>
                  <a:lnTo>
                    <a:pt x="0" y="19729"/>
                  </a:lnTo>
                  <a:cubicBezTo>
                    <a:pt x="155" y="19807"/>
                    <a:pt x="264" y="19931"/>
                    <a:pt x="264" y="20086"/>
                  </a:cubicBezTo>
                  <a:cubicBezTo>
                    <a:pt x="264" y="20117"/>
                    <a:pt x="264" y="20163"/>
                    <a:pt x="233" y="20194"/>
                  </a:cubicBezTo>
                  <a:cubicBezTo>
                    <a:pt x="202" y="20303"/>
                    <a:pt x="109" y="20349"/>
                    <a:pt x="0" y="20380"/>
                  </a:cubicBezTo>
                  <a:lnTo>
                    <a:pt x="0" y="21327"/>
                  </a:lnTo>
                  <a:cubicBezTo>
                    <a:pt x="5894" y="21327"/>
                    <a:pt x="10671" y="16550"/>
                    <a:pt x="10671" y="10656"/>
                  </a:cubicBezTo>
                  <a:cubicBezTo>
                    <a:pt x="10671" y="4762"/>
                    <a:pt x="5894" y="1"/>
                    <a:pt x="0"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662"/>
        <p:cNvGrpSpPr/>
        <p:nvPr/>
      </p:nvGrpSpPr>
      <p:grpSpPr>
        <a:xfrm>
          <a:off x="0" y="0"/>
          <a:ext cx="0" cy="0"/>
          <a:chOff x="0" y="0"/>
          <a:chExt cx="0" cy="0"/>
        </a:xfrm>
      </p:grpSpPr>
      <p:pic>
        <p:nvPicPr>
          <p:cNvPr id="7663" name="Google Shape;7663;p26"/>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grpSp>
        <p:nvGrpSpPr>
          <p:cNvPr id="7664" name="Google Shape;7664;p26"/>
          <p:cNvGrpSpPr/>
          <p:nvPr/>
        </p:nvGrpSpPr>
        <p:grpSpPr>
          <a:xfrm>
            <a:off x="8138285" y="4311316"/>
            <a:ext cx="585373" cy="585373"/>
            <a:chOff x="2717238" y="3752575"/>
            <a:chExt cx="533175" cy="533175"/>
          </a:xfrm>
        </p:grpSpPr>
        <p:sp>
          <p:nvSpPr>
            <p:cNvPr id="7665" name="Google Shape;7665;p26"/>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26"/>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26"/>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26"/>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26"/>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26"/>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26"/>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26"/>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26"/>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26"/>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26"/>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26"/>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26"/>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26"/>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26"/>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26"/>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26"/>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26"/>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26"/>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26"/>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26"/>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26"/>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26"/>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26"/>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26"/>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26"/>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26"/>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26"/>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26"/>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26"/>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26"/>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26"/>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26"/>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26"/>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26"/>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26"/>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26"/>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26"/>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26"/>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26"/>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26"/>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26"/>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26"/>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26"/>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26"/>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26"/>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26"/>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26"/>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26"/>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26"/>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26"/>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26"/>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26"/>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26"/>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26"/>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26"/>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26"/>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26"/>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26"/>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26"/>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26"/>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26"/>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26"/>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26"/>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26"/>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26"/>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26"/>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26"/>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26"/>
          <p:cNvGrpSpPr/>
          <p:nvPr/>
        </p:nvGrpSpPr>
        <p:grpSpPr>
          <a:xfrm>
            <a:off x="8138065" y="246597"/>
            <a:ext cx="585812" cy="585812"/>
            <a:chOff x="598238" y="3752575"/>
            <a:chExt cx="533575" cy="533575"/>
          </a:xfrm>
        </p:grpSpPr>
        <p:sp>
          <p:nvSpPr>
            <p:cNvPr id="7734" name="Google Shape;7734;p26"/>
            <p:cNvSpPr/>
            <p:nvPr/>
          </p:nvSpPr>
          <p:spPr>
            <a:xfrm>
              <a:off x="904563" y="3790975"/>
              <a:ext cx="48500" cy="17475"/>
            </a:xfrm>
            <a:custGeom>
              <a:avLst/>
              <a:gdLst/>
              <a:ahLst/>
              <a:cxnLst/>
              <a:rect l="l" t="t" r="r" b="b"/>
              <a:pathLst>
                <a:path w="1940" h="699" extrusionOk="0">
                  <a:moveTo>
                    <a:pt x="311" y="0"/>
                  </a:moveTo>
                  <a:cubicBezTo>
                    <a:pt x="156" y="0"/>
                    <a:pt x="47" y="31"/>
                    <a:pt x="16" y="93"/>
                  </a:cubicBezTo>
                  <a:lnTo>
                    <a:pt x="16" y="124"/>
                  </a:lnTo>
                  <a:cubicBezTo>
                    <a:pt x="1" y="326"/>
                    <a:pt x="140" y="481"/>
                    <a:pt x="326" y="543"/>
                  </a:cubicBezTo>
                  <a:cubicBezTo>
                    <a:pt x="675" y="639"/>
                    <a:pt x="1033" y="698"/>
                    <a:pt x="1385" y="698"/>
                  </a:cubicBezTo>
                  <a:cubicBezTo>
                    <a:pt x="1488" y="698"/>
                    <a:pt x="1590" y="693"/>
                    <a:pt x="1691" y="683"/>
                  </a:cubicBezTo>
                  <a:cubicBezTo>
                    <a:pt x="1769" y="683"/>
                    <a:pt x="1862" y="667"/>
                    <a:pt x="1893" y="636"/>
                  </a:cubicBezTo>
                  <a:cubicBezTo>
                    <a:pt x="1939" y="574"/>
                    <a:pt x="1862" y="435"/>
                    <a:pt x="1769" y="357"/>
                  </a:cubicBezTo>
                  <a:cubicBezTo>
                    <a:pt x="1381" y="31"/>
                    <a:pt x="792" y="0"/>
                    <a:pt x="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26"/>
            <p:cNvSpPr/>
            <p:nvPr/>
          </p:nvSpPr>
          <p:spPr>
            <a:xfrm>
              <a:off x="930163" y="4220200"/>
              <a:ext cx="39950" cy="19650"/>
            </a:xfrm>
            <a:custGeom>
              <a:avLst/>
              <a:gdLst/>
              <a:ahLst/>
              <a:cxnLst/>
              <a:rect l="l" t="t" r="r" b="b"/>
              <a:pathLst>
                <a:path w="1598" h="786" extrusionOk="0">
                  <a:moveTo>
                    <a:pt x="1287" y="0"/>
                  </a:moveTo>
                  <a:cubicBezTo>
                    <a:pt x="1241" y="0"/>
                    <a:pt x="1210" y="0"/>
                    <a:pt x="1179" y="16"/>
                  </a:cubicBezTo>
                  <a:cubicBezTo>
                    <a:pt x="791" y="140"/>
                    <a:pt x="450" y="295"/>
                    <a:pt x="124" y="528"/>
                  </a:cubicBezTo>
                  <a:cubicBezTo>
                    <a:pt x="47" y="590"/>
                    <a:pt x="0" y="621"/>
                    <a:pt x="0" y="667"/>
                  </a:cubicBezTo>
                  <a:cubicBezTo>
                    <a:pt x="0" y="698"/>
                    <a:pt x="93" y="760"/>
                    <a:pt x="202" y="776"/>
                  </a:cubicBezTo>
                  <a:cubicBezTo>
                    <a:pt x="248" y="783"/>
                    <a:pt x="294" y="786"/>
                    <a:pt x="341" y="786"/>
                  </a:cubicBezTo>
                  <a:cubicBezTo>
                    <a:pt x="730" y="786"/>
                    <a:pt x="1120" y="567"/>
                    <a:pt x="1412" y="373"/>
                  </a:cubicBezTo>
                  <a:cubicBezTo>
                    <a:pt x="1536" y="295"/>
                    <a:pt x="1598" y="233"/>
                    <a:pt x="1567" y="171"/>
                  </a:cubicBezTo>
                  <a:cubicBezTo>
                    <a:pt x="1567" y="171"/>
                    <a:pt x="1567" y="156"/>
                    <a:pt x="1551" y="156"/>
                  </a:cubicBezTo>
                  <a:cubicBezTo>
                    <a:pt x="1520" y="62"/>
                    <a:pt x="1396"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26"/>
            <p:cNvSpPr/>
            <p:nvPr/>
          </p:nvSpPr>
          <p:spPr>
            <a:xfrm>
              <a:off x="865413" y="3752575"/>
              <a:ext cx="266400" cy="533175"/>
            </a:xfrm>
            <a:custGeom>
              <a:avLst/>
              <a:gdLst/>
              <a:ahLst/>
              <a:cxnLst/>
              <a:rect l="l" t="t" r="r" b="b"/>
              <a:pathLst>
                <a:path w="10656" h="21327" extrusionOk="0">
                  <a:moveTo>
                    <a:pt x="574" y="1660"/>
                  </a:moveTo>
                  <a:cubicBezTo>
                    <a:pt x="620" y="1660"/>
                    <a:pt x="651" y="1660"/>
                    <a:pt x="698" y="1691"/>
                  </a:cubicBezTo>
                  <a:cubicBezTo>
                    <a:pt x="745" y="1707"/>
                    <a:pt x="791" y="1769"/>
                    <a:pt x="807" y="1816"/>
                  </a:cubicBezTo>
                  <a:cubicBezTo>
                    <a:pt x="838" y="1878"/>
                    <a:pt x="807" y="1955"/>
                    <a:pt x="776" y="2002"/>
                  </a:cubicBezTo>
                  <a:cubicBezTo>
                    <a:pt x="729" y="2048"/>
                    <a:pt x="667" y="2079"/>
                    <a:pt x="620" y="2079"/>
                  </a:cubicBezTo>
                  <a:cubicBezTo>
                    <a:pt x="543" y="2079"/>
                    <a:pt x="481" y="2048"/>
                    <a:pt x="434" y="2017"/>
                  </a:cubicBezTo>
                  <a:cubicBezTo>
                    <a:pt x="357" y="1940"/>
                    <a:pt x="357" y="1784"/>
                    <a:pt x="434" y="1691"/>
                  </a:cubicBezTo>
                  <a:lnTo>
                    <a:pt x="465" y="1660"/>
                  </a:lnTo>
                  <a:close/>
                  <a:moveTo>
                    <a:pt x="2001" y="1242"/>
                  </a:moveTo>
                  <a:cubicBezTo>
                    <a:pt x="2420" y="1242"/>
                    <a:pt x="3055" y="1273"/>
                    <a:pt x="3521" y="1660"/>
                  </a:cubicBezTo>
                  <a:cubicBezTo>
                    <a:pt x="3722" y="1847"/>
                    <a:pt x="3846" y="2110"/>
                    <a:pt x="3691" y="2327"/>
                  </a:cubicBezTo>
                  <a:cubicBezTo>
                    <a:pt x="3598" y="2482"/>
                    <a:pt x="3428" y="2513"/>
                    <a:pt x="3273" y="2513"/>
                  </a:cubicBezTo>
                  <a:lnTo>
                    <a:pt x="3040" y="2513"/>
                  </a:lnTo>
                  <a:cubicBezTo>
                    <a:pt x="2637" y="2513"/>
                    <a:pt x="2218" y="2467"/>
                    <a:pt x="1815" y="2343"/>
                  </a:cubicBezTo>
                  <a:cubicBezTo>
                    <a:pt x="1489" y="2250"/>
                    <a:pt x="1272" y="1971"/>
                    <a:pt x="1287" y="1660"/>
                  </a:cubicBezTo>
                  <a:cubicBezTo>
                    <a:pt x="1287" y="1629"/>
                    <a:pt x="1318" y="1567"/>
                    <a:pt x="1349" y="1505"/>
                  </a:cubicBezTo>
                  <a:cubicBezTo>
                    <a:pt x="1442" y="1242"/>
                    <a:pt x="1784" y="1242"/>
                    <a:pt x="1892" y="1242"/>
                  </a:cubicBezTo>
                  <a:close/>
                  <a:moveTo>
                    <a:pt x="5006" y="3273"/>
                  </a:moveTo>
                  <a:cubicBezTo>
                    <a:pt x="5073" y="3273"/>
                    <a:pt x="5118" y="3294"/>
                    <a:pt x="5149" y="3335"/>
                  </a:cubicBezTo>
                  <a:cubicBezTo>
                    <a:pt x="5165" y="3366"/>
                    <a:pt x="5196" y="3413"/>
                    <a:pt x="5196" y="3444"/>
                  </a:cubicBezTo>
                  <a:cubicBezTo>
                    <a:pt x="5196" y="3506"/>
                    <a:pt x="5165" y="3568"/>
                    <a:pt x="5134" y="3599"/>
                  </a:cubicBezTo>
                  <a:cubicBezTo>
                    <a:pt x="5072" y="3646"/>
                    <a:pt x="5010" y="3677"/>
                    <a:pt x="4932" y="3677"/>
                  </a:cubicBezTo>
                  <a:cubicBezTo>
                    <a:pt x="4901" y="3677"/>
                    <a:pt x="4855" y="3661"/>
                    <a:pt x="4824" y="3646"/>
                  </a:cubicBezTo>
                  <a:lnTo>
                    <a:pt x="4808" y="3630"/>
                  </a:lnTo>
                  <a:cubicBezTo>
                    <a:pt x="4762" y="3522"/>
                    <a:pt x="4762" y="3397"/>
                    <a:pt x="4839" y="3320"/>
                  </a:cubicBezTo>
                  <a:lnTo>
                    <a:pt x="4870" y="3289"/>
                  </a:lnTo>
                  <a:lnTo>
                    <a:pt x="4886" y="3289"/>
                  </a:lnTo>
                  <a:cubicBezTo>
                    <a:pt x="4932" y="3279"/>
                    <a:pt x="4972" y="3273"/>
                    <a:pt x="5006" y="3273"/>
                  </a:cubicBezTo>
                  <a:close/>
                  <a:moveTo>
                    <a:pt x="3804" y="3474"/>
                  </a:moveTo>
                  <a:cubicBezTo>
                    <a:pt x="3844" y="3474"/>
                    <a:pt x="3881" y="3484"/>
                    <a:pt x="3909" y="3506"/>
                  </a:cubicBezTo>
                  <a:lnTo>
                    <a:pt x="3940" y="3553"/>
                  </a:lnTo>
                  <a:cubicBezTo>
                    <a:pt x="3940" y="3661"/>
                    <a:pt x="3893" y="3754"/>
                    <a:pt x="3831" y="3832"/>
                  </a:cubicBezTo>
                  <a:lnTo>
                    <a:pt x="3815" y="3863"/>
                  </a:lnTo>
                  <a:lnTo>
                    <a:pt x="3691" y="3863"/>
                  </a:lnTo>
                  <a:cubicBezTo>
                    <a:pt x="3660" y="3863"/>
                    <a:pt x="3614" y="3832"/>
                    <a:pt x="3598" y="3816"/>
                  </a:cubicBezTo>
                  <a:cubicBezTo>
                    <a:pt x="3567" y="3801"/>
                    <a:pt x="3536" y="3754"/>
                    <a:pt x="3536" y="3723"/>
                  </a:cubicBezTo>
                  <a:cubicBezTo>
                    <a:pt x="3536" y="3661"/>
                    <a:pt x="3567" y="3599"/>
                    <a:pt x="3598" y="3568"/>
                  </a:cubicBezTo>
                  <a:cubicBezTo>
                    <a:pt x="3648" y="3508"/>
                    <a:pt x="3731" y="3474"/>
                    <a:pt x="3804" y="3474"/>
                  </a:cubicBezTo>
                  <a:close/>
                  <a:moveTo>
                    <a:pt x="6065" y="2731"/>
                  </a:moveTo>
                  <a:cubicBezTo>
                    <a:pt x="6090" y="2731"/>
                    <a:pt x="6116" y="2736"/>
                    <a:pt x="6142" y="2746"/>
                  </a:cubicBezTo>
                  <a:cubicBezTo>
                    <a:pt x="6173" y="2746"/>
                    <a:pt x="6762" y="3118"/>
                    <a:pt x="7259" y="3646"/>
                  </a:cubicBezTo>
                  <a:cubicBezTo>
                    <a:pt x="7321" y="3708"/>
                    <a:pt x="7321" y="3801"/>
                    <a:pt x="7259" y="3863"/>
                  </a:cubicBezTo>
                  <a:cubicBezTo>
                    <a:pt x="7243" y="3878"/>
                    <a:pt x="7212" y="3894"/>
                    <a:pt x="7166" y="3894"/>
                  </a:cubicBezTo>
                  <a:cubicBezTo>
                    <a:pt x="7134" y="3894"/>
                    <a:pt x="7088" y="3894"/>
                    <a:pt x="7072" y="3863"/>
                  </a:cubicBezTo>
                  <a:cubicBezTo>
                    <a:pt x="6592" y="3351"/>
                    <a:pt x="6002" y="3010"/>
                    <a:pt x="6002" y="3010"/>
                  </a:cubicBezTo>
                  <a:cubicBezTo>
                    <a:pt x="5940" y="2948"/>
                    <a:pt x="5925" y="2870"/>
                    <a:pt x="5940" y="2793"/>
                  </a:cubicBezTo>
                  <a:cubicBezTo>
                    <a:pt x="5971" y="2751"/>
                    <a:pt x="6016" y="2731"/>
                    <a:pt x="6065" y="2731"/>
                  </a:cubicBezTo>
                  <a:close/>
                  <a:moveTo>
                    <a:pt x="5149" y="3971"/>
                  </a:moveTo>
                  <a:lnTo>
                    <a:pt x="5149" y="4018"/>
                  </a:lnTo>
                  <a:cubicBezTo>
                    <a:pt x="5164" y="4008"/>
                    <a:pt x="5178" y="4005"/>
                    <a:pt x="5193" y="4005"/>
                  </a:cubicBezTo>
                  <a:cubicBezTo>
                    <a:pt x="5225" y="4005"/>
                    <a:pt x="5257" y="4023"/>
                    <a:pt x="5289" y="4033"/>
                  </a:cubicBezTo>
                  <a:lnTo>
                    <a:pt x="5320" y="4064"/>
                  </a:lnTo>
                  <a:cubicBezTo>
                    <a:pt x="5366" y="4126"/>
                    <a:pt x="5351" y="4204"/>
                    <a:pt x="5289" y="4266"/>
                  </a:cubicBezTo>
                  <a:cubicBezTo>
                    <a:pt x="5242" y="4297"/>
                    <a:pt x="5196" y="4328"/>
                    <a:pt x="5149" y="4328"/>
                  </a:cubicBezTo>
                  <a:cubicBezTo>
                    <a:pt x="5118" y="4328"/>
                    <a:pt x="5087" y="4328"/>
                    <a:pt x="5072" y="4297"/>
                  </a:cubicBezTo>
                  <a:cubicBezTo>
                    <a:pt x="5010" y="4266"/>
                    <a:pt x="4979" y="4188"/>
                    <a:pt x="4994" y="4111"/>
                  </a:cubicBezTo>
                  <a:cubicBezTo>
                    <a:pt x="5010" y="4033"/>
                    <a:pt x="5072" y="3971"/>
                    <a:pt x="5149" y="3971"/>
                  </a:cubicBezTo>
                  <a:close/>
                  <a:moveTo>
                    <a:pt x="2202" y="3987"/>
                  </a:moveTo>
                  <a:cubicBezTo>
                    <a:pt x="2218" y="3987"/>
                    <a:pt x="2264" y="4018"/>
                    <a:pt x="2296" y="4018"/>
                  </a:cubicBezTo>
                  <a:lnTo>
                    <a:pt x="2327" y="4018"/>
                  </a:lnTo>
                  <a:lnTo>
                    <a:pt x="2342" y="4033"/>
                  </a:lnTo>
                  <a:cubicBezTo>
                    <a:pt x="2389" y="4095"/>
                    <a:pt x="2404" y="4173"/>
                    <a:pt x="2358" y="4251"/>
                  </a:cubicBezTo>
                  <a:cubicBezTo>
                    <a:pt x="2327" y="4297"/>
                    <a:pt x="2264" y="4344"/>
                    <a:pt x="2202" y="4359"/>
                  </a:cubicBezTo>
                  <a:cubicBezTo>
                    <a:pt x="2202" y="4367"/>
                    <a:pt x="2199" y="4371"/>
                    <a:pt x="2195" y="4371"/>
                  </a:cubicBezTo>
                  <a:cubicBezTo>
                    <a:pt x="2191" y="4371"/>
                    <a:pt x="2187" y="4367"/>
                    <a:pt x="2187" y="4359"/>
                  </a:cubicBezTo>
                  <a:cubicBezTo>
                    <a:pt x="2109" y="4359"/>
                    <a:pt x="2047" y="4313"/>
                    <a:pt x="2016" y="4235"/>
                  </a:cubicBezTo>
                  <a:cubicBezTo>
                    <a:pt x="1970" y="4188"/>
                    <a:pt x="1985" y="4126"/>
                    <a:pt x="2032" y="4064"/>
                  </a:cubicBezTo>
                  <a:cubicBezTo>
                    <a:pt x="2063" y="4018"/>
                    <a:pt x="2125" y="3987"/>
                    <a:pt x="2202" y="3987"/>
                  </a:cubicBezTo>
                  <a:close/>
                  <a:moveTo>
                    <a:pt x="8435" y="5357"/>
                  </a:moveTo>
                  <a:cubicBezTo>
                    <a:pt x="8463" y="5357"/>
                    <a:pt x="8486" y="5361"/>
                    <a:pt x="8499" y="5367"/>
                  </a:cubicBezTo>
                  <a:cubicBezTo>
                    <a:pt x="8592" y="5429"/>
                    <a:pt x="8608" y="5476"/>
                    <a:pt x="8561" y="5553"/>
                  </a:cubicBezTo>
                  <a:cubicBezTo>
                    <a:pt x="8530" y="5615"/>
                    <a:pt x="8484" y="5662"/>
                    <a:pt x="8422" y="5662"/>
                  </a:cubicBezTo>
                  <a:lnTo>
                    <a:pt x="8406" y="5662"/>
                  </a:lnTo>
                  <a:cubicBezTo>
                    <a:pt x="8344" y="5646"/>
                    <a:pt x="8313" y="5584"/>
                    <a:pt x="8313" y="5507"/>
                  </a:cubicBezTo>
                  <a:cubicBezTo>
                    <a:pt x="8313" y="5491"/>
                    <a:pt x="8329" y="5460"/>
                    <a:pt x="8329" y="5445"/>
                  </a:cubicBezTo>
                  <a:lnTo>
                    <a:pt x="8313" y="5383"/>
                  </a:lnTo>
                  <a:cubicBezTo>
                    <a:pt x="8350" y="5365"/>
                    <a:pt x="8397" y="5357"/>
                    <a:pt x="8435" y="5357"/>
                  </a:cubicBezTo>
                  <a:close/>
                  <a:moveTo>
                    <a:pt x="4234" y="4064"/>
                  </a:moveTo>
                  <a:cubicBezTo>
                    <a:pt x="4312" y="4064"/>
                    <a:pt x="4389" y="4126"/>
                    <a:pt x="4389" y="4204"/>
                  </a:cubicBezTo>
                  <a:lnTo>
                    <a:pt x="4451" y="4762"/>
                  </a:lnTo>
                  <a:cubicBezTo>
                    <a:pt x="4467" y="4793"/>
                    <a:pt x="4513" y="4809"/>
                    <a:pt x="4529" y="4824"/>
                  </a:cubicBezTo>
                  <a:cubicBezTo>
                    <a:pt x="4746" y="4809"/>
                    <a:pt x="4932" y="4793"/>
                    <a:pt x="5134" y="4762"/>
                  </a:cubicBezTo>
                  <a:cubicBezTo>
                    <a:pt x="5211" y="4762"/>
                    <a:pt x="5289" y="4824"/>
                    <a:pt x="5289" y="4902"/>
                  </a:cubicBezTo>
                  <a:cubicBezTo>
                    <a:pt x="5289" y="4979"/>
                    <a:pt x="5227" y="5057"/>
                    <a:pt x="5149" y="5057"/>
                  </a:cubicBezTo>
                  <a:cubicBezTo>
                    <a:pt x="5072" y="5057"/>
                    <a:pt x="4994" y="5073"/>
                    <a:pt x="4917" y="5073"/>
                  </a:cubicBezTo>
                  <a:cubicBezTo>
                    <a:pt x="5010" y="5150"/>
                    <a:pt x="5134" y="5228"/>
                    <a:pt x="5242" y="5290"/>
                  </a:cubicBezTo>
                  <a:cubicBezTo>
                    <a:pt x="5320" y="5336"/>
                    <a:pt x="5351" y="5414"/>
                    <a:pt x="5304" y="5491"/>
                  </a:cubicBezTo>
                  <a:cubicBezTo>
                    <a:pt x="5289" y="5538"/>
                    <a:pt x="5242" y="5569"/>
                    <a:pt x="5196" y="5569"/>
                  </a:cubicBezTo>
                  <a:cubicBezTo>
                    <a:pt x="5149" y="5569"/>
                    <a:pt x="5134" y="5569"/>
                    <a:pt x="5118" y="5538"/>
                  </a:cubicBezTo>
                  <a:cubicBezTo>
                    <a:pt x="4901" y="5429"/>
                    <a:pt x="4699" y="5290"/>
                    <a:pt x="4513" y="5150"/>
                  </a:cubicBezTo>
                  <a:lnTo>
                    <a:pt x="4513" y="5150"/>
                  </a:lnTo>
                  <a:lnTo>
                    <a:pt x="4575" y="5615"/>
                  </a:lnTo>
                  <a:cubicBezTo>
                    <a:pt x="4575" y="5693"/>
                    <a:pt x="4513" y="5770"/>
                    <a:pt x="4436" y="5770"/>
                  </a:cubicBezTo>
                  <a:lnTo>
                    <a:pt x="4420" y="5770"/>
                  </a:lnTo>
                  <a:cubicBezTo>
                    <a:pt x="4358" y="5770"/>
                    <a:pt x="4281" y="5724"/>
                    <a:pt x="4281" y="5646"/>
                  </a:cubicBezTo>
                  <a:lnTo>
                    <a:pt x="4219" y="5119"/>
                  </a:lnTo>
                  <a:cubicBezTo>
                    <a:pt x="3986" y="5135"/>
                    <a:pt x="3769" y="5150"/>
                    <a:pt x="3536" y="5150"/>
                  </a:cubicBezTo>
                  <a:cubicBezTo>
                    <a:pt x="3459" y="5150"/>
                    <a:pt x="3412" y="5104"/>
                    <a:pt x="3412" y="5026"/>
                  </a:cubicBezTo>
                  <a:cubicBezTo>
                    <a:pt x="3412" y="4948"/>
                    <a:pt x="3459" y="4871"/>
                    <a:pt x="3536" y="4871"/>
                  </a:cubicBezTo>
                  <a:cubicBezTo>
                    <a:pt x="3722" y="4840"/>
                    <a:pt x="3909" y="4840"/>
                    <a:pt x="4110" y="4824"/>
                  </a:cubicBezTo>
                  <a:cubicBezTo>
                    <a:pt x="3893" y="4669"/>
                    <a:pt x="3691" y="4514"/>
                    <a:pt x="3521" y="4344"/>
                  </a:cubicBezTo>
                  <a:cubicBezTo>
                    <a:pt x="3459" y="4282"/>
                    <a:pt x="3459" y="4188"/>
                    <a:pt x="3521" y="4126"/>
                  </a:cubicBezTo>
                  <a:cubicBezTo>
                    <a:pt x="3552" y="4095"/>
                    <a:pt x="3591" y="4080"/>
                    <a:pt x="3629" y="4080"/>
                  </a:cubicBezTo>
                  <a:cubicBezTo>
                    <a:pt x="3668" y="4080"/>
                    <a:pt x="3707" y="4095"/>
                    <a:pt x="3738" y="4126"/>
                  </a:cubicBezTo>
                  <a:cubicBezTo>
                    <a:pt x="3877" y="4266"/>
                    <a:pt x="4002" y="4375"/>
                    <a:pt x="4157" y="4499"/>
                  </a:cubicBezTo>
                  <a:lnTo>
                    <a:pt x="4126" y="4219"/>
                  </a:lnTo>
                  <a:cubicBezTo>
                    <a:pt x="4110" y="4142"/>
                    <a:pt x="4157" y="4064"/>
                    <a:pt x="4234" y="4064"/>
                  </a:cubicBezTo>
                  <a:close/>
                  <a:moveTo>
                    <a:pt x="1400" y="6131"/>
                  </a:moveTo>
                  <a:cubicBezTo>
                    <a:pt x="1439" y="6131"/>
                    <a:pt x="1474" y="6140"/>
                    <a:pt x="1505" y="6158"/>
                  </a:cubicBezTo>
                  <a:lnTo>
                    <a:pt x="1520" y="6189"/>
                  </a:lnTo>
                  <a:cubicBezTo>
                    <a:pt x="1567" y="6267"/>
                    <a:pt x="1567" y="6344"/>
                    <a:pt x="1520" y="6422"/>
                  </a:cubicBezTo>
                  <a:cubicBezTo>
                    <a:pt x="1489" y="6499"/>
                    <a:pt x="1427" y="6530"/>
                    <a:pt x="1349" y="6530"/>
                  </a:cubicBezTo>
                  <a:cubicBezTo>
                    <a:pt x="1272" y="6530"/>
                    <a:pt x="1194" y="6468"/>
                    <a:pt x="1179" y="6391"/>
                  </a:cubicBezTo>
                  <a:cubicBezTo>
                    <a:pt x="1163" y="6313"/>
                    <a:pt x="1179" y="6236"/>
                    <a:pt x="1210" y="6189"/>
                  </a:cubicBezTo>
                  <a:cubicBezTo>
                    <a:pt x="1276" y="6152"/>
                    <a:pt x="1341" y="6131"/>
                    <a:pt x="1400" y="6131"/>
                  </a:cubicBezTo>
                  <a:close/>
                  <a:moveTo>
                    <a:pt x="4064" y="6468"/>
                  </a:moveTo>
                  <a:cubicBezTo>
                    <a:pt x="4157" y="6468"/>
                    <a:pt x="4265" y="6515"/>
                    <a:pt x="4327" y="6592"/>
                  </a:cubicBezTo>
                  <a:cubicBezTo>
                    <a:pt x="4374" y="6670"/>
                    <a:pt x="4389" y="6810"/>
                    <a:pt x="4327" y="6903"/>
                  </a:cubicBezTo>
                  <a:lnTo>
                    <a:pt x="4296" y="6918"/>
                  </a:lnTo>
                  <a:lnTo>
                    <a:pt x="4281" y="6918"/>
                  </a:lnTo>
                  <a:cubicBezTo>
                    <a:pt x="4126" y="6903"/>
                    <a:pt x="3986" y="6779"/>
                    <a:pt x="3909" y="6654"/>
                  </a:cubicBezTo>
                  <a:cubicBezTo>
                    <a:pt x="3893" y="6623"/>
                    <a:pt x="3893" y="6608"/>
                    <a:pt x="3893" y="6561"/>
                  </a:cubicBezTo>
                  <a:cubicBezTo>
                    <a:pt x="3893" y="6530"/>
                    <a:pt x="3909" y="6484"/>
                    <a:pt x="3955" y="6484"/>
                  </a:cubicBezTo>
                  <a:cubicBezTo>
                    <a:pt x="3971" y="6468"/>
                    <a:pt x="4033" y="6468"/>
                    <a:pt x="4064" y="6468"/>
                  </a:cubicBezTo>
                  <a:close/>
                  <a:moveTo>
                    <a:pt x="2968" y="6618"/>
                  </a:moveTo>
                  <a:cubicBezTo>
                    <a:pt x="3043" y="6618"/>
                    <a:pt x="3120" y="6638"/>
                    <a:pt x="3180" y="6686"/>
                  </a:cubicBezTo>
                  <a:cubicBezTo>
                    <a:pt x="3273" y="6748"/>
                    <a:pt x="3288" y="6856"/>
                    <a:pt x="3257" y="6949"/>
                  </a:cubicBezTo>
                  <a:lnTo>
                    <a:pt x="3226" y="6996"/>
                  </a:lnTo>
                  <a:lnTo>
                    <a:pt x="3195" y="6996"/>
                  </a:lnTo>
                  <a:cubicBezTo>
                    <a:pt x="3118" y="6996"/>
                    <a:pt x="3024" y="6980"/>
                    <a:pt x="2962" y="6918"/>
                  </a:cubicBezTo>
                  <a:cubicBezTo>
                    <a:pt x="2885" y="6856"/>
                    <a:pt x="2823" y="6763"/>
                    <a:pt x="2869" y="6670"/>
                  </a:cubicBezTo>
                  <a:lnTo>
                    <a:pt x="2869" y="6623"/>
                  </a:lnTo>
                  <a:lnTo>
                    <a:pt x="2900" y="6623"/>
                  </a:lnTo>
                  <a:cubicBezTo>
                    <a:pt x="2922" y="6620"/>
                    <a:pt x="2945" y="6618"/>
                    <a:pt x="2968" y="6618"/>
                  </a:cubicBezTo>
                  <a:close/>
                  <a:moveTo>
                    <a:pt x="9021" y="6073"/>
                  </a:moveTo>
                  <a:cubicBezTo>
                    <a:pt x="9063" y="6073"/>
                    <a:pt x="9102" y="6098"/>
                    <a:pt x="9120" y="6143"/>
                  </a:cubicBezTo>
                  <a:cubicBezTo>
                    <a:pt x="9151" y="6158"/>
                    <a:pt x="9616" y="6934"/>
                    <a:pt x="9818" y="7818"/>
                  </a:cubicBezTo>
                  <a:cubicBezTo>
                    <a:pt x="9849" y="7895"/>
                    <a:pt x="9802" y="7973"/>
                    <a:pt x="9725" y="7988"/>
                  </a:cubicBezTo>
                  <a:lnTo>
                    <a:pt x="9694" y="7988"/>
                  </a:lnTo>
                  <a:cubicBezTo>
                    <a:pt x="9632" y="7988"/>
                    <a:pt x="9570" y="7926"/>
                    <a:pt x="9554" y="7864"/>
                  </a:cubicBezTo>
                  <a:cubicBezTo>
                    <a:pt x="9352" y="7042"/>
                    <a:pt x="8887" y="6282"/>
                    <a:pt x="8887" y="6282"/>
                  </a:cubicBezTo>
                  <a:cubicBezTo>
                    <a:pt x="8856" y="6205"/>
                    <a:pt x="8872" y="6112"/>
                    <a:pt x="8934" y="6112"/>
                  </a:cubicBezTo>
                  <a:cubicBezTo>
                    <a:pt x="8960" y="6086"/>
                    <a:pt x="8991" y="6073"/>
                    <a:pt x="9021" y="6073"/>
                  </a:cubicBezTo>
                  <a:close/>
                  <a:moveTo>
                    <a:pt x="8959" y="8040"/>
                  </a:moveTo>
                  <a:cubicBezTo>
                    <a:pt x="9015" y="8040"/>
                    <a:pt x="9065" y="8064"/>
                    <a:pt x="9104" y="8112"/>
                  </a:cubicBezTo>
                  <a:cubicBezTo>
                    <a:pt x="9151" y="8159"/>
                    <a:pt x="9151" y="8205"/>
                    <a:pt x="9151" y="8252"/>
                  </a:cubicBezTo>
                  <a:cubicBezTo>
                    <a:pt x="9151" y="8299"/>
                    <a:pt x="9120" y="8361"/>
                    <a:pt x="9089" y="8376"/>
                  </a:cubicBezTo>
                  <a:cubicBezTo>
                    <a:pt x="9042" y="8392"/>
                    <a:pt x="9011" y="8407"/>
                    <a:pt x="8965" y="8407"/>
                  </a:cubicBezTo>
                  <a:cubicBezTo>
                    <a:pt x="8918" y="8407"/>
                    <a:pt x="8841" y="8376"/>
                    <a:pt x="8794" y="8330"/>
                  </a:cubicBezTo>
                  <a:cubicBezTo>
                    <a:pt x="8732" y="8283"/>
                    <a:pt x="8716" y="8221"/>
                    <a:pt x="8763" y="8159"/>
                  </a:cubicBezTo>
                  <a:cubicBezTo>
                    <a:pt x="8763" y="8112"/>
                    <a:pt x="8794" y="8081"/>
                    <a:pt x="8856" y="8066"/>
                  </a:cubicBezTo>
                  <a:cubicBezTo>
                    <a:pt x="8891" y="8048"/>
                    <a:pt x="8926" y="8040"/>
                    <a:pt x="8959" y="8040"/>
                  </a:cubicBezTo>
                  <a:close/>
                  <a:moveTo>
                    <a:pt x="9888" y="8327"/>
                  </a:moveTo>
                  <a:cubicBezTo>
                    <a:pt x="9957" y="8327"/>
                    <a:pt x="10018" y="8384"/>
                    <a:pt x="10004" y="8454"/>
                  </a:cubicBezTo>
                  <a:cubicBezTo>
                    <a:pt x="10019" y="8485"/>
                    <a:pt x="10128" y="9353"/>
                    <a:pt x="10112" y="9818"/>
                  </a:cubicBezTo>
                  <a:cubicBezTo>
                    <a:pt x="10112" y="9912"/>
                    <a:pt x="10050" y="9958"/>
                    <a:pt x="9973" y="9958"/>
                  </a:cubicBezTo>
                  <a:cubicBezTo>
                    <a:pt x="9895" y="9958"/>
                    <a:pt x="9849" y="9880"/>
                    <a:pt x="9849" y="9803"/>
                  </a:cubicBezTo>
                  <a:cubicBezTo>
                    <a:pt x="9880" y="9369"/>
                    <a:pt x="9740" y="8485"/>
                    <a:pt x="9740" y="8485"/>
                  </a:cubicBezTo>
                  <a:cubicBezTo>
                    <a:pt x="9725" y="8407"/>
                    <a:pt x="9787" y="8361"/>
                    <a:pt x="9864" y="8330"/>
                  </a:cubicBezTo>
                  <a:cubicBezTo>
                    <a:pt x="9872" y="8328"/>
                    <a:pt x="9880" y="8327"/>
                    <a:pt x="9888" y="8327"/>
                  </a:cubicBezTo>
                  <a:close/>
                  <a:moveTo>
                    <a:pt x="9151" y="9412"/>
                  </a:moveTo>
                  <a:cubicBezTo>
                    <a:pt x="9227" y="9412"/>
                    <a:pt x="9325" y="9458"/>
                    <a:pt x="9352" y="9539"/>
                  </a:cubicBezTo>
                  <a:cubicBezTo>
                    <a:pt x="9399" y="9617"/>
                    <a:pt x="9399" y="9694"/>
                    <a:pt x="9399" y="9772"/>
                  </a:cubicBezTo>
                  <a:cubicBezTo>
                    <a:pt x="9399" y="9927"/>
                    <a:pt x="9383" y="10098"/>
                    <a:pt x="9321" y="10253"/>
                  </a:cubicBezTo>
                  <a:lnTo>
                    <a:pt x="9306" y="10299"/>
                  </a:lnTo>
                  <a:lnTo>
                    <a:pt x="9259" y="10299"/>
                  </a:lnTo>
                  <a:cubicBezTo>
                    <a:pt x="9151" y="10299"/>
                    <a:pt x="9089" y="10160"/>
                    <a:pt x="9089" y="10020"/>
                  </a:cubicBezTo>
                  <a:cubicBezTo>
                    <a:pt x="9073" y="9849"/>
                    <a:pt x="9089" y="9648"/>
                    <a:pt x="9089" y="9477"/>
                  </a:cubicBezTo>
                  <a:lnTo>
                    <a:pt x="9089" y="9446"/>
                  </a:lnTo>
                  <a:lnTo>
                    <a:pt x="9120" y="9415"/>
                  </a:lnTo>
                  <a:cubicBezTo>
                    <a:pt x="9130" y="9413"/>
                    <a:pt x="9140" y="9412"/>
                    <a:pt x="9151" y="9412"/>
                  </a:cubicBezTo>
                  <a:close/>
                  <a:moveTo>
                    <a:pt x="4777" y="11556"/>
                  </a:moveTo>
                  <a:lnTo>
                    <a:pt x="4839" y="11618"/>
                  </a:lnTo>
                  <a:lnTo>
                    <a:pt x="4901" y="11618"/>
                  </a:lnTo>
                  <a:cubicBezTo>
                    <a:pt x="4932" y="11602"/>
                    <a:pt x="4955" y="11594"/>
                    <a:pt x="4977" y="11594"/>
                  </a:cubicBezTo>
                  <a:cubicBezTo>
                    <a:pt x="4998" y="11594"/>
                    <a:pt x="5017" y="11602"/>
                    <a:pt x="5041" y="11618"/>
                  </a:cubicBezTo>
                  <a:cubicBezTo>
                    <a:pt x="5134" y="11649"/>
                    <a:pt x="5149" y="11742"/>
                    <a:pt x="5103" y="11881"/>
                  </a:cubicBezTo>
                  <a:lnTo>
                    <a:pt x="5103" y="11897"/>
                  </a:lnTo>
                  <a:lnTo>
                    <a:pt x="5072" y="11897"/>
                  </a:lnTo>
                  <a:cubicBezTo>
                    <a:pt x="5056" y="11928"/>
                    <a:pt x="5010" y="11928"/>
                    <a:pt x="4979" y="11928"/>
                  </a:cubicBezTo>
                  <a:cubicBezTo>
                    <a:pt x="4917" y="11928"/>
                    <a:pt x="4855" y="11897"/>
                    <a:pt x="4808" y="11866"/>
                  </a:cubicBezTo>
                  <a:cubicBezTo>
                    <a:pt x="4731" y="11804"/>
                    <a:pt x="4715" y="11695"/>
                    <a:pt x="4746" y="11618"/>
                  </a:cubicBezTo>
                  <a:lnTo>
                    <a:pt x="4777" y="11556"/>
                  </a:lnTo>
                  <a:close/>
                  <a:moveTo>
                    <a:pt x="10081" y="10470"/>
                  </a:moveTo>
                  <a:cubicBezTo>
                    <a:pt x="10159" y="10470"/>
                    <a:pt x="10236" y="10532"/>
                    <a:pt x="10205" y="10578"/>
                  </a:cubicBezTo>
                  <a:cubicBezTo>
                    <a:pt x="10205" y="10625"/>
                    <a:pt x="10205" y="11587"/>
                    <a:pt x="10112" y="11959"/>
                  </a:cubicBezTo>
                  <a:cubicBezTo>
                    <a:pt x="10097" y="12036"/>
                    <a:pt x="10035" y="12083"/>
                    <a:pt x="9973" y="12083"/>
                  </a:cubicBezTo>
                  <a:lnTo>
                    <a:pt x="9942" y="12083"/>
                  </a:lnTo>
                  <a:cubicBezTo>
                    <a:pt x="9864" y="12052"/>
                    <a:pt x="9818" y="11974"/>
                    <a:pt x="9849" y="11897"/>
                  </a:cubicBezTo>
                  <a:cubicBezTo>
                    <a:pt x="9926" y="11633"/>
                    <a:pt x="9942" y="10873"/>
                    <a:pt x="9942" y="10609"/>
                  </a:cubicBezTo>
                  <a:cubicBezTo>
                    <a:pt x="9942" y="10532"/>
                    <a:pt x="10004" y="10470"/>
                    <a:pt x="10081" y="10470"/>
                  </a:cubicBezTo>
                  <a:close/>
                  <a:moveTo>
                    <a:pt x="8869" y="13236"/>
                  </a:moveTo>
                  <a:cubicBezTo>
                    <a:pt x="8885" y="13236"/>
                    <a:pt x="8902" y="13239"/>
                    <a:pt x="8918" y="13246"/>
                  </a:cubicBezTo>
                  <a:cubicBezTo>
                    <a:pt x="8996" y="13262"/>
                    <a:pt x="9027" y="13339"/>
                    <a:pt x="9011" y="13417"/>
                  </a:cubicBezTo>
                  <a:cubicBezTo>
                    <a:pt x="8841" y="13975"/>
                    <a:pt x="8406" y="14518"/>
                    <a:pt x="8391" y="14533"/>
                  </a:cubicBezTo>
                  <a:cubicBezTo>
                    <a:pt x="8344" y="14580"/>
                    <a:pt x="8313" y="14595"/>
                    <a:pt x="8267" y="14595"/>
                  </a:cubicBezTo>
                  <a:cubicBezTo>
                    <a:pt x="8236" y="14595"/>
                    <a:pt x="8205" y="14580"/>
                    <a:pt x="8174" y="14564"/>
                  </a:cubicBezTo>
                  <a:cubicBezTo>
                    <a:pt x="8112" y="14502"/>
                    <a:pt x="8096" y="14425"/>
                    <a:pt x="8174" y="14363"/>
                  </a:cubicBezTo>
                  <a:cubicBezTo>
                    <a:pt x="8174" y="14363"/>
                    <a:pt x="8592" y="13866"/>
                    <a:pt x="8747" y="13339"/>
                  </a:cubicBezTo>
                  <a:cubicBezTo>
                    <a:pt x="8760" y="13278"/>
                    <a:pt x="8810" y="13236"/>
                    <a:pt x="8869" y="13236"/>
                  </a:cubicBezTo>
                  <a:close/>
                  <a:moveTo>
                    <a:pt x="6855" y="15883"/>
                  </a:moveTo>
                  <a:cubicBezTo>
                    <a:pt x="6948" y="15883"/>
                    <a:pt x="7010" y="15914"/>
                    <a:pt x="7057" y="15991"/>
                  </a:cubicBezTo>
                  <a:cubicBezTo>
                    <a:pt x="7072" y="16053"/>
                    <a:pt x="7072" y="16131"/>
                    <a:pt x="7026" y="16193"/>
                  </a:cubicBezTo>
                  <a:cubicBezTo>
                    <a:pt x="6995" y="16239"/>
                    <a:pt x="6933" y="16286"/>
                    <a:pt x="6855" y="16286"/>
                  </a:cubicBezTo>
                  <a:lnTo>
                    <a:pt x="6793" y="16286"/>
                  </a:lnTo>
                  <a:cubicBezTo>
                    <a:pt x="6747" y="16270"/>
                    <a:pt x="6700" y="16224"/>
                    <a:pt x="6685" y="16193"/>
                  </a:cubicBezTo>
                  <a:cubicBezTo>
                    <a:pt x="6638" y="16146"/>
                    <a:pt x="6638" y="16069"/>
                    <a:pt x="6669" y="15991"/>
                  </a:cubicBezTo>
                  <a:cubicBezTo>
                    <a:pt x="6685" y="15914"/>
                    <a:pt x="6762" y="15883"/>
                    <a:pt x="6855" y="15883"/>
                  </a:cubicBezTo>
                  <a:close/>
                  <a:moveTo>
                    <a:pt x="9121" y="14685"/>
                  </a:moveTo>
                  <a:cubicBezTo>
                    <a:pt x="9131" y="14685"/>
                    <a:pt x="9141" y="14686"/>
                    <a:pt x="9151" y="14688"/>
                  </a:cubicBezTo>
                  <a:cubicBezTo>
                    <a:pt x="9228" y="14719"/>
                    <a:pt x="9259" y="14797"/>
                    <a:pt x="9244" y="14875"/>
                  </a:cubicBezTo>
                  <a:cubicBezTo>
                    <a:pt x="9089" y="15448"/>
                    <a:pt x="8189" y="16581"/>
                    <a:pt x="8158" y="16612"/>
                  </a:cubicBezTo>
                  <a:cubicBezTo>
                    <a:pt x="8112" y="16658"/>
                    <a:pt x="8081" y="16674"/>
                    <a:pt x="8034" y="16674"/>
                  </a:cubicBezTo>
                  <a:cubicBezTo>
                    <a:pt x="8003" y="16674"/>
                    <a:pt x="7957" y="16658"/>
                    <a:pt x="7941" y="16627"/>
                  </a:cubicBezTo>
                  <a:cubicBezTo>
                    <a:pt x="7863" y="16581"/>
                    <a:pt x="7863" y="16503"/>
                    <a:pt x="7941" y="16441"/>
                  </a:cubicBezTo>
                  <a:cubicBezTo>
                    <a:pt x="7941" y="16441"/>
                    <a:pt x="8810" y="15309"/>
                    <a:pt x="8980" y="14797"/>
                  </a:cubicBezTo>
                  <a:cubicBezTo>
                    <a:pt x="8994" y="14729"/>
                    <a:pt x="9054" y="14685"/>
                    <a:pt x="9121" y="14685"/>
                  </a:cubicBezTo>
                  <a:close/>
                  <a:moveTo>
                    <a:pt x="4917" y="16705"/>
                  </a:moveTo>
                  <a:lnTo>
                    <a:pt x="4932" y="16751"/>
                  </a:lnTo>
                  <a:cubicBezTo>
                    <a:pt x="4979" y="16860"/>
                    <a:pt x="4932" y="16984"/>
                    <a:pt x="4839" y="17046"/>
                  </a:cubicBezTo>
                  <a:cubicBezTo>
                    <a:pt x="4777" y="17092"/>
                    <a:pt x="4684" y="17139"/>
                    <a:pt x="4591" y="17139"/>
                  </a:cubicBezTo>
                  <a:lnTo>
                    <a:pt x="4544" y="17139"/>
                  </a:lnTo>
                  <a:cubicBezTo>
                    <a:pt x="4498" y="17139"/>
                    <a:pt x="4436" y="17092"/>
                    <a:pt x="4389" y="17046"/>
                  </a:cubicBezTo>
                  <a:cubicBezTo>
                    <a:pt x="4374" y="16999"/>
                    <a:pt x="4374" y="16968"/>
                    <a:pt x="4389" y="16922"/>
                  </a:cubicBezTo>
                  <a:cubicBezTo>
                    <a:pt x="4436" y="16860"/>
                    <a:pt x="4498" y="16844"/>
                    <a:pt x="4544" y="16844"/>
                  </a:cubicBezTo>
                  <a:lnTo>
                    <a:pt x="4591" y="16844"/>
                  </a:lnTo>
                  <a:cubicBezTo>
                    <a:pt x="4653" y="16844"/>
                    <a:pt x="4684" y="16782"/>
                    <a:pt x="4684" y="16751"/>
                  </a:cubicBezTo>
                  <a:lnTo>
                    <a:pt x="4684" y="16705"/>
                  </a:lnTo>
                  <a:close/>
                  <a:moveTo>
                    <a:pt x="6437" y="17061"/>
                  </a:moveTo>
                  <a:lnTo>
                    <a:pt x="6468" y="17077"/>
                  </a:lnTo>
                  <a:cubicBezTo>
                    <a:pt x="6473" y="17082"/>
                    <a:pt x="6480" y="17084"/>
                    <a:pt x="6488" y="17084"/>
                  </a:cubicBezTo>
                  <a:cubicBezTo>
                    <a:pt x="6504" y="17084"/>
                    <a:pt x="6524" y="17077"/>
                    <a:pt x="6545" y="17077"/>
                  </a:cubicBezTo>
                  <a:cubicBezTo>
                    <a:pt x="6576" y="17069"/>
                    <a:pt x="6607" y="17065"/>
                    <a:pt x="6634" y="17065"/>
                  </a:cubicBezTo>
                  <a:cubicBezTo>
                    <a:pt x="6661" y="17065"/>
                    <a:pt x="6685" y="17069"/>
                    <a:pt x="6700" y="17077"/>
                  </a:cubicBezTo>
                  <a:cubicBezTo>
                    <a:pt x="6747" y="17092"/>
                    <a:pt x="6778" y="17139"/>
                    <a:pt x="6778" y="17201"/>
                  </a:cubicBezTo>
                  <a:cubicBezTo>
                    <a:pt x="6778" y="17248"/>
                    <a:pt x="6762" y="17310"/>
                    <a:pt x="6716" y="17341"/>
                  </a:cubicBezTo>
                  <a:cubicBezTo>
                    <a:pt x="6669" y="17372"/>
                    <a:pt x="6623" y="17387"/>
                    <a:pt x="6561" y="17387"/>
                  </a:cubicBezTo>
                  <a:cubicBezTo>
                    <a:pt x="6530" y="17387"/>
                    <a:pt x="6468" y="17387"/>
                    <a:pt x="6437" y="17372"/>
                  </a:cubicBezTo>
                  <a:lnTo>
                    <a:pt x="6406" y="17372"/>
                  </a:lnTo>
                  <a:lnTo>
                    <a:pt x="6406" y="17341"/>
                  </a:lnTo>
                  <a:cubicBezTo>
                    <a:pt x="6375" y="17279"/>
                    <a:pt x="6375" y="17170"/>
                    <a:pt x="6406" y="17092"/>
                  </a:cubicBezTo>
                  <a:lnTo>
                    <a:pt x="6437" y="17061"/>
                  </a:lnTo>
                  <a:close/>
                  <a:moveTo>
                    <a:pt x="7112" y="17617"/>
                  </a:moveTo>
                  <a:cubicBezTo>
                    <a:pt x="7124" y="17617"/>
                    <a:pt x="7137" y="17618"/>
                    <a:pt x="7150" y="17620"/>
                  </a:cubicBezTo>
                  <a:lnTo>
                    <a:pt x="7181" y="17620"/>
                  </a:lnTo>
                  <a:lnTo>
                    <a:pt x="7181" y="17666"/>
                  </a:lnTo>
                  <a:cubicBezTo>
                    <a:pt x="7212" y="17775"/>
                    <a:pt x="7228" y="17899"/>
                    <a:pt x="7166" y="17992"/>
                  </a:cubicBezTo>
                  <a:cubicBezTo>
                    <a:pt x="7134" y="18070"/>
                    <a:pt x="7026" y="18132"/>
                    <a:pt x="6948" y="18132"/>
                  </a:cubicBezTo>
                  <a:cubicBezTo>
                    <a:pt x="6917" y="18132"/>
                    <a:pt x="6871" y="18101"/>
                    <a:pt x="6840" y="18085"/>
                  </a:cubicBezTo>
                  <a:lnTo>
                    <a:pt x="6824" y="18070"/>
                  </a:lnTo>
                  <a:cubicBezTo>
                    <a:pt x="6762" y="17976"/>
                    <a:pt x="6762" y="17837"/>
                    <a:pt x="6840" y="17744"/>
                  </a:cubicBezTo>
                  <a:cubicBezTo>
                    <a:pt x="6909" y="17674"/>
                    <a:pt x="7004" y="17617"/>
                    <a:pt x="7112" y="17617"/>
                  </a:cubicBezTo>
                  <a:close/>
                  <a:moveTo>
                    <a:pt x="6448" y="18066"/>
                  </a:moveTo>
                  <a:cubicBezTo>
                    <a:pt x="6477" y="18066"/>
                    <a:pt x="6506" y="18073"/>
                    <a:pt x="6530" y="18085"/>
                  </a:cubicBezTo>
                  <a:cubicBezTo>
                    <a:pt x="6592" y="18132"/>
                    <a:pt x="6607" y="18225"/>
                    <a:pt x="6545" y="18302"/>
                  </a:cubicBezTo>
                  <a:cubicBezTo>
                    <a:pt x="6266" y="18690"/>
                    <a:pt x="5304" y="19357"/>
                    <a:pt x="5273" y="19388"/>
                  </a:cubicBezTo>
                  <a:cubicBezTo>
                    <a:pt x="5258" y="19403"/>
                    <a:pt x="5211" y="19403"/>
                    <a:pt x="5196" y="19403"/>
                  </a:cubicBezTo>
                  <a:cubicBezTo>
                    <a:pt x="5149" y="19403"/>
                    <a:pt x="5103" y="19388"/>
                    <a:pt x="5072" y="19341"/>
                  </a:cubicBezTo>
                  <a:cubicBezTo>
                    <a:pt x="5041" y="19295"/>
                    <a:pt x="5056" y="19186"/>
                    <a:pt x="5118" y="19155"/>
                  </a:cubicBezTo>
                  <a:cubicBezTo>
                    <a:pt x="5118" y="19140"/>
                    <a:pt x="6064" y="18473"/>
                    <a:pt x="6328" y="18132"/>
                  </a:cubicBezTo>
                  <a:cubicBezTo>
                    <a:pt x="6357" y="18084"/>
                    <a:pt x="6402" y="18066"/>
                    <a:pt x="6448" y="18066"/>
                  </a:cubicBezTo>
                  <a:close/>
                  <a:moveTo>
                    <a:pt x="3881" y="18417"/>
                  </a:moveTo>
                  <a:cubicBezTo>
                    <a:pt x="4106" y="18417"/>
                    <a:pt x="4311" y="18523"/>
                    <a:pt x="4420" y="18705"/>
                  </a:cubicBezTo>
                  <a:cubicBezTo>
                    <a:pt x="4436" y="18767"/>
                    <a:pt x="4451" y="18799"/>
                    <a:pt x="4451" y="18845"/>
                  </a:cubicBezTo>
                  <a:cubicBezTo>
                    <a:pt x="4467" y="19016"/>
                    <a:pt x="4374" y="19171"/>
                    <a:pt x="4157" y="19279"/>
                  </a:cubicBezTo>
                  <a:cubicBezTo>
                    <a:pt x="3831" y="19496"/>
                    <a:pt x="3412" y="19745"/>
                    <a:pt x="2916" y="19745"/>
                  </a:cubicBezTo>
                  <a:cubicBezTo>
                    <a:pt x="2869" y="19745"/>
                    <a:pt x="2807" y="19729"/>
                    <a:pt x="2745" y="19729"/>
                  </a:cubicBezTo>
                  <a:cubicBezTo>
                    <a:pt x="2513" y="19714"/>
                    <a:pt x="2280" y="19558"/>
                    <a:pt x="2296" y="19326"/>
                  </a:cubicBezTo>
                  <a:cubicBezTo>
                    <a:pt x="2296" y="19171"/>
                    <a:pt x="2420" y="19047"/>
                    <a:pt x="2528" y="18969"/>
                  </a:cubicBezTo>
                  <a:cubicBezTo>
                    <a:pt x="2885" y="18752"/>
                    <a:pt x="3273" y="18550"/>
                    <a:pt x="3691" y="18442"/>
                  </a:cubicBezTo>
                  <a:cubicBezTo>
                    <a:pt x="3755" y="18425"/>
                    <a:pt x="3819" y="18417"/>
                    <a:pt x="3881" y="18417"/>
                  </a:cubicBezTo>
                  <a:close/>
                  <a:moveTo>
                    <a:pt x="1849" y="20362"/>
                  </a:moveTo>
                  <a:cubicBezTo>
                    <a:pt x="1907" y="20362"/>
                    <a:pt x="1959" y="20402"/>
                    <a:pt x="1970" y="20458"/>
                  </a:cubicBezTo>
                  <a:cubicBezTo>
                    <a:pt x="1985" y="20536"/>
                    <a:pt x="1954" y="20613"/>
                    <a:pt x="1877" y="20644"/>
                  </a:cubicBezTo>
                  <a:cubicBezTo>
                    <a:pt x="1567" y="20768"/>
                    <a:pt x="869" y="20784"/>
                    <a:pt x="838" y="20784"/>
                  </a:cubicBezTo>
                  <a:cubicBezTo>
                    <a:pt x="760" y="20784"/>
                    <a:pt x="698" y="20722"/>
                    <a:pt x="698" y="20644"/>
                  </a:cubicBezTo>
                  <a:cubicBezTo>
                    <a:pt x="698" y="20567"/>
                    <a:pt x="760" y="20489"/>
                    <a:pt x="838" y="20489"/>
                  </a:cubicBezTo>
                  <a:cubicBezTo>
                    <a:pt x="1008" y="20489"/>
                    <a:pt x="1551" y="20458"/>
                    <a:pt x="1784" y="20380"/>
                  </a:cubicBezTo>
                  <a:cubicBezTo>
                    <a:pt x="1805" y="20368"/>
                    <a:pt x="1828" y="20362"/>
                    <a:pt x="1849" y="20362"/>
                  </a:cubicBezTo>
                  <a:close/>
                  <a:moveTo>
                    <a:pt x="0" y="1"/>
                  </a:moveTo>
                  <a:lnTo>
                    <a:pt x="0" y="575"/>
                  </a:lnTo>
                  <a:cubicBezTo>
                    <a:pt x="279" y="575"/>
                    <a:pt x="589" y="575"/>
                    <a:pt x="807" y="606"/>
                  </a:cubicBezTo>
                  <a:cubicBezTo>
                    <a:pt x="884" y="621"/>
                    <a:pt x="946" y="699"/>
                    <a:pt x="931" y="776"/>
                  </a:cubicBezTo>
                  <a:cubicBezTo>
                    <a:pt x="931" y="854"/>
                    <a:pt x="853" y="885"/>
                    <a:pt x="791" y="885"/>
                  </a:cubicBezTo>
                  <a:lnTo>
                    <a:pt x="745" y="885"/>
                  </a:lnTo>
                  <a:cubicBezTo>
                    <a:pt x="558" y="854"/>
                    <a:pt x="264" y="854"/>
                    <a:pt x="0" y="854"/>
                  </a:cubicBezTo>
                  <a:lnTo>
                    <a:pt x="0" y="19729"/>
                  </a:lnTo>
                  <a:cubicBezTo>
                    <a:pt x="155" y="19791"/>
                    <a:pt x="248" y="19931"/>
                    <a:pt x="248" y="20086"/>
                  </a:cubicBezTo>
                  <a:cubicBezTo>
                    <a:pt x="248" y="20117"/>
                    <a:pt x="248" y="20163"/>
                    <a:pt x="233" y="20194"/>
                  </a:cubicBezTo>
                  <a:cubicBezTo>
                    <a:pt x="186" y="20303"/>
                    <a:pt x="93" y="20349"/>
                    <a:pt x="0" y="20380"/>
                  </a:cubicBezTo>
                  <a:lnTo>
                    <a:pt x="0" y="21327"/>
                  </a:lnTo>
                  <a:cubicBezTo>
                    <a:pt x="5894" y="21327"/>
                    <a:pt x="10655" y="16550"/>
                    <a:pt x="10655" y="10656"/>
                  </a:cubicBezTo>
                  <a:cubicBezTo>
                    <a:pt x="10655" y="4762"/>
                    <a:pt x="5894" y="1"/>
                    <a:pt x="0" y="1"/>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26"/>
            <p:cNvSpPr/>
            <p:nvPr/>
          </p:nvSpPr>
          <p:spPr>
            <a:xfrm>
              <a:off x="897188" y="3784000"/>
              <a:ext cx="64000" cy="32200"/>
            </a:xfrm>
            <a:custGeom>
              <a:avLst/>
              <a:gdLst/>
              <a:ahLst/>
              <a:cxnLst/>
              <a:rect l="l" t="t" r="r" b="b"/>
              <a:pathLst>
                <a:path w="2560" h="1288" extrusionOk="0">
                  <a:moveTo>
                    <a:pt x="699" y="279"/>
                  </a:moveTo>
                  <a:cubicBezTo>
                    <a:pt x="1087" y="279"/>
                    <a:pt x="1676" y="310"/>
                    <a:pt x="2064" y="636"/>
                  </a:cubicBezTo>
                  <a:cubicBezTo>
                    <a:pt x="2157" y="714"/>
                    <a:pt x="2234" y="853"/>
                    <a:pt x="2203" y="915"/>
                  </a:cubicBezTo>
                  <a:cubicBezTo>
                    <a:pt x="2157" y="946"/>
                    <a:pt x="2064" y="962"/>
                    <a:pt x="1986" y="962"/>
                  </a:cubicBezTo>
                  <a:cubicBezTo>
                    <a:pt x="1885" y="972"/>
                    <a:pt x="1783" y="977"/>
                    <a:pt x="1680" y="977"/>
                  </a:cubicBezTo>
                  <a:cubicBezTo>
                    <a:pt x="1328" y="977"/>
                    <a:pt x="970" y="918"/>
                    <a:pt x="621" y="822"/>
                  </a:cubicBezTo>
                  <a:cubicBezTo>
                    <a:pt x="435" y="760"/>
                    <a:pt x="311" y="605"/>
                    <a:pt x="311" y="434"/>
                  </a:cubicBezTo>
                  <a:lnTo>
                    <a:pt x="311" y="372"/>
                  </a:lnTo>
                  <a:cubicBezTo>
                    <a:pt x="342" y="310"/>
                    <a:pt x="451" y="279"/>
                    <a:pt x="606" y="279"/>
                  </a:cubicBezTo>
                  <a:close/>
                  <a:moveTo>
                    <a:pt x="606" y="0"/>
                  </a:moveTo>
                  <a:cubicBezTo>
                    <a:pt x="513" y="0"/>
                    <a:pt x="171" y="16"/>
                    <a:pt x="63" y="279"/>
                  </a:cubicBezTo>
                  <a:cubicBezTo>
                    <a:pt x="47" y="310"/>
                    <a:pt x="16" y="357"/>
                    <a:pt x="16" y="403"/>
                  </a:cubicBezTo>
                  <a:cubicBezTo>
                    <a:pt x="1" y="714"/>
                    <a:pt x="218" y="1008"/>
                    <a:pt x="528" y="1101"/>
                  </a:cubicBezTo>
                  <a:cubicBezTo>
                    <a:pt x="916" y="1225"/>
                    <a:pt x="1335" y="1287"/>
                    <a:pt x="1753" y="1287"/>
                  </a:cubicBezTo>
                  <a:lnTo>
                    <a:pt x="1986" y="1287"/>
                  </a:lnTo>
                  <a:cubicBezTo>
                    <a:pt x="2110" y="1256"/>
                    <a:pt x="2312" y="1241"/>
                    <a:pt x="2405" y="1086"/>
                  </a:cubicBezTo>
                  <a:cubicBezTo>
                    <a:pt x="2560" y="869"/>
                    <a:pt x="2420" y="605"/>
                    <a:pt x="2234" y="434"/>
                  </a:cubicBezTo>
                  <a:cubicBezTo>
                    <a:pt x="1769" y="47"/>
                    <a:pt x="1149"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26"/>
            <p:cNvSpPr/>
            <p:nvPr/>
          </p:nvSpPr>
          <p:spPr>
            <a:xfrm>
              <a:off x="922013" y="4213325"/>
              <a:ext cx="54700" cy="33650"/>
            </a:xfrm>
            <a:custGeom>
              <a:avLst/>
              <a:gdLst/>
              <a:ahLst/>
              <a:cxnLst/>
              <a:rect l="l" t="t" r="r" b="b"/>
              <a:pathLst>
                <a:path w="2188" h="1346" extrusionOk="0">
                  <a:moveTo>
                    <a:pt x="1613" y="275"/>
                  </a:moveTo>
                  <a:cubicBezTo>
                    <a:pt x="1722" y="275"/>
                    <a:pt x="1815" y="337"/>
                    <a:pt x="1877" y="431"/>
                  </a:cubicBezTo>
                  <a:cubicBezTo>
                    <a:pt x="1893" y="431"/>
                    <a:pt x="1893" y="446"/>
                    <a:pt x="1893" y="446"/>
                  </a:cubicBezTo>
                  <a:cubicBezTo>
                    <a:pt x="1893" y="508"/>
                    <a:pt x="1846" y="570"/>
                    <a:pt x="1738" y="648"/>
                  </a:cubicBezTo>
                  <a:cubicBezTo>
                    <a:pt x="1446" y="842"/>
                    <a:pt x="1056" y="1061"/>
                    <a:pt x="667" y="1061"/>
                  </a:cubicBezTo>
                  <a:cubicBezTo>
                    <a:pt x="620" y="1061"/>
                    <a:pt x="574" y="1058"/>
                    <a:pt x="528" y="1051"/>
                  </a:cubicBezTo>
                  <a:cubicBezTo>
                    <a:pt x="419" y="1035"/>
                    <a:pt x="326" y="973"/>
                    <a:pt x="326" y="942"/>
                  </a:cubicBezTo>
                  <a:cubicBezTo>
                    <a:pt x="326" y="896"/>
                    <a:pt x="373" y="865"/>
                    <a:pt x="450" y="803"/>
                  </a:cubicBezTo>
                  <a:cubicBezTo>
                    <a:pt x="776" y="570"/>
                    <a:pt x="1117" y="415"/>
                    <a:pt x="1505" y="291"/>
                  </a:cubicBezTo>
                  <a:cubicBezTo>
                    <a:pt x="1536" y="275"/>
                    <a:pt x="1567" y="275"/>
                    <a:pt x="1613" y="275"/>
                  </a:cubicBezTo>
                  <a:close/>
                  <a:moveTo>
                    <a:pt x="1615" y="0"/>
                  </a:moveTo>
                  <a:cubicBezTo>
                    <a:pt x="1549" y="0"/>
                    <a:pt x="1480" y="9"/>
                    <a:pt x="1412" y="27"/>
                  </a:cubicBezTo>
                  <a:cubicBezTo>
                    <a:pt x="993" y="136"/>
                    <a:pt x="605" y="322"/>
                    <a:pt x="249" y="570"/>
                  </a:cubicBezTo>
                  <a:cubicBezTo>
                    <a:pt x="156" y="648"/>
                    <a:pt x="16" y="741"/>
                    <a:pt x="16" y="911"/>
                  </a:cubicBezTo>
                  <a:cubicBezTo>
                    <a:pt x="0" y="1144"/>
                    <a:pt x="233" y="1299"/>
                    <a:pt x="466" y="1330"/>
                  </a:cubicBezTo>
                  <a:cubicBezTo>
                    <a:pt x="528" y="1346"/>
                    <a:pt x="574" y="1346"/>
                    <a:pt x="636" y="1346"/>
                  </a:cubicBezTo>
                  <a:cubicBezTo>
                    <a:pt x="1102" y="1346"/>
                    <a:pt x="1551" y="1097"/>
                    <a:pt x="1877" y="880"/>
                  </a:cubicBezTo>
                  <a:cubicBezTo>
                    <a:pt x="2094" y="741"/>
                    <a:pt x="2187" y="586"/>
                    <a:pt x="2172" y="415"/>
                  </a:cubicBezTo>
                  <a:cubicBezTo>
                    <a:pt x="2172" y="353"/>
                    <a:pt x="2156" y="322"/>
                    <a:pt x="2125" y="275"/>
                  </a:cubicBezTo>
                  <a:cubicBezTo>
                    <a:pt x="2030" y="97"/>
                    <a:pt x="1834" y="0"/>
                    <a:pt x="1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26"/>
            <p:cNvSpPr/>
            <p:nvPr/>
          </p:nvSpPr>
          <p:spPr>
            <a:xfrm>
              <a:off x="865788" y="4245800"/>
              <a:ext cx="6225" cy="15525"/>
            </a:xfrm>
            <a:custGeom>
              <a:avLst/>
              <a:gdLst/>
              <a:ahLst/>
              <a:cxnLst/>
              <a:rect l="l" t="t" r="r" b="b"/>
              <a:pathLst>
                <a:path w="249" h="621" extrusionOk="0">
                  <a:moveTo>
                    <a:pt x="1" y="0"/>
                  </a:moveTo>
                  <a:lnTo>
                    <a:pt x="1" y="620"/>
                  </a:lnTo>
                  <a:cubicBezTo>
                    <a:pt x="78" y="620"/>
                    <a:pt x="171" y="574"/>
                    <a:pt x="233" y="465"/>
                  </a:cubicBezTo>
                  <a:cubicBezTo>
                    <a:pt x="249" y="434"/>
                    <a:pt x="249" y="388"/>
                    <a:pt x="249" y="357"/>
                  </a:cubicBezTo>
                  <a:cubicBezTo>
                    <a:pt x="249" y="202"/>
                    <a:pt x="156" y="6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26"/>
            <p:cNvSpPr/>
            <p:nvPr/>
          </p:nvSpPr>
          <p:spPr>
            <a:xfrm>
              <a:off x="949938" y="3854950"/>
              <a:ext cx="48475" cy="42675"/>
            </a:xfrm>
            <a:custGeom>
              <a:avLst/>
              <a:gdLst/>
              <a:ahLst/>
              <a:cxnLst/>
              <a:rect l="l" t="t" r="r" b="b"/>
              <a:pathLst>
                <a:path w="1939" h="1707" extrusionOk="0">
                  <a:moveTo>
                    <a:pt x="838" y="0"/>
                  </a:moveTo>
                  <a:cubicBezTo>
                    <a:pt x="760" y="0"/>
                    <a:pt x="698" y="78"/>
                    <a:pt x="698" y="156"/>
                  </a:cubicBezTo>
                  <a:lnTo>
                    <a:pt x="745" y="419"/>
                  </a:lnTo>
                  <a:cubicBezTo>
                    <a:pt x="621" y="280"/>
                    <a:pt x="465" y="171"/>
                    <a:pt x="341" y="47"/>
                  </a:cubicBezTo>
                  <a:cubicBezTo>
                    <a:pt x="310" y="24"/>
                    <a:pt x="272" y="12"/>
                    <a:pt x="233" y="12"/>
                  </a:cubicBezTo>
                  <a:cubicBezTo>
                    <a:pt x="194" y="12"/>
                    <a:pt x="155" y="24"/>
                    <a:pt x="124" y="47"/>
                  </a:cubicBezTo>
                  <a:cubicBezTo>
                    <a:pt x="62" y="109"/>
                    <a:pt x="62" y="202"/>
                    <a:pt x="124" y="264"/>
                  </a:cubicBezTo>
                  <a:cubicBezTo>
                    <a:pt x="295" y="435"/>
                    <a:pt x="496" y="590"/>
                    <a:pt x="698" y="745"/>
                  </a:cubicBezTo>
                  <a:cubicBezTo>
                    <a:pt x="512" y="776"/>
                    <a:pt x="310" y="776"/>
                    <a:pt x="140" y="791"/>
                  </a:cubicBezTo>
                  <a:cubicBezTo>
                    <a:pt x="62" y="791"/>
                    <a:pt x="0" y="869"/>
                    <a:pt x="0" y="946"/>
                  </a:cubicBezTo>
                  <a:cubicBezTo>
                    <a:pt x="0" y="1024"/>
                    <a:pt x="62" y="1086"/>
                    <a:pt x="140" y="1086"/>
                  </a:cubicBezTo>
                  <a:cubicBezTo>
                    <a:pt x="372" y="1086"/>
                    <a:pt x="590" y="1055"/>
                    <a:pt x="822" y="1040"/>
                  </a:cubicBezTo>
                  <a:lnTo>
                    <a:pt x="884" y="1567"/>
                  </a:lnTo>
                  <a:cubicBezTo>
                    <a:pt x="884" y="1644"/>
                    <a:pt x="962" y="1706"/>
                    <a:pt x="1008" y="1706"/>
                  </a:cubicBezTo>
                  <a:lnTo>
                    <a:pt x="1039" y="1706"/>
                  </a:lnTo>
                  <a:cubicBezTo>
                    <a:pt x="1117" y="1706"/>
                    <a:pt x="1163" y="1629"/>
                    <a:pt x="1163" y="1551"/>
                  </a:cubicBezTo>
                  <a:lnTo>
                    <a:pt x="1117" y="1086"/>
                  </a:lnTo>
                  <a:lnTo>
                    <a:pt x="1117" y="1086"/>
                  </a:lnTo>
                  <a:cubicBezTo>
                    <a:pt x="1303" y="1210"/>
                    <a:pt x="1505" y="1350"/>
                    <a:pt x="1722" y="1474"/>
                  </a:cubicBezTo>
                  <a:cubicBezTo>
                    <a:pt x="1737" y="1489"/>
                    <a:pt x="1753" y="1489"/>
                    <a:pt x="1784" y="1489"/>
                  </a:cubicBezTo>
                  <a:cubicBezTo>
                    <a:pt x="1846" y="1489"/>
                    <a:pt x="1892" y="1474"/>
                    <a:pt x="1908" y="1412"/>
                  </a:cubicBezTo>
                  <a:cubicBezTo>
                    <a:pt x="1939"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26"/>
            <p:cNvSpPr/>
            <p:nvPr/>
          </p:nvSpPr>
          <p:spPr>
            <a:xfrm>
              <a:off x="865788" y="3766550"/>
              <a:ext cx="23675" cy="8925"/>
            </a:xfrm>
            <a:custGeom>
              <a:avLst/>
              <a:gdLst/>
              <a:ahLst/>
              <a:cxnLst/>
              <a:rect l="l" t="t" r="r" b="b"/>
              <a:pathLst>
                <a:path w="947" h="357" extrusionOk="0">
                  <a:moveTo>
                    <a:pt x="1" y="0"/>
                  </a:moveTo>
                  <a:lnTo>
                    <a:pt x="1" y="295"/>
                  </a:lnTo>
                  <a:cubicBezTo>
                    <a:pt x="249" y="310"/>
                    <a:pt x="543" y="310"/>
                    <a:pt x="761" y="357"/>
                  </a:cubicBezTo>
                  <a:lnTo>
                    <a:pt x="792" y="357"/>
                  </a:lnTo>
                  <a:cubicBezTo>
                    <a:pt x="854" y="357"/>
                    <a:pt x="931" y="310"/>
                    <a:pt x="931" y="233"/>
                  </a:cubicBezTo>
                  <a:cubicBezTo>
                    <a:pt x="947" y="155"/>
                    <a:pt x="885" y="78"/>
                    <a:pt x="807" y="62"/>
                  </a:cubicBezTo>
                  <a:cubicBezTo>
                    <a:pt x="574" y="16"/>
                    <a:pt x="29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26"/>
            <p:cNvSpPr/>
            <p:nvPr/>
          </p:nvSpPr>
          <p:spPr>
            <a:xfrm>
              <a:off x="1013513" y="3820825"/>
              <a:ext cx="34925" cy="29100"/>
            </a:xfrm>
            <a:custGeom>
              <a:avLst/>
              <a:gdLst/>
              <a:ahLst/>
              <a:cxnLst/>
              <a:rect l="l" t="t" r="r" b="b"/>
              <a:pathLst>
                <a:path w="1397" h="1164" extrusionOk="0">
                  <a:moveTo>
                    <a:pt x="141" y="1"/>
                  </a:moveTo>
                  <a:cubicBezTo>
                    <a:pt x="92" y="1"/>
                    <a:pt x="47" y="21"/>
                    <a:pt x="16" y="63"/>
                  </a:cubicBezTo>
                  <a:cubicBezTo>
                    <a:pt x="1" y="140"/>
                    <a:pt x="16" y="218"/>
                    <a:pt x="78" y="280"/>
                  </a:cubicBezTo>
                  <a:cubicBezTo>
                    <a:pt x="78" y="280"/>
                    <a:pt x="668" y="621"/>
                    <a:pt x="1148" y="1133"/>
                  </a:cubicBezTo>
                  <a:cubicBezTo>
                    <a:pt x="1164" y="1164"/>
                    <a:pt x="1210" y="1164"/>
                    <a:pt x="1242" y="1164"/>
                  </a:cubicBezTo>
                  <a:cubicBezTo>
                    <a:pt x="1288" y="1164"/>
                    <a:pt x="1319" y="1148"/>
                    <a:pt x="1335" y="1133"/>
                  </a:cubicBezTo>
                  <a:cubicBezTo>
                    <a:pt x="1397" y="1071"/>
                    <a:pt x="1397" y="978"/>
                    <a:pt x="1335" y="916"/>
                  </a:cubicBezTo>
                  <a:cubicBezTo>
                    <a:pt x="838" y="388"/>
                    <a:pt x="249" y="16"/>
                    <a:pt x="218" y="16"/>
                  </a:cubicBezTo>
                  <a:cubicBezTo>
                    <a:pt x="192" y="6"/>
                    <a:pt x="16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26"/>
            <p:cNvSpPr/>
            <p:nvPr/>
          </p:nvSpPr>
          <p:spPr>
            <a:xfrm>
              <a:off x="1086413" y="3904400"/>
              <a:ext cx="25225" cy="47900"/>
            </a:xfrm>
            <a:custGeom>
              <a:avLst/>
              <a:gdLst/>
              <a:ahLst/>
              <a:cxnLst/>
              <a:rect l="l" t="t" r="r" b="b"/>
              <a:pathLst>
                <a:path w="1009" h="1916" extrusionOk="0">
                  <a:moveTo>
                    <a:pt x="181" y="0"/>
                  </a:moveTo>
                  <a:cubicBezTo>
                    <a:pt x="151" y="0"/>
                    <a:pt x="120" y="13"/>
                    <a:pt x="94" y="39"/>
                  </a:cubicBezTo>
                  <a:cubicBezTo>
                    <a:pt x="32" y="70"/>
                    <a:pt x="1" y="163"/>
                    <a:pt x="47" y="225"/>
                  </a:cubicBezTo>
                  <a:cubicBezTo>
                    <a:pt x="47" y="225"/>
                    <a:pt x="47" y="225"/>
                    <a:pt x="47" y="225"/>
                  </a:cubicBezTo>
                  <a:cubicBezTo>
                    <a:pt x="56" y="225"/>
                    <a:pt x="514" y="977"/>
                    <a:pt x="714" y="1791"/>
                  </a:cubicBezTo>
                  <a:cubicBezTo>
                    <a:pt x="730" y="1853"/>
                    <a:pt x="792" y="1915"/>
                    <a:pt x="854" y="1915"/>
                  </a:cubicBezTo>
                  <a:lnTo>
                    <a:pt x="885" y="1915"/>
                  </a:lnTo>
                  <a:cubicBezTo>
                    <a:pt x="962"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26"/>
            <p:cNvSpPr/>
            <p:nvPr/>
          </p:nvSpPr>
          <p:spPr>
            <a:xfrm>
              <a:off x="1108513" y="3961125"/>
              <a:ext cx="10100" cy="40800"/>
            </a:xfrm>
            <a:custGeom>
              <a:avLst/>
              <a:gdLst/>
              <a:ahLst/>
              <a:cxnLst/>
              <a:rect l="l" t="t" r="r" b="b"/>
              <a:pathLst>
                <a:path w="404" h="1632" extrusionOk="0">
                  <a:moveTo>
                    <a:pt x="148" y="1"/>
                  </a:moveTo>
                  <a:cubicBezTo>
                    <a:pt x="141" y="1"/>
                    <a:pt x="133" y="1"/>
                    <a:pt x="125" y="3"/>
                  </a:cubicBezTo>
                  <a:cubicBezTo>
                    <a:pt x="63" y="19"/>
                    <a:pt x="1" y="96"/>
                    <a:pt x="16" y="174"/>
                  </a:cubicBezTo>
                  <a:cubicBezTo>
                    <a:pt x="16" y="174"/>
                    <a:pt x="156" y="1042"/>
                    <a:pt x="125" y="1492"/>
                  </a:cubicBezTo>
                  <a:cubicBezTo>
                    <a:pt x="125" y="1570"/>
                    <a:pt x="171" y="1632"/>
                    <a:pt x="249" y="1632"/>
                  </a:cubicBezTo>
                  <a:cubicBezTo>
                    <a:pt x="326" y="1632"/>
                    <a:pt x="388" y="1585"/>
                    <a:pt x="388" y="1507"/>
                  </a:cubicBezTo>
                  <a:cubicBezTo>
                    <a:pt x="404" y="1042"/>
                    <a:pt x="295"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26"/>
            <p:cNvSpPr/>
            <p:nvPr/>
          </p:nvSpPr>
          <p:spPr>
            <a:xfrm>
              <a:off x="1110838" y="4013525"/>
              <a:ext cx="9725" cy="41125"/>
            </a:xfrm>
            <a:custGeom>
              <a:avLst/>
              <a:gdLst/>
              <a:ahLst/>
              <a:cxnLst/>
              <a:rect l="l" t="t" r="r" b="b"/>
              <a:pathLst>
                <a:path w="389" h="1645" extrusionOk="0">
                  <a:moveTo>
                    <a:pt x="264" y="1"/>
                  </a:moveTo>
                  <a:cubicBezTo>
                    <a:pt x="187" y="1"/>
                    <a:pt x="125" y="94"/>
                    <a:pt x="125" y="171"/>
                  </a:cubicBezTo>
                  <a:cubicBezTo>
                    <a:pt x="125" y="435"/>
                    <a:pt x="109" y="1195"/>
                    <a:pt x="32" y="1459"/>
                  </a:cubicBezTo>
                  <a:cubicBezTo>
                    <a:pt x="1" y="1536"/>
                    <a:pt x="47" y="1614"/>
                    <a:pt x="125" y="1645"/>
                  </a:cubicBezTo>
                  <a:lnTo>
                    <a:pt x="156" y="1645"/>
                  </a:lnTo>
                  <a:cubicBezTo>
                    <a:pt x="218" y="1645"/>
                    <a:pt x="280" y="1598"/>
                    <a:pt x="295" y="1521"/>
                  </a:cubicBezTo>
                  <a:cubicBezTo>
                    <a:pt x="388" y="1149"/>
                    <a:pt x="388" y="187"/>
                    <a:pt x="388" y="140"/>
                  </a:cubicBezTo>
                  <a:cubicBezTo>
                    <a:pt x="388" y="63"/>
                    <a:pt x="342"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26"/>
            <p:cNvSpPr/>
            <p:nvPr/>
          </p:nvSpPr>
          <p:spPr>
            <a:xfrm>
              <a:off x="1061988" y="4119700"/>
              <a:ext cx="34525" cy="49725"/>
            </a:xfrm>
            <a:custGeom>
              <a:avLst/>
              <a:gdLst/>
              <a:ahLst/>
              <a:cxnLst/>
              <a:rect l="l" t="t" r="r" b="b"/>
              <a:pathLst>
                <a:path w="1381" h="1989" extrusionOk="0">
                  <a:moveTo>
                    <a:pt x="1242" y="0"/>
                  </a:moveTo>
                  <a:cubicBezTo>
                    <a:pt x="1175" y="0"/>
                    <a:pt x="1113" y="44"/>
                    <a:pt x="1086" y="112"/>
                  </a:cubicBezTo>
                  <a:cubicBezTo>
                    <a:pt x="931" y="624"/>
                    <a:pt x="62" y="1756"/>
                    <a:pt x="62" y="1756"/>
                  </a:cubicBezTo>
                  <a:cubicBezTo>
                    <a:pt x="0" y="1818"/>
                    <a:pt x="31" y="1911"/>
                    <a:pt x="78" y="1942"/>
                  </a:cubicBezTo>
                  <a:cubicBezTo>
                    <a:pt x="94" y="1973"/>
                    <a:pt x="140" y="1989"/>
                    <a:pt x="156" y="1989"/>
                  </a:cubicBezTo>
                  <a:cubicBezTo>
                    <a:pt x="202" y="1989"/>
                    <a:pt x="233" y="1973"/>
                    <a:pt x="280" y="1927"/>
                  </a:cubicBezTo>
                  <a:cubicBezTo>
                    <a:pt x="311" y="1896"/>
                    <a:pt x="1210" y="763"/>
                    <a:pt x="1365" y="190"/>
                  </a:cubicBezTo>
                  <a:cubicBezTo>
                    <a:pt x="1381" y="112"/>
                    <a:pt x="1334"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26"/>
            <p:cNvSpPr/>
            <p:nvPr/>
          </p:nvSpPr>
          <p:spPr>
            <a:xfrm>
              <a:off x="991413" y="4203825"/>
              <a:ext cx="38800" cy="33450"/>
            </a:xfrm>
            <a:custGeom>
              <a:avLst/>
              <a:gdLst/>
              <a:ahLst/>
              <a:cxnLst/>
              <a:rect l="l" t="t" r="r" b="b"/>
              <a:pathLst>
                <a:path w="1552" h="1338" extrusionOk="0">
                  <a:moveTo>
                    <a:pt x="1402" y="0"/>
                  </a:moveTo>
                  <a:cubicBezTo>
                    <a:pt x="1361" y="0"/>
                    <a:pt x="1316" y="23"/>
                    <a:pt x="1288" y="51"/>
                  </a:cubicBezTo>
                  <a:cubicBezTo>
                    <a:pt x="1024" y="407"/>
                    <a:pt x="78" y="1059"/>
                    <a:pt x="78" y="1090"/>
                  </a:cubicBezTo>
                  <a:cubicBezTo>
                    <a:pt x="16" y="1121"/>
                    <a:pt x="1" y="1214"/>
                    <a:pt x="32" y="1276"/>
                  </a:cubicBezTo>
                  <a:cubicBezTo>
                    <a:pt x="63" y="1322"/>
                    <a:pt x="109" y="1338"/>
                    <a:pt x="156" y="1338"/>
                  </a:cubicBezTo>
                  <a:cubicBezTo>
                    <a:pt x="171" y="1338"/>
                    <a:pt x="218" y="1338"/>
                    <a:pt x="233" y="1307"/>
                  </a:cubicBezTo>
                  <a:cubicBezTo>
                    <a:pt x="264" y="1291"/>
                    <a:pt x="1226" y="609"/>
                    <a:pt x="1505" y="221"/>
                  </a:cubicBezTo>
                  <a:cubicBezTo>
                    <a:pt x="1552" y="175"/>
                    <a:pt x="1552" y="66"/>
                    <a:pt x="1474" y="35"/>
                  </a:cubicBezTo>
                  <a:cubicBezTo>
                    <a:pt x="1456" y="10"/>
                    <a:pt x="1429" y="0"/>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26"/>
            <p:cNvSpPr/>
            <p:nvPr/>
          </p:nvSpPr>
          <p:spPr>
            <a:xfrm>
              <a:off x="1068588" y="4082875"/>
              <a:ext cx="22500" cy="34200"/>
            </a:xfrm>
            <a:custGeom>
              <a:avLst/>
              <a:gdLst/>
              <a:ahLst/>
              <a:cxnLst/>
              <a:rect l="l" t="t" r="r" b="b"/>
              <a:pathLst>
                <a:path w="900" h="1368" extrusionOk="0">
                  <a:moveTo>
                    <a:pt x="761" y="0"/>
                  </a:moveTo>
                  <a:cubicBezTo>
                    <a:pt x="695" y="0"/>
                    <a:pt x="634" y="44"/>
                    <a:pt x="620" y="112"/>
                  </a:cubicBezTo>
                  <a:cubicBezTo>
                    <a:pt x="465" y="623"/>
                    <a:pt x="47" y="1135"/>
                    <a:pt x="47" y="1135"/>
                  </a:cubicBezTo>
                  <a:cubicBezTo>
                    <a:pt x="0" y="1197"/>
                    <a:pt x="16" y="1290"/>
                    <a:pt x="78" y="1321"/>
                  </a:cubicBezTo>
                  <a:cubicBezTo>
                    <a:pt x="93" y="1368"/>
                    <a:pt x="109" y="1368"/>
                    <a:pt x="140" y="1368"/>
                  </a:cubicBezTo>
                  <a:cubicBezTo>
                    <a:pt x="186" y="1368"/>
                    <a:pt x="217" y="1352"/>
                    <a:pt x="264" y="1306"/>
                  </a:cubicBezTo>
                  <a:cubicBezTo>
                    <a:pt x="279" y="1290"/>
                    <a:pt x="714" y="748"/>
                    <a:pt x="884" y="189"/>
                  </a:cubicBezTo>
                  <a:cubicBezTo>
                    <a:pt x="900" y="112"/>
                    <a:pt x="869" y="34"/>
                    <a:pt x="791" y="3"/>
                  </a:cubicBezTo>
                  <a:cubicBezTo>
                    <a:pt x="781" y="1"/>
                    <a:pt x="771"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26"/>
            <p:cNvSpPr/>
            <p:nvPr/>
          </p:nvSpPr>
          <p:spPr>
            <a:xfrm>
              <a:off x="88286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62"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26"/>
            <p:cNvSpPr/>
            <p:nvPr/>
          </p:nvSpPr>
          <p:spPr>
            <a:xfrm>
              <a:off x="962713" y="3914275"/>
              <a:ext cx="12450" cy="11275"/>
            </a:xfrm>
            <a:custGeom>
              <a:avLst/>
              <a:gdLst/>
              <a:ahLst/>
              <a:cxnLst/>
              <a:rect l="l" t="t" r="r" b="b"/>
              <a:pathLst>
                <a:path w="498" h="451" extrusionOk="0">
                  <a:moveTo>
                    <a:pt x="172" y="0"/>
                  </a:moveTo>
                  <a:cubicBezTo>
                    <a:pt x="141" y="0"/>
                    <a:pt x="79" y="0"/>
                    <a:pt x="63" y="16"/>
                  </a:cubicBezTo>
                  <a:cubicBezTo>
                    <a:pt x="17" y="16"/>
                    <a:pt x="1" y="62"/>
                    <a:pt x="1" y="93"/>
                  </a:cubicBezTo>
                  <a:cubicBezTo>
                    <a:pt x="1" y="140"/>
                    <a:pt x="17" y="155"/>
                    <a:pt x="32" y="171"/>
                  </a:cubicBezTo>
                  <a:cubicBezTo>
                    <a:pt x="94" y="311"/>
                    <a:pt x="234" y="435"/>
                    <a:pt x="389" y="450"/>
                  </a:cubicBezTo>
                  <a:lnTo>
                    <a:pt x="404" y="450"/>
                  </a:lnTo>
                  <a:lnTo>
                    <a:pt x="435" y="435"/>
                  </a:lnTo>
                  <a:cubicBezTo>
                    <a:pt x="497" y="342"/>
                    <a:pt x="482" y="202"/>
                    <a:pt x="435" y="124"/>
                  </a:cubicBezTo>
                  <a:cubicBezTo>
                    <a:pt x="373" y="47"/>
                    <a:pt x="265"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26"/>
            <p:cNvSpPr/>
            <p:nvPr/>
          </p:nvSpPr>
          <p:spPr>
            <a:xfrm>
              <a:off x="936363" y="3918000"/>
              <a:ext cx="11275" cy="9475"/>
            </a:xfrm>
            <a:custGeom>
              <a:avLst/>
              <a:gdLst/>
              <a:ahLst/>
              <a:cxnLst/>
              <a:rect l="l" t="t" r="r" b="b"/>
              <a:pathLst>
                <a:path w="451" h="379" extrusionOk="0">
                  <a:moveTo>
                    <a:pt x="130" y="1"/>
                  </a:moveTo>
                  <a:cubicBezTo>
                    <a:pt x="107" y="1"/>
                    <a:pt x="84" y="3"/>
                    <a:pt x="62" y="6"/>
                  </a:cubicBezTo>
                  <a:lnTo>
                    <a:pt x="31" y="6"/>
                  </a:lnTo>
                  <a:lnTo>
                    <a:pt x="31" y="53"/>
                  </a:lnTo>
                  <a:cubicBezTo>
                    <a:pt x="0" y="146"/>
                    <a:pt x="62" y="239"/>
                    <a:pt x="124" y="301"/>
                  </a:cubicBezTo>
                  <a:cubicBezTo>
                    <a:pt x="186" y="348"/>
                    <a:pt x="280" y="363"/>
                    <a:pt x="357" y="379"/>
                  </a:cubicBezTo>
                  <a:lnTo>
                    <a:pt x="388" y="379"/>
                  </a:lnTo>
                  <a:lnTo>
                    <a:pt x="419" y="348"/>
                  </a:lnTo>
                  <a:cubicBezTo>
                    <a:pt x="450" y="239"/>
                    <a:pt x="435" y="131"/>
                    <a:pt x="342" y="69"/>
                  </a:cubicBezTo>
                  <a:cubicBezTo>
                    <a:pt x="282" y="21"/>
                    <a:pt x="20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26"/>
            <p:cNvSpPr/>
            <p:nvPr/>
          </p:nvSpPr>
          <p:spPr>
            <a:xfrm>
              <a:off x="1092238" y="3987875"/>
              <a:ext cx="8150" cy="22200"/>
            </a:xfrm>
            <a:custGeom>
              <a:avLst/>
              <a:gdLst/>
              <a:ahLst/>
              <a:cxnLst/>
              <a:rect l="l" t="t" r="r" b="b"/>
              <a:pathLst>
                <a:path w="326" h="888" extrusionOk="0">
                  <a:moveTo>
                    <a:pt x="87" y="0"/>
                  </a:moveTo>
                  <a:cubicBezTo>
                    <a:pt x="74" y="0"/>
                    <a:pt x="61" y="1"/>
                    <a:pt x="47" y="3"/>
                  </a:cubicBezTo>
                  <a:lnTo>
                    <a:pt x="16" y="34"/>
                  </a:lnTo>
                  <a:lnTo>
                    <a:pt x="16" y="65"/>
                  </a:lnTo>
                  <a:cubicBezTo>
                    <a:pt x="16" y="236"/>
                    <a:pt x="0" y="437"/>
                    <a:pt x="16" y="608"/>
                  </a:cubicBezTo>
                  <a:cubicBezTo>
                    <a:pt x="16" y="748"/>
                    <a:pt x="78" y="887"/>
                    <a:pt x="186" y="887"/>
                  </a:cubicBezTo>
                  <a:lnTo>
                    <a:pt x="233" y="887"/>
                  </a:lnTo>
                  <a:lnTo>
                    <a:pt x="248" y="841"/>
                  </a:lnTo>
                  <a:cubicBezTo>
                    <a:pt x="310" y="686"/>
                    <a:pt x="326" y="500"/>
                    <a:pt x="326" y="360"/>
                  </a:cubicBezTo>
                  <a:cubicBezTo>
                    <a:pt x="326" y="282"/>
                    <a:pt x="326" y="205"/>
                    <a:pt x="279" y="127"/>
                  </a:cubicBezTo>
                  <a:cubicBezTo>
                    <a:pt x="252" y="46"/>
                    <a:pt x="178"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26"/>
            <p:cNvSpPr/>
            <p:nvPr/>
          </p:nvSpPr>
          <p:spPr>
            <a:xfrm>
              <a:off x="975138" y="4170950"/>
              <a:ext cx="14750" cy="10500"/>
            </a:xfrm>
            <a:custGeom>
              <a:avLst/>
              <a:gdLst/>
              <a:ahLst/>
              <a:cxnLst/>
              <a:rect l="l" t="t" r="r" b="b"/>
              <a:pathLst>
                <a:path w="590" h="420" extrusionOk="0">
                  <a:moveTo>
                    <a:pt x="310" y="1"/>
                  </a:moveTo>
                  <a:lnTo>
                    <a:pt x="310" y="32"/>
                  </a:lnTo>
                  <a:cubicBezTo>
                    <a:pt x="310" y="78"/>
                    <a:pt x="279" y="125"/>
                    <a:pt x="217" y="125"/>
                  </a:cubicBezTo>
                  <a:lnTo>
                    <a:pt x="186" y="125"/>
                  </a:lnTo>
                  <a:cubicBezTo>
                    <a:pt x="124" y="125"/>
                    <a:pt x="62" y="156"/>
                    <a:pt x="31" y="202"/>
                  </a:cubicBezTo>
                  <a:cubicBezTo>
                    <a:pt x="0" y="249"/>
                    <a:pt x="0" y="280"/>
                    <a:pt x="31" y="326"/>
                  </a:cubicBezTo>
                  <a:cubicBezTo>
                    <a:pt x="62" y="388"/>
                    <a:pt x="124" y="419"/>
                    <a:pt x="186" y="419"/>
                  </a:cubicBezTo>
                  <a:lnTo>
                    <a:pt x="217" y="419"/>
                  </a:lnTo>
                  <a:cubicBezTo>
                    <a:pt x="310" y="419"/>
                    <a:pt x="419" y="388"/>
                    <a:pt x="466" y="326"/>
                  </a:cubicBezTo>
                  <a:cubicBezTo>
                    <a:pt x="543" y="249"/>
                    <a:pt x="590"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26"/>
            <p:cNvSpPr/>
            <p:nvPr/>
          </p:nvSpPr>
          <p:spPr>
            <a:xfrm>
              <a:off x="1083688" y="3953550"/>
              <a:ext cx="10500" cy="9225"/>
            </a:xfrm>
            <a:custGeom>
              <a:avLst/>
              <a:gdLst/>
              <a:ahLst/>
              <a:cxnLst/>
              <a:rect l="l" t="t" r="r" b="b"/>
              <a:pathLst>
                <a:path w="420" h="369" extrusionOk="0">
                  <a:moveTo>
                    <a:pt x="228" y="1"/>
                  </a:moveTo>
                  <a:cubicBezTo>
                    <a:pt x="195" y="1"/>
                    <a:pt x="160" y="9"/>
                    <a:pt x="125" y="27"/>
                  </a:cubicBezTo>
                  <a:cubicBezTo>
                    <a:pt x="63" y="42"/>
                    <a:pt x="32" y="73"/>
                    <a:pt x="32" y="120"/>
                  </a:cubicBezTo>
                  <a:cubicBezTo>
                    <a:pt x="1" y="182"/>
                    <a:pt x="32" y="244"/>
                    <a:pt x="63" y="291"/>
                  </a:cubicBezTo>
                  <a:cubicBezTo>
                    <a:pt x="110" y="353"/>
                    <a:pt x="156" y="368"/>
                    <a:pt x="234" y="368"/>
                  </a:cubicBezTo>
                  <a:cubicBezTo>
                    <a:pt x="280" y="368"/>
                    <a:pt x="311" y="353"/>
                    <a:pt x="358" y="337"/>
                  </a:cubicBezTo>
                  <a:cubicBezTo>
                    <a:pt x="389" y="322"/>
                    <a:pt x="420" y="260"/>
                    <a:pt x="420" y="213"/>
                  </a:cubicBezTo>
                  <a:cubicBezTo>
                    <a:pt x="420" y="166"/>
                    <a:pt x="420" y="120"/>
                    <a:pt x="373" y="73"/>
                  </a:cubicBezTo>
                  <a:cubicBezTo>
                    <a:pt x="334" y="25"/>
                    <a:pt x="284"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26"/>
            <p:cNvSpPr/>
            <p:nvPr/>
          </p:nvSpPr>
          <p:spPr>
            <a:xfrm>
              <a:off x="894488" y="3906225"/>
              <a:ext cx="10500" cy="10000"/>
            </a:xfrm>
            <a:custGeom>
              <a:avLst/>
              <a:gdLst/>
              <a:ahLst/>
              <a:cxnLst/>
              <a:rect l="l" t="t" r="r" b="b"/>
              <a:pathLst>
                <a:path w="420" h="400" extrusionOk="0">
                  <a:moveTo>
                    <a:pt x="254" y="1"/>
                  </a:moveTo>
                  <a:cubicBezTo>
                    <a:pt x="196" y="1"/>
                    <a:pt x="134" y="21"/>
                    <a:pt x="78" y="59"/>
                  </a:cubicBezTo>
                  <a:cubicBezTo>
                    <a:pt x="16" y="90"/>
                    <a:pt x="0" y="167"/>
                    <a:pt x="16" y="276"/>
                  </a:cubicBezTo>
                  <a:cubicBezTo>
                    <a:pt x="47" y="353"/>
                    <a:pt x="124" y="400"/>
                    <a:pt x="202" y="400"/>
                  </a:cubicBezTo>
                  <a:cubicBezTo>
                    <a:pt x="279" y="400"/>
                    <a:pt x="342" y="369"/>
                    <a:pt x="388" y="291"/>
                  </a:cubicBezTo>
                  <a:cubicBezTo>
                    <a:pt x="419" y="214"/>
                    <a:pt x="419" y="136"/>
                    <a:pt x="388" y="59"/>
                  </a:cubicBezTo>
                  <a:lnTo>
                    <a:pt x="357" y="28"/>
                  </a:lnTo>
                  <a:cubicBezTo>
                    <a:pt x="326" y="9"/>
                    <a:pt x="291"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26"/>
            <p:cNvSpPr/>
            <p:nvPr/>
          </p:nvSpPr>
          <p:spPr>
            <a:xfrm>
              <a:off x="1034463" y="4193375"/>
              <a:ext cx="11650" cy="12900"/>
            </a:xfrm>
            <a:custGeom>
              <a:avLst/>
              <a:gdLst/>
              <a:ahLst/>
              <a:cxnLst/>
              <a:rect l="l" t="t" r="r" b="b"/>
              <a:pathLst>
                <a:path w="466" h="516" extrusionOk="0">
                  <a:moveTo>
                    <a:pt x="350" y="1"/>
                  </a:moveTo>
                  <a:cubicBezTo>
                    <a:pt x="242" y="1"/>
                    <a:pt x="147" y="58"/>
                    <a:pt x="78" y="127"/>
                  </a:cubicBezTo>
                  <a:cubicBezTo>
                    <a:pt x="0" y="220"/>
                    <a:pt x="0" y="360"/>
                    <a:pt x="62" y="453"/>
                  </a:cubicBezTo>
                  <a:lnTo>
                    <a:pt x="78" y="469"/>
                  </a:lnTo>
                  <a:cubicBezTo>
                    <a:pt x="109" y="500"/>
                    <a:pt x="155" y="515"/>
                    <a:pt x="186" y="515"/>
                  </a:cubicBezTo>
                  <a:cubicBezTo>
                    <a:pt x="264" y="515"/>
                    <a:pt x="372" y="453"/>
                    <a:pt x="404" y="376"/>
                  </a:cubicBezTo>
                  <a:cubicBezTo>
                    <a:pt x="466" y="282"/>
                    <a:pt x="450" y="158"/>
                    <a:pt x="435" y="50"/>
                  </a:cubicBezTo>
                  <a:lnTo>
                    <a:pt x="419" y="3"/>
                  </a:lnTo>
                  <a:lnTo>
                    <a:pt x="388" y="3"/>
                  </a:lnTo>
                  <a:cubicBezTo>
                    <a:pt x="375" y="2"/>
                    <a:pt x="362"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26"/>
            <p:cNvSpPr/>
            <p:nvPr/>
          </p:nvSpPr>
          <p:spPr>
            <a:xfrm>
              <a:off x="874313" y="3794075"/>
              <a:ext cx="11675" cy="10500"/>
            </a:xfrm>
            <a:custGeom>
              <a:avLst/>
              <a:gdLst/>
              <a:ahLst/>
              <a:cxnLst/>
              <a:rect l="l" t="t" r="r" b="b"/>
              <a:pathLst>
                <a:path w="467" h="420" extrusionOk="0">
                  <a:moveTo>
                    <a:pt x="109" y="0"/>
                  </a:moveTo>
                  <a:lnTo>
                    <a:pt x="78" y="31"/>
                  </a:lnTo>
                  <a:cubicBezTo>
                    <a:pt x="1" y="124"/>
                    <a:pt x="1" y="280"/>
                    <a:pt x="78" y="357"/>
                  </a:cubicBezTo>
                  <a:cubicBezTo>
                    <a:pt x="125" y="388"/>
                    <a:pt x="187" y="419"/>
                    <a:pt x="264" y="419"/>
                  </a:cubicBezTo>
                  <a:cubicBezTo>
                    <a:pt x="311" y="419"/>
                    <a:pt x="373" y="388"/>
                    <a:pt x="420" y="342"/>
                  </a:cubicBezTo>
                  <a:cubicBezTo>
                    <a:pt x="451" y="295"/>
                    <a:pt x="466" y="218"/>
                    <a:pt x="451" y="156"/>
                  </a:cubicBezTo>
                  <a:cubicBezTo>
                    <a:pt x="435" y="109"/>
                    <a:pt x="389" y="47"/>
                    <a:pt x="342" y="31"/>
                  </a:cubicBezTo>
                  <a:cubicBezTo>
                    <a:pt x="295" y="0"/>
                    <a:pt x="264"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26"/>
            <p:cNvSpPr/>
            <p:nvPr/>
          </p:nvSpPr>
          <p:spPr>
            <a:xfrm>
              <a:off x="1072063" y="3885875"/>
              <a:ext cx="8550" cy="8250"/>
            </a:xfrm>
            <a:custGeom>
              <a:avLst/>
              <a:gdLst/>
              <a:ahLst/>
              <a:cxnLst/>
              <a:rect l="l" t="t" r="r" b="b"/>
              <a:pathLst>
                <a:path w="342" h="330" extrusionOk="0">
                  <a:moveTo>
                    <a:pt x="117" y="0"/>
                  </a:moveTo>
                  <a:cubicBezTo>
                    <a:pt x="78" y="0"/>
                    <a:pt x="39" y="12"/>
                    <a:pt x="1" y="35"/>
                  </a:cubicBezTo>
                  <a:lnTo>
                    <a:pt x="32" y="97"/>
                  </a:lnTo>
                  <a:cubicBezTo>
                    <a:pt x="63" y="128"/>
                    <a:pt x="47" y="159"/>
                    <a:pt x="47" y="175"/>
                  </a:cubicBezTo>
                  <a:cubicBezTo>
                    <a:pt x="47" y="252"/>
                    <a:pt x="78" y="314"/>
                    <a:pt x="140" y="330"/>
                  </a:cubicBezTo>
                  <a:lnTo>
                    <a:pt x="156" y="330"/>
                  </a:lnTo>
                  <a:cubicBezTo>
                    <a:pt x="218" y="330"/>
                    <a:pt x="264" y="283"/>
                    <a:pt x="295" y="237"/>
                  </a:cubicBezTo>
                  <a:cubicBezTo>
                    <a:pt x="342" y="159"/>
                    <a:pt x="326" y="97"/>
                    <a:pt x="233" y="35"/>
                  </a:cubicBezTo>
                  <a:cubicBezTo>
                    <a:pt x="195" y="12"/>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26"/>
            <p:cNvSpPr/>
            <p:nvPr/>
          </p:nvSpPr>
          <p:spPr>
            <a:xfrm>
              <a:off x="1031363" y="4149625"/>
              <a:ext cx="10875" cy="10100"/>
            </a:xfrm>
            <a:custGeom>
              <a:avLst/>
              <a:gdLst/>
              <a:ahLst/>
              <a:cxnLst/>
              <a:rect l="l" t="t" r="r" b="b"/>
              <a:pathLst>
                <a:path w="435" h="404" extrusionOk="0">
                  <a:moveTo>
                    <a:pt x="217" y="1"/>
                  </a:moveTo>
                  <a:cubicBezTo>
                    <a:pt x="124" y="1"/>
                    <a:pt x="47" y="32"/>
                    <a:pt x="31" y="109"/>
                  </a:cubicBezTo>
                  <a:cubicBezTo>
                    <a:pt x="0" y="171"/>
                    <a:pt x="0" y="249"/>
                    <a:pt x="47" y="311"/>
                  </a:cubicBezTo>
                  <a:cubicBezTo>
                    <a:pt x="62" y="357"/>
                    <a:pt x="109" y="388"/>
                    <a:pt x="155" y="404"/>
                  </a:cubicBezTo>
                  <a:lnTo>
                    <a:pt x="217" y="404"/>
                  </a:lnTo>
                  <a:cubicBezTo>
                    <a:pt x="295" y="404"/>
                    <a:pt x="357" y="357"/>
                    <a:pt x="388" y="311"/>
                  </a:cubicBezTo>
                  <a:cubicBezTo>
                    <a:pt x="434" y="249"/>
                    <a:pt x="434" y="171"/>
                    <a:pt x="419"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26"/>
            <p:cNvSpPr/>
            <p:nvPr/>
          </p:nvSpPr>
          <p:spPr>
            <a:xfrm>
              <a:off x="983663" y="4041075"/>
              <a:ext cx="10500" cy="9475"/>
            </a:xfrm>
            <a:custGeom>
              <a:avLst/>
              <a:gdLst/>
              <a:ahLst/>
              <a:cxnLst/>
              <a:rect l="l" t="t" r="r" b="b"/>
              <a:pathLst>
                <a:path w="420" h="379" extrusionOk="0">
                  <a:moveTo>
                    <a:pt x="78" y="0"/>
                  </a:moveTo>
                  <a:lnTo>
                    <a:pt x="32" y="47"/>
                  </a:lnTo>
                  <a:cubicBezTo>
                    <a:pt x="1" y="124"/>
                    <a:pt x="16" y="248"/>
                    <a:pt x="94" y="310"/>
                  </a:cubicBezTo>
                  <a:cubicBezTo>
                    <a:pt x="125" y="341"/>
                    <a:pt x="187" y="357"/>
                    <a:pt x="249" y="357"/>
                  </a:cubicBezTo>
                  <a:cubicBezTo>
                    <a:pt x="263" y="371"/>
                    <a:pt x="280" y="378"/>
                    <a:pt x="297" y="378"/>
                  </a:cubicBezTo>
                  <a:cubicBezTo>
                    <a:pt x="318" y="378"/>
                    <a:pt x="340" y="367"/>
                    <a:pt x="357" y="341"/>
                  </a:cubicBezTo>
                  <a:cubicBezTo>
                    <a:pt x="419" y="186"/>
                    <a:pt x="404" y="93"/>
                    <a:pt x="326" y="47"/>
                  </a:cubicBezTo>
                  <a:cubicBezTo>
                    <a:pt x="303" y="39"/>
                    <a:pt x="284" y="35"/>
                    <a:pt x="262" y="35"/>
                  </a:cubicBezTo>
                  <a:cubicBezTo>
                    <a:pt x="241" y="35"/>
                    <a:pt x="218" y="39"/>
                    <a:pt x="187" y="47"/>
                  </a:cubicBezTo>
                  <a:lnTo>
                    <a:pt x="125"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26"/>
            <p:cNvSpPr/>
            <p:nvPr/>
          </p:nvSpPr>
          <p:spPr>
            <a:xfrm>
              <a:off x="1024763" y="4179100"/>
              <a:ext cx="10500" cy="8175"/>
            </a:xfrm>
            <a:custGeom>
              <a:avLst/>
              <a:gdLst/>
              <a:ahLst/>
              <a:cxnLst/>
              <a:rect l="l" t="t" r="r" b="b"/>
              <a:pathLst>
                <a:path w="420" h="327" extrusionOk="0">
                  <a:moveTo>
                    <a:pt x="63" y="0"/>
                  </a:moveTo>
                  <a:lnTo>
                    <a:pt x="32" y="31"/>
                  </a:lnTo>
                  <a:cubicBezTo>
                    <a:pt x="1" y="109"/>
                    <a:pt x="1" y="218"/>
                    <a:pt x="32" y="295"/>
                  </a:cubicBezTo>
                  <a:lnTo>
                    <a:pt x="32" y="311"/>
                  </a:lnTo>
                  <a:lnTo>
                    <a:pt x="63" y="311"/>
                  </a:lnTo>
                  <a:cubicBezTo>
                    <a:pt x="94" y="326"/>
                    <a:pt x="156" y="326"/>
                    <a:pt x="187" y="326"/>
                  </a:cubicBezTo>
                  <a:cubicBezTo>
                    <a:pt x="249" y="326"/>
                    <a:pt x="295" y="311"/>
                    <a:pt x="342" y="295"/>
                  </a:cubicBezTo>
                  <a:cubicBezTo>
                    <a:pt x="388" y="249"/>
                    <a:pt x="419" y="187"/>
                    <a:pt x="404" y="109"/>
                  </a:cubicBezTo>
                  <a:cubicBezTo>
                    <a:pt x="404" y="78"/>
                    <a:pt x="373" y="31"/>
                    <a:pt x="326" y="16"/>
                  </a:cubicBezTo>
                  <a:cubicBezTo>
                    <a:pt x="311" y="8"/>
                    <a:pt x="287" y="4"/>
                    <a:pt x="260" y="4"/>
                  </a:cubicBezTo>
                  <a:cubicBezTo>
                    <a:pt x="233" y="4"/>
                    <a:pt x="202" y="8"/>
                    <a:pt x="171" y="16"/>
                  </a:cubicBezTo>
                  <a:cubicBezTo>
                    <a:pt x="150" y="16"/>
                    <a:pt x="130" y="23"/>
                    <a:pt x="114" y="23"/>
                  </a:cubicBezTo>
                  <a:cubicBezTo>
                    <a:pt x="106" y="23"/>
                    <a:pt x="99" y="21"/>
                    <a:pt x="94" y="16"/>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26"/>
            <p:cNvSpPr/>
            <p:nvPr/>
          </p:nvSpPr>
          <p:spPr>
            <a:xfrm>
              <a:off x="984438" y="3834400"/>
              <a:ext cx="10100" cy="10100"/>
            </a:xfrm>
            <a:custGeom>
              <a:avLst/>
              <a:gdLst/>
              <a:ahLst/>
              <a:cxnLst/>
              <a:rect l="l" t="t" r="r" b="b"/>
              <a:pathLst>
                <a:path w="404" h="404" extrusionOk="0">
                  <a:moveTo>
                    <a:pt x="219" y="0"/>
                  </a:moveTo>
                  <a:cubicBezTo>
                    <a:pt x="187" y="0"/>
                    <a:pt x="150" y="6"/>
                    <a:pt x="109" y="16"/>
                  </a:cubicBezTo>
                  <a:lnTo>
                    <a:pt x="78" y="16"/>
                  </a:lnTo>
                  <a:lnTo>
                    <a:pt x="63" y="47"/>
                  </a:lnTo>
                  <a:cubicBezTo>
                    <a:pt x="1" y="124"/>
                    <a:pt x="1" y="249"/>
                    <a:pt x="47" y="373"/>
                  </a:cubicBezTo>
                  <a:cubicBezTo>
                    <a:pt x="78" y="388"/>
                    <a:pt x="125" y="404"/>
                    <a:pt x="156" y="404"/>
                  </a:cubicBezTo>
                  <a:cubicBezTo>
                    <a:pt x="233" y="404"/>
                    <a:pt x="295" y="373"/>
                    <a:pt x="357" y="326"/>
                  </a:cubicBezTo>
                  <a:cubicBezTo>
                    <a:pt x="388" y="295"/>
                    <a:pt x="404" y="233"/>
                    <a:pt x="404" y="171"/>
                  </a:cubicBezTo>
                  <a:cubicBezTo>
                    <a:pt x="404" y="140"/>
                    <a:pt x="388" y="93"/>
                    <a:pt x="373" y="62"/>
                  </a:cubicBezTo>
                  <a:cubicBezTo>
                    <a:pt x="331" y="21"/>
                    <a:pt x="283" y="0"/>
                    <a:pt x="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26"/>
            <p:cNvSpPr/>
            <p:nvPr/>
          </p:nvSpPr>
          <p:spPr>
            <a:xfrm>
              <a:off x="953813" y="3839400"/>
              <a:ext cx="10100" cy="9750"/>
            </a:xfrm>
            <a:custGeom>
              <a:avLst/>
              <a:gdLst/>
              <a:ahLst/>
              <a:cxnLst/>
              <a:rect l="l" t="t" r="r" b="b"/>
              <a:pathLst>
                <a:path w="404" h="390" extrusionOk="0">
                  <a:moveTo>
                    <a:pt x="261" y="1"/>
                  </a:moveTo>
                  <a:cubicBezTo>
                    <a:pt x="188" y="1"/>
                    <a:pt x="112" y="35"/>
                    <a:pt x="62" y="95"/>
                  </a:cubicBezTo>
                  <a:cubicBezTo>
                    <a:pt x="31" y="126"/>
                    <a:pt x="0" y="188"/>
                    <a:pt x="0" y="250"/>
                  </a:cubicBezTo>
                  <a:cubicBezTo>
                    <a:pt x="0" y="281"/>
                    <a:pt x="31" y="328"/>
                    <a:pt x="62" y="343"/>
                  </a:cubicBezTo>
                  <a:cubicBezTo>
                    <a:pt x="78" y="359"/>
                    <a:pt x="124" y="390"/>
                    <a:pt x="155" y="390"/>
                  </a:cubicBezTo>
                  <a:lnTo>
                    <a:pt x="279" y="390"/>
                  </a:lnTo>
                  <a:lnTo>
                    <a:pt x="295" y="359"/>
                  </a:lnTo>
                  <a:cubicBezTo>
                    <a:pt x="357" y="281"/>
                    <a:pt x="404" y="188"/>
                    <a:pt x="404" y="80"/>
                  </a:cubicBezTo>
                  <a:lnTo>
                    <a:pt x="404" y="49"/>
                  </a:lnTo>
                  <a:lnTo>
                    <a:pt x="373" y="33"/>
                  </a:lnTo>
                  <a:cubicBezTo>
                    <a:pt x="340" y="11"/>
                    <a:pt x="301"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26"/>
            <p:cNvSpPr/>
            <p:nvPr/>
          </p:nvSpPr>
          <p:spPr>
            <a:xfrm>
              <a:off x="98948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24" y="357"/>
                    <a:pt x="171" y="357"/>
                  </a:cubicBezTo>
                  <a:cubicBezTo>
                    <a:pt x="202" y="357"/>
                    <a:pt x="264" y="326"/>
                    <a:pt x="310" y="295"/>
                  </a:cubicBezTo>
                  <a:cubicBezTo>
                    <a:pt x="357" y="233"/>
                    <a:pt x="388" y="155"/>
                    <a:pt x="341" y="93"/>
                  </a:cubicBezTo>
                  <a:lnTo>
                    <a:pt x="341" y="78"/>
                  </a:lnTo>
                  <a:lnTo>
                    <a:pt x="326" y="78"/>
                  </a:lnTo>
                  <a:cubicBezTo>
                    <a:pt x="293" y="67"/>
                    <a:pt x="260" y="56"/>
                    <a:pt x="227" y="56"/>
                  </a:cubicBezTo>
                  <a:cubicBezTo>
                    <a:pt x="214"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26"/>
            <p:cNvSpPr/>
            <p:nvPr/>
          </p:nvSpPr>
          <p:spPr>
            <a:xfrm>
              <a:off x="914638" y="3852225"/>
              <a:ext cx="10900" cy="9350"/>
            </a:xfrm>
            <a:custGeom>
              <a:avLst/>
              <a:gdLst/>
              <a:ahLst/>
              <a:cxnLst/>
              <a:rect l="l" t="t" r="r" b="b"/>
              <a:pathLst>
                <a:path w="436" h="374" extrusionOk="0">
                  <a:moveTo>
                    <a:pt x="233" y="1"/>
                  </a:moveTo>
                  <a:cubicBezTo>
                    <a:pt x="156" y="1"/>
                    <a:pt x="94" y="32"/>
                    <a:pt x="63" y="78"/>
                  </a:cubicBezTo>
                  <a:cubicBezTo>
                    <a:pt x="16" y="140"/>
                    <a:pt x="1" y="202"/>
                    <a:pt x="47" y="249"/>
                  </a:cubicBezTo>
                  <a:cubicBezTo>
                    <a:pt x="78" y="327"/>
                    <a:pt x="140" y="373"/>
                    <a:pt x="218" y="373"/>
                  </a:cubicBezTo>
                  <a:lnTo>
                    <a:pt x="233" y="373"/>
                  </a:lnTo>
                  <a:cubicBezTo>
                    <a:pt x="311" y="373"/>
                    <a:pt x="373" y="342"/>
                    <a:pt x="389" y="265"/>
                  </a:cubicBezTo>
                  <a:cubicBezTo>
                    <a:pt x="435" y="187"/>
                    <a:pt x="420" y="109"/>
                    <a:pt x="373" y="47"/>
                  </a:cubicBezTo>
                  <a:lnTo>
                    <a:pt x="358" y="32"/>
                  </a:lnTo>
                  <a:lnTo>
                    <a:pt x="327" y="32"/>
                  </a:lnTo>
                  <a:cubicBezTo>
                    <a:pt x="295" y="32"/>
                    <a:pt x="249"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26"/>
            <p:cNvSpPr/>
            <p:nvPr/>
          </p:nvSpPr>
          <p:spPr>
            <a:xfrm>
              <a:off x="598638" y="3752575"/>
              <a:ext cx="266800" cy="533175"/>
            </a:xfrm>
            <a:custGeom>
              <a:avLst/>
              <a:gdLst/>
              <a:ahLst/>
              <a:cxnLst/>
              <a:rect l="l" t="t" r="r" b="b"/>
              <a:pathLst>
                <a:path w="10672" h="21327" extrusionOk="0">
                  <a:moveTo>
                    <a:pt x="10671" y="1"/>
                  </a:moveTo>
                  <a:cubicBezTo>
                    <a:pt x="4777" y="1"/>
                    <a:pt x="0" y="4762"/>
                    <a:pt x="0" y="10656"/>
                  </a:cubicBezTo>
                  <a:cubicBezTo>
                    <a:pt x="0" y="4762"/>
                    <a:pt x="4793" y="1"/>
                    <a:pt x="10671" y="1"/>
                  </a:cubicBezTo>
                  <a:close/>
                  <a:moveTo>
                    <a:pt x="0" y="10661"/>
                  </a:moveTo>
                  <a:lnTo>
                    <a:pt x="0" y="10661"/>
                  </a:lnTo>
                  <a:cubicBezTo>
                    <a:pt x="3" y="16552"/>
                    <a:pt x="4779" y="21327"/>
                    <a:pt x="10671" y="21327"/>
                  </a:cubicBezTo>
                  <a:cubicBezTo>
                    <a:pt x="4795" y="21327"/>
                    <a:pt x="3" y="16552"/>
                    <a:pt x="0" y="106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26"/>
            <p:cNvSpPr/>
            <p:nvPr/>
          </p:nvSpPr>
          <p:spPr>
            <a:xfrm>
              <a:off x="598238" y="3752575"/>
              <a:ext cx="267200" cy="533575"/>
            </a:xfrm>
            <a:custGeom>
              <a:avLst/>
              <a:gdLst/>
              <a:ahLst/>
              <a:cxnLst/>
              <a:rect l="l" t="t" r="r" b="b"/>
              <a:pathLst>
                <a:path w="10688" h="21343" extrusionOk="0">
                  <a:moveTo>
                    <a:pt x="7911" y="838"/>
                  </a:moveTo>
                  <a:lnTo>
                    <a:pt x="7988" y="854"/>
                  </a:lnTo>
                  <a:cubicBezTo>
                    <a:pt x="8112" y="869"/>
                    <a:pt x="8268" y="916"/>
                    <a:pt x="8299" y="1040"/>
                  </a:cubicBezTo>
                  <a:cubicBezTo>
                    <a:pt x="8314" y="1087"/>
                    <a:pt x="8299" y="1149"/>
                    <a:pt x="8283" y="1180"/>
                  </a:cubicBezTo>
                  <a:cubicBezTo>
                    <a:pt x="8237" y="1226"/>
                    <a:pt x="8190" y="1257"/>
                    <a:pt x="8128" y="1273"/>
                  </a:cubicBezTo>
                  <a:lnTo>
                    <a:pt x="8066" y="1273"/>
                  </a:lnTo>
                  <a:cubicBezTo>
                    <a:pt x="8004" y="1273"/>
                    <a:pt x="7926" y="1242"/>
                    <a:pt x="7849" y="1195"/>
                  </a:cubicBezTo>
                  <a:lnTo>
                    <a:pt x="7833" y="1180"/>
                  </a:lnTo>
                  <a:lnTo>
                    <a:pt x="7818" y="931"/>
                  </a:lnTo>
                  <a:lnTo>
                    <a:pt x="7880" y="931"/>
                  </a:lnTo>
                  <a:cubicBezTo>
                    <a:pt x="7895" y="931"/>
                    <a:pt x="7911" y="916"/>
                    <a:pt x="7911" y="885"/>
                  </a:cubicBezTo>
                  <a:lnTo>
                    <a:pt x="7911" y="838"/>
                  </a:lnTo>
                  <a:close/>
                  <a:moveTo>
                    <a:pt x="9028" y="1164"/>
                  </a:moveTo>
                  <a:cubicBezTo>
                    <a:pt x="9090" y="1180"/>
                    <a:pt x="9136" y="1226"/>
                    <a:pt x="9152" y="1242"/>
                  </a:cubicBezTo>
                  <a:cubicBezTo>
                    <a:pt x="9214" y="1335"/>
                    <a:pt x="9214" y="1474"/>
                    <a:pt x="9136" y="1567"/>
                  </a:cubicBezTo>
                  <a:cubicBezTo>
                    <a:pt x="9090" y="1629"/>
                    <a:pt x="9012" y="1660"/>
                    <a:pt x="8935" y="1660"/>
                  </a:cubicBezTo>
                  <a:cubicBezTo>
                    <a:pt x="8903" y="1660"/>
                    <a:pt x="8857" y="1660"/>
                    <a:pt x="8795" y="1629"/>
                  </a:cubicBezTo>
                  <a:cubicBezTo>
                    <a:pt x="8764" y="1567"/>
                    <a:pt x="8764" y="1474"/>
                    <a:pt x="8764" y="1381"/>
                  </a:cubicBezTo>
                  <a:cubicBezTo>
                    <a:pt x="8779" y="1273"/>
                    <a:pt x="8841" y="1226"/>
                    <a:pt x="8903" y="1180"/>
                  </a:cubicBezTo>
                  <a:cubicBezTo>
                    <a:pt x="8935" y="1164"/>
                    <a:pt x="8997" y="1164"/>
                    <a:pt x="9028" y="1164"/>
                  </a:cubicBezTo>
                  <a:close/>
                  <a:moveTo>
                    <a:pt x="5817" y="1800"/>
                  </a:moveTo>
                  <a:lnTo>
                    <a:pt x="5833" y="1816"/>
                  </a:lnTo>
                  <a:cubicBezTo>
                    <a:pt x="5879" y="1893"/>
                    <a:pt x="5848" y="1971"/>
                    <a:pt x="5802" y="2033"/>
                  </a:cubicBezTo>
                  <a:cubicBezTo>
                    <a:pt x="5755" y="2048"/>
                    <a:pt x="5724" y="2079"/>
                    <a:pt x="5677" y="2079"/>
                  </a:cubicBezTo>
                  <a:cubicBezTo>
                    <a:pt x="5662" y="2079"/>
                    <a:pt x="5615" y="2048"/>
                    <a:pt x="5600" y="2048"/>
                  </a:cubicBezTo>
                  <a:lnTo>
                    <a:pt x="5569" y="2033"/>
                  </a:lnTo>
                  <a:lnTo>
                    <a:pt x="5569" y="1847"/>
                  </a:lnTo>
                  <a:lnTo>
                    <a:pt x="5615" y="1862"/>
                  </a:lnTo>
                  <a:lnTo>
                    <a:pt x="5615" y="1800"/>
                  </a:lnTo>
                  <a:close/>
                  <a:moveTo>
                    <a:pt x="9858" y="2095"/>
                  </a:moveTo>
                  <a:cubicBezTo>
                    <a:pt x="9914" y="2095"/>
                    <a:pt x="9978" y="2119"/>
                    <a:pt x="10020" y="2172"/>
                  </a:cubicBezTo>
                  <a:cubicBezTo>
                    <a:pt x="10067" y="2203"/>
                    <a:pt x="10067" y="2250"/>
                    <a:pt x="10067" y="2312"/>
                  </a:cubicBezTo>
                  <a:cubicBezTo>
                    <a:pt x="10036" y="2405"/>
                    <a:pt x="9943" y="2467"/>
                    <a:pt x="9865" y="2467"/>
                  </a:cubicBezTo>
                  <a:cubicBezTo>
                    <a:pt x="9803" y="2467"/>
                    <a:pt x="9772" y="2436"/>
                    <a:pt x="9725" y="2405"/>
                  </a:cubicBezTo>
                  <a:cubicBezTo>
                    <a:pt x="9694" y="2358"/>
                    <a:pt x="9694" y="2312"/>
                    <a:pt x="9694" y="2250"/>
                  </a:cubicBezTo>
                  <a:cubicBezTo>
                    <a:pt x="9710" y="2188"/>
                    <a:pt x="9725" y="2157"/>
                    <a:pt x="9788" y="2110"/>
                  </a:cubicBezTo>
                  <a:cubicBezTo>
                    <a:pt x="9807" y="2100"/>
                    <a:pt x="9831" y="2095"/>
                    <a:pt x="9858" y="2095"/>
                  </a:cubicBezTo>
                  <a:close/>
                  <a:moveTo>
                    <a:pt x="4949" y="2188"/>
                  </a:moveTo>
                  <a:cubicBezTo>
                    <a:pt x="5042" y="2188"/>
                    <a:pt x="5150" y="2250"/>
                    <a:pt x="5197" y="2327"/>
                  </a:cubicBezTo>
                  <a:cubicBezTo>
                    <a:pt x="5212" y="2358"/>
                    <a:pt x="5212" y="2436"/>
                    <a:pt x="5197" y="2498"/>
                  </a:cubicBezTo>
                  <a:cubicBezTo>
                    <a:pt x="5181" y="2560"/>
                    <a:pt x="5135" y="2591"/>
                    <a:pt x="5073" y="2606"/>
                  </a:cubicBezTo>
                  <a:lnTo>
                    <a:pt x="5057" y="2606"/>
                  </a:lnTo>
                  <a:lnTo>
                    <a:pt x="4747" y="2513"/>
                  </a:lnTo>
                  <a:lnTo>
                    <a:pt x="4762" y="2467"/>
                  </a:lnTo>
                  <a:lnTo>
                    <a:pt x="4762" y="2405"/>
                  </a:lnTo>
                  <a:cubicBezTo>
                    <a:pt x="4762" y="2343"/>
                    <a:pt x="4747" y="2281"/>
                    <a:pt x="4809" y="2219"/>
                  </a:cubicBezTo>
                  <a:cubicBezTo>
                    <a:pt x="4824" y="2203"/>
                    <a:pt x="4871" y="2188"/>
                    <a:pt x="4918" y="2188"/>
                  </a:cubicBezTo>
                  <a:close/>
                  <a:moveTo>
                    <a:pt x="7015" y="2963"/>
                  </a:moveTo>
                  <a:cubicBezTo>
                    <a:pt x="7075" y="2963"/>
                    <a:pt x="7136" y="2968"/>
                    <a:pt x="7197" y="2979"/>
                  </a:cubicBezTo>
                  <a:cubicBezTo>
                    <a:pt x="7399" y="3025"/>
                    <a:pt x="7601" y="3149"/>
                    <a:pt x="7585" y="3366"/>
                  </a:cubicBezTo>
                  <a:cubicBezTo>
                    <a:pt x="7585" y="3537"/>
                    <a:pt x="7430" y="3646"/>
                    <a:pt x="7368" y="3677"/>
                  </a:cubicBezTo>
                  <a:cubicBezTo>
                    <a:pt x="7073" y="3878"/>
                    <a:pt x="6748" y="4033"/>
                    <a:pt x="6391" y="4111"/>
                  </a:cubicBezTo>
                  <a:cubicBezTo>
                    <a:pt x="6360" y="4126"/>
                    <a:pt x="6298" y="4126"/>
                    <a:pt x="6267" y="4126"/>
                  </a:cubicBezTo>
                  <a:cubicBezTo>
                    <a:pt x="6065" y="4126"/>
                    <a:pt x="5895" y="4033"/>
                    <a:pt x="5802" y="3863"/>
                  </a:cubicBezTo>
                  <a:cubicBezTo>
                    <a:pt x="5771" y="3816"/>
                    <a:pt x="5755" y="3785"/>
                    <a:pt x="5755" y="3739"/>
                  </a:cubicBezTo>
                  <a:cubicBezTo>
                    <a:pt x="5740" y="3584"/>
                    <a:pt x="5817" y="3444"/>
                    <a:pt x="5988" y="3320"/>
                  </a:cubicBezTo>
                  <a:cubicBezTo>
                    <a:pt x="6256" y="3159"/>
                    <a:pt x="6628" y="2963"/>
                    <a:pt x="7015" y="2963"/>
                  </a:cubicBezTo>
                  <a:close/>
                  <a:moveTo>
                    <a:pt x="4129" y="2928"/>
                  </a:moveTo>
                  <a:cubicBezTo>
                    <a:pt x="4171" y="2928"/>
                    <a:pt x="4213" y="2951"/>
                    <a:pt x="4251" y="2979"/>
                  </a:cubicBezTo>
                  <a:cubicBezTo>
                    <a:pt x="4297" y="3041"/>
                    <a:pt x="4282" y="3118"/>
                    <a:pt x="4220" y="3180"/>
                  </a:cubicBezTo>
                  <a:cubicBezTo>
                    <a:pt x="3832" y="3491"/>
                    <a:pt x="3258" y="4204"/>
                    <a:pt x="3258" y="4204"/>
                  </a:cubicBezTo>
                  <a:cubicBezTo>
                    <a:pt x="3211" y="4251"/>
                    <a:pt x="3180" y="4266"/>
                    <a:pt x="3134" y="4266"/>
                  </a:cubicBezTo>
                  <a:cubicBezTo>
                    <a:pt x="3103" y="4266"/>
                    <a:pt x="3056" y="4251"/>
                    <a:pt x="3041" y="4219"/>
                  </a:cubicBezTo>
                  <a:cubicBezTo>
                    <a:pt x="2979" y="4188"/>
                    <a:pt x="2963" y="4095"/>
                    <a:pt x="3025" y="4033"/>
                  </a:cubicBezTo>
                  <a:cubicBezTo>
                    <a:pt x="3041" y="4018"/>
                    <a:pt x="3599" y="3289"/>
                    <a:pt x="4049" y="2963"/>
                  </a:cubicBezTo>
                  <a:cubicBezTo>
                    <a:pt x="4074" y="2938"/>
                    <a:pt x="4101" y="2928"/>
                    <a:pt x="4129" y="2928"/>
                  </a:cubicBezTo>
                  <a:close/>
                  <a:moveTo>
                    <a:pt x="8993" y="3969"/>
                  </a:moveTo>
                  <a:cubicBezTo>
                    <a:pt x="9068" y="3969"/>
                    <a:pt x="9108" y="4026"/>
                    <a:pt x="9136" y="4095"/>
                  </a:cubicBezTo>
                  <a:cubicBezTo>
                    <a:pt x="9152" y="4173"/>
                    <a:pt x="9090" y="4251"/>
                    <a:pt x="9012" y="4266"/>
                  </a:cubicBezTo>
                  <a:cubicBezTo>
                    <a:pt x="8779" y="4297"/>
                    <a:pt x="8376" y="4499"/>
                    <a:pt x="8221" y="4561"/>
                  </a:cubicBezTo>
                  <a:cubicBezTo>
                    <a:pt x="8206" y="4576"/>
                    <a:pt x="8190" y="4576"/>
                    <a:pt x="8159" y="4576"/>
                  </a:cubicBezTo>
                  <a:cubicBezTo>
                    <a:pt x="8097" y="4576"/>
                    <a:pt x="8050" y="4561"/>
                    <a:pt x="8035" y="4499"/>
                  </a:cubicBezTo>
                  <a:cubicBezTo>
                    <a:pt x="7988" y="4421"/>
                    <a:pt x="8004" y="4344"/>
                    <a:pt x="8081" y="4297"/>
                  </a:cubicBezTo>
                  <a:cubicBezTo>
                    <a:pt x="8112" y="4297"/>
                    <a:pt x="8624" y="4033"/>
                    <a:pt x="8966" y="3971"/>
                  </a:cubicBezTo>
                  <a:cubicBezTo>
                    <a:pt x="8975" y="3970"/>
                    <a:pt x="8984" y="3969"/>
                    <a:pt x="8993" y="3969"/>
                  </a:cubicBezTo>
                  <a:close/>
                  <a:moveTo>
                    <a:pt x="9524" y="4452"/>
                  </a:moveTo>
                  <a:cubicBezTo>
                    <a:pt x="9601" y="4452"/>
                    <a:pt x="9679" y="4514"/>
                    <a:pt x="9694" y="4592"/>
                  </a:cubicBezTo>
                  <a:cubicBezTo>
                    <a:pt x="9710" y="4685"/>
                    <a:pt x="9648" y="4747"/>
                    <a:pt x="9586" y="4762"/>
                  </a:cubicBezTo>
                  <a:cubicBezTo>
                    <a:pt x="9400" y="4809"/>
                    <a:pt x="9229" y="4840"/>
                    <a:pt x="9074" y="4902"/>
                  </a:cubicBezTo>
                  <a:lnTo>
                    <a:pt x="9012" y="4902"/>
                  </a:lnTo>
                  <a:cubicBezTo>
                    <a:pt x="8950" y="4902"/>
                    <a:pt x="8903" y="4871"/>
                    <a:pt x="8872" y="4809"/>
                  </a:cubicBezTo>
                  <a:cubicBezTo>
                    <a:pt x="8841" y="4731"/>
                    <a:pt x="8872" y="4638"/>
                    <a:pt x="8950" y="4607"/>
                  </a:cubicBezTo>
                  <a:cubicBezTo>
                    <a:pt x="9136" y="4530"/>
                    <a:pt x="9322" y="4499"/>
                    <a:pt x="9524" y="4452"/>
                  </a:cubicBezTo>
                  <a:close/>
                  <a:moveTo>
                    <a:pt x="4251" y="3957"/>
                  </a:moveTo>
                  <a:cubicBezTo>
                    <a:pt x="4286" y="3957"/>
                    <a:pt x="4325" y="3970"/>
                    <a:pt x="4359" y="3987"/>
                  </a:cubicBezTo>
                  <a:cubicBezTo>
                    <a:pt x="4406" y="4064"/>
                    <a:pt x="4406" y="4142"/>
                    <a:pt x="4344" y="4204"/>
                  </a:cubicBezTo>
                  <a:cubicBezTo>
                    <a:pt x="4096" y="4437"/>
                    <a:pt x="3553" y="4979"/>
                    <a:pt x="3553" y="4979"/>
                  </a:cubicBezTo>
                  <a:cubicBezTo>
                    <a:pt x="3522" y="4995"/>
                    <a:pt x="3491" y="5026"/>
                    <a:pt x="3444" y="5026"/>
                  </a:cubicBezTo>
                  <a:cubicBezTo>
                    <a:pt x="3413" y="5026"/>
                    <a:pt x="3382" y="4995"/>
                    <a:pt x="3351" y="4979"/>
                  </a:cubicBezTo>
                  <a:cubicBezTo>
                    <a:pt x="3289" y="4917"/>
                    <a:pt x="3289" y="4824"/>
                    <a:pt x="3351" y="4762"/>
                  </a:cubicBezTo>
                  <a:cubicBezTo>
                    <a:pt x="3367" y="4747"/>
                    <a:pt x="3894" y="4219"/>
                    <a:pt x="4173" y="3987"/>
                  </a:cubicBezTo>
                  <a:cubicBezTo>
                    <a:pt x="4194" y="3966"/>
                    <a:pt x="4221" y="3957"/>
                    <a:pt x="4251" y="3957"/>
                  </a:cubicBezTo>
                  <a:close/>
                  <a:moveTo>
                    <a:pt x="2591" y="4557"/>
                  </a:moveTo>
                  <a:cubicBezTo>
                    <a:pt x="2621" y="4557"/>
                    <a:pt x="2650" y="4567"/>
                    <a:pt x="2669" y="4592"/>
                  </a:cubicBezTo>
                  <a:cubicBezTo>
                    <a:pt x="2731" y="4654"/>
                    <a:pt x="2746" y="4747"/>
                    <a:pt x="2700" y="4809"/>
                  </a:cubicBezTo>
                  <a:cubicBezTo>
                    <a:pt x="2358" y="5197"/>
                    <a:pt x="1971" y="5848"/>
                    <a:pt x="1971" y="5848"/>
                  </a:cubicBezTo>
                  <a:cubicBezTo>
                    <a:pt x="1955" y="5910"/>
                    <a:pt x="1924" y="5926"/>
                    <a:pt x="1862" y="5926"/>
                  </a:cubicBezTo>
                  <a:cubicBezTo>
                    <a:pt x="1816" y="5926"/>
                    <a:pt x="1800" y="5926"/>
                    <a:pt x="1785" y="5910"/>
                  </a:cubicBezTo>
                  <a:cubicBezTo>
                    <a:pt x="1723" y="5848"/>
                    <a:pt x="1692" y="5770"/>
                    <a:pt x="1707" y="5693"/>
                  </a:cubicBezTo>
                  <a:cubicBezTo>
                    <a:pt x="1723" y="5677"/>
                    <a:pt x="2110" y="5026"/>
                    <a:pt x="2467" y="4607"/>
                  </a:cubicBezTo>
                  <a:cubicBezTo>
                    <a:pt x="2495" y="4579"/>
                    <a:pt x="2545" y="4557"/>
                    <a:pt x="2591" y="4557"/>
                  </a:cubicBezTo>
                  <a:close/>
                  <a:moveTo>
                    <a:pt x="5197" y="5808"/>
                  </a:moveTo>
                  <a:cubicBezTo>
                    <a:pt x="5232" y="5808"/>
                    <a:pt x="5264" y="5815"/>
                    <a:pt x="5290" y="5832"/>
                  </a:cubicBezTo>
                  <a:cubicBezTo>
                    <a:pt x="5352" y="5879"/>
                    <a:pt x="5383" y="5926"/>
                    <a:pt x="5414" y="5972"/>
                  </a:cubicBezTo>
                  <a:cubicBezTo>
                    <a:pt x="5429" y="6034"/>
                    <a:pt x="5414" y="6112"/>
                    <a:pt x="5367" y="6158"/>
                  </a:cubicBezTo>
                  <a:cubicBezTo>
                    <a:pt x="5321" y="6220"/>
                    <a:pt x="5228" y="6267"/>
                    <a:pt x="5150" y="6267"/>
                  </a:cubicBezTo>
                  <a:cubicBezTo>
                    <a:pt x="5104" y="6267"/>
                    <a:pt x="5042" y="6236"/>
                    <a:pt x="4995" y="6220"/>
                  </a:cubicBezTo>
                  <a:cubicBezTo>
                    <a:pt x="4949" y="6189"/>
                    <a:pt x="4902" y="6112"/>
                    <a:pt x="4902" y="6050"/>
                  </a:cubicBezTo>
                  <a:cubicBezTo>
                    <a:pt x="4902" y="6003"/>
                    <a:pt x="4902" y="5972"/>
                    <a:pt x="4949" y="5926"/>
                  </a:cubicBezTo>
                  <a:cubicBezTo>
                    <a:pt x="5004" y="5858"/>
                    <a:pt x="5109" y="5808"/>
                    <a:pt x="5197" y="5808"/>
                  </a:cubicBezTo>
                  <a:close/>
                  <a:moveTo>
                    <a:pt x="1509" y="6332"/>
                  </a:moveTo>
                  <a:cubicBezTo>
                    <a:pt x="1595" y="6332"/>
                    <a:pt x="1685" y="6374"/>
                    <a:pt x="1738" y="6437"/>
                  </a:cubicBezTo>
                  <a:cubicBezTo>
                    <a:pt x="1816" y="6530"/>
                    <a:pt x="1800" y="6701"/>
                    <a:pt x="1692" y="6779"/>
                  </a:cubicBezTo>
                  <a:lnTo>
                    <a:pt x="1614" y="6779"/>
                  </a:lnTo>
                  <a:cubicBezTo>
                    <a:pt x="1505" y="6779"/>
                    <a:pt x="1428" y="6748"/>
                    <a:pt x="1381" y="6670"/>
                  </a:cubicBezTo>
                  <a:cubicBezTo>
                    <a:pt x="1319" y="6577"/>
                    <a:pt x="1319" y="6453"/>
                    <a:pt x="1381" y="6375"/>
                  </a:cubicBezTo>
                  <a:lnTo>
                    <a:pt x="1397" y="6360"/>
                  </a:lnTo>
                  <a:cubicBezTo>
                    <a:pt x="1431" y="6340"/>
                    <a:pt x="1470" y="6332"/>
                    <a:pt x="1509" y="6332"/>
                  </a:cubicBezTo>
                  <a:close/>
                  <a:moveTo>
                    <a:pt x="2653" y="6701"/>
                  </a:moveTo>
                  <a:lnTo>
                    <a:pt x="2653" y="6748"/>
                  </a:lnTo>
                  <a:cubicBezTo>
                    <a:pt x="2669" y="6825"/>
                    <a:pt x="2669" y="6872"/>
                    <a:pt x="2653" y="6949"/>
                  </a:cubicBezTo>
                  <a:cubicBezTo>
                    <a:pt x="2622" y="7011"/>
                    <a:pt x="2560" y="7073"/>
                    <a:pt x="2483" y="7073"/>
                  </a:cubicBezTo>
                  <a:lnTo>
                    <a:pt x="2436" y="7073"/>
                  </a:lnTo>
                  <a:cubicBezTo>
                    <a:pt x="2343" y="7058"/>
                    <a:pt x="2312" y="6949"/>
                    <a:pt x="2327" y="6872"/>
                  </a:cubicBezTo>
                  <a:cubicBezTo>
                    <a:pt x="2343" y="6825"/>
                    <a:pt x="2358" y="6779"/>
                    <a:pt x="2420" y="6732"/>
                  </a:cubicBezTo>
                  <a:lnTo>
                    <a:pt x="2436" y="6701"/>
                  </a:lnTo>
                  <a:close/>
                  <a:moveTo>
                    <a:pt x="7191" y="6760"/>
                  </a:moveTo>
                  <a:cubicBezTo>
                    <a:pt x="7252" y="6760"/>
                    <a:pt x="7314" y="6776"/>
                    <a:pt x="7368" y="6810"/>
                  </a:cubicBezTo>
                  <a:lnTo>
                    <a:pt x="7384" y="6825"/>
                  </a:lnTo>
                  <a:lnTo>
                    <a:pt x="7384" y="6841"/>
                  </a:lnTo>
                  <a:cubicBezTo>
                    <a:pt x="7415" y="6965"/>
                    <a:pt x="7368" y="7073"/>
                    <a:pt x="7259" y="7151"/>
                  </a:cubicBezTo>
                  <a:cubicBezTo>
                    <a:pt x="7151" y="7213"/>
                    <a:pt x="7042" y="7228"/>
                    <a:pt x="6934" y="7244"/>
                  </a:cubicBezTo>
                  <a:lnTo>
                    <a:pt x="6903" y="7244"/>
                  </a:lnTo>
                  <a:lnTo>
                    <a:pt x="6887" y="7213"/>
                  </a:lnTo>
                  <a:cubicBezTo>
                    <a:pt x="6825" y="7073"/>
                    <a:pt x="6856" y="6918"/>
                    <a:pt x="6980" y="6841"/>
                  </a:cubicBezTo>
                  <a:cubicBezTo>
                    <a:pt x="7033" y="6788"/>
                    <a:pt x="7111" y="6760"/>
                    <a:pt x="7191" y="6760"/>
                  </a:cubicBezTo>
                  <a:close/>
                  <a:moveTo>
                    <a:pt x="1893" y="7709"/>
                  </a:moveTo>
                  <a:cubicBezTo>
                    <a:pt x="1971" y="7709"/>
                    <a:pt x="2033" y="7725"/>
                    <a:pt x="2079" y="7771"/>
                  </a:cubicBezTo>
                  <a:cubicBezTo>
                    <a:pt x="2110" y="7818"/>
                    <a:pt x="2126" y="7864"/>
                    <a:pt x="2126" y="7911"/>
                  </a:cubicBezTo>
                  <a:cubicBezTo>
                    <a:pt x="2126" y="8004"/>
                    <a:pt x="2033" y="8081"/>
                    <a:pt x="1940" y="8097"/>
                  </a:cubicBezTo>
                  <a:lnTo>
                    <a:pt x="1878" y="8097"/>
                  </a:lnTo>
                  <a:cubicBezTo>
                    <a:pt x="1800" y="8097"/>
                    <a:pt x="1754" y="8081"/>
                    <a:pt x="1692" y="8066"/>
                  </a:cubicBezTo>
                  <a:lnTo>
                    <a:pt x="1645" y="8050"/>
                  </a:lnTo>
                  <a:lnTo>
                    <a:pt x="1692" y="7756"/>
                  </a:lnTo>
                  <a:lnTo>
                    <a:pt x="1723" y="7756"/>
                  </a:lnTo>
                  <a:cubicBezTo>
                    <a:pt x="1785" y="7740"/>
                    <a:pt x="1847" y="7709"/>
                    <a:pt x="1893" y="7709"/>
                  </a:cubicBezTo>
                  <a:close/>
                  <a:moveTo>
                    <a:pt x="766" y="9671"/>
                  </a:moveTo>
                  <a:cubicBezTo>
                    <a:pt x="780" y="9671"/>
                    <a:pt x="794" y="9673"/>
                    <a:pt x="807" y="9679"/>
                  </a:cubicBezTo>
                  <a:cubicBezTo>
                    <a:pt x="885" y="9694"/>
                    <a:pt x="947" y="9772"/>
                    <a:pt x="932" y="9849"/>
                  </a:cubicBezTo>
                  <a:cubicBezTo>
                    <a:pt x="932" y="9849"/>
                    <a:pt x="807" y="10578"/>
                    <a:pt x="870" y="11075"/>
                  </a:cubicBezTo>
                  <a:cubicBezTo>
                    <a:pt x="885" y="11152"/>
                    <a:pt x="839" y="11230"/>
                    <a:pt x="761" y="11230"/>
                  </a:cubicBezTo>
                  <a:cubicBezTo>
                    <a:pt x="652" y="11230"/>
                    <a:pt x="606" y="11168"/>
                    <a:pt x="575" y="11090"/>
                  </a:cubicBezTo>
                  <a:cubicBezTo>
                    <a:pt x="497" y="10563"/>
                    <a:pt x="637" y="9834"/>
                    <a:pt x="637" y="9787"/>
                  </a:cubicBezTo>
                  <a:cubicBezTo>
                    <a:pt x="650" y="9724"/>
                    <a:pt x="704" y="9671"/>
                    <a:pt x="766" y="9671"/>
                  </a:cubicBezTo>
                  <a:close/>
                  <a:moveTo>
                    <a:pt x="6608" y="11106"/>
                  </a:moveTo>
                  <a:lnTo>
                    <a:pt x="6841" y="11168"/>
                  </a:lnTo>
                  <a:cubicBezTo>
                    <a:pt x="6918" y="11168"/>
                    <a:pt x="6965" y="11230"/>
                    <a:pt x="6934" y="11307"/>
                  </a:cubicBezTo>
                  <a:cubicBezTo>
                    <a:pt x="6934" y="11385"/>
                    <a:pt x="6918" y="11431"/>
                    <a:pt x="6903" y="11509"/>
                  </a:cubicBezTo>
                  <a:lnTo>
                    <a:pt x="6887" y="11556"/>
                  </a:lnTo>
                  <a:lnTo>
                    <a:pt x="6655" y="11478"/>
                  </a:lnTo>
                  <a:cubicBezTo>
                    <a:pt x="6608" y="11462"/>
                    <a:pt x="6577" y="11431"/>
                    <a:pt x="6531" y="11400"/>
                  </a:cubicBezTo>
                  <a:cubicBezTo>
                    <a:pt x="6515" y="11354"/>
                    <a:pt x="6468" y="11261"/>
                    <a:pt x="6593" y="11121"/>
                  </a:cubicBezTo>
                  <a:lnTo>
                    <a:pt x="6608" y="11106"/>
                  </a:lnTo>
                  <a:close/>
                  <a:moveTo>
                    <a:pt x="1893" y="10578"/>
                  </a:moveTo>
                  <a:cubicBezTo>
                    <a:pt x="1971" y="10578"/>
                    <a:pt x="2033" y="10656"/>
                    <a:pt x="2033" y="10734"/>
                  </a:cubicBezTo>
                  <a:cubicBezTo>
                    <a:pt x="2033" y="10734"/>
                    <a:pt x="2002" y="11168"/>
                    <a:pt x="2110" y="11416"/>
                  </a:cubicBezTo>
                  <a:cubicBezTo>
                    <a:pt x="2126" y="11493"/>
                    <a:pt x="2110" y="11587"/>
                    <a:pt x="2033" y="11618"/>
                  </a:cubicBezTo>
                  <a:cubicBezTo>
                    <a:pt x="2017" y="11633"/>
                    <a:pt x="2002" y="11633"/>
                    <a:pt x="1971" y="11633"/>
                  </a:cubicBezTo>
                  <a:cubicBezTo>
                    <a:pt x="1924" y="11633"/>
                    <a:pt x="1862" y="11618"/>
                    <a:pt x="1847" y="11556"/>
                  </a:cubicBezTo>
                  <a:cubicBezTo>
                    <a:pt x="1707" y="11230"/>
                    <a:pt x="1738" y="10734"/>
                    <a:pt x="1738" y="10718"/>
                  </a:cubicBezTo>
                  <a:cubicBezTo>
                    <a:pt x="1738" y="10640"/>
                    <a:pt x="1831" y="10578"/>
                    <a:pt x="1893" y="10578"/>
                  </a:cubicBezTo>
                  <a:close/>
                  <a:moveTo>
                    <a:pt x="3001" y="13151"/>
                  </a:moveTo>
                  <a:cubicBezTo>
                    <a:pt x="3038" y="13151"/>
                    <a:pt x="3074" y="13161"/>
                    <a:pt x="3103" y="13184"/>
                  </a:cubicBezTo>
                  <a:lnTo>
                    <a:pt x="3118" y="13200"/>
                  </a:lnTo>
                  <a:lnTo>
                    <a:pt x="3118" y="13215"/>
                  </a:lnTo>
                  <a:cubicBezTo>
                    <a:pt x="3134" y="13293"/>
                    <a:pt x="3165" y="13370"/>
                    <a:pt x="3118" y="13448"/>
                  </a:cubicBezTo>
                  <a:cubicBezTo>
                    <a:pt x="3103" y="13510"/>
                    <a:pt x="3025" y="13556"/>
                    <a:pt x="2963" y="13556"/>
                  </a:cubicBezTo>
                  <a:cubicBezTo>
                    <a:pt x="2948" y="13556"/>
                    <a:pt x="2901" y="13556"/>
                    <a:pt x="2886" y="13525"/>
                  </a:cubicBezTo>
                  <a:cubicBezTo>
                    <a:pt x="2824" y="13432"/>
                    <a:pt x="2808" y="13339"/>
                    <a:pt x="2855" y="13231"/>
                  </a:cubicBezTo>
                  <a:cubicBezTo>
                    <a:pt x="2874" y="13181"/>
                    <a:pt x="2938" y="13151"/>
                    <a:pt x="3001" y="13151"/>
                  </a:cubicBezTo>
                  <a:close/>
                  <a:moveTo>
                    <a:pt x="1328" y="11801"/>
                  </a:moveTo>
                  <a:cubicBezTo>
                    <a:pt x="1345" y="11801"/>
                    <a:pt x="1363" y="11802"/>
                    <a:pt x="1381" y="11804"/>
                  </a:cubicBezTo>
                  <a:cubicBezTo>
                    <a:pt x="1536" y="11850"/>
                    <a:pt x="1629" y="11974"/>
                    <a:pt x="1692" y="12098"/>
                  </a:cubicBezTo>
                  <a:cubicBezTo>
                    <a:pt x="1893" y="12502"/>
                    <a:pt x="2017" y="12905"/>
                    <a:pt x="2079" y="13355"/>
                  </a:cubicBezTo>
                  <a:cubicBezTo>
                    <a:pt x="2110" y="13649"/>
                    <a:pt x="1955" y="13944"/>
                    <a:pt x="1692" y="14037"/>
                  </a:cubicBezTo>
                  <a:cubicBezTo>
                    <a:pt x="1645" y="14053"/>
                    <a:pt x="1583" y="14053"/>
                    <a:pt x="1552" y="14053"/>
                  </a:cubicBezTo>
                  <a:cubicBezTo>
                    <a:pt x="1381" y="14053"/>
                    <a:pt x="1242" y="13913"/>
                    <a:pt x="1118" y="13680"/>
                  </a:cubicBezTo>
                  <a:cubicBezTo>
                    <a:pt x="947" y="13277"/>
                    <a:pt x="730" y="12734"/>
                    <a:pt x="885" y="12191"/>
                  </a:cubicBezTo>
                  <a:cubicBezTo>
                    <a:pt x="943" y="11989"/>
                    <a:pt x="1095" y="11801"/>
                    <a:pt x="1328" y="11801"/>
                  </a:cubicBezTo>
                  <a:close/>
                  <a:moveTo>
                    <a:pt x="1428" y="14533"/>
                  </a:moveTo>
                  <a:lnTo>
                    <a:pt x="1723" y="14580"/>
                  </a:lnTo>
                  <a:lnTo>
                    <a:pt x="1723" y="14611"/>
                  </a:lnTo>
                  <a:cubicBezTo>
                    <a:pt x="1723" y="14673"/>
                    <a:pt x="1738" y="14750"/>
                    <a:pt x="1723" y="14813"/>
                  </a:cubicBezTo>
                  <a:cubicBezTo>
                    <a:pt x="1692" y="14890"/>
                    <a:pt x="1629" y="14952"/>
                    <a:pt x="1552" y="14952"/>
                  </a:cubicBezTo>
                  <a:lnTo>
                    <a:pt x="1536" y="14952"/>
                  </a:lnTo>
                  <a:cubicBezTo>
                    <a:pt x="1428" y="14921"/>
                    <a:pt x="1397" y="14844"/>
                    <a:pt x="1381" y="14766"/>
                  </a:cubicBezTo>
                  <a:cubicBezTo>
                    <a:pt x="1381" y="14688"/>
                    <a:pt x="1397" y="14626"/>
                    <a:pt x="1412" y="14580"/>
                  </a:cubicBezTo>
                  <a:lnTo>
                    <a:pt x="1428" y="14533"/>
                  </a:lnTo>
                  <a:close/>
                  <a:moveTo>
                    <a:pt x="2700" y="14332"/>
                  </a:moveTo>
                  <a:cubicBezTo>
                    <a:pt x="2808" y="14533"/>
                    <a:pt x="2932" y="14750"/>
                    <a:pt x="3025" y="14968"/>
                  </a:cubicBezTo>
                  <a:lnTo>
                    <a:pt x="3211" y="14533"/>
                  </a:lnTo>
                  <a:cubicBezTo>
                    <a:pt x="3246" y="14476"/>
                    <a:pt x="3298" y="14444"/>
                    <a:pt x="3354" y="14444"/>
                  </a:cubicBezTo>
                  <a:cubicBezTo>
                    <a:pt x="3373" y="14444"/>
                    <a:pt x="3393" y="14448"/>
                    <a:pt x="3413" y="14456"/>
                  </a:cubicBezTo>
                  <a:cubicBezTo>
                    <a:pt x="3491" y="14502"/>
                    <a:pt x="3522" y="14580"/>
                    <a:pt x="3491" y="14657"/>
                  </a:cubicBezTo>
                  <a:lnTo>
                    <a:pt x="3274" y="15138"/>
                  </a:lnTo>
                  <a:cubicBezTo>
                    <a:pt x="3475" y="15231"/>
                    <a:pt x="3677" y="15355"/>
                    <a:pt x="3878" y="15448"/>
                  </a:cubicBezTo>
                  <a:cubicBezTo>
                    <a:pt x="3940" y="15495"/>
                    <a:pt x="3971" y="15573"/>
                    <a:pt x="3971" y="15666"/>
                  </a:cubicBezTo>
                  <a:cubicBezTo>
                    <a:pt x="3940" y="15728"/>
                    <a:pt x="3894" y="15743"/>
                    <a:pt x="3832" y="15743"/>
                  </a:cubicBezTo>
                  <a:cubicBezTo>
                    <a:pt x="3801" y="15743"/>
                    <a:pt x="3785" y="15743"/>
                    <a:pt x="3754" y="15728"/>
                  </a:cubicBezTo>
                  <a:cubicBezTo>
                    <a:pt x="3599" y="15650"/>
                    <a:pt x="3429" y="15541"/>
                    <a:pt x="3258" y="15464"/>
                  </a:cubicBezTo>
                  <a:lnTo>
                    <a:pt x="3258" y="15464"/>
                  </a:lnTo>
                  <a:cubicBezTo>
                    <a:pt x="3351" y="15697"/>
                    <a:pt x="3429" y="15929"/>
                    <a:pt x="3506" y="16162"/>
                  </a:cubicBezTo>
                  <a:lnTo>
                    <a:pt x="3242" y="16239"/>
                  </a:lnTo>
                  <a:cubicBezTo>
                    <a:pt x="3180" y="16069"/>
                    <a:pt x="3103" y="15898"/>
                    <a:pt x="3041" y="15728"/>
                  </a:cubicBezTo>
                  <a:lnTo>
                    <a:pt x="2932" y="15976"/>
                  </a:lnTo>
                  <a:cubicBezTo>
                    <a:pt x="2901" y="16007"/>
                    <a:pt x="2855" y="16053"/>
                    <a:pt x="2793" y="16053"/>
                  </a:cubicBezTo>
                  <a:cubicBezTo>
                    <a:pt x="2777" y="16053"/>
                    <a:pt x="2746" y="16038"/>
                    <a:pt x="2731" y="16038"/>
                  </a:cubicBezTo>
                  <a:cubicBezTo>
                    <a:pt x="2653" y="15991"/>
                    <a:pt x="2622" y="15914"/>
                    <a:pt x="2653" y="15836"/>
                  </a:cubicBezTo>
                  <a:lnTo>
                    <a:pt x="2886" y="15309"/>
                  </a:lnTo>
                  <a:cubicBezTo>
                    <a:pt x="2870" y="15293"/>
                    <a:pt x="2870" y="15262"/>
                    <a:pt x="2855" y="15231"/>
                  </a:cubicBezTo>
                  <a:cubicBezTo>
                    <a:pt x="2653" y="15154"/>
                    <a:pt x="2483" y="15061"/>
                    <a:pt x="2312" y="14983"/>
                  </a:cubicBezTo>
                  <a:cubicBezTo>
                    <a:pt x="2234" y="14952"/>
                    <a:pt x="2188" y="14875"/>
                    <a:pt x="2234" y="14797"/>
                  </a:cubicBezTo>
                  <a:cubicBezTo>
                    <a:pt x="2257" y="14741"/>
                    <a:pt x="2304" y="14701"/>
                    <a:pt x="2357" y="14701"/>
                  </a:cubicBezTo>
                  <a:cubicBezTo>
                    <a:pt x="2378" y="14701"/>
                    <a:pt x="2399" y="14707"/>
                    <a:pt x="2420" y="14719"/>
                  </a:cubicBezTo>
                  <a:cubicBezTo>
                    <a:pt x="2483" y="14735"/>
                    <a:pt x="2560" y="14766"/>
                    <a:pt x="2638" y="14813"/>
                  </a:cubicBezTo>
                  <a:cubicBezTo>
                    <a:pt x="2560" y="14688"/>
                    <a:pt x="2498" y="14580"/>
                    <a:pt x="2436" y="14456"/>
                  </a:cubicBezTo>
                  <a:lnTo>
                    <a:pt x="2700" y="14332"/>
                  </a:lnTo>
                  <a:close/>
                  <a:moveTo>
                    <a:pt x="4716" y="16441"/>
                  </a:moveTo>
                  <a:cubicBezTo>
                    <a:pt x="4762" y="16441"/>
                    <a:pt x="4824" y="16457"/>
                    <a:pt x="4871" y="16519"/>
                  </a:cubicBezTo>
                  <a:cubicBezTo>
                    <a:pt x="4902" y="16581"/>
                    <a:pt x="4933" y="16627"/>
                    <a:pt x="4902" y="16689"/>
                  </a:cubicBezTo>
                  <a:cubicBezTo>
                    <a:pt x="4887" y="16751"/>
                    <a:pt x="4824" y="16782"/>
                    <a:pt x="4762" y="16813"/>
                  </a:cubicBezTo>
                  <a:lnTo>
                    <a:pt x="4716" y="16813"/>
                  </a:lnTo>
                  <a:cubicBezTo>
                    <a:pt x="4669" y="16813"/>
                    <a:pt x="4638" y="16782"/>
                    <a:pt x="4592" y="16767"/>
                  </a:cubicBezTo>
                  <a:cubicBezTo>
                    <a:pt x="4561" y="16736"/>
                    <a:pt x="4514" y="16658"/>
                    <a:pt x="4530" y="16596"/>
                  </a:cubicBezTo>
                  <a:cubicBezTo>
                    <a:pt x="4561" y="16519"/>
                    <a:pt x="4592" y="16472"/>
                    <a:pt x="4654" y="16472"/>
                  </a:cubicBezTo>
                  <a:lnTo>
                    <a:pt x="4669" y="16519"/>
                  </a:lnTo>
                  <a:lnTo>
                    <a:pt x="4716" y="16503"/>
                  </a:lnTo>
                  <a:lnTo>
                    <a:pt x="4716" y="16441"/>
                  </a:lnTo>
                  <a:close/>
                  <a:moveTo>
                    <a:pt x="3066" y="16664"/>
                  </a:moveTo>
                  <a:cubicBezTo>
                    <a:pt x="3098" y="16664"/>
                    <a:pt x="3132" y="16669"/>
                    <a:pt x="3165" y="16689"/>
                  </a:cubicBezTo>
                  <a:cubicBezTo>
                    <a:pt x="3242" y="16736"/>
                    <a:pt x="3320" y="16813"/>
                    <a:pt x="3289" y="16906"/>
                  </a:cubicBezTo>
                  <a:cubicBezTo>
                    <a:pt x="3274" y="16968"/>
                    <a:pt x="3258" y="16999"/>
                    <a:pt x="3211" y="17046"/>
                  </a:cubicBezTo>
                  <a:cubicBezTo>
                    <a:pt x="3180" y="17061"/>
                    <a:pt x="3134" y="17077"/>
                    <a:pt x="3103" y="17077"/>
                  </a:cubicBezTo>
                  <a:cubicBezTo>
                    <a:pt x="3056" y="17077"/>
                    <a:pt x="3041" y="17061"/>
                    <a:pt x="3025" y="17061"/>
                  </a:cubicBezTo>
                  <a:cubicBezTo>
                    <a:pt x="2932" y="17015"/>
                    <a:pt x="2855" y="16922"/>
                    <a:pt x="2870" y="16829"/>
                  </a:cubicBezTo>
                  <a:lnTo>
                    <a:pt x="2901" y="16829"/>
                  </a:lnTo>
                  <a:cubicBezTo>
                    <a:pt x="2886" y="16767"/>
                    <a:pt x="2901" y="16736"/>
                    <a:pt x="2901" y="16705"/>
                  </a:cubicBezTo>
                  <a:lnTo>
                    <a:pt x="2901" y="16674"/>
                  </a:lnTo>
                  <a:lnTo>
                    <a:pt x="2948" y="16674"/>
                  </a:lnTo>
                  <a:cubicBezTo>
                    <a:pt x="2983" y="16674"/>
                    <a:pt x="3024" y="16664"/>
                    <a:pt x="3066" y="16664"/>
                  </a:cubicBezTo>
                  <a:close/>
                  <a:moveTo>
                    <a:pt x="6360" y="17899"/>
                  </a:moveTo>
                  <a:lnTo>
                    <a:pt x="6360" y="17930"/>
                  </a:lnTo>
                  <a:lnTo>
                    <a:pt x="6367" y="17900"/>
                  </a:lnTo>
                  <a:lnTo>
                    <a:pt x="6367" y="17900"/>
                  </a:lnTo>
                  <a:lnTo>
                    <a:pt x="6360" y="17899"/>
                  </a:lnTo>
                  <a:close/>
                  <a:moveTo>
                    <a:pt x="7543" y="17427"/>
                  </a:moveTo>
                  <a:cubicBezTo>
                    <a:pt x="7566" y="17427"/>
                    <a:pt x="7591" y="17434"/>
                    <a:pt x="7616" y="17449"/>
                  </a:cubicBezTo>
                  <a:cubicBezTo>
                    <a:pt x="7616" y="17449"/>
                    <a:pt x="8066" y="17682"/>
                    <a:pt x="8299" y="17821"/>
                  </a:cubicBezTo>
                  <a:cubicBezTo>
                    <a:pt x="8376" y="17852"/>
                    <a:pt x="8423" y="17930"/>
                    <a:pt x="8376" y="18008"/>
                  </a:cubicBezTo>
                  <a:cubicBezTo>
                    <a:pt x="8345" y="18054"/>
                    <a:pt x="8299" y="18085"/>
                    <a:pt x="8237" y="18085"/>
                  </a:cubicBezTo>
                  <a:cubicBezTo>
                    <a:pt x="8221" y="18085"/>
                    <a:pt x="8206" y="18070"/>
                    <a:pt x="8190" y="18070"/>
                  </a:cubicBezTo>
                  <a:cubicBezTo>
                    <a:pt x="7942" y="17945"/>
                    <a:pt x="7508" y="17713"/>
                    <a:pt x="7477" y="17697"/>
                  </a:cubicBezTo>
                  <a:cubicBezTo>
                    <a:pt x="7399" y="17666"/>
                    <a:pt x="7384" y="17589"/>
                    <a:pt x="7430" y="17511"/>
                  </a:cubicBezTo>
                  <a:cubicBezTo>
                    <a:pt x="7451" y="17459"/>
                    <a:pt x="7494" y="17427"/>
                    <a:pt x="7543" y="17427"/>
                  </a:cubicBezTo>
                  <a:close/>
                  <a:moveTo>
                    <a:pt x="6334" y="17862"/>
                  </a:moveTo>
                  <a:cubicBezTo>
                    <a:pt x="6347" y="17862"/>
                    <a:pt x="6361" y="17864"/>
                    <a:pt x="6375" y="17868"/>
                  </a:cubicBezTo>
                  <a:lnTo>
                    <a:pt x="6367" y="17900"/>
                  </a:lnTo>
                  <a:lnTo>
                    <a:pt x="6367" y="17900"/>
                  </a:lnTo>
                  <a:lnTo>
                    <a:pt x="6562" y="17930"/>
                  </a:lnTo>
                  <a:lnTo>
                    <a:pt x="6500" y="18225"/>
                  </a:lnTo>
                  <a:lnTo>
                    <a:pt x="6484" y="18240"/>
                  </a:lnTo>
                  <a:cubicBezTo>
                    <a:pt x="6453" y="18256"/>
                    <a:pt x="6437" y="18256"/>
                    <a:pt x="6406" y="18256"/>
                  </a:cubicBezTo>
                  <a:cubicBezTo>
                    <a:pt x="6313" y="18256"/>
                    <a:pt x="6220" y="18209"/>
                    <a:pt x="6189" y="18132"/>
                  </a:cubicBezTo>
                  <a:cubicBezTo>
                    <a:pt x="6158" y="18070"/>
                    <a:pt x="6189" y="17992"/>
                    <a:pt x="6220" y="17930"/>
                  </a:cubicBezTo>
                  <a:cubicBezTo>
                    <a:pt x="6256" y="17883"/>
                    <a:pt x="6291" y="17862"/>
                    <a:pt x="6334" y="17862"/>
                  </a:cubicBezTo>
                  <a:close/>
                  <a:moveTo>
                    <a:pt x="5096" y="17886"/>
                  </a:moveTo>
                  <a:cubicBezTo>
                    <a:pt x="5167" y="17886"/>
                    <a:pt x="5232" y="17928"/>
                    <a:pt x="5274" y="17992"/>
                  </a:cubicBezTo>
                  <a:cubicBezTo>
                    <a:pt x="5305" y="18054"/>
                    <a:pt x="5305" y="18085"/>
                    <a:pt x="5290" y="18147"/>
                  </a:cubicBezTo>
                  <a:cubicBezTo>
                    <a:pt x="5274" y="18209"/>
                    <a:pt x="5228" y="18240"/>
                    <a:pt x="5197" y="18256"/>
                  </a:cubicBezTo>
                  <a:cubicBezTo>
                    <a:pt x="5181" y="18287"/>
                    <a:pt x="5150" y="18287"/>
                    <a:pt x="5119" y="18287"/>
                  </a:cubicBezTo>
                  <a:cubicBezTo>
                    <a:pt x="5042" y="18287"/>
                    <a:pt x="4964" y="18240"/>
                    <a:pt x="4918" y="18178"/>
                  </a:cubicBezTo>
                  <a:cubicBezTo>
                    <a:pt x="4887" y="18085"/>
                    <a:pt x="4902" y="17976"/>
                    <a:pt x="4995" y="17914"/>
                  </a:cubicBezTo>
                  <a:cubicBezTo>
                    <a:pt x="5029" y="17895"/>
                    <a:pt x="5063" y="17886"/>
                    <a:pt x="5096" y="17886"/>
                  </a:cubicBezTo>
                  <a:close/>
                  <a:moveTo>
                    <a:pt x="4401" y="18331"/>
                  </a:moveTo>
                  <a:cubicBezTo>
                    <a:pt x="4467" y="18331"/>
                    <a:pt x="4537" y="18362"/>
                    <a:pt x="4576" y="18411"/>
                  </a:cubicBezTo>
                  <a:cubicBezTo>
                    <a:pt x="4592" y="18473"/>
                    <a:pt x="4607" y="18519"/>
                    <a:pt x="4592" y="18566"/>
                  </a:cubicBezTo>
                  <a:cubicBezTo>
                    <a:pt x="4576" y="18643"/>
                    <a:pt x="4499" y="18705"/>
                    <a:pt x="4406" y="18705"/>
                  </a:cubicBezTo>
                  <a:cubicBezTo>
                    <a:pt x="4359" y="18705"/>
                    <a:pt x="4328" y="18690"/>
                    <a:pt x="4297" y="18674"/>
                  </a:cubicBezTo>
                  <a:cubicBezTo>
                    <a:pt x="4266" y="18628"/>
                    <a:pt x="4220" y="18566"/>
                    <a:pt x="4220" y="18519"/>
                  </a:cubicBezTo>
                  <a:cubicBezTo>
                    <a:pt x="4220" y="18457"/>
                    <a:pt x="4266" y="18395"/>
                    <a:pt x="4297" y="18364"/>
                  </a:cubicBezTo>
                  <a:cubicBezTo>
                    <a:pt x="4326" y="18341"/>
                    <a:pt x="4362" y="18331"/>
                    <a:pt x="4401" y="18331"/>
                  </a:cubicBezTo>
                  <a:close/>
                  <a:moveTo>
                    <a:pt x="6694" y="18803"/>
                  </a:moveTo>
                  <a:cubicBezTo>
                    <a:pt x="6721" y="18803"/>
                    <a:pt x="6750" y="18812"/>
                    <a:pt x="6779" y="18830"/>
                  </a:cubicBezTo>
                  <a:cubicBezTo>
                    <a:pt x="6779" y="18830"/>
                    <a:pt x="7461" y="19186"/>
                    <a:pt x="7833" y="19295"/>
                  </a:cubicBezTo>
                  <a:cubicBezTo>
                    <a:pt x="7911" y="19310"/>
                    <a:pt x="7973" y="19388"/>
                    <a:pt x="7942" y="19465"/>
                  </a:cubicBezTo>
                  <a:cubicBezTo>
                    <a:pt x="7926" y="19543"/>
                    <a:pt x="7864" y="19574"/>
                    <a:pt x="7818" y="19574"/>
                  </a:cubicBezTo>
                  <a:lnTo>
                    <a:pt x="7771" y="19574"/>
                  </a:lnTo>
                  <a:cubicBezTo>
                    <a:pt x="7368" y="19465"/>
                    <a:pt x="6670" y="19093"/>
                    <a:pt x="6655" y="19078"/>
                  </a:cubicBezTo>
                  <a:cubicBezTo>
                    <a:pt x="6577" y="19031"/>
                    <a:pt x="6546" y="18954"/>
                    <a:pt x="6593" y="18876"/>
                  </a:cubicBezTo>
                  <a:cubicBezTo>
                    <a:pt x="6612" y="18828"/>
                    <a:pt x="6650" y="18803"/>
                    <a:pt x="6694" y="18803"/>
                  </a:cubicBezTo>
                  <a:close/>
                  <a:moveTo>
                    <a:pt x="5191" y="18616"/>
                  </a:moveTo>
                  <a:cubicBezTo>
                    <a:pt x="5220" y="18616"/>
                    <a:pt x="5250" y="18625"/>
                    <a:pt x="5274" y="18643"/>
                  </a:cubicBezTo>
                  <a:cubicBezTo>
                    <a:pt x="5274" y="18643"/>
                    <a:pt x="6003" y="19233"/>
                    <a:pt x="6732" y="19558"/>
                  </a:cubicBezTo>
                  <a:cubicBezTo>
                    <a:pt x="6810" y="19605"/>
                    <a:pt x="6841" y="19698"/>
                    <a:pt x="6810" y="19760"/>
                  </a:cubicBezTo>
                  <a:cubicBezTo>
                    <a:pt x="6763" y="19791"/>
                    <a:pt x="6732" y="19838"/>
                    <a:pt x="6670" y="19838"/>
                  </a:cubicBezTo>
                  <a:cubicBezTo>
                    <a:pt x="6655" y="19838"/>
                    <a:pt x="6639" y="19807"/>
                    <a:pt x="6608" y="19807"/>
                  </a:cubicBezTo>
                  <a:cubicBezTo>
                    <a:pt x="5848" y="19465"/>
                    <a:pt x="5135" y="18876"/>
                    <a:pt x="5104" y="18861"/>
                  </a:cubicBezTo>
                  <a:cubicBezTo>
                    <a:pt x="5042" y="18830"/>
                    <a:pt x="5026" y="18721"/>
                    <a:pt x="5073" y="18674"/>
                  </a:cubicBezTo>
                  <a:cubicBezTo>
                    <a:pt x="5101" y="18637"/>
                    <a:pt x="5146" y="18616"/>
                    <a:pt x="5191" y="18616"/>
                  </a:cubicBezTo>
                  <a:close/>
                  <a:moveTo>
                    <a:pt x="7568" y="20258"/>
                  </a:moveTo>
                  <a:cubicBezTo>
                    <a:pt x="7627" y="20258"/>
                    <a:pt x="7689" y="20274"/>
                    <a:pt x="7740" y="20303"/>
                  </a:cubicBezTo>
                  <a:cubicBezTo>
                    <a:pt x="7849" y="20349"/>
                    <a:pt x="7911" y="20489"/>
                    <a:pt x="7864" y="20598"/>
                  </a:cubicBezTo>
                  <a:cubicBezTo>
                    <a:pt x="7864" y="20644"/>
                    <a:pt x="7849" y="20675"/>
                    <a:pt x="7818" y="20706"/>
                  </a:cubicBezTo>
                  <a:cubicBezTo>
                    <a:pt x="7787" y="20706"/>
                    <a:pt x="7771" y="20722"/>
                    <a:pt x="7756" y="20722"/>
                  </a:cubicBezTo>
                  <a:cubicBezTo>
                    <a:pt x="7709" y="20737"/>
                    <a:pt x="7678" y="20737"/>
                    <a:pt x="7632" y="20737"/>
                  </a:cubicBezTo>
                  <a:cubicBezTo>
                    <a:pt x="7539" y="20737"/>
                    <a:pt x="7461" y="20722"/>
                    <a:pt x="7399" y="20660"/>
                  </a:cubicBezTo>
                  <a:cubicBezTo>
                    <a:pt x="7353" y="20629"/>
                    <a:pt x="7322" y="20551"/>
                    <a:pt x="7322" y="20474"/>
                  </a:cubicBezTo>
                  <a:cubicBezTo>
                    <a:pt x="7322" y="20411"/>
                    <a:pt x="7368" y="20349"/>
                    <a:pt x="7399" y="20318"/>
                  </a:cubicBezTo>
                  <a:cubicBezTo>
                    <a:pt x="7440" y="20278"/>
                    <a:pt x="7503" y="20258"/>
                    <a:pt x="7568" y="20258"/>
                  </a:cubicBezTo>
                  <a:close/>
                  <a:moveTo>
                    <a:pt x="10687" y="1"/>
                  </a:moveTo>
                  <a:cubicBezTo>
                    <a:pt x="4809" y="1"/>
                    <a:pt x="1" y="4778"/>
                    <a:pt x="1" y="10671"/>
                  </a:cubicBezTo>
                  <a:cubicBezTo>
                    <a:pt x="1" y="16565"/>
                    <a:pt x="4762" y="21342"/>
                    <a:pt x="10656" y="21342"/>
                  </a:cubicBezTo>
                  <a:lnTo>
                    <a:pt x="10656" y="20396"/>
                  </a:lnTo>
                  <a:cubicBezTo>
                    <a:pt x="10610" y="20396"/>
                    <a:pt x="10563" y="20411"/>
                    <a:pt x="10501" y="20411"/>
                  </a:cubicBezTo>
                  <a:cubicBezTo>
                    <a:pt x="10408" y="20427"/>
                    <a:pt x="10299" y="20427"/>
                    <a:pt x="10191" y="20427"/>
                  </a:cubicBezTo>
                  <a:cubicBezTo>
                    <a:pt x="9850" y="20427"/>
                    <a:pt x="9601" y="20380"/>
                    <a:pt x="9384" y="20256"/>
                  </a:cubicBezTo>
                  <a:cubicBezTo>
                    <a:pt x="9322" y="20225"/>
                    <a:pt x="9183" y="20148"/>
                    <a:pt x="9167" y="20008"/>
                  </a:cubicBezTo>
                  <a:cubicBezTo>
                    <a:pt x="9167" y="19946"/>
                    <a:pt x="9183" y="19869"/>
                    <a:pt x="9229" y="19807"/>
                  </a:cubicBezTo>
                  <a:cubicBezTo>
                    <a:pt x="9307" y="19714"/>
                    <a:pt x="9415" y="19698"/>
                    <a:pt x="9539" y="19667"/>
                  </a:cubicBezTo>
                  <a:cubicBezTo>
                    <a:pt x="9643" y="19662"/>
                    <a:pt x="9750" y="19658"/>
                    <a:pt x="9858" y="19658"/>
                  </a:cubicBezTo>
                  <a:cubicBezTo>
                    <a:pt x="10074" y="19658"/>
                    <a:pt x="10294" y="19672"/>
                    <a:pt x="10501" y="19714"/>
                  </a:cubicBezTo>
                  <a:cubicBezTo>
                    <a:pt x="10563" y="19714"/>
                    <a:pt x="10625" y="19729"/>
                    <a:pt x="10656" y="19760"/>
                  </a:cubicBezTo>
                  <a:lnTo>
                    <a:pt x="10656" y="869"/>
                  </a:lnTo>
                  <a:cubicBezTo>
                    <a:pt x="10253" y="869"/>
                    <a:pt x="9881" y="916"/>
                    <a:pt x="9881" y="916"/>
                  </a:cubicBezTo>
                  <a:cubicBezTo>
                    <a:pt x="9803" y="916"/>
                    <a:pt x="9725" y="854"/>
                    <a:pt x="9725" y="776"/>
                  </a:cubicBezTo>
                  <a:cubicBezTo>
                    <a:pt x="9725" y="699"/>
                    <a:pt x="9788" y="621"/>
                    <a:pt x="9865" y="621"/>
                  </a:cubicBezTo>
                  <a:cubicBezTo>
                    <a:pt x="9912" y="621"/>
                    <a:pt x="10268" y="575"/>
                    <a:pt x="10687" y="575"/>
                  </a:cubicBezTo>
                  <a:lnTo>
                    <a:pt x="106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26"/>
            <p:cNvSpPr/>
            <p:nvPr/>
          </p:nvSpPr>
          <p:spPr>
            <a:xfrm>
              <a:off x="749463" y="3834000"/>
              <a:ext cx="31825" cy="14425"/>
            </a:xfrm>
            <a:custGeom>
              <a:avLst/>
              <a:gdLst/>
              <a:ahLst/>
              <a:cxnLst/>
              <a:rect l="l" t="t" r="r" b="b"/>
              <a:pathLst>
                <a:path w="1273" h="577" extrusionOk="0">
                  <a:moveTo>
                    <a:pt x="1009" y="1"/>
                  </a:moveTo>
                  <a:cubicBezTo>
                    <a:pt x="683" y="1"/>
                    <a:pt x="373" y="172"/>
                    <a:pt x="140" y="311"/>
                  </a:cubicBezTo>
                  <a:cubicBezTo>
                    <a:pt x="47" y="373"/>
                    <a:pt x="1" y="420"/>
                    <a:pt x="1" y="420"/>
                  </a:cubicBezTo>
                  <a:cubicBezTo>
                    <a:pt x="24" y="524"/>
                    <a:pt x="108" y="577"/>
                    <a:pt x="201" y="577"/>
                  </a:cubicBezTo>
                  <a:cubicBezTo>
                    <a:pt x="232" y="577"/>
                    <a:pt x="264" y="571"/>
                    <a:pt x="295" y="559"/>
                  </a:cubicBezTo>
                  <a:cubicBezTo>
                    <a:pt x="606" y="482"/>
                    <a:pt x="916" y="342"/>
                    <a:pt x="1179" y="172"/>
                  </a:cubicBezTo>
                  <a:cubicBezTo>
                    <a:pt x="1257" y="109"/>
                    <a:pt x="1273" y="94"/>
                    <a:pt x="1273" y="94"/>
                  </a:cubicBezTo>
                  <a:cubicBezTo>
                    <a:pt x="1273" y="78"/>
                    <a:pt x="1226" y="32"/>
                    <a:pt x="1148"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26"/>
            <p:cNvSpPr/>
            <p:nvPr/>
          </p:nvSpPr>
          <p:spPr>
            <a:xfrm>
              <a:off x="749463" y="3834000"/>
              <a:ext cx="31825" cy="14425"/>
            </a:xfrm>
            <a:custGeom>
              <a:avLst/>
              <a:gdLst/>
              <a:ahLst/>
              <a:cxnLst/>
              <a:rect l="l" t="t" r="r" b="b"/>
              <a:pathLst>
                <a:path w="1273" h="577" extrusionOk="0">
                  <a:moveTo>
                    <a:pt x="1009" y="1"/>
                  </a:moveTo>
                  <a:cubicBezTo>
                    <a:pt x="683" y="1"/>
                    <a:pt x="373" y="172"/>
                    <a:pt x="140" y="311"/>
                  </a:cubicBezTo>
                  <a:cubicBezTo>
                    <a:pt x="47" y="373"/>
                    <a:pt x="1" y="420"/>
                    <a:pt x="1" y="420"/>
                  </a:cubicBezTo>
                  <a:cubicBezTo>
                    <a:pt x="24" y="524"/>
                    <a:pt x="108" y="577"/>
                    <a:pt x="201" y="577"/>
                  </a:cubicBezTo>
                  <a:cubicBezTo>
                    <a:pt x="232" y="577"/>
                    <a:pt x="264" y="571"/>
                    <a:pt x="295" y="559"/>
                  </a:cubicBezTo>
                  <a:cubicBezTo>
                    <a:pt x="606" y="482"/>
                    <a:pt x="916" y="342"/>
                    <a:pt x="1179" y="172"/>
                  </a:cubicBezTo>
                  <a:cubicBezTo>
                    <a:pt x="1257" y="109"/>
                    <a:pt x="1273" y="94"/>
                    <a:pt x="1273" y="94"/>
                  </a:cubicBezTo>
                  <a:cubicBezTo>
                    <a:pt x="1273" y="78"/>
                    <a:pt x="1226" y="32"/>
                    <a:pt x="1148"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26"/>
            <p:cNvSpPr/>
            <p:nvPr/>
          </p:nvSpPr>
          <p:spPr>
            <a:xfrm>
              <a:off x="836313" y="4251100"/>
              <a:ext cx="29125" cy="5175"/>
            </a:xfrm>
            <a:custGeom>
              <a:avLst/>
              <a:gdLst/>
              <a:ahLst/>
              <a:cxnLst/>
              <a:rect l="l" t="t" r="r" b="b"/>
              <a:pathLst>
                <a:path w="1165" h="207" extrusionOk="0">
                  <a:moveTo>
                    <a:pt x="438" y="0"/>
                  </a:moveTo>
                  <a:cubicBezTo>
                    <a:pt x="315" y="0"/>
                    <a:pt x="194" y="8"/>
                    <a:pt x="78" y="21"/>
                  </a:cubicBezTo>
                  <a:cubicBezTo>
                    <a:pt x="32" y="21"/>
                    <a:pt x="16" y="21"/>
                    <a:pt x="1" y="52"/>
                  </a:cubicBezTo>
                  <a:cubicBezTo>
                    <a:pt x="16" y="52"/>
                    <a:pt x="16" y="67"/>
                    <a:pt x="32" y="67"/>
                  </a:cubicBezTo>
                  <a:cubicBezTo>
                    <a:pt x="187" y="160"/>
                    <a:pt x="420" y="207"/>
                    <a:pt x="714" y="207"/>
                  </a:cubicBezTo>
                  <a:cubicBezTo>
                    <a:pt x="807" y="207"/>
                    <a:pt x="900" y="207"/>
                    <a:pt x="1009" y="176"/>
                  </a:cubicBezTo>
                  <a:cubicBezTo>
                    <a:pt x="1133" y="176"/>
                    <a:pt x="1164" y="145"/>
                    <a:pt x="1164" y="145"/>
                  </a:cubicBezTo>
                  <a:cubicBezTo>
                    <a:pt x="1133" y="98"/>
                    <a:pt x="1056" y="67"/>
                    <a:pt x="962" y="52"/>
                  </a:cubicBezTo>
                  <a:cubicBezTo>
                    <a:pt x="790" y="15"/>
                    <a:pt x="612" y="0"/>
                    <a:pt x="4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26"/>
            <p:cNvSpPr/>
            <p:nvPr/>
          </p:nvSpPr>
          <p:spPr>
            <a:xfrm>
              <a:off x="836313" y="4251100"/>
              <a:ext cx="29125" cy="5175"/>
            </a:xfrm>
            <a:custGeom>
              <a:avLst/>
              <a:gdLst/>
              <a:ahLst/>
              <a:cxnLst/>
              <a:rect l="l" t="t" r="r" b="b"/>
              <a:pathLst>
                <a:path w="1165" h="207" extrusionOk="0">
                  <a:moveTo>
                    <a:pt x="438" y="0"/>
                  </a:moveTo>
                  <a:cubicBezTo>
                    <a:pt x="315" y="0"/>
                    <a:pt x="194" y="8"/>
                    <a:pt x="78" y="21"/>
                  </a:cubicBezTo>
                  <a:cubicBezTo>
                    <a:pt x="32" y="21"/>
                    <a:pt x="16" y="21"/>
                    <a:pt x="1" y="52"/>
                  </a:cubicBezTo>
                  <a:cubicBezTo>
                    <a:pt x="16" y="52"/>
                    <a:pt x="16" y="67"/>
                    <a:pt x="32" y="67"/>
                  </a:cubicBezTo>
                  <a:cubicBezTo>
                    <a:pt x="187" y="160"/>
                    <a:pt x="420" y="207"/>
                    <a:pt x="714" y="207"/>
                  </a:cubicBezTo>
                  <a:cubicBezTo>
                    <a:pt x="807" y="207"/>
                    <a:pt x="900" y="207"/>
                    <a:pt x="1009" y="176"/>
                  </a:cubicBezTo>
                  <a:cubicBezTo>
                    <a:pt x="1133" y="176"/>
                    <a:pt x="1164" y="145"/>
                    <a:pt x="1164" y="145"/>
                  </a:cubicBezTo>
                  <a:cubicBezTo>
                    <a:pt x="1133" y="98"/>
                    <a:pt x="1056" y="67"/>
                    <a:pt x="962" y="52"/>
                  </a:cubicBezTo>
                  <a:cubicBezTo>
                    <a:pt x="790" y="15"/>
                    <a:pt x="612" y="0"/>
                    <a:pt x="4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26"/>
            <p:cNvSpPr/>
            <p:nvPr/>
          </p:nvSpPr>
          <p:spPr>
            <a:xfrm>
              <a:off x="624238" y="4055025"/>
              <a:ext cx="19400" cy="42275"/>
            </a:xfrm>
            <a:custGeom>
              <a:avLst/>
              <a:gdLst/>
              <a:ahLst/>
              <a:cxnLst/>
              <a:rect l="l" t="t" r="r" b="b"/>
              <a:pathLst>
                <a:path w="776" h="1691" extrusionOk="0">
                  <a:moveTo>
                    <a:pt x="279" y="0"/>
                  </a:moveTo>
                  <a:cubicBezTo>
                    <a:pt x="217" y="0"/>
                    <a:pt x="155" y="78"/>
                    <a:pt x="124" y="186"/>
                  </a:cubicBezTo>
                  <a:cubicBezTo>
                    <a:pt x="0" y="636"/>
                    <a:pt x="186" y="1117"/>
                    <a:pt x="357" y="1489"/>
                  </a:cubicBezTo>
                  <a:cubicBezTo>
                    <a:pt x="419" y="1613"/>
                    <a:pt x="465" y="1691"/>
                    <a:pt x="527" y="1691"/>
                  </a:cubicBezTo>
                  <a:lnTo>
                    <a:pt x="574" y="1691"/>
                  </a:lnTo>
                  <a:cubicBezTo>
                    <a:pt x="698" y="1629"/>
                    <a:pt x="776" y="1474"/>
                    <a:pt x="760" y="1319"/>
                  </a:cubicBezTo>
                  <a:cubicBezTo>
                    <a:pt x="698" y="915"/>
                    <a:pt x="589" y="528"/>
                    <a:pt x="419" y="155"/>
                  </a:cubicBezTo>
                  <a:cubicBezTo>
                    <a:pt x="372" y="93"/>
                    <a:pt x="310"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26"/>
            <p:cNvSpPr/>
            <p:nvPr/>
          </p:nvSpPr>
          <p:spPr>
            <a:xfrm>
              <a:off x="624238" y="4055025"/>
              <a:ext cx="19400" cy="42275"/>
            </a:xfrm>
            <a:custGeom>
              <a:avLst/>
              <a:gdLst/>
              <a:ahLst/>
              <a:cxnLst/>
              <a:rect l="l" t="t" r="r" b="b"/>
              <a:pathLst>
                <a:path w="776" h="1691" extrusionOk="0">
                  <a:moveTo>
                    <a:pt x="279" y="0"/>
                  </a:moveTo>
                  <a:cubicBezTo>
                    <a:pt x="217" y="0"/>
                    <a:pt x="155" y="78"/>
                    <a:pt x="124" y="186"/>
                  </a:cubicBezTo>
                  <a:cubicBezTo>
                    <a:pt x="0" y="636"/>
                    <a:pt x="186" y="1117"/>
                    <a:pt x="357" y="1489"/>
                  </a:cubicBezTo>
                  <a:cubicBezTo>
                    <a:pt x="419" y="1613"/>
                    <a:pt x="465" y="1691"/>
                    <a:pt x="527" y="1691"/>
                  </a:cubicBezTo>
                  <a:lnTo>
                    <a:pt x="574" y="1691"/>
                  </a:lnTo>
                  <a:cubicBezTo>
                    <a:pt x="698" y="1629"/>
                    <a:pt x="776" y="1474"/>
                    <a:pt x="760" y="1319"/>
                  </a:cubicBezTo>
                  <a:cubicBezTo>
                    <a:pt x="698" y="915"/>
                    <a:pt x="589" y="528"/>
                    <a:pt x="419" y="155"/>
                  </a:cubicBezTo>
                  <a:cubicBezTo>
                    <a:pt x="372" y="93"/>
                    <a:pt x="310"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26"/>
            <p:cNvSpPr/>
            <p:nvPr/>
          </p:nvSpPr>
          <p:spPr>
            <a:xfrm>
              <a:off x="63701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26"/>
            <p:cNvSpPr/>
            <p:nvPr/>
          </p:nvSpPr>
          <p:spPr>
            <a:xfrm>
              <a:off x="63701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26"/>
            <p:cNvSpPr/>
            <p:nvPr/>
          </p:nvSpPr>
          <p:spPr>
            <a:xfrm>
              <a:off x="741713" y="3827125"/>
              <a:ext cx="47325" cy="29000"/>
            </a:xfrm>
            <a:custGeom>
              <a:avLst/>
              <a:gdLst/>
              <a:ahLst/>
              <a:cxnLst/>
              <a:rect l="l" t="t" r="r" b="b"/>
              <a:pathLst>
                <a:path w="1893" h="1160" extrusionOk="0">
                  <a:moveTo>
                    <a:pt x="1319" y="276"/>
                  </a:moveTo>
                  <a:cubicBezTo>
                    <a:pt x="1350" y="276"/>
                    <a:pt x="1412" y="291"/>
                    <a:pt x="1458" y="291"/>
                  </a:cubicBezTo>
                  <a:cubicBezTo>
                    <a:pt x="1536" y="307"/>
                    <a:pt x="1583" y="353"/>
                    <a:pt x="1583" y="369"/>
                  </a:cubicBezTo>
                  <a:cubicBezTo>
                    <a:pt x="1583" y="369"/>
                    <a:pt x="1567" y="384"/>
                    <a:pt x="1489" y="447"/>
                  </a:cubicBezTo>
                  <a:cubicBezTo>
                    <a:pt x="1226" y="617"/>
                    <a:pt x="916" y="757"/>
                    <a:pt x="605" y="834"/>
                  </a:cubicBezTo>
                  <a:cubicBezTo>
                    <a:pt x="573" y="846"/>
                    <a:pt x="542" y="852"/>
                    <a:pt x="512" y="852"/>
                  </a:cubicBezTo>
                  <a:cubicBezTo>
                    <a:pt x="428" y="852"/>
                    <a:pt x="357" y="806"/>
                    <a:pt x="311" y="726"/>
                  </a:cubicBezTo>
                  <a:cubicBezTo>
                    <a:pt x="311" y="695"/>
                    <a:pt x="326" y="664"/>
                    <a:pt x="450" y="586"/>
                  </a:cubicBezTo>
                  <a:cubicBezTo>
                    <a:pt x="683" y="447"/>
                    <a:pt x="993" y="276"/>
                    <a:pt x="1319" y="276"/>
                  </a:cubicBezTo>
                  <a:close/>
                  <a:moveTo>
                    <a:pt x="1317" y="1"/>
                  </a:moveTo>
                  <a:cubicBezTo>
                    <a:pt x="921" y="1"/>
                    <a:pt x="566" y="177"/>
                    <a:pt x="295" y="353"/>
                  </a:cubicBezTo>
                  <a:cubicBezTo>
                    <a:pt x="94" y="462"/>
                    <a:pt x="1" y="602"/>
                    <a:pt x="16" y="757"/>
                  </a:cubicBezTo>
                  <a:cubicBezTo>
                    <a:pt x="16" y="803"/>
                    <a:pt x="32" y="834"/>
                    <a:pt x="94" y="896"/>
                  </a:cubicBezTo>
                  <a:cubicBezTo>
                    <a:pt x="171" y="1067"/>
                    <a:pt x="373" y="1160"/>
                    <a:pt x="559" y="1160"/>
                  </a:cubicBezTo>
                  <a:cubicBezTo>
                    <a:pt x="605" y="1160"/>
                    <a:pt x="652" y="1160"/>
                    <a:pt x="698" y="1144"/>
                  </a:cubicBezTo>
                  <a:cubicBezTo>
                    <a:pt x="1040" y="1051"/>
                    <a:pt x="1381" y="912"/>
                    <a:pt x="1660" y="726"/>
                  </a:cubicBezTo>
                  <a:cubicBezTo>
                    <a:pt x="1722" y="679"/>
                    <a:pt x="1862" y="586"/>
                    <a:pt x="1877" y="400"/>
                  </a:cubicBezTo>
                  <a:cubicBezTo>
                    <a:pt x="1893" y="198"/>
                    <a:pt x="1707" y="59"/>
                    <a:pt x="1489" y="12"/>
                  </a:cubicBezTo>
                  <a:cubicBezTo>
                    <a:pt x="1431" y="4"/>
                    <a:pt x="1373" y="1"/>
                    <a:pt x="1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26"/>
            <p:cNvSpPr/>
            <p:nvPr/>
          </p:nvSpPr>
          <p:spPr>
            <a:xfrm>
              <a:off x="741713" y="3827125"/>
              <a:ext cx="47325" cy="29000"/>
            </a:xfrm>
            <a:custGeom>
              <a:avLst/>
              <a:gdLst/>
              <a:ahLst/>
              <a:cxnLst/>
              <a:rect l="l" t="t" r="r" b="b"/>
              <a:pathLst>
                <a:path w="1893" h="1160" extrusionOk="0">
                  <a:moveTo>
                    <a:pt x="1319" y="276"/>
                  </a:moveTo>
                  <a:cubicBezTo>
                    <a:pt x="1350" y="276"/>
                    <a:pt x="1412" y="291"/>
                    <a:pt x="1458" y="291"/>
                  </a:cubicBezTo>
                  <a:cubicBezTo>
                    <a:pt x="1536" y="307"/>
                    <a:pt x="1583" y="353"/>
                    <a:pt x="1583" y="369"/>
                  </a:cubicBezTo>
                  <a:cubicBezTo>
                    <a:pt x="1583" y="369"/>
                    <a:pt x="1567" y="384"/>
                    <a:pt x="1489" y="447"/>
                  </a:cubicBezTo>
                  <a:cubicBezTo>
                    <a:pt x="1226" y="617"/>
                    <a:pt x="916" y="757"/>
                    <a:pt x="605" y="834"/>
                  </a:cubicBezTo>
                  <a:cubicBezTo>
                    <a:pt x="573" y="846"/>
                    <a:pt x="542" y="852"/>
                    <a:pt x="512" y="852"/>
                  </a:cubicBezTo>
                  <a:cubicBezTo>
                    <a:pt x="428" y="852"/>
                    <a:pt x="357" y="806"/>
                    <a:pt x="311" y="726"/>
                  </a:cubicBezTo>
                  <a:cubicBezTo>
                    <a:pt x="311" y="695"/>
                    <a:pt x="326" y="664"/>
                    <a:pt x="450" y="586"/>
                  </a:cubicBezTo>
                  <a:cubicBezTo>
                    <a:pt x="683" y="447"/>
                    <a:pt x="993" y="276"/>
                    <a:pt x="1319" y="276"/>
                  </a:cubicBezTo>
                  <a:close/>
                  <a:moveTo>
                    <a:pt x="1317" y="1"/>
                  </a:moveTo>
                  <a:cubicBezTo>
                    <a:pt x="921" y="1"/>
                    <a:pt x="566" y="177"/>
                    <a:pt x="295" y="353"/>
                  </a:cubicBezTo>
                  <a:cubicBezTo>
                    <a:pt x="94" y="462"/>
                    <a:pt x="1" y="602"/>
                    <a:pt x="16" y="757"/>
                  </a:cubicBezTo>
                  <a:cubicBezTo>
                    <a:pt x="16" y="803"/>
                    <a:pt x="32" y="834"/>
                    <a:pt x="94" y="896"/>
                  </a:cubicBezTo>
                  <a:cubicBezTo>
                    <a:pt x="171" y="1067"/>
                    <a:pt x="373" y="1160"/>
                    <a:pt x="559" y="1160"/>
                  </a:cubicBezTo>
                  <a:cubicBezTo>
                    <a:pt x="605" y="1160"/>
                    <a:pt x="652" y="1160"/>
                    <a:pt x="698" y="1144"/>
                  </a:cubicBezTo>
                  <a:cubicBezTo>
                    <a:pt x="1040" y="1051"/>
                    <a:pt x="1381" y="912"/>
                    <a:pt x="1660" y="726"/>
                  </a:cubicBezTo>
                  <a:cubicBezTo>
                    <a:pt x="1722" y="679"/>
                    <a:pt x="1862" y="586"/>
                    <a:pt x="1877" y="400"/>
                  </a:cubicBezTo>
                  <a:cubicBezTo>
                    <a:pt x="1893" y="198"/>
                    <a:pt x="1707" y="59"/>
                    <a:pt x="1489" y="12"/>
                  </a:cubicBezTo>
                  <a:cubicBezTo>
                    <a:pt x="1431" y="4"/>
                    <a:pt x="1373" y="1"/>
                    <a:pt x="1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26"/>
            <p:cNvSpPr/>
            <p:nvPr/>
          </p:nvSpPr>
          <p:spPr>
            <a:xfrm>
              <a:off x="827413" y="4243075"/>
              <a:ext cx="38025" cy="19400"/>
            </a:xfrm>
            <a:custGeom>
              <a:avLst/>
              <a:gdLst/>
              <a:ahLst/>
              <a:cxnLst/>
              <a:rect l="l" t="t" r="r" b="b"/>
              <a:pathLst>
                <a:path w="1521" h="776" extrusionOk="0">
                  <a:moveTo>
                    <a:pt x="825" y="305"/>
                  </a:moveTo>
                  <a:cubicBezTo>
                    <a:pt x="989" y="305"/>
                    <a:pt x="1156" y="316"/>
                    <a:pt x="1318" y="342"/>
                  </a:cubicBezTo>
                  <a:cubicBezTo>
                    <a:pt x="1412" y="373"/>
                    <a:pt x="1489" y="419"/>
                    <a:pt x="1489" y="450"/>
                  </a:cubicBezTo>
                  <a:cubicBezTo>
                    <a:pt x="1489" y="466"/>
                    <a:pt x="1474" y="481"/>
                    <a:pt x="1365" y="481"/>
                  </a:cubicBezTo>
                  <a:cubicBezTo>
                    <a:pt x="1256" y="497"/>
                    <a:pt x="1163" y="497"/>
                    <a:pt x="1070" y="497"/>
                  </a:cubicBezTo>
                  <a:cubicBezTo>
                    <a:pt x="776" y="497"/>
                    <a:pt x="543" y="466"/>
                    <a:pt x="388" y="373"/>
                  </a:cubicBezTo>
                  <a:cubicBezTo>
                    <a:pt x="372" y="373"/>
                    <a:pt x="372" y="342"/>
                    <a:pt x="357" y="342"/>
                  </a:cubicBezTo>
                  <a:cubicBezTo>
                    <a:pt x="372" y="326"/>
                    <a:pt x="388" y="326"/>
                    <a:pt x="434" y="326"/>
                  </a:cubicBezTo>
                  <a:cubicBezTo>
                    <a:pt x="560" y="312"/>
                    <a:pt x="692" y="305"/>
                    <a:pt x="825" y="305"/>
                  </a:cubicBezTo>
                  <a:close/>
                  <a:moveTo>
                    <a:pt x="717" y="1"/>
                  </a:moveTo>
                  <a:cubicBezTo>
                    <a:pt x="607" y="1"/>
                    <a:pt x="496" y="6"/>
                    <a:pt x="388" y="16"/>
                  </a:cubicBezTo>
                  <a:cubicBezTo>
                    <a:pt x="279" y="32"/>
                    <a:pt x="155" y="63"/>
                    <a:pt x="78" y="156"/>
                  </a:cubicBezTo>
                  <a:cubicBezTo>
                    <a:pt x="16" y="218"/>
                    <a:pt x="0" y="264"/>
                    <a:pt x="16" y="342"/>
                  </a:cubicBezTo>
                  <a:cubicBezTo>
                    <a:pt x="62" y="481"/>
                    <a:pt x="171" y="559"/>
                    <a:pt x="233" y="605"/>
                  </a:cubicBezTo>
                  <a:cubicBezTo>
                    <a:pt x="450" y="714"/>
                    <a:pt x="714" y="776"/>
                    <a:pt x="1055" y="776"/>
                  </a:cubicBezTo>
                  <a:cubicBezTo>
                    <a:pt x="1163" y="776"/>
                    <a:pt x="1256" y="760"/>
                    <a:pt x="1365" y="760"/>
                  </a:cubicBezTo>
                  <a:cubicBezTo>
                    <a:pt x="1396" y="760"/>
                    <a:pt x="1458" y="760"/>
                    <a:pt x="1520" y="729"/>
                  </a:cubicBezTo>
                  <a:lnTo>
                    <a:pt x="1520" y="109"/>
                  </a:lnTo>
                  <a:cubicBezTo>
                    <a:pt x="1474" y="94"/>
                    <a:pt x="1412" y="78"/>
                    <a:pt x="1365" y="63"/>
                  </a:cubicBezTo>
                  <a:cubicBezTo>
                    <a:pt x="1158" y="21"/>
                    <a:pt x="938" y="1"/>
                    <a:pt x="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26"/>
            <p:cNvSpPr/>
            <p:nvPr/>
          </p:nvSpPr>
          <p:spPr>
            <a:xfrm>
              <a:off x="827413" y="4243075"/>
              <a:ext cx="38025" cy="19400"/>
            </a:xfrm>
            <a:custGeom>
              <a:avLst/>
              <a:gdLst/>
              <a:ahLst/>
              <a:cxnLst/>
              <a:rect l="l" t="t" r="r" b="b"/>
              <a:pathLst>
                <a:path w="1521" h="776" extrusionOk="0">
                  <a:moveTo>
                    <a:pt x="825" y="305"/>
                  </a:moveTo>
                  <a:cubicBezTo>
                    <a:pt x="989" y="305"/>
                    <a:pt x="1156" y="316"/>
                    <a:pt x="1318" y="342"/>
                  </a:cubicBezTo>
                  <a:cubicBezTo>
                    <a:pt x="1412" y="373"/>
                    <a:pt x="1489" y="419"/>
                    <a:pt x="1489" y="450"/>
                  </a:cubicBezTo>
                  <a:cubicBezTo>
                    <a:pt x="1489" y="466"/>
                    <a:pt x="1474" y="481"/>
                    <a:pt x="1365" y="481"/>
                  </a:cubicBezTo>
                  <a:cubicBezTo>
                    <a:pt x="1256" y="497"/>
                    <a:pt x="1163" y="497"/>
                    <a:pt x="1070" y="497"/>
                  </a:cubicBezTo>
                  <a:cubicBezTo>
                    <a:pt x="776" y="497"/>
                    <a:pt x="543" y="466"/>
                    <a:pt x="388" y="373"/>
                  </a:cubicBezTo>
                  <a:cubicBezTo>
                    <a:pt x="372" y="373"/>
                    <a:pt x="372" y="342"/>
                    <a:pt x="357" y="342"/>
                  </a:cubicBezTo>
                  <a:cubicBezTo>
                    <a:pt x="372" y="326"/>
                    <a:pt x="388" y="326"/>
                    <a:pt x="434" y="326"/>
                  </a:cubicBezTo>
                  <a:cubicBezTo>
                    <a:pt x="560" y="312"/>
                    <a:pt x="692" y="305"/>
                    <a:pt x="825" y="305"/>
                  </a:cubicBezTo>
                  <a:close/>
                  <a:moveTo>
                    <a:pt x="717" y="1"/>
                  </a:moveTo>
                  <a:cubicBezTo>
                    <a:pt x="607" y="1"/>
                    <a:pt x="496" y="6"/>
                    <a:pt x="388" y="16"/>
                  </a:cubicBezTo>
                  <a:cubicBezTo>
                    <a:pt x="279" y="32"/>
                    <a:pt x="155" y="63"/>
                    <a:pt x="78" y="156"/>
                  </a:cubicBezTo>
                  <a:cubicBezTo>
                    <a:pt x="16" y="218"/>
                    <a:pt x="0" y="264"/>
                    <a:pt x="16" y="342"/>
                  </a:cubicBezTo>
                  <a:cubicBezTo>
                    <a:pt x="62" y="481"/>
                    <a:pt x="171" y="559"/>
                    <a:pt x="233" y="605"/>
                  </a:cubicBezTo>
                  <a:cubicBezTo>
                    <a:pt x="450" y="714"/>
                    <a:pt x="714" y="776"/>
                    <a:pt x="1055" y="776"/>
                  </a:cubicBezTo>
                  <a:cubicBezTo>
                    <a:pt x="1163" y="776"/>
                    <a:pt x="1256" y="760"/>
                    <a:pt x="1365" y="760"/>
                  </a:cubicBezTo>
                  <a:cubicBezTo>
                    <a:pt x="1396" y="760"/>
                    <a:pt x="1458" y="760"/>
                    <a:pt x="1520" y="729"/>
                  </a:cubicBezTo>
                  <a:lnTo>
                    <a:pt x="1520" y="109"/>
                  </a:lnTo>
                  <a:cubicBezTo>
                    <a:pt x="1474" y="94"/>
                    <a:pt x="1412" y="78"/>
                    <a:pt x="1365" y="63"/>
                  </a:cubicBezTo>
                  <a:cubicBezTo>
                    <a:pt x="1158" y="21"/>
                    <a:pt x="938" y="1"/>
                    <a:pt x="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26"/>
            <p:cNvSpPr/>
            <p:nvPr/>
          </p:nvSpPr>
          <p:spPr>
            <a:xfrm>
              <a:off x="617238" y="4047400"/>
              <a:ext cx="33775" cy="56500"/>
            </a:xfrm>
            <a:custGeom>
              <a:avLst/>
              <a:gdLst/>
              <a:ahLst/>
              <a:cxnLst/>
              <a:rect l="l" t="t" r="r" b="b"/>
              <a:pathLst>
                <a:path w="1351" h="2260" extrusionOk="0">
                  <a:moveTo>
                    <a:pt x="559" y="305"/>
                  </a:moveTo>
                  <a:cubicBezTo>
                    <a:pt x="621" y="305"/>
                    <a:pt x="652" y="398"/>
                    <a:pt x="668" y="445"/>
                  </a:cubicBezTo>
                  <a:cubicBezTo>
                    <a:pt x="854" y="802"/>
                    <a:pt x="963" y="1189"/>
                    <a:pt x="1025" y="1608"/>
                  </a:cubicBezTo>
                  <a:cubicBezTo>
                    <a:pt x="1040" y="1763"/>
                    <a:pt x="963" y="1918"/>
                    <a:pt x="854" y="1996"/>
                  </a:cubicBezTo>
                  <a:lnTo>
                    <a:pt x="807" y="1996"/>
                  </a:lnTo>
                  <a:cubicBezTo>
                    <a:pt x="745" y="1996"/>
                    <a:pt x="699" y="1918"/>
                    <a:pt x="637" y="1794"/>
                  </a:cubicBezTo>
                  <a:cubicBezTo>
                    <a:pt x="466" y="1422"/>
                    <a:pt x="280" y="941"/>
                    <a:pt x="404" y="491"/>
                  </a:cubicBezTo>
                  <a:cubicBezTo>
                    <a:pt x="435" y="383"/>
                    <a:pt x="497" y="305"/>
                    <a:pt x="559" y="305"/>
                  </a:cubicBezTo>
                  <a:close/>
                  <a:moveTo>
                    <a:pt x="561" y="0"/>
                  </a:moveTo>
                  <a:cubicBezTo>
                    <a:pt x="364" y="0"/>
                    <a:pt x="211" y="206"/>
                    <a:pt x="156" y="398"/>
                  </a:cubicBezTo>
                  <a:cubicBezTo>
                    <a:pt x="1" y="926"/>
                    <a:pt x="187" y="1484"/>
                    <a:pt x="389" y="1887"/>
                  </a:cubicBezTo>
                  <a:cubicBezTo>
                    <a:pt x="497" y="2151"/>
                    <a:pt x="637" y="2260"/>
                    <a:pt x="807" y="2260"/>
                  </a:cubicBezTo>
                  <a:cubicBezTo>
                    <a:pt x="854" y="2260"/>
                    <a:pt x="901" y="2260"/>
                    <a:pt x="947" y="2244"/>
                  </a:cubicBezTo>
                  <a:cubicBezTo>
                    <a:pt x="1195" y="2151"/>
                    <a:pt x="1350" y="1856"/>
                    <a:pt x="1319" y="1562"/>
                  </a:cubicBezTo>
                  <a:cubicBezTo>
                    <a:pt x="1257" y="1112"/>
                    <a:pt x="1118" y="693"/>
                    <a:pt x="947" y="305"/>
                  </a:cubicBezTo>
                  <a:cubicBezTo>
                    <a:pt x="885" y="181"/>
                    <a:pt x="807" y="57"/>
                    <a:pt x="637" y="11"/>
                  </a:cubicBezTo>
                  <a:cubicBezTo>
                    <a:pt x="611" y="4"/>
                    <a:pt x="585"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26"/>
            <p:cNvSpPr/>
            <p:nvPr/>
          </p:nvSpPr>
          <p:spPr>
            <a:xfrm>
              <a:off x="617238" y="4047400"/>
              <a:ext cx="33775" cy="56500"/>
            </a:xfrm>
            <a:custGeom>
              <a:avLst/>
              <a:gdLst/>
              <a:ahLst/>
              <a:cxnLst/>
              <a:rect l="l" t="t" r="r" b="b"/>
              <a:pathLst>
                <a:path w="1351" h="2260" extrusionOk="0">
                  <a:moveTo>
                    <a:pt x="559" y="305"/>
                  </a:moveTo>
                  <a:cubicBezTo>
                    <a:pt x="621" y="305"/>
                    <a:pt x="652" y="398"/>
                    <a:pt x="668" y="445"/>
                  </a:cubicBezTo>
                  <a:cubicBezTo>
                    <a:pt x="854" y="802"/>
                    <a:pt x="963" y="1189"/>
                    <a:pt x="1025" y="1608"/>
                  </a:cubicBezTo>
                  <a:cubicBezTo>
                    <a:pt x="1040" y="1763"/>
                    <a:pt x="963" y="1918"/>
                    <a:pt x="854" y="1996"/>
                  </a:cubicBezTo>
                  <a:lnTo>
                    <a:pt x="807" y="1996"/>
                  </a:lnTo>
                  <a:cubicBezTo>
                    <a:pt x="745" y="1996"/>
                    <a:pt x="699" y="1918"/>
                    <a:pt x="637" y="1794"/>
                  </a:cubicBezTo>
                  <a:cubicBezTo>
                    <a:pt x="466" y="1422"/>
                    <a:pt x="280" y="941"/>
                    <a:pt x="404" y="491"/>
                  </a:cubicBezTo>
                  <a:cubicBezTo>
                    <a:pt x="435" y="383"/>
                    <a:pt x="497" y="305"/>
                    <a:pt x="559" y="305"/>
                  </a:cubicBezTo>
                  <a:close/>
                  <a:moveTo>
                    <a:pt x="561" y="0"/>
                  </a:moveTo>
                  <a:cubicBezTo>
                    <a:pt x="364" y="0"/>
                    <a:pt x="211" y="206"/>
                    <a:pt x="156" y="398"/>
                  </a:cubicBezTo>
                  <a:cubicBezTo>
                    <a:pt x="1" y="926"/>
                    <a:pt x="187" y="1484"/>
                    <a:pt x="389" y="1887"/>
                  </a:cubicBezTo>
                  <a:cubicBezTo>
                    <a:pt x="497" y="2151"/>
                    <a:pt x="637" y="2260"/>
                    <a:pt x="807" y="2260"/>
                  </a:cubicBezTo>
                  <a:cubicBezTo>
                    <a:pt x="854" y="2260"/>
                    <a:pt x="901" y="2260"/>
                    <a:pt x="947" y="2244"/>
                  </a:cubicBezTo>
                  <a:cubicBezTo>
                    <a:pt x="1195" y="2151"/>
                    <a:pt x="1350" y="1856"/>
                    <a:pt x="1319" y="1562"/>
                  </a:cubicBezTo>
                  <a:cubicBezTo>
                    <a:pt x="1257" y="1112"/>
                    <a:pt x="1118" y="693"/>
                    <a:pt x="947" y="305"/>
                  </a:cubicBezTo>
                  <a:cubicBezTo>
                    <a:pt x="885" y="181"/>
                    <a:pt x="807" y="57"/>
                    <a:pt x="637" y="11"/>
                  </a:cubicBezTo>
                  <a:cubicBezTo>
                    <a:pt x="611" y="4"/>
                    <a:pt x="585"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26"/>
            <p:cNvSpPr/>
            <p:nvPr/>
          </p:nvSpPr>
          <p:spPr>
            <a:xfrm>
              <a:off x="652913" y="4110850"/>
              <a:ext cx="44625" cy="47725"/>
            </a:xfrm>
            <a:custGeom>
              <a:avLst/>
              <a:gdLst/>
              <a:ahLst/>
              <a:cxnLst/>
              <a:rect l="l" t="t" r="r" b="b"/>
              <a:pathLst>
                <a:path w="1785" h="1909" extrusionOk="0">
                  <a:moveTo>
                    <a:pt x="513" y="1"/>
                  </a:moveTo>
                  <a:lnTo>
                    <a:pt x="249" y="125"/>
                  </a:lnTo>
                  <a:cubicBezTo>
                    <a:pt x="311" y="249"/>
                    <a:pt x="373" y="357"/>
                    <a:pt x="451" y="482"/>
                  </a:cubicBezTo>
                  <a:cubicBezTo>
                    <a:pt x="373" y="435"/>
                    <a:pt x="296" y="404"/>
                    <a:pt x="233" y="388"/>
                  </a:cubicBezTo>
                  <a:cubicBezTo>
                    <a:pt x="212" y="376"/>
                    <a:pt x="191" y="370"/>
                    <a:pt x="170" y="370"/>
                  </a:cubicBezTo>
                  <a:cubicBezTo>
                    <a:pt x="117" y="370"/>
                    <a:pt x="70" y="410"/>
                    <a:pt x="47" y="466"/>
                  </a:cubicBezTo>
                  <a:cubicBezTo>
                    <a:pt x="1" y="544"/>
                    <a:pt x="47" y="621"/>
                    <a:pt x="125" y="652"/>
                  </a:cubicBezTo>
                  <a:cubicBezTo>
                    <a:pt x="296" y="730"/>
                    <a:pt x="466" y="823"/>
                    <a:pt x="668" y="900"/>
                  </a:cubicBezTo>
                  <a:cubicBezTo>
                    <a:pt x="683" y="931"/>
                    <a:pt x="683" y="962"/>
                    <a:pt x="699" y="978"/>
                  </a:cubicBezTo>
                  <a:lnTo>
                    <a:pt x="466" y="1505"/>
                  </a:lnTo>
                  <a:cubicBezTo>
                    <a:pt x="435" y="1583"/>
                    <a:pt x="466" y="1660"/>
                    <a:pt x="544" y="1707"/>
                  </a:cubicBezTo>
                  <a:cubicBezTo>
                    <a:pt x="559" y="1707"/>
                    <a:pt x="590" y="1722"/>
                    <a:pt x="606" y="1722"/>
                  </a:cubicBezTo>
                  <a:cubicBezTo>
                    <a:pt x="668" y="1722"/>
                    <a:pt x="714" y="1676"/>
                    <a:pt x="745" y="1645"/>
                  </a:cubicBezTo>
                  <a:lnTo>
                    <a:pt x="854" y="1397"/>
                  </a:lnTo>
                  <a:cubicBezTo>
                    <a:pt x="916" y="1567"/>
                    <a:pt x="993" y="1738"/>
                    <a:pt x="1055" y="1908"/>
                  </a:cubicBezTo>
                  <a:lnTo>
                    <a:pt x="1319" y="1831"/>
                  </a:lnTo>
                  <a:cubicBezTo>
                    <a:pt x="1242" y="1598"/>
                    <a:pt x="1164" y="1366"/>
                    <a:pt x="1071" y="1133"/>
                  </a:cubicBezTo>
                  <a:lnTo>
                    <a:pt x="1071" y="1133"/>
                  </a:lnTo>
                  <a:cubicBezTo>
                    <a:pt x="1242" y="1210"/>
                    <a:pt x="1412" y="1319"/>
                    <a:pt x="1567" y="1397"/>
                  </a:cubicBezTo>
                  <a:cubicBezTo>
                    <a:pt x="1598" y="1412"/>
                    <a:pt x="1614" y="1412"/>
                    <a:pt x="1645" y="1412"/>
                  </a:cubicBezTo>
                  <a:cubicBezTo>
                    <a:pt x="1707" y="1412"/>
                    <a:pt x="1753" y="1397"/>
                    <a:pt x="1784" y="1335"/>
                  </a:cubicBezTo>
                  <a:cubicBezTo>
                    <a:pt x="1784" y="1242"/>
                    <a:pt x="1753" y="1164"/>
                    <a:pt x="1691" y="1117"/>
                  </a:cubicBezTo>
                  <a:cubicBezTo>
                    <a:pt x="1490" y="1024"/>
                    <a:pt x="1288" y="900"/>
                    <a:pt x="1087" y="807"/>
                  </a:cubicBezTo>
                  <a:lnTo>
                    <a:pt x="1304" y="326"/>
                  </a:lnTo>
                  <a:cubicBezTo>
                    <a:pt x="1335" y="249"/>
                    <a:pt x="1304" y="171"/>
                    <a:pt x="1226" y="125"/>
                  </a:cubicBezTo>
                  <a:cubicBezTo>
                    <a:pt x="1206" y="117"/>
                    <a:pt x="1186" y="113"/>
                    <a:pt x="1167" y="113"/>
                  </a:cubicBezTo>
                  <a:cubicBezTo>
                    <a:pt x="1111" y="113"/>
                    <a:pt x="1059" y="145"/>
                    <a:pt x="1024" y="202"/>
                  </a:cubicBezTo>
                  <a:lnTo>
                    <a:pt x="838" y="637"/>
                  </a:lnTo>
                  <a:cubicBezTo>
                    <a:pt x="745" y="419"/>
                    <a:pt x="621" y="202"/>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26"/>
            <p:cNvSpPr/>
            <p:nvPr/>
          </p:nvSpPr>
          <p:spPr>
            <a:xfrm>
              <a:off x="652913" y="4110850"/>
              <a:ext cx="44625" cy="47725"/>
            </a:xfrm>
            <a:custGeom>
              <a:avLst/>
              <a:gdLst/>
              <a:ahLst/>
              <a:cxnLst/>
              <a:rect l="l" t="t" r="r" b="b"/>
              <a:pathLst>
                <a:path w="1785" h="1909" extrusionOk="0">
                  <a:moveTo>
                    <a:pt x="513" y="1"/>
                  </a:moveTo>
                  <a:lnTo>
                    <a:pt x="249" y="125"/>
                  </a:lnTo>
                  <a:cubicBezTo>
                    <a:pt x="311" y="249"/>
                    <a:pt x="373" y="357"/>
                    <a:pt x="451" y="482"/>
                  </a:cubicBezTo>
                  <a:cubicBezTo>
                    <a:pt x="373" y="435"/>
                    <a:pt x="296" y="404"/>
                    <a:pt x="233" y="388"/>
                  </a:cubicBezTo>
                  <a:cubicBezTo>
                    <a:pt x="212" y="376"/>
                    <a:pt x="191" y="370"/>
                    <a:pt x="170" y="370"/>
                  </a:cubicBezTo>
                  <a:cubicBezTo>
                    <a:pt x="117" y="370"/>
                    <a:pt x="70" y="410"/>
                    <a:pt x="47" y="466"/>
                  </a:cubicBezTo>
                  <a:cubicBezTo>
                    <a:pt x="1" y="544"/>
                    <a:pt x="47" y="621"/>
                    <a:pt x="125" y="652"/>
                  </a:cubicBezTo>
                  <a:cubicBezTo>
                    <a:pt x="296" y="730"/>
                    <a:pt x="466" y="823"/>
                    <a:pt x="668" y="900"/>
                  </a:cubicBezTo>
                  <a:cubicBezTo>
                    <a:pt x="683" y="931"/>
                    <a:pt x="683" y="962"/>
                    <a:pt x="699" y="978"/>
                  </a:cubicBezTo>
                  <a:lnTo>
                    <a:pt x="466" y="1505"/>
                  </a:lnTo>
                  <a:cubicBezTo>
                    <a:pt x="435" y="1583"/>
                    <a:pt x="466" y="1660"/>
                    <a:pt x="544" y="1707"/>
                  </a:cubicBezTo>
                  <a:cubicBezTo>
                    <a:pt x="559" y="1707"/>
                    <a:pt x="590" y="1722"/>
                    <a:pt x="606" y="1722"/>
                  </a:cubicBezTo>
                  <a:cubicBezTo>
                    <a:pt x="668" y="1722"/>
                    <a:pt x="714" y="1676"/>
                    <a:pt x="745" y="1645"/>
                  </a:cubicBezTo>
                  <a:lnTo>
                    <a:pt x="854" y="1397"/>
                  </a:lnTo>
                  <a:cubicBezTo>
                    <a:pt x="916" y="1567"/>
                    <a:pt x="993" y="1738"/>
                    <a:pt x="1055" y="1908"/>
                  </a:cubicBezTo>
                  <a:lnTo>
                    <a:pt x="1319" y="1831"/>
                  </a:lnTo>
                  <a:cubicBezTo>
                    <a:pt x="1242" y="1598"/>
                    <a:pt x="1164" y="1366"/>
                    <a:pt x="1071" y="1133"/>
                  </a:cubicBezTo>
                  <a:lnTo>
                    <a:pt x="1071" y="1133"/>
                  </a:lnTo>
                  <a:cubicBezTo>
                    <a:pt x="1242" y="1210"/>
                    <a:pt x="1412" y="1319"/>
                    <a:pt x="1567" y="1397"/>
                  </a:cubicBezTo>
                  <a:cubicBezTo>
                    <a:pt x="1598" y="1412"/>
                    <a:pt x="1614" y="1412"/>
                    <a:pt x="1645" y="1412"/>
                  </a:cubicBezTo>
                  <a:cubicBezTo>
                    <a:pt x="1707" y="1412"/>
                    <a:pt x="1753" y="1397"/>
                    <a:pt x="1784" y="1335"/>
                  </a:cubicBezTo>
                  <a:cubicBezTo>
                    <a:pt x="1784" y="1242"/>
                    <a:pt x="1753" y="1164"/>
                    <a:pt x="1691" y="1117"/>
                  </a:cubicBezTo>
                  <a:cubicBezTo>
                    <a:pt x="1490" y="1024"/>
                    <a:pt x="1288" y="900"/>
                    <a:pt x="1087" y="807"/>
                  </a:cubicBezTo>
                  <a:lnTo>
                    <a:pt x="1304" y="326"/>
                  </a:lnTo>
                  <a:cubicBezTo>
                    <a:pt x="1335" y="249"/>
                    <a:pt x="1304" y="171"/>
                    <a:pt x="1226" y="125"/>
                  </a:cubicBezTo>
                  <a:cubicBezTo>
                    <a:pt x="1206" y="117"/>
                    <a:pt x="1186" y="113"/>
                    <a:pt x="1167" y="113"/>
                  </a:cubicBezTo>
                  <a:cubicBezTo>
                    <a:pt x="1111" y="113"/>
                    <a:pt x="1059" y="145"/>
                    <a:pt x="1024" y="202"/>
                  </a:cubicBezTo>
                  <a:lnTo>
                    <a:pt x="838" y="637"/>
                  </a:lnTo>
                  <a:cubicBezTo>
                    <a:pt x="745" y="419"/>
                    <a:pt x="621" y="202"/>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26"/>
            <p:cNvSpPr/>
            <p:nvPr/>
          </p:nvSpPr>
          <p:spPr>
            <a:xfrm>
              <a:off x="640513" y="3866475"/>
              <a:ext cx="26400" cy="34250"/>
            </a:xfrm>
            <a:custGeom>
              <a:avLst/>
              <a:gdLst/>
              <a:ahLst/>
              <a:cxnLst/>
              <a:rect l="l" t="t" r="r" b="b"/>
              <a:pathLst>
                <a:path w="1056" h="1370" extrusionOk="0">
                  <a:moveTo>
                    <a:pt x="900" y="1"/>
                  </a:moveTo>
                  <a:cubicBezTo>
                    <a:pt x="854" y="1"/>
                    <a:pt x="804" y="23"/>
                    <a:pt x="776" y="51"/>
                  </a:cubicBezTo>
                  <a:cubicBezTo>
                    <a:pt x="419" y="470"/>
                    <a:pt x="32" y="1121"/>
                    <a:pt x="16" y="1137"/>
                  </a:cubicBezTo>
                  <a:cubicBezTo>
                    <a:pt x="1" y="1214"/>
                    <a:pt x="32" y="1292"/>
                    <a:pt x="94" y="1354"/>
                  </a:cubicBezTo>
                  <a:cubicBezTo>
                    <a:pt x="109" y="1370"/>
                    <a:pt x="125" y="1370"/>
                    <a:pt x="171" y="1370"/>
                  </a:cubicBezTo>
                  <a:cubicBezTo>
                    <a:pt x="233" y="1370"/>
                    <a:pt x="264" y="1354"/>
                    <a:pt x="280" y="1292"/>
                  </a:cubicBezTo>
                  <a:cubicBezTo>
                    <a:pt x="280" y="1292"/>
                    <a:pt x="667" y="641"/>
                    <a:pt x="1009" y="253"/>
                  </a:cubicBezTo>
                  <a:cubicBezTo>
                    <a:pt x="1055" y="191"/>
                    <a:pt x="1040" y="98"/>
                    <a:pt x="978" y="36"/>
                  </a:cubicBezTo>
                  <a:cubicBezTo>
                    <a:pt x="959" y="11"/>
                    <a:pt x="930"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26"/>
            <p:cNvSpPr/>
            <p:nvPr/>
          </p:nvSpPr>
          <p:spPr>
            <a:xfrm>
              <a:off x="640513" y="3866475"/>
              <a:ext cx="26400" cy="34250"/>
            </a:xfrm>
            <a:custGeom>
              <a:avLst/>
              <a:gdLst/>
              <a:ahLst/>
              <a:cxnLst/>
              <a:rect l="l" t="t" r="r" b="b"/>
              <a:pathLst>
                <a:path w="1056" h="1370" extrusionOk="0">
                  <a:moveTo>
                    <a:pt x="900" y="1"/>
                  </a:moveTo>
                  <a:cubicBezTo>
                    <a:pt x="854" y="1"/>
                    <a:pt x="804" y="23"/>
                    <a:pt x="776" y="51"/>
                  </a:cubicBezTo>
                  <a:cubicBezTo>
                    <a:pt x="419" y="470"/>
                    <a:pt x="32" y="1121"/>
                    <a:pt x="16" y="1137"/>
                  </a:cubicBezTo>
                  <a:cubicBezTo>
                    <a:pt x="1" y="1214"/>
                    <a:pt x="32" y="1292"/>
                    <a:pt x="94" y="1354"/>
                  </a:cubicBezTo>
                  <a:cubicBezTo>
                    <a:pt x="109" y="1370"/>
                    <a:pt x="125" y="1370"/>
                    <a:pt x="171" y="1370"/>
                  </a:cubicBezTo>
                  <a:cubicBezTo>
                    <a:pt x="233" y="1370"/>
                    <a:pt x="264" y="1354"/>
                    <a:pt x="280" y="1292"/>
                  </a:cubicBezTo>
                  <a:cubicBezTo>
                    <a:pt x="280" y="1292"/>
                    <a:pt x="667" y="641"/>
                    <a:pt x="1009" y="253"/>
                  </a:cubicBezTo>
                  <a:cubicBezTo>
                    <a:pt x="1055" y="191"/>
                    <a:pt x="1040" y="98"/>
                    <a:pt x="978" y="36"/>
                  </a:cubicBezTo>
                  <a:cubicBezTo>
                    <a:pt x="959" y="11"/>
                    <a:pt x="930"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26"/>
            <p:cNvSpPr/>
            <p:nvPr/>
          </p:nvSpPr>
          <p:spPr>
            <a:xfrm>
              <a:off x="672313" y="3826350"/>
              <a:ext cx="33375" cy="33275"/>
            </a:xfrm>
            <a:custGeom>
              <a:avLst/>
              <a:gdLst/>
              <a:ahLst/>
              <a:cxnLst/>
              <a:rect l="l" t="t" r="r" b="b"/>
              <a:pathLst>
                <a:path w="1335" h="1331" extrusionOk="0">
                  <a:moveTo>
                    <a:pt x="1165" y="1"/>
                  </a:moveTo>
                  <a:cubicBezTo>
                    <a:pt x="1137" y="1"/>
                    <a:pt x="1110" y="9"/>
                    <a:pt x="1086" y="28"/>
                  </a:cubicBezTo>
                  <a:cubicBezTo>
                    <a:pt x="683" y="384"/>
                    <a:pt x="93" y="1082"/>
                    <a:pt x="78" y="1098"/>
                  </a:cubicBezTo>
                  <a:cubicBezTo>
                    <a:pt x="0" y="1144"/>
                    <a:pt x="0" y="1237"/>
                    <a:pt x="78" y="1300"/>
                  </a:cubicBezTo>
                  <a:cubicBezTo>
                    <a:pt x="93" y="1315"/>
                    <a:pt x="140" y="1331"/>
                    <a:pt x="171" y="1331"/>
                  </a:cubicBezTo>
                  <a:cubicBezTo>
                    <a:pt x="217" y="1331"/>
                    <a:pt x="248" y="1315"/>
                    <a:pt x="295" y="1268"/>
                  </a:cubicBezTo>
                  <a:cubicBezTo>
                    <a:pt x="295" y="1268"/>
                    <a:pt x="869" y="555"/>
                    <a:pt x="1257" y="245"/>
                  </a:cubicBezTo>
                  <a:cubicBezTo>
                    <a:pt x="1319" y="183"/>
                    <a:pt x="1334" y="105"/>
                    <a:pt x="1288" y="59"/>
                  </a:cubicBezTo>
                  <a:cubicBezTo>
                    <a:pt x="1250" y="21"/>
                    <a:pt x="1207"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26"/>
            <p:cNvSpPr/>
            <p:nvPr/>
          </p:nvSpPr>
          <p:spPr>
            <a:xfrm>
              <a:off x="672313" y="3826350"/>
              <a:ext cx="33375" cy="33275"/>
            </a:xfrm>
            <a:custGeom>
              <a:avLst/>
              <a:gdLst/>
              <a:ahLst/>
              <a:cxnLst/>
              <a:rect l="l" t="t" r="r" b="b"/>
              <a:pathLst>
                <a:path w="1335" h="1331" extrusionOk="0">
                  <a:moveTo>
                    <a:pt x="1165" y="1"/>
                  </a:moveTo>
                  <a:cubicBezTo>
                    <a:pt x="1137" y="1"/>
                    <a:pt x="1110" y="9"/>
                    <a:pt x="1086" y="28"/>
                  </a:cubicBezTo>
                  <a:cubicBezTo>
                    <a:pt x="683" y="384"/>
                    <a:pt x="93" y="1082"/>
                    <a:pt x="78" y="1098"/>
                  </a:cubicBezTo>
                  <a:cubicBezTo>
                    <a:pt x="0" y="1144"/>
                    <a:pt x="0" y="1237"/>
                    <a:pt x="78" y="1300"/>
                  </a:cubicBezTo>
                  <a:cubicBezTo>
                    <a:pt x="93" y="1315"/>
                    <a:pt x="140" y="1331"/>
                    <a:pt x="171" y="1331"/>
                  </a:cubicBezTo>
                  <a:cubicBezTo>
                    <a:pt x="217" y="1331"/>
                    <a:pt x="248" y="1315"/>
                    <a:pt x="295" y="1268"/>
                  </a:cubicBezTo>
                  <a:cubicBezTo>
                    <a:pt x="295" y="1268"/>
                    <a:pt x="869" y="555"/>
                    <a:pt x="1257" y="245"/>
                  </a:cubicBezTo>
                  <a:cubicBezTo>
                    <a:pt x="1319" y="183"/>
                    <a:pt x="1334" y="105"/>
                    <a:pt x="1288" y="59"/>
                  </a:cubicBezTo>
                  <a:cubicBezTo>
                    <a:pt x="1250" y="21"/>
                    <a:pt x="1207"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26"/>
            <p:cNvSpPr/>
            <p:nvPr/>
          </p:nvSpPr>
          <p:spPr>
            <a:xfrm>
              <a:off x="680463" y="3851725"/>
              <a:ext cx="27925" cy="26900"/>
            </a:xfrm>
            <a:custGeom>
              <a:avLst/>
              <a:gdLst/>
              <a:ahLst/>
              <a:cxnLst/>
              <a:rect l="l" t="t" r="r" b="b"/>
              <a:pathLst>
                <a:path w="1117" h="1076" extrusionOk="0">
                  <a:moveTo>
                    <a:pt x="963" y="0"/>
                  </a:moveTo>
                  <a:cubicBezTo>
                    <a:pt x="933" y="0"/>
                    <a:pt x="901" y="8"/>
                    <a:pt x="869" y="21"/>
                  </a:cubicBezTo>
                  <a:cubicBezTo>
                    <a:pt x="605" y="285"/>
                    <a:pt x="78" y="781"/>
                    <a:pt x="62" y="827"/>
                  </a:cubicBezTo>
                  <a:cubicBezTo>
                    <a:pt x="0" y="874"/>
                    <a:pt x="0" y="967"/>
                    <a:pt x="62" y="1029"/>
                  </a:cubicBezTo>
                  <a:cubicBezTo>
                    <a:pt x="93" y="1060"/>
                    <a:pt x="124" y="1075"/>
                    <a:pt x="155" y="1075"/>
                  </a:cubicBezTo>
                  <a:cubicBezTo>
                    <a:pt x="202" y="1075"/>
                    <a:pt x="233" y="1060"/>
                    <a:pt x="264" y="1029"/>
                  </a:cubicBezTo>
                  <a:cubicBezTo>
                    <a:pt x="264" y="1029"/>
                    <a:pt x="807" y="486"/>
                    <a:pt x="1055" y="253"/>
                  </a:cubicBezTo>
                  <a:cubicBezTo>
                    <a:pt x="1117" y="207"/>
                    <a:pt x="1117" y="129"/>
                    <a:pt x="1070" y="52"/>
                  </a:cubicBezTo>
                  <a:cubicBezTo>
                    <a:pt x="1043" y="16"/>
                    <a:pt x="1005" y="0"/>
                    <a:pt x="9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26"/>
            <p:cNvSpPr/>
            <p:nvPr/>
          </p:nvSpPr>
          <p:spPr>
            <a:xfrm>
              <a:off x="680463" y="3851725"/>
              <a:ext cx="27925" cy="26900"/>
            </a:xfrm>
            <a:custGeom>
              <a:avLst/>
              <a:gdLst/>
              <a:ahLst/>
              <a:cxnLst/>
              <a:rect l="l" t="t" r="r" b="b"/>
              <a:pathLst>
                <a:path w="1117" h="1076" extrusionOk="0">
                  <a:moveTo>
                    <a:pt x="963" y="0"/>
                  </a:moveTo>
                  <a:cubicBezTo>
                    <a:pt x="933" y="0"/>
                    <a:pt x="901" y="8"/>
                    <a:pt x="869" y="21"/>
                  </a:cubicBezTo>
                  <a:cubicBezTo>
                    <a:pt x="605" y="285"/>
                    <a:pt x="78" y="781"/>
                    <a:pt x="62" y="827"/>
                  </a:cubicBezTo>
                  <a:cubicBezTo>
                    <a:pt x="0" y="874"/>
                    <a:pt x="0" y="967"/>
                    <a:pt x="62" y="1029"/>
                  </a:cubicBezTo>
                  <a:cubicBezTo>
                    <a:pt x="93" y="1060"/>
                    <a:pt x="124" y="1075"/>
                    <a:pt x="155" y="1075"/>
                  </a:cubicBezTo>
                  <a:cubicBezTo>
                    <a:pt x="202" y="1075"/>
                    <a:pt x="233" y="1060"/>
                    <a:pt x="264" y="1029"/>
                  </a:cubicBezTo>
                  <a:cubicBezTo>
                    <a:pt x="264" y="1029"/>
                    <a:pt x="807" y="486"/>
                    <a:pt x="1055" y="253"/>
                  </a:cubicBezTo>
                  <a:cubicBezTo>
                    <a:pt x="1117" y="207"/>
                    <a:pt x="1117" y="129"/>
                    <a:pt x="1070" y="52"/>
                  </a:cubicBezTo>
                  <a:cubicBezTo>
                    <a:pt x="1043" y="16"/>
                    <a:pt x="1005" y="0"/>
                    <a:pt x="9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26"/>
            <p:cNvSpPr/>
            <p:nvPr/>
          </p:nvSpPr>
          <p:spPr>
            <a:xfrm>
              <a:off x="842138" y="3766925"/>
              <a:ext cx="23300" cy="8550"/>
            </a:xfrm>
            <a:custGeom>
              <a:avLst/>
              <a:gdLst/>
              <a:ahLst/>
              <a:cxnLst/>
              <a:rect l="l" t="t" r="r" b="b"/>
              <a:pathLst>
                <a:path w="932" h="342" extrusionOk="0">
                  <a:moveTo>
                    <a:pt x="931" y="1"/>
                  </a:moveTo>
                  <a:cubicBezTo>
                    <a:pt x="512" y="1"/>
                    <a:pt x="156" y="47"/>
                    <a:pt x="125" y="47"/>
                  </a:cubicBezTo>
                  <a:cubicBezTo>
                    <a:pt x="47" y="47"/>
                    <a:pt x="1" y="125"/>
                    <a:pt x="1" y="202"/>
                  </a:cubicBezTo>
                  <a:cubicBezTo>
                    <a:pt x="1" y="280"/>
                    <a:pt x="78" y="342"/>
                    <a:pt x="156" y="342"/>
                  </a:cubicBezTo>
                  <a:cubicBezTo>
                    <a:pt x="156" y="342"/>
                    <a:pt x="512" y="295"/>
                    <a:pt x="931" y="295"/>
                  </a:cubicBezTo>
                  <a:lnTo>
                    <a:pt x="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26"/>
            <p:cNvSpPr/>
            <p:nvPr/>
          </p:nvSpPr>
          <p:spPr>
            <a:xfrm>
              <a:off x="842138" y="3766925"/>
              <a:ext cx="23300" cy="8550"/>
            </a:xfrm>
            <a:custGeom>
              <a:avLst/>
              <a:gdLst/>
              <a:ahLst/>
              <a:cxnLst/>
              <a:rect l="l" t="t" r="r" b="b"/>
              <a:pathLst>
                <a:path w="932" h="342" extrusionOk="0">
                  <a:moveTo>
                    <a:pt x="931" y="1"/>
                  </a:moveTo>
                  <a:cubicBezTo>
                    <a:pt x="512" y="1"/>
                    <a:pt x="156" y="47"/>
                    <a:pt x="125" y="47"/>
                  </a:cubicBezTo>
                  <a:cubicBezTo>
                    <a:pt x="47" y="47"/>
                    <a:pt x="1" y="125"/>
                    <a:pt x="1" y="202"/>
                  </a:cubicBezTo>
                  <a:cubicBezTo>
                    <a:pt x="1" y="280"/>
                    <a:pt x="78" y="342"/>
                    <a:pt x="156" y="342"/>
                  </a:cubicBezTo>
                  <a:cubicBezTo>
                    <a:pt x="156" y="342"/>
                    <a:pt x="512" y="295"/>
                    <a:pt x="931" y="295"/>
                  </a:cubicBezTo>
                  <a:lnTo>
                    <a:pt x="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26"/>
            <p:cNvSpPr/>
            <p:nvPr/>
          </p:nvSpPr>
          <p:spPr>
            <a:xfrm>
              <a:off x="723888" y="4217975"/>
              <a:ext cx="45375" cy="30550"/>
            </a:xfrm>
            <a:custGeom>
              <a:avLst/>
              <a:gdLst/>
              <a:ahLst/>
              <a:cxnLst/>
              <a:rect l="l" t="t" r="r" b="b"/>
              <a:pathLst>
                <a:path w="1815" h="1222" extrusionOk="0">
                  <a:moveTo>
                    <a:pt x="165" y="0"/>
                  </a:moveTo>
                  <a:cubicBezTo>
                    <a:pt x="120" y="0"/>
                    <a:pt x="75" y="21"/>
                    <a:pt x="47" y="58"/>
                  </a:cubicBezTo>
                  <a:cubicBezTo>
                    <a:pt x="0" y="105"/>
                    <a:pt x="16" y="214"/>
                    <a:pt x="78" y="245"/>
                  </a:cubicBezTo>
                  <a:cubicBezTo>
                    <a:pt x="109" y="260"/>
                    <a:pt x="822" y="849"/>
                    <a:pt x="1582" y="1191"/>
                  </a:cubicBezTo>
                  <a:cubicBezTo>
                    <a:pt x="1613" y="1191"/>
                    <a:pt x="1629" y="1222"/>
                    <a:pt x="1644" y="1222"/>
                  </a:cubicBezTo>
                  <a:cubicBezTo>
                    <a:pt x="1706" y="1222"/>
                    <a:pt x="1737" y="1175"/>
                    <a:pt x="1784" y="1144"/>
                  </a:cubicBezTo>
                  <a:cubicBezTo>
                    <a:pt x="1815" y="1082"/>
                    <a:pt x="1784" y="989"/>
                    <a:pt x="1706" y="942"/>
                  </a:cubicBezTo>
                  <a:cubicBezTo>
                    <a:pt x="977" y="617"/>
                    <a:pt x="248" y="27"/>
                    <a:pt x="248" y="27"/>
                  </a:cubicBezTo>
                  <a:cubicBezTo>
                    <a:pt x="224" y="9"/>
                    <a:pt x="194"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26"/>
            <p:cNvSpPr/>
            <p:nvPr/>
          </p:nvSpPr>
          <p:spPr>
            <a:xfrm>
              <a:off x="723888" y="4217975"/>
              <a:ext cx="45375" cy="30550"/>
            </a:xfrm>
            <a:custGeom>
              <a:avLst/>
              <a:gdLst/>
              <a:ahLst/>
              <a:cxnLst/>
              <a:rect l="l" t="t" r="r" b="b"/>
              <a:pathLst>
                <a:path w="1815" h="1222" extrusionOk="0">
                  <a:moveTo>
                    <a:pt x="165" y="0"/>
                  </a:moveTo>
                  <a:cubicBezTo>
                    <a:pt x="120" y="0"/>
                    <a:pt x="75" y="21"/>
                    <a:pt x="47" y="58"/>
                  </a:cubicBezTo>
                  <a:cubicBezTo>
                    <a:pt x="0" y="105"/>
                    <a:pt x="16" y="214"/>
                    <a:pt x="78" y="245"/>
                  </a:cubicBezTo>
                  <a:cubicBezTo>
                    <a:pt x="109" y="260"/>
                    <a:pt x="822" y="849"/>
                    <a:pt x="1582" y="1191"/>
                  </a:cubicBezTo>
                  <a:cubicBezTo>
                    <a:pt x="1613" y="1191"/>
                    <a:pt x="1629" y="1222"/>
                    <a:pt x="1644" y="1222"/>
                  </a:cubicBezTo>
                  <a:cubicBezTo>
                    <a:pt x="1706" y="1222"/>
                    <a:pt x="1737" y="1175"/>
                    <a:pt x="1784" y="1144"/>
                  </a:cubicBezTo>
                  <a:cubicBezTo>
                    <a:pt x="1815" y="1082"/>
                    <a:pt x="1784" y="989"/>
                    <a:pt x="1706" y="942"/>
                  </a:cubicBezTo>
                  <a:cubicBezTo>
                    <a:pt x="977" y="617"/>
                    <a:pt x="248" y="27"/>
                    <a:pt x="248" y="27"/>
                  </a:cubicBezTo>
                  <a:cubicBezTo>
                    <a:pt x="224" y="9"/>
                    <a:pt x="194"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26"/>
            <p:cNvSpPr/>
            <p:nvPr/>
          </p:nvSpPr>
          <p:spPr>
            <a:xfrm>
              <a:off x="610663" y="3994325"/>
              <a:ext cx="11275" cy="39000"/>
            </a:xfrm>
            <a:custGeom>
              <a:avLst/>
              <a:gdLst/>
              <a:ahLst/>
              <a:cxnLst/>
              <a:rect l="l" t="t" r="r" b="b"/>
              <a:pathLst>
                <a:path w="451" h="1560" extrusionOk="0">
                  <a:moveTo>
                    <a:pt x="269" y="1"/>
                  </a:moveTo>
                  <a:cubicBezTo>
                    <a:pt x="207" y="1"/>
                    <a:pt x="153" y="54"/>
                    <a:pt x="140" y="117"/>
                  </a:cubicBezTo>
                  <a:cubicBezTo>
                    <a:pt x="140" y="164"/>
                    <a:pt x="0" y="893"/>
                    <a:pt x="78" y="1420"/>
                  </a:cubicBezTo>
                  <a:cubicBezTo>
                    <a:pt x="78" y="1498"/>
                    <a:pt x="155" y="1560"/>
                    <a:pt x="217" y="1560"/>
                  </a:cubicBezTo>
                  <a:lnTo>
                    <a:pt x="233" y="1560"/>
                  </a:lnTo>
                  <a:cubicBezTo>
                    <a:pt x="342" y="1560"/>
                    <a:pt x="388" y="1482"/>
                    <a:pt x="373" y="1405"/>
                  </a:cubicBezTo>
                  <a:cubicBezTo>
                    <a:pt x="310" y="908"/>
                    <a:pt x="435" y="179"/>
                    <a:pt x="435" y="179"/>
                  </a:cubicBezTo>
                  <a:cubicBezTo>
                    <a:pt x="450" y="102"/>
                    <a:pt x="388" y="24"/>
                    <a:pt x="310"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26"/>
            <p:cNvSpPr/>
            <p:nvPr/>
          </p:nvSpPr>
          <p:spPr>
            <a:xfrm>
              <a:off x="610663" y="3994325"/>
              <a:ext cx="11275" cy="39000"/>
            </a:xfrm>
            <a:custGeom>
              <a:avLst/>
              <a:gdLst/>
              <a:ahLst/>
              <a:cxnLst/>
              <a:rect l="l" t="t" r="r" b="b"/>
              <a:pathLst>
                <a:path w="451" h="1560" extrusionOk="0">
                  <a:moveTo>
                    <a:pt x="269" y="1"/>
                  </a:moveTo>
                  <a:cubicBezTo>
                    <a:pt x="207" y="1"/>
                    <a:pt x="153" y="54"/>
                    <a:pt x="140" y="117"/>
                  </a:cubicBezTo>
                  <a:cubicBezTo>
                    <a:pt x="140" y="164"/>
                    <a:pt x="0" y="893"/>
                    <a:pt x="78" y="1420"/>
                  </a:cubicBezTo>
                  <a:cubicBezTo>
                    <a:pt x="78" y="1498"/>
                    <a:pt x="155" y="1560"/>
                    <a:pt x="217" y="1560"/>
                  </a:cubicBezTo>
                  <a:lnTo>
                    <a:pt x="233" y="1560"/>
                  </a:lnTo>
                  <a:cubicBezTo>
                    <a:pt x="342" y="1560"/>
                    <a:pt x="388" y="1482"/>
                    <a:pt x="373" y="1405"/>
                  </a:cubicBezTo>
                  <a:cubicBezTo>
                    <a:pt x="310" y="908"/>
                    <a:pt x="435" y="179"/>
                    <a:pt x="435" y="179"/>
                  </a:cubicBezTo>
                  <a:cubicBezTo>
                    <a:pt x="450" y="102"/>
                    <a:pt x="388" y="24"/>
                    <a:pt x="310"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26"/>
            <p:cNvSpPr/>
            <p:nvPr/>
          </p:nvSpPr>
          <p:spPr>
            <a:xfrm>
              <a:off x="761888" y="4222650"/>
              <a:ext cx="35675" cy="19275"/>
            </a:xfrm>
            <a:custGeom>
              <a:avLst/>
              <a:gdLst/>
              <a:ahLst/>
              <a:cxnLst/>
              <a:rect l="l" t="t" r="r" b="b"/>
              <a:pathLst>
                <a:path w="1427" h="771" extrusionOk="0">
                  <a:moveTo>
                    <a:pt x="148" y="0"/>
                  </a:moveTo>
                  <a:cubicBezTo>
                    <a:pt x="104" y="0"/>
                    <a:pt x="66" y="25"/>
                    <a:pt x="47" y="73"/>
                  </a:cubicBezTo>
                  <a:cubicBezTo>
                    <a:pt x="0" y="151"/>
                    <a:pt x="31" y="228"/>
                    <a:pt x="109" y="275"/>
                  </a:cubicBezTo>
                  <a:cubicBezTo>
                    <a:pt x="124" y="290"/>
                    <a:pt x="822" y="662"/>
                    <a:pt x="1225" y="771"/>
                  </a:cubicBezTo>
                  <a:lnTo>
                    <a:pt x="1272" y="771"/>
                  </a:lnTo>
                  <a:cubicBezTo>
                    <a:pt x="1318" y="771"/>
                    <a:pt x="1380" y="740"/>
                    <a:pt x="1396" y="662"/>
                  </a:cubicBezTo>
                  <a:cubicBezTo>
                    <a:pt x="1427" y="585"/>
                    <a:pt x="1365" y="507"/>
                    <a:pt x="1287"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26"/>
            <p:cNvSpPr/>
            <p:nvPr/>
          </p:nvSpPr>
          <p:spPr>
            <a:xfrm>
              <a:off x="761888" y="4222650"/>
              <a:ext cx="35675" cy="19275"/>
            </a:xfrm>
            <a:custGeom>
              <a:avLst/>
              <a:gdLst/>
              <a:ahLst/>
              <a:cxnLst/>
              <a:rect l="l" t="t" r="r" b="b"/>
              <a:pathLst>
                <a:path w="1427" h="771" extrusionOk="0">
                  <a:moveTo>
                    <a:pt x="148" y="0"/>
                  </a:moveTo>
                  <a:cubicBezTo>
                    <a:pt x="104" y="0"/>
                    <a:pt x="66" y="25"/>
                    <a:pt x="47" y="73"/>
                  </a:cubicBezTo>
                  <a:cubicBezTo>
                    <a:pt x="0" y="151"/>
                    <a:pt x="31" y="228"/>
                    <a:pt x="109" y="275"/>
                  </a:cubicBezTo>
                  <a:cubicBezTo>
                    <a:pt x="124" y="290"/>
                    <a:pt x="822" y="662"/>
                    <a:pt x="1225" y="771"/>
                  </a:cubicBezTo>
                  <a:lnTo>
                    <a:pt x="1272" y="771"/>
                  </a:lnTo>
                  <a:cubicBezTo>
                    <a:pt x="1318" y="771"/>
                    <a:pt x="1380" y="740"/>
                    <a:pt x="1396" y="662"/>
                  </a:cubicBezTo>
                  <a:cubicBezTo>
                    <a:pt x="1427" y="585"/>
                    <a:pt x="1365" y="507"/>
                    <a:pt x="1287"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26"/>
            <p:cNvSpPr/>
            <p:nvPr/>
          </p:nvSpPr>
          <p:spPr>
            <a:xfrm>
              <a:off x="782438" y="4188225"/>
              <a:ext cx="25600" cy="16100"/>
            </a:xfrm>
            <a:custGeom>
              <a:avLst/>
              <a:gdLst/>
              <a:ahLst/>
              <a:cxnLst/>
              <a:rect l="l" t="t" r="r" b="b"/>
              <a:pathLst>
                <a:path w="1024" h="644" extrusionOk="0">
                  <a:moveTo>
                    <a:pt x="160" y="0"/>
                  </a:moveTo>
                  <a:cubicBezTo>
                    <a:pt x="111" y="0"/>
                    <a:pt x="61" y="24"/>
                    <a:pt x="31" y="54"/>
                  </a:cubicBezTo>
                  <a:cubicBezTo>
                    <a:pt x="0" y="132"/>
                    <a:pt x="16" y="209"/>
                    <a:pt x="93" y="256"/>
                  </a:cubicBezTo>
                  <a:cubicBezTo>
                    <a:pt x="109" y="271"/>
                    <a:pt x="558" y="504"/>
                    <a:pt x="791" y="628"/>
                  </a:cubicBezTo>
                  <a:cubicBezTo>
                    <a:pt x="822" y="628"/>
                    <a:pt x="838" y="644"/>
                    <a:pt x="853" y="644"/>
                  </a:cubicBezTo>
                  <a:cubicBezTo>
                    <a:pt x="915" y="644"/>
                    <a:pt x="946" y="597"/>
                    <a:pt x="993" y="566"/>
                  </a:cubicBezTo>
                  <a:cubicBezTo>
                    <a:pt x="1024" y="488"/>
                    <a:pt x="993" y="411"/>
                    <a:pt x="915" y="364"/>
                  </a:cubicBezTo>
                  <a:cubicBezTo>
                    <a:pt x="682" y="271"/>
                    <a:pt x="233" y="23"/>
                    <a:pt x="233" y="23"/>
                  </a:cubicBezTo>
                  <a:cubicBezTo>
                    <a:pt x="211" y="7"/>
                    <a:pt x="18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26"/>
            <p:cNvSpPr/>
            <p:nvPr/>
          </p:nvSpPr>
          <p:spPr>
            <a:xfrm>
              <a:off x="782438" y="4188225"/>
              <a:ext cx="25600" cy="16100"/>
            </a:xfrm>
            <a:custGeom>
              <a:avLst/>
              <a:gdLst/>
              <a:ahLst/>
              <a:cxnLst/>
              <a:rect l="l" t="t" r="r" b="b"/>
              <a:pathLst>
                <a:path w="1024" h="644" extrusionOk="0">
                  <a:moveTo>
                    <a:pt x="160" y="0"/>
                  </a:moveTo>
                  <a:cubicBezTo>
                    <a:pt x="111" y="0"/>
                    <a:pt x="61" y="24"/>
                    <a:pt x="31" y="54"/>
                  </a:cubicBezTo>
                  <a:cubicBezTo>
                    <a:pt x="0" y="132"/>
                    <a:pt x="16" y="209"/>
                    <a:pt x="93" y="256"/>
                  </a:cubicBezTo>
                  <a:cubicBezTo>
                    <a:pt x="109" y="271"/>
                    <a:pt x="558" y="504"/>
                    <a:pt x="791" y="628"/>
                  </a:cubicBezTo>
                  <a:cubicBezTo>
                    <a:pt x="822" y="628"/>
                    <a:pt x="838" y="644"/>
                    <a:pt x="853" y="644"/>
                  </a:cubicBezTo>
                  <a:cubicBezTo>
                    <a:pt x="915" y="644"/>
                    <a:pt x="946" y="597"/>
                    <a:pt x="993" y="566"/>
                  </a:cubicBezTo>
                  <a:cubicBezTo>
                    <a:pt x="1024" y="488"/>
                    <a:pt x="993" y="411"/>
                    <a:pt x="915" y="364"/>
                  </a:cubicBezTo>
                  <a:cubicBezTo>
                    <a:pt x="682" y="271"/>
                    <a:pt x="233" y="23"/>
                    <a:pt x="233" y="23"/>
                  </a:cubicBezTo>
                  <a:cubicBezTo>
                    <a:pt x="211" y="7"/>
                    <a:pt x="18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26"/>
            <p:cNvSpPr/>
            <p:nvPr/>
          </p:nvSpPr>
          <p:spPr>
            <a:xfrm>
              <a:off x="640913" y="4017025"/>
              <a:ext cx="10475" cy="26400"/>
            </a:xfrm>
            <a:custGeom>
              <a:avLst/>
              <a:gdLst/>
              <a:ahLst/>
              <a:cxnLst/>
              <a:rect l="l" t="t" r="r" b="b"/>
              <a:pathLst>
                <a:path w="419" h="1056" extrusionOk="0">
                  <a:moveTo>
                    <a:pt x="186" y="0"/>
                  </a:moveTo>
                  <a:cubicBezTo>
                    <a:pt x="124" y="0"/>
                    <a:pt x="31" y="62"/>
                    <a:pt x="31" y="140"/>
                  </a:cubicBezTo>
                  <a:cubicBezTo>
                    <a:pt x="31" y="156"/>
                    <a:pt x="0" y="652"/>
                    <a:pt x="140" y="978"/>
                  </a:cubicBezTo>
                  <a:cubicBezTo>
                    <a:pt x="155" y="1040"/>
                    <a:pt x="217" y="1055"/>
                    <a:pt x="264" y="1055"/>
                  </a:cubicBezTo>
                  <a:cubicBezTo>
                    <a:pt x="295" y="1055"/>
                    <a:pt x="310" y="1055"/>
                    <a:pt x="326" y="1040"/>
                  </a:cubicBezTo>
                  <a:cubicBezTo>
                    <a:pt x="403" y="993"/>
                    <a:pt x="419" y="915"/>
                    <a:pt x="403" y="838"/>
                  </a:cubicBezTo>
                  <a:cubicBezTo>
                    <a:pt x="295" y="590"/>
                    <a:pt x="326" y="156"/>
                    <a:pt x="326" y="156"/>
                  </a:cubicBezTo>
                  <a:cubicBezTo>
                    <a:pt x="326" y="78"/>
                    <a:pt x="26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26"/>
            <p:cNvSpPr/>
            <p:nvPr/>
          </p:nvSpPr>
          <p:spPr>
            <a:xfrm>
              <a:off x="640913" y="4017025"/>
              <a:ext cx="10475" cy="26400"/>
            </a:xfrm>
            <a:custGeom>
              <a:avLst/>
              <a:gdLst/>
              <a:ahLst/>
              <a:cxnLst/>
              <a:rect l="l" t="t" r="r" b="b"/>
              <a:pathLst>
                <a:path w="419" h="1056" extrusionOk="0">
                  <a:moveTo>
                    <a:pt x="186" y="0"/>
                  </a:moveTo>
                  <a:cubicBezTo>
                    <a:pt x="124" y="0"/>
                    <a:pt x="31" y="62"/>
                    <a:pt x="31" y="140"/>
                  </a:cubicBezTo>
                  <a:cubicBezTo>
                    <a:pt x="31" y="156"/>
                    <a:pt x="0" y="652"/>
                    <a:pt x="140" y="978"/>
                  </a:cubicBezTo>
                  <a:cubicBezTo>
                    <a:pt x="155" y="1040"/>
                    <a:pt x="217" y="1055"/>
                    <a:pt x="264" y="1055"/>
                  </a:cubicBezTo>
                  <a:cubicBezTo>
                    <a:pt x="295" y="1055"/>
                    <a:pt x="310" y="1055"/>
                    <a:pt x="326" y="1040"/>
                  </a:cubicBezTo>
                  <a:cubicBezTo>
                    <a:pt x="403" y="993"/>
                    <a:pt x="419" y="915"/>
                    <a:pt x="403" y="838"/>
                  </a:cubicBezTo>
                  <a:cubicBezTo>
                    <a:pt x="295" y="590"/>
                    <a:pt x="326" y="156"/>
                    <a:pt x="326" y="156"/>
                  </a:cubicBezTo>
                  <a:cubicBezTo>
                    <a:pt x="326" y="78"/>
                    <a:pt x="26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26"/>
            <p:cNvSpPr/>
            <p:nvPr/>
          </p:nvSpPr>
          <p:spPr>
            <a:xfrm>
              <a:off x="797938" y="3852175"/>
              <a:ext cx="29100" cy="15200"/>
            </a:xfrm>
            <a:custGeom>
              <a:avLst/>
              <a:gdLst/>
              <a:ahLst/>
              <a:cxnLst/>
              <a:rect l="l" t="t" r="r" b="b"/>
              <a:pathLst>
                <a:path w="1164" h="608" extrusionOk="0">
                  <a:moveTo>
                    <a:pt x="994" y="0"/>
                  </a:moveTo>
                  <a:cubicBezTo>
                    <a:pt x="984" y="0"/>
                    <a:pt x="973" y="1"/>
                    <a:pt x="962" y="3"/>
                  </a:cubicBezTo>
                  <a:cubicBezTo>
                    <a:pt x="636" y="65"/>
                    <a:pt x="109" y="344"/>
                    <a:pt x="93" y="344"/>
                  </a:cubicBezTo>
                  <a:cubicBezTo>
                    <a:pt x="16" y="375"/>
                    <a:pt x="0" y="453"/>
                    <a:pt x="31" y="530"/>
                  </a:cubicBezTo>
                  <a:cubicBezTo>
                    <a:pt x="62" y="592"/>
                    <a:pt x="109" y="608"/>
                    <a:pt x="171" y="608"/>
                  </a:cubicBezTo>
                  <a:cubicBezTo>
                    <a:pt x="187" y="608"/>
                    <a:pt x="218" y="608"/>
                    <a:pt x="233" y="592"/>
                  </a:cubicBezTo>
                  <a:cubicBezTo>
                    <a:pt x="373" y="515"/>
                    <a:pt x="791" y="313"/>
                    <a:pt x="1024" y="282"/>
                  </a:cubicBezTo>
                  <a:cubicBezTo>
                    <a:pt x="1102" y="282"/>
                    <a:pt x="1164" y="204"/>
                    <a:pt x="1148" y="127"/>
                  </a:cubicBezTo>
                  <a:cubicBezTo>
                    <a:pt x="1120" y="57"/>
                    <a:pt x="1080" y="0"/>
                    <a:pt x="9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26"/>
            <p:cNvSpPr/>
            <p:nvPr/>
          </p:nvSpPr>
          <p:spPr>
            <a:xfrm>
              <a:off x="797938" y="3852175"/>
              <a:ext cx="29100" cy="15200"/>
            </a:xfrm>
            <a:custGeom>
              <a:avLst/>
              <a:gdLst/>
              <a:ahLst/>
              <a:cxnLst/>
              <a:rect l="l" t="t" r="r" b="b"/>
              <a:pathLst>
                <a:path w="1164" h="608" extrusionOk="0">
                  <a:moveTo>
                    <a:pt x="994" y="0"/>
                  </a:moveTo>
                  <a:cubicBezTo>
                    <a:pt x="984" y="0"/>
                    <a:pt x="973" y="1"/>
                    <a:pt x="962" y="3"/>
                  </a:cubicBezTo>
                  <a:cubicBezTo>
                    <a:pt x="636" y="65"/>
                    <a:pt x="109" y="344"/>
                    <a:pt x="93" y="344"/>
                  </a:cubicBezTo>
                  <a:cubicBezTo>
                    <a:pt x="16" y="375"/>
                    <a:pt x="0" y="453"/>
                    <a:pt x="31" y="530"/>
                  </a:cubicBezTo>
                  <a:cubicBezTo>
                    <a:pt x="62" y="592"/>
                    <a:pt x="109" y="608"/>
                    <a:pt x="171" y="608"/>
                  </a:cubicBezTo>
                  <a:cubicBezTo>
                    <a:pt x="187" y="608"/>
                    <a:pt x="218" y="608"/>
                    <a:pt x="233" y="592"/>
                  </a:cubicBezTo>
                  <a:cubicBezTo>
                    <a:pt x="373" y="515"/>
                    <a:pt x="791" y="313"/>
                    <a:pt x="1024" y="282"/>
                  </a:cubicBezTo>
                  <a:cubicBezTo>
                    <a:pt x="1102" y="282"/>
                    <a:pt x="1164" y="204"/>
                    <a:pt x="1148" y="127"/>
                  </a:cubicBezTo>
                  <a:cubicBezTo>
                    <a:pt x="1120" y="57"/>
                    <a:pt x="1080" y="0"/>
                    <a:pt x="9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26"/>
            <p:cNvSpPr/>
            <p:nvPr/>
          </p:nvSpPr>
          <p:spPr>
            <a:xfrm>
              <a:off x="819263" y="3864425"/>
              <a:ext cx="21725" cy="10700"/>
            </a:xfrm>
            <a:custGeom>
              <a:avLst/>
              <a:gdLst/>
              <a:ahLst/>
              <a:cxnLst/>
              <a:rect l="l" t="t" r="r" b="b"/>
              <a:pathLst>
                <a:path w="869" h="428" extrusionOk="0">
                  <a:moveTo>
                    <a:pt x="724" y="1"/>
                  </a:moveTo>
                  <a:cubicBezTo>
                    <a:pt x="711" y="1"/>
                    <a:pt x="697" y="4"/>
                    <a:pt x="683" y="9"/>
                  </a:cubicBezTo>
                  <a:cubicBezTo>
                    <a:pt x="481" y="40"/>
                    <a:pt x="295" y="71"/>
                    <a:pt x="125" y="149"/>
                  </a:cubicBezTo>
                  <a:cubicBezTo>
                    <a:pt x="31" y="164"/>
                    <a:pt x="0" y="257"/>
                    <a:pt x="31" y="335"/>
                  </a:cubicBezTo>
                  <a:cubicBezTo>
                    <a:pt x="62" y="397"/>
                    <a:pt x="109" y="428"/>
                    <a:pt x="171" y="428"/>
                  </a:cubicBezTo>
                  <a:lnTo>
                    <a:pt x="233" y="428"/>
                  </a:lnTo>
                  <a:cubicBezTo>
                    <a:pt x="388" y="366"/>
                    <a:pt x="559" y="335"/>
                    <a:pt x="745" y="288"/>
                  </a:cubicBezTo>
                  <a:cubicBezTo>
                    <a:pt x="807" y="273"/>
                    <a:pt x="869" y="211"/>
                    <a:pt x="853" y="118"/>
                  </a:cubicBezTo>
                  <a:cubicBezTo>
                    <a:pt x="841"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26"/>
            <p:cNvSpPr/>
            <p:nvPr/>
          </p:nvSpPr>
          <p:spPr>
            <a:xfrm>
              <a:off x="819263" y="3864425"/>
              <a:ext cx="21725" cy="10700"/>
            </a:xfrm>
            <a:custGeom>
              <a:avLst/>
              <a:gdLst/>
              <a:ahLst/>
              <a:cxnLst/>
              <a:rect l="l" t="t" r="r" b="b"/>
              <a:pathLst>
                <a:path w="869" h="428" extrusionOk="0">
                  <a:moveTo>
                    <a:pt x="724" y="1"/>
                  </a:moveTo>
                  <a:cubicBezTo>
                    <a:pt x="711" y="1"/>
                    <a:pt x="697" y="4"/>
                    <a:pt x="683" y="9"/>
                  </a:cubicBezTo>
                  <a:cubicBezTo>
                    <a:pt x="481" y="40"/>
                    <a:pt x="295" y="71"/>
                    <a:pt x="125" y="149"/>
                  </a:cubicBezTo>
                  <a:cubicBezTo>
                    <a:pt x="31" y="164"/>
                    <a:pt x="0" y="257"/>
                    <a:pt x="31" y="335"/>
                  </a:cubicBezTo>
                  <a:cubicBezTo>
                    <a:pt x="62" y="397"/>
                    <a:pt x="109" y="428"/>
                    <a:pt x="171" y="428"/>
                  </a:cubicBezTo>
                  <a:lnTo>
                    <a:pt x="233" y="428"/>
                  </a:lnTo>
                  <a:cubicBezTo>
                    <a:pt x="388" y="366"/>
                    <a:pt x="559" y="335"/>
                    <a:pt x="745" y="288"/>
                  </a:cubicBezTo>
                  <a:cubicBezTo>
                    <a:pt x="807" y="273"/>
                    <a:pt x="869" y="211"/>
                    <a:pt x="853" y="118"/>
                  </a:cubicBezTo>
                  <a:cubicBezTo>
                    <a:pt x="841"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26"/>
            <p:cNvSpPr/>
            <p:nvPr/>
          </p:nvSpPr>
          <p:spPr>
            <a:xfrm>
              <a:off x="769238" y="3920925"/>
              <a:ext cx="14375" cy="12375"/>
            </a:xfrm>
            <a:custGeom>
              <a:avLst/>
              <a:gdLst/>
              <a:ahLst/>
              <a:cxnLst/>
              <a:rect l="l" t="t" r="r" b="b"/>
              <a:pathLst>
                <a:path w="575" h="495" extrusionOk="0">
                  <a:moveTo>
                    <a:pt x="369" y="1"/>
                  </a:moveTo>
                  <a:cubicBezTo>
                    <a:pt x="283" y="1"/>
                    <a:pt x="197" y="34"/>
                    <a:pt x="140" y="91"/>
                  </a:cubicBezTo>
                  <a:cubicBezTo>
                    <a:pt x="47" y="184"/>
                    <a:pt x="1" y="339"/>
                    <a:pt x="47" y="463"/>
                  </a:cubicBezTo>
                  <a:lnTo>
                    <a:pt x="63" y="494"/>
                  </a:lnTo>
                  <a:lnTo>
                    <a:pt x="94" y="494"/>
                  </a:lnTo>
                  <a:cubicBezTo>
                    <a:pt x="202" y="479"/>
                    <a:pt x="311" y="463"/>
                    <a:pt x="419" y="401"/>
                  </a:cubicBezTo>
                  <a:cubicBezTo>
                    <a:pt x="528" y="324"/>
                    <a:pt x="575" y="200"/>
                    <a:pt x="544" y="91"/>
                  </a:cubicBezTo>
                  <a:lnTo>
                    <a:pt x="544"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26"/>
            <p:cNvSpPr/>
            <p:nvPr/>
          </p:nvSpPr>
          <p:spPr>
            <a:xfrm>
              <a:off x="769238" y="3920925"/>
              <a:ext cx="14375" cy="12375"/>
            </a:xfrm>
            <a:custGeom>
              <a:avLst/>
              <a:gdLst/>
              <a:ahLst/>
              <a:cxnLst/>
              <a:rect l="l" t="t" r="r" b="b"/>
              <a:pathLst>
                <a:path w="575" h="495" extrusionOk="0">
                  <a:moveTo>
                    <a:pt x="369" y="1"/>
                  </a:moveTo>
                  <a:cubicBezTo>
                    <a:pt x="283" y="1"/>
                    <a:pt x="197" y="34"/>
                    <a:pt x="140" y="91"/>
                  </a:cubicBezTo>
                  <a:cubicBezTo>
                    <a:pt x="47" y="184"/>
                    <a:pt x="1" y="339"/>
                    <a:pt x="47" y="463"/>
                  </a:cubicBezTo>
                  <a:lnTo>
                    <a:pt x="63" y="494"/>
                  </a:lnTo>
                  <a:lnTo>
                    <a:pt x="94" y="494"/>
                  </a:lnTo>
                  <a:cubicBezTo>
                    <a:pt x="202" y="479"/>
                    <a:pt x="311" y="463"/>
                    <a:pt x="419" y="401"/>
                  </a:cubicBezTo>
                  <a:cubicBezTo>
                    <a:pt x="528" y="324"/>
                    <a:pt x="575" y="200"/>
                    <a:pt x="544" y="91"/>
                  </a:cubicBezTo>
                  <a:lnTo>
                    <a:pt x="544"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26"/>
            <p:cNvSpPr/>
            <p:nvPr/>
          </p:nvSpPr>
          <p:spPr>
            <a:xfrm>
              <a:off x="656413" y="3920100"/>
              <a:ext cx="8550" cy="9325"/>
            </a:xfrm>
            <a:custGeom>
              <a:avLst/>
              <a:gdLst/>
              <a:ahLst/>
              <a:cxnLst/>
              <a:rect l="l" t="t" r="r" b="b"/>
              <a:pathLst>
                <a:path w="342" h="373" extrusionOk="0">
                  <a:moveTo>
                    <a:pt x="109" y="0"/>
                  </a:moveTo>
                  <a:cubicBezTo>
                    <a:pt x="62" y="62"/>
                    <a:pt x="31" y="109"/>
                    <a:pt x="16" y="155"/>
                  </a:cubicBezTo>
                  <a:cubicBezTo>
                    <a:pt x="0" y="264"/>
                    <a:pt x="31" y="357"/>
                    <a:pt x="109" y="372"/>
                  </a:cubicBezTo>
                  <a:lnTo>
                    <a:pt x="156" y="372"/>
                  </a:lnTo>
                  <a:cubicBezTo>
                    <a:pt x="233" y="372"/>
                    <a:pt x="295" y="310"/>
                    <a:pt x="326" y="264"/>
                  </a:cubicBezTo>
                  <a:cubicBezTo>
                    <a:pt x="342" y="186"/>
                    <a:pt x="342"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26"/>
            <p:cNvSpPr/>
            <p:nvPr/>
          </p:nvSpPr>
          <p:spPr>
            <a:xfrm>
              <a:off x="656413" y="3920100"/>
              <a:ext cx="8550" cy="9325"/>
            </a:xfrm>
            <a:custGeom>
              <a:avLst/>
              <a:gdLst/>
              <a:ahLst/>
              <a:cxnLst/>
              <a:rect l="l" t="t" r="r" b="b"/>
              <a:pathLst>
                <a:path w="342" h="373" extrusionOk="0">
                  <a:moveTo>
                    <a:pt x="109" y="0"/>
                  </a:moveTo>
                  <a:cubicBezTo>
                    <a:pt x="62" y="62"/>
                    <a:pt x="31" y="109"/>
                    <a:pt x="16" y="155"/>
                  </a:cubicBezTo>
                  <a:cubicBezTo>
                    <a:pt x="0" y="264"/>
                    <a:pt x="31" y="357"/>
                    <a:pt x="109" y="372"/>
                  </a:cubicBezTo>
                  <a:lnTo>
                    <a:pt x="156" y="372"/>
                  </a:lnTo>
                  <a:cubicBezTo>
                    <a:pt x="233" y="372"/>
                    <a:pt x="295" y="310"/>
                    <a:pt x="326" y="264"/>
                  </a:cubicBezTo>
                  <a:cubicBezTo>
                    <a:pt x="342" y="186"/>
                    <a:pt x="342"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26"/>
            <p:cNvSpPr/>
            <p:nvPr/>
          </p:nvSpPr>
          <p:spPr>
            <a:xfrm>
              <a:off x="669588" y="4169300"/>
              <a:ext cx="11675" cy="10200"/>
            </a:xfrm>
            <a:custGeom>
              <a:avLst/>
              <a:gdLst/>
              <a:ahLst/>
              <a:cxnLst/>
              <a:rect l="l" t="t" r="r" b="b"/>
              <a:pathLst>
                <a:path w="467"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6" y="392"/>
                    <a:pt x="357" y="377"/>
                  </a:cubicBezTo>
                  <a:cubicBezTo>
                    <a:pt x="404" y="346"/>
                    <a:pt x="435" y="315"/>
                    <a:pt x="435" y="253"/>
                  </a:cubicBezTo>
                  <a:cubicBezTo>
                    <a:pt x="466" y="144"/>
                    <a:pt x="388"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26"/>
            <p:cNvSpPr/>
            <p:nvPr/>
          </p:nvSpPr>
          <p:spPr>
            <a:xfrm>
              <a:off x="669588" y="4169300"/>
              <a:ext cx="11675" cy="10200"/>
            </a:xfrm>
            <a:custGeom>
              <a:avLst/>
              <a:gdLst/>
              <a:ahLst/>
              <a:cxnLst/>
              <a:rect l="l" t="t" r="r" b="b"/>
              <a:pathLst>
                <a:path w="467"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6" y="392"/>
                    <a:pt x="357" y="377"/>
                  </a:cubicBezTo>
                  <a:cubicBezTo>
                    <a:pt x="404" y="346"/>
                    <a:pt x="435" y="315"/>
                    <a:pt x="435" y="253"/>
                  </a:cubicBezTo>
                  <a:cubicBezTo>
                    <a:pt x="466" y="144"/>
                    <a:pt x="388"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26"/>
            <p:cNvSpPr/>
            <p:nvPr/>
          </p:nvSpPr>
          <p:spPr>
            <a:xfrm>
              <a:off x="703713" y="4210850"/>
              <a:ext cx="9725" cy="9375"/>
            </a:xfrm>
            <a:custGeom>
              <a:avLst/>
              <a:gdLst/>
              <a:ahLst/>
              <a:cxnLst/>
              <a:rect l="l" t="t" r="r" b="b"/>
              <a:pathLst>
                <a:path w="389" h="375" extrusionOk="0">
                  <a:moveTo>
                    <a:pt x="177" y="0"/>
                  </a:moveTo>
                  <a:cubicBezTo>
                    <a:pt x="141" y="0"/>
                    <a:pt x="107" y="10"/>
                    <a:pt x="78" y="33"/>
                  </a:cubicBezTo>
                  <a:cubicBezTo>
                    <a:pt x="47" y="64"/>
                    <a:pt x="1" y="126"/>
                    <a:pt x="1" y="173"/>
                  </a:cubicBezTo>
                  <a:cubicBezTo>
                    <a:pt x="1" y="235"/>
                    <a:pt x="47" y="297"/>
                    <a:pt x="78" y="328"/>
                  </a:cubicBezTo>
                  <a:cubicBezTo>
                    <a:pt x="109" y="359"/>
                    <a:pt x="140" y="374"/>
                    <a:pt x="187" y="374"/>
                  </a:cubicBezTo>
                  <a:cubicBezTo>
                    <a:pt x="280" y="374"/>
                    <a:pt x="357" y="312"/>
                    <a:pt x="373" y="235"/>
                  </a:cubicBezTo>
                  <a:cubicBezTo>
                    <a:pt x="388" y="173"/>
                    <a:pt x="373" y="142"/>
                    <a:pt x="342" y="80"/>
                  </a:cubicBezTo>
                  <a:cubicBezTo>
                    <a:pt x="303" y="31"/>
                    <a:pt x="23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26"/>
            <p:cNvSpPr/>
            <p:nvPr/>
          </p:nvSpPr>
          <p:spPr>
            <a:xfrm>
              <a:off x="703713" y="4210850"/>
              <a:ext cx="9725" cy="9375"/>
            </a:xfrm>
            <a:custGeom>
              <a:avLst/>
              <a:gdLst/>
              <a:ahLst/>
              <a:cxnLst/>
              <a:rect l="l" t="t" r="r" b="b"/>
              <a:pathLst>
                <a:path w="389" h="375" extrusionOk="0">
                  <a:moveTo>
                    <a:pt x="177" y="0"/>
                  </a:moveTo>
                  <a:cubicBezTo>
                    <a:pt x="141" y="0"/>
                    <a:pt x="107" y="10"/>
                    <a:pt x="78" y="33"/>
                  </a:cubicBezTo>
                  <a:cubicBezTo>
                    <a:pt x="47" y="64"/>
                    <a:pt x="1" y="126"/>
                    <a:pt x="1" y="173"/>
                  </a:cubicBezTo>
                  <a:cubicBezTo>
                    <a:pt x="1" y="235"/>
                    <a:pt x="47" y="297"/>
                    <a:pt x="78" y="328"/>
                  </a:cubicBezTo>
                  <a:cubicBezTo>
                    <a:pt x="109" y="359"/>
                    <a:pt x="140" y="374"/>
                    <a:pt x="187" y="374"/>
                  </a:cubicBezTo>
                  <a:cubicBezTo>
                    <a:pt x="280" y="374"/>
                    <a:pt x="357" y="312"/>
                    <a:pt x="373" y="235"/>
                  </a:cubicBezTo>
                  <a:cubicBezTo>
                    <a:pt x="388" y="173"/>
                    <a:pt x="373" y="142"/>
                    <a:pt x="342" y="80"/>
                  </a:cubicBezTo>
                  <a:cubicBezTo>
                    <a:pt x="303" y="31"/>
                    <a:pt x="23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26"/>
            <p:cNvSpPr/>
            <p:nvPr/>
          </p:nvSpPr>
          <p:spPr>
            <a:xfrm>
              <a:off x="720388" y="4199725"/>
              <a:ext cx="10875" cy="10025"/>
            </a:xfrm>
            <a:custGeom>
              <a:avLst/>
              <a:gdLst/>
              <a:ahLst/>
              <a:cxnLst/>
              <a:rect l="l" t="t" r="r" b="b"/>
              <a:pathLst>
                <a:path w="435" h="401" extrusionOk="0">
                  <a:moveTo>
                    <a:pt x="210" y="0"/>
                  </a:moveTo>
                  <a:cubicBezTo>
                    <a:pt x="177" y="0"/>
                    <a:pt x="143" y="9"/>
                    <a:pt x="109" y="28"/>
                  </a:cubicBezTo>
                  <a:cubicBezTo>
                    <a:pt x="16" y="90"/>
                    <a:pt x="1" y="199"/>
                    <a:pt x="47" y="292"/>
                  </a:cubicBezTo>
                  <a:cubicBezTo>
                    <a:pt x="78" y="354"/>
                    <a:pt x="140" y="401"/>
                    <a:pt x="218" y="401"/>
                  </a:cubicBezTo>
                  <a:cubicBezTo>
                    <a:pt x="249" y="401"/>
                    <a:pt x="295" y="370"/>
                    <a:pt x="311" y="370"/>
                  </a:cubicBezTo>
                  <a:cubicBezTo>
                    <a:pt x="342" y="354"/>
                    <a:pt x="388" y="323"/>
                    <a:pt x="404" y="261"/>
                  </a:cubicBezTo>
                  <a:cubicBezTo>
                    <a:pt x="435" y="199"/>
                    <a:pt x="435" y="168"/>
                    <a:pt x="388" y="106"/>
                  </a:cubicBezTo>
                  <a:cubicBezTo>
                    <a:pt x="346" y="42"/>
                    <a:pt x="281"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26"/>
            <p:cNvSpPr/>
            <p:nvPr/>
          </p:nvSpPr>
          <p:spPr>
            <a:xfrm>
              <a:off x="720388" y="4199725"/>
              <a:ext cx="10875" cy="10025"/>
            </a:xfrm>
            <a:custGeom>
              <a:avLst/>
              <a:gdLst/>
              <a:ahLst/>
              <a:cxnLst/>
              <a:rect l="l" t="t" r="r" b="b"/>
              <a:pathLst>
                <a:path w="435" h="401" extrusionOk="0">
                  <a:moveTo>
                    <a:pt x="210" y="0"/>
                  </a:moveTo>
                  <a:cubicBezTo>
                    <a:pt x="177" y="0"/>
                    <a:pt x="143" y="9"/>
                    <a:pt x="109" y="28"/>
                  </a:cubicBezTo>
                  <a:cubicBezTo>
                    <a:pt x="16" y="90"/>
                    <a:pt x="1" y="199"/>
                    <a:pt x="47" y="292"/>
                  </a:cubicBezTo>
                  <a:cubicBezTo>
                    <a:pt x="78" y="354"/>
                    <a:pt x="140" y="401"/>
                    <a:pt x="218" y="401"/>
                  </a:cubicBezTo>
                  <a:cubicBezTo>
                    <a:pt x="249" y="401"/>
                    <a:pt x="295" y="370"/>
                    <a:pt x="311" y="370"/>
                  </a:cubicBezTo>
                  <a:cubicBezTo>
                    <a:pt x="342" y="354"/>
                    <a:pt x="388" y="323"/>
                    <a:pt x="404" y="261"/>
                  </a:cubicBezTo>
                  <a:cubicBezTo>
                    <a:pt x="435" y="199"/>
                    <a:pt x="435" y="168"/>
                    <a:pt x="388" y="106"/>
                  </a:cubicBezTo>
                  <a:cubicBezTo>
                    <a:pt x="346" y="42"/>
                    <a:pt x="281"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26"/>
            <p:cNvSpPr/>
            <p:nvPr/>
          </p:nvSpPr>
          <p:spPr>
            <a:xfrm>
              <a:off x="711463" y="4163600"/>
              <a:ext cx="10125" cy="9325"/>
            </a:xfrm>
            <a:custGeom>
              <a:avLst/>
              <a:gdLst/>
              <a:ahLst/>
              <a:cxnLst/>
              <a:rect l="l" t="t" r="r" b="b"/>
              <a:pathLst>
                <a:path w="405" h="373" extrusionOk="0">
                  <a:moveTo>
                    <a:pt x="187" y="0"/>
                  </a:moveTo>
                  <a:lnTo>
                    <a:pt x="187" y="62"/>
                  </a:lnTo>
                  <a:lnTo>
                    <a:pt x="140" y="78"/>
                  </a:lnTo>
                  <a:lnTo>
                    <a:pt x="125" y="31"/>
                  </a:lnTo>
                  <a:cubicBezTo>
                    <a:pt x="63" y="62"/>
                    <a:pt x="32" y="109"/>
                    <a:pt x="32" y="171"/>
                  </a:cubicBezTo>
                  <a:cubicBezTo>
                    <a:pt x="1" y="233"/>
                    <a:pt x="47" y="310"/>
                    <a:pt x="78" y="341"/>
                  </a:cubicBezTo>
                  <a:cubicBezTo>
                    <a:pt x="109" y="341"/>
                    <a:pt x="140" y="372"/>
                    <a:pt x="187" y="372"/>
                  </a:cubicBezTo>
                  <a:lnTo>
                    <a:pt x="233" y="372"/>
                  </a:lnTo>
                  <a:cubicBezTo>
                    <a:pt x="295" y="341"/>
                    <a:pt x="358" y="310"/>
                    <a:pt x="373" y="248"/>
                  </a:cubicBezTo>
                  <a:cubicBezTo>
                    <a:pt x="404" y="186"/>
                    <a:pt x="373" y="124"/>
                    <a:pt x="342" y="78"/>
                  </a:cubicBezTo>
                  <a:cubicBezTo>
                    <a:pt x="295" y="16"/>
                    <a:pt x="233"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26"/>
            <p:cNvSpPr/>
            <p:nvPr/>
          </p:nvSpPr>
          <p:spPr>
            <a:xfrm>
              <a:off x="711463" y="4163600"/>
              <a:ext cx="10125" cy="9325"/>
            </a:xfrm>
            <a:custGeom>
              <a:avLst/>
              <a:gdLst/>
              <a:ahLst/>
              <a:cxnLst/>
              <a:rect l="l" t="t" r="r" b="b"/>
              <a:pathLst>
                <a:path w="405" h="373" extrusionOk="0">
                  <a:moveTo>
                    <a:pt x="187" y="0"/>
                  </a:moveTo>
                  <a:lnTo>
                    <a:pt x="187" y="62"/>
                  </a:lnTo>
                  <a:lnTo>
                    <a:pt x="140" y="78"/>
                  </a:lnTo>
                  <a:lnTo>
                    <a:pt x="125" y="31"/>
                  </a:lnTo>
                  <a:cubicBezTo>
                    <a:pt x="63" y="62"/>
                    <a:pt x="32" y="109"/>
                    <a:pt x="32" y="171"/>
                  </a:cubicBezTo>
                  <a:cubicBezTo>
                    <a:pt x="1" y="233"/>
                    <a:pt x="47" y="310"/>
                    <a:pt x="78" y="341"/>
                  </a:cubicBezTo>
                  <a:cubicBezTo>
                    <a:pt x="109" y="341"/>
                    <a:pt x="140" y="372"/>
                    <a:pt x="187" y="372"/>
                  </a:cubicBezTo>
                  <a:lnTo>
                    <a:pt x="233" y="372"/>
                  </a:lnTo>
                  <a:cubicBezTo>
                    <a:pt x="295" y="341"/>
                    <a:pt x="358" y="310"/>
                    <a:pt x="373" y="248"/>
                  </a:cubicBezTo>
                  <a:cubicBezTo>
                    <a:pt x="404" y="186"/>
                    <a:pt x="373" y="124"/>
                    <a:pt x="342" y="78"/>
                  </a:cubicBezTo>
                  <a:cubicBezTo>
                    <a:pt x="295" y="16"/>
                    <a:pt x="233"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26"/>
            <p:cNvSpPr/>
            <p:nvPr/>
          </p:nvSpPr>
          <p:spPr>
            <a:xfrm>
              <a:off x="751788" y="4199125"/>
              <a:ext cx="9725" cy="9850"/>
            </a:xfrm>
            <a:custGeom>
              <a:avLst/>
              <a:gdLst/>
              <a:ahLst/>
              <a:cxnLst/>
              <a:rect l="l" t="t" r="r" b="b"/>
              <a:pathLst>
                <a:path w="389" h="394" extrusionOk="0">
                  <a:moveTo>
                    <a:pt x="195" y="37"/>
                  </a:moveTo>
                  <a:lnTo>
                    <a:pt x="171" y="83"/>
                  </a:lnTo>
                  <a:lnTo>
                    <a:pt x="171" y="68"/>
                  </a:lnTo>
                  <a:lnTo>
                    <a:pt x="195" y="37"/>
                  </a:lnTo>
                  <a:close/>
                  <a:moveTo>
                    <a:pt x="174" y="0"/>
                  </a:moveTo>
                  <a:cubicBezTo>
                    <a:pt x="128" y="0"/>
                    <a:pt x="87" y="21"/>
                    <a:pt x="63" y="68"/>
                  </a:cubicBezTo>
                  <a:cubicBezTo>
                    <a:pt x="16" y="130"/>
                    <a:pt x="1" y="208"/>
                    <a:pt x="16" y="254"/>
                  </a:cubicBezTo>
                  <a:cubicBezTo>
                    <a:pt x="63" y="332"/>
                    <a:pt x="156" y="394"/>
                    <a:pt x="233" y="394"/>
                  </a:cubicBezTo>
                  <a:cubicBezTo>
                    <a:pt x="280" y="394"/>
                    <a:pt x="295" y="394"/>
                    <a:pt x="311" y="378"/>
                  </a:cubicBezTo>
                  <a:lnTo>
                    <a:pt x="342" y="363"/>
                  </a:lnTo>
                  <a:lnTo>
                    <a:pt x="389" y="68"/>
                  </a:lnTo>
                  <a:lnTo>
                    <a:pt x="206" y="22"/>
                  </a:lnTo>
                  <a:lnTo>
                    <a:pt x="206" y="22"/>
                  </a:lnTo>
                  <a:lnTo>
                    <a:pt x="218" y="6"/>
                  </a:lnTo>
                  <a:cubicBezTo>
                    <a:pt x="203" y="2"/>
                    <a:pt x="189"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26"/>
            <p:cNvSpPr/>
            <p:nvPr/>
          </p:nvSpPr>
          <p:spPr>
            <a:xfrm>
              <a:off x="751788" y="4199125"/>
              <a:ext cx="9725" cy="9850"/>
            </a:xfrm>
            <a:custGeom>
              <a:avLst/>
              <a:gdLst/>
              <a:ahLst/>
              <a:cxnLst/>
              <a:rect l="l" t="t" r="r" b="b"/>
              <a:pathLst>
                <a:path w="389" h="394" extrusionOk="0">
                  <a:moveTo>
                    <a:pt x="195" y="37"/>
                  </a:moveTo>
                  <a:lnTo>
                    <a:pt x="171" y="83"/>
                  </a:lnTo>
                  <a:lnTo>
                    <a:pt x="171" y="68"/>
                  </a:lnTo>
                  <a:lnTo>
                    <a:pt x="195" y="37"/>
                  </a:lnTo>
                  <a:close/>
                  <a:moveTo>
                    <a:pt x="174" y="0"/>
                  </a:moveTo>
                  <a:cubicBezTo>
                    <a:pt x="128" y="0"/>
                    <a:pt x="87" y="21"/>
                    <a:pt x="63" y="68"/>
                  </a:cubicBezTo>
                  <a:cubicBezTo>
                    <a:pt x="16" y="130"/>
                    <a:pt x="1" y="208"/>
                    <a:pt x="16" y="254"/>
                  </a:cubicBezTo>
                  <a:cubicBezTo>
                    <a:pt x="63" y="332"/>
                    <a:pt x="156" y="394"/>
                    <a:pt x="233" y="394"/>
                  </a:cubicBezTo>
                  <a:cubicBezTo>
                    <a:pt x="280" y="394"/>
                    <a:pt x="295" y="394"/>
                    <a:pt x="311" y="378"/>
                  </a:cubicBezTo>
                  <a:lnTo>
                    <a:pt x="342" y="363"/>
                  </a:lnTo>
                  <a:lnTo>
                    <a:pt x="389" y="68"/>
                  </a:lnTo>
                  <a:lnTo>
                    <a:pt x="206" y="22"/>
                  </a:lnTo>
                  <a:lnTo>
                    <a:pt x="206" y="22"/>
                  </a:lnTo>
                  <a:lnTo>
                    <a:pt x="218" y="6"/>
                  </a:lnTo>
                  <a:cubicBezTo>
                    <a:pt x="203" y="2"/>
                    <a:pt x="189"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26"/>
            <p:cNvSpPr/>
            <p:nvPr/>
          </p:nvSpPr>
          <p:spPr>
            <a:xfrm>
              <a:off x="720788" y="3897775"/>
              <a:ext cx="13200" cy="11875"/>
            </a:xfrm>
            <a:custGeom>
              <a:avLst/>
              <a:gdLst/>
              <a:ahLst/>
              <a:cxnLst/>
              <a:rect l="l" t="t" r="r" b="b"/>
              <a:pathLst>
                <a:path w="528" h="475" extrusionOk="0">
                  <a:moveTo>
                    <a:pt x="302" y="0"/>
                  </a:moveTo>
                  <a:cubicBezTo>
                    <a:pt x="216" y="0"/>
                    <a:pt x="115" y="58"/>
                    <a:pt x="47" y="149"/>
                  </a:cubicBezTo>
                  <a:cubicBezTo>
                    <a:pt x="0" y="180"/>
                    <a:pt x="0" y="226"/>
                    <a:pt x="0" y="257"/>
                  </a:cubicBezTo>
                  <a:cubicBezTo>
                    <a:pt x="0" y="319"/>
                    <a:pt x="47" y="397"/>
                    <a:pt x="93" y="428"/>
                  </a:cubicBezTo>
                  <a:cubicBezTo>
                    <a:pt x="140" y="459"/>
                    <a:pt x="202" y="474"/>
                    <a:pt x="248" y="474"/>
                  </a:cubicBezTo>
                  <a:cubicBezTo>
                    <a:pt x="326" y="474"/>
                    <a:pt x="419" y="428"/>
                    <a:pt x="465" y="381"/>
                  </a:cubicBezTo>
                  <a:cubicBezTo>
                    <a:pt x="512" y="319"/>
                    <a:pt x="527" y="242"/>
                    <a:pt x="512" y="180"/>
                  </a:cubicBezTo>
                  <a:cubicBezTo>
                    <a:pt x="481" y="118"/>
                    <a:pt x="450" y="71"/>
                    <a:pt x="388" y="24"/>
                  </a:cubicBezTo>
                  <a:cubicBezTo>
                    <a:pt x="363" y="8"/>
                    <a:pt x="333" y="0"/>
                    <a:pt x="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26"/>
            <p:cNvSpPr/>
            <p:nvPr/>
          </p:nvSpPr>
          <p:spPr>
            <a:xfrm>
              <a:off x="720788" y="3897775"/>
              <a:ext cx="13200" cy="11875"/>
            </a:xfrm>
            <a:custGeom>
              <a:avLst/>
              <a:gdLst/>
              <a:ahLst/>
              <a:cxnLst/>
              <a:rect l="l" t="t" r="r" b="b"/>
              <a:pathLst>
                <a:path w="528" h="475" extrusionOk="0">
                  <a:moveTo>
                    <a:pt x="302" y="0"/>
                  </a:moveTo>
                  <a:cubicBezTo>
                    <a:pt x="216" y="0"/>
                    <a:pt x="115" y="58"/>
                    <a:pt x="47" y="149"/>
                  </a:cubicBezTo>
                  <a:cubicBezTo>
                    <a:pt x="0" y="180"/>
                    <a:pt x="0" y="226"/>
                    <a:pt x="0" y="257"/>
                  </a:cubicBezTo>
                  <a:cubicBezTo>
                    <a:pt x="0" y="319"/>
                    <a:pt x="47" y="397"/>
                    <a:pt x="93" y="428"/>
                  </a:cubicBezTo>
                  <a:cubicBezTo>
                    <a:pt x="140" y="459"/>
                    <a:pt x="202" y="474"/>
                    <a:pt x="248" y="474"/>
                  </a:cubicBezTo>
                  <a:cubicBezTo>
                    <a:pt x="326" y="474"/>
                    <a:pt x="419" y="428"/>
                    <a:pt x="465" y="381"/>
                  </a:cubicBezTo>
                  <a:cubicBezTo>
                    <a:pt x="512" y="319"/>
                    <a:pt x="527" y="242"/>
                    <a:pt x="512" y="180"/>
                  </a:cubicBezTo>
                  <a:cubicBezTo>
                    <a:pt x="481" y="118"/>
                    <a:pt x="450" y="71"/>
                    <a:pt x="388" y="24"/>
                  </a:cubicBezTo>
                  <a:cubicBezTo>
                    <a:pt x="363" y="8"/>
                    <a:pt x="333" y="0"/>
                    <a:pt x="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26"/>
            <p:cNvSpPr/>
            <p:nvPr/>
          </p:nvSpPr>
          <p:spPr>
            <a:xfrm>
              <a:off x="79366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87" y="450"/>
                    <a:pt x="249" y="450"/>
                  </a:cubicBezTo>
                  <a:lnTo>
                    <a:pt x="311" y="450"/>
                  </a:lnTo>
                  <a:cubicBezTo>
                    <a:pt x="358" y="435"/>
                    <a:pt x="420" y="388"/>
                    <a:pt x="466" y="357"/>
                  </a:cubicBezTo>
                  <a:cubicBezTo>
                    <a:pt x="482" y="311"/>
                    <a:pt x="497" y="264"/>
                    <a:pt x="482" y="218"/>
                  </a:cubicBezTo>
                  <a:cubicBezTo>
                    <a:pt x="435" y="78"/>
                    <a:pt x="280" y="47"/>
                    <a:pt x="171"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26"/>
            <p:cNvSpPr/>
            <p:nvPr/>
          </p:nvSpPr>
          <p:spPr>
            <a:xfrm>
              <a:off x="79366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87" y="450"/>
                    <a:pt x="249" y="450"/>
                  </a:cubicBezTo>
                  <a:lnTo>
                    <a:pt x="311" y="450"/>
                  </a:lnTo>
                  <a:cubicBezTo>
                    <a:pt x="358" y="435"/>
                    <a:pt x="420" y="388"/>
                    <a:pt x="466" y="357"/>
                  </a:cubicBezTo>
                  <a:cubicBezTo>
                    <a:pt x="482" y="311"/>
                    <a:pt x="497" y="264"/>
                    <a:pt x="482" y="218"/>
                  </a:cubicBezTo>
                  <a:cubicBezTo>
                    <a:pt x="435" y="78"/>
                    <a:pt x="280" y="47"/>
                    <a:pt x="171"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26"/>
            <p:cNvSpPr/>
            <p:nvPr/>
          </p:nvSpPr>
          <p:spPr>
            <a:xfrm>
              <a:off x="716888" y="3806875"/>
              <a:ext cx="11675" cy="10475"/>
            </a:xfrm>
            <a:custGeom>
              <a:avLst/>
              <a:gdLst/>
              <a:ahLst/>
              <a:cxnLst/>
              <a:rect l="l" t="t" r="r" b="b"/>
              <a:pathLst>
                <a:path w="467" h="419" extrusionOk="0">
                  <a:moveTo>
                    <a:pt x="187" y="0"/>
                  </a:moveTo>
                  <a:cubicBezTo>
                    <a:pt x="125" y="0"/>
                    <a:pt x="78" y="16"/>
                    <a:pt x="63" y="31"/>
                  </a:cubicBezTo>
                  <a:cubicBezTo>
                    <a:pt x="1" y="93"/>
                    <a:pt x="16" y="155"/>
                    <a:pt x="16" y="217"/>
                  </a:cubicBezTo>
                  <a:lnTo>
                    <a:pt x="16" y="295"/>
                  </a:lnTo>
                  <a:lnTo>
                    <a:pt x="1" y="326"/>
                  </a:lnTo>
                  <a:lnTo>
                    <a:pt x="311" y="419"/>
                  </a:lnTo>
                  <a:lnTo>
                    <a:pt x="342" y="419"/>
                  </a:lnTo>
                  <a:cubicBezTo>
                    <a:pt x="389" y="403"/>
                    <a:pt x="435" y="372"/>
                    <a:pt x="451" y="310"/>
                  </a:cubicBezTo>
                  <a:cubicBezTo>
                    <a:pt x="466" y="248"/>
                    <a:pt x="466" y="171"/>
                    <a:pt x="451" y="140"/>
                  </a:cubicBezTo>
                  <a:cubicBezTo>
                    <a:pt x="420" y="62"/>
                    <a:pt x="296"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26"/>
            <p:cNvSpPr/>
            <p:nvPr/>
          </p:nvSpPr>
          <p:spPr>
            <a:xfrm>
              <a:off x="716888" y="3806875"/>
              <a:ext cx="11675" cy="10475"/>
            </a:xfrm>
            <a:custGeom>
              <a:avLst/>
              <a:gdLst/>
              <a:ahLst/>
              <a:cxnLst/>
              <a:rect l="l" t="t" r="r" b="b"/>
              <a:pathLst>
                <a:path w="467" h="419" extrusionOk="0">
                  <a:moveTo>
                    <a:pt x="187" y="0"/>
                  </a:moveTo>
                  <a:cubicBezTo>
                    <a:pt x="125" y="0"/>
                    <a:pt x="78" y="16"/>
                    <a:pt x="63" y="31"/>
                  </a:cubicBezTo>
                  <a:cubicBezTo>
                    <a:pt x="1" y="93"/>
                    <a:pt x="16" y="155"/>
                    <a:pt x="16" y="217"/>
                  </a:cubicBezTo>
                  <a:lnTo>
                    <a:pt x="16" y="295"/>
                  </a:lnTo>
                  <a:lnTo>
                    <a:pt x="1" y="326"/>
                  </a:lnTo>
                  <a:lnTo>
                    <a:pt x="311" y="419"/>
                  </a:lnTo>
                  <a:lnTo>
                    <a:pt x="342" y="419"/>
                  </a:lnTo>
                  <a:cubicBezTo>
                    <a:pt x="389" y="403"/>
                    <a:pt x="435" y="372"/>
                    <a:pt x="451" y="310"/>
                  </a:cubicBezTo>
                  <a:cubicBezTo>
                    <a:pt x="466" y="248"/>
                    <a:pt x="466" y="171"/>
                    <a:pt x="451" y="140"/>
                  </a:cubicBezTo>
                  <a:cubicBezTo>
                    <a:pt x="420" y="62"/>
                    <a:pt x="296"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26"/>
            <p:cNvSpPr/>
            <p:nvPr/>
          </p:nvSpPr>
          <p:spPr>
            <a:xfrm>
              <a:off x="760713" y="4030200"/>
              <a:ext cx="11650" cy="11275"/>
            </a:xfrm>
            <a:custGeom>
              <a:avLst/>
              <a:gdLst/>
              <a:ahLst/>
              <a:cxnLst/>
              <a:rect l="l" t="t" r="r" b="b"/>
              <a:pathLst>
                <a:path w="466" h="451" extrusionOk="0">
                  <a:moveTo>
                    <a:pt x="125" y="1"/>
                  </a:moveTo>
                  <a:lnTo>
                    <a:pt x="109" y="16"/>
                  </a:lnTo>
                  <a:cubicBezTo>
                    <a:pt x="1" y="156"/>
                    <a:pt x="32" y="249"/>
                    <a:pt x="47" y="295"/>
                  </a:cubicBezTo>
                  <a:cubicBezTo>
                    <a:pt x="94" y="326"/>
                    <a:pt x="125" y="357"/>
                    <a:pt x="171" y="373"/>
                  </a:cubicBezTo>
                  <a:lnTo>
                    <a:pt x="404" y="451"/>
                  </a:lnTo>
                  <a:lnTo>
                    <a:pt x="419" y="404"/>
                  </a:lnTo>
                  <a:cubicBezTo>
                    <a:pt x="435" y="326"/>
                    <a:pt x="466" y="264"/>
                    <a:pt x="466" y="187"/>
                  </a:cubicBezTo>
                  <a:cubicBezTo>
                    <a:pt x="466" y="140"/>
                    <a:pt x="419" y="78"/>
                    <a:pt x="342" y="63"/>
                  </a:cubicBezTo>
                  <a:lnTo>
                    <a:pt x="1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26"/>
            <p:cNvSpPr/>
            <p:nvPr/>
          </p:nvSpPr>
          <p:spPr>
            <a:xfrm>
              <a:off x="760713" y="4030200"/>
              <a:ext cx="11650" cy="11275"/>
            </a:xfrm>
            <a:custGeom>
              <a:avLst/>
              <a:gdLst/>
              <a:ahLst/>
              <a:cxnLst/>
              <a:rect l="l" t="t" r="r" b="b"/>
              <a:pathLst>
                <a:path w="466" h="451" extrusionOk="0">
                  <a:moveTo>
                    <a:pt x="125" y="1"/>
                  </a:moveTo>
                  <a:lnTo>
                    <a:pt x="109" y="16"/>
                  </a:lnTo>
                  <a:cubicBezTo>
                    <a:pt x="1" y="156"/>
                    <a:pt x="32" y="249"/>
                    <a:pt x="47" y="295"/>
                  </a:cubicBezTo>
                  <a:cubicBezTo>
                    <a:pt x="94" y="326"/>
                    <a:pt x="125" y="357"/>
                    <a:pt x="171" y="373"/>
                  </a:cubicBezTo>
                  <a:lnTo>
                    <a:pt x="404" y="451"/>
                  </a:lnTo>
                  <a:lnTo>
                    <a:pt x="419" y="404"/>
                  </a:lnTo>
                  <a:cubicBezTo>
                    <a:pt x="435" y="326"/>
                    <a:pt x="466" y="264"/>
                    <a:pt x="466" y="187"/>
                  </a:cubicBezTo>
                  <a:cubicBezTo>
                    <a:pt x="466" y="140"/>
                    <a:pt x="419" y="78"/>
                    <a:pt x="342" y="63"/>
                  </a:cubicBezTo>
                  <a:lnTo>
                    <a:pt x="1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26"/>
            <p:cNvSpPr/>
            <p:nvPr/>
          </p:nvSpPr>
          <p:spPr>
            <a:xfrm>
              <a:off x="668438" y="4081350"/>
              <a:ext cx="8925" cy="10150"/>
            </a:xfrm>
            <a:custGeom>
              <a:avLst/>
              <a:gdLst/>
              <a:ahLst/>
              <a:cxnLst/>
              <a:rect l="l" t="t" r="r" b="b"/>
              <a:pathLst>
                <a:path w="357" h="406" extrusionOk="0">
                  <a:moveTo>
                    <a:pt x="193" y="0"/>
                  </a:moveTo>
                  <a:cubicBezTo>
                    <a:pt x="130" y="0"/>
                    <a:pt x="66" y="30"/>
                    <a:pt x="47" y="80"/>
                  </a:cubicBezTo>
                  <a:cubicBezTo>
                    <a:pt x="0" y="157"/>
                    <a:pt x="0" y="281"/>
                    <a:pt x="78" y="359"/>
                  </a:cubicBezTo>
                  <a:cubicBezTo>
                    <a:pt x="93" y="405"/>
                    <a:pt x="140" y="405"/>
                    <a:pt x="155" y="405"/>
                  </a:cubicBezTo>
                  <a:cubicBezTo>
                    <a:pt x="217" y="405"/>
                    <a:pt x="295" y="359"/>
                    <a:pt x="310" y="297"/>
                  </a:cubicBezTo>
                  <a:cubicBezTo>
                    <a:pt x="357" y="219"/>
                    <a:pt x="341" y="142"/>
                    <a:pt x="310" y="64"/>
                  </a:cubicBezTo>
                  <a:lnTo>
                    <a:pt x="310" y="49"/>
                  </a:lnTo>
                  <a:lnTo>
                    <a:pt x="295" y="33"/>
                  </a:lnTo>
                  <a:cubicBezTo>
                    <a:pt x="266"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26"/>
            <p:cNvSpPr/>
            <p:nvPr/>
          </p:nvSpPr>
          <p:spPr>
            <a:xfrm>
              <a:off x="668438" y="4081350"/>
              <a:ext cx="8925" cy="10150"/>
            </a:xfrm>
            <a:custGeom>
              <a:avLst/>
              <a:gdLst/>
              <a:ahLst/>
              <a:cxnLst/>
              <a:rect l="l" t="t" r="r" b="b"/>
              <a:pathLst>
                <a:path w="357" h="406" extrusionOk="0">
                  <a:moveTo>
                    <a:pt x="193" y="0"/>
                  </a:moveTo>
                  <a:cubicBezTo>
                    <a:pt x="130" y="0"/>
                    <a:pt x="66" y="30"/>
                    <a:pt x="47" y="80"/>
                  </a:cubicBezTo>
                  <a:cubicBezTo>
                    <a:pt x="0" y="157"/>
                    <a:pt x="0" y="281"/>
                    <a:pt x="78" y="359"/>
                  </a:cubicBezTo>
                  <a:cubicBezTo>
                    <a:pt x="93" y="405"/>
                    <a:pt x="140" y="405"/>
                    <a:pt x="155" y="405"/>
                  </a:cubicBezTo>
                  <a:cubicBezTo>
                    <a:pt x="217" y="405"/>
                    <a:pt x="295" y="359"/>
                    <a:pt x="310" y="297"/>
                  </a:cubicBezTo>
                  <a:cubicBezTo>
                    <a:pt x="357" y="219"/>
                    <a:pt x="341" y="142"/>
                    <a:pt x="310" y="64"/>
                  </a:cubicBezTo>
                  <a:lnTo>
                    <a:pt x="310" y="49"/>
                  </a:lnTo>
                  <a:lnTo>
                    <a:pt x="295" y="33"/>
                  </a:lnTo>
                  <a:cubicBezTo>
                    <a:pt x="266"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26"/>
            <p:cNvSpPr/>
            <p:nvPr/>
          </p:nvSpPr>
          <p:spPr>
            <a:xfrm>
              <a:off x="817313" y="3782050"/>
              <a:ext cx="11275" cy="12825"/>
            </a:xfrm>
            <a:custGeom>
              <a:avLst/>
              <a:gdLst/>
              <a:ahLst/>
              <a:cxnLst/>
              <a:rect l="l" t="t" r="r" b="b"/>
              <a:pathLst>
                <a:path w="451" h="513" extrusionOk="0">
                  <a:moveTo>
                    <a:pt x="265" y="1"/>
                  </a:moveTo>
                  <a:cubicBezTo>
                    <a:pt x="234" y="1"/>
                    <a:pt x="172" y="1"/>
                    <a:pt x="140" y="16"/>
                  </a:cubicBezTo>
                  <a:cubicBezTo>
                    <a:pt x="78" y="63"/>
                    <a:pt x="16" y="125"/>
                    <a:pt x="1" y="218"/>
                  </a:cubicBezTo>
                  <a:cubicBezTo>
                    <a:pt x="1" y="295"/>
                    <a:pt x="1" y="388"/>
                    <a:pt x="63" y="466"/>
                  </a:cubicBezTo>
                  <a:cubicBezTo>
                    <a:pt x="94" y="481"/>
                    <a:pt x="140" y="512"/>
                    <a:pt x="172" y="512"/>
                  </a:cubicBezTo>
                  <a:cubicBezTo>
                    <a:pt x="249" y="512"/>
                    <a:pt x="327" y="466"/>
                    <a:pt x="373" y="404"/>
                  </a:cubicBezTo>
                  <a:cubicBezTo>
                    <a:pt x="451" y="311"/>
                    <a:pt x="451" y="171"/>
                    <a:pt x="389" y="78"/>
                  </a:cubicBezTo>
                  <a:cubicBezTo>
                    <a:pt x="373" y="63"/>
                    <a:pt x="327" y="16"/>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26"/>
            <p:cNvSpPr/>
            <p:nvPr/>
          </p:nvSpPr>
          <p:spPr>
            <a:xfrm>
              <a:off x="817313" y="3782050"/>
              <a:ext cx="11275" cy="12825"/>
            </a:xfrm>
            <a:custGeom>
              <a:avLst/>
              <a:gdLst/>
              <a:ahLst/>
              <a:cxnLst/>
              <a:rect l="l" t="t" r="r" b="b"/>
              <a:pathLst>
                <a:path w="451" h="513" extrusionOk="0">
                  <a:moveTo>
                    <a:pt x="265" y="1"/>
                  </a:moveTo>
                  <a:cubicBezTo>
                    <a:pt x="234" y="1"/>
                    <a:pt x="172" y="1"/>
                    <a:pt x="140" y="16"/>
                  </a:cubicBezTo>
                  <a:cubicBezTo>
                    <a:pt x="78" y="63"/>
                    <a:pt x="16" y="125"/>
                    <a:pt x="1" y="218"/>
                  </a:cubicBezTo>
                  <a:cubicBezTo>
                    <a:pt x="1" y="295"/>
                    <a:pt x="1" y="388"/>
                    <a:pt x="63" y="466"/>
                  </a:cubicBezTo>
                  <a:cubicBezTo>
                    <a:pt x="94" y="481"/>
                    <a:pt x="140" y="512"/>
                    <a:pt x="172" y="512"/>
                  </a:cubicBezTo>
                  <a:cubicBezTo>
                    <a:pt x="249" y="512"/>
                    <a:pt x="327" y="466"/>
                    <a:pt x="373" y="404"/>
                  </a:cubicBezTo>
                  <a:cubicBezTo>
                    <a:pt x="451" y="311"/>
                    <a:pt x="451" y="171"/>
                    <a:pt x="389" y="78"/>
                  </a:cubicBezTo>
                  <a:cubicBezTo>
                    <a:pt x="373" y="63"/>
                    <a:pt x="327" y="16"/>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26"/>
            <p:cNvSpPr/>
            <p:nvPr/>
          </p:nvSpPr>
          <p:spPr>
            <a:xfrm>
              <a:off x="736663" y="3797550"/>
              <a:ext cx="8575" cy="7025"/>
            </a:xfrm>
            <a:custGeom>
              <a:avLst/>
              <a:gdLst/>
              <a:ahLst/>
              <a:cxnLst/>
              <a:rect l="l" t="t" r="r" b="b"/>
              <a:pathLst>
                <a:path w="343" h="281" extrusionOk="0">
                  <a:moveTo>
                    <a:pt x="78" y="1"/>
                  </a:moveTo>
                  <a:lnTo>
                    <a:pt x="78" y="63"/>
                  </a:lnTo>
                  <a:lnTo>
                    <a:pt x="1" y="63"/>
                  </a:lnTo>
                  <a:lnTo>
                    <a:pt x="1" y="249"/>
                  </a:lnTo>
                  <a:lnTo>
                    <a:pt x="63" y="249"/>
                  </a:lnTo>
                  <a:cubicBezTo>
                    <a:pt x="78" y="249"/>
                    <a:pt x="125" y="280"/>
                    <a:pt x="140" y="280"/>
                  </a:cubicBezTo>
                  <a:cubicBezTo>
                    <a:pt x="187" y="280"/>
                    <a:pt x="218" y="249"/>
                    <a:pt x="265" y="234"/>
                  </a:cubicBezTo>
                  <a:cubicBezTo>
                    <a:pt x="311" y="172"/>
                    <a:pt x="342" y="94"/>
                    <a:pt x="296" y="17"/>
                  </a:cubicBezTo>
                  <a:lnTo>
                    <a:pt x="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26"/>
            <p:cNvSpPr/>
            <p:nvPr/>
          </p:nvSpPr>
          <p:spPr>
            <a:xfrm>
              <a:off x="736663" y="3797550"/>
              <a:ext cx="8575" cy="7025"/>
            </a:xfrm>
            <a:custGeom>
              <a:avLst/>
              <a:gdLst/>
              <a:ahLst/>
              <a:cxnLst/>
              <a:rect l="l" t="t" r="r" b="b"/>
              <a:pathLst>
                <a:path w="343" h="281" extrusionOk="0">
                  <a:moveTo>
                    <a:pt x="78" y="1"/>
                  </a:moveTo>
                  <a:lnTo>
                    <a:pt x="78" y="63"/>
                  </a:lnTo>
                  <a:lnTo>
                    <a:pt x="1" y="63"/>
                  </a:lnTo>
                  <a:lnTo>
                    <a:pt x="1" y="249"/>
                  </a:lnTo>
                  <a:lnTo>
                    <a:pt x="63" y="249"/>
                  </a:lnTo>
                  <a:cubicBezTo>
                    <a:pt x="78" y="249"/>
                    <a:pt x="125" y="280"/>
                    <a:pt x="140" y="280"/>
                  </a:cubicBezTo>
                  <a:cubicBezTo>
                    <a:pt x="187" y="280"/>
                    <a:pt x="218" y="249"/>
                    <a:pt x="265" y="234"/>
                  </a:cubicBezTo>
                  <a:cubicBezTo>
                    <a:pt x="311" y="172"/>
                    <a:pt x="342" y="94"/>
                    <a:pt x="296" y="17"/>
                  </a:cubicBezTo>
                  <a:lnTo>
                    <a:pt x="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26"/>
            <p:cNvSpPr/>
            <p:nvPr/>
          </p:nvSpPr>
          <p:spPr>
            <a:xfrm>
              <a:off x="840963" y="3804950"/>
              <a:ext cx="8950" cy="9300"/>
            </a:xfrm>
            <a:custGeom>
              <a:avLst/>
              <a:gdLst/>
              <a:ahLst/>
              <a:cxnLst/>
              <a:rect l="l" t="t" r="r" b="b"/>
              <a:pathLst>
                <a:path w="358" h="372" extrusionOk="0">
                  <a:moveTo>
                    <a:pt x="149" y="0"/>
                  </a:moveTo>
                  <a:cubicBezTo>
                    <a:pt x="122" y="0"/>
                    <a:pt x="98" y="5"/>
                    <a:pt x="79" y="15"/>
                  </a:cubicBezTo>
                  <a:cubicBezTo>
                    <a:pt x="48" y="31"/>
                    <a:pt x="1" y="93"/>
                    <a:pt x="1" y="155"/>
                  </a:cubicBezTo>
                  <a:cubicBezTo>
                    <a:pt x="1" y="217"/>
                    <a:pt x="1" y="263"/>
                    <a:pt x="48" y="310"/>
                  </a:cubicBezTo>
                  <a:cubicBezTo>
                    <a:pt x="63" y="341"/>
                    <a:pt x="94" y="372"/>
                    <a:pt x="156" y="372"/>
                  </a:cubicBezTo>
                  <a:cubicBezTo>
                    <a:pt x="234" y="372"/>
                    <a:pt x="327" y="310"/>
                    <a:pt x="358" y="217"/>
                  </a:cubicBezTo>
                  <a:cubicBezTo>
                    <a:pt x="358" y="155"/>
                    <a:pt x="358" y="108"/>
                    <a:pt x="311" y="77"/>
                  </a:cubicBezTo>
                  <a:cubicBezTo>
                    <a:pt x="269" y="24"/>
                    <a:pt x="205"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26"/>
            <p:cNvSpPr/>
            <p:nvPr/>
          </p:nvSpPr>
          <p:spPr>
            <a:xfrm>
              <a:off x="840963" y="3804950"/>
              <a:ext cx="8950" cy="9300"/>
            </a:xfrm>
            <a:custGeom>
              <a:avLst/>
              <a:gdLst/>
              <a:ahLst/>
              <a:cxnLst/>
              <a:rect l="l" t="t" r="r" b="b"/>
              <a:pathLst>
                <a:path w="358" h="372" extrusionOk="0">
                  <a:moveTo>
                    <a:pt x="149" y="0"/>
                  </a:moveTo>
                  <a:cubicBezTo>
                    <a:pt x="122" y="0"/>
                    <a:pt x="98" y="5"/>
                    <a:pt x="79" y="15"/>
                  </a:cubicBezTo>
                  <a:cubicBezTo>
                    <a:pt x="48" y="31"/>
                    <a:pt x="1" y="93"/>
                    <a:pt x="1" y="155"/>
                  </a:cubicBezTo>
                  <a:cubicBezTo>
                    <a:pt x="1" y="217"/>
                    <a:pt x="1" y="263"/>
                    <a:pt x="48" y="310"/>
                  </a:cubicBezTo>
                  <a:cubicBezTo>
                    <a:pt x="63" y="341"/>
                    <a:pt x="94" y="372"/>
                    <a:pt x="156" y="372"/>
                  </a:cubicBezTo>
                  <a:cubicBezTo>
                    <a:pt x="234" y="372"/>
                    <a:pt x="327" y="310"/>
                    <a:pt x="358" y="217"/>
                  </a:cubicBezTo>
                  <a:cubicBezTo>
                    <a:pt x="358" y="155"/>
                    <a:pt x="358" y="108"/>
                    <a:pt x="311" y="77"/>
                  </a:cubicBezTo>
                  <a:cubicBezTo>
                    <a:pt x="269" y="24"/>
                    <a:pt x="205"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26"/>
            <p:cNvSpPr/>
            <p:nvPr/>
          </p:nvSpPr>
          <p:spPr>
            <a:xfrm>
              <a:off x="781263" y="4259025"/>
              <a:ext cx="14750" cy="12000"/>
            </a:xfrm>
            <a:custGeom>
              <a:avLst/>
              <a:gdLst/>
              <a:ahLst/>
              <a:cxnLst/>
              <a:rect l="l" t="t" r="r" b="b"/>
              <a:pathLst>
                <a:path w="590" h="480" extrusionOk="0">
                  <a:moveTo>
                    <a:pt x="247"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7" y="479"/>
                    <a:pt x="388" y="479"/>
                    <a:pt x="435" y="464"/>
                  </a:cubicBezTo>
                  <a:cubicBezTo>
                    <a:pt x="450" y="464"/>
                    <a:pt x="466" y="448"/>
                    <a:pt x="497" y="448"/>
                  </a:cubicBezTo>
                  <a:cubicBezTo>
                    <a:pt x="528" y="417"/>
                    <a:pt x="543" y="386"/>
                    <a:pt x="543" y="340"/>
                  </a:cubicBezTo>
                  <a:cubicBezTo>
                    <a:pt x="590" y="231"/>
                    <a:pt x="528" y="91"/>
                    <a:pt x="419" y="45"/>
                  </a:cubicBezTo>
                  <a:cubicBezTo>
                    <a:pt x="368" y="16"/>
                    <a:pt x="306"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26"/>
            <p:cNvSpPr/>
            <p:nvPr/>
          </p:nvSpPr>
          <p:spPr>
            <a:xfrm>
              <a:off x="781263" y="4259025"/>
              <a:ext cx="14750" cy="12000"/>
            </a:xfrm>
            <a:custGeom>
              <a:avLst/>
              <a:gdLst/>
              <a:ahLst/>
              <a:cxnLst/>
              <a:rect l="l" t="t" r="r" b="b"/>
              <a:pathLst>
                <a:path w="590" h="480" extrusionOk="0">
                  <a:moveTo>
                    <a:pt x="247"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7" y="479"/>
                    <a:pt x="388" y="479"/>
                    <a:pt x="435" y="464"/>
                  </a:cubicBezTo>
                  <a:cubicBezTo>
                    <a:pt x="450" y="464"/>
                    <a:pt x="466" y="448"/>
                    <a:pt x="497" y="448"/>
                  </a:cubicBezTo>
                  <a:cubicBezTo>
                    <a:pt x="528" y="417"/>
                    <a:pt x="543" y="386"/>
                    <a:pt x="543" y="340"/>
                  </a:cubicBezTo>
                  <a:cubicBezTo>
                    <a:pt x="590" y="231"/>
                    <a:pt x="528" y="91"/>
                    <a:pt x="419" y="45"/>
                  </a:cubicBezTo>
                  <a:cubicBezTo>
                    <a:pt x="368" y="16"/>
                    <a:pt x="306"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26"/>
            <p:cNvSpPr/>
            <p:nvPr/>
          </p:nvSpPr>
          <p:spPr>
            <a:xfrm>
              <a:off x="631988" y="4115900"/>
              <a:ext cx="9725" cy="10500"/>
            </a:xfrm>
            <a:custGeom>
              <a:avLst/>
              <a:gdLst/>
              <a:ahLst/>
              <a:cxnLst/>
              <a:rect l="l" t="t" r="r" b="b"/>
              <a:pathLst>
                <a:path w="389" h="420" extrusionOk="0">
                  <a:moveTo>
                    <a:pt x="62" y="0"/>
                  </a:moveTo>
                  <a:lnTo>
                    <a:pt x="47" y="47"/>
                  </a:lnTo>
                  <a:cubicBezTo>
                    <a:pt x="31" y="109"/>
                    <a:pt x="0" y="155"/>
                    <a:pt x="0" y="233"/>
                  </a:cubicBezTo>
                  <a:cubicBezTo>
                    <a:pt x="0" y="311"/>
                    <a:pt x="62" y="419"/>
                    <a:pt x="155" y="419"/>
                  </a:cubicBezTo>
                  <a:lnTo>
                    <a:pt x="186" y="419"/>
                  </a:lnTo>
                  <a:cubicBezTo>
                    <a:pt x="264" y="419"/>
                    <a:pt x="342" y="357"/>
                    <a:pt x="357" y="280"/>
                  </a:cubicBezTo>
                  <a:cubicBezTo>
                    <a:pt x="388" y="217"/>
                    <a:pt x="373" y="140"/>
                    <a:pt x="373" y="78"/>
                  </a:cubicBezTo>
                  <a:lnTo>
                    <a:pt x="357"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26"/>
            <p:cNvSpPr/>
            <p:nvPr/>
          </p:nvSpPr>
          <p:spPr>
            <a:xfrm>
              <a:off x="631988" y="4115900"/>
              <a:ext cx="9725" cy="10500"/>
            </a:xfrm>
            <a:custGeom>
              <a:avLst/>
              <a:gdLst/>
              <a:ahLst/>
              <a:cxnLst/>
              <a:rect l="l" t="t" r="r" b="b"/>
              <a:pathLst>
                <a:path w="389" h="420" extrusionOk="0">
                  <a:moveTo>
                    <a:pt x="62" y="0"/>
                  </a:moveTo>
                  <a:lnTo>
                    <a:pt x="47" y="47"/>
                  </a:lnTo>
                  <a:cubicBezTo>
                    <a:pt x="31" y="109"/>
                    <a:pt x="0" y="155"/>
                    <a:pt x="0" y="233"/>
                  </a:cubicBezTo>
                  <a:cubicBezTo>
                    <a:pt x="0" y="311"/>
                    <a:pt x="62" y="419"/>
                    <a:pt x="155" y="419"/>
                  </a:cubicBezTo>
                  <a:lnTo>
                    <a:pt x="186" y="419"/>
                  </a:lnTo>
                  <a:cubicBezTo>
                    <a:pt x="264" y="419"/>
                    <a:pt x="342" y="357"/>
                    <a:pt x="357" y="280"/>
                  </a:cubicBezTo>
                  <a:cubicBezTo>
                    <a:pt x="388" y="217"/>
                    <a:pt x="373" y="140"/>
                    <a:pt x="373" y="78"/>
                  </a:cubicBezTo>
                  <a:lnTo>
                    <a:pt x="357"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26"/>
            <p:cNvSpPr/>
            <p:nvPr/>
          </p:nvSpPr>
          <p:spPr>
            <a:xfrm>
              <a:off x="631213" y="3910850"/>
              <a:ext cx="12825" cy="11200"/>
            </a:xfrm>
            <a:custGeom>
              <a:avLst/>
              <a:gdLst/>
              <a:ahLst/>
              <a:cxnLst/>
              <a:rect l="l" t="t" r="r" b="b"/>
              <a:pathLst>
                <a:path w="513" h="448" extrusionOk="0">
                  <a:moveTo>
                    <a:pt x="200" y="1"/>
                  </a:moveTo>
                  <a:cubicBezTo>
                    <a:pt x="159" y="1"/>
                    <a:pt x="117" y="9"/>
                    <a:pt x="78" y="29"/>
                  </a:cubicBezTo>
                  <a:lnTo>
                    <a:pt x="62" y="44"/>
                  </a:lnTo>
                  <a:cubicBezTo>
                    <a:pt x="0" y="137"/>
                    <a:pt x="0" y="261"/>
                    <a:pt x="62" y="355"/>
                  </a:cubicBezTo>
                  <a:cubicBezTo>
                    <a:pt x="109" y="401"/>
                    <a:pt x="186" y="448"/>
                    <a:pt x="295" y="448"/>
                  </a:cubicBezTo>
                  <a:lnTo>
                    <a:pt x="373" y="448"/>
                  </a:lnTo>
                  <a:cubicBezTo>
                    <a:pt x="481" y="370"/>
                    <a:pt x="512" y="199"/>
                    <a:pt x="435" y="106"/>
                  </a:cubicBezTo>
                  <a:cubicBezTo>
                    <a:pt x="381" y="43"/>
                    <a:pt x="292"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26"/>
            <p:cNvSpPr/>
            <p:nvPr/>
          </p:nvSpPr>
          <p:spPr>
            <a:xfrm>
              <a:off x="631213" y="3910850"/>
              <a:ext cx="12825" cy="11200"/>
            </a:xfrm>
            <a:custGeom>
              <a:avLst/>
              <a:gdLst/>
              <a:ahLst/>
              <a:cxnLst/>
              <a:rect l="l" t="t" r="r" b="b"/>
              <a:pathLst>
                <a:path w="513" h="448" extrusionOk="0">
                  <a:moveTo>
                    <a:pt x="200" y="1"/>
                  </a:moveTo>
                  <a:cubicBezTo>
                    <a:pt x="159" y="1"/>
                    <a:pt x="117" y="9"/>
                    <a:pt x="78" y="29"/>
                  </a:cubicBezTo>
                  <a:lnTo>
                    <a:pt x="62" y="44"/>
                  </a:lnTo>
                  <a:cubicBezTo>
                    <a:pt x="0" y="137"/>
                    <a:pt x="0" y="261"/>
                    <a:pt x="62" y="355"/>
                  </a:cubicBezTo>
                  <a:cubicBezTo>
                    <a:pt x="109" y="401"/>
                    <a:pt x="186" y="448"/>
                    <a:pt x="295" y="448"/>
                  </a:cubicBezTo>
                  <a:lnTo>
                    <a:pt x="373" y="448"/>
                  </a:lnTo>
                  <a:cubicBezTo>
                    <a:pt x="481" y="370"/>
                    <a:pt x="512" y="199"/>
                    <a:pt x="435" y="106"/>
                  </a:cubicBezTo>
                  <a:cubicBezTo>
                    <a:pt x="381" y="43"/>
                    <a:pt x="292"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26"/>
            <p:cNvSpPr/>
            <p:nvPr/>
          </p:nvSpPr>
          <p:spPr>
            <a:xfrm>
              <a:off x="639738" y="3945300"/>
              <a:ext cx="12425" cy="9700"/>
            </a:xfrm>
            <a:custGeom>
              <a:avLst/>
              <a:gdLst/>
              <a:ahLst/>
              <a:cxnLst/>
              <a:rect l="l" t="t" r="r" b="b"/>
              <a:pathLst>
                <a:path w="497" h="388" extrusionOk="0">
                  <a:moveTo>
                    <a:pt x="264" y="0"/>
                  </a:moveTo>
                  <a:cubicBezTo>
                    <a:pt x="202" y="0"/>
                    <a:pt x="140" y="31"/>
                    <a:pt x="78" y="47"/>
                  </a:cubicBezTo>
                  <a:lnTo>
                    <a:pt x="47" y="47"/>
                  </a:lnTo>
                  <a:lnTo>
                    <a:pt x="1" y="341"/>
                  </a:lnTo>
                  <a:lnTo>
                    <a:pt x="47" y="357"/>
                  </a:lnTo>
                  <a:cubicBezTo>
                    <a:pt x="109" y="372"/>
                    <a:pt x="171" y="388"/>
                    <a:pt x="233" y="388"/>
                  </a:cubicBezTo>
                  <a:lnTo>
                    <a:pt x="295" y="388"/>
                  </a:lnTo>
                  <a:cubicBezTo>
                    <a:pt x="388" y="372"/>
                    <a:pt x="497" y="295"/>
                    <a:pt x="497" y="202"/>
                  </a:cubicBezTo>
                  <a:cubicBezTo>
                    <a:pt x="497" y="155"/>
                    <a:pt x="466" y="109"/>
                    <a:pt x="435" y="62"/>
                  </a:cubicBezTo>
                  <a:cubicBezTo>
                    <a:pt x="373" y="31"/>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26"/>
            <p:cNvSpPr/>
            <p:nvPr/>
          </p:nvSpPr>
          <p:spPr>
            <a:xfrm>
              <a:off x="639738" y="3945300"/>
              <a:ext cx="12425" cy="9700"/>
            </a:xfrm>
            <a:custGeom>
              <a:avLst/>
              <a:gdLst/>
              <a:ahLst/>
              <a:cxnLst/>
              <a:rect l="l" t="t" r="r" b="b"/>
              <a:pathLst>
                <a:path w="497" h="388" extrusionOk="0">
                  <a:moveTo>
                    <a:pt x="264" y="0"/>
                  </a:moveTo>
                  <a:cubicBezTo>
                    <a:pt x="202" y="0"/>
                    <a:pt x="140" y="31"/>
                    <a:pt x="78" y="47"/>
                  </a:cubicBezTo>
                  <a:lnTo>
                    <a:pt x="47" y="47"/>
                  </a:lnTo>
                  <a:lnTo>
                    <a:pt x="1" y="341"/>
                  </a:lnTo>
                  <a:lnTo>
                    <a:pt x="47" y="357"/>
                  </a:lnTo>
                  <a:cubicBezTo>
                    <a:pt x="109" y="372"/>
                    <a:pt x="171" y="388"/>
                    <a:pt x="233" y="388"/>
                  </a:cubicBezTo>
                  <a:lnTo>
                    <a:pt x="295" y="388"/>
                  </a:lnTo>
                  <a:cubicBezTo>
                    <a:pt x="388" y="372"/>
                    <a:pt x="497" y="295"/>
                    <a:pt x="497" y="202"/>
                  </a:cubicBezTo>
                  <a:cubicBezTo>
                    <a:pt x="497" y="155"/>
                    <a:pt x="466" y="109"/>
                    <a:pt x="435" y="62"/>
                  </a:cubicBezTo>
                  <a:cubicBezTo>
                    <a:pt x="373" y="31"/>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26"/>
            <p:cNvSpPr/>
            <p:nvPr/>
          </p:nvSpPr>
          <p:spPr>
            <a:xfrm>
              <a:off x="598238" y="3752575"/>
              <a:ext cx="267200" cy="533575"/>
            </a:xfrm>
            <a:custGeom>
              <a:avLst/>
              <a:gdLst/>
              <a:ahLst/>
              <a:cxnLst/>
              <a:rect l="l" t="t" r="r" b="b"/>
              <a:pathLst>
                <a:path w="10688" h="21343" extrusionOk="0">
                  <a:moveTo>
                    <a:pt x="7911" y="838"/>
                  </a:moveTo>
                  <a:lnTo>
                    <a:pt x="7988" y="854"/>
                  </a:lnTo>
                  <a:cubicBezTo>
                    <a:pt x="8112" y="869"/>
                    <a:pt x="8268" y="916"/>
                    <a:pt x="8299" y="1040"/>
                  </a:cubicBezTo>
                  <a:cubicBezTo>
                    <a:pt x="8314" y="1087"/>
                    <a:pt x="8299" y="1149"/>
                    <a:pt x="8283" y="1180"/>
                  </a:cubicBezTo>
                  <a:cubicBezTo>
                    <a:pt x="8237" y="1226"/>
                    <a:pt x="8190" y="1257"/>
                    <a:pt x="8128" y="1273"/>
                  </a:cubicBezTo>
                  <a:lnTo>
                    <a:pt x="8066" y="1273"/>
                  </a:lnTo>
                  <a:cubicBezTo>
                    <a:pt x="8004" y="1273"/>
                    <a:pt x="7926" y="1242"/>
                    <a:pt x="7849" y="1195"/>
                  </a:cubicBezTo>
                  <a:lnTo>
                    <a:pt x="7833" y="1180"/>
                  </a:lnTo>
                  <a:lnTo>
                    <a:pt x="7818" y="931"/>
                  </a:lnTo>
                  <a:lnTo>
                    <a:pt x="7880" y="931"/>
                  </a:lnTo>
                  <a:cubicBezTo>
                    <a:pt x="7895" y="931"/>
                    <a:pt x="7911" y="916"/>
                    <a:pt x="7911" y="885"/>
                  </a:cubicBezTo>
                  <a:lnTo>
                    <a:pt x="7911" y="838"/>
                  </a:lnTo>
                  <a:close/>
                  <a:moveTo>
                    <a:pt x="9028" y="1164"/>
                  </a:moveTo>
                  <a:cubicBezTo>
                    <a:pt x="9090" y="1180"/>
                    <a:pt x="9136" y="1226"/>
                    <a:pt x="9152" y="1242"/>
                  </a:cubicBezTo>
                  <a:cubicBezTo>
                    <a:pt x="9214" y="1335"/>
                    <a:pt x="9214" y="1474"/>
                    <a:pt x="9136" y="1567"/>
                  </a:cubicBezTo>
                  <a:cubicBezTo>
                    <a:pt x="9090" y="1629"/>
                    <a:pt x="9012" y="1660"/>
                    <a:pt x="8935" y="1660"/>
                  </a:cubicBezTo>
                  <a:cubicBezTo>
                    <a:pt x="8903" y="1660"/>
                    <a:pt x="8857" y="1660"/>
                    <a:pt x="8795" y="1629"/>
                  </a:cubicBezTo>
                  <a:cubicBezTo>
                    <a:pt x="8764" y="1567"/>
                    <a:pt x="8764" y="1474"/>
                    <a:pt x="8764" y="1381"/>
                  </a:cubicBezTo>
                  <a:cubicBezTo>
                    <a:pt x="8779" y="1273"/>
                    <a:pt x="8841" y="1226"/>
                    <a:pt x="8903" y="1180"/>
                  </a:cubicBezTo>
                  <a:cubicBezTo>
                    <a:pt x="8935" y="1164"/>
                    <a:pt x="8997" y="1164"/>
                    <a:pt x="9028" y="1164"/>
                  </a:cubicBezTo>
                  <a:close/>
                  <a:moveTo>
                    <a:pt x="5817" y="1800"/>
                  </a:moveTo>
                  <a:lnTo>
                    <a:pt x="5833" y="1816"/>
                  </a:lnTo>
                  <a:cubicBezTo>
                    <a:pt x="5879" y="1893"/>
                    <a:pt x="5848" y="1971"/>
                    <a:pt x="5802" y="2033"/>
                  </a:cubicBezTo>
                  <a:cubicBezTo>
                    <a:pt x="5755" y="2048"/>
                    <a:pt x="5724" y="2079"/>
                    <a:pt x="5677" y="2079"/>
                  </a:cubicBezTo>
                  <a:cubicBezTo>
                    <a:pt x="5662" y="2079"/>
                    <a:pt x="5615" y="2048"/>
                    <a:pt x="5600" y="2048"/>
                  </a:cubicBezTo>
                  <a:lnTo>
                    <a:pt x="5569" y="2033"/>
                  </a:lnTo>
                  <a:lnTo>
                    <a:pt x="5569" y="1847"/>
                  </a:lnTo>
                  <a:lnTo>
                    <a:pt x="5615" y="1862"/>
                  </a:lnTo>
                  <a:lnTo>
                    <a:pt x="5615" y="1800"/>
                  </a:lnTo>
                  <a:close/>
                  <a:moveTo>
                    <a:pt x="9858" y="2095"/>
                  </a:moveTo>
                  <a:cubicBezTo>
                    <a:pt x="9914" y="2095"/>
                    <a:pt x="9978" y="2119"/>
                    <a:pt x="10020" y="2172"/>
                  </a:cubicBezTo>
                  <a:cubicBezTo>
                    <a:pt x="10067" y="2203"/>
                    <a:pt x="10067" y="2250"/>
                    <a:pt x="10067" y="2312"/>
                  </a:cubicBezTo>
                  <a:cubicBezTo>
                    <a:pt x="10036" y="2405"/>
                    <a:pt x="9943" y="2467"/>
                    <a:pt x="9865" y="2467"/>
                  </a:cubicBezTo>
                  <a:cubicBezTo>
                    <a:pt x="9803" y="2467"/>
                    <a:pt x="9772" y="2436"/>
                    <a:pt x="9725" y="2405"/>
                  </a:cubicBezTo>
                  <a:cubicBezTo>
                    <a:pt x="9694" y="2358"/>
                    <a:pt x="9694" y="2312"/>
                    <a:pt x="9694" y="2250"/>
                  </a:cubicBezTo>
                  <a:cubicBezTo>
                    <a:pt x="9710" y="2188"/>
                    <a:pt x="9725" y="2157"/>
                    <a:pt x="9788" y="2110"/>
                  </a:cubicBezTo>
                  <a:cubicBezTo>
                    <a:pt x="9807" y="2100"/>
                    <a:pt x="9831" y="2095"/>
                    <a:pt x="9858" y="2095"/>
                  </a:cubicBezTo>
                  <a:close/>
                  <a:moveTo>
                    <a:pt x="4949" y="2188"/>
                  </a:moveTo>
                  <a:cubicBezTo>
                    <a:pt x="5042" y="2188"/>
                    <a:pt x="5150" y="2250"/>
                    <a:pt x="5197" y="2327"/>
                  </a:cubicBezTo>
                  <a:cubicBezTo>
                    <a:pt x="5212" y="2358"/>
                    <a:pt x="5212" y="2436"/>
                    <a:pt x="5197" y="2498"/>
                  </a:cubicBezTo>
                  <a:cubicBezTo>
                    <a:pt x="5181" y="2560"/>
                    <a:pt x="5135" y="2591"/>
                    <a:pt x="5073" y="2606"/>
                  </a:cubicBezTo>
                  <a:lnTo>
                    <a:pt x="5057" y="2606"/>
                  </a:lnTo>
                  <a:lnTo>
                    <a:pt x="4747" y="2513"/>
                  </a:lnTo>
                  <a:lnTo>
                    <a:pt x="4762" y="2467"/>
                  </a:lnTo>
                  <a:lnTo>
                    <a:pt x="4762" y="2405"/>
                  </a:lnTo>
                  <a:cubicBezTo>
                    <a:pt x="4762" y="2343"/>
                    <a:pt x="4747" y="2281"/>
                    <a:pt x="4809" y="2219"/>
                  </a:cubicBezTo>
                  <a:cubicBezTo>
                    <a:pt x="4824" y="2203"/>
                    <a:pt x="4871" y="2188"/>
                    <a:pt x="4918" y="2188"/>
                  </a:cubicBezTo>
                  <a:close/>
                  <a:moveTo>
                    <a:pt x="7015" y="2963"/>
                  </a:moveTo>
                  <a:cubicBezTo>
                    <a:pt x="7075" y="2963"/>
                    <a:pt x="7136" y="2968"/>
                    <a:pt x="7197" y="2979"/>
                  </a:cubicBezTo>
                  <a:cubicBezTo>
                    <a:pt x="7399" y="3025"/>
                    <a:pt x="7601" y="3149"/>
                    <a:pt x="7585" y="3366"/>
                  </a:cubicBezTo>
                  <a:cubicBezTo>
                    <a:pt x="7585" y="3537"/>
                    <a:pt x="7430" y="3646"/>
                    <a:pt x="7368" y="3677"/>
                  </a:cubicBezTo>
                  <a:cubicBezTo>
                    <a:pt x="7073" y="3878"/>
                    <a:pt x="6748" y="4033"/>
                    <a:pt x="6391" y="4111"/>
                  </a:cubicBezTo>
                  <a:cubicBezTo>
                    <a:pt x="6360" y="4126"/>
                    <a:pt x="6298" y="4126"/>
                    <a:pt x="6267" y="4126"/>
                  </a:cubicBezTo>
                  <a:cubicBezTo>
                    <a:pt x="6065" y="4126"/>
                    <a:pt x="5895" y="4033"/>
                    <a:pt x="5802" y="3863"/>
                  </a:cubicBezTo>
                  <a:cubicBezTo>
                    <a:pt x="5771" y="3816"/>
                    <a:pt x="5755" y="3785"/>
                    <a:pt x="5755" y="3739"/>
                  </a:cubicBezTo>
                  <a:cubicBezTo>
                    <a:pt x="5740" y="3584"/>
                    <a:pt x="5817" y="3444"/>
                    <a:pt x="5988" y="3320"/>
                  </a:cubicBezTo>
                  <a:cubicBezTo>
                    <a:pt x="6256" y="3159"/>
                    <a:pt x="6628" y="2963"/>
                    <a:pt x="7015" y="2963"/>
                  </a:cubicBezTo>
                  <a:close/>
                  <a:moveTo>
                    <a:pt x="4129" y="2928"/>
                  </a:moveTo>
                  <a:cubicBezTo>
                    <a:pt x="4171" y="2928"/>
                    <a:pt x="4213" y="2951"/>
                    <a:pt x="4251" y="2979"/>
                  </a:cubicBezTo>
                  <a:cubicBezTo>
                    <a:pt x="4297" y="3041"/>
                    <a:pt x="4282" y="3118"/>
                    <a:pt x="4220" y="3180"/>
                  </a:cubicBezTo>
                  <a:cubicBezTo>
                    <a:pt x="3832" y="3491"/>
                    <a:pt x="3258" y="4204"/>
                    <a:pt x="3258" y="4204"/>
                  </a:cubicBezTo>
                  <a:cubicBezTo>
                    <a:pt x="3211" y="4251"/>
                    <a:pt x="3180" y="4266"/>
                    <a:pt x="3134" y="4266"/>
                  </a:cubicBezTo>
                  <a:cubicBezTo>
                    <a:pt x="3103" y="4266"/>
                    <a:pt x="3056" y="4251"/>
                    <a:pt x="3041" y="4219"/>
                  </a:cubicBezTo>
                  <a:cubicBezTo>
                    <a:pt x="2979" y="4188"/>
                    <a:pt x="2963" y="4095"/>
                    <a:pt x="3025" y="4033"/>
                  </a:cubicBezTo>
                  <a:cubicBezTo>
                    <a:pt x="3041" y="4018"/>
                    <a:pt x="3599" y="3289"/>
                    <a:pt x="4049" y="2963"/>
                  </a:cubicBezTo>
                  <a:cubicBezTo>
                    <a:pt x="4074" y="2938"/>
                    <a:pt x="4101" y="2928"/>
                    <a:pt x="4129" y="2928"/>
                  </a:cubicBezTo>
                  <a:close/>
                  <a:moveTo>
                    <a:pt x="8993" y="3969"/>
                  </a:moveTo>
                  <a:cubicBezTo>
                    <a:pt x="9068" y="3969"/>
                    <a:pt x="9108" y="4026"/>
                    <a:pt x="9136" y="4095"/>
                  </a:cubicBezTo>
                  <a:cubicBezTo>
                    <a:pt x="9152" y="4173"/>
                    <a:pt x="9090" y="4251"/>
                    <a:pt x="9012" y="4266"/>
                  </a:cubicBezTo>
                  <a:cubicBezTo>
                    <a:pt x="8779" y="4297"/>
                    <a:pt x="8376" y="4499"/>
                    <a:pt x="8221" y="4561"/>
                  </a:cubicBezTo>
                  <a:cubicBezTo>
                    <a:pt x="8206" y="4576"/>
                    <a:pt x="8190" y="4576"/>
                    <a:pt x="8159" y="4576"/>
                  </a:cubicBezTo>
                  <a:cubicBezTo>
                    <a:pt x="8097" y="4576"/>
                    <a:pt x="8050" y="4561"/>
                    <a:pt x="8035" y="4499"/>
                  </a:cubicBezTo>
                  <a:cubicBezTo>
                    <a:pt x="7988" y="4421"/>
                    <a:pt x="8004" y="4344"/>
                    <a:pt x="8081" y="4297"/>
                  </a:cubicBezTo>
                  <a:cubicBezTo>
                    <a:pt x="8112" y="4297"/>
                    <a:pt x="8624" y="4033"/>
                    <a:pt x="8966" y="3971"/>
                  </a:cubicBezTo>
                  <a:cubicBezTo>
                    <a:pt x="8975" y="3970"/>
                    <a:pt x="8984" y="3969"/>
                    <a:pt x="8993" y="3969"/>
                  </a:cubicBezTo>
                  <a:close/>
                  <a:moveTo>
                    <a:pt x="9524" y="4452"/>
                  </a:moveTo>
                  <a:cubicBezTo>
                    <a:pt x="9601" y="4452"/>
                    <a:pt x="9679" y="4514"/>
                    <a:pt x="9694" y="4592"/>
                  </a:cubicBezTo>
                  <a:cubicBezTo>
                    <a:pt x="9710" y="4685"/>
                    <a:pt x="9648" y="4747"/>
                    <a:pt x="9586" y="4762"/>
                  </a:cubicBezTo>
                  <a:cubicBezTo>
                    <a:pt x="9400" y="4809"/>
                    <a:pt x="9229" y="4840"/>
                    <a:pt x="9074" y="4902"/>
                  </a:cubicBezTo>
                  <a:lnTo>
                    <a:pt x="9012" y="4902"/>
                  </a:lnTo>
                  <a:cubicBezTo>
                    <a:pt x="8950" y="4902"/>
                    <a:pt x="8903" y="4871"/>
                    <a:pt x="8872" y="4809"/>
                  </a:cubicBezTo>
                  <a:cubicBezTo>
                    <a:pt x="8841" y="4731"/>
                    <a:pt x="8872" y="4638"/>
                    <a:pt x="8950" y="4607"/>
                  </a:cubicBezTo>
                  <a:cubicBezTo>
                    <a:pt x="9136" y="4530"/>
                    <a:pt x="9322" y="4499"/>
                    <a:pt x="9524" y="4452"/>
                  </a:cubicBezTo>
                  <a:close/>
                  <a:moveTo>
                    <a:pt x="4251" y="3957"/>
                  </a:moveTo>
                  <a:cubicBezTo>
                    <a:pt x="4286" y="3957"/>
                    <a:pt x="4325" y="3970"/>
                    <a:pt x="4359" y="3987"/>
                  </a:cubicBezTo>
                  <a:cubicBezTo>
                    <a:pt x="4406" y="4064"/>
                    <a:pt x="4406" y="4142"/>
                    <a:pt x="4344" y="4204"/>
                  </a:cubicBezTo>
                  <a:cubicBezTo>
                    <a:pt x="4096" y="4437"/>
                    <a:pt x="3553" y="4979"/>
                    <a:pt x="3553" y="4979"/>
                  </a:cubicBezTo>
                  <a:cubicBezTo>
                    <a:pt x="3522" y="4995"/>
                    <a:pt x="3491" y="5026"/>
                    <a:pt x="3444" y="5026"/>
                  </a:cubicBezTo>
                  <a:cubicBezTo>
                    <a:pt x="3413" y="5026"/>
                    <a:pt x="3382" y="4995"/>
                    <a:pt x="3351" y="4979"/>
                  </a:cubicBezTo>
                  <a:cubicBezTo>
                    <a:pt x="3289" y="4917"/>
                    <a:pt x="3289" y="4824"/>
                    <a:pt x="3351" y="4762"/>
                  </a:cubicBezTo>
                  <a:cubicBezTo>
                    <a:pt x="3367" y="4747"/>
                    <a:pt x="3894" y="4219"/>
                    <a:pt x="4173" y="3987"/>
                  </a:cubicBezTo>
                  <a:cubicBezTo>
                    <a:pt x="4194" y="3966"/>
                    <a:pt x="4221" y="3957"/>
                    <a:pt x="4251" y="3957"/>
                  </a:cubicBezTo>
                  <a:close/>
                  <a:moveTo>
                    <a:pt x="2591" y="4557"/>
                  </a:moveTo>
                  <a:cubicBezTo>
                    <a:pt x="2621" y="4557"/>
                    <a:pt x="2650" y="4567"/>
                    <a:pt x="2669" y="4592"/>
                  </a:cubicBezTo>
                  <a:cubicBezTo>
                    <a:pt x="2731" y="4654"/>
                    <a:pt x="2746" y="4747"/>
                    <a:pt x="2700" y="4809"/>
                  </a:cubicBezTo>
                  <a:cubicBezTo>
                    <a:pt x="2358" y="5197"/>
                    <a:pt x="1971" y="5848"/>
                    <a:pt x="1971" y="5848"/>
                  </a:cubicBezTo>
                  <a:cubicBezTo>
                    <a:pt x="1955" y="5910"/>
                    <a:pt x="1924" y="5926"/>
                    <a:pt x="1862" y="5926"/>
                  </a:cubicBezTo>
                  <a:cubicBezTo>
                    <a:pt x="1816" y="5926"/>
                    <a:pt x="1800" y="5926"/>
                    <a:pt x="1785" y="5910"/>
                  </a:cubicBezTo>
                  <a:cubicBezTo>
                    <a:pt x="1723" y="5848"/>
                    <a:pt x="1692" y="5770"/>
                    <a:pt x="1707" y="5693"/>
                  </a:cubicBezTo>
                  <a:cubicBezTo>
                    <a:pt x="1723" y="5677"/>
                    <a:pt x="2110" y="5026"/>
                    <a:pt x="2467" y="4607"/>
                  </a:cubicBezTo>
                  <a:cubicBezTo>
                    <a:pt x="2495" y="4579"/>
                    <a:pt x="2545" y="4557"/>
                    <a:pt x="2591" y="4557"/>
                  </a:cubicBezTo>
                  <a:close/>
                  <a:moveTo>
                    <a:pt x="5197" y="5808"/>
                  </a:moveTo>
                  <a:cubicBezTo>
                    <a:pt x="5232" y="5808"/>
                    <a:pt x="5264" y="5815"/>
                    <a:pt x="5290" y="5832"/>
                  </a:cubicBezTo>
                  <a:cubicBezTo>
                    <a:pt x="5352" y="5879"/>
                    <a:pt x="5383" y="5926"/>
                    <a:pt x="5414" y="5972"/>
                  </a:cubicBezTo>
                  <a:cubicBezTo>
                    <a:pt x="5429" y="6034"/>
                    <a:pt x="5414" y="6112"/>
                    <a:pt x="5367" y="6158"/>
                  </a:cubicBezTo>
                  <a:cubicBezTo>
                    <a:pt x="5321" y="6220"/>
                    <a:pt x="5228" y="6267"/>
                    <a:pt x="5150" y="6267"/>
                  </a:cubicBezTo>
                  <a:cubicBezTo>
                    <a:pt x="5104" y="6267"/>
                    <a:pt x="5042" y="6236"/>
                    <a:pt x="4995" y="6220"/>
                  </a:cubicBezTo>
                  <a:cubicBezTo>
                    <a:pt x="4949" y="6189"/>
                    <a:pt x="4902" y="6112"/>
                    <a:pt x="4902" y="6050"/>
                  </a:cubicBezTo>
                  <a:cubicBezTo>
                    <a:pt x="4902" y="6003"/>
                    <a:pt x="4902" y="5972"/>
                    <a:pt x="4949" y="5926"/>
                  </a:cubicBezTo>
                  <a:cubicBezTo>
                    <a:pt x="5004" y="5858"/>
                    <a:pt x="5109" y="5808"/>
                    <a:pt x="5197" y="5808"/>
                  </a:cubicBezTo>
                  <a:close/>
                  <a:moveTo>
                    <a:pt x="1509" y="6332"/>
                  </a:moveTo>
                  <a:cubicBezTo>
                    <a:pt x="1595" y="6332"/>
                    <a:pt x="1685" y="6374"/>
                    <a:pt x="1738" y="6437"/>
                  </a:cubicBezTo>
                  <a:cubicBezTo>
                    <a:pt x="1816" y="6530"/>
                    <a:pt x="1800" y="6701"/>
                    <a:pt x="1692" y="6779"/>
                  </a:cubicBezTo>
                  <a:lnTo>
                    <a:pt x="1614" y="6779"/>
                  </a:lnTo>
                  <a:cubicBezTo>
                    <a:pt x="1505" y="6779"/>
                    <a:pt x="1428" y="6748"/>
                    <a:pt x="1381" y="6670"/>
                  </a:cubicBezTo>
                  <a:cubicBezTo>
                    <a:pt x="1319" y="6577"/>
                    <a:pt x="1319" y="6453"/>
                    <a:pt x="1381" y="6375"/>
                  </a:cubicBezTo>
                  <a:lnTo>
                    <a:pt x="1397" y="6360"/>
                  </a:lnTo>
                  <a:cubicBezTo>
                    <a:pt x="1431" y="6340"/>
                    <a:pt x="1470" y="6332"/>
                    <a:pt x="1509" y="6332"/>
                  </a:cubicBezTo>
                  <a:close/>
                  <a:moveTo>
                    <a:pt x="2653" y="6701"/>
                  </a:moveTo>
                  <a:lnTo>
                    <a:pt x="2653" y="6748"/>
                  </a:lnTo>
                  <a:cubicBezTo>
                    <a:pt x="2669" y="6825"/>
                    <a:pt x="2669" y="6872"/>
                    <a:pt x="2653" y="6949"/>
                  </a:cubicBezTo>
                  <a:cubicBezTo>
                    <a:pt x="2622" y="7011"/>
                    <a:pt x="2560" y="7073"/>
                    <a:pt x="2483" y="7073"/>
                  </a:cubicBezTo>
                  <a:lnTo>
                    <a:pt x="2436" y="7073"/>
                  </a:lnTo>
                  <a:cubicBezTo>
                    <a:pt x="2343" y="7058"/>
                    <a:pt x="2312" y="6949"/>
                    <a:pt x="2327" y="6872"/>
                  </a:cubicBezTo>
                  <a:cubicBezTo>
                    <a:pt x="2343" y="6825"/>
                    <a:pt x="2358" y="6779"/>
                    <a:pt x="2420" y="6732"/>
                  </a:cubicBezTo>
                  <a:lnTo>
                    <a:pt x="2436" y="6701"/>
                  </a:lnTo>
                  <a:close/>
                  <a:moveTo>
                    <a:pt x="7191" y="6760"/>
                  </a:moveTo>
                  <a:cubicBezTo>
                    <a:pt x="7252" y="6760"/>
                    <a:pt x="7314" y="6776"/>
                    <a:pt x="7368" y="6810"/>
                  </a:cubicBezTo>
                  <a:lnTo>
                    <a:pt x="7384" y="6825"/>
                  </a:lnTo>
                  <a:lnTo>
                    <a:pt x="7384" y="6841"/>
                  </a:lnTo>
                  <a:cubicBezTo>
                    <a:pt x="7415" y="6965"/>
                    <a:pt x="7368" y="7073"/>
                    <a:pt x="7259" y="7151"/>
                  </a:cubicBezTo>
                  <a:cubicBezTo>
                    <a:pt x="7151" y="7213"/>
                    <a:pt x="7042" y="7228"/>
                    <a:pt x="6934" y="7244"/>
                  </a:cubicBezTo>
                  <a:lnTo>
                    <a:pt x="6903" y="7244"/>
                  </a:lnTo>
                  <a:lnTo>
                    <a:pt x="6887" y="7213"/>
                  </a:lnTo>
                  <a:cubicBezTo>
                    <a:pt x="6825" y="7073"/>
                    <a:pt x="6856" y="6918"/>
                    <a:pt x="6980" y="6841"/>
                  </a:cubicBezTo>
                  <a:cubicBezTo>
                    <a:pt x="7033" y="6788"/>
                    <a:pt x="7111" y="6760"/>
                    <a:pt x="7191" y="6760"/>
                  </a:cubicBezTo>
                  <a:close/>
                  <a:moveTo>
                    <a:pt x="1893" y="7709"/>
                  </a:moveTo>
                  <a:cubicBezTo>
                    <a:pt x="1971" y="7709"/>
                    <a:pt x="2033" y="7725"/>
                    <a:pt x="2079" y="7771"/>
                  </a:cubicBezTo>
                  <a:cubicBezTo>
                    <a:pt x="2110" y="7818"/>
                    <a:pt x="2126" y="7864"/>
                    <a:pt x="2126" y="7911"/>
                  </a:cubicBezTo>
                  <a:cubicBezTo>
                    <a:pt x="2126" y="8004"/>
                    <a:pt x="2033" y="8081"/>
                    <a:pt x="1940" y="8097"/>
                  </a:cubicBezTo>
                  <a:lnTo>
                    <a:pt x="1878" y="8097"/>
                  </a:lnTo>
                  <a:cubicBezTo>
                    <a:pt x="1800" y="8097"/>
                    <a:pt x="1754" y="8081"/>
                    <a:pt x="1692" y="8066"/>
                  </a:cubicBezTo>
                  <a:lnTo>
                    <a:pt x="1645" y="8050"/>
                  </a:lnTo>
                  <a:lnTo>
                    <a:pt x="1692" y="7756"/>
                  </a:lnTo>
                  <a:lnTo>
                    <a:pt x="1723" y="7756"/>
                  </a:lnTo>
                  <a:cubicBezTo>
                    <a:pt x="1785" y="7740"/>
                    <a:pt x="1847" y="7709"/>
                    <a:pt x="1893" y="7709"/>
                  </a:cubicBezTo>
                  <a:close/>
                  <a:moveTo>
                    <a:pt x="766" y="9671"/>
                  </a:moveTo>
                  <a:cubicBezTo>
                    <a:pt x="780" y="9671"/>
                    <a:pt x="794" y="9673"/>
                    <a:pt x="807" y="9679"/>
                  </a:cubicBezTo>
                  <a:cubicBezTo>
                    <a:pt x="885" y="9694"/>
                    <a:pt x="947" y="9772"/>
                    <a:pt x="932" y="9849"/>
                  </a:cubicBezTo>
                  <a:cubicBezTo>
                    <a:pt x="932" y="9849"/>
                    <a:pt x="807" y="10578"/>
                    <a:pt x="870" y="11075"/>
                  </a:cubicBezTo>
                  <a:cubicBezTo>
                    <a:pt x="885" y="11152"/>
                    <a:pt x="839" y="11230"/>
                    <a:pt x="761" y="11230"/>
                  </a:cubicBezTo>
                  <a:cubicBezTo>
                    <a:pt x="652" y="11230"/>
                    <a:pt x="606" y="11168"/>
                    <a:pt x="575" y="11090"/>
                  </a:cubicBezTo>
                  <a:cubicBezTo>
                    <a:pt x="497" y="10563"/>
                    <a:pt x="637" y="9834"/>
                    <a:pt x="637" y="9787"/>
                  </a:cubicBezTo>
                  <a:cubicBezTo>
                    <a:pt x="650" y="9724"/>
                    <a:pt x="704" y="9671"/>
                    <a:pt x="766" y="9671"/>
                  </a:cubicBezTo>
                  <a:close/>
                  <a:moveTo>
                    <a:pt x="6608" y="11106"/>
                  </a:moveTo>
                  <a:lnTo>
                    <a:pt x="6841" y="11168"/>
                  </a:lnTo>
                  <a:cubicBezTo>
                    <a:pt x="6918" y="11168"/>
                    <a:pt x="6965" y="11230"/>
                    <a:pt x="6934" y="11307"/>
                  </a:cubicBezTo>
                  <a:cubicBezTo>
                    <a:pt x="6934" y="11385"/>
                    <a:pt x="6918" y="11431"/>
                    <a:pt x="6903" y="11509"/>
                  </a:cubicBezTo>
                  <a:lnTo>
                    <a:pt x="6887" y="11556"/>
                  </a:lnTo>
                  <a:lnTo>
                    <a:pt x="6655" y="11478"/>
                  </a:lnTo>
                  <a:cubicBezTo>
                    <a:pt x="6608" y="11462"/>
                    <a:pt x="6577" y="11431"/>
                    <a:pt x="6531" y="11400"/>
                  </a:cubicBezTo>
                  <a:cubicBezTo>
                    <a:pt x="6515" y="11354"/>
                    <a:pt x="6468" y="11261"/>
                    <a:pt x="6593" y="11121"/>
                  </a:cubicBezTo>
                  <a:lnTo>
                    <a:pt x="6608" y="11106"/>
                  </a:lnTo>
                  <a:close/>
                  <a:moveTo>
                    <a:pt x="1893" y="10578"/>
                  </a:moveTo>
                  <a:cubicBezTo>
                    <a:pt x="1971" y="10578"/>
                    <a:pt x="2033" y="10656"/>
                    <a:pt x="2033" y="10734"/>
                  </a:cubicBezTo>
                  <a:cubicBezTo>
                    <a:pt x="2033" y="10734"/>
                    <a:pt x="2002" y="11168"/>
                    <a:pt x="2110" y="11416"/>
                  </a:cubicBezTo>
                  <a:cubicBezTo>
                    <a:pt x="2126" y="11493"/>
                    <a:pt x="2110" y="11587"/>
                    <a:pt x="2033" y="11618"/>
                  </a:cubicBezTo>
                  <a:cubicBezTo>
                    <a:pt x="2017" y="11633"/>
                    <a:pt x="2002" y="11633"/>
                    <a:pt x="1971" y="11633"/>
                  </a:cubicBezTo>
                  <a:cubicBezTo>
                    <a:pt x="1924" y="11633"/>
                    <a:pt x="1862" y="11618"/>
                    <a:pt x="1847" y="11556"/>
                  </a:cubicBezTo>
                  <a:cubicBezTo>
                    <a:pt x="1707" y="11230"/>
                    <a:pt x="1738" y="10734"/>
                    <a:pt x="1738" y="10718"/>
                  </a:cubicBezTo>
                  <a:cubicBezTo>
                    <a:pt x="1738" y="10640"/>
                    <a:pt x="1831" y="10578"/>
                    <a:pt x="1893" y="10578"/>
                  </a:cubicBezTo>
                  <a:close/>
                  <a:moveTo>
                    <a:pt x="3001" y="13151"/>
                  </a:moveTo>
                  <a:cubicBezTo>
                    <a:pt x="3038" y="13151"/>
                    <a:pt x="3074" y="13161"/>
                    <a:pt x="3103" y="13184"/>
                  </a:cubicBezTo>
                  <a:lnTo>
                    <a:pt x="3118" y="13200"/>
                  </a:lnTo>
                  <a:lnTo>
                    <a:pt x="3118" y="13215"/>
                  </a:lnTo>
                  <a:cubicBezTo>
                    <a:pt x="3134" y="13293"/>
                    <a:pt x="3165" y="13370"/>
                    <a:pt x="3118" y="13448"/>
                  </a:cubicBezTo>
                  <a:cubicBezTo>
                    <a:pt x="3103" y="13510"/>
                    <a:pt x="3025" y="13556"/>
                    <a:pt x="2963" y="13556"/>
                  </a:cubicBezTo>
                  <a:cubicBezTo>
                    <a:pt x="2948" y="13556"/>
                    <a:pt x="2901" y="13556"/>
                    <a:pt x="2886" y="13525"/>
                  </a:cubicBezTo>
                  <a:cubicBezTo>
                    <a:pt x="2824" y="13432"/>
                    <a:pt x="2808" y="13339"/>
                    <a:pt x="2855" y="13231"/>
                  </a:cubicBezTo>
                  <a:cubicBezTo>
                    <a:pt x="2874" y="13181"/>
                    <a:pt x="2938" y="13151"/>
                    <a:pt x="3001" y="13151"/>
                  </a:cubicBezTo>
                  <a:close/>
                  <a:moveTo>
                    <a:pt x="1328" y="11801"/>
                  </a:moveTo>
                  <a:cubicBezTo>
                    <a:pt x="1345" y="11801"/>
                    <a:pt x="1363" y="11802"/>
                    <a:pt x="1381" y="11804"/>
                  </a:cubicBezTo>
                  <a:cubicBezTo>
                    <a:pt x="1536" y="11850"/>
                    <a:pt x="1629" y="11974"/>
                    <a:pt x="1692" y="12098"/>
                  </a:cubicBezTo>
                  <a:cubicBezTo>
                    <a:pt x="1893" y="12502"/>
                    <a:pt x="2017" y="12905"/>
                    <a:pt x="2079" y="13355"/>
                  </a:cubicBezTo>
                  <a:cubicBezTo>
                    <a:pt x="2110" y="13649"/>
                    <a:pt x="1955" y="13944"/>
                    <a:pt x="1692" y="14037"/>
                  </a:cubicBezTo>
                  <a:cubicBezTo>
                    <a:pt x="1645" y="14053"/>
                    <a:pt x="1583" y="14053"/>
                    <a:pt x="1552" y="14053"/>
                  </a:cubicBezTo>
                  <a:cubicBezTo>
                    <a:pt x="1381" y="14053"/>
                    <a:pt x="1242" y="13913"/>
                    <a:pt x="1118" y="13680"/>
                  </a:cubicBezTo>
                  <a:cubicBezTo>
                    <a:pt x="947" y="13277"/>
                    <a:pt x="730" y="12734"/>
                    <a:pt x="885" y="12191"/>
                  </a:cubicBezTo>
                  <a:cubicBezTo>
                    <a:pt x="943" y="11989"/>
                    <a:pt x="1095" y="11801"/>
                    <a:pt x="1328" y="11801"/>
                  </a:cubicBezTo>
                  <a:close/>
                  <a:moveTo>
                    <a:pt x="1428" y="14533"/>
                  </a:moveTo>
                  <a:lnTo>
                    <a:pt x="1723" y="14580"/>
                  </a:lnTo>
                  <a:lnTo>
                    <a:pt x="1723" y="14611"/>
                  </a:lnTo>
                  <a:cubicBezTo>
                    <a:pt x="1723" y="14673"/>
                    <a:pt x="1738" y="14750"/>
                    <a:pt x="1723" y="14813"/>
                  </a:cubicBezTo>
                  <a:cubicBezTo>
                    <a:pt x="1692" y="14890"/>
                    <a:pt x="1629" y="14952"/>
                    <a:pt x="1552" y="14952"/>
                  </a:cubicBezTo>
                  <a:lnTo>
                    <a:pt x="1536" y="14952"/>
                  </a:lnTo>
                  <a:cubicBezTo>
                    <a:pt x="1428" y="14921"/>
                    <a:pt x="1397" y="14844"/>
                    <a:pt x="1381" y="14766"/>
                  </a:cubicBezTo>
                  <a:cubicBezTo>
                    <a:pt x="1381" y="14688"/>
                    <a:pt x="1397" y="14626"/>
                    <a:pt x="1412" y="14580"/>
                  </a:cubicBezTo>
                  <a:lnTo>
                    <a:pt x="1428" y="14533"/>
                  </a:lnTo>
                  <a:close/>
                  <a:moveTo>
                    <a:pt x="2700" y="14332"/>
                  </a:moveTo>
                  <a:cubicBezTo>
                    <a:pt x="2808" y="14533"/>
                    <a:pt x="2932" y="14750"/>
                    <a:pt x="3025" y="14968"/>
                  </a:cubicBezTo>
                  <a:lnTo>
                    <a:pt x="3211" y="14533"/>
                  </a:lnTo>
                  <a:cubicBezTo>
                    <a:pt x="3246" y="14476"/>
                    <a:pt x="3298" y="14444"/>
                    <a:pt x="3354" y="14444"/>
                  </a:cubicBezTo>
                  <a:cubicBezTo>
                    <a:pt x="3373" y="14444"/>
                    <a:pt x="3393" y="14448"/>
                    <a:pt x="3413" y="14456"/>
                  </a:cubicBezTo>
                  <a:cubicBezTo>
                    <a:pt x="3491" y="14502"/>
                    <a:pt x="3522" y="14580"/>
                    <a:pt x="3491" y="14657"/>
                  </a:cubicBezTo>
                  <a:lnTo>
                    <a:pt x="3274" y="15138"/>
                  </a:lnTo>
                  <a:cubicBezTo>
                    <a:pt x="3475" y="15231"/>
                    <a:pt x="3677" y="15355"/>
                    <a:pt x="3878" y="15448"/>
                  </a:cubicBezTo>
                  <a:cubicBezTo>
                    <a:pt x="3940" y="15495"/>
                    <a:pt x="3971" y="15573"/>
                    <a:pt x="3971" y="15666"/>
                  </a:cubicBezTo>
                  <a:cubicBezTo>
                    <a:pt x="3940" y="15728"/>
                    <a:pt x="3894" y="15743"/>
                    <a:pt x="3832" y="15743"/>
                  </a:cubicBezTo>
                  <a:cubicBezTo>
                    <a:pt x="3801" y="15743"/>
                    <a:pt x="3785" y="15743"/>
                    <a:pt x="3754" y="15728"/>
                  </a:cubicBezTo>
                  <a:cubicBezTo>
                    <a:pt x="3599" y="15650"/>
                    <a:pt x="3429" y="15541"/>
                    <a:pt x="3258" y="15464"/>
                  </a:cubicBezTo>
                  <a:lnTo>
                    <a:pt x="3258" y="15464"/>
                  </a:lnTo>
                  <a:cubicBezTo>
                    <a:pt x="3351" y="15697"/>
                    <a:pt x="3429" y="15929"/>
                    <a:pt x="3506" y="16162"/>
                  </a:cubicBezTo>
                  <a:lnTo>
                    <a:pt x="3242" y="16239"/>
                  </a:lnTo>
                  <a:cubicBezTo>
                    <a:pt x="3180" y="16069"/>
                    <a:pt x="3103" y="15898"/>
                    <a:pt x="3041" y="15728"/>
                  </a:cubicBezTo>
                  <a:lnTo>
                    <a:pt x="2932" y="15976"/>
                  </a:lnTo>
                  <a:cubicBezTo>
                    <a:pt x="2901" y="16007"/>
                    <a:pt x="2855" y="16053"/>
                    <a:pt x="2793" y="16053"/>
                  </a:cubicBezTo>
                  <a:cubicBezTo>
                    <a:pt x="2777" y="16053"/>
                    <a:pt x="2746" y="16038"/>
                    <a:pt x="2731" y="16038"/>
                  </a:cubicBezTo>
                  <a:cubicBezTo>
                    <a:pt x="2653" y="15991"/>
                    <a:pt x="2622" y="15914"/>
                    <a:pt x="2653" y="15836"/>
                  </a:cubicBezTo>
                  <a:lnTo>
                    <a:pt x="2886" y="15309"/>
                  </a:lnTo>
                  <a:cubicBezTo>
                    <a:pt x="2870" y="15293"/>
                    <a:pt x="2870" y="15262"/>
                    <a:pt x="2855" y="15231"/>
                  </a:cubicBezTo>
                  <a:cubicBezTo>
                    <a:pt x="2653" y="15154"/>
                    <a:pt x="2483" y="15061"/>
                    <a:pt x="2312" y="14983"/>
                  </a:cubicBezTo>
                  <a:cubicBezTo>
                    <a:pt x="2234" y="14952"/>
                    <a:pt x="2188" y="14875"/>
                    <a:pt x="2234" y="14797"/>
                  </a:cubicBezTo>
                  <a:cubicBezTo>
                    <a:pt x="2257" y="14741"/>
                    <a:pt x="2304" y="14701"/>
                    <a:pt x="2357" y="14701"/>
                  </a:cubicBezTo>
                  <a:cubicBezTo>
                    <a:pt x="2378" y="14701"/>
                    <a:pt x="2399" y="14707"/>
                    <a:pt x="2420" y="14719"/>
                  </a:cubicBezTo>
                  <a:cubicBezTo>
                    <a:pt x="2483" y="14735"/>
                    <a:pt x="2560" y="14766"/>
                    <a:pt x="2638" y="14813"/>
                  </a:cubicBezTo>
                  <a:cubicBezTo>
                    <a:pt x="2560" y="14688"/>
                    <a:pt x="2498" y="14580"/>
                    <a:pt x="2436" y="14456"/>
                  </a:cubicBezTo>
                  <a:lnTo>
                    <a:pt x="2700" y="14332"/>
                  </a:lnTo>
                  <a:close/>
                  <a:moveTo>
                    <a:pt x="4716" y="16441"/>
                  </a:moveTo>
                  <a:cubicBezTo>
                    <a:pt x="4762" y="16441"/>
                    <a:pt x="4824" y="16457"/>
                    <a:pt x="4871" y="16519"/>
                  </a:cubicBezTo>
                  <a:cubicBezTo>
                    <a:pt x="4902" y="16581"/>
                    <a:pt x="4933" y="16627"/>
                    <a:pt x="4902" y="16689"/>
                  </a:cubicBezTo>
                  <a:cubicBezTo>
                    <a:pt x="4887" y="16751"/>
                    <a:pt x="4824" y="16782"/>
                    <a:pt x="4762" y="16813"/>
                  </a:cubicBezTo>
                  <a:lnTo>
                    <a:pt x="4716" y="16813"/>
                  </a:lnTo>
                  <a:cubicBezTo>
                    <a:pt x="4669" y="16813"/>
                    <a:pt x="4638" y="16782"/>
                    <a:pt x="4592" y="16767"/>
                  </a:cubicBezTo>
                  <a:cubicBezTo>
                    <a:pt x="4561" y="16736"/>
                    <a:pt x="4514" y="16658"/>
                    <a:pt x="4530" y="16596"/>
                  </a:cubicBezTo>
                  <a:cubicBezTo>
                    <a:pt x="4561" y="16519"/>
                    <a:pt x="4592" y="16472"/>
                    <a:pt x="4654" y="16472"/>
                  </a:cubicBezTo>
                  <a:lnTo>
                    <a:pt x="4669" y="16519"/>
                  </a:lnTo>
                  <a:lnTo>
                    <a:pt x="4716" y="16503"/>
                  </a:lnTo>
                  <a:lnTo>
                    <a:pt x="4716" y="16441"/>
                  </a:lnTo>
                  <a:close/>
                  <a:moveTo>
                    <a:pt x="3066" y="16664"/>
                  </a:moveTo>
                  <a:cubicBezTo>
                    <a:pt x="3098" y="16664"/>
                    <a:pt x="3132" y="16669"/>
                    <a:pt x="3165" y="16689"/>
                  </a:cubicBezTo>
                  <a:cubicBezTo>
                    <a:pt x="3242" y="16736"/>
                    <a:pt x="3320" y="16813"/>
                    <a:pt x="3289" y="16906"/>
                  </a:cubicBezTo>
                  <a:cubicBezTo>
                    <a:pt x="3274" y="16968"/>
                    <a:pt x="3258" y="16999"/>
                    <a:pt x="3211" y="17046"/>
                  </a:cubicBezTo>
                  <a:cubicBezTo>
                    <a:pt x="3180" y="17061"/>
                    <a:pt x="3134" y="17077"/>
                    <a:pt x="3103" y="17077"/>
                  </a:cubicBezTo>
                  <a:cubicBezTo>
                    <a:pt x="3056" y="17077"/>
                    <a:pt x="3041" y="17061"/>
                    <a:pt x="3025" y="17061"/>
                  </a:cubicBezTo>
                  <a:cubicBezTo>
                    <a:pt x="2932" y="17015"/>
                    <a:pt x="2855" y="16922"/>
                    <a:pt x="2870" y="16829"/>
                  </a:cubicBezTo>
                  <a:lnTo>
                    <a:pt x="2901" y="16829"/>
                  </a:lnTo>
                  <a:cubicBezTo>
                    <a:pt x="2886" y="16767"/>
                    <a:pt x="2901" y="16736"/>
                    <a:pt x="2901" y="16705"/>
                  </a:cubicBezTo>
                  <a:lnTo>
                    <a:pt x="2901" y="16674"/>
                  </a:lnTo>
                  <a:lnTo>
                    <a:pt x="2948" y="16674"/>
                  </a:lnTo>
                  <a:cubicBezTo>
                    <a:pt x="2983" y="16674"/>
                    <a:pt x="3024" y="16664"/>
                    <a:pt x="3066" y="16664"/>
                  </a:cubicBezTo>
                  <a:close/>
                  <a:moveTo>
                    <a:pt x="6360" y="17899"/>
                  </a:moveTo>
                  <a:lnTo>
                    <a:pt x="6360" y="17930"/>
                  </a:lnTo>
                  <a:lnTo>
                    <a:pt x="6367" y="17900"/>
                  </a:lnTo>
                  <a:lnTo>
                    <a:pt x="6367" y="17900"/>
                  </a:lnTo>
                  <a:lnTo>
                    <a:pt x="6360" y="17899"/>
                  </a:lnTo>
                  <a:close/>
                  <a:moveTo>
                    <a:pt x="7543" y="17427"/>
                  </a:moveTo>
                  <a:cubicBezTo>
                    <a:pt x="7566" y="17427"/>
                    <a:pt x="7591" y="17434"/>
                    <a:pt x="7616" y="17449"/>
                  </a:cubicBezTo>
                  <a:cubicBezTo>
                    <a:pt x="7616" y="17449"/>
                    <a:pt x="8066" y="17682"/>
                    <a:pt x="8299" y="17821"/>
                  </a:cubicBezTo>
                  <a:cubicBezTo>
                    <a:pt x="8376" y="17852"/>
                    <a:pt x="8423" y="17930"/>
                    <a:pt x="8376" y="18008"/>
                  </a:cubicBezTo>
                  <a:cubicBezTo>
                    <a:pt x="8345" y="18054"/>
                    <a:pt x="8299" y="18085"/>
                    <a:pt x="8237" y="18085"/>
                  </a:cubicBezTo>
                  <a:cubicBezTo>
                    <a:pt x="8221" y="18085"/>
                    <a:pt x="8206" y="18070"/>
                    <a:pt x="8190" y="18070"/>
                  </a:cubicBezTo>
                  <a:cubicBezTo>
                    <a:pt x="7942" y="17945"/>
                    <a:pt x="7508" y="17713"/>
                    <a:pt x="7477" y="17697"/>
                  </a:cubicBezTo>
                  <a:cubicBezTo>
                    <a:pt x="7399" y="17666"/>
                    <a:pt x="7384" y="17589"/>
                    <a:pt x="7430" y="17511"/>
                  </a:cubicBezTo>
                  <a:cubicBezTo>
                    <a:pt x="7451" y="17459"/>
                    <a:pt x="7494" y="17427"/>
                    <a:pt x="7543" y="17427"/>
                  </a:cubicBezTo>
                  <a:close/>
                  <a:moveTo>
                    <a:pt x="6334" y="17862"/>
                  </a:moveTo>
                  <a:cubicBezTo>
                    <a:pt x="6347" y="17862"/>
                    <a:pt x="6361" y="17864"/>
                    <a:pt x="6375" y="17868"/>
                  </a:cubicBezTo>
                  <a:lnTo>
                    <a:pt x="6367" y="17900"/>
                  </a:lnTo>
                  <a:lnTo>
                    <a:pt x="6367" y="17900"/>
                  </a:lnTo>
                  <a:lnTo>
                    <a:pt x="6562" y="17930"/>
                  </a:lnTo>
                  <a:lnTo>
                    <a:pt x="6500" y="18225"/>
                  </a:lnTo>
                  <a:lnTo>
                    <a:pt x="6484" y="18240"/>
                  </a:lnTo>
                  <a:cubicBezTo>
                    <a:pt x="6453" y="18256"/>
                    <a:pt x="6437" y="18256"/>
                    <a:pt x="6406" y="18256"/>
                  </a:cubicBezTo>
                  <a:cubicBezTo>
                    <a:pt x="6313" y="18256"/>
                    <a:pt x="6220" y="18209"/>
                    <a:pt x="6189" y="18132"/>
                  </a:cubicBezTo>
                  <a:cubicBezTo>
                    <a:pt x="6158" y="18070"/>
                    <a:pt x="6189" y="17992"/>
                    <a:pt x="6220" y="17930"/>
                  </a:cubicBezTo>
                  <a:cubicBezTo>
                    <a:pt x="6256" y="17883"/>
                    <a:pt x="6291" y="17862"/>
                    <a:pt x="6334" y="17862"/>
                  </a:cubicBezTo>
                  <a:close/>
                  <a:moveTo>
                    <a:pt x="5096" y="17886"/>
                  </a:moveTo>
                  <a:cubicBezTo>
                    <a:pt x="5167" y="17886"/>
                    <a:pt x="5232" y="17928"/>
                    <a:pt x="5274" y="17992"/>
                  </a:cubicBezTo>
                  <a:cubicBezTo>
                    <a:pt x="5305" y="18054"/>
                    <a:pt x="5305" y="18085"/>
                    <a:pt x="5290" y="18147"/>
                  </a:cubicBezTo>
                  <a:cubicBezTo>
                    <a:pt x="5274" y="18209"/>
                    <a:pt x="5228" y="18240"/>
                    <a:pt x="5197" y="18256"/>
                  </a:cubicBezTo>
                  <a:cubicBezTo>
                    <a:pt x="5181" y="18287"/>
                    <a:pt x="5150" y="18287"/>
                    <a:pt x="5119" y="18287"/>
                  </a:cubicBezTo>
                  <a:cubicBezTo>
                    <a:pt x="5042" y="18287"/>
                    <a:pt x="4964" y="18240"/>
                    <a:pt x="4918" y="18178"/>
                  </a:cubicBezTo>
                  <a:cubicBezTo>
                    <a:pt x="4887" y="18085"/>
                    <a:pt x="4902" y="17976"/>
                    <a:pt x="4995" y="17914"/>
                  </a:cubicBezTo>
                  <a:cubicBezTo>
                    <a:pt x="5029" y="17895"/>
                    <a:pt x="5063" y="17886"/>
                    <a:pt x="5096" y="17886"/>
                  </a:cubicBezTo>
                  <a:close/>
                  <a:moveTo>
                    <a:pt x="4401" y="18331"/>
                  </a:moveTo>
                  <a:cubicBezTo>
                    <a:pt x="4467" y="18331"/>
                    <a:pt x="4537" y="18362"/>
                    <a:pt x="4576" y="18411"/>
                  </a:cubicBezTo>
                  <a:cubicBezTo>
                    <a:pt x="4592" y="18473"/>
                    <a:pt x="4607" y="18519"/>
                    <a:pt x="4592" y="18566"/>
                  </a:cubicBezTo>
                  <a:cubicBezTo>
                    <a:pt x="4576" y="18643"/>
                    <a:pt x="4499" y="18705"/>
                    <a:pt x="4406" y="18705"/>
                  </a:cubicBezTo>
                  <a:cubicBezTo>
                    <a:pt x="4359" y="18705"/>
                    <a:pt x="4328" y="18690"/>
                    <a:pt x="4297" y="18674"/>
                  </a:cubicBezTo>
                  <a:cubicBezTo>
                    <a:pt x="4266" y="18628"/>
                    <a:pt x="4220" y="18566"/>
                    <a:pt x="4220" y="18519"/>
                  </a:cubicBezTo>
                  <a:cubicBezTo>
                    <a:pt x="4220" y="18457"/>
                    <a:pt x="4266" y="18395"/>
                    <a:pt x="4297" y="18364"/>
                  </a:cubicBezTo>
                  <a:cubicBezTo>
                    <a:pt x="4326" y="18341"/>
                    <a:pt x="4362" y="18331"/>
                    <a:pt x="4401" y="18331"/>
                  </a:cubicBezTo>
                  <a:close/>
                  <a:moveTo>
                    <a:pt x="6694" y="18803"/>
                  </a:moveTo>
                  <a:cubicBezTo>
                    <a:pt x="6721" y="18803"/>
                    <a:pt x="6750" y="18812"/>
                    <a:pt x="6779" y="18830"/>
                  </a:cubicBezTo>
                  <a:cubicBezTo>
                    <a:pt x="6779" y="18830"/>
                    <a:pt x="7461" y="19186"/>
                    <a:pt x="7833" y="19295"/>
                  </a:cubicBezTo>
                  <a:cubicBezTo>
                    <a:pt x="7911" y="19310"/>
                    <a:pt x="7973" y="19388"/>
                    <a:pt x="7942" y="19465"/>
                  </a:cubicBezTo>
                  <a:cubicBezTo>
                    <a:pt x="7926" y="19543"/>
                    <a:pt x="7864" y="19574"/>
                    <a:pt x="7818" y="19574"/>
                  </a:cubicBezTo>
                  <a:lnTo>
                    <a:pt x="7771" y="19574"/>
                  </a:lnTo>
                  <a:cubicBezTo>
                    <a:pt x="7368" y="19465"/>
                    <a:pt x="6670" y="19093"/>
                    <a:pt x="6655" y="19078"/>
                  </a:cubicBezTo>
                  <a:cubicBezTo>
                    <a:pt x="6577" y="19031"/>
                    <a:pt x="6546" y="18954"/>
                    <a:pt x="6593" y="18876"/>
                  </a:cubicBezTo>
                  <a:cubicBezTo>
                    <a:pt x="6612" y="18828"/>
                    <a:pt x="6650" y="18803"/>
                    <a:pt x="6694" y="18803"/>
                  </a:cubicBezTo>
                  <a:close/>
                  <a:moveTo>
                    <a:pt x="5191" y="18616"/>
                  </a:moveTo>
                  <a:cubicBezTo>
                    <a:pt x="5220" y="18616"/>
                    <a:pt x="5250" y="18625"/>
                    <a:pt x="5274" y="18643"/>
                  </a:cubicBezTo>
                  <a:cubicBezTo>
                    <a:pt x="5274" y="18643"/>
                    <a:pt x="6003" y="19233"/>
                    <a:pt x="6732" y="19558"/>
                  </a:cubicBezTo>
                  <a:cubicBezTo>
                    <a:pt x="6810" y="19605"/>
                    <a:pt x="6841" y="19698"/>
                    <a:pt x="6810" y="19760"/>
                  </a:cubicBezTo>
                  <a:cubicBezTo>
                    <a:pt x="6763" y="19791"/>
                    <a:pt x="6732" y="19838"/>
                    <a:pt x="6670" y="19838"/>
                  </a:cubicBezTo>
                  <a:cubicBezTo>
                    <a:pt x="6655" y="19838"/>
                    <a:pt x="6639" y="19807"/>
                    <a:pt x="6608" y="19807"/>
                  </a:cubicBezTo>
                  <a:cubicBezTo>
                    <a:pt x="5848" y="19465"/>
                    <a:pt x="5135" y="18876"/>
                    <a:pt x="5104" y="18861"/>
                  </a:cubicBezTo>
                  <a:cubicBezTo>
                    <a:pt x="5042" y="18830"/>
                    <a:pt x="5026" y="18721"/>
                    <a:pt x="5073" y="18674"/>
                  </a:cubicBezTo>
                  <a:cubicBezTo>
                    <a:pt x="5101" y="18637"/>
                    <a:pt x="5146" y="18616"/>
                    <a:pt x="5191" y="18616"/>
                  </a:cubicBezTo>
                  <a:close/>
                  <a:moveTo>
                    <a:pt x="7568" y="20258"/>
                  </a:moveTo>
                  <a:cubicBezTo>
                    <a:pt x="7627" y="20258"/>
                    <a:pt x="7689" y="20274"/>
                    <a:pt x="7740" y="20303"/>
                  </a:cubicBezTo>
                  <a:cubicBezTo>
                    <a:pt x="7849" y="20349"/>
                    <a:pt x="7911" y="20489"/>
                    <a:pt x="7864" y="20598"/>
                  </a:cubicBezTo>
                  <a:cubicBezTo>
                    <a:pt x="7864" y="20644"/>
                    <a:pt x="7849" y="20675"/>
                    <a:pt x="7818" y="20706"/>
                  </a:cubicBezTo>
                  <a:cubicBezTo>
                    <a:pt x="7787" y="20706"/>
                    <a:pt x="7771" y="20722"/>
                    <a:pt x="7756" y="20722"/>
                  </a:cubicBezTo>
                  <a:cubicBezTo>
                    <a:pt x="7709" y="20737"/>
                    <a:pt x="7678" y="20737"/>
                    <a:pt x="7632" y="20737"/>
                  </a:cubicBezTo>
                  <a:cubicBezTo>
                    <a:pt x="7539" y="20737"/>
                    <a:pt x="7461" y="20722"/>
                    <a:pt x="7399" y="20660"/>
                  </a:cubicBezTo>
                  <a:cubicBezTo>
                    <a:pt x="7353" y="20629"/>
                    <a:pt x="7322" y="20551"/>
                    <a:pt x="7322" y="20474"/>
                  </a:cubicBezTo>
                  <a:cubicBezTo>
                    <a:pt x="7322" y="20411"/>
                    <a:pt x="7368" y="20349"/>
                    <a:pt x="7399" y="20318"/>
                  </a:cubicBezTo>
                  <a:cubicBezTo>
                    <a:pt x="7440" y="20278"/>
                    <a:pt x="7503" y="20258"/>
                    <a:pt x="7568" y="20258"/>
                  </a:cubicBezTo>
                  <a:close/>
                  <a:moveTo>
                    <a:pt x="10687" y="1"/>
                  </a:moveTo>
                  <a:cubicBezTo>
                    <a:pt x="4809" y="1"/>
                    <a:pt x="1" y="4778"/>
                    <a:pt x="1" y="10671"/>
                  </a:cubicBezTo>
                  <a:cubicBezTo>
                    <a:pt x="1" y="16565"/>
                    <a:pt x="4762" y="21342"/>
                    <a:pt x="10656" y="21342"/>
                  </a:cubicBezTo>
                  <a:lnTo>
                    <a:pt x="10656" y="20396"/>
                  </a:lnTo>
                  <a:cubicBezTo>
                    <a:pt x="10610" y="20396"/>
                    <a:pt x="10563" y="20411"/>
                    <a:pt x="10501" y="20411"/>
                  </a:cubicBezTo>
                  <a:cubicBezTo>
                    <a:pt x="10408" y="20427"/>
                    <a:pt x="10299" y="20427"/>
                    <a:pt x="10191" y="20427"/>
                  </a:cubicBezTo>
                  <a:cubicBezTo>
                    <a:pt x="9850" y="20427"/>
                    <a:pt x="9601" y="20380"/>
                    <a:pt x="9384" y="20256"/>
                  </a:cubicBezTo>
                  <a:cubicBezTo>
                    <a:pt x="9322" y="20225"/>
                    <a:pt x="9183" y="20148"/>
                    <a:pt x="9167" y="20008"/>
                  </a:cubicBezTo>
                  <a:cubicBezTo>
                    <a:pt x="9167" y="19946"/>
                    <a:pt x="9183" y="19869"/>
                    <a:pt x="9229" y="19807"/>
                  </a:cubicBezTo>
                  <a:cubicBezTo>
                    <a:pt x="9307" y="19714"/>
                    <a:pt x="9415" y="19698"/>
                    <a:pt x="9539" y="19667"/>
                  </a:cubicBezTo>
                  <a:cubicBezTo>
                    <a:pt x="9643" y="19662"/>
                    <a:pt x="9750" y="19658"/>
                    <a:pt x="9858" y="19658"/>
                  </a:cubicBezTo>
                  <a:cubicBezTo>
                    <a:pt x="10074" y="19658"/>
                    <a:pt x="10294" y="19672"/>
                    <a:pt x="10501" y="19714"/>
                  </a:cubicBezTo>
                  <a:cubicBezTo>
                    <a:pt x="10563" y="19714"/>
                    <a:pt x="10625" y="19729"/>
                    <a:pt x="10656" y="19760"/>
                  </a:cubicBezTo>
                  <a:lnTo>
                    <a:pt x="10656" y="869"/>
                  </a:lnTo>
                  <a:cubicBezTo>
                    <a:pt x="10253" y="869"/>
                    <a:pt x="9881" y="916"/>
                    <a:pt x="9881" y="916"/>
                  </a:cubicBezTo>
                  <a:cubicBezTo>
                    <a:pt x="9803" y="916"/>
                    <a:pt x="9725" y="854"/>
                    <a:pt x="9725" y="776"/>
                  </a:cubicBezTo>
                  <a:cubicBezTo>
                    <a:pt x="9725" y="699"/>
                    <a:pt x="9788" y="621"/>
                    <a:pt x="9865" y="621"/>
                  </a:cubicBezTo>
                  <a:cubicBezTo>
                    <a:pt x="9912" y="621"/>
                    <a:pt x="10268" y="575"/>
                    <a:pt x="10687" y="575"/>
                  </a:cubicBezTo>
                  <a:lnTo>
                    <a:pt x="10687" y="1"/>
                  </a:ln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26"/>
          <p:cNvGrpSpPr/>
          <p:nvPr/>
        </p:nvGrpSpPr>
        <p:grpSpPr>
          <a:xfrm>
            <a:off x="8138298" y="2279064"/>
            <a:ext cx="585345" cy="585373"/>
            <a:chOff x="1658338" y="3752200"/>
            <a:chExt cx="533150" cy="533175"/>
          </a:xfrm>
        </p:grpSpPr>
        <p:sp>
          <p:nvSpPr>
            <p:cNvPr id="7846" name="Google Shape;7846;p26"/>
            <p:cNvSpPr/>
            <p:nvPr/>
          </p:nvSpPr>
          <p:spPr>
            <a:xfrm>
              <a:off x="1989063" y="4220200"/>
              <a:ext cx="39975" cy="19650"/>
            </a:xfrm>
            <a:custGeom>
              <a:avLst/>
              <a:gdLst/>
              <a:ahLst/>
              <a:cxnLst/>
              <a:rect l="l" t="t" r="r" b="b"/>
              <a:pathLst>
                <a:path w="1599" h="786" extrusionOk="0">
                  <a:moveTo>
                    <a:pt x="1288" y="0"/>
                  </a:moveTo>
                  <a:cubicBezTo>
                    <a:pt x="1242" y="0"/>
                    <a:pt x="1211" y="0"/>
                    <a:pt x="1195" y="16"/>
                  </a:cubicBezTo>
                  <a:cubicBezTo>
                    <a:pt x="807" y="140"/>
                    <a:pt x="451" y="295"/>
                    <a:pt x="125" y="528"/>
                  </a:cubicBezTo>
                  <a:cubicBezTo>
                    <a:pt x="47" y="590"/>
                    <a:pt x="1" y="621"/>
                    <a:pt x="1" y="667"/>
                  </a:cubicBezTo>
                  <a:cubicBezTo>
                    <a:pt x="1" y="698"/>
                    <a:pt x="109" y="760"/>
                    <a:pt x="202" y="776"/>
                  </a:cubicBezTo>
                  <a:cubicBezTo>
                    <a:pt x="250" y="783"/>
                    <a:pt x="298" y="786"/>
                    <a:pt x="345" y="786"/>
                  </a:cubicBezTo>
                  <a:cubicBezTo>
                    <a:pt x="743" y="786"/>
                    <a:pt x="1123" y="567"/>
                    <a:pt x="1428" y="373"/>
                  </a:cubicBezTo>
                  <a:cubicBezTo>
                    <a:pt x="1536" y="295"/>
                    <a:pt x="1598" y="233"/>
                    <a:pt x="1583" y="171"/>
                  </a:cubicBezTo>
                  <a:cubicBezTo>
                    <a:pt x="1583" y="171"/>
                    <a:pt x="1583" y="156"/>
                    <a:pt x="1567" y="156"/>
                  </a:cubicBezTo>
                  <a:cubicBezTo>
                    <a:pt x="1521" y="62"/>
                    <a:pt x="1397"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26"/>
            <p:cNvSpPr/>
            <p:nvPr/>
          </p:nvSpPr>
          <p:spPr>
            <a:xfrm>
              <a:off x="1963863" y="3790975"/>
              <a:ext cx="48100" cy="17475"/>
            </a:xfrm>
            <a:custGeom>
              <a:avLst/>
              <a:gdLst/>
              <a:ahLst/>
              <a:cxnLst/>
              <a:rect l="l" t="t" r="r" b="b"/>
              <a:pathLst>
                <a:path w="1924" h="699" extrusionOk="0">
                  <a:moveTo>
                    <a:pt x="295" y="0"/>
                  </a:moveTo>
                  <a:cubicBezTo>
                    <a:pt x="125" y="0"/>
                    <a:pt x="32" y="31"/>
                    <a:pt x="1" y="93"/>
                  </a:cubicBezTo>
                  <a:lnTo>
                    <a:pt x="1" y="124"/>
                  </a:lnTo>
                  <a:cubicBezTo>
                    <a:pt x="1" y="326"/>
                    <a:pt x="125" y="481"/>
                    <a:pt x="311" y="543"/>
                  </a:cubicBezTo>
                  <a:cubicBezTo>
                    <a:pt x="659" y="639"/>
                    <a:pt x="1008" y="698"/>
                    <a:pt x="1364" y="698"/>
                  </a:cubicBezTo>
                  <a:cubicBezTo>
                    <a:pt x="1467" y="698"/>
                    <a:pt x="1571" y="693"/>
                    <a:pt x="1676" y="683"/>
                  </a:cubicBezTo>
                  <a:cubicBezTo>
                    <a:pt x="1753" y="683"/>
                    <a:pt x="1846" y="667"/>
                    <a:pt x="1893"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26"/>
            <p:cNvSpPr/>
            <p:nvPr/>
          </p:nvSpPr>
          <p:spPr>
            <a:xfrm>
              <a:off x="1738213" y="3778575"/>
              <a:ext cx="451725" cy="480800"/>
            </a:xfrm>
            <a:custGeom>
              <a:avLst/>
              <a:gdLst/>
              <a:ahLst/>
              <a:cxnLst/>
              <a:rect l="l" t="t" r="r" b="b"/>
              <a:pathLst>
                <a:path w="18069" h="19232" extrusionOk="0">
                  <a:moveTo>
                    <a:pt x="8019" y="605"/>
                  </a:moveTo>
                  <a:cubicBezTo>
                    <a:pt x="8065" y="605"/>
                    <a:pt x="8096" y="605"/>
                    <a:pt x="8143" y="620"/>
                  </a:cubicBezTo>
                  <a:cubicBezTo>
                    <a:pt x="8205" y="651"/>
                    <a:pt x="8236" y="698"/>
                    <a:pt x="8251" y="760"/>
                  </a:cubicBezTo>
                  <a:cubicBezTo>
                    <a:pt x="8282" y="822"/>
                    <a:pt x="8251" y="900"/>
                    <a:pt x="8220" y="931"/>
                  </a:cubicBezTo>
                  <a:cubicBezTo>
                    <a:pt x="8174" y="993"/>
                    <a:pt x="8127" y="1008"/>
                    <a:pt x="8065" y="1008"/>
                  </a:cubicBezTo>
                  <a:cubicBezTo>
                    <a:pt x="7988" y="1008"/>
                    <a:pt x="7926" y="993"/>
                    <a:pt x="7895" y="962"/>
                  </a:cubicBezTo>
                  <a:cubicBezTo>
                    <a:pt x="7817" y="884"/>
                    <a:pt x="7817" y="729"/>
                    <a:pt x="7895" y="620"/>
                  </a:cubicBezTo>
                  <a:lnTo>
                    <a:pt x="7910" y="605"/>
                  </a:lnTo>
                  <a:close/>
                  <a:moveTo>
                    <a:pt x="6618" y="1055"/>
                  </a:moveTo>
                  <a:cubicBezTo>
                    <a:pt x="6678" y="1055"/>
                    <a:pt x="6746" y="1079"/>
                    <a:pt x="6778" y="1132"/>
                  </a:cubicBezTo>
                  <a:cubicBezTo>
                    <a:pt x="6824" y="1163"/>
                    <a:pt x="6824" y="1210"/>
                    <a:pt x="6824" y="1272"/>
                  </a:cubicBezTo>
                  <a:cubicBezTo>
                    <a:pt x="6809" y="1365"/>
                    <a:pt x="6700" y="1427"/>
                    <a:pt x="6623" y="1427"/>
                  </a:cubicBezTo>
                  <a:cubicBezTo>
                    <a:pt x="6576" y="1427"/>
                    <a:pt x="6530" y="1396"/>
                    <a:pt x="6499" y="1365"/>
                  </a:cubicBezTo>
                  <a:cubicBezTo>
                    <a:pt x="6452" y="1318"/>
                    <a:pt x="6452" y="1272"/>
                    <a:pt x="6452" y="1210"/>
                  </a:cubicBezTo>
                  <a:cubicBezTo>
                    <a:pt x="6468" y="1148"/>
                    <a:pt x="6514" y="1117"/>
                    <a:pt x="6545" y="1070"/>
                  </a:cubicBezTo>
                  <a:cubicBezTo>
                    <a:pt x="6565" y="1060"/>
                    <a:pt x="6591" y="1055"/>
                    <a:pt x="6618" y="1055"/>
                  </a:cubicBezTo>
                  <a:close/>
                  <a:moveTo>
                    <a:pt x="9446" y="202"/>
                  </a:moveTo>
                  <a:cubicBezTo>
                    <a:pt x="9864" y="202"/>
                    <a:pt x="10500" y="233"/>
                    <a:pt x="10965" y="620"/>
                  </a:cubicBezTo>
                  <a:cubicBezTo>
                    <a:pt x="11167" y="807"/>
                    <a:pt x="11307" y="1070"/>
                    <a:pt x="11152" y="1287"/>
                  </a:cubicBezTo>
                  <a:cubicBezTo>
                    <a:pt x="11043" y="1442"/>
                    <a:pt x="10872" y="1473"/>
                    <a:pt x="10717" y="1473"/>
                  </a:cubicBezTo>
                  <a:lnTo>
                    <a:pt x="10485" y="1473"/>
                  </a:lnTo>
                  <a:cubicBezTo>
                    <a:pt x="10081" y="1473"/>
                    <a:pt x="9678" y="1427"/>
                    <a:pt x="9259" y="1303"/>
                  </a:cubicBezTo>
                  <a:cubicBezTo>
                    <a:pt x="8934" y="1210"/>
                    <a:pt x="8717" y="931"/>
                    <a:pt x="8748" y="620"/>
                  </a:cubicBezTo>
                  <a:cubicBezTo>
                    <a:pt x="8748" y="589"/>
                    <a:pt x="8763" y="527"/>
                    <a:pt x="8779" y="465"/>
                  </a:cubicBezTo>
                  <a:cubicBezTo>
                    <a:pt x="8903" y="202"/>
                    <a:pt x="9228" y="202"/>
                    <a:pt x="9337" y="202"/>
                  </a:cubicBezTo>
                  <a:close/>
                  <a:moveTo>
                    <a:pt x="12450" y="2233"/>
                  </a:moveTo>
                  <a:cubicBezTo>
                    <a:pt x="12518" y="2233"/>
                    <a:pt x="12563" y="2254"/>
                    <a:pt x="12594" y="2295"/>
                  </a:cubicBezTo>
                  <a:cubicBezTo>
                    <a:pt x="12625" y="2326"/>
                    <a:pt x="12640" y="2373"/>
                    <a:pt x="12640" y="2404"/>
                  </a:cubicBezTo>
                  <a:cubicBezTo>
                    <a:pt x="12640" y="2466"/>
                    <a:pt x="12625" y="2528"/>
                    <a:pt x="12578" y="2559"/>
                  </a:cubicBezTo>
                  <a:cubicBezTo>
                    <a:pt x="12516" y="2606"/>
                    <a:pt x="12470" y="2637"/>
                    <a:pt x="12392" y="2637"/>
                  </a:cubicBezTo>
                  <a:cubicBezTo>
                    <a:pt x="12346" y="2637"/>
                    <a:pt x="12315" y="2621"/>
                    <a:pt x="12268" y="2606"/>
                  </a:cubicBezTo>
                  <a:lnTo>
                    <a:pt x="12253" y="2590"/>
                  </a:lnTo>
                  <a:cubicBezTo>
                    <a:pt x="12206" y="2482"/>
                    <a:pt x="12206" y="2357"/>
                    <a:pt x="12284" y="2280"/>
                  </a:cubicBezTo>
                  <a:lnTo>
                    <a:pt x="12315" y="2249"/>
                  </a:lnTo>
                  <a:lnTo>
                    <a:pt x="12330" y="2249"/>
                  </a:lnTo>
                  <a:cubicBezTo>
                    <a:pt x="12377" y="2239"/>
                    <a:pt x="12416" y="2233"/>
                    <a:pt x="12450" y="2233"/>
                  </a:cubicBezTo>
                  <a:close/>
                  <a:moveTo>
                    <a:pt x="11248" y="2434"/>
                  </a:moveTo>
                  <a:cubicBezTo>
                    <a:pt x="11289" y="2434"/>
                    <a:pt x="11326" y="2444"/>
                    <a:pt x="11353" y="2466"/>
                  </a:cubicBezTo>
                  <a:lnTo>
                    <a:pt x="11384" y="2513"/>
                  </a:lnTo>
                  <a:cubicBezTo>
                    <a:pt x="11384" y="2621"/>
                    <a:pt x="11338" y="2714"/>
                    <a:pt x="11276" y="2792"/>
                  </a:cubicBezTo>
                  <a:lnTo>
                    <a:pt x="11260" y="2823"/>
                  </a:lnTo>
                  <a:lnTo>
                    <a:pt x="11152" y="2823"/>
                  </a:lnTo>
                  <a:cubicBezTo>
                    <a:pt x="11105" y="2823"/>
                    <a:pt x="11074" y="2792"/>
                    <a:pt x="11043" y="2776"/>
                  </a:cubicBezTo>
                  <a:cubicBezTo>
                    <a:pt x="11012" y="2761"/>
                    <a:pt x="10996" y="2714"/>
                    <a:pt x="10996" y="2683"/>
                  </a:cubicBezTo>
                  <a:cubicBezTo>
                    <a:pt x="10996" y="2621"/>
                    <a:pt x="11012" y="2559"/>
                    <a:pt x="11043" y="2528"/>
                  </a:cubicBezTo>
                  <a:cubicBezTo>
                    <a:pt x="11093" y="2468"/>
                    <a:pt x="11175" y="2434"/>
                    <a:pt x="11248" y="2434"/>
                  </a:cubicBezTo>
                  <a:close/>
                  <a:moveTo>
                    <a:pt x="13511" y="1691"/>
                  </a:moveTo>
                  <a:cubicBezTo>
                    <a:pt x="13535" y="1691"/>
                    <a:pt x="13561" y="1696"/>
                    <a:pt x="13587" y="1706"/>
                  </a:cubicBezTo>
                  <a:cubicBezTo>
                    <a:pt x="13633" y="1706"/>
                    <a:pt x="14207" y="2078"/>
                    <a:pt x="14719" y="2606"/>
                  </a:cubicBezTo>
                  <a:cubicBezTo>
                    <a:pt x="14781" y="2668"/>
                    <a:pt x="14781" y="2761"/>
                    <a:pt x="14719" y="2823"/>
                  </a:cubicBezTo>
                  <a:cubicBezTo>
                    <a:pt x="14703" y="2838"/>
                    <a:pt x="14657" y="2854"/>
                    <a:pt x="14610" y="2854"/>
                  </a:cubicBezTo>
                  <a:cubicBezTo>
                    <a:pt x="14579" y="2854"/>
                    <a:pt x="14533" y="2854"/>
                    <a:pt x="14517" y="2823"/>
                  </a:cubicBezTo>
                  <a:cubicBezTo>
                    <a:pt x="14036" y="2311"/>
                    <a:pt x="13447" y="1970"/>
                    <a:pt x="13447" y="1970"/>
                  </a:cubicBezTo>
                  <a:cubicBezTo>
                    <a:pt x="13400" y="1908"/>
                    <a:pt x="13369" y="1830"/>
                    <a:pt x="13400" y="1753"/>
                  </a:cubicBezTo>
                  <a:cubicBezTo>
                    <a:pt x="13421" y="1711"/>
                    <a:pt x="13462" y="1691"/>
                    <a:pt x="13511" y="1691"/>
                  </a:cubicBezTo>
                  <a:close/>
                  <a:moveTo>
                    <a:pt x="12594" y="2931"/>
                  </a:moveTo>
                  <a:lnTo>
                    <a:pt x="12594" y="2978"/>
                  </a:lnTo>
                  <a:cubicBezTo>
                    <a:pt x="12608" y="2968"/>
                    <a:pt x="12624" y="2965"/>
                    <a:pt x="12640" y="2965"/>
                  </a:cubicBezTo>
                  <a:cubicBezTo>
                    <a:pt x="12676" y="2965"/>
                    <a:pt x="12712" y="2983"/>
                    <a:pt x="12734" y="2993"/>
                  </a:cubicBezTo>
                  <a:lnTo>
                    <a:pt x="12780" y="3024"/>
                  </a:lnTo>
                  <a:cubicBezTo>
                    <a:pt x="12811" y="3086"/>
                    <a:pt x="12796" y="3164"/>
                    <a:pt x="12734" y="3226"/>
                  </a:cubicBezTo>
                  <a:cubicBezTo>
                    <a:pt x="12703" y="3257"/>
                    <a:pt x="12640" y="3288"/>
                    <a:pt x="12594" y="3288"/>
                  </a:cubicBezTo>
                  <a:cubicBezTo>
                    <a:pt x="12563" y="3288"/>
                    <a:pt x="12547" y="3288"/>
                    <a:pt x="12516" y="3257"/>
                  </a:cubicBezTo>
                  <a:cubicBezTo>
                    <a:pt x="12470" y="3226"/>
                    <a:pt x="12423" y="3148"/>
                    <a:pt x="12439" y="3071"/>
                  </a:cubicBezTo>
                  <a:cubicBezTo>
                    <a:pt x="12470" y="2993"/>
                    <a:pt x="12516" y="2931"/>
                    <a:pt x="12594" y="2931"/>
                  </a:cubicBezTo>
                  <a:close/>
                  <a:moveTo>
                    <a:pt x="9678" y="2947"/>
                  </a:moveTo>
                  <a:cubicBezTo>
                    <a:pt x="9694" y="2947"/>
                    <a:pt x="9740" y="2978"/>
                    <a:pt x="9771" y="2978"/>
                  </a:cubicBezTo>
                  <a:lnTo>
                    <a:pt x="9787" y="2978"/>
                  </a:lnTo>
                  <a:lnTo>
                    <a:pt x="9818" y="2993"/>
                  </a:lnTo>
                  <a:cubicBezTo>
                    <a:pt x="9849" y="3055"/>
                    <a:pt x="9864" y="3133"/>
                    <a:pt x="9833" y="3211"/>
                  </a:cubicBezTo>
                  <a:cubicBezTo>
                    <a:pt x="9787" y="3257"/>
                    <a:pt x="9725" y="3304"/>
                    <a:pt x="9678" y="3319"/>
                  </a:cubicBezTo>
                  <a:cubicBezTo>
                    <a:pt x="9663" y="3327"/>
                    <a:pt x="9655" y="3331"/>
                    <a:pt x="9653" y="3331"/>
                  </a:cubicBezTo>
                  <a:cubicBezTo>
                    <a:pt x="9651" y="3331"/>
                    <a:pt x="9655" y="3327"/>
                    <a:pt x="9663" y="3319"/>
                  </a:cubicBezTo>
                  <a:cubicBezTo>
                    <a:pt x="9585" y="3319"/>
                    <a:pt x="9523" y="3273"/>
                    <a:pt x="9477" y="3195"/>
                  </a:cubicBezTo>
                  <a:cubicBezTo>
                    <a:pt x="9446" y="3148"/>
                    <a:pt x="9461" y="3086"/>
                    <a:pt x="9508" y="3024"/>
                  </a:cubicBezTo>
                  <a:cubicBezTo>
                    <a:pt x="9539" y="2978"/>
                    <a:pt x="9601" y="2947"/>
                    <a:pt x="9678" y="2947"/>
                  </a:cubicBezTo>
                  <a:close/>
                  <a:moveTo>
                    <a:pt x="5767" y="2929"/>
                  </a:moveTo>
                  <a:cubicBezTo>
                    <a:pt x="5844" y="2929"/>
                    <a:pt x="5895" y="2986"/>
                    <a:pt x="5909" y="3055"/>
                  </a:cubicBezTo>
                  <a:cubicBezTo>
                    <a:pt x="5925" y="3117"/>
                    <a:pt x="5878" y="3195"/>
                    <a:pt x="5801" y="3226"/>
                  </a:cubicBezTo>
                  <a:cubicBezTo>
                    <a:pt x="5568" y="3257"/>
                    <a:pt x="5134" y="3459"/>
                    <a:pt x="4994" y="3536"/>
                  </a:cubicBezTo>
                  <a:cubicBezTo>
                    <a:pt x="4979" y="3552"/>
                    <a:pt x="4963" y="3552"/>
                    <a:pt x="4948" y="3552"/>
                  </a:cubicBezTo>
                  <a:cubicBezTo>
                    <a:pt x="4886" y="3552"/>
                    <a:pt x="4824" y="3536"/>
                    <a:pt x="4808" y="3474"/>
                  </a:cubicBezTo>
                  <a:cubicBezTo>
                    <a:pt x="4762" y="3397"/>
                    <a:pt x="4793" y="3319"/>
                    <a:pt x="4870" y="3257"/>
                  </a:cubicBezTo>
                  <a:cubicBezTo>
                    <a:pt x="4886" y="3257"/>
                    <a:pt x="5413" y="2993"/>
                    <a:pt x="5739" y="2931"/>
                  </a:cubicBezTo>
                  <a:cubicBezTo>
                    <a:pt x="5748" y="2930"/>
                    <a:pt x="5758" y="2929"/>
                    <a:pt x="5767" y="2929"/>
                  </a:cubicBezTo>
                  <a:close/>
                  <a:moveTo>
                    <a:pt x="6282" y="3412"/>
                  </a:moveTo>
                  <a:cubicBezTo>
                    <a:pt x="6359" y="3412"/>
                    <a:pt x="6437" y="3474"/>
                    <a:pt x="6452" y="3552"/>
                  </a:cubicBezTo>
                  <a:cubicBezTo>
                    <a:pt x="6468" y="3645"/>
                    <a:pt x="6421" y="3707"/>
                    <a:pt x="6344" y="3722"/>
                  </a:cubicBezTo>
                  <a:cubicBezTo>
                    <a:pt x="6157" y="3769"/>
                    <a:pt x="5987" y="3800"/>
                    <a:pt x="5832" y="3862"/>
                  </a:cubicBezTo>
                  <a:lnTo>
                    <a:pt x="5770" y="3862"/>
                  </a:lnTo>
                  <a:cubicBezTo>
                    <a:pt x="5723" y="3862"/>
                    <a:pt x="5661" y="3831"/>
                    <a:pt x="5646" y="3769"/>
                  </a:cubicBezTo>
                  <a:cubicBezTo>
                    <a:pt x="5599" y="3691"/>
                    <a:pt x="5646" y="3598"/>
                    <a:pt x="5723" y="3567"/>
                  </a:cubicBezTo>
                  <a:cubicBezTo>
                    <a:pt x="5894" y="3490"/>
                    <a:pt x="6080" y="3459"/>
                    <a:pt x="6282" y="3412"/>
                  </a:cubicBezTo>
                  <a:close/>
                  <a:moveTo>
                    <a:pt x="15960" y="4312"/>
                  </a:moveTo>
                  <a:cubicBezTo>
                    <a:pt x="16037" y="4358"/>
                    <a:pt x="16053" y="4420"/>
                    <a:pt x="16006" y="4498"/>
                  </a:cubicBezTo>
                  <a:cubicBezTo>
                    <a:pt x="15975" y="4560"/>
                    <a:pt x="15944" y="4606"/>
                    <a:pt x="15882" y="4606"/>
                  </a:cubicBezTo>
                  <a:lnTo>
                    <a:pt x="15866" y="4606"/>
                  </a:lnTo>
                  <a:cubicBezTo>
                    <a:pt x="15804" y="4575"/>
                    <a:pt x="15758" y="4529"/>
                    <a:pt x="15758" y="4451"/>
                  </a:cubicBezTo>
                  <a:cubicBezTo>
                    <a:pt x="15758" y="4420"/>
                    <a:pt x="15773" y="4405"/>
                    <a:pt x="15773" y="4389"/>
                  </a:cubicBezTo>
                  <a:lnTo>
                    <a:pt x="15758" y="4343"/>
                  </a:lnTo>
                  <a:cubicBezTo>
                    <a:pt x="15835" y="4312"/>
                    <a:pt x="15913" y="4312"/>
                    <a:pt x="15960" y="4312"/>
                  </a:cubicBezTo>
                  <a:close/>
                  <a:moveTo>
                    <a:pt x="11694" y="3024"/>
                  </a:moveTo>
                  <a:cubicBezTo>
                    <a:pt x="11772" y="3024"/>
                    <a:pt x="11849" y="3086"/>
                    <a:pt x="11849" y="3164"/>
                  </a:cubicBezTo>
                  <a:lnTo>
                    <a:pt x="11896" y="3722"/>
                  </a:lnTo>
                  <a:cubicBezTo>
                    <a:pt x="11927" y="3753"/>
                    <a:pt x="11958" y="3769"/>
                    <a:pt x="11974" y="3784"/>
                  </a:cubicBezTo>
                  <a:cubicBezTo>
                    <a:pt x="12191" y="3769"/>
                    <a:pt x="12392" y="3753"/>
                    <a:pt x="12578" y="3722"/>
                  </a:cubicBezTo>
                  <a:cubicBezTo>
                    <a:pt x="12656" y="3722"/>
                    <a:pt x="12734" y="3784"/>
                    <a:pt x="12734" y="3862"/>
                  </a:cubicBezTo>
                  <a:cubicBezTo>
                    <a:pt x="12734" y="3939"/>
                    <a:pt x="12671" y="4017"/>
                    <a:pt x="12594" y="4017"/>
                  </a:cubicBezTo>
                  <a:cubicBezTo>
                    <a:pt x="12516" y="4017"/>
                    <a:pt x="12439" y="4033"/>
                    <a:pt x="12361" y="4033"/>
                  </a:cubicBezTo>
                  <a:cubicBezTo>
                    <a:pt x="12470" y="4110"/>
                    <a:pt x="12578" y="4188"/>
                    <a:pt x="12703" y="4250"/>
                  </a:cubicBezTo>
                  <a:cubicBezTo>
                    <a:pt x="12780" y="4296"/>
                    <a:pt x="12796" y="4374"/>
                    <a:pt x="12749" y="4451"/>
                  </a:cubicBezTo>
                  <a:cubicBezTo>
                    <a:pt x="12734" y="4498"/>
                    <a:pt x="12703" y="4529"/>
                    <a:pt x="12640" y="4529"/>
                  </a:cubicBezTo>
                  <a:cubicBezTo>
                    <a:pt x="12594" y="4529"/>
                    <a:pt x="12578" y="4529"/>
                    <a:pt x="12563" y="4498"/>
                  </a:cubicBezTo>
                  <a:cubicBezTo>
                    <a:pt x="12346" y="4389"/>
                    <a:pt x="12160" y="4250"/>
                    <a:pt x="11958" y="4110"/>
                  </a:cubicBezTo>
                  <a:lnTo>
                    <a:pt x="11958" y="4110"/>
                  </a:lnTo>
                  <a:lnTo>
                    <a:pt x="12020" y="4575"/>
                  </a:lnTo>
                  <a:cubicBezTo>
                    <a:pt x="12020" y="4653"/>
                    <a:pt x="11958" y="4730"/>
                    <a:pt x="11881" y="4730"/>
                  </a:cubicBezTo>
                  <a:lnTo>
                    <a:pt x="11865" y="4730"/>
                  </a:lnTo>
                  <a:cubicBezTo>
                    <a:pt x="11803" y="4730"/>
                    <a:pt x="11725" y="4684"/>
                    <a:pt x="11725" y="4606"/>
                  </a:cubicBezTo>
                  <a:lnTo>
                    <a:pt x="11663" y="4079"/>
                  </a:lnTo>
                  <a:cubicBezTo>
                    <a:pt x="11431" y="4095"/>
                    <a:pt x="11229" y="4110"/>
                    <a:pt x="10996" y="4110"/>
                  </a:cubicBezTo>
                  <a:cubicBezTo>
                    <a:pt x="10919" y="4110"/>
                    <a:pt x="10857" y="4064"/>
                    <a:pt x="10857" y="3986"/>
                  </a:cubicBezTo>
                  <a:cubicBezTo>
                    <a:pt x="10857" y="3908"/>
                    <a:pt x="10919" y="3831"/>
                    <a:pt x="10996" y="3831"/>
                  </a:cubicBezTo>
                  <a:cubicBezTo>
                    <a:pt x="11167" y="3800"/>
                    <a:pt x="11353" y="3800"/>
                    <a:pt x="11555" y="3784"/>
                  </a:cubicBezTo>
                  <a:cubicBezTo>
                    <a:pt x="11338" y="3629"/>
                    <a:pt x="11152" y="3474"/>
                    <a:pt x="10965" y="3304"/>
                  </a:cubicBezTo>
                  <a:cubicBezTo>
                    <a:pt x="10919" y="3242"/>
                    <a:pt x="10919" y="3148"/>
                    <a:pt x="10965" y="3086"/>
                  </a:cubicBezTo>
                  <a:cubicBezTo>
                    <a:pt x="10996" y="3055"/>
                    <a:pt x="11035" y="3040"/>
                    <a:pt x="11074" y="3040"/>
                  </a:cubicBezTo>
                  <a:cubicBezTo>
                    <a:pt x="11113" y="3040"/>
                    <a:pt x="11152" y="3055"/>
                    <a:pt x="11183" y="3086"/>
                  </a:cubicBezTo>
                  <a:cubicBezTo>
                    <a:pt x="11322" y="3226"/>
                    <a:pt x="11462" y="3335"/>
                    <a:pt x="11617" y="3459"/>
                  </a:cubicBezTo>
                  <a:lnTo>
                    <a:pt x="11570" y="3179"/>
                  </a:lnTo>
                  <a:cubicBezTo>
                    <a:pt x="11570" y="3102"/>
                    <a:pt x="11617" y="3024"/>
                    <a:pt x="11694" y="3024"/>
                  </a:cubicBezTo>
                  <a:close/>
                  <a:moveTo>
                    <a:pt x="1948" y="4768"/>
                  </a:moveTo>
                  <a:cubicBezTo>
                    <a:pt x="1983" y="4768"/>
                    <a:pt x="2017" y="4775"/>
                    <a:pt x="2047" y="4792"/>
                  </a:cubicBezTo>
                  <a:cubicBezTo>
                    <a:pt x="2109" y="4839"/>
                    <a:pt x="2156" y="4886"/>
                    <a:pt x="2172" y="4948"/>
                  </a:cubicBezTo>
                  <a:cubicBezTo>
                    <a:pt x="2187" y="5025"/>
                    <a:pt x="2172" y="5103"/>
                    <a:pt x="2125" y="5118"/>
                  </a:cubicBezTo>
                  <a:cubicBezTo>
                    <a:pt x="2078" y="5180"/>
                    <a:pt x="2001" y="5227"/>
                    <a:pt x="1923" y="5227"/>
                  </a:cubicBezTo>
                  <a:cubicBezTo>
                    <a:pt x="1861" y="5227"/>
                    <a:pt x="1799" y="5196"/>
                    <a:pt x="1768" y="5180"/>
                  </a:cubicBezTo>
                  <a:cubicBezTo>
                    <a:pt x="1706" y="5149"/>
                    <a:pt x="1660" y="5072"/>
                    <a:pt x="1660" y="5010"/>
                  </a:cubicBezTo>
                  <a:cubicBezTo>
                    <a:pt x="1660" y="4963"/>
                    <a:pt x="1660" y="4932"/>
                    <a:pt x="1706" y="4886"/>
                  </a:cubicBezTo>
                  <a:cubicBezTo>
                    <a:pt x="1762" y="4818"/>
                    <a:pt x="1858" y="4768"/>
                    <a:pt x="1948" y="4768"/>
                  </a:cubicBezTo>
                  <a:close/>
                  <a:moveTo>
                    <a:pt x="8865" y="5098"/>
                  </a:moveTo>
                  <a:cubicBezTo>
                    <a:pt x="8908" y="5098"/>
                    <a:pt x="8948" y="5105"/>
                    <a:pt x="8980" y="5118"/>
                  </a:cubicBezTo>
                  <a:lnTo>
                    <a:pt x="8996" y="5118"/>
                  </a:lnTo>
                  <a:lnTo>
                    <a:pt x="8996" y="5149"/>
                  </a:lnTo>
                  <a:cubicBezTo>
                    <a:pt x="9027" y="5227"/>
                    <a:pt x="9027" y="5304"/>
                    <a:pt x="8996" y="5382"/>
                  </a:cubicBezTo>
                  <a:cubicBezTo>
                    <a:pt x="8949" y="5459"/>
                    <a:pt x="8903" y="5490"/>
                    <a:pt x="8825" y="5490"/>
                  </a:cubicBezTo>
                  <a:cubicBezTo>
                    <a:pt x="8748" y="5490"/>
                    <a:pt x="8670" y="5428"/>
                    <a:pt x="8639" y="5351"/>
                  </a:cubicBezTo>
                  <a:cubicBezTo>
                    <a:pt x="8608" y="5273"/>
                    <a:pt x="8623" y="5196"/>
                    <a:pt x="8686" y="5149"/>
                  </a:cubicBezTo>
                  <a:cubicBezTo>
                    <a:pt x="8740" y="5113"/>
                    <a:pt x="8805" y="5098"/>
                    <a:pt x="8865" y="5098"/>
                  </a:cubicBezTo>
                  <a:close/>
                  <a:moveTo>
                    <a:pt x="11539" y="5428"/>
                  </a:moveTo>
                  <a:cubicBezTo>
                    <a:pt x="11632" y="5428"/>
                    <a:pt x="11725" y="5475"/>
                    <a:pt x="11787" y="5552"/>
                  </a:cubicBezTo>
                  <a:cubicBezTo>
                    <a:pt x="11849" y="5630"/>
                    <a:pt x="11865" y="5770"/>
                    <a:pt x="11787" y="5863"/>
                  </a:cubicBezTo>
                  <a:lnTo>
                    <a:pt x="11772" y="5878"/>
                  </a:lnTo>
                  <a:lnTo>
                    <a:pt x="11741" y="5878"/>
                  </a:lnTo>
                  <a:cubicBezTo>
                    <a:pt x="11586" y="5863"/>
                    <a:pt x="11462" y="5739"/>
                    <a:pt x="11384" y="5614"/>
                  </a:cubicBezTo>
                  <a:cubicBezTo>
                    <a:pt x="11338" y="5583"/>
                    <a:pt x="11338" y="5568"/>
                    <a:pt x="11353" y="5521"/>
                  </a:cubicBezTo>
                  <a:cubicBezTo>
                    <a:pt x="11353" y="5490"/>
                    <a:pt x="11384" y="5444"/>
                    <a:pt x="11415" y="5444"/>
                  </a:cubicBezTo>
                  <a:cubicBezTo>
                    <a:pt x="11431" y="5428"/>
                    <a:pt x="11493" y="5428"/>
                    <a:pt x="11539" y="5428"/>
                  </a:cubicBezTo>
                  <a:close/>
                  <a:moveTo>
                    <a:pt x="10419" y="5578"/>
                  </a:moveTo>
                  <a:cubicBezTo>
                    <a:pt x="10497" y="5578"/>
                    <a:pt x="10565" y="5598"/>
                    <a:pt x="10624" y="5646"/>
                  </a:cubicBezTo>
                  <a:cubicBezTo>
                    <a:pt x="10717" y="5708"/>
                    <a:pt x="10733" y="5816"/>
                    <a:pt x="10702" y="5909"/>
                  </a:cubicBezTo>
                  <a:lnTo>
                    <a:pt x="10686" y="5956"/>
                  </a:lnTo>
                  <a:lnTo>
                    <a:pt x="10640" y="5956"/>
                  </a:lnTo>
                  <a:cubicBezTo>
                    <a:pt x="10562" y="5956"/>
                    <a:pt x="10469" y="5940"/>
                    <a:pt x="10407" y="5878"/>
                  </a:cubicBezTo>
                  <a:cubicBezTo>
                    <a:pt x="10345" y="5816"/>
                    <a:pt x="10299" y="5723"/>
                    <a:pt x="10314" y="5630"/>
                  </a:cubicBezTo>
                  <a:lnTo>
                    <a:pt x="10314" y="5583"/>
                  </a:lnTo>
                  <a:lnTo>
                    <a:pt x="10345" y="5583"/>
                  </a:lnTo>
                  <a:cubicBezTo>
                    <a:pt x="10371" y="5580"/>
                    <a:pt x="10395" y="5578"/>
                    <a:pt x="10419" y="5578"/>
                  </a:cubicBezTo>
                  <a:close/>
                  <a:moveTo>
                    <a:pt x="3974" y="5695"/>
                  </a:moveTo>
                  <a:cubicBezTo>
                    <a:pt x="4029" y="5695"/>
                    <a:pt x="4083" y="5708"/>
                    <a:pt x="4126" y="5739"/>
                  </a:cubicBezTo>
                  <a:lnTo>
                    <a:pt x="4141" y="5770"/>
                  </a:lnTo>
                  <a:lnTo>
                    <a:pt x="4141" y="5785"/>
                  </a:lnTo>
                  <a:cubicBezTo>
                    <a:pt x="4172" y="5894"/>
                    <a:pt x="4110" y="6018"/>
                    <a:pt x="3986" y="6095"/>
                  </a:cubicBezTo>
                  <a:cubicBezTo>
                    <a:pt x="3909" y="6157"/>
                    <a:pt x="3800" y="6173"/>
                    <a:pt x="3707" y="6188"/>
                  </a:cubicBezTo>
                  <a:lnTo>
                    <a:pt x="3660" y="6188"/>
                  </a:lnTo>
                  <a:lnTo>
                    <a:pt x="3645" y="6157"/>
                  </a:lnTo>
                  <a:cubicBezTo>
                    <a:pt x="3614" y="6033"/>
                    <a:pt x="3645" y="5878"/>
                    <a:pt x="3738" y="5785"/>
                  </a:cubicBezTo>
                  <a:cubicBezTo>
                    <a:pt x="3795" y="5728"/>
                    <a:pt x="3886" y="5695"/>
                    <a:pt x="3974" y="5695"/>
                  </a:cubicBezTo>
                  <a:close/>
                  <a:moveTo>
                    <a:pt x="16467" y="5033"/>
                  </a:moveTo>
                  <a:cubicBezTo>
                    <a:pt x="16510" y="5033"/>
                    <a:pt x="16553" y="5058"/>
                    <a:pt x="16580" y="5103"/>
                  </a:cubicBezTo>
                  <a:cubicBezTo>
                    <a:pt x="16595" y="5118"/>
                    <a:pt x="17061" y="5894"/>
                    <a:pt x="17278" y="6778"/>
                  </a:cubicBezTo>
                  <a:cubicBezTo>
                    <a:pt x="17293" y="6855"/>
                    <a:pt x="17247" y="6933"/>
                    <a:pt x="17169" y="6948"/>
                  </a:cubicBezTo>
                  <a:lnTo>
                    <a:pt x="17138" y="6948"/>
                  </a:lnTo>
                  <a:cubicBezTo>
                    <a:pt x="17076" y="6948"/>
                    <a:pt x="17030" y="6886"/>
                    <a:pt x="16999" y="6824"/>
                  </a:cubicBezTo>
                  <a:cubicBezTo>
                    <a:pt x="16813" y="6002"/>
                    <a:pt x="16347" y="5242"/>
                    <a:pt x="16347" y="5242"/>
                  </a:cubicBezTo>
                  <a:cubicBezTo>
                    <a:pt x="16301" y="5165"/>
                    <a:pt x="16316" y="5072"/>
                    <a:pt x="16378" y="5072"/>
                  </a:cubicBezTo>
                  <a:cubicBezTo>
                    <a:pt x="16404" y="5046"/>
                    <a:pt x="16435" y="5033"/>
                    <a:pt x="16467" y="5033"/>
                  </a:cubicBezTo>
                  <a:close/>
                  <a:moveTo>
                    <a:pt x="16416" y="7000"/>
                  </a:moveTo>
                  <a:cubicBezTo>
                    <a:pt x="16475" y="7000"/>
                    <a:pt x="16526" y="7024"/>
                    <a:pt x="16564" y="7072"/>
                  </a:cubicBezTo>
                  <a:cubicBezTo>
                    <a:pt x="16595" y="7119"/>
                    <a:pt x="16595" y="7165"/>
                    <a:pt x="16595" y="7212"/>
                  </a:cubicBezTo>
                  <a:cubicBezTo>
                    <a:pt x="16595" y="7259"/>
                    <a:pt x="16580" y="7321"/>
                    <a:pt x="16533" y="7336"/>
                  </a:cubicBezTo>
                  <a:cubicBezTo>
                    <a:pt x="16502" y="7352"/>
                    <a:pt x="16456" y="7367"/>
                    <a:pt x="16425" y="7367"/>
                  </a:cubicBezTo>
                  <a:cubicBezTo>
                    <a:pt x="16363" y="7367"/>
                    <a:pt x="16285" y="7336"/>
                    <a:pt x="16254" y="7290"/>
                  </a:cubicBezTo>
                  <a:cubicBezTo>
                    <a:pt x="16208" y="7243"/>
                    <a:pt x="16192" y="7181"/>
                    <a:pt x="16208" y="7119"/>
                  </a:cubicBezTo>
                  <a:cubicBezTo>
                    <a:pt x="16208" y="7072"/>
                    <a:pt x="16254" y="7041"/>
                    <a:pt x="16301" y="7026"/>
                  </a:cubicBezTo>
                  <a:cubicBezTo>
                    <a:pt x="16341" y="7008"/>
                    <a:pt x="16380" y="7000"/>
                    <a:pt x="16416" y="7000"/>
                  </a:cubicBezTo>
                  <a:close/>
                  <a:moveTo>
                    <a:pt x="17341" y="7287"/>
                  </a:moveTo>
                  <a:cubicBezTo>
                    <a:pt x="17426" y="7287"/>
                    <a:pt x="17462" y="7344"/>
                    <a:pt x="17448" y="7414"/>
                  </a:cubicBezTo>
                  <a:cubicBezTo>
                    <a:pt x="17464" y="7445"/>
                    <a:pt x="17588" y="8313"/>
                    <a:pt x="17557" y="8778"/>
                  </a:cubicBezTo>
                  <a:cubicBezTo>
                    <a:pt x="17557" y="8872"/>
                    <a:pt x="17510" y="8918"/>
                    <a:pt x="17433" y="8918"/>
                  </a:cubicBezTo>
                  <a:cubicBezTo>
                    <a:pt x="17355" y="8918"/>
                    <a:pt x="17293" y="8840"/>
                    <a:pt x="17293" y="8763"/>
                  </a:cubicBezTo>
                  <a:cubicBezTo>
                    <a:pt x="17324" y="8329"/>
                    <a:pt x="17200" y="7445"/>
                    <a:pt x="17200" y="7445"/>
                  </a:cubicBezTo>
                  <a:cubicBezTo>
                    <a:pt x="17185" y="7367"/>
                    <a:pt x="17231" y="7321"/>
                    <a:pt x="17309" y="7290"/>
                  </a:cubicBezTo>
                  <a:cubicBezTo>
                    <a:pt x="17320" y="7288"/>
                    <a:pt x="17331" y="7287"/>
                    <a:pt x="17341" y="7287"/>
                  </a:cubicBezTo>
                  <a:close/>
                  <a:moveTo>
                    <a:pt x="16627" y="8372"/>
                  </a:moveTo>
                  <a:cubicBezTo>
                    <a:pt x="16703" y="8372"/>
                    <a:pt x="16801" y="8418"/>
                    <a:pt x="16828" y="8499"/>
                  </a:cubicBezTo>
                  <a:cubicBezTo>
                    <a:pt x="16859" y="8577"/>
                    <a:pt x="16859" y="8654"/>
                    <a:pt x="16859" y="8732"/>
                  </a:cubicBezTo>
                  <a:cubicBezTo>
                    <a:pt x="16844" y="8903"/>
                    <a:pt x="16844" y="9058"/>
                    <a:pt x="16797" y="9213"/>
                  </a:cubicBezTo>
                  <a:lnTo>
                    <a:pt x="16766" y="9259"/>
                  </a:lnTo>
                  <a:lnTo>
                    <a:pt x="16735" y="9259"/>
                  </a:lnTo>
                  <a:cubicBezTo>
                    <a:pt x="16611" y="9259"/>
                    <a:pt x="16564" y="9120"/>
                    <a:pt x="16564" y="8980"/>
                  </a:cubicBezTo>
                  <a:cubicBezTo>
                    <a:pt x="16533" y="8809"/>
                    <a:pt x="16564" y="8608"/>
                    <a:pt x="16564" y="8437"/>
                  </a:cubicBezTo>
                  <a:lnTo>
                    <a:pt x="16564" y="8406"/>
                  </a:lnTo>
                  <a:lnTo>
                    <a:pt x="16595" y="8375"/>
                  </a:lnTo>
                  <a:cubicBezTo>
                    <a:pt x="16605" y="8373"/>
                    <a:pt x="16616" y="8372"/>
                    <a:pt x="16627" y="8372"/>
                  </a:cubicBezTo>
                  <a:close/>
                  <a:moveTo>
                    <a:pt x="3366" y="10050"/>
                  </a:moveTo>
                  <a:lnTo>
                    <a:pt x="3598" y="10097"/>
                  </a:lnTo>
                  <a:cubicBezTo>
                    <a:pt x="3676" y="10128"/>
                    <a:pt x="3722" y="10190"/>
                    <a:pt x="3722" y="10236"/>
                  </a:cubicBezTo>
                  <a:cubicBezTo>
                    <a:pt x="3738" y="10314"/>
                    <a:pt x="3722" y="10391"/>
                    <a:pt x="3660" y="10453"/>
                  </a:cubicBezTo>
                  <a:lnTo>
                    <a:pt x="3645" y="10485"/>
                  </a:lnTo>
                  <a:lnTo>
                    <a:pt x="3412" y="10422"/>
                  </a:lnTo>
                  <a:cubicBezTo>
                    <a:pt x="3366" y="10391"/>
                    <a:pt x="3335" y="10376"/>
                    <a:pt x="3288" y="10345"/>
                  </a:cubicBezTo>
                  <a:cubicBezTo>
                    <a:pt x="3273" y="10298"/>
                    <a:pt x="3242" y="10205"/>
                    <a:pt x="3350" y="10066"/>
                  </a:cubicBezTo>
                  <a:lnTo>
                    <a:pt x="3366" y="10050"/>
                  </a:lnTo>
                  <a:close/>
                  <a:moveTo>
                    <a:pt x="12237" y="10516"/>
                  </a:moveTo>
                  <a:lnTo>
                    <a:pt x="12284" y="10578"/>
                  </a:lnTo>
                  <a:lnTo>
                    <a:pt x="12346" y="10578"/>
                  </a:lnTo>
                  <a:cubicBezTo>
                    <a:pt x="12377" y="10562"/>
                    <a:pt x="12400" y="10554"/>
                    <a:pt x="12421" y="10554"/>
                  </a:cubicBezTo>
                  <a:cubicBezTo>
                    <a:pt x="12443" y="10554"/>
                    <a:pt x="12462" y="10562"/>
                    <a:pt x="12485" y="10578"/>
                  </a:cubicBezTo>
                  <a:cubicBezTo>
                    <a:pt x="12578" y="10609"/>
                    <a:pt x="12594" y="10702"/>
                    <a:pt x="12547" y="10841"/>
                  </a:cubicBezTo>
                  <a:lnTo>
                    <a:pt x="12547" y="10857"/>
                  </a:lnTo>
                  <a:lnTo>
                    <a:pt x="12516" y="10857"/>
                  </a:lnTo>
                  <a:cubicBezTo>
                    <a:pt x="12501" y="10888"/>
                    <a:pt x="12470" y="10888"/>
                    <a:pt x="12423" y="10888"/>
                  </a:cubicBezTo>
                  <a:cubicBezTo>
                    <a:pt x="12377" y="10888"/>
                    <a:pt x="12315" y="10857"/>
                    <a:pt x="12253" y="10826"/>
                  </a:cubicBezTo>
                  <a:cubicBezTo>
                    <a:pt x="12175" y="10764"/>
                    <a:pt x="12160" y="10655"/>
                    <a:pt x="12191" y="10578"/>
                  </a:cubicBezTo>
                  <a:lnTo>
                    <a:pt x="12237" y="10516"/>
                  </a:lnTo>
                  <a:close/>
                  <a:moveTo>
                    <a:pt x="17526" y="9430"/>
                  </a:moveTo>
                  <a:cubicBezTo>
                    <a:pt x="17604" y="9430"/>
                    <a:pt x="17681" y="9492"/>
                    <a:pt x="17666" y="9569"/>
                  </a:cubicBezTo>
                  <a:cubicBezTo>
                    <a:pt x="17666" y="9600"/>
                    <a:pt x="17666" y="10578"/>
                    <a:pt x="17557" y="10934"/>
                  </a:cubicBezTo>
                  <a:cubicBezTo>
                    <a:pt x="17542" y="10996"/>
                    <a:pt x="17495" y="11043"/>
                    <a:pt x="17433" y="11043"/>
                  </a:cubicBezTo>
                  <a:lnTo>
                    <a:pt x="17386" y="11043"/>
                  </a:lnTo>
                  <a:cubicBezTo>
                    <a:pt x="17309" y="11012"/>
                    <a:pt x="17278" y="10934"/>
                    <a:pt x="17293" y="10857"/>
                  </a:cubicBezTo>
                  <a:cubicBezTo>
                    <a:pt x="17371" y="10593"/>
                    <a:pt x="17386" y="9833"/>
                    <a:pt x="17386" y="9569"/>
                  </a:cubicBezTo>
                  <a:cubicBezTo>
                    <a:pt x="17386" y="9492"/>
                    <a:pt x="17448" y="9430"/>
                    <a:pt x="17526" y="9430"/>
                  </a:cubicBezTo>
                  <a:close/>
                  <a:moveTo>
                    <a:pt x="16314" y="12196"/>
                  </a:moveTo>
                  <a:cubicBezTo>
                    <a:pt x="16330" y="12196"/>
                    <a:pt x="16346" y="12199"/>
                    <a:pt x="16363" y="12206"/>
                  </a:cubicBezTo>
                  <a:cubicBezTo>
                    <a:pt x="16440" y="12222"/>
                    <a:pt x="16471" y="12299"/>
                    <a:pt x="16456" y="12377"/>
                  </a:cubicBezTo>
                  <a:cubicBezTo>
                    <a:pt x="16285" y="12935"/>
                    <a:pt x="15851" y="13478"/>
                    <a:pt x="15835" y="13493"/>
                  </a:cubicBezTo>
                  <a:cubicBezTo>
                    <a:pt x="15804" y="13540"/>
                    <a:pt x="15758" y="13555"/>
                    <a:pt x="15727" y="13555"/>
                  </a:cubicBezTo>
                  <a:cubicBezTo>
                    <a:pt x="15680" y="13555"/>
                    <a:pt x="15649" y="13540"/>
                    <a:pt x="15618" y="13524"/>
                  </a:cubicBezTo>
                  <a:cubicBezTo>
                    <a:pt x="15572" y="13462"/>
                    <a:pt x="15572" y="13385"/>
                    <a:pt x="15618" y="13323"/>
                  </a:cubicBezTo>
                  <a:cubicBezTo>
                    <a:pt x="15618" y="13323"/>
                    <a:pt x="16037" y="12826"/>
                    <a:pt x="16192" y="12299"/>
                  </a:cubicBezTo>
                  <a:cubicBezTo>
                    <a:pt x="16204" y="12238"/>
                    <a:pt x="16255" y="12196"/>
                    <a:pt x="16314" y="12196"/>
                  </a:cubicBezTo>
                  <a:close/>
                  <a:moveTo>
                    <a:pt x="14316" y="14843"/>
                  </a:moveTo>
                  <a:cubicBezTo>
                    <a:pt x="14409" y="14843"/>
                    <a:pt x="14471" y="14874"/>
                    <a:pt x="14502" y="14951"/>
                  </a:cubicBezTo>
                  <a:cubicBezTo>
                    <a:pt x="14517" y="15013"/>
                    <a:pt x="14517" y="15091"/>
                    <a:pt x="14486" y="15153"/>
                  </a:cubicBezTo>
                  <a:cubicBezTo>
                    <a:pt x="14440" y="15199"/>
                    <a:pt x="14393" y="15246"/>
                    <a:pt x="14316" y="15246"/>
                  </a:cubicBezTo>
                  <a:lnTo>
                    <a:pt x="14253" y="15246"/>
                  </a:lnTo>
                  <a:cubicBezTo>
                    <a:pt x="14191" y="15230"/>
                    <a:pt x="14145" y="15184"/>
                    <a:pt x="14129" y="15153"/>
                  </a:cubicBezTo>
                  <a:cubicBezTo>
                    <a:pt x="14098" y="15106"/>
                    <a:pt x="14098" y="15029"/>
                    <a:pt x="14114" y="14951"/>
                  </a:cubicBezTo>
                  <a:cubicBezTo>
                    <a:pt x="14129" y="14874"/>
                    <a:pt x="14207" y="14843"/>
                    <a:pt x="14316" y="14843"/>
                  </a:cubicBezTo>
                  <a:close/>
                  <a:moveTo>
                    <a:pt x="16566" y="13645"/>
                  </a:moveTo>
                  <a:cubicBezTo>
                    <a:pt x="16575" y="13645"/>
                    <a:pt x="16585" y="13646"/>
                    <a:pt x="16595" y="13648"/>
                  </a:cubicBezTo>
                  <a:cubicBezTo>
                    <a:pt x="16673" y="13679"/>
                    <a:pt x="16704" y="13757"/>
                    <a:pt x="16688" y="13835"/>
                  </a:cubicBezTo>
                  <a:cubicBezTo>
                    <a:pt x="16533" y="14408"/>
                    <a:pt x="15649" y="15541"/>
                    <a:pt x="15603" y="15572"/>
                  </a:cubicBezTo>
                  <a:cubicBezTo>
                    <a:pt x="15572" y="15618"/>
                    <a:pt x="15525" y="15634"/>
                    <a:pt x="15494" y="15634"/>
                  </a:cubicBezTo>
                  <a:cubicBezTo>
                    <a:pt x="15448" y="15634"/>
                    <a:pt x="15417" y="15618"/>
                    <a:pt x="15386" y="15587"/>
                  </a:cubicBezTo>
                  <a:cubicBezTo>
                    <a:pt x="15339" y="15541"/>
                    <a:pt x="15308" y="15463"/>
                    <a:pt x="15386" y="15401"/>
                  </a:cubicBezTo>
                  <a:cubicBezTo>
                    <a:pt x="15386" y="15401"/>
                    <a:pt x="16270" y="14269"/>
                    <a:pt x="16425" y="13757"/>
                  </a:cubicBezTo>
                  <a:cubicBezTo>
                    <a:pt x="16438" y="13689"/>
                    <a:pt x="16499" y="13645"/>
                    <a:pt x="16566" y="13645"/>
                  </a:cubicBezTo>
                  <a:close/>
                  <a:moveTo>
                    <a:pt x="12377" y="15665"/>
                  </a:moveTo>
                  <a:lnTo>
                    <a:pt x="12392" y="15711"/>
                  </a:lnTo>
                  <a:cubicBezTo>
                    <a:pt x="12423" y="15820"/>
                    <a:pt x="12408" y="15944"/>
                    <a:pt x="12299" y="16006"/>
                  </a:cubicBezTo>
                  <a:cubicBezTo>
                    <a:pt x="12237" y="16052"/>
                    <a:pt x="12144" y="16099"/>
                    <a:pt x="12036" y="16099"/>
                  </a:cubicBezTo>
                  <a:lnTo>
                    <a:pt x="12005" y="16099"/>
                  </a:lnTo>
                  <a:cubicBezTo>
                    <a:pt x="11943" y="16099"/>
                    <a:pt x="11881" y="16052"/>
                    <a:pt x="11849" y="16006"/>
                  </a:cubicBezTo>
                  <a:cubicBezTo>
                    <a:pt x="11834" y="15959"/>
                    <a:pt x="11834" y="15928"/>
                    <a:pt x="11849" y="15882"/>
                  </a:cubicBezTo>
                  <a:cubicBezTo>
                    <a:pt x="11881" y="15820"/>
                    <a:pt x="11943" y="15804"/>
                    <a:pt x="12005" y="15804"/>
                  </a:cubicBezTo>
                  <a:lnTo>
                    <a:pt x="12036" y="15804"/>
                  </a:lnTo>
                  <a:cubicBezTo>
                    <a:pt x="12098" y="15804"/>
                    <a:pt x="12144" y="15742"/>
                    <a:pt x="12144" y="15711"/>
                  </a:cubicBezTo>
                  <a:lnTo>
                    <a:pt x="12144" y="15665"/>
                  </a:lnTo>
                  <a:close/>
                  <a:moveTo>
                    <a:pt x="13881" y="16021"/>
                  </a:moveTo>
                  <a:lnTo>
                    <a:pt x="13912" y="16037"/>
                  </a:lnTo>
                  <a:cubicBezTo>
                    <a:pt x="13923" y="16042"/>
                    <a:pt x="13931" y="16044"/>
                    <a:pt x="13939" y="16044"/>
                  </a:cubicBezTo>
                  <a:cubicBezTo>
                    <a:pt x="13955" y="16044"/>
                    <a:pt x="13969" y="16037"/>
                    <a:pt x="13990" y="16037"/>
                  </a:cubicBezTo>
                  <a:cubicBezTo>
                    <a:pt x="14021" y="16029"/>
                    <a:pt x="14052" y="16025"/>
                    <a:pt x="14079" y="16025"/>
                  </a:cubicBezTo>
                  <a:cubicBezTo>
                    <a:pt x="14106" y="16025"/>
                    <a:pt x="14129" y="16029"/>
                    <a:pt x="14145" y="16037"/>
                  </a:cubicBezTo>
                  <a:cubicBezTo>
                    <a:pt x="14191" y="16052"/>
                    <a:pt x="14222" y="16099"/>
                    <a:pt x="14222" y="16161"/>
                  </a:cubicBezTo>
                  <a:cubicBezTo>
                    <a:pt x="14253" y="16208"/>
                    <a:pt x="14207" y="16270"/>
                    <a:pt x="14176" y="16301"/>
                  </a:cubicBezTo>
                  <a:cubicBezTo>
                    <a:pt x="14114" y="16332"/>
                    <a:pt x="14067" y="16347"/>
                    <a:pt x="14021" y="16347"/>
                  </a:cubicBezTo>
                  <a:cubicBezTo>
                    <a:pt x="13974" y="16347"/>
                    <a:pt x="13912" y="16347"/>
                    <a:pt x="13881" y="16332"/>
                  </a:cubicBezTo>
                  <a:lnTo>
                    <a:pt x="13866" y="16332"/>
                  </a:lnTo>
                  <a:lnTo>
                    <a:pt x="13866" y="16301"/>
                  </a:lnTo>
                  <a:cubicBezTo>
                    <a:pt x="13819" y="16239"/>
                    <a:pt x="13819" y="16130"/>
                    <a:pt x="13866" y="16052"/>
                  </a:cubicBezTo>
                  <a:lnTo>
                    <a:pt x="13881" y="16021"/>
                  </a:lnTo>
                  <a:close/>
                  <a:moveTo>
                    <a:pt x="4301" y="16387"/>
                  </a:moveTo>
                  <a:cubicBezTo>
                    <a:pt x="4324" y="16387"/>
                    <a:pt x="4349" y="16394"/>
                    <a:pt x="4374" y="16409"/>
                  </a:cubicBezTo>
                  <a:cubicBezTo>
                    <a:pt x="4374" y="16409"/>
                    <a:pt x="4839" y="16642"/>
                    <a:pt x="5056" y="16781"/>
                  </a:cubicBezTo>
                  <a:cubicBezTo>
                    <a:pt x="5134" y="16812"/>
                    <a:pt x="5180" y="16890"/>
                    <a:pt x="5134" y="16968"/>
                  </a:cubicBezTo>
                  <a:cubicBezTo>
                    <a:pt x="5103" y="17014"/>
                    <a:pt x="5056" y="17045"/>
                    <a:pt x="4994" y="17045"/>
                  </a:cubicBezTo>
                  <a:cubicBezTo>
                    <a:pt x="4979" y="17045"/>
                    <a:pt x="4963" y="17030"/>
                    <a:pt x="4948" y="17030"/>
                  </a:cubicBezTo>
                  <a:cubicBezTo>
                    <a:pt x="4715" y="16905"/>
                    <a:pt x="4265" y="16673"/>
                    <a:pt x="4250" y="16657"/>
                  </a:cubicBezTo>
                  <a:cubicBezTo>
                    <a:pt x="4172" y="16626"/>
                    <a:pt x="4141" y="16549"/>
                    <a:pt x="4188" y="16471"/>
                  </a:cubicBezTo>
                  <a:cubicBezTo>
                    <a:pt x="4209" y="16419"/>
                    <a:pt x="4251" y="16387"/>
                    <a:pt x="4301" y="16387"/>
                  </a:cubicBezTo>
                  <a:close/>
                  <a:moveTo>
                    <a:pt x="14576" y="16577"/>
                  </a:moveTo>
                  <a:cubicBezTo>
                    <a:pt x="14588" y="16577"/>
                    <a:pt x="14599" y="16578"/>
                    <a:pt x="14610" y="16580"/>
                  </a:cubicBezTo>
                  <a:lnTo>
                    <a:pt x="14657" y="16580"/>
                  </a:lnTo>
                  <a:lnTo>
                    <a:pt x="14657" y="16626"/>
                  </a:lnTo>
                  <a:cubicBezTo>
                    <a:pt x="14657" y="16719"/>
                    <a:pt x="14672" y="16859"/>
                    <a:pt x="14641" y="16952"/>
                  </a:cubicBezTo>
                  <a:cubicBezTo>
                    <a:pt x="14595" y="17030"/>
                    <a:pt x="14502" y="17092"/>
                    <a:pt x="14424" y="17092"/>
                  </a:cubicBezTo>
                  <a:cubicBezTo>
                    <a:pt x="14393" y="17092"/>
                    <a:pt x="14347" y="17061"/>
                    <a:pt x="14316" y="17045"/>
                  </a:cubicBezTo>
                  <a:lnTo>
                    <a:pt x="14284" y="17030"/>
                  </a:lnTo>
                  <a:cubicBezTo>
                    <a:pt x="14222" y="16936"/>
                    <a:pt x="14222" y="16797"/>
                    <a:pt x="14316" y="16704"/>
                  </a:cubicBezTo>
                  <a:cubicBezTo>
                    <a:pt x="14385" y="16634"/>
                    <a:pt x="14479" y="16577"/>
                    <a:pt x="14576" y="16577"/>
                  </a:cubicBezTo>
                  <a:close/>
                  <a:moveTo>
                    <a:pt x="13868" y="17013"/>
                  </a:moveTo>
                  <a:cubicBezTo>
                    <a:pt x="13899" y="17013"/>
                    <a:pt x="13932" y="17025"/>
                    <a:pt x="13959" y="17045"/>
                  </a:cubicBezTo>
                  <a:cubicBezTo>
                    <a:pt x="14036" y="17076"/>
                    <a:pt x="14036" y="17185"/>
                    <a:pt x="14005" y="17231"/>
                  </a:cubicBezTo>
                  <a:cubicBezTo>
                    <a:pt x="13711" y="17619"/>
                    <a:pt x="12765" y="18301"/>
                    <a:pt x="12718" y="18317"/>
                  </a:cubicBezTo>
                  <a:cubicBezTo>
                    <a:pt x="12703" y="18348"/>
                    <a:pt x="12656" y="18348"/>
                    <a:pt x="12640" y="18348"/>
                  </a:cubicBezTo>
                  <a:cubicBezTo>
                    <a:pt x="12609" y="18348"/>
                    <a:pt x="12547" y="18332"/>
                    <a:pt x="12532" y="18286"/>
                  </a:cubicBezTo>
                  <a:cubicBezTo>
                    <a:pt x="12485" y="18224"/>
                    <a:pt x="12501" y="18131"/>
                    <a:pt x="12563" y="18100"/>
                  </a:cubicBezTo>
                  <a:cubicBezTo>
                    <a:pt x="12563" y="18100"/>
                    <a:pt x="13509" y="17433"/>
                    <a:pt x="13773" y="17076"/>
                  </a:cubicBezTo>
                  <a:cubicBezTo>
                    <a:pt x="13790" y="17032"/>
                    <a:pt x="13827" y="17013"/>
                    <a:pt x="13868" y="17013"/>
                  </a:cubicBezTo>
                  <a:close/>
                  <a:moveTo>
                    <a:pt x="11339" y="17392"/>
                  </a:moveTo>
                  <a:cubicBezTo>
                    <a:pt x="11560" y="17392"/>
                    <a:pt x="11756" y="17499"/>
                    <a:pt x="11865" y="17681"/>
                  </a:cubicBezTo>
                  <a:cubicBezTo>
                    <a:pt x="11881" y="17727"/>
                    <a:pt x="11896" y="17759"/>
                    <a:pt x="11896" y="17805"/>
                  </a:cubicBezTo>
                  <a:cubicBezTo>
                    <a:pt x="11927" y="17976"/>
                    <a:pt x="11818" y="18131"/>
                    <a:pt x="11617" y="18270"/>
                  </a:cubicBezTo>
                  <a:cubicBezTo>
                    <a:pt x="11291" y="18487"/>
                    <a:pt x="10857" y="18736"/>
                    <a:pt x="10376" y="18736"/>
                  </a:cubicBezTo>
                  <a:cubicBezTo>
                    <a:pt x="10314" y="18736"/>
                    <a:pt x="10252" y="18705"/>
                    <a:pt x="10205" y="18705"/>
                  </a:cubicBezTo>
                  <a:cubicBezTo>
                    <a:pt x="9973" y="18689"/>
                    <a:pt x="9740" y="18534"/>
                    <a:pt x="9756" y="18301"/>
                  </a:cubicBezTo>
                  <a:cubicBezTo>
                    <a:pt x="9756" y="18146"/>
                    <a:pt x="9864" y="18038"/>
                    <a:pt x="9988" y="17960"/>
                  </a:cubicBezTo>
                  <a:cubicBezTo>
                    <a:pt x="10330" y="17727"/>
                    <a:pt x="10717" y="17526"/>
                    <a:pt x="11152" y="17417"/>
                  </a:cubicBezTo>
                  <a:cubicBezTo>
                    <a:pt x="11215" y="17401"/>
                    <a:pt x="11278" y="17392"/>
                    <a:pt x="11339" y="17392"/>
                  </a:cubicBezTo>
                  <a:close/>
                  <a:moveTo>
                    <a:pt x="9616" y="0"/>
                  </a:moveTo>
                  <a:cubicBezTo>
                    <a:pt x="7445" y="0"/>
                    <a:pt x="5444" y="729"/>
                    <a:pt x="3831" y="1939"/>
                  </a:cubicBezTo>
                  <a:cubicBezTo>
                    <a:pt x="3878" y="1970"/>
                    <a:pt x="3940" y="1970"/>
                    <a:pt x="3971" y="1970"/>
                  </a:cubicBezTo>
                  <a:cubicBezTo>
                    <a:pt x="4188" y="1985"/>
                    <a:pt x="4374" y="2140"/>
                    <a:pt x="4327" y="2326"/>
                  </a:cubicBezTo>
                  <a:cubicBezTo>
                    <a:pt x="4327" y="2513"/>
                    <a:pt x="4172" y="2606"/>
                    <a:pt x="4110" y="2637"/>
                  </a:cubicBezTo>
                  <a:cubicBezTo>
                    <a:pt x="3816" y="2838"/>
                    <a:pt x="3490" y="2993"/>
                    <a:pt x="3133" y="3071"/>
                  </a:cubicBezTo>
                  <a:cubicBezTo>
                    <a:pt x="3102" y="3086"/>
                    <a:pt x="3040" y="3086"/>
                    <a:pt x="3009" y="3086"/>
                  </a:cubicBezTo>
                  <a:cubicBezTo>
                    <a:pt x="2885" y="3086"/>
                    <a:pt x="2776" y="3055"/>
                    <a:pt x="2683" y="2978"/>
                  </a:cubicBezTo>
                  <a:cubicBezTo>
                    <a:pt x="1024" y="4699"/>
                    <a:pt x="0" y="7041"/>
                    <a:pt x="0" y="9616"/>
                  </a:cubicBezTo>
                  <a:cubicBezTo>
                    <a:pt x="0" y="13757"/>
                    <a:pt x="2621" y="17278"/>
                    <a:pt x="6282" y="18643"/>
                  </a:cubicBezTo>
                  <a:lnTo>
                    <a:pt x="6328" y="18643"/>
                  </a:lnTo>
                  <a:cubicBezTo>
                    <a:pt x="6450" y="18630"/>
                    <a:pt x="6583" y="18622"/>
                    <a:pt x="6718" y="18622"/>
                  </a:cubicBezTo>
                  <a:cubicBezTo>
                    <a:pt x="6910" y="18622"/>
                    <a:pt x="7108" y="18637"/>
                    <a:pt x="7290" y="18674"/>
                  </a:cubicBezTo>
                  <a:cubicBezTo>
                    <a:pt x="7522" y="18720"/>
                    <a:pt x="7677" y="18875"/>
                    <a:pt x="7693" y="19046"/>
                  </a:cubicBezTo>
                  <a:cubicBezTo>
                    <a:pt x="8313" y="19185"/>
                    <a:pt x="8949" y="19232"/>
                    <a:pt x="9616" y="19232"/>
                  </a:cubicBezTo>
                  <a:cubicBezTo>
                    <a:pt x="10950" y="19232"/>
                    <a:pt x="12222" y="18953"/>
                    <a:pt x="13385" y="18456"/>
                  </a:cubicBezTo>
                  <a:cubicBezTo>
                    <a:pt x="16208" y="16549"/>
                    <a:pt x="18069" y="13307"/>
                    <a:pt x="18069" y="9616"/>
                  </a:cubicBezTo>
                  <a:cubicBezTo>
                    <a:pt x="18069" y="5940"/>
                    <a:pt x="16208" y="2699"/>
                    <a:pt x="13385" y="776"/>
                  </a:cubicBezTo>
                  <a:cubicBezTo>
                    <a:pt x="12237" y="279"/>
                    <a:pt x="10950" y="0"/>
                    <a:pt x="9616" y="0"/>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26"/>
            <p:cNvSpPr/>
            <p:nvPr/>
          </p:nvSpPr>
          <p:spPr>
            <a:xfrm>
              <a:off x="1811488" y="3834000"/>
              <a:ext cx="29100" cy="14200"/>
            </a:xfrm>
            <a:custGeom>
              <a:avLst/>
              <a:gdLst/>
              <a:ahLst/>
              <a:cxnLst/>
              <a:rect l="l" t="t" r="r" b="b"/>
              <a:pathLst>
                <a:path w="1164" h="568" extrusionOk="0">
                  <a:moveTo>
                    <a:pt x="885" y="1"/>
                  </a:moveTo>
                  <a:cubicBezTo>
                    <a:pt x="760" y="1"/>
                    <a:pt x="621" y="32"/>
                    <a:pt x="481" y="78"/>
                  </a:cubicBezTo>
                  <a:cubicBezTo>
                    <a:pt x="311" y="218"/>
                    <a:pt x="156" y="373"/>
                    <a:pt x="0" y="513"/>
                  </a:cubicBezTo>
                  <a:cubicBezTo>
                    <a:pt x="21" y="554"/>
                    <a:pt x="56" y="568"/>
                    <a:pt x="99" y="568"/>
                  </a:cubicBezTo>
                  <a:cubicBezTo>
                    <a:pt x="121" y="568"/>
                    <a:pt x="145" y="564"/>
                    <a:pt x="171" y="559"/>
                  </a:cubicBezTo>
                  <a:cubicBezTo>
                    <a:pt x="481" y="482"/>
                    <a:pt x="791" y="342"/>
                    <a:pt x="1055" y="172"/>
                  </a:cubicBezTo>
                  <a:cubicBezTo>
                    <a:pt x="1133" y="109"/>
                    <a:pt x="1164" y="94"/>
                    <a:pt x="1164" y="94"/>
                  </a:cubicBezTo>
                  <a:cubicBezTo>
                    <a:pt x="1164" y="78"/>
                    <a:pt x="1102" y="32"/>
                    <a:pt x="1024" y="16"/>
                  </a:cubicBezTo>
                  <a:cubicBezTo>
                    <a:pt x="978" y="16"/>
                    <a:pt x="931" y="1"/>
                    <a:pt x="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26"/>
            <p:cNvSpPr/>
            <p:nvPr/>
          </p:nvSpPr>
          <p:spPr>
            <a:xfrm>
              <a:off x="1956113" y="3784000"/>
              <a:ext cx="64775" cy="32200"/>
            </a:xfrm>
            <a:custGeom>
              <a:avLst/>
              <a:gdLst/>
              <a:ahLst/>
              <a:cxnLst/>
              <a:rect l="l" t="t" r="r" b="b"/>
              <a:pathLst>
                <a:path w="2591" h="1288" extrusionOk="0">
                  <a:moveTo>
                    <a:pt x="698" y="279"/>
                  </a:moveTo>
                  <a:cubicBezTo>
                    <a:pt x="1086" y="279"/>
                    <a:pt x="1676" y="310"/>
                    <a:pt x="2063" y="636"/>
                  </a:cubicBezTo>
                  <a:cubicBezTo>
                    <a:pt x="2156" y="714"/>
                    <a:pt x="2234" y="853"/>
                    <a:pt x="2203" y="915"/>
                  </a:cubicBezTo>
                  <a:cubicBezTo>
                    <a:pt x="2156" y="946"/>
                    <a:pt x="2063" y="962"/>
                    <a:pt x="1986" y="962"/>
                  </a:cubicBezTo>
                  <a:cubicBezTo>
                    <a:pt x="1881" y="972"/>
                    <a:pt x="1777" y="977"/>
                    <a:pt x="1674" y="977"/>
                  </a:cubicBezTo>
                  <a:cubicBezTo>
                    <a:pt x="1318" y="977"/>
                    <a:pt x="969" y="918"/>
                    <a:pt x="621" y="822"/>
                  </a:cubicBezTo>
                  <a:cubicBezTo>
                    <a:pt x="435" y="760"/>
                    <a:pt x="311" y="605"/>
                    <a:pt x="311" y="434"/>
                  </a:cubicBezTo>
                  <a:lnTo>
                    <a:pt x="311" y="372"/>
                  </a:lnTo>
                  <a:cubicBezTo>
                    <a:pt x="342" y="310"/>
                    <a:pt x="435" y="279"/>
                    <a:pt x="605" y="279"/>
                  </a:cubicBezTo>
                  <a:close/>
                  <a:moveTo>
                    <a:pt x="621" y="0"/>
                  </a:moveTo>
                  <a:cubicBezTo>
                    <a:pt x="512" y="0"/>
                    <a:pt x="187" y="16"/>
                    <a:pt x="63" y="279"/>
                  </a:cubicBezTo>
                  <a:cubicBezTo>
                    <a:pt x="47" y="310"/>
                    <a:pt x="32" y="357"/>
                    <a:pt x="32" y="403"/>
                  </a:cubicBezTo>
                  <a:cubicBezTo>
                    <a:pt x="1" y="714"/>
                    <a:pt x="218" y="1008"/>
                    <a:pt x="543" y="1101"/>
                  </a:cubicBezTo>
                  <a:cubicBezTo>
                    <a:pt x="931" y="1225"/>
                    <a:pt x="1365" y="1287"/>
                    <a:pt x="1769" y="1287"/>
                  </a:cubicBezTo>
                  <a:lnTo>
                    <a:pt x="2001" y="1287"/>
                  </a:lnTo>
                  <a:cubicBezTo>
                    <a:pt x="2141" y="1256"/>
                    <a:pt x="2327" y="1241"/>
                    <a:pt x="2436" y="1086"/>
                  </a:cubicBezTo>
                  <a:cubicBezTo>
                    <a:pt x="2591" y="869"/>
                    <a:pt x="2451" y="605"/>
                    <a:pt x="2249" y="434"/>
                  </a:cubicBezTo>
                  <a:cubicBezTo>
                    <a:pt x="1784" y="47"/>
                    <a:pt x="1164"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26"/>
            <p:cNvSpPr/>
            <p:nvPr/>
          </p:nvSpPr>
          <p:spPr>
            <a:xfrm>
              <a:off x="1804888" y="3827025"/>
              <a:ext cx="41900" cy="29100"/>
            </a:xfrm>
            <a:custGeom>
              <a:avLst/>
              <a:gdLst/>
              <a:ahLst/>
              <a:cxnLst/>
              <a:rect l="l" t="t" r="r" b="b"/>
              <a:pathLst>
                <a:path w="1676" h="1164" extrusionOk="0">
                  <a:moveTo>
                    <a:pt x="1133" y="1"/>
                  </a:moveTo>
                  <a:cubicBezTo>
                    <a:pt x="978" y="125"/>
                    <a:pt x="823" y="233"/>
                    <a:pt x="683" y="373"/>
                  </a:cubicBezTo>
                  <a:cubicBezTo>
                    <a:pt x="854" y="342"/>
                    <a:pt x="993" y="295"/>
                    <a:pt x="1133" y="295"/>
                  </a:cubicBezTo>
                  <a:cubicBezTo>
                    <a:pt x="1164" y="295"/>
                    <a:pt x="1226" y="295"/>
                    <a:pt x="1273" y="311"/>
                  </a:cubicBezTo>
                  <a:cubicBezTo>
                    <a:pt x="1366" y="342"/>
                    <a:pt x="1397" y="373"/>
                    <a:pt x="1397" y="388"/>
                  </a:cubicBezTo>
                  <a:cubicBezTo>
                    <a:pt x="1397" y="388"/>
                    <a:pt x="1397" y="435"/>
                    <a:pt x="1304" y="466"/>
                  </a:cubicBezTo>
                  <a:cubicBezTo>
                    <a:pt x="1040" y="652"/>
                    <a:pt x="745" y="776"/>
                    <a:pt x="420" y="854"/>
                  </a:cubicBezTo>
                  <a:cubicBezTo>
                    <a:pt x="396" y="863"/>
                    <a:pt x="373" y="867"/>
                    <a:pt x="351" y="867"/>
                  </a:cubicBezTo>
                  <a:cubicBezTo>
                    <a:pt x="304" y="867"/>
                    <a:pt x="261" y="849"/>
                    <a:pt x="218" y="838"/>
                  </a:cubicBezTo>
                  <a:lnTo>
                    <a:pt x="1" y="1055"/>
                  </a:lnTo>
                  <a:cubicBezTo>
                    <a:pt x="109" y="1133"/>
                    <a:pt x="218" y="1164"/>
                    <a:pt x="342" y="1164"/>
                  </a:cubicBezTo>
                  <a:cubicBezTo>
                    <a:pt x="373" y="1164"/>
                    <a:pt x="435" y="1164"/>
                    <a:pt x="466" y="1148"/>
                  </a:cubicBezTo>
                  <a:cubicBezTo>
                    <a:pt x="823" y="1071"/>
                    <a:pt x="1149" y="916"/>
                    <a:pt x="1443" y="730"/>
                  </a:cubicBezTo>
                  <a:cubicBezTo>
                    <a:pt x="1505" y="683"/>
                    <a:pt x="1660" y="590"/>
                    <a:pt x="1660" y="404"/>
                  </a:cubicBezTo>
                  <a:cubicBezTo>
                    <a:pt x="1676" y="202"/>
                    <a:pt x="1474" y="63"/>
                    <a:pt x="1273" y="16"/>
                  </a:cubicBezTo>
                  <a:cubicBezTo>
                    <a:pt x="1226" y="16"/>
                    <a:pt x="1164" y="16"/>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26"/>
            <p:cNvSpPr/>
            <p:nvPr/>
          </p:nvSpPr>
          <p:spPr>
            <a:xfrm>
              <a:off x="1980938" y="4213150"/>
              <a:ext cx="54700" cy="33450"/>
            </a:xfrm>
            <a:custGeom>
              <a:avLst/>
              <a:gdLst/>
              <a:ahLst/>
              <a:cxnLst/>
              <a:rect l="l" t="t" r="r" b="b"/>
              <a:pathLst>
                <a:path w="2188" h="1338" extrusionOk="0">
                  <a:moveTo>
                    <a:pt x="1613" y="282"/>
                  </a:moveTo>
                  <a:cubicBezTo>
                    <a:pt x="1722" y="282"/>
                    <a:pt x="1830" y="344"/>
                    <a:pt x="1877" y="438"/>
                  </a:cubicBezTo>
                  <a:cubicBezTo>
                    <a:pt x="1908" y="438"/>
                    <a:pt x="1908" y="453"/>
                    <a:pt x="1908" y="453"/>
                  </a:cubicBezTo>
                  <a:cubicBezTo>
                    <a:pt x="1908" y="515"/>
                    <a:pt x="1846" y="577"/>
                    <a:pt x="1753" y="655"/>
                  </a:cubicBezTo>
                  <a:cubicBezTo>
                    <a:pt x="1448" y="849"/>
                    <a:pt x="1068" y="1068"/>
                    <a:pt x="670" y="1068"/>
                  </a:cubicBezTo>
                  <a:cubicBezTo>
                    <a:pt x="623" y="1068"/>
                    <a:pt x="575" y="1065"/>
                    <a:pt x="527" y="1058"/>
                  </a:cubicBezTo>
                  <a:cubicBezTo>
                    <a:pt x="434" y="1042"/>
                    <a:pt x="326" y="980"/>
                    <a:pt x="326" y="949"/>
                  </a:cubicBezTo>
                  <a:cubicBezTo>
                    <a:pt x="326" y="903"/>
                    <a:pt x="372" y="872"/>
                    <a:pt x="450" y="810"/>
                  </a:cubicBezTo>
                  <a:cubicBezTo>
                    <a:pt x="776" y="577"/>
                    <a:pt x="1132" y="422"/>
                    <a:pt x="1520" y="298"/>
                  </a:cubicBezTo>
                  <a:cubicBezTo>
                    <a:pt x="1536" y="282"/>
                    <a:pt x="1567" y="282"/>
                    <a:pt x="1613" y="282"/>
                  </a:cubicBezTo>
                  <a:close/>
                  <a:moveTo>
                    <a:pt x="1590" y="0"/>
                  </a:moveTo>
                  <a:cubicBezTo>
                    <a:pt x="1531" y="0"/>
                    <a:pt x="1471" y="6"/>
                    <a:pt x="1412" y="19"/>
                  </a:cubicBezTo>
                  <a:cubicBezTo>
                    <a:pt x="993" y="127"/>
                    <a:pt x="605" y="298"/>
                    <a:pt x="248" y="562"/>
                  </a:cubicBezTo>
                  <a:cubicBezTo>
                    <a:pt x="155" y="639"/>
                    <a:pt x="16" y="732"/>
                    <a:pt x="16" y="903"/>
                  </a:cubicBezTo>
                  <a:cubicBezTo>
                    <a:pt x="0" y="1135"/>
                    <a:pt x="233" y="1291"/>
                    <a:pt x="465" y="1306"/>
                  </a:cubicBezTo>
                  <a:cubicBezTo>
                    <a:pt x="527" y="1337"/>
                    <a:pt x="590" y="1337"/>
                    <a:pt x="636" y="1337"/>
                  </a:cubicBezTo>
                  <a:cubicBezTo>
                    <a:pt x="1101" y="1337"/>
                    <a:pt x="1551" y="1073"/>
                    <a:pt x="1877" y="872"/>
                  </a:cubicBezTo>
                  <a:cubicBezTo>
                    <a:pt x="2094" y="732"/>
                    <a:pt x="2187" y="577"/>
                    <a:pt x="2172" y="407"/>
                  </a:cubicBezTo>
                  <a:cubicBezTo>
                    <a:pt x="2172" y="360"/>
                    <a:pt x="2156" y="329"/>
                    <a:pt x="2140" y="282"/>
                  </a:cubicBezTo>
                  <a:cubicBezTo>
                    <a:pt x="2041" y="97"/>
                    <a:pt x="1824" y="0"/>
                    <a:pt x="1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26"/>
            <p:cNvSpPr/>
            <p:nvPr/>
          </p:nvSpPr>
          <p:spPr>
            <a:xfrm>
              <a:off x="1895638" y="4243625"/>
              <a:ext cx="35300" cy="10725"/>
            </a:xfrm>
            <a:custGeom>
              <a:avLst/>
              <a:gdLst/>
              <a:ahLst/>
              <a:cxnLst/>
              <a:rect l="l" t="t" r="r" b="b"/>
              <a:pathLst>
                <a:path w="1412" h="429" extrusionOk="0">
                  <a:moveTo>
                    <a:pt x="365" y="1"/>
                  </a:moveTo>
                  <a:cubicBezTo>
                    <a:pt x="257" y="1"/>
                    <a:pt x="150" y="4"/>
                    <a:pt x="47" y="10"/>
                  </a:cubicBezTo>
                  <a:lnTo>
                    <a:pt x="0" y="10"/>
                  </a:lnTo>
                  <a:cubicBezTo>
                    <a:pt x="465" y="196"/>
                    <a:pt x="931" y="320"/>
                    <a:pt x="1411" y="428"/>
                  </a:cubicBezTo>
                  <a:cubicBezTo>
                    <a:pt x="1396" y="242"/>
                    <a:pt x="1241" y="87"/>
                    <a:pt x="1008" y="56"/>
                  </a:cubicBezTo>
                  <a:cubicBezTo>
                    <a:pt x="801" y="15"/>
                    <a:pt x="581" y="1"/>
                    <a:pt x="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26"/>
            <p:cNvSpPr/>
            <p:nvPr/>
          </p:nvSpPr>
          <p:spPr>
            <a:xfrm>
              <a:off x="2009613" y="3854950"/>
              <a:ext cx="48500" cy="42675"/>
            </a:xfrm>
            <a:custGeom>
              <a:avLst/>
              <a:gdLst/>
              <a:ahLst/>
              <a:cxnLst/>
              <a:rect l="l" t="t" r="r" b="b"/>
              <a:pathLst>
                <a:path w="1940" h="1707" extrusionOk="0">
                  <a:moveTo>
                    <a:pt x="838" y="0"/>
                  </a:moveTo>
                  <a:cubicBezTo>
                    <a:pt x="761" y="0"/>
                    <a:pt x="699" y="78"/>
                    <a:pt x="699" y="156"/>
                  </a:cubicBezTo>
                  <a:lnTo>
                    <a:pt x="730" y="419"/>
                  </a:lnTo>
                  <a:cubicBezTo>
                    <a:pt x="606" y="280"/>
                    <a:pt x="466" y="171"/>
                    <a:pt x="327" y="47"/>
                  </a:cubicBezTo>
                  <a:cubicBezTo>
                    <a:pt x="296" y="24"/>
                    <a:pt x="257" y="12"/>
                    <a:pt x="218" y="12"/>
                  </a:cubicBezTo>
                  <a:cubicBezTo>
                    <a:pt x="179" y="12"/>
                    <a:pt x="140" y="24"/>
                    <a:pt x="109" y="47"/>
                  </a:cubicBezTo>
                  <a:cubicBezTo>
                    <a:pt x="63" y="109"/>
                    <a:pt x="63" y="202"/>
                    <a:pt x="109" y="264"/>
                  </a:cubicBezTo>
                  <a:cubicBezTo>
                    <a:pt x="296" y="435"/>
                    <a:pt x="482" y="590"/>
                    <a:pt x="699" y="745"/>
                  </a:cubicBezTo>
                  <a:cubicBezTo>
                    <a:pt x="497" y="776"/>
                    <a:pt x="311" y="776"/>
                    <a:pt x="140" y="791"/>
                  </a:cubicBezTo>
                  <a:cubicBezTo>
                    <a:pt x="63" y="791"/>
                    <a:pt x="1" y="869"/>
                    <a:pt x="1" y="946"/>
                  </a:cubicBezTo>
                  <a:cubicBezTo>
                    <a:pt x="1" y="1024"/>
                    <a:pt x="63" y="1086"/>
                    <a:pt x="140" y="1086"/>
                  </a:cubicBezTo>
                  <a:cubicBezTo>
                    <a:pt x="373" y="1086"/>
                    <a:pt x="575" y="1055"/>
                    <a:pt x="807" y="1040"/>
                  </a:cubicBezTo>
                  <a:lnTo>
                    <a:pt x="869" y="1567"/>
                  </a:lnTo>
                  <a:cubicBezTo>
                    <a:pt x="869" y="1644"/>
                    <a:pt x="947" y="1706"/>
                    <a:pt x="1009" y="1706"/>
                  </a:cubicBezTo>
                  <a:lnTo>
                    <a:pt x="1025" y="1706"/>
                  </a:lnTo>
                  <a:cubicBezTo>
                    <a:pt x="1102" y="1706"/>
                    <a:pt x="1164" y="1629"/>
                    <a:pt x="1164" y="1551"/>
                  </a:cubicBezTo>
                  <a:lnTo>
                    <a:pt x="1102" y="1086"/>
                  </a:lnTo>
                  <a:lnTo>
                    <a:pt x="1102" y="1086"/>
                  </a:lnTo>
                  <a:cubicBezTo>
                    <a:pt x="1304" y="1210"/>
                    <a:pt x="1490" y="1350"/>
                    <a:pt x="1707" y="1474"/>
                  </a:cubicBezTo>
                  <a:cubicBezTo>
                    <a:pt x="1722" y="1489"/>
                    <a:pt x="1738" y="1489"/>
                    <a:pt x="1784" y="1489"/>
                  </a:cubicBezTo>
                  <a:cubicBezTo>
                    <a:pt x="1847" y="1489"/>
                    <a:pt x="1878" y="1474"/>
                    <a:pt x="1893" y="1412"/>
                  </a:cubicBezTo>
                  <a:cubicBezTo>
                    <a:pt x="1940" y="1334"/>
                    <a:pt x="1924" y="1257"/>
                    <a:pt x="1847" y="1210"/>
                  </a:cubicBezTo>
                  <a:cubicBezTo>
                    <a:pt x="1722" y="1164"/>
                    <a:pt x="1614" y="1086"/>
                    <a:pt x="1505" y="1009"/>
                  </a:cubicBezTo>
                  <a:cubicBezTo>
                    <a:pt x="1583" y="1009"/>
                    <a:pt x="1660" y="978"/>
                    <a:pt x="1738" y="978"/>
                  </a:cubicBezTo>
                  <a:cubicBezTo>
                    <a:pt x="1815" y="978"/>
                    <a:pt x="1878" y="900"/>
                    <a:pt x="1878" y="822"/>
                  </a:cubicBezTo>
                  <a:cubicBezTo>
                    <a:pt x="1878" y="745"/>
                    <a:pt x="1800" y="698"/>
                    <a:pt x="1722" y="698"/>
                  </a:cubicBezTo>
                  <a:cubicBezTo>
                    <a:pt x="1536" y="714"/>
                    <a:pt x="1335" y="729"/>
                    <a:pt x="1118" y="745"/>
                  </a:cubicBezTo>
                  <a:cubicBezTo>
                    <a:pt x="1102" y="729"/>
                    <a:pt x="1071" y="714"/>
                    <a:pt x="1040"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26"/>
            <p:cNvSpPr/>
            <p:nvPr/>
          </p:nvSpPr>
          <p:spPr>
            <a:xfrm>
              <a:off x="2072438" y="3820825"/>
              <a:ext cx="35300" cy="29100"/>
            </a:xfrm>
            <a:custGeom>
              <a:avLst/>
              <a:gdLst/>
              <a:ahLst/>
              <a:cxnLst/>
              <a:rect l="l" t="t" r="r" b="b"/>
              <a:pathLst>
                <a:path w="1412" h="1164" extrusionOk="0">
                  <a:moveTo>
                    <a:pt x="142" y="1"/>
                  </a:moveTo>
                  <a:cubicBezTo>
                    <a:pt x="93" y="1"/>
                    <a:pt x="52" y="21"/>
                    <a:pt x="31" y="63"/>
                  </a:cubicBezTo>
                  <a:cubicBezTo>
                    <a:pt x="0" y="140"/>
                    <a:pt x="31" y="218"/>
                    <a:pt x="78" y="280"/>
                  </a:cubicBezTo>
                  <a:cubicBezTo>
                    <a:pt x="78" y="280"/>
                    <a:pt x="667" y="621"/>
                    <a:pt x="1148" y="1133"/>
                  </a:cubicBezTo>
                  <a:cubicBezTo>
                    <a:pt x="1164" y="1164"/>
                    <a:pt x="1210" y="1164"/>
                    <a:pt x="1241" y="1164"/>
                  </a:cubicBezTo>
                  <a:cubicBezTo>
                    <a:pt x="1288" y="1164"/>
                    <a:pt x="1334" y="1148"/>
                    <a:pt x="1350" y="1133"/>
                  </a:cubicBezTo>
                  <a:cubicBezTo>
                    <a:pt x="1412" y="1071"/>
                    <a:pt x="1412" y="978"/>
                    <a:pt x="1350" y="916"/>
                  </a:cubicBezTo>
                  <a:cubicBezTo>
                    <a:pt x="838" y="388"/>
                    <a:pt x="264" y="16"/>
                    <a:pt x="218" y="16"/>
                  </a:cubicBezTo>
                  <a:cubicBezTo>
                    <a:pt x="192" y="6"/>
                    <a:pt x="166"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26"/>
            <p:cNvSpPr/>
            <p:nvPr/>
          </p:nvSpPr>
          <p:spPr>
            <a:xfrm>
              <a:off x="2145713" y="3904400"/>
              <a:ext cx="25225" cy="47900"/>
            </a:xfrm>
            <a:custGeom>
              <a:avLst/>
              <a:gdLst/>
              <a:ahLst/>
              <a:cxnLst/>
              <a:rect l="l" t="t" r="r" b="b"/>
              <a:pathLst>
                <a:path w="1009" h="1916" extrusionOk="0">
                  <a:moveTo>
                    <a:pt x="182" y="0"/>
                  </a:moveTo>
                  <a:cubicBezTo>
                    <a:pt x="151" y="0"/>
                    <a:pt x="120" y="13"/>
                    <a:pt x="94" y="39"/>
                  </a:cubicBezTo>
                  <a:cubicBezTo>
                    <a:pt x="47" y="70"/>
                    <a:pt x="1" y="163"/>
                    <a:pt x="63" y="225"/>
                  </a:cubicBezTo>
                  <a:cubicBezTo>
                    <a:pt x="63" y="225"/>
                    <a:pt x="63" y="225"/>
                    <a:pt x="62" y="225"/>
                  </a:cubicBezTo>
                  <a:cubicBezTo>
                    <a:pt x="57" y="225"/>
                    <a:pt x="515" y="977"/>
                    <a:pt x="730" y="1791"/>
                  </a:cubicBezTo>
                  <a:cubicBezTo>
                    <a:pt x="745" y="1853"/>
                    <a:pt x="807" y="1915"/>
                    <a:pt x="854" y="1915"/>
                  </a:cubicBezTo>
                  <a:lnTo>
                    <a:pt x="900" y="1915"/>
                  </a:lnTo>
                  <a:cubicBezTo>
                    <a:pt x="978"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26"/>
            <p:cNvSpPr/>
            <p:nvPr/>
          </p:nvSpPr>
          <p:spPr>
            <a:xfrm>
              <a:off x="2168213" y="3961125"/>
              <a:ext cx="9725" cy="40800"/>
            </a:xfrm>
            <a:custGeom>
              <a:avLst/>
              <a:gdLst/>
              <a:ahLst/>
              <a:cxnLst/>
              <a:rect l="l" t="t" r="r" b="b"/>
              <a:pathLst>
                <a:path w="389" h="1632" extrusionOk="0">
                  <a:moveTo>
                    <a:pt x="117" y="1"/>
                  </a:moveTo>
                  <a:cubicBezTo>
                    <a:pt x="109" y="1"/>
                    <a:pt x="101" y="1"/>
                    <a:pt x="93" y="3"/>
                  </a:cubicBezTo>
                  <a:cubicBezTo>
                    <a:pt x="31" y="19"/>
                    <a:pt x="0" y="96"/>
                    <a:pt x="0" y="174"/>
                  </a:cubicBezTo>
                  <a:cubicBezTo>
                    <a:pt x="0" y="174"/>
                    <a:pt x="124" y="1042"/>
                    <a:pt x="93" y="1492"/>
                  </a:cubicBezTo>
                  <a:cubicBezTo>
                    <a:pt x="93" y="1570"/>
                    <a:pt x="155" y="1632"/>
                    <a:pt x="233" y="1632"/>
                  </a:cubicBezTo>
                  <a:cubicBezTo>
                    <a:pt x="310" y="1632"/>
                    <a:pt x="357" y="1585"/>
                    <a:pt x="357" y="1507"/>
                  </a:cubicBezTo>
                  <a:cubicBezTo>
                    <a:pt x="388" y="1042"/>
                    <a:pt x="264" y="158"/>
                    <a:pt x="248" y="127"/>
                  </a:cubicBezTo>
                  <a:cubicBezTo>
                    <a:pt x="235" y="58"/>
                    <a:pt x="183"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26"/>
            <p:cNvSpPr/>
            <p:nvPr/>
          </p:nvSpPr>
          <p:spPr>
            <a:xfrm>
              <a:off x="2170138" y="4014300"/>
              <a:ext cx="9725" cy="40350"/>
            </a:xfrm>
            <a:custGeom>
              <a:avLst/>
              <a:gdLst/>
              <a:ahLst/>
              <a:cxnLst/>
              <a:rect l="l" t="t" r="r" b="b"/>
              <a:pathLst>
                <a:path w="389" h="1614" extrusionOk="0">
                  <a:moveTo>
                    <a:pt x="249" y="1"/>
                  </a:moveTo>
                  <a:cubicBezTo>
                    <a:pt x="171" y="1"/>
                    <a:pt x="109" y="63"/>
                    <a:pt x="109" y="140"/>
                  </a:cubicBezTo>
                  <a:cubicBezTo>
                    <a:pt x="109" y="404"/>
                    <a:pt x="94" y="1164"/>
                    <a:pt x="16" y="1428"/>
                  </a:cubicBezTo>
                  <a:cubicBezTo>
                    <a:pt x="1" y="1505"/>
                    <a:pt x="32" y="1583"/>
                    <a:pt x="109" y="1614"/>
                  </a:cubicBezTo>
                  <a:lnTo>
                    <a:pt x="156" y="1614"/>
                  </a:lnTo>
                  <a:cubicBezTo>
                    <a:pt x="202" y="1614"/>
                    <a:pt x="265" y="1567"/>
                    <a:pt x="280" y="1505"/>
                  </a:cubicBezTo>
                  <a:cubicBezTo>
                    <a:pt x="389" y="1149"/>
                    <a:pt x="389" y="171"/>
                    <a:pt x="389" y="140"/>
                  </a:cubicBezTo>
                  <a:cubicBezTo>
                    <a:pt x="389" y="63"/>
                    <a:pt x="327"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26"/>
            <p:cNvSpPr/>
            <p:nvPr/>
          </p:nvSpPr>
          <p:spPr>
            <a:xfrm>
              <a:off x="2120913" y="4119700"/>
              <a:ext cx="34525" cy="49725"/>
            </a:xfrm>
            <a:custGeom>
              <a:avLst/>
              <a:gdLst/>
              <a:ahLst/>
              <a:cxnLst/>
              <a:rect l="l" t="t" r="r" b="b"/>
              <a:pathLst>
                <a:path w="1381" h="1989" extrusionOk="0">
                  <a:moveTo>
                    <a:pt x="1242" y="0"/>
                  </a:moveTo>
                  <a:cubicBezTo>
                    <a:pt x="1175" y="0"/>
                    <a:pt x="1113" y="44"/>
                    <a:pt x="1086" y="112"/>
                  </a:cubicBezTo>
                  <a:cubicBezTo>
                    <a:pt x="931" y="624"/>
                    <a:pt x="62" y="1756"/>
                    <a:pt x="62" y="1756"/>
                  </a:cubicBezTo>
                  <a:cubicBezTo>
                    <a:pt x="0" y="1818"/>
                    <a:pt x="31" y="1911"/>
                    <a:pt x="78" y="1942"/>
                  </a:cubicBezTo>
                  <a:cubicBezTo>
                    <a:pt x="109" y="1973"/>
                    <a:pt x="140" y="1989"/>
                    <a:pt x="171" y="1989"/>
                  </a:cubicBezTo>
                  <a:cubicBezTo>
                    <a:pt x="202" y="1989"/>
                    <a:pt x="248" y="1973"/>
                    <a:pt x="279" y="1927"/>
                  </a:cubicBezTo>
                  <a:cubicBezTo>
                    <a:pt x="310" y="1896"/>
                    <a:pt x="1210" y="763"/>
                    <a:pt x="1365" y="190"/>
                  </a:cubicBezTo>
                  <a:cubicBezTo>
                    <a:pt x="1380" y="112"/>
                    <a:pt x="1349"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26"/>
            <p:cNvSpPr/>
            <p:nvPr/>
          </p:nvSpPr>
          <p:spPr>
            <a:xfrm>
              <a:off x="2050338" y="4203900"/>
              <a:ext cx="38800" cy="33375"/>
            </a:xfrm>
            <a:custGeom>
              <a:avLst/>
              <a:gdLst/>
              <a:ahLst/>
              <a:cxnLst/>
              <a:rect l="l" t="t" r="r" b="b"/>
              <a:pathLst>
                <a:path w="1552" h="1335" extrusionOk="0">
                  <a:moveTo>
                    <a:pt x="1381" y="0"/>
                  </a:moveTo>
                  <a:cubicBezTo>
                    <a:pt x="1339" y="0"/>
                    <a:pt x="1298" y="19"/>
                    <a:pt x="1272" y="63"/>
                  </a:cubicBezTo>
                  <a:cubicBezTo>
                    <a:pt x="1009" y="420"/>
                    <a:pt x="62" y="1087"/>
                    <a:pt x="62" y="1102"/>
                  </a:cubicBezTo>
                  <a:cubicBezTo>
                    <a:pt x="0" y="1118"/>
                    <a:pt x="0" y="1211"/>
                    <a:pt x="31" y="1273"/>
                  </a:cubicBezTo>
                  <a:cubicBezTo>
                    <a:pt x="62" y="1319"/>
                    <a:pt x="109" y="1335"/>
                    <a:pt x="155" y="1335"/>
                  </a:cubicBezTo>
                  <a:cubicBezTo>
                    <a:pt x="171" y="1335"/>
                    <a:pt x="218" y="1335"/>
                    <a:pt x="233" y="1304"/>
                  </a:cubicBezTo>
                  <a:cubicBezTo>
                    <a:pt x="264" y="1288"/>
                    <a:pt x="1226" y="606"/>
                    <a:pt x="1505" y="218"/>
                  </a:cubicBezTo>
                  <a:cubicBezTo>
                    <a:pt x="1551" y="172"/>
                    <a:pt x="1551" y="63"/>
                    <a:pt x="1474" y="32"/>
                  </a:cubicBezTo>
                  <a:cubicBezTo>
                    <a:pt x="1447" y="12"/>
                    <a:pt x="1414"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26"/>
            <p:cNvSpPr/>
            <p:nvPr/>
          </p:nvSpPr>
          <p:spPr>
            <a:xfrm>
              <a:off x="2127488" y="4082875"/>
              <a:ext cx="22525" cy="34200"/>
            </a:xfrm>
            <a:custGeom>
              <a:avLst/>
              <a:gdLst/>
              <a:ahLst/>
              <a:cxnLst/>
              <a:rect l="l" t="t" r="r" b="b"/>
              <a:pathLst>
                <a:path w="901" h="1368" extrusionOk="0">
                  <a:moveTo>
                    <a:pt x="762" y="0"/>
                  </a:moveTo>
                  <a:cubicBezTo>
                    <a:pt x="695" y="0"/>
                    <a:pt x="635" y="44"/>
                    <a:pt x="621" y="112"/>
                  </a:cubicBezTo>
                  <a:cubicBezTo>
                    <a:pt x="466" y="623"/>
                    <a:pt x="47" y="1135"/>
                    <a:pt x="47" y="1135"/>
                  </a:cubicBezTo>
                  <a:cubicBezTo>
                    <a:pt x="1" y="1197"/>
                    <a:pt x="16" y="1290"/>
                    <a:pt x="78" y="1321"/>
                  </a:cubicBezTo>
                  <a:cubicBezTo>
                    <a:pt x="94" y="1368"/>
                    <a:pt x="109" y="1368"/>
                    <a:pt x="156" y="1368"/>
                  </a:cubicBezTo>
                  <a:cubicBezTo>
                    <a:pt x="187" y="1368"/>
                    <a:pt x="233" y="1352"/>
                    <a:pt x="264" y="1306"/>
                  </a:cubicBezTo>
                  <a:cubicBezTo>
                    <a:pt x="280" y="1290"/>
                    <a:pt x="714" y="748"/>
                    <a:pt x="885" y="189"/>
                  </a:cubicBezTo>
                  <a:cubicBezTo>
                    <a:pt x="900" y="112"/>
                    <a:pt x="869" y="34"/>
                    <a:pt x="792" y="3"/>
                  </a:cubicBezTo>
                  <a:cubicBezTo>
                    <a:pt x="782" y="1"/>
                    <a:pt x="772"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26"/>
            <p:cNvSpPr/>
            <p:nvPr/>
          </p:nvSpPr>
          <p:spPr>
            <a:xfrm>
              <a:off x="1841738" y="4188225"/>
              <a:ext cx="26000" cy="16100"/>
            </a:xfrm>
            <a:custGeom>
              <a:avLst/>
              <a:gdLst/>
              <a:ahLst/>
              <a:cxnLst/>
              <a:rect l="l" t="t" r="r" b="b"/>
              <a:pathLst>
                <a:path w="1040" h="644" extrusionOk="0">
                  <a:moveTo>
                    <a:pt x="154" y="0"/>
                  </a:moveTo>
                  <a:cubicBezTo>
                    <a:pt x="107" y="0"/>
                    <a:pt x="67" y="24"/>
                    <a:pt x="47" y="54"/>
                  </a:cubicBezTo>
                  <a:cubicBezTo>
                    <a:pt x="0" y="132"/>
                    <a:pt x="31" y="209"/>
                    <a:pt x="109" y="256"/>
                  </a:cubicBezTo>
                  <a:cubicBezTo>
                    <a:pt x="124" y="271"/>
                    <a:pt x="574" y="504"/>
                    <a:pt x="807" y="628"/>
                  </a:cubicBezTo>
                  <a:cubicBezTo>
                    <a:pt x="822" y="628"/>
                    <a:pt x="838" y="644"/>
                    <a:pt x="853" y="644"/>
                  </a:cubicBezTo>
                  <a:cubicBezTo>
                    <a:pt x="915" y="644"/>
                    <a:pt x="962" y="597"/>
                    <a:pt x="993" y="566"/>
                  </a:cubicBezTo>
                  <a:cubicBezTo>
                    <a:pt x="1039" y="488"/>
                    <a:pt x="993" y="411"/>
                    <a:pt x="915" y="364"/>
                  </a:cubicBezTo>
                  <a:cubicBezTo>
                    <a:pt x="683" y="271"/>
                    <a:pt x="233" y="23"/>
                    <a:pt x="233" y="23"/>
                  </a:cubicBezTo>
                  <a:cubicBezTo>
                    <a:pt x="206" y="7"/>
                    <a:pt x="179"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26"/>
            <p:cNvSpPr/>
            <p:nvPr/>
          </p:nvSpPr>
          <p:spPr>
            <a:xfrm>
              <a:off x="1856863" y="3851775"/>
              <a:ext cx="29100" cy="15600"/>
            </a:xfrm>
            <a:custGeom>
              <a:avLst/>
              <a:gdLst/>
              <a:ahLst/>
              <a:cxnLst/>
              <a:rect l="l" t="t" r="r" b="b"/>
              <a:pathLst>
                <a:path w="1164" h="624" extrusionOk="0">
                  <a:moveTo>
                    <a:pt x="1005" y="1"/>
                  </a:moveTo>
                  <a:cubicBezTo>
                    <a:pt x="996" y="1"/>
                    <a:pt x="987" y="2"/>
                    <a:pt x="977" y="3"/>
                  </a:cubicBezTo>
                  <a:cubicBezTo>
                    <a:pt x="636" y="65"/>
                    <a:pt x="124" y="329"/>
                    <a:pt x="93" y="329"/>
                  </a:cubicBezTo>
                  <a:cubicBezTo>
                    <a:pt x="16" y="376"/>
                    <a:pt x="0" y="453"/>
                    <a:pt x="47" y="531"/>
                  </a:cubicBezTo>
                  <a:cubicBezTo>
                    <a:pt x="78" y="608"/>
                    <a:pt x="140" y="624"/>
                    <a:pt x="171" y="624"/>
                  </a:cubicBezTo>
                  <a:cubicBezTo>
                    <a:pt x="202" y="624"/>
                    <a:pt x="217" y="624"/>
                    <a:pt x="233" y="608"/>
                  </a:cubicBezTo>
                  <a:cubicBezTo>
                    <a:pt x="372" y="531"/>
                    <a:pt x="807" y="329"/>
                    <a:pt x="1024" y="298"/>
                  </a:cubicBezTo>
                  <a:cubicBezTo>
                    <a:pt x="1101" y="267"/>
                    <a:pt x="1163" y="189"/>
                    <a:pt x="1148" y="127"/>
                  </a:cubicBezTo>
                  <a:cubicBezTo>
                    <a:pt x="1134" y="58"/>
                    <a:pt x="1083" y="1"/>
                    <a:pt x="1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26"/>
            <p:cNvSpPr/>
            <p:nvPr/>
          </p:nvSpPr>
          <p:spPr>
            <a:xfrm>
              <a:off x="1878188" y="3864425"/>
              <a:ext cx="21725" cy="10700"/>
            </a:xfrm>
            <a:custGeom>
              <a:avLst/>
              <a:gdLst/>
              <a:ahLst/>
              <a:cxnLst/>
              <a:rect l="l" t="t" r="r" b="b"/>
              <a:pathLst>
                <a:path w="869" h="428" extrusionOk="0">
                  <a:moveTo>
                    <a:pt x="724" y="1"/>
                  </a:moveTo>
                  <a:cubicBezTo>
                    <a:pt x="710" y="1"/>
                    <a:pt x="697" y="4"/>
                    <a:pt x="683" y="9"/>
                  </a:cubicBezTo>
                  <a:cubicBezTo>
                    <a:pt x="481" y="40"/>
                    <a:pt x="295" y="71"/>
                    <a:pt x="124" y="149"/>
                  </a:cubicBezTo>
                  <a:cubicBezTo>
                    <a:pt x="47" y="164"/>
                    <a:pt x="0" y="257"/>
                    <a:pt x="47" y="335"/>
                  </a:cubicBezTo>
                  <a:cubicBezTo>
                    <a:pt x="62" y="397"/>
                    <a:pt x="124" y="428"/>
                    <a:pt x="171" y="428"/>
                  </a:cubicBezTo>
                  <a:lnTo>
                    <a:pt x="233" y="428"/>
                  </a:lnTo>
                  <a:cubicBezTo>
                    <a:pt x="388" y="366"/>
                    <a:pt x="558" y="335"/>
                    <a:pt x="745" y="288"/>
                  </a:cubicBezTo>
                  <a:cubicBezTo>
                    <a:pt x="822" y="273"/>
                    <a:pt x="869" y="211"/>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26"/>
            <p:cNvSpPr/>
            <p:nvPr/>
          </p:nvSpPr>
          <p:spPr>
            <a:xfrm>
              <a:off x="2024738" y="3916900"/>
              <a:ext cx="7000" cy="6325"/>
            </a:xfrm>
            <a:custGeom>
              <a:avLst/>
              <a:gdLst/>
              <a:ahLst/>
              <a:cxnLst/>
              <a:rect l="l" t="t" r="r" b="b"/>
              <a:pathLst>
                <a:path w="280" h="253" extrusionOk="0">
                  <a:moveTo>
                    <a:pt x="70" y="1"/>
                  </a:moveTo>
                  <a:cubicBezTo>
                    <a:pt x="46" y="1"/>
                    <a:pt x="22" y="7"/>
                    <a:pt x="1" y="19"/>
                  </a:cubicBezTo>
                  <a:cubicBezTo>
                    <a:pt x="47" y="128"/>
                    <a:pt x="156" y="206"/>
                    <a:pt x="264" y="252"/>
                  </a:cubicBezTo>
                  <a:cubicBezTo>
                    <a:pt x="280" y="206"/>
                    <a:pt x="264" y="128"/>
                    <a:pt x="249" y="97"/>
                  </a:cubicBezTo>
                  <a:cubicBezTo>
                    <a:pt x="204" y="41"/>
                    <a:pt x="135"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26"/>
            <p:cNvSpPr/>
            <p:nvPr/>
          </p:nvSpPr>
          <p:spPr>
            <a:xfrm>
              <a:off x="2021638" y="3914275"/>
              <a:ext cx="13200" cy="11275"/>
            </a:xfrm>
            <a:custGeom>
              <a:avLst/>
              <a:gdLst/>
              <a:ahLst/>
              <a:cxnLst/>
              <a:rect l="l" t="t" r="r" b="b"/>
              <a:pathLst>
                <a:path w="528" h="451" extrusionOk="0">
                  <a:moveTo>
                    <a:pt x="194" y="106"/>
                  </a:moveTo>
                  <a:cubicBezTo>
                    <a:pt x="259" y="106"/>
                    <a:pt x="328" y="146"/>
                    <a:pt x="373" y="202"/>
                  </a:cubicBezTo>
                  <a:cubicBezTo>
                    <a:pt x="388" y="233"/>
                    <a:pt x="404" y="311"/>
                    <a:pt x="388" y="357"/>
                  </a:cubicBezTo>
                  <a:cubicBezTo>
                    <a:pt x="280" y="311"/>
                    <a:pt x="171" y="233"/>
                    <a:pt x="125" y="124"/>
                  </a:cubicBezTo>
                  <a:cubicBezTo>
                    <a:pt x="146" y="112"/>
                    <a:pt x="170" y="106"/>
                    <a:pt x="194" y="106"/>
                  </a:cubicBezTo>
                  <a:close/>
                  <a:moveTo>
                    <a:pt x="171" y="0"/>
                  </a:moveTo>
                  <a:cubicBezTo>
                    <a:pt x="140" y="0"/>
                    <a:pt x="94" y="0"/>
                    <a:pt x="63" y="31"/>
                  </a:cubicBezTo>
                  <a:cubicBezTo>
                    <a:pt x="16" y="31"/>
                    <a:pt x="1" y="62"/>
                    <a:pt x="1" y="109"/>
                  </a:cubicBezTo>
                  <a:cubicBezTo>
                    <a:pt x="1" y="140"/>
                    <a:pt x="16" y="155"/>
                    <a:pt x="47" y="186"/>
                  </a:cubicBezTo>
                  <a:cubicBezTo>
                    <a:pt x="94" y="311"/>
                    <a:pt x="249" y="435"/>
                    <a:pt x="388" y="450"/>
                  </a:cubicBezTo>
                  <a:lnTo>
                    <a:pt x="419" y="450"/>
                  </a:lnTo>
                  <a:lnTo>
                    <a:pt x="435" y="435"/>
                  </a:lnTo>
                  <a:cubicBezTo>
                    <a:pt x="528" y="357"/>
                    <a:pt x="497" y="202"/>
                    <a:pt x="435" y="124"/>
                  </a:cubicBezTo>
                  <a:cubicBezTo>
                    <a:pt x="373" y="47"/>
                    <a:pt x="28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26"/>
            <p:cNvSpPr/>
            <p:nvPr/>
          </p:nvSpPr>
          <p:spPr>
            <a:xfrm>
              <a:off x="1998388" y="3920875"/>
              <a:ext cx="5450" cy="3900"/>
            </a:xfrm>
            <a:custGeom>
              <a:avLst/>
              <a:gdLst/>
              <a:ahLst/>
              <a:cxnLst/>
              <a:rect l="l" t="t" r="r" b="b"/>
              <a:pathLst>
                <a:path w="218" h="156" extrusionOk="0">
                  <a:moveTo>
                    <a:pt x="0" y="0"/>
                  </a:moveTo>
                  <a:cubicBezTo>
                    <a:pt x="0" y="31"/>
                    <a:pt x="47" y="78"/>
                    <a:pt x="62" y="93"/>
                  </a:cubicBezTo>
                  <a:cubicBezTo>
                    <a:pt x="93" y="124"/>
                    <a:pt x="155" y="155"/>
                    <a:pt x="217" y="155"/>
                  </a:cubicBezTo>
                  <a:cubicBezTo>
                    <a:pt x="217" y="109"/>
                    <a:pt x="202" y="47"/>
                    <a:pt x="155" y="31"/>
                  </a:cubicBezTo>
                  <a:cubicBezTo>
                    <a:pt x="124" y="0"/>
                    <a:pt x="62"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26"/>
            <p:cNvSpPr/>
            <p:nvPr/>
          </p:nvSpPr>
          <p:spPr>
            <a:xfrm>
              <a:off x="1994888" y="3918000"/>
              <a:ext cx="11650" cy="9475"/>
            </a:xfrm>
            <a:custGeom>
              <a:avLst/>
              <a:gdLst/>
              <a:ahLst/>
              <a:cxnLst/>
              <a:rect l="l" t="t" r="r" b="b"/>
              <a:pathLst>
                <a:path w="466" h="379" extrusionOk="0">
                  <a:moveTo>
                    <a:pt x="140" y="115"/>
                  </a:moveTo>
                  <a:cubicBezTo>
                    <a:pt x="202" y="115"/>
                    <a:pt x="264" y="131"/>
                    <a:pt x="280" y="146"/>
                  </a:cubicBezTo>
                  <a:cubicBezTo>
                    <a:pt x="311" y="162"/>
                    <a:pt x="342" y="224"/>
                    <a:pt x="342" y="255"/>
                  </a:cubicBezTo>
                  <a:cubicBezTo>
                    <a:pt x="280" y="239"/>
                    <a:pt x="233" y="224"/>
                    <a:pt x="202" y="208"/>
                  </a:cubicBezTo>
                  <a:cubicBezTo>
                    <a:pt x="187" y="193"/>
                    <a:pt x="140" y="146"/>
                    <a:pt x="140" y="115"/>
                  </a:cubicBezTo>
                  <a:close/>
                  <a:moveTo>
                    <a:pt x="152" y="1"/>
                  </a:moveTo>
                  <a:cubicBezTo>
                    <a:pt x="128" y="1"/>
                    <a:pt x="104" y="3"/>
                    <a:pt x="78" y="6"/>
                  </a:cubicBezTo>
                  <a:lnTo>
                    <a:pt x="47" y="6"/>
                  </a:lnTo>
                  <a:lnTo>
                    <a:pt x="47" y="53"/>
                  </a:lnTo>
                  <a:cubicBezTo>
                    <a:pt x="1" y="146"/>
                    <a:pt x="63" y="239"/>
                    <a:pt x="140" y="301"/>
                  </a:cubicBezTo>
                  <a:cubicBezTo>
                    <a:pt x="218" y="348"/>
                    <a:pt x="295" y="363"/>
                    <a:pt x="373" y="379"/>
                  </a:cubicBezTo>
                  <a:lnTo>
                    <a:pt x="419" y="379"/>
                  </a:lnTo>
                  <a:lnTo>
                    <a:pt x="435" y="332"/>
                  </a:lnTo>
                  <a:cubicBezTo>
                    <a:pt x="466" y="255"/>
                    <a:pt x="435" y="146"/>
                    <a:pt x="357" y="69"/>
                  </a:cubicBezTo>
                  <a:cubicBezTo>
                    <a:pt x="298" y="21"/>
                    <a:pt x="230"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26"/>
            <p:cNvSpPr/>
            <p:nvPr/>
          </p:nvSpPr>
          <p:spPr>
            <a:xfrm>
              <a:off x="2154638" y="3990650"/>
              <a:ext cx="2350" cy="16700"/>
            </a:xfrm>
            <a:custGeom>
              <a:avLst/>
              <a:gdLst/>
              <a:ahLst/>
              <a:cxnLst/>
              <a:rect l="l" t="t" r="r" b="b"/>
              <a:pathLst>
                <a:path w="94" h="668" extrusionOk="0">
                  <a:moveTo>
                    <a:pt x="0" y="1"/>
                  </a:moveTo>
                  <a:lnTo>
                    <a:pt x="0" y="497"/>
                  </a:lnTo>
                  <a:cubicBezTo>
                    <a:pt x="0" y="559"/>
                    <a:pt x="16" y="637"/>
                    <a:pt x="62" y="668"/>
                  </a:cubicBezTo>
                  <a:cubicBezTo>
                    <a:pt x="78" y="544"/>
                    <a:pt x="94" y="389"/>
                    <a:pt x="94" y="249"/>
                  </a:cubicBezTo>
                  <a:cubicBezTo>
                    <a:pt x="94" y="171"/>
                    <a:pt x="94" y="109"/>
                    <a:pt x="78" y="47"/>
                  </a:cubicBezTo>
                  <a:cubicBezTo>
                    <a:pt x="62" y="16"/>
                    <a:pt x="16"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26"/>
            <p:cNvSpPr/>
            <p:nvPr/>
          </p:nvSpPr>
          <p:spPr>
            <a:xfrm>
              <a:off x="2151913" y="3987875"/>
              <a:ext cx="7800" cy="22200"/>
            </a:xfrm>
            <a:custGeom>
              <a:avLst/>
              <a:gdLst/>
              <a:ahLst/>
              <a:cxnLst/>
              <a:rect l="l" t="t" r="r" b="b"/>
              <a:pathLst>
                <a:path w="312" h="888" extrusionOk="0">
                  <a:moveTo>
                    <a:pt x="125" y="112"/>
                  </a:moveTo>
                  <a:cubicBezTo>
                    <a:pt x="140" y="112"/>
                    <a:pt x="187" y="127"/>
                    <a:pt x="203" y="158"/>
                  </a:cubicBezTo>
                  <a:cubicBezTo>
                    <a:pt x="218" y="220"/>
                    <a:pt x="218" y="282"/>
                    <a:pt x="218" y="360"/>
                  </a:cubicBezTo>
                  <a:cubicBezTo>
                    <a:pt x="218" y="515"/>
                    <a:pt x="203" y="639"/>
                    <a:pt x="171" y="779"/>
                  </a:cubicBezTo>
                  <a:cubicBezTo>
                    <a:pt x="125" y="748"/>
                    <a:pt x="109" y="670"/>
                    <a:pt x="109" y="608"/>
                  </a:cubicBezTo>
                  <a:cubicBezTo>
                    <a:pt x="109" y="437"/>
                    <a:pt x="109" y="282"/>
                    <a:pt x="125" y="112"/>
                  </a:cubicBezTo>
                  <a:close/>
                  <a:moveTo>
                    <a:pt x="78" y="0"/>
                  </a:moveTo>
                  <a:cubicBezTo>
                    <a:pt x="68" y="0"/>
                    <a:pt x="57" y="1"/>
                    <a:pt x="47" y="3"/>
                  </a:cubicBezTo>
                  <a:lnTo>
                    <a:pt x="1" y="34"/>
                  </a:lnTo>
                  <a:lnTo>
                    <a:pt x="1" y="65"/>
                  </a:lnTo>
                  <a:lnTo>
                    <a:pt x="1" y="608"/>
                  </a:lnTo>
                  <a:cubicBezTo>
                    <a:pt x="1" y="748"/>
                    <a:pt x="63" y="887"/>
                    <a:pt x="187" y="887"/>
                  </a:cubicBezTo>
                  <a:lnTo>
                    <a:pt x="218" y="887"/>
                  </a:lnTo>
                  <a:lnTo>
                    <a:pt x="234" y="841"/>
                  </a:lnTo>
                  <a:cubicBezTo>
                    <a:pt x="296" y="686"/>
                    <a:pt x="311" y="515"/>
                    <a:pt x="311" y="360"/>
                  </a:cubicBezTo>
                  <a:cubicBezTo>
                    <a:pt x="311" y="282"/>
                    <a:pt x="311" y="205"/>
                    <a:pt x="280" y="127"/>
                  </a:cubicBezTo>
                  <a:cubicBezTo>
                    <a:pt x="239" y="46"/>
                    <a:pt x="152"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26"/>
            <p:cNvSpPr/>
            <p:nvPr/>
          </p:nvSpPr>
          <p:spPr>
            <a:xfrm>
              <a:off x="1830863" y="3923975"/>
              <a:ext cx="8575" cy="7000"/>
            </a:xfrm>
            <a:custGeom>
              <a:avLst/>
              <a:gdLst/>
              <a:ahLst/>
              <a:cxnLst/>
              <a:rect l="l" t="t" r="r" b="b"/>
              <a:pathLst>
                <a:path w="343" h="280" extrusionOk="0">
                  <a:moveTo>
                    <a:pt x="249" y="0"/>
                  </a:moveTo>
                  <a:cubicBezTo>
                    <a:pt x="187" y="0"/>
                    <a:pt x="125" y="31"/>
                    <a:pt x="94" y="62"/>
                  </a:cubicBezTo>
                  <a:cubicBezTo>
                    <a:pt x="32" y="124"/>
                    <a:pt x="1" y="202"/>
                    <a:pt x="16" y="279"/>
                  </a:cubicBezTo>
                  <a:cubicBezTo>
                    <a:pt x="94" y="264"/>
                    <a:pt x="172" y="233"/>
                    <a:pt x="234" y="202"/>
                  </a:cubicBezTo>
                  <a:cubicBezTo>
                    <a:pt x="280" y="155"/>
                    <a:pt x="342" y="78"/>
                    <a:pt x="342" y="31"/>
                  </a:cubicBezTo>
                  <a:cubicBezTo>
                    <a:pt x="327" y="0"/>
                    <a:pt x="280"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26"/>
            <p:cNvSpPr/>
            <p:nvPr/>
          </p:nvSpPr>
          <p:spPr>
            <a:xfrm>
              <a:off x="1828538" y="3921275"/>
              <a:ext cx="14000" cy="12025"/>
            </a:xfrm>
            <a:custGeom>
              <a:avLst/>
              <a:gdLst/>
              <a:ahLst/>
              <a:cxnLst/>
              <a:rect l="l" t="t" r="r" b="b"/>
              <a:pathLst>
                <a:path w="560" h="481" extrusionOk="0">
                  <a:moveTo>
                    <a:pt x="342" y="108"/>
                  </a:moveTo>
                  <a:cubicBezTo>
                    <a:pt x="373" y="108"/>
                    <a:pt x="420" y="108"/>
                    <a:pt x="435" y="139"/>
                  </a:cubicBezTo>
                  <a:cubicBezTo>
                    <a:pt x="435" y="217"/>
                    <a:pt x="404" y="263"/>
                    <a:pt x="342" y="310"/>
                  </a:cubicBezTo>
                  <a:cubicBezTo>
                    <a:pt x="265" y="341"/>
                    <a:pt x="203" y="372"/>
                    <a:pt x="109" y="387"/>
                  </a:cubicBezTo>
                  <a:cubicBezTo>
                    <a:pt x="94" y="310"/>
                    <a:pt x="125" y="232"/>
                    <a:pt x="187" y="170"/>
                  </a:cubicBezTo>
                  <a:cubicBezTo>
                    <a:pt x="218" y="139"/>
                    <a:pt x="280" y="108"/>
                    <a:pt x="342" y="108"/>
                  </a:cubicBezTo>
                  <a:close/>
                  <a:moveTo>
                    <a:pt x="374" y="0"/>
                  </a:moveTo>
                  <a:cubicBezTo>
                    <a:pt x="292" y="0"/>
                    <a:pt x="211" y="23"/>
                    <a:pt x="156" y="77"/>
                  </a:cubicBezTo>
                  <a:cubicBezTo>
                    <a:pt x="32" y="155"/>
                    <a:pt x="1" y="310"/>
                    <a:pt x="47" y="449"/>
                  </a:cubicBezTo>
                  <a:lnTo>
                    <a:pt x="78" y="480"/>
                  </a:lnTo>
                  <a:lnTo>
                    <a:pt x="109" y="480"/>
                  </a:lnTo>
                  <a:cubicBezTo>
                    <a:pt x="203" y="465"/>
                    <a:pt x="296" y="449"/>
                    <a:pt x="404" y="387"/>
                  </a:cubicBezTo>
                  <a:cubicBezTo>
                    <a:pt x="497" y="310"/>
                    <a:pt x="559" y="186"/>
                    <a:pt x="528" y="77"/>
                  </a:cubicBezTo>
                  <a:lnTo>
                    <a:pt x="559" y="62"/>
                  </a:lnTo>
                  <a:lnTo>
                    <a:pt x="544" y="31"/>
                  </a:lnTo>
                  <a:cubicBezTo>
                    <a:pt x="492" y="11"/>
                    <a:pt x="433"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26"/>
            <p:cNvSpPr/>
            <p:nvPr/>
          </p:nvSpPr>
          <p:spPr>
            <a:xfrm>
              <a:off x="1782788" y="3900325"/>
              <a:ext cx="7775" cy="5825"/>
            </a:xfrm>
            <a:custGeom>
              <a:avLst/>
              <a:gdLst/>
              <a:ahLst/>
              <a:cxnLst/>
              <a:rect l="l" t="t" r="r" b="b"/>
              <a:pathLst>
                <a:path w="311" h="233" extrusionOk="0">
                  <a:moveTo>
                    <a:pt x="171" y="0"/>
                  </a:moveTo>
                  <a:cubicBezTo>
                    <a:pt x="109" y="0"/>
                    <a:pt x="63" y="47"/>
                    <a:pt x="16" y="78"/>
                  </a:cubicBezTo>
                  <a:cubicBezTo>
                    <a:pt x="1" y="93"/>
                    <a:pt x="1" y="124"/>
                    <a:pt x="1" y="140"/>
                  </a:cubicBezTo>
                  <a:cubicBezTo>
                    <a:pt x="1" y="171"/>
                    <a:pt x="16" y="186"/>
                    <a:pt x="63" y="217"/>
                  </a:cubicBezTo>
                  <a:cubicBezTo>
                    <a:pt x="78" y="233"/>
                    <a:pt x="109" y="233"/>
                    <a:pt x="156" y="233"/>
                  </a:cubicBezTo>
                  <a:cubicBezTo>
                    <a:pt x="218" y="233"/>
                    <a:pt x="249" y="217"/>
                    <a:pt x="264" y="171"/>
                  </a:cubicBezTo>
                  <a:cubicBezTo>
                    <a:pt x="295" y="140"/>
                    <a:pt x="311" y="93"/>
                    <a:pt x="295" y="62"/>
                  </a:cubicBezTo>
                  <a:cubicBezTo>
                    <a:pt x="264" y="62"/>
                    <a:pt x="249" y="47"/>
                    <a:pt x="233" y="16"/>
                  </a:cubicBezTo>
                  <a:cubicBezTo>
                    <a:pt x="218" y="16"/>
                    <a:pt x="18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26"/>
            <p:cNvSpPr/>
            <p:nvPr/>
          </p:nvSpPr>
          <p:spPr>
            <a:xfrm>
              <a:off x="1779688" y="3898250"/>
              <a:ext cx="13225" cy="11400"/>
            </a:xfrm>
            <a:custGeom>
              <a:avLst/>
              <a:gdLst/>
              <a:ahLst/>
              <a:cxnLst/>
              <a:rect l="l" t="t" r="r" b="b"/>
              <a:pathLst>
                <a:path w="529" h="456" extrusionOk="0">
                  <a:moveTo>
                    <a:pt x="295" y="83"/>
                  </a:moveTo>
                  <a:cubicBezTo>
                    <a:pt x="311" y="83"/>
                    <a:pt x="342" y="99"/>
                    <a:pt x="357" y="99"/>
                  </a:cubicBezTo>
                  <a:cubicBezTo>
                    <a:pt x="388" y="99"/>
                    <a:pt x="419" y="145"/>
                    <a:pt x="419" y="176"/>
                  </a:cubicBezTo>
                  <a:cubicBezTo>
                    <a:pt x="419" y="214"/>
                    <a:pt x="419" y="262"/>
                    <a:pt x="403" y="262"/>
                  </a:cubicBezTo>
                  <a:cubicBezTo>
                    <a:pt x="399" y="262"/>
                    <a:pt x="394" y="259"/>
                    <a:pt x="388" y="254"/>
                  </a:cubicBezTo>
                  <a:cubicBezTo>
                    <a:pt x="373" y="300"/>
                    <a:pt x="342" y="316"/>
                    <a:pt x="280" y="316"/>
                  </a:cubicBezTo>
                  <a:cubicBezTo>
                    <a:pt x="233" y="316"/>
                    <a:pt x="202" y="316"/>
                    <a:pt x="187" y="300"/>
                  </a:cubicBezTo>
                  <a:cubicBezTo>
                    <a:pt x="140" y="269"/>
                    <a:pt x="125" y="254"/>
                    <a:pt x="125" y="223"/>
                  </a:cubicBezTo>
                  <a:cubicBezTo>
                    <a:pt x="125" y="207"/>
                    <a:pt x="125" y="176"/>
                    <a:pt x="140" y="161"/>
                  </a:cubicBezTo>
                  <a:cubicBezTo>
                    <a:pt x="187" y="130"/>
                    <a:pt x="233" y="83"/>
                    <a:pt x="295" y="83"/>
                  </a:cubicBezTo>
                  <a:close/>
                  <a:moveTo>
                    <a:pt x="285" y="0"/>
                  </a:moveTo>
                  <a:cubicBezTo>
                    <a:pt x="196" y="0"/>
                    <a:pt x="102" y="42"/>
                    <a:pt x="47" y="130"/>
                  </a:cubicBezTo>
                  <a:cubicBezTo>
                    <a:pt x="32" y="161"/>
                    <a:pt x="1" y="207"/>
                    <a:pt x="1" y="238"/>
                  </a:cubicBezTo>
                  <a:cubicBezTo>
                    <a:pt x="1" y="300"/>
                    <a:pt x="47" y="378"/>
                    <a:pt x="109" y="409"/>
                  </a:cubicBezTo>
                  <a:cubicBezTo>
                    <a:pt x="156" y="440"/>
                    <a:pt x="202" y="455"/>
                    <a:pt x="264" y="455"/>
                  </a:cubicBezTo>
                  <a:cubicBezTo>
                    <a:pt x="357" y="455"/>
                    <a:pt x="435" y="409"/>
                    <a:pt x="466" y="362"/>
                  </a:cubicBezTo>
                  <a:cubicBezTo>
                    <a:pt x="513" y="316"/>
                    <a:pt x="528" y="238"/>
                    <a:pt x="513" y="161"/>
                  </a:cubicBezTo>
                  <a:cubicBezTo>
                    <a:pt x="497" y="99"/>
                    <a:pt x="450" y="52"/>
                    <a:pt x="388" y="21"/>
                  </a:cubicBezTo>
                  <a:cubicBezTo>
                    <a:pt x="357" y="7"/>
                    <a:pt x="321"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26"/>
            <p:cNvSpPr/>
            <p:nvPr/>
          </p:nvSpPr>
          <p:spPr>
            <a:xfrm>
              <a:off x="2036763" y="4172900"/>
              <a:ext cx="9325" cy="6225"/>
            </a:xfrm>
            <a:custGeom>
              <a:avLst/>
              <a:gdLst/>
              <a:ahLst/>
              <a:cxnLst/>
              <a:rect l="l" t="t" r="r" b="b"/>
              <a:pathLst>
                <a:path w="373" h="249" extrusionOk="0">
                  <a:moveTo>
                    <a:pt x="342" y="0"/>
                  </a:moveTo>
                  <a:lnTo>
                    <a:pt x="295" y="16"/>
                  </a:lnTo>
                  <a:cubicBezTo>
                    <a:pt x="264" y="93"/>
                    <a:pt x="218" y="124"/>
                    <a:pt x="140" y="155"/>
                  </a:cubicBezTo>
                  <a:cubicBezTo>
                    <a:pt x="109" y="155"/>
                    <a:pt x="94" y="155"/>
                    <a:pt x="78" y="171"/>
                  </a:cubicBezTo>
                  <a:cubicBezTo>
                    <a:pt x="32" y="171"/>
                    <a:pt x="1" y="186"/>
                    <a:pt x="1" y="186"/>
                  </a:cubicBezTo>
                  <a:lnTo>
                    <a:pt x="1" y="202"/>
                  </a:lnTo>
                  <a:cubicBezTo>
                    <a:pt x="16" y="233"/>
                    <a:pt x="63" y="248"/>
                    <a:pt x="78" y="248"/>
                  </a:cubicBezTo>
                  <a:cubicBezTo>
                    <a:pt x="156" y="248"/>
                    <a:pt x="233" y="233"/>
                    <a:pt x="295" y="171"/>
                  </a:cubicBezTo>
                  <a:cubicBezTo>
                    <a:pt x="326" y="124"/>
                    <a:pt x="373" y="47"/>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26"/>
            <p:cNvSpPr/>
            <p:nvPr/>
          </p:nvSpPr>
          <p:spPr>
            <a:xfrm>
              <a:off x="2034438" y="4170950"/>
              <a:ext cx="14375" cy="10500"/>
            </a:xfrm>
            <a:custGeom>
              <a:avLst/>
              <a:gdLst/>
              <a:ahLst/>
              <a:cxnLst/>
              <a:rect l="l" t="t" r="r" b="b"/>
              <a:pathLst>
                <a:path w="575" h="420" extrusionOk="0">
                  <a:moveTo>
                    <a:pt x="466" y="94"/>
                  </a:moveTo>
                  <a:cubicBezTo>
                    <a:pt x="481" y="156"/>
                    <a:pt x="435" y="218"/>
                    <a:pt x="404" y="264"/>
                  </a:cubicBezTo>
                  <a:cubicBezTo>
                    <a:pt x="353" y="303"/>
                    <a:pt x="281" y="330"/>
                    <a:pt x="213" y="330"/>
                  </a:cubicBezTo>
                  <a:cubicBezTo>
                    <a:pt x="199" y="330"/>
                    <a:pt x="185" y="329"/>
                    <a:pt x="171" y="326"/>
                  </a:cubicBezTo>
                  <a:cubicBezTo>
                    <a:pt x="156" y="326"/>
                    <a:pt x="109" y="311"/>
                    <a:pt x="94" y="280"/>
                  </a:cubicBezTo>
                  <a:lnTo>
                    <a:pt x="94" y="264"/>
                  </a:lnTo>
                  <a:cubicBezTo>
                    <a:pt x="94" y="264"/>
                    <a:pt x="125" y="249"/>
                    <a:pt x="171" y="249"/>
                  </a:cubicBezTo>
                  <a:cubicBezTo>
                    <a:pt x="187" y="233"/>
                    <a:pt x="202" y="233"/>
                    <a:pt x="233" y="233"/>
                  </a:cubicBezTo>
                  <a:cubicBezTo>
                    <a:pt x="311" y="202"/>
                    <a:pt x="357" y="171"/>
                    <a:pt x="388" y="94"/>
                  </a:cubicBezTo>
                  <a:close/>
                  <a:moveTo>
                    <a:pt x="311" y="1"/>
                  </a:moveTo>
                  <a:lnTo>
                    <a:pt x="311" y="32"/>
                  </a:lnTo>
                  <a:cubicBezTo>
                    <a:pt x="280" y="78"/>
                    <a:pt x="249" y="109"/>
                    <a:pt x="202" y="125"/>
                  </a:cubicBezTo>
                  <a:lnTo>
                    <a:pt x="171" y="125"/>
                  </a:lnTo>
                  <a:cubicBezTo>
                    <a:pt x="109" y="125"/>
                    <a:pt x="47" y="156"/>
                    <a:pt x="16" y="202"/>
                  </a:cubicBezTo>
                  <a:cubicBezTo>
                    <a:pt x="0" y="249"/>
                    <a:pt x="0" y="280"/>
                    <a:pt x="16" y="326"/>
                  </a:cubicBezTo>
                  <a:cubicBezTo>
                    <a:pt x="32" y="388"/>
                    <a:pt x="109" y="419"/>
                    <a:pt x="171" y="419"/>
                  </a:cubicBezTo>
                  <a:lnTo>
                    <a:pt x="202" y="419"/>
                  </a:lnTo>
                  <a:cubicBezTo>
                    <a:pt x="311" y="419"/>
                    <a:pt x="404" y="388"/>
                    <a:pt x="466"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26"/>
            <p:cNvSpPr/>
            <p:nvPr/>
          </p:nvSpPr>
          <p:spPr>
            <a:xfrm>
              <a:off x="2145713" y="3956150"/>
              <a:ext cx="4300" cy="4325"/>
            </a:xfrm>
            <a:custGeom>
              <a:avLst/>
              <a:gdLst/>
              <a:ahLst/>
              <a:cxnLst/>
              <a:rect l="l" t="t" r="r" b="b"/>
              <a:pathLst>
                <a:path w="172" h="173" extrusionOk="0">
                  <a:moveTo>
                    <a:pt x="47" y="0"/>
                  </a:moveTo>
                  <a:cubicBezTo>
                    <a:pt x="16" y="16"/>
                    <a:pt x="1" y="31"/>
                    <a:pt x="1" y="62"/>
                  </a:cubicBezTo>
                  <a:cubicBezTo>
                    <a:pt x="1" y="78"/>
                    <a:pt x="1" y="109"/>
                    <a:pt x="16" y="140"/>
                  </a:cubicBezTo>
                  <a:cubicBezTo>
                    <a:pt x="45" y="159"/>
                    <a:pt x="80" y="172"/>
                    <a:pt x="109" y="172"/>
                  </a:cubicBezTo>
                  <a:cubicBezTo>
                    <a:pt x="128" y="172"/>
                    <a:pt x="144" y="167"/>
                    <a:pt x="156" y="156"/>
                  </a:cubicBezTo>
                  <a:cubicBezTo>
                    <a:pt x="171" y="140"/>
                    <a:pt x="171" y="140"/>
                    <a:pt x="171" y="93"/>
                  </a:cubicBezTo>
                  <a:cubicBezTo>
                    <a:pt x="171" y="78"/>
                    <a:pt x="171" y="62"/>
                    <a:pt x="156" y="31"/>
                  </a:cubicBezTo>
                  <a:cubicBezTo>
                    <a:pt x="140" y="16"/>
                    <a:pt x="94"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26"/>
            <p:cNvSpPr/>
            <p:nvPr/>
          </p:nvSpPr>
          <p:spPr>
            <a:xfrm>
              <a:off x="2143013" y="3953725"/>
              <a:ext cx="10100" cy="9050"/>
            </a:xfrm>
            <a:custGeom>
              <a:avLst/>
              <a:gdLst/>
              <a:ahLst/>
              <a:cxnLst/>
              <a:rect l="l" t="t" r="r" b="b"/>
              <a:pathLst>
                <a:path w="404" h="362" extrusionOk="0">
                  <a:moveTo>
                    <a:pt x="186" y="97"/>
                  </a:moveTo>
                  <a:cubicBezTo>
                    <a:pt x="233" y="97"/>
                    <a:pt x="264" y="113"/>
                    <a:pt x="264" y="113"/>
                  </a:cubicBezTo>
                  <a:cubicBezTo>
                    <a:pt x="279" y="128"/>
                    <a:pt x="279" y="159"/>
                    <a:pt x="279" y="175"/>
                  </a:cubicBezTo>
                  <a:cubicBezTo>
                    <a:pt x="279" y="206"/>
                    <a:pt x="279" y="206"/>
                    <a:pt x="264" y="237"/>
                  </a:cubicBezTo>
                  <a:cubicBezTo>
                    <a:pt x="253" y="248"/>
                    <a:pt x="238" y="253"/>
                    <a:pt x="222" y="253"/>
                  </a:cubicBezTo>
                  <a:cubicBezTo>
                    <a:pt x="193" y="253"/>
                    <a:pt x="160" y="236"/>
                    <a:pt x="140" y="206"/>
                  </a:cubicBezTo>
                  <a:cubicBezTo>
                    <a:pt x="109" y="190"/>
                    <a:pt x="109" y="159"/>
                    <a:pt x="109" y="128"/>
                  </a:cubicBezTo>
                  <a:cubicBezTo>
                    <a:pt x="109" y="113"/>
                    <a:pt x="140" y="97"/>
                    <a:pt x="155" y="97"/>
                  </a:cubicBezTo>
                  <a:close/>
                  <a:moveTo>
                    <a:pt x="183" y="1"/>
                  </a:moveTo>
                  <a:cubicBezTo>
                    <a:pt x="156" y="1"/>
                    <a:pt x="131" y="7"/>
                    <a:pt x="109" y="20"/>
                  </a:cubicBezTo>
                  <a:cubicBezTo>
                    <a:pt x="78" y="35"/>
                    <a:pt x="31" y="82"/>
                    <a:pt x="16" y="113"/>
                  </a:cubicBezTo>
                  <a:cubicBezTo>
                    <a:pt x="0" y="175"/>
                    <a:pt x="16" y="237"/>
                    <a:pt x="62" y="284"/>
                  </a:cubicBezTo>
                  <a:cubicBezTo>
                    <a:pt x="93" y="346"/>
                    <a:pt x="171" y="361"/>
                    <a:pt x="233" y="361"/>
                  </a:cubicBezTo>
                  <a:cubicBezTo>
                    <a:pt x="264" y="361"/>
                    <a:pt x="310" y="346"/>
                    <a:pt x="341" y="330"/>
                  </a:cubicBezTo>
                  <a:cubicBezTo>
                    <a:pt x="388" y="315"/>
                    <a:pt x="403" y="253"/>
                    <a:pt x="403" y="206"/>
                  </a:cubicBezTo>
                  <a:cubicBezTo>
                    <a:pt x="403" y="175"/>
                    <a:pt x="403" y="113"/>
                    <a:pt x="372" y="82"/>
                  </a:cubicBezTo>
                  <a:cubicBezTo>
                    <a:pt x="328" y="37"/>
                    <a:pt x="252"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26"/>
            <p:cNvSpPr/>
            <p:nvPr/>
          </p:nvSpPr>
          <p:spPr>
            <a:xfrm>
              <a:off x="1956113" y="3908450"/>
              <a:ext cx="5075" cy="5075"/>
            </a:xfrm>
            <a:custGeom>
              <a:avLst/>
              <a:gdLst/>
              <a:ahLst/>
              <a:cxnLst/>
              <a:rect l="l" t="t" r="r" b="b"/>
              <a:pathLst>
                <a:path w="203" h="203" extrusionOk="0">
                  <a:moveTo>
                    <a:pt x="125" y="1"/>
                  </a:moveTo>
                  <a:cubicBezTo>
                    <a:pt x="78" y="1"/>
                    <a:pt x="63" y="1"/>
                    <a:pt x="32" y="32"/>
                  </a:cubicBezTo>
                  <a:cubicBezTo>
                    <a:pt x="1" y="47"/>
                    <a:pt x="1" y="78"/>
                    <a:pt x="1" y="109"/>
                  </a:cubicBezTo>
                  <a:cubicBezTo>
                    <a:pt x="32" y="156"/>
                    <a:pt x="63" y="202"/>
                    <a:pt x="109" y="202"/>
                  </a:cubicBezTo>
                  <a:cubicBezTo>
                    <a:pt x="140" y="202"/>
                    <a:pt x="156" y="187"/>
                    <a:pt x="187" y="140"/>
                  </a:cubicBezTo>
                  <a:cubicBezTo>
                    <a:pt x="202" y="109"/>
                    <a:pt x="202" y="63"/>
                    <a:pt x="202" y="32"/>
                  </a:cubicBezTo>
                  <a:cubicBezTo>
                    <a:pt x="187" y="32"/>
                    <a:pt x="15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26"/>
            <p:cNvSpPr/>
            <p:nvPr/>
          </p:nvSpPr>
          <p:spPr>
            <a:xfrm>
              <a:off x="1953788" y="3906000"/>
              <a:ext cx="10875" cy="9925"/>
            </a:xfrm>
            <a:custGeom>
              <a:avLst/>
              <a:gdLst/>
              <a:ahLst/>
              <a:cxnLst/>
              <a:rect l="l" t="t" r="r" b="b"/>
              <a:pathLst>
                <a:path w="435" h="397" extrusionOk="0">
                  <a:moveTo>
                    <a:pt x="218" y="130"/>
                  </a:moveTo>
                  <a:cubicBezTo>
                    <a:pt x="249" y="130"/>
                    <a:pt x="280" y="145"/>
                    <a:pt x="295" y="145"/>
                  </a:cubicBezTo>
                  <a:cubicBezTo>
                    <a:pt x="295" y="176"/>
                    <a:pt x="295" y="223"/>
                    <a:pt x="280" y="254"/>
                  </a:cubicBezTo>
                  <a:cubicBezTo>
                    <a:pt x="249" y="300"/>
                    <a:pt x="233" y="316"/>
                    <a:pt x="202" y="316"/>
                  </a:cubicBezTo>
                  <a:cubicBezTo>
                    <a:pt x="156" y="316"/>
                    <a:pt x="140" y="285"/>
                    <a:pt x="125" y="238"/>
                  </a:cubicBezTo>
                  <a:cubicBezTo>
                    <a:pt x="94" y="207"/>
                    <a:pt x="94" y="161"/>
                    <a:pt x="125" y="145"/>
                  </a:cubicBezTo>
                  <a:cubicBezTo>
                    <a:pt x="156" y="130"/>
                    <a:pt x="171" y="130"/>
                    <a:pt x="218" y="130"/>
                  </a:cubicBezTo>
                  <a:close/>
                  <a:moveTo>
                    <a:pt x="247" y="1"/>
                  </a:moveTo>
                  <a:cubicBezTo>
                    <a:pt x="185" y="1"/>
                    <a:pt x="123" y="16"/>
                    <a:pt x="78" y="52"/>
                  </a:cubicBezTo>
                  <a:cubicBezTo>
                    <a:pt x="16" y="99"/>
                    <a:pt x="0" y="176"/>
                    <a:pt x="16" y="254"/>
                  </a:cubicBezTo>
                  <a:cubicBezTo>
                    <a:pt x="43" y="349"/>
                    <a:pt x="106" y="396"/>
                    <a:pt x="184" y="396"/>
                  </a:cubicBezTo>
                  <a:cubicBezTo>
                    <a:pt x="195" y="396"/>
                    <a:pt x="206" y="395"/>
                    <a:pt x="218" y="393"/>
                  </a:cubicBezTo>
                  <a:cubicBezTo>
                    <a:pt x="295" y="393"/>
                    <a:pt x="357" y="362"/>
                    <a:pt x="388" y="285"/>
                  </a:cubicBezTo>
                  <a:cubicBezTo>
                    <a:pt x="435" y="207"/>
                    <a:pt x="435" y="99"/>
                    <a:pt x="388" y="52"/>
                  </a:cubicBezTo>
                  <a:lnTo>
                    <a:pt x="388" y="21"/>
                  </a:lnTo>
                  <a:lnTo>
                    <a:pt x="373" y="21"/>
                  </a:lnTo>
                  <a:cubicBezTo>
                    <a:pt x="334" y="8"/>
                    <a:pt x="290"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26"/>
            <p:cNvSpPr/>
            <p:nvPr/>
          </p:nvSpPr>
          <p:spPr>
            <a:xfrm>
              <a:off x="1823113" y="4033300"/>
              <a:ext cx="5850" cy="4675"/>
            </a:xfrm>
            <a:custGeom>
              <a:avLst/>
              <a:gdLst/>
              <a:ahLst/>
              <a:cxnLst/>
              <a:rect l="l" t="t" r="r" b="b"/>
              <a:pathLst>
                <a:path w="234" h="187" extrusionOk="0">
                  <a:moveTo>
                    <a:pt x="47" y="1"/>
                  </a:moveTo>
                  <a:cubicBezTo>
                    <a:pt x="32" y="32"/>
                    <a:pt x="1" y="94"/>
                    <a:pt x="16" y="109"/>
                  </a:cubicBezTo>
                  <a:cubicBezTo>
                    <a:pt x="32" y="125"/>
                    <a:pt x="47" y="125"/>
                    <a:pt x="78" y="156"/>
                  </a:cubicBezTo>
                  <a:lnTo>
                    <a:pt x="202" y="187"/>
                  </a:lnTo>
                  <a:cubicBezTo>
                    <a:pt x="233" y="156"/>
                    <a:pt x="233" y="109"/>
                    <a:pt x="233" y="47"/>
                  </a:cubicBezTo>
                  <a:lnTo>
                    <a:pt x="202" y="32"/>
                  </a:lnTo>
                  <a:lnTo>
                    <a:pt x="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26"/>
            <p:cNvSpPr/>
            <p:nvPr/>
          </p:nvSpPr>
          <p:spPr>
            <a:xfrm>
              <a:off x="1819638" y="4029825"/>
              <a:ext cx="11650" cy="11250"/>
            </a:xfrm>
            <a:custGeom>
              <a:avLst/>
              <a:gdLst/>
              <a:ahLst/>
              <a:cxnLst/>
              <a:rect l="l" t="t" r="r" b="b"/>
              <a:pathLst>
                <a:path w="466" h="450" extrusionOk="0">
                  <a:moveTo>
                    <a:pt x="171" y="109"/>
                  </a:moveTo>
                  <a:lnTo>
                    <a:pt x="326" y="155"/>
                  </a:lnTo>
                  <a:cubicBezTo>
                    <a:pt x="341" y="171"/>
                    <a:pt x="372" y="171"/>
                    <a:pt x="372" y="186"/>
                  </a:cubicBezTo>
                  <a:cubicBezTo>
                    <a:pt x="372" y="248"/>
                    <a:pt x="372" y="295"/>
                    <a:pt x="326" y="310"/>
                  </a:cubicBezTo>
                  <a:lnTo>
                    <a:pt x="186" y="264"/>
                  </a:lnTo>
                  <a:cubicBezTo>
                    <a:pt x="171" y="248"/>
                    <a:pt x="155" y="248"/>
                    <a:pt x="140" y="233"/>
                  </a:cubicBezTo>
                  <a:cubicBezTo>
                    <a:pt x="109" y="202"/>
                    <a:pt x="155" y="155"/>
                    <a:pt x="171" y="109"/>
                  </a:cubicBezTo>
                  <a:close/>
                  <a:moveTo>
                    <a:pt x="140" y="0"/>
                  </a:moveTo>
                  <a:lnTo>
                    <a:pt x="124" y="16"/>
                  </a:lnTo>
                  <a:cubicBezTo>
                    <a:pt x="0" y="155"/>
                    <a:pt x="16" y="248"/>
                    <a:pt x="62" y="295"/>
                  </a:cubicBezTo>
                  <a:cubicBezTo>
                    <a:pt x="93" y="341"/>
                    <a:pt x="140" y="341"/>
                    <a:pt x="171" y="372"/>
                  </a:cubicBezTo>
                  <a:lnTo>
                    <a:pt x="403" y="450"/>
                  </a:lnTo>
                  <a:lnTo>
                    <a:pt x="419" y="403"/>
                  </a:lnTo>
                  <a:cubicBezTo>
                    <a:pt x="450" y="341"/>
                    <a:pt x="465" y="264"/>
                    <a:pt x="465" y="186"/>
                  </a:cubicBezTo>
                  <a:cubicBezTo>
                    <a:pt x="465" y="140"/>
                    <a:pt x="419" y="78"/>
                    <a:pt x="372" y="62"/>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26"/>
            <p:cNvSpPr/>
            <p:nvPr/>
          </p:nvSpPr>
          <p:spPr>
            <a:xfrm>
              <a:off x="2096488" y="4195900"/>
              <a:ext cx="6225" cy="7750"/>
            </a:xfrm>
            <a:custGeom>
              <a:avLst/>
              <a:gdLst/>
              <a:ahLst/>
              <a:cxnLst/>
              <a:rect l="l" t="t" r="r" b="b"/>
              <a:pathLst>
                <a:path w="249" h="310" extrusionOk="0">
                  <a:moveTo>
                    <a:pt x="184" y="1"/>
                  </a:moveTo>
                  <a:cubicBezTo>
                    <a:pt x="129" y="1"/>
                    <a:pt x="83" y="40"/>
                    <a:pt x="47" y="88"/>
                  </a:cubicBezTo>
                  <a:cubicBezTo>
                    <a:pt x="16" y="135"/>
                    <a:pt x="0" y="212"/>
                    <a:pt x="31" y="290"/>
                  </a:cubicBezTo>
                  <a:cubicBezTo>
                    <a:pt x="45" y="304"/>
                    <a:pt x="62" y="309"/>
                    <a:pt x="81" y="309"/>
                  </a:cubicBezTo>
                  <a:cubicBezTo>
                    <a:pt x="127" y="309"/>
                    <a:pt x="180" y="276"/>
                    <a:pt x="202" y="243"/>
                  </a:cubicBezTo>
                  <a:cubicBezTo>
                    <a:pt x="248" y="181"/>
                    <a:pt x="248" y="104"/>
                    <a:pt x="233" y="11"/>
                  </a:cubicBezTo>
                  <a:cubicBezTo>
                    <a:pt x="216" y="4"/>
                    <a:pt x="19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26"/>
            <p:cNvSpPr/>
            <p:nvPr/>
          </p:nvSpPr>
          <p:spPr>
            <a:xfrm>
              <a:off x="2093763" y="4192975"/>
              <a:ext cx="11650" cy="12900"/>
            </a:xfrm>
            <a:custGeom>
              <a:avLst/>
              <a:gdLst/>
              <a:ahLst/>
              <a:cxnLst/>
              <a:rect l="l" t="t" r="r" b="b"/>
              <a:pathLst>
                <a:path w="466" h="516" extrusionOk="0">
                  <a:moveTo>
                    <a:pt x="342" y="97"/>
                  </a:moveTo>
                  <a:cubicBezTo>
                    <a:pt x="342" y="205"/>
                    <a:pt x="342" y="283"/>
                    <a:pt x="311" y="329"/>
                  </a:cubicBezTo>
                  <a:cubicBezTo>
                    <a:pt x="288" y="374"/>
                    <a:pt x="234" y="410"/>
                    <a:pt x="188" y="410"/>
                  </a:cubicBezTo>
                  <a:cubicBezTo>
                    <a:pt x="170" y="410"/>
                    <a:pt x="153" y="405"/>
                    <a:pt x="140" y="392"/>
                  </a:cubicBezTo>
                  <a:cubicBezTo>
                    <a:pt x="109" y="314"/>
                    <a:pt x="125" y="236"/>
                    <a:pt x="156" y="174"/>
                  </a:cubicBezTo>
                  <a:cubicBezTo>
                    <a:pt x="202" y="143"/>
                    <a:pt x="280" y="97"/>
                    <a:pt x="342" y="97"/>
                  </a:cubicBezTo>
                  <a:close/>
                  <a:moveTo>
                    <a:pt x="335" y="0"/>
                  </a:moveTo>
                  <a:cubicBezTo>
                    <a:pt x="238" y="0"/>
                    <a:pt x="133" y="36"/>
                    <a:pt x="94" y="128"/>
                  </a:cubicBezTo>
                  <a:cubicBezTo>
                    <a:pt x="31" y="221"/>
                    <a:pt x="0" y="360"/>
                    <a:pt x="62" y="454"/>
                  </a:cubicBezTo>
                  <a:lnTo>
                    <a:pt x="94" y="469"/>
                  </a:lnTo>
                  <a:cubicBezTo>
                    <a:pt x="125" y="485"/>
                    <a:pt x="171" y="516"/>
                    <a:pt x="202" y="516"/>
                  </a:cubicBezTo>
                  <a:cubicBezTo>
                    <a:pt x="280" y="516"/>
                    <a:pt x="373" y="454"/>
                    <a:pt x="419" y="376"/>
                  </a:cubicBezTo>
                  <a:cubicBezTo>
                    <a:pt x="466" y="252"/>
                    <a:pt x="450" y="143"/>
                    <a:pt x="435" y="50"/>
                  </a:cubicBezTo>
                  <a:lnTo>
                    <a:pt x="435" y="4"/>
                  </a:lnTo>
                  <a:lnTo>
                    <a:pt x="388" y="4"/>
                  </a:lnTo>
                  <a:cubicBezTo>
                    <a:pt x="371" y="1"/>
                    <a:pt x="353"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26"/>
            <p:cNvSpPr/>
            <p:nvPr/>
          </p:nvSpPr>
          <p:spPr>
            <a:xfrm>
              <a:off x="1935963" y="3796000"/>
              <a:ext cx="6225" cy="5650"/>
            </a:xfrm>
            <a:custGeom>
              <a:avLst/>
              <a:gdLst/>
              <a:ahLst/>
              <a:cxnLst/>
              <a:rect l="l" t="t" r="r" b="b"/>
              <a:pathLst>
                <a:path w="249" h="226" extrusionOk="0">
                  <a:moveTo>
                    <a:pt x="62" y="1"/>
                  </a:moveTo>
                  <a:cubicBezTo>
                    <a:pt x="62" y="32"/>
                    <a:pt x="62" y="32"/>
                    <a:pt x="31" y="32"/>
                  </a:cubicBezTo>
                  <a:cubicBezTo>
                    <a:pt x="0" y="79"/>
                    <a:pt x="16" y="156"/>
                    <a:pt x="62" y="203"/>
                  </a:cubicBezTo>
                  <a:cubicBezTo>
                    <a:pt x="78" y="218"/>
                    <a:pt x="109" y="226"/>
                    <a:pt x="142" y="226"/>
                  </a:cubicBezTo>
                  <a:cubicBezTo>
                    <a:pt x="175" y="226"/>
                    <a:pt x="209" y="218"/>
                    <a:pt x="233" y="203"/>
                  </a:cubicBezTo>
                  <a:cubicBezTo>
                    <a:pt x="248" y="187"/>
                    <a:pt x="248" y="141"/>
                    <a:pt x="248" y="110"/>
                  </a:cubicBezTo>
                  <a:cubicBezTo>
                    <a:pt x="248" y="63"/>
                    <a:pt x="233" y="47"/>
                    <a:pt x="186" y="32"/>
                  </a:cubicBezTo>
                  <a:cubicBezTo>
                    <a:pt x="171" y="1"/>
                    <a:pt x="14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26"/>
            <p:cNvSpPr/>
            <p:nvPr/>
          </p:nvSpPr>
          <p:spPr>
            <a:xfrm>
              <a:off x="1933613" y="3793675"/>
              <a:ext cx="11675" cy="10425"/>
            </a:xfrm>
            <a:custGeom>
              <a:avLst/>
              <a:gdLst/>
              <a:ahLst/>
              <a:cxnLst/>
              <a:rect l="l" t="t" r="r" b="b"/>
              <a:pathLst>
                <a:path w="467" h="417" extrusionOk="0">
                  <a:moveTo>
                    <a:pt x="311" y="125"/>
                  </a:moveTo>
                  <a:cubicBezTo>
                    <a:pt x="342" y="140"/>
                    <a:pt x="358" y="156"/>
                    <a:pt x="358" y="203"/>
                  </a:cubicBezTo>
                  <a:cubicBezTo>
                    <a:pt x="358" y="234"/>
                    <a:pt x="358" y="280"/>
                    <a:pt x="342" y="296"/>
                  </a:cubicBezTo>
                  <a:cubicBezTo>
                    <a:pt x="327" y="311"/>
                    <a:pt x="292" y="319"/>
                    <a:pt x="257" y="319"/>
                  </a:cubicBezTo>
                  <a:cubicBezTo>
                    <a:pt x="222" y="319"/>
                    <a:pt x="187" y="311"/>
                    <a:pt x="172" y="296"/>
                  </a:cubicBezTo>
                  <a:cubicBezTo>
                    <a:pt x="125" y="249"/>
                    <a:pt x="110" y="172"/>
                    <a:pt x="156" y="125"/>
                  </a:cubicBezTo>
                  <a:close/>
                  <a:moveTo>
                    <a:pt x="94" y="1"/>
                  </a:moveTo>
                  <a:lnTo>
                    <a:pt x="79" y="16"/>
                  </a:lnTo>
                  <a:cubicBezTo>
                    <a:pt x="1" y="125"/>
                    <a:pt x="1" y="280"/>
                    <a:pt x="79" y="358"/>
                  </a:cubicBezTo>
                  <a:cubicBezTo>
                    <a:pt x="101" y="391"/>
                    <a:pt x="147" y="417"/>
                    <a:pt x="195" y="417"/>
                  </a:cubicBezTo>
                  <a:cubicBezTo>
                    <a:pt x="213" y="417"/>
                    <a:pt x="232" y="413"/>
                    <a:pt x="249" y="404"/>
                  </a:cubicBezTo>
                  <a:cubicBezTo>
                    <a:pt x="311" y="404"/>
                    <a:pt x="358" y="373"/>
                    <a:pt x="404" y="327"/>
                  </a:cubicBezTo>
                  <a:cubicBezTo>
                    <a:pt x="435" y="296"/>
                    <a:pt x="466" y="218"/>
                    <a:pt x="435" y="156"/>
                  </a:cubicBezTo>
                  <a:cubicBezTo>
                    <a:pt x="420" y="94"/>
                    <a:pt x="389" y="47"/>
                    <a:pt x="327" y="16"/>
                  </a:cubicBezTo>
                  <a:cubicBezTo>
                    <a:pt x="280" y="1"/>
                    <a:pt x="249"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26"/>
            <p:cNvSpPr/>
            <p:nvPr/>
          </p:nvSpPr>
          <p:spPr>
            <a:xfrm>
              <a:off x="2135238" y="3888675"/>
              <a:ext cx="1975" cy="2350"/>
            </a:xfrm>
            <a:custGeom>
              <a:avLst/>
              <a:gdLst/>
              <a:ahLst/>
              <a:cxnLst/>
              <a:rect l="l" t="t" r="r" b="b"/>
              <a:pathLst>
                <a:path w="79" h="94" extrusionOk="0">
                  <a:moveTo>
                    <a:pt x="48" y="1"/>
                  </a:moveTo>
                  <a:cubicBezTo>
                    <a:pt x="32" y="16"/>
                    <a:pt x="32" y="16"/>
                    <a:pt x="16" y="16"/>
                  </a:cubicBezTo>
                  <a:cubicBezTo>
                    <a:pt x="1" y="16"/>
                    <a:pt x="1" y="63"/>
                    <a:pt x="1" y="63"/>
                  </a:cubicBezTo>
                  <a:cubicBezTo>
                    <a:pt x="1" y="78"/>
                    <a:pt x="1" y="94"/>
                    <a:pt x="16" y="94"/>
                  </a:cubicBezTo>
                  <a:cubicBezTo>
                    <a:pt x="32" y="94"/>
                    <a:pt x="48" y="78"/>
                    <a:pt x="48" y="63"/>
                  </a:cubicBezTo>
                  <a:cubicBezTo>
                    <a:pt x="48" y="47"/>
                    <a:pt x="79" y="16"/>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26"/>
            <p:cNvSpPr/>
            <p:nvPr/>
          </p:nvSpPr>
          <p:spPr>
            <a:xfrm>
              <a:off x="2132538" y="3888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26"/>
            <p:cNvSpPr/>
            <p:nvPr/>
          </p:nvSpPr>
          <p:spPr>
            <a:xfrm>
              <a:off x="2132138" y="3887025"/>
              <a:ext cx="7800" cy="7875"/>
            </a:xfrm>
            <a:custGeom>
              <a:avLst/>
              <a:gdLst/>
              <a:ahLst/>
              <a:cxnLst/>
              <a:rect l="l" t="t" r="r" b="b"/>
              <a:pathLst>
                <a:path w="312" h="315" extrusionOk="0">
                  <a:moveTo>
                    <a:pt x="172" y="82"/>
                  </a:moveTo>
                  <a:cubicBezTo>
                    <a:pt x="197" y="108"/>
                    <a:pt x="201" y="133"/>
                    <a:pt x="185" y="133"/>
                  </a:cubicBezTo>
                  <a:cubicBezTo>
                    <a:pt x="182" y="133"/>
                    <a:pt x="177" y="132"/>
                    <a:pt x="172" y="129"/>
                  </a:cubicBezTo>
                  <a:cubicBezTo>
                    <a:pt x="172" y="144"/>
                    <a:pt x="156" y="160"/>
                    <a:pt x="140" y="160"/>
                  </a:cubicBezTo>
                  <a:cubicBezTo>
                    <a:pt x="125" y="160"/>
                    <a:pt x="125" y="144"/>
                    <a:pt x="125" y="129"/>
                  </a:cubicBezTo>
                  <a:cubicBezTo>
                    <a:pt x="125" y="129"/>
                    <a:pt x="125" y="82"/>
                    <a:pt x="140" y="82"/>
                  </a:cubicBezTo>
                  <a:close/>
                  <a:moveTo>
                    <a:pt x="117" y="1"/>
                  </a:moveTo>
                  <a:cubicBezTo>
                    <a:pt x="78" y="1"/>
                    <a:pt x="40" y="12"/>
                    <a:pt x="1" y="36"/>
                  </a:cubicBezTo>
                  <a:lnTo>
                    <a:pt x="16" y="67"/>
                  </a:lnTo>
                  <a:cubicBezTo>
                    <a:pt x="16" y="82"/>
                    <a:pt x="16" y="113"/>
                    <a:pt x="47" y="160"/>
                  </a:cubicBezTo>
                  <a:cubicBezTo>
                    <a:pt x="32" y="237"/>
                    <a:pt x="78" y="299"/>
                    <a:pt x="140" y="315"/>
                  </a:cubicBezTo>
                  <a:lnTo>
                    <a:pt x="156" y="315"/>
                  </a:lnTo>
                  <a:cubicBezTo>
                    <a:pt x="218" y="315"/>
                    <a:pt x="280" y="284"/>
                    <a:pt x="296" y="222"/>
                  </a:cubicBezTo>
                  <a:cubicBezTo>
                    <a:pt x="311" y="144"/>
                    <a:pt x="296" y="67"/>
                    <a:pt x="234" y="36"/>
                  </a:cubicBezTo>
                  <a:cubicBezTo>
                    <a:pt x="195" y="12"/>
                    <a:pt x="156"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26"/>
            <p:cNvSpPr/>
            <p:nvPr/>
          </p:nvSpPr>
          <p:spPr>
            <a:xfrm>
              <a:off x="1902613" y="3807250"/>
              <a:ext cx="4275" cy="3900"/>
            </a:xfrm>
            <a:custGeom>
              <a:avLst/>
              <a:gdLst/>
              <a:ahLst/>
              <a:cxnLst/>
              <a:rect l="l" t="t" r="r" b="b"/>
              <a:pathLst>
                <a:path w="171" h="156" extrusionOk="0">
                  <a:moveTo>
                    <a:pt x="31" y="1"/>
                  </a:moveTo>
                  <a:cubicBezTo>
                    <a:pt x="16" y="16"/>
                    <a:pt x="0" y="47"/>
                    <a:pt x="0" y="63"/>
                  </a:cubicBezTo>
                  <a:cubicBezTo>
                    <a:pt x="0" y="94"/>
                    <a:pt x="0" y="140"/>
                    <a:pt x="16" y="140"/>
                  </a:cubicBezTo>
                  <a:cubicBezTo>
                    <a:pt x="31" y="156"/>
                    <a:pt x="47" y="156"/>
                    <a:pt x="78" y="156"/>
                  </a:cubicBezTo>
                  <a:cubicBezTo>
                    <a:pt x="109" y="156"/>
                    <a:pt x="155" y="140"/>
                    <a:pt x="171" y="94"/>
                  </a:cubicBezTo>
                  <a:cubicBezTo>
                    <a:pt x="171" y="78"/>
                    <a:pt x="155" y="63"/>
                    <a:pt x="155" y="47"/>
                  </a:cubicBezTo>
                  <a:cubicBezTo>
                    <a:pt x="140" y="16"/>
                    <a:pt x="93"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26"/>
            <p:cNvSpPr/>
            <p:nvPr/>
          </p:nvSpPr>
          <p:spPr>
            <a:xfrm>
              <a:off x="1899513" y="3804950"/>
              <a:ext cx="9700" cy="9300"/>
            </a:xfrm>
            <a:custGeom>
              <a:avLst/>
              <a:gdLst/>
              <a:ahLst/>
              <a:cxnLst/>
              <a:rect l="l" t="t" r="r" b="b"/>
              <a:pathLst>
                <a:path w="388" h="372" extrusionOk="0">
                  <a:moveTo>
                    <a:pt x="167" y="97"/>
                  </a:moveTo>
                  <a:cubicBezTo>
                    <a:pt x="175" y="97"/>
                    <a:pt x="186" y="100"/>
                    <a:pt x="202" y="108"/>
                  </a:cubicBezTo>
                  <a:cubicBezTo>
                    <a:pt x="217" y="108"/>
                    <a:pt x="264" y="139"/>
                    <a:pt x="279" y="155"/>
                  </a:cubicBezTo>
                  <a:cubicBezTo>
                    <a:pt x="279" y="170"/>
                    <a:pt x="295" y="186"/>
                    <a:pt x="295" y="217"/>
                  </a:cubicBezTo>
                  <a:cubicBezTo>
                    <a:pt x="279" y="248"/>
                    <a:pt x="233" y="263"/>
                    <a:pt x="202" y="263"/>
                  </a:cubicBezTo>
                  <a:cubicBezTo>
                    <a:pt x="171" y="263"/>
                    <a:pt x="155" y="263"/>
                    <a:pt x="140" y="248"/>
                  </a:cubicBezTo>
                  <a:cubicBezTo>
                    <a:pt x="124" y="232"/>
                    <a:pt x="124" y="186"/>
                    <a:pt x="124" y="170"/>
                  </a:cubicBezTo>
                  <a:cubicBezTo>
                    <a:pt x="124" y="155"/>
                    <a:pt x="140" y="139"/>
                    <a:pt x="155" y="108"/>
                  </a:cubicBezTo>
                  <a:cubicBezTo>
                    <a:pt x="155" y="100"/>
                    <a:pt x="159" y="97"/>
                    <a:pt x="167" y="97"/>
                  </a:cubicBezTo>
                  <a:close/>
                  <a:moveTo>
                    <a:pt x="173" y="0"/>
                  </a:moveTo>
                  <a:cubicBezTo>
                    <a:pt x="145" y="0"/>
                    <a:pt x="118" y="5"/>
                    <a:pt x="93" y="15"/>
                  </a:cubicBezTo>
                  <a:cubicBezTo>
                    <a:pt x="62" y="62"/>
                    <a:pt x="16" y="93"/>
                    <a:pt x="16" y="155"/>
                  </a:cubicBezTo>
                  <a:cubicBezTo>
                    <a:pt x="0" y="217"/>
                    <a:pt x="16" y="263"/>
                    <a:pt x="62" y="310"/>
                  </a:cubicBezTo>
                  <a:cubicBezTo>
                    <a:pt x="78" y="341"/>
                    <a:pt x="140" y="372"/>
                    <a:pt x="171" y="372"/>
                  </a:cubicBezTo>
                  <a:cubicBezTo>
                    <a:pt x="248" y="372"/>
                    <a:pt x="357" y="310"/>
                    <a:pt x="372" y="217"/>
                  </a:cubicBezTo>
                  <a:cubicBezTo>
                    <a:pt x="388" y="170"/>
                    <a:pt x="372" y="108"/>
                    <a:pt x="326" y="77"/>
                  </a:cubicBezTo>
                  <a:cubicBezTo>
                    <a:pt x="294" y="24"/>
                    <a:pt x="23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26"/>
            <p:cNvSpPr/>
            <p:nvPr/>
          </p:nvSpPr>
          <p:spPr>
            <a:xfrm>
              <a:off x="2093363" y="4151950"/>
              <a:ext cx="5850" cy="5525"/>
            </a:xfrm>
            <a:custGeom>
              <a:avLst/>
              <a:gdLst/>
              <a:ahLst/>
              <a:cxnLst/>
              <a:rect l="l" t="t" r="r" b="b"/>
              <a:pathLst>
                <a:path w="234" h="221" extrusionOk="0">
                  <a:moveTo>
                    <a:pt x="125" y="1"/>
                  </a:moveTo>
                  <a:cubicBezTo>
                    <a:pt x="78" y="1"/>
                    <a:pt x="47" y="16"/>
                    <a:pt x="16" y="63"/>
                  </a:cubicBezTo>
                  <a:cubicBezTo>
                    <a:pt x="1" y="94"/>
                    <a:pt x="16" y="109"/>
                    <a:pt x="16" y="156"/>
                  </a:cubicBezTo>
                  <a:cubicBezTo>
                    <a:pt x="16" y="187"/>
                    <a:pt x="47" y="218"/>
                    <a:pt x="78" y="218"/>
                  </a:cubicBezTo>
                  <a:cubicBezTo>
                    <a:pt x="85" y="220"/>
                    <a:pt x="91" y="221"/>
                    <a:pt x="98" y="221"/>
                  </a:cubicBezTo>
                  <a:cubicBezTo>
                    <a:pt x="137" y="221"/>
                    <a:pt x="176" y="183"/>
                    <a:pt x="203" y="156"/>
                  </a:cubicBezTo>
                  <a:cubicBezTo>
                    <a:pt x="203" y="140"/>
                    <a:pt x="234" y="94"/>
                    <a:pt x="218" y="63"/>
                  </a:cubicBezTo>
                  <a:cubicBezTo>
                    <a:pt x="203" y="16"/>
                    <a:pt x="15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26"/>
            <p:cNvSpPr/>
            <p:nvPr/>
          </p:nvSpPr>
          <p:spPr>
            <a:xfrm>
              <a:off x="2090663" y="4149625"/>
              <a:ext cx="10500" cy="10100"/>
            </a:xfrm>
            <a:custGeom>
              <a:avLst/>
              <a:gdLst/>
              <a:ahLst/>
              <a:cxnLst/>
              <a:rect l="l" t="t" r="r" b="b"/>
              <a:pathLst>
                <a:path w="420" h="404" extrusionOk="0">
                  <a:moveTo>
                    <a:pt x="233" y="94"/>
                  </a:moveTo>
                  <a:cubicBezTo>
                    <a:pt x="264" y="94"/>
                    <a:pt x="311" y="109"/>
                    <a:pt x="326" y="156"/>
                  </a:cubicBezTo>
                  <a:cubicBezTo>
                    <a:pt x="342" y="187"/>
                    <a:pt x="311" y="233"/>
                    <a:pt x="311" y="249"/>
                  </a:cubicBezTo>
                  <a:cubicBezTo>
                    <a:pt x="297" y="276"/>
                    <a:pt x="249" y="314"/>
                    <a:pt x="206" y="314"/>
                  </a:cubicBezTo>
                  <a:cubicBezTo>
                    <a:pt x="199" y="314"/>
                    <a:pt x="193" y="313"/>
                    <a:pt x="186" y="311"/>
                  </a:cubicBezTo>
                  <a:cubicBezTo>
                    <a:pt x="171" y="311"/>
                    <a:pt x="155" y="280"/>
                    <a:pt x="124" y="264"/>
                  </a:cubicBezTo>
                  <a:cubicBezTo>
                    <a:pt x="109" y="233"/>
                    <a:pt x="109" y="187"/>
                    <a:pt x="124" y="156"/>
                  </a:cubicBezTo>
                  <a:cubicBezTo>
                    <a:pt x="155" y="109"/>
                    <a:pt x="186" y="94"/>
                    <a:pt x="233" y="94"/>
                  </a:cubicBezTo>
                  <a:close/>
                  <a:moveTo>
                    <a:pt x="218" y="1"/>
                  </a:moveTo>
                  <a:cubicBezTo>
                    <a:pt x="109" y="1"/>
                    <a:pt x="47" y="32"/>
                    <a:pt x="16" y="109"/>
                  </a:cubicBezTo>
                  <a:cubicBezTo>
                    <a:pt x="0" y="171"/>
                    <a:pt x="0" y="249"/>
                    <a:pt x="31" y="311"/>
                  </a:cubicBezTo>
                  <a:cubicBezTo>
                    <a:pt x="47" y="357"/>
                    <a:pt x="93" y="388"/>
                    <a:pt x="155" y="404"/>
                  </a:cubicBezTo>
                  <a:lnTo>
                    <a:pt x="218" y="404"/>
                  </a:lnTo>
                  <a:cubicBezTo>
                    <a:pt x="264" y="404"/>
                    <a:pt x="342" y="357"/>
                    <a:pt x="388" y="311"/>
                  </a:cubicBezTo>
                  <a:cubicBezTo>
                    <a:pt x="419" y="249"/>
                    <a:pt x="419" y="171"/>
                    <a:pt x="404" y="109"/>
                  </a:cubicBezTo>
                  <a:cubicBezTo>
                    <a:pt x="373" y="32"/>
                    <a:pt x="295"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26"/>
            <p:cNvSpPr/>
            <p:nvPr/>
          </p:nvSpPr>
          <p:spPr>
            <a:xfrm>
              <a:off x="2046063" y="4044950"/>
              <a:ext cx="4300" cy="2500"/>
            </a:xfrm>
            <a:custGeom>
              <a:avLst/>
              <a:gdLst/>
              <a:ahLst/>
              <a:cxnLst/>
              <a:rect l="l" t="t" r="r" b="b"/>
              <a:pathLst>
                <a:path w="172" h="100" extrusionOk="0">
                  <a:moveTo>
                    <a:pt x="78" y="0"/>
                  </a:moveTo>
                  <a:cubicBezTo>
                    <a:pt x="68" y="0"/>
                    <a:pt x="44" y="7"/>
                    <a:pt x="24" y="7"/>
                  </a:cubicBezTo>
                  <a:cubicBezTo>
                    <a:pt x="15" y="7"/>
                    <a:pt x="6" y="5"/>
                    <a:pt x="1" y="0"/>
                  </a:cubicBezTo>
                  <a:lnTo>
                    <a:pt x="1" y="0"/>
                  </a:lnTo>
                  <a:cubicBezTo>
                    <a:pt x="1" y="31"/>
                    <a:pt x="16" y="47"/>
                    <a:pt x="32" y="78"/>
                  </a:cubicBezTo>
                  <a:cubicBezTo>
                    <a:pt x="65" y="89"/>
                    <a:pt x="90" y="100"/>
                    <a:pt x="118" y="100"/>
                  </a:cubicBezTo>
                  <a:cubicBezTo>
                    <a:pt x="130" y="100"/>
                    <a:pt x="142" y="98"/>
                    <a:pt x="156" y="93"/>
                  </a:cubicBezTo>
                  <a:cubicBezTo>
                    <a:pt x="171" y="78"/>
                    <a:pt x="171" y="16"/>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26"/>
            <p:cNvSpPr/>
            <p:nvPr/>
          </p:nvSpPr>
          <p:spPr>
            <a:xfrm>
              <a:off x="2042963" y="4041450"/>
              <a:ext cx="10875" cy="9325"/>
            </a:xfrm>
            <a:custGeom>
              <a:avLst/>
              <a:gdLst/>
              <a:ahLst/>
              <a:cxnLst/>
              <a:rect l="l" t="t" r="r" b="b"/>
              <a:pathLst>
                <a:path w="435" h="373" extrusionOk="0">
                  <a:moveTo>
                    <a:pt x="280" y="140"/>
                  </a:moveTo>
                  <a:cubicBezTo>
                    <a:pt x="295" y="140"/>
                    <a:pt x="295" y="187"/>
                    <a:pt x="280" y="249"/>
                  </a:cubicBezTo>
                  <a:cubicBezTo>
                    <a:pt x="263" y="254"/>
                    <a:pt x="246" y="258"/>
                    <a:pt x="230" y="258"/>
                  </a:cubicBezTo>
                  <a:cubicBezTo>
                    <a:pt x="201" y="258"/>
                    <a:pt x="175" y="247"/>
                    <a:pt x="156" y="218"/>
                  </a:cubicBezTo>
                  <a:cubicBezTo>
                    <a:pt x="140" y="187"/>
                    <a:pt x="125" y="171"/>
                    <a:pt x="125" y="140"/>
                  </a:cubicBezTo>
                  <a:lnTo>
                    <a:pt x="125" y="140"/>
                  </a:lnTo>
                  <a:cubicBezTo>
                    <a:pt x="130" y="145"/>
                    <a:pt x="139" y="147"/>
                    <a:pt x="148" y="147"/>
                  </a:cubicBezTo>
                  <a:cubicBezTo>
                    <a:pt x="168" y="147"/>
                    <a:pt x="192" y="140"/>
                    <a:pt x="202" y="140"/>
                  </a:cubicBezTo>
                  <a:close/>
                  <a:moveTo>
                    <a:pt x="63" y="1"/>
                  </a:moveTo>
                  <a:lnTo>
                    <a:pt x="16" y="63"/>
                  </a:lnTo>
                  <a:cubicBezTo>
                    <a:pt x="1" y="140"/>
                    <a:pt x="16" y="249"/>
                    <a:pt x="78" y="311"/>
                  </a:cubicBezTo>
                  <a:cubicBezTo>
                    <a:pt x="125" y="342"/>
                    <a:pt x="171" y="373"/>
                    <a:pt x="233" y="373"/>
                  </a:cubicBezTo>
                  <a:cubicBezTo>
                    <a:pt x="280" y="373"/>
                    <a:pt x="295" y="373"/>
                    <a:pt x="326" y="342"/>
                  </a:cubicBezTo>
                  <a:lnTo>
                    <a:pt x="373" y="326"/>
                  </a:lnTo>
                  <a:cubicBezTo>
                    <a:pt x="435" y="218"/>
                    <a:pt x="388" y="94"/>
                    <a:pt x="311" y="63"/>
                  </a:cubicBezTo>
                  <a:cubicBezTo>
                    <a:pt x="301" y="52"/>
                    <a:pt x="287" y="49"/>
                    <a:pt x="271" y="49"/>
                  </a:cubicBezTo>
                  <a:cubicBezTo>
                    <a:pt x="240" y="49"/>
                    <a:pt x="202" y="63"/>
                    <a:pt x="171" y="63"/>
                  </a:cubicBezTo>
                  <a:lnTo>
                    <a:pt x="125" y="63"/>
                  </a:lnTo>
                  <a:lnTo>
                    <a:pt x="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26"/>
            <p:cNvSpPr/>
            <p:nvPr/>
          </p:nvSpPr>
          <p:spPr>
            <a:xfrm>
              <a:off x="2086788" y="4181425"/>
              <a:ext cx="5050" cy="3525"/>
            </a:xfrm>
            <a:custGeom>
              <a:avLst/>
              <a:gdLst/>
              <a:ahLst/>
              <a:cxnLst/>
              <a:rect l="l" t="t" r="r" b="b"/>
              <a:pathLst>
                <a:path w="202" h="141" extrusionOk="0">
                  <a:moveTo>
                    <a:pt x="93" y="0"/>
                  </a:moveTo>
                  <a:cubicBezTo>
                    <a:pt x="78" y="0"/>
                    <a:pt x="31" y="16"/>
                    <a:pt x="16" y="16"/>
                  </a:cubicBezTo>
                  <a:cubicBezTo>
                    <a:pt x="0" y="63"/>
                    <a:pt x="16" y="94"/>
                    <a:pt x="16" y="125"/>
                  </a:cubicBezTo>
                  <a:cubicBezTo>
                    <a:pt x="31" y="125"/>
                    <a:pt x="78" y="140"/>
                    <a:pt x="93" y="140"/>
                  </a:cubicBezTo>
                  <a:cubicBezTo>
                    <a:pt x="124" y="140"/>
                    <a:pt x="155" y="140"/>
                    <a:pt x="171" y="125"/>
                  </a:cubicBezTo>
                  <a:cubicBezTo>
                    <a:pt x="186" y="94"/>
                    <a:pt x="202" y="78"/>
                    <a:pt x="186" y="47"/>
                  </a:cubicBezTo>
                  <a:cubicBezTo>
                    <a:pt x="186" y="47"/>
                    <a:pt x="186" y="16"/>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26"/>
            <p:cNvSpPr/>
            <p:nvPr/>
          </p:nvSpPr>
          <p:spPr>
            <a:xfrm>
              <a:off x="2083688" y="4179475"/>
              <a:ext cx="10100" cy="8175"/>
            </a:xfrm>
            <a:custGeom>
              <a:avLst/>
              <a:gdLst/>
              <a:ahLst/>
              <a:cxnLst/>
              <a:rect l="l" t="t" r="r" b="b"/>
              <a:pathLst>
                <a:path w="404" h="327" extrusionOk="0">
                  <a:moveTo>
                    <a:pt x="295" y="78"/>
                  </a:moveTo>
                  <a:cubicBezTo>
                    <a:pt x="310" y="78"/>
                    <a:pt x="310" y="94"/>
                    <a:pt x="310" y="125"/>
                  </a:cubicBezTo>
                  <a:cubicBezTo>
                    <a:pt x="310" y="156"/>
                    <a:pt x="310" y="172"/>
                    <a:pt x="295" y="203"/>
                  </a:cubicBezTo>
                  <a:cubicBezTo>
                    <a:pt x="279" y="218"/>
                    <a:pt x="248" y="218"/>
                    <a:pt x="217" y="218"/>
                  </a:cubicBezTo>
                  <a:cubicBezTo>
                    <a:pt x="202" y="218"/>
                    <a:pt x="155" y="203"/>
                    <a:pt x="140" y="203"/>
                  </a:cubicBezTo>
                  <a:cubicBezTo>
                    <a:pt x="140" y="172"/>
                    <a:pt x="124" y="141"/>
                    <a:pt x="140" y="94"/>
                  </a:cubicBezTo>
                  <a:cubicBezTo>
                    <a:pt x="155" y="94"/>
                    <a:pt x="202" y="78"/>
                    <a:pt x="217" y="78"/>
                  </a:cubicBezTo>
                  <a:close/>
                  <a:moveTo>
                    <a:pt x="62" y="1"/>
                  </a:moveTo>
                  <a:lnTo>
                    <a:pt x="47" y="47"/>
                  </a:lnTo>
                  <a:cubicBezTo>
                    <a:pt x="0" y="125"/>
                    <a:pt x="0" y="218"/>
                    <a:pt x="47" y="296"/>
                  </a:cubicBezTo>
                  <a:lnTo>
                    <a:pt x="47" y="311"/>
                  </a:lnTo>
                  <a:lnTo>
                    <a:pt x="62" y="311"/>
                  </a:lnTo>
                  <a:cubicBezTo>
                    <a:pt x="124" y="327"/>
                    <a:pt x="155" y="327"/>
                    <a:pt x="202" y="327"/>
                  </a:cubicBezTo>
                  <a:cubicBezTo>
                    <a:pt x="248" y="327"/>
                    <a:pt x="310" y="327"/>
                    <a:pt x="357" y="296"/>
                  </a:cubicBezTo>
                  <a:cubicBezTo>
                    <a:pt x="388" y="249"/>
                    <a:pt x="403" y="172"/>
                    <a:pt x="403" y="125"/>
                  </a:cubicBezTo>
                  <a:cubicBezTo>
                    <a:pt x="403" y="63"/>
                    <a:pt x="372" y="16"/>
                    <a:pt x="326" y="16"/>
                  </a:cubicBezTo>
                  <a:cubicBezTo>
                    <a:pt x="303" y="9"/>
                    <a:pt x="275" y="5"/>
                    <a:pt x="248" y="5"/>
                  </a:cubicBezTo>
                  <a:cubicBezTo>
                    <a:pt x="221" y="5"/>
                    <a:pt x="194" y="9"/>
                    <a:pt x="171" y="16"/>
                  </a:cubicBezTo>
                  <a:lnTo>
                    <a:pt x="93" y="16"/>
                  </a:lnTo>
                  <a:lnTo>
                    <a:pt x="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26"/>
            <p:cNvSpPr/>
            <p:nvPr/>
          </p:nvSpPr>
          <p:spPr>
            <a:xfrm>
              <a:off x="2046463" y="3836725"/>
              <a:ext cx="5450" cy="5450"/>
            </a:xfrm>
            <a:custGeom>
              <a:avLst/>
              <a:gdLst/>
              <a:ahLst/>
              <a:cxnLst/>
              <a:rect l="l" t="t" r="r" b="b"/>
              <a:pathLst>
                <a:path w="218" h="218" extrusionOk="0">
                  <a:moveTo>
                    <a:pt x="109" y="0"/>
                  </a:moveTo>
                  <a:cubicBezTo>
                    <a:pt x="93" y="0"/>
                    <a:pt x="62" y="0"/>
                    <a:pt x="31" y="31"/>
                  </a:cubicBezTo>
                  <a:cubicBezTo>
                    <a:pt x="0" y="78"/>
                    <a:pt x="0" y="156"/>
                    <a:pt x="16" y="218"/>
                  </a:cubicBezTo>
                  <a:lnTo>
                    <a:pt x="62" y="218"/>
                  </a:lnTo>
                  <a:cubicBezTo>
                    <a:pt x="93" y="218"/>
                    <a:pt x="140" y="202"/>
                    <a:pt x="171" y="156"/>
                  </a:cubicBezTo>
                  <a:cubicBezTo>
                    <a:pt x="186" y="140"/>
                    <a:pt x="217" y="109"/>
                    <a:pt x="217" y="78"/>
                  </a:cubicBezTo>
                  <a:cubicBezTo>
                    <a:pt x="217" y="63"/>
                    <a:pt x="217" y="47"/>
                    <a:pt x="186" y="31"/>
                  </a:cubicBezTo>
                  <a:cubicBezTo>
                    <a:pt x="186" y="31"/>
                    <a:pt x="171"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26"/>
            <p:cNvSpPr/>
            <p:nvPr/>
          </p:nvSpPr>
          <p:spPr>
            <a:xfrm>
              <a:off x="2043363" y="3833850"/>
              <a:ext cx="10875" cy="10275"/>
            </a:xfrm>
            <a:custGeom>
              <a:avLst/>
              <a:gdLst/>
              <a:ahLst/>
              <a:cxnLst/>
              <a:rect l="l" t="t" r="r" b="b"/>
              <a:pathLst>
                <a:path w="435" h="411" extrusionOk="0">
                  <a:moveTo>
                    <a:pt x="233" y="100"/>
                  </a:moveTo>
                  <a:cubicBezTo>
                    <a:pt x="295" y="100"/>
                    <a:pt x="310" y="115"/>
                    <a:pt x="310" y="115"/>
                  </a:cubicBezTo>
                  <a:cubicBezTo>
                    <a:pt x="341" y="146"/>
                    <a:pt x="341" y="162"/>
                    <a:pt x="341" y="178"/>
                  </a:cubicBezTo>
                  <a:cubicBezTo>
                    <a:pt x="341" y="193"/>
                    <a:pt x="310" y="240"/>
                    <a:pt x="295" y="255"/>
                  </a:cubicBezTo>
                  <a:cubicBezTo>
                    <a:pt x="264" y="302"/>
                    <a:pt x="217" y="317"/>
                    <a:pt x="186" y="317"/>
                  </a:cubicBezTo>
                  <a:lnTo>
                    <a:pt x="140" y="317"/>
                  </a:lnTo>
                  <a:cubicBezTo>
                    <a:pt x="124" y="255"/>
                    <a:pt x="124" y="178"/>
                    <a:pt x="155" y="115"/>
                  </a:cubicBezTo>
                  <a:cubicBezTo>
                    <a:pt x="186" y="100"/>
                    <a:pt x="217" y="100"/>
                    <a:pt x="233" y="100"/>
                  </a:cubicBezTo>
                  <a:close/>
                  <a:moveTo>
                    <a:pt x="244" y="0"/>
                  </a:moveTo>
                  <a:cubicBezTo>
                    <a:pt x="210" y="0"/>
                    <a:pt x="171" y="7"/>
                    <a:pt x="124" y="22"/>
                  </a:cubicBezTo>
                  <a:lnTo>
                    <a:pt x="109" y="22"/>
                  </a:lnTo>
                  <a:lnTo>
                    <a:pt x="78" y="38"/>
                  </a:lnTo>
                  <a:cubicBezTo>
                    <a:pt x="31" y="131"/>
                    <a:pt x="0" y="271"/>
                    <a:pt x="47" y="379"/>
                  </a:cubicBezTo>
                  <a:lnTo>
                    <a:pt x="62" y="364"/>
                  </a:lnTo>
                  <a:cubicBezTo>
                    <a:pt x="109" y="395"/>
                    <a:pt x="140" y="410"/>
                    <a:pt x="186" y="410"/>
                  </a:cubicBezTo>
                  <a:cubicBezTo>
                    <a:pt x="264" y="410"/>
                    <a:pt x="310" y="395"/>
                    <a:pt x="372" y="333"/>
                  </a:cubicBezTo>
                  <a:cubicBezTo>
                    <a:pt x="419" y="302"/>
                    <a:pt x="434" y="240"/>
                    <a:pt x="434" y="178"/>
                  </a:cubicBezTo>
                  <a:cubicBezTo>
                    <a:pt x="434" y="131"/>
                    <a:pt x="419" y="100"/>
                    <a:pt x="388" y="69"/>
                  </a:cubicBezTo>
                  <a:cubicBezTo>
                    <a:pt x="357" y="28"/>
                    <a:pt x="312"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26"/>
            <p:cNvSpPr/>
            <p:nvPr/>
          </p:nvSpPr>
          <p:spPr>
            <a:xfrm>
              <a:off x="2015438" y="3841775"/>
              <a:ext cx="4675" cy="4275"/>
            </a:xfrm>
            <a:custGeom>
              <a:avLst/>
              <a:gdLst/>
              <a:ahLst/>
              <a:cxnLst/>
              <a:rect l="l" t="t" r="r" b="b"/>
              <a:pathLst>
                <a:path w="187" h="171" extrusionOk="0">
                  <a:moveTo>
                    <a:pt x="156" y="0"/>
                  </a:moveTo>
                  <a:cubicBezTo>
                    <a:pt x="109" y="0"/>
                    <a:pt x="78" y="16"/>
                    <a:pt x="32" y="62"/>
                  </a:cubicBezTo>
                  <a:cubicBezTo>
                    <a:pt x="16" y="78"/>
                    <a:pt x="1" y="109"/>
                    <a:pt x="16" y="140"/>
                  </a:cubicBezTo>
                  <a:cubicBezTo>
                    <a:pt x="16" y="155"/>
                    <a:pt x="16" y="171"/>
                    <a:pt x="32" y="171"/>
                  </a:cubicBezTo>
                  <a:lnTo>
                    <a:pt x="140" y="171"/>
                  </a:lnTo>
                  <a:cubicBezTo>
                    <a:pt x="171" y="109"/>
                    <a:pt x="187" y="62"/>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26"/>
            <p:cNvSpPr/>
            <p:nvPr/>
          </p:nvSpPr>
          <p:spPr>
            <a:xfrm>
              <a:off x="2013113" y="3839400"/>
              <a:ext cx="9725" cy="9750"/>
            </a:xfrm>
            <a:custGeom>
              <a:avLst/>
              <a:gdLst/>
              <a:ahLst/>
              <a:cxnLst/>
              <a:rect l="l" t="t" r="r" b="b"/>
              <a:pathLst>
                <a:path w="389" h="390" extrusionOk="0">
                  <a:moveTo>
                    <a:pt x="280" y="111"/>
                  </a:moveTo>
                  <a:cubicBezTo>
                    <a:pt x="280" y="173"/>
                    <a:pt x="264" y="235"/>
                    <a:pt x="233" y="281"/>
                  </a:cubicBezTo>
                  <a:lnTo>
                    <a:pt x="125" y="281"/>
                  </a:lnTo>
                  <a:cubicBezTo>
                    <a:pt x="109" y="281"/>
                    <a:pt x="109" y="266"/>
                    <a:pt x="109" y="250"/>
                  </a:cubicBezTo>
                  <a:cubicBezTo>
                    <a:pt x="94" y="204"/>
                    <a:pt x="109" y="188"/>
                    <a:pt x="125" y="173"/>
                  </a:cubicBezTo>
                  <a:cubicBezTo>
                    <a:pt x="171" y="126"/>
                    <a:pt x="202" y="111"/>
                    <a:pt x="249" y="111"/>
                  </a:cubicBezTo>
                  <a:close/>
                  <a:moveTo>
                    <a:pt x="246" y="1"/>
                  </a:moveTo>
                  <a:cubicBezTo>
                    <a:pt x="173" y="1"/>
                    <a:pt x="97" y="35"/>
                    <a:pt x="47" y="95"/>
                  </a:cubicBezTo>
                  <a:cubicBezTo>
                    <a:pt x="0" y="126"/>
                    <a:pt x="0" y="188"/>
                    <a:pt x="0" y="250"/>
                  </a:cubicBezTo>
                  <a:cubicBezTo>
                    <a:pt x="0" y="281"/>
                    <a:pt x="16" y="328"/>
                    <a:pt x="47" y="343"/>
                  </a:cubicBezTo>
                  <a:cubicBezTo>
                    <a:pt x="78" y="359"/>
                    <a:pt x="109" y="390"/>
                    <a:pt x="156" y="390"/>
                  </a:cubicBezTo>
                  <a:lnTo>
                    <a:pt x="264" y="390"/>
                  </a:lnTo>
                  <a:lnTo>
                    <a:pt x="280" y="359"/>
                  </a:lnTo>
                  <a:cubicBezTo>
                    <a:pt x="357" y="281"/>
                    <a:pt x="388" y="173"/>
                    <a:pt x="388" y="80"/>
                  </a:cubicBezTo>
                  <a:lnTo>
                    <a:pt x="357" y="33"/>
                  </a:lnTo>
                  <a:cubicBezTo>
                    <a:pt x="324" y="11"/>
                    <a:pt x="285"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26"/>
            <p:cNvSpPr/>
            <p:nvPr/>
          </p:nvSpPr>
          <p:spPr>
            <a:xfrm>
              <a:off x="2051888" y="3855425"/>
              <a:ext cx="3125" cy="2425"/>
            </a:xfrm>
            <a:custGeom>
              <a:avLst/>
              <a:gdLst/>
              <a:ahLst/>
              <a:cxnLst/>
              <a:rect l="l" t="t" r="r" b="b"/>
              <a:pathLst>
                <a:path w="125" h="97" extrusionOk="0">
                  <a:moveTo>
                    <a:pt x="61" y="1"/>
                  </a:moveTo>
                  <a:cubicBezTo>
                    <a:pt x="39" y="1"/>
                    <a:pt x="16" y="5"/>
                    <a:pt x="0" y="12"/>
                  </a:cubicBezTo>
                  <a:cubicBezTo>
                    <a:pt x="0" y="28"/>
                    <a:pt x="0" y="74"/>
                    <a:pt x="16" y="90"/>
                  </a:cubicBezTo>
                  <a:cubicBezTo>
                    <a:pt x="20" y="95"/>
                    <a:pt x="28" y="96"/>
                    <a:pt x="36" y="96"/>
                  </a:cubicBezTo>
                  <a:cubicBezTo>
                    <a:pt x="56" y="96"/>
                    <a:pt x="83" y="85"/>
                    <a:pt x="93" y="74"/>
                  </a:cubicBezTo>
                  <a:cubicBezTo>
                    <a:pt x="109" y="43"/>
                    <a:pt x="124" y="28"/>
                    <a:pt x="109" y="12"/>
                  </a:cubicBezTo>
                  <a:cubicBezTo>
                    <a:pt x="101" y="5"/>
                    <a:pt x="82"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26"/>
            <p:cNvSpPr/>
            <p:nvPr/>
          </p:nvSpPr>
          <p:spPr>
            <a:xfrm>
              <a:off x="2048388" y="3851450"/>
              <a:ext cx="9725" cy="8575"/>
            </a:xfrm>
            <a:custGeom>
              <a:avLst/>
              <a:gdLst/>
              <a:ahLst/>
              <a:cxnLst/>
              <a:rect l="l" t="t" r="r" b="b"/>
              <a:pathLst>
                <a:path w="389" h="343" extrusionOk="0">
                  <a:moveTo>
                    <a:pt x="214" y="161"/>
                  </a:moveTo>
                  <a:cubicBezTo>
                    <a:pt x="233" y="161"/>
                    <a:pt x="252" y="165"/>
                    <a:pt x="264" y="171"/>
                  </a:cubicBezTo>
                  <a:cubicBezTo>
                    <a:pt x="264" y="187"/>
                    <a:pt x="249" y="218"/>
                    <a:pt x="233" y="249"/>
                  </a:cubicBezTo>
                  <a:cubicBezTo>
                    <a:pt x="223" y="260"/>
                    <a:pt x="197" y="278"/>
                    <a:pt x="177" y="278"/>
                  </a:cubicBezTo>
                  <a:cubicBezTo>
                    <a:pt x="169" y="278"/>
                    <a:pt x="161" y="274"/>
                    <a:pt x="156" y="264"/>
                  </a:cubicBezTo>
                  <a:cubicBezTo>
                    <a:pt x="140" y="249"/>
                    <a:pt x="140" y="218"/>
                    <a:pt x="140" y="187"/>
                  </a:cubicBezTo>
                  <a:cubicBezTo>
                    <a:pt x="159" y="169"/>
                    <a:pt x="187" y="161"/>
                    <a:pt x="214" y="161"/>
                  </a:cubicBezTo>
                  <a:close/>
                  <a:moveTo>
                    <a:pt x="171" y="1"/>
                  </a:moveTo>
                  <a:cubicBezTo>
                    <a:pt x="94" y="1"/>
                    <a:pt x="32" y="63"/>
                    <a:pt x="16" y="140"/>
                  </a:cubicBezTo>
                  <a:cubicBezTo>
                    <a:pt x="1" y="202"/>
                    <a:pt x="32" y="280"/>
                    <a:pt x="94" y="327"/>
                  </a:cubicBezTo>
                  <a:cubicBezTo>
                    <a:pt x="109" y="342"/>
                    <a:pt x="156" y="342"/>
                    <a:pt x="171" y="342"/>
                  </a:cubicBezTo>
                  <a:cubicBezTo>
                    <a:pt x="233" y="342"/>
                    <a:pt x="264" y="327"/>
                    <a:pt x="311" y="296"/>
                  </a:cubicBezTo>
                  <a:cubicBezTo>
                    <a:pt x="373" y="233"/>
                    <a:pt x="389" y="156"/>
                    <a:pt x="342" y="94"/>
                  </a:cubicBezTo>
                  <a:lnTo>
                    <a:pt x="342" y="78"/>
                  </a:lnTo>
                  <a:lnTo>
                    <a:pt x="327" y="78"/>
                  </a:lnTo>
                  <a:cubicBezTo>
                    <a:pt x="296" y="63"/>
                    <a:pt x="249" y="63"/>
                    <a:pt x="187" y="63"/>
                  </a:cubicBezTo>
                  <a:lnTo>
                    <a:pt x="1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26"/>
            <p:cNvSpPr/>
            <p:nvPr/>
          </p:nvSpPr>
          <p:spPr>
            <a:xfrm>
              <a:off x="1977063" y="3855325"/>
              <a:ext cx="5050" cy="4300"/>
            </a:xfrm>
            <a:custGeom>
              <a:avLst/>
              <a:gdLst/>
              <a:ahLst/>
              <a:cxnLst/>
              <a:rect l="l" t="t" r="r" b="b"/>
              <a:pathLst>
                <a:path w="202" h="172" extrusionOk="0">
                  <a:moveTo>
                    <a:pt x="124" y="1"/>
                  </a:moveTo>
                  <a:cubicBezTo>
                    <a:pt x="62" y="1"/>
                    <a:pt x="47" y="16"/>
                    <a:pt x="16" y="32"/>
                  </a:cubicBezTo>
                  <a:cubicBezTo>
                    <a:pt x="0" y="63"/>
                    <a:pt x="0" y="94"/>
                    <a:pt x="16" y="109"/>
                  </a:cubicBezTo>
                  <a:cubicBezTo>
                    <a:pt x="47" y="156"/>
                    <a:pt x="78" y="172"/>
                    <a:pt x="124" y="172"/>
                  </a:cubicBezTo>
                  <a:cubicBezTo>
                    <a:pt x="155" y="172"/>
                    <a:pt x="171" y="156"/>
                    <a:pt x="202" y="109"/>
                  </a:cubicBezTo>
                  <a:cubicBezTo>
                    <a:pt x="171" y="63"/>
                    <a:pt x="171" y="16"/>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26"/>
            <p:cNvSpPr/>
            <p:nvPr/>
          </p:nvSpPr>
          <p:spPr>
            <a:xfrm>
              <a:off x="1974338" y="3852225"/>
              <a:ext cx="10100" cy="9350"/>
            </a:xfrm>
            <a:custGeom>
              <a:avLst/>
              <a:gdLst/>
              <a:ahLst/>
              <a:cxnLst/>
              <a:rect l="l" t="t" r="r" b="b"/>
              <a:pathLst>
                <a:path w="404" h="374" extrusionOk="0">
                  <a:moveTo>
                    <a:pt x="264" y="125"/>
                  </a:moveTo>
                  <a:cubicBezTo>
                    <a:pt x="280" y="140"/>
                    <a:pt x="280" y="171"/>
                    <a:pt x="264" y="218"/>
                  </a:cubicBezTo>
                  <a:cubicBezTo>
                    <a:pt x="264" y="265"/>
                    <a:pt x="233" y="280"/>
                    <a:pt x="202" y="296"/>
                  </a:cubicBezTo>
                  <a:cubicBezTo>
                    <a:pt x="171" y="296"/>
                    <a:pt x="125" y="280"/>
                    <a:pt x="109" y="233"/>
                  </a:cubicBezTo>
                  <a:cubicBezTo>
                    <a:pt x="94" y="218"/>
                    <a:pt x="94" y="187"/>
                    <a:pt x="109" y="156"/>
                  </a:cubicBezTo>
                  <a:cubicBezTo>
                    <a:pt x="125" y="140"/>
                    <a:pt x="156" y="125"/>
                    <a:pt x="202" y="125"/>
                  </a:cubicBezTo>
                  <a:close/>
                  <a:moveTo>
                    <a:pt x="233" y="1"/>
                  </a:moveTo>
                  <a:cubicBezTo>
                    <a:pt x="156" y="1"/>
                    <a:pt x="94" y="47"/>
                    <a:pt x="47" y="78"/>
                  </a:cubicBezTo>
                  <a:cubicBezTo>
                    <a:pt x="16" y="125"/>
                    <a:pt x="1" y="202"/>
                    <a:pt x="32" y="265"/>
                  </a:cubicBezTo>
                  <a:cubicBezTo>
                    <a:pt x="78" y="311"/>
                    <a:pt x="125" y="373"/>
                    <a:pt x="202" y="373"/>
                  </a:cubicBezTo>
                  <a:lnTo>
                    <a:pt x="233" y="373"/>
                  </a:lnTo>
                  <a:cubicBezTo>
                    <a:pt x="280" y="373"/>
                    <a:pt x="342" y="342"/>
                    <a:pt x="388" y="265"/>
                  </a:cubicBezTo>
                  <a:cubicBezTo>
                    <a:pt x="404" y="187"/>
                    <a:pt x="404" y="109"/>
                    <a:pt x="357" y="47"/>
                  </a:cubicBezTo>
                  <a:lnTo>
                    <a:pt x="342" y="32"/>
                  </a:lnTo>
                  <a:lnTo>
                    <a:pt x="326" y="32"/>
                  </a:lnTo>
                  <a:cubicBezTo>
                    <a:pt x="311" y="1"/>
                    <a:pt x="264"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26"/>
            <p:cNvSpPr/>
            <p:nvPr/>
          </p:nvSpPr>
          <p:spPr>
            <a:xfrm>
              <a:off x="1718813" y="4188800"/>
              <a:ext cx="17475" cy="19025"/>
            </a:xfrm>
            <a:custGeom>
              <a:avLst/>
              <a:gdLst/>
              <a:ahLst/>
              <a:cxnLst/>
              <a:rect l="l" t="t" r="r" b="b"/>
              <a:pathLst>
                <a:path w="699" h="761" extrusionOk="0">
                  <a:moveTo>
                    <a:pt x="1" y="0"/>
                  </a:moveTo>
                  <a:cubicBezTo>
                    <a:pt x="29" y="33"/>
                    <a:pt x="58" y="65"/>
                    <a:pt x="87" y="98"/>
                  </a:cubicBezTo>
                  <a:lnTo>
                    <a:pt x="87" y="98"/>
                  </a:lnTo>
                  <a:cubicBezTo>
                    <a:pt x="58" y="65"/>
                    <a:pt x="29" y="33"/>
                    <a:pt x="1" y="0"/>
                  </a:cubicBezTo>
                  <a:close/>
                  <a:moveTo>
                    <a:pt x="87" y="98"/>
                  </a:moveTo>
                  <a:lnTo>
                    <a:pt x="87" y="98"/>
                  </a:lnTo>
                  <a:cubicBezTo>
                    <a:pt x="291" y="329"/>
                    <a:pt x="495" y="556"/>
                    <a:pt x="699" y="760"/>
                  </a:cubicBezTo>
                  <a:cubicBezTo>
                    <a:pt x="483" y="531"/>
                    <a:pt x="279" y="314"/>
                    <a:pt x="87" y="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26"/>
            <p:cNvSpPr/>
            <p:nvPr/>
          </p:nvSpPr>
          <p:spPr>
            <a:xfrm>
              <a:off x="2062738" y="4207800"/>
              <a:ext cx="50425" cy="39175"/>
            </a:xfrm>
            <a:custGeom>
              <a:avLst/>
              <a:gdLst/>
              <a:ahLst/>
              <a:cxnLst/>
              <a:rect l="l" t="t" r="r" b="b"/>
              <a:pathLst>
                <a:path w="2017" h="1567" extrusionOk="0">
                  <a:moveTo>
                    <a:pt x="2017" y="0"/>
                  </a:moveTo>
                  <a:cubicBezTo>
                    <a:pt x="1427" y="590"/>
                    <a:pt x="745" y="1117"/>
                    <a:pt x="1" y="1567"/>
                  </a:cubicBezTo>
                  <a:cubicBezTo>
                    <a:pt x="745" y="1132"/>
                    <a:pt x="1427" y="590"/>
                    <a:pt x="2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26"/>
            <p:cNvSpPr/>
            <p:nvPr/>
          </p:nvSpPr>
          <p:spPr>
            <a:xfrm>
              <a:off x="2170138" y="4098050"/>
              <a:ext cx="8950" cy="24850"/>
            </a:xfrm>
            <a:custGeom>
              <a:avLst/>
              <a:gdLst/>
              <a:ahLst/>
              <a:cxnLst/>
              <a:rect l="l" t="t" r="r" b="b"/>
              <a:pathLst>
                <a:path w="358" h="994" extrusionOk="0">
                  <a:moveTo>
                    <a:pt x="358" y="1"/>
                  </a:moveTo>
                  <a:lnTo>
                    <a:pt x="358" y="1"/>
                  </a:lnTo>
                  <a:cubicBezTo>
                    <a:pt x="265" y="327"/>
                    <a:pt x="140" y="668"/>
                    <a:pt x="1" y="994"/>
                  </a:cubicBezTo>
                  <a:cubicBezTo>
                    <a:pt x="156" y="668"/>
                    <a:pt x="265" y="358"/>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26"/>
            <p:cNvSpPr/>
            <p:nvPr/>
          </p:nvSpPr>
          <p:spPr>
            <a:xfrm>
              <a:off x="1669963" y="4098050"/>
              <a:ext cx="8550" cy="24850"/>
            </a:xfrm>
            <a:custGeom>
              <a:avLst/>
              <a:gdLst/>
              <a:ahLst/>
              <a:cxnLst/>
              <a:rect l="l" t="t" r="r" b="b"/>
              <a:pathLst>
                <a:path w="342" h="994" extrusionOk="0">
                  <a:moveTo>
                    <a:pt x="0" y="1"/>
                  </a:moveTo>
                  <a:lnTo>
                    <a:pt x="0" y="1"/>
                  </a:lnTo>
                  <a:cubicBezTo>
                    <a:pt x="94" y="327"/>
                    <a:pt x="233" y="668"/>
                    <a:pt x="342" y="994"/>
                  </a:cubicBezTo>
                  <a:cubicBezTo>
                    <a:pt x="233" y="668"/>
                    <a:pt x="109" y="3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26"/>
            <p:cNvSpPr/>
            <p:nvPr/>
          </p:nvSpPr>
          <p:spPr>
            <a:xfrm>
              <a:off x="1703313" y="4168250"/>
              <a:ext cx="15525" cy="20575"/>
            </a:xfrm>
            <a:custGeom>
              <a:avLst/>
              <a:gdLst/>
              <a:ahLst/>
              <a:cxnLst/>
              <a:rect l="l" t="t" r="r" b="b"/>
              <a:pathLst>
                <a:path w="621" h="823" extrusionOk="0">
                  <a:moveTo>
                    <a:pt x="621" y="822"/>
                  </a:moveTo>
                  <a:cubicBezTo>
                    <a:pt x="404" y="543"/>
                    <a:pt x="186" y="279"/>
                    <a:pt x="0" y="0"/>
                  </a:cubicBezTo>
                  <a:cubicBezTo>
                    <a:pt x="186" y="279"/>
                    <a:pt x="404" y="543"/>
                    <a:pt x="621" y="8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26"/>
            <p:cNvSpPr/>
            <p:nvPr/>
          </p:nvSpPr>
          <p:spPr>
            <a:xfrm>
              <a:off x="1797913" y="4253150"/>
              <a:ext cx="126825" cy="32225"/>
            </a:xfrm>
            <a:custGeom>
              <a:avLst/>
              <a:gdLst/>
              <a:ahLst/>
              <a:cxnLst/>
              <a:rect l="l" t="t" r="r" b="b"/>
              <a:pathLst>
                <a:path w="5073" h="1289" extrusionOk="0">
                  <a:moveTo>
                    <a:pt x="1" y="1"/>
                  </a:moveTo>
                  <a:cubicBezTo>
                    <a:pt x="1466" y="825"/>
                    <a:pt x="3171" y="1288"/>
                    <a:pt x="4983" y="1288"/>
                  </a:cubicBezTo>
                  <a:cubicBezTo>
                    <a:pt x="5013" y="1288"/>
                    <a:pt x="5042" y="1288"/>
                    <a:pt x="5072" y="1288"/>
                  </a:cubicBezTo>
                  <a:cubicBezTo>
                    <a:pt x="3227" y="1288"/>
                    <a:pt x="1505" y="8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26"/>
            <p:cNvSpPr/>
            <p:nvPr/>
          </p:nvSpPr>
          <p:spPr>
            <a:xfrm>
              <a:off x="1736263" y="4207800"/>
              <a:ext cx="50425" cy="39175"/>
            </a:xfrm>
            <a:custGeom>
              <a:avLst/>
              <a:gdLst/>
              <a:ahLst/>
              <a:cxnLst/>
              <a:rect l="l" t="t" r="r" b="b"/>
              <a:pathLst>
                <a:path w="2017" h="1567" extrusionOk="0">
                  <a:moveTo>
                    <a:pt x="2017" y="1567"/>
                  </a:moveTo>
                  <a:cubicBezTo>
                    <a:pt x="1272" y="1117"/>
                    <a:pt x="605" y="590"/>
                    <a:pt x="1" y="0"/>
                  </a:cubicBezTo>
                  <a:cubicBezTo>
                    <a:pt x="605" y="590"/>
                    <a:pt x="1272" y="1117"/>
                    <a:pt x="2017" y="15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26"/>
            <p:cNvSpPr/>
            <p:nvPr/>
          </p:nvSpPr>
          <p:spPr>
            <a:xfrm>
              <a:off x="2130213" y="4167850"/>
              <a:ext cx="15525" cy="20575"/>
            </a:xfrm>
            <a:custGeom>
              <a:avLst/>
              <a:gdLst/>
              <a:ahLst/>
              <a:cxnLst/>
              <a:rect l="l" t="t" r="r" b="b"/>
              <a:pathLst>
                <a:path w="621" h="823" extrusionOk="0">
                  <a:moveTo>
                    <a:pt x="621" y="1"/>
                  </a:moveTo>
                  <a:lnTo>
                    <a:pt x="621" y="1"/>
                  </a:lnTo>
                  <a:cubicBezTo>
                    <a:pt x="435" y="295"/>
                    <a:pt x="217" y="559"/>
                    <a:pt x="0" y="823"/>
                  </a:cubicBezTo>
                  <a:cubicBezTo>
                    <a:pt x="233" y="559"/>
                    <a:pt x="435" y="295"/>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26"/>
            <p:cNvSpPr/>
            <p:nvPr/>
          </p:nvSpPr>
          <p:spPr>
            <a:xfrm>
              <a:off x="2112763" y="4188800"/>
              <a:ext cx="17475" cy="19025"/>
            </a:xfrm>
            <a:custGeom>
              <a:avLst/>
              <a:gdLst/>
              <a:ahLst/>
              <a:cxnLst/>
              <a:rect l="l" t="t" r="r" b="b"/>
              <a:pathLst>
                <a:path w="699" h="761" extrusionOk="0">
                  <a:moveTo>
                    <a:pt x="698" y="0"/>
                  </a:moveTo>
                  <a:lnTo>
                    <a:pt x="698" y="0"/>
                  </a:lnTo>
                  <a:cubicBezTo>
                    <a:pt x="497" y="248"/>
                    <a:pt x="249" y="496"/>
                    <a:pt x="0" y="760"/>
                  </a:cubicBezTo>
                  <a:cubicBezTo>
                    <a:pt x="249" y="527"/>
                    <a:pt x="497" y="264"/>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26"/>
            <p:cNvSpPr/>
            <p:nvPr/>
          </p:nvSpPr>
          <p:spPr>
            <a:xfrm>
              <a:off x="1683538" y="4055025"/>
              <a:ext cx="18625" cy="41500"/>
            </a:xfrm>
            <a:custGeom>
              <a:avLst/>
              <a:gdLst/>
              <a:ahLst/>
              <a:cxnLst/>
              <a:rect l="l" t="t" r="r" b="b"/>
              <a:pathLst>
                <a:path w="745" h="1660" extrusionOk="0">
                  <a:moveTo>
                    <a:pt x="264" y="0"/>
                  </a:moveTo>
                  <a:cubicBezTo>
                    <a:pt x="202" y="0"/>
                    <a:pt x="155" y="78"/>
                    <a:pt x="109" y="186"/>
                  </a:cubicBezTo>
                  <a:cubicBezTo>
                    <a:pt x="0" y="636"/>
                    <a:pt x="171" y="1117"/>
                    <a:pt x="342" y="1489"/>
                  </a:cubicBezTo>
                  <a:cubicBezTo>
                    <a:pt x="404" y="1613"/>
                    <a:pt x="466" y="1660"/>
                    <a:pt x="497" y="1660"/>
                  </a:cubicBezTo>
                  <a:lnTo>
                    <a:pt x="543" y="1660"/>
                  </a:lnTo>
                  <a:cubicBezTo>
                    <a:pt x="667" y="1613"/>
                    <a:pt x="745" y="1458"/>
                    <a:pt x="729" y="1303"/>
                  </a:cubicBezTo>
                  <a:cubicBezTo>
                    <a:pt x="667" y="884"/>
                    <a:pt x="559" y="497"/>
                    <a:pt x="388" y="140"/>
                  </a:cubicBezTo>
                  <a:cubicBezTo>
                    <a:pt x="342" y="62"/>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26"/>
            <p:cNvSpPr/>
            <p:nvPr/>
          </p:nvSpPr>
          <p:spPr>
            <a:xfrm>
              <a:off x="1683538" y="4055025"/>
              <a:ext cx="18625" cy="41500"/>
            </a:xfrm>
            <a:custGeom>
              <a:avLst/>
              <a:gdLst/>
              <a:ahLst/>
              <a:cxnLst/>
              <a:rect l="l" t="t" r="r" b="b"/>
              <a:pathLst>
                <a:path w="745" h="1660" extrusionOk="0">
                  <a:moveTo>
                    <a:pt x="264" y="0"/>
                  </a:moveTo>
                  <a:cubicBezTo>
                    <a:pt x="202" y="0"/>
                    <a:pt x="155" y="78"/>
                    <a:pt x="109" y="186"/>
                  </a:cubicBezTo>
                  <a:cubicBezTo>
                    <a:pt x="0" y="636"/>
                    <a:pt x="171" y="1117"/>
                    <a:pt x="342" y="1489"/>
                  </a:cubicBezTo>
                  <a:cubicBezTo>
                    <a:pt x="404" y="1613"/>
                    <a:pt x="466" y="1660"/>
                    <a:pt x="497" y="1660"/>
                  </a:cubicBezTo>
                  <a:lnTo>
                    <a:pt x="543" y="1660"/>
                  </a:lnTo>
                  <a:cubicBezTo>
                    <a:pt x="667" y="1613"/>
                    <a:pt x="745" y="1458"/>
                    <a:pt x="729" y="1303"/>
                  </a:cubicBezTo>
                  <a:cubicBezTo>
                    <a:pt x="667" y="884"/>
                    <a:pt x="559" y="497"/>
                    <a:pt x="388" y="140"/>
                  </a:cubicBezTo>
                  <a:cubicBezTo>
                    <a:pt x="342" y="62"/>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26"/>
            <p:cNvSpPr/>
            <p:nvPr/>
          </p:nvSpPr>
          <p:spPr>
            <a:xfrm>
              <a:off x="169593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26"/>
            <p:cNvSpPr/>
            <p:nvPr/>
          </p:nvSpPr>
          <p:spPr>
            <a:xfrm>
              <a:off x="169593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26"/>
            <p:cNvSpPr/>
            <p:nvPr/>
          </p:nvSpPr>
          <p:spPr>
            <a:xfrm>
              <a:off x="1807988" y="3836325"/>
              <a:ext cx="14375" cy="11275"/>
            </a:xfrm>
            <a:custGeom>
              <a:avLst/>
              <a:gdLst/>
              <a:ahLst/>
              <a:cxnLst/>
              <a:rect l="l" t="t" r="r" b="b"/>
              <a:pathLst>
                <a:path w="575" h="451" extrusionOk="0">
                  <a:moveTo>
                    <a:pt x="575" y="1"/>
                  </a:moveTo>
                  <a:cubicBezTo>
                    <a:pt x="420" y="63"/>
                    <a:pt x="265" y="156"/>
                    <a:pt x="140" y="234"/>
                  </a:cubicBezTo>
                  <a:cubicBezTo>
                    <a:pt x="32" y="296"/>
                    <a:pt x="1" y="358"/>
                    <a:pt x="1" y="358"/>
                  </a:cubicBezTo>
                  <a:cubicBezTo>
                    <a:pt x="16" y="389"/>
                    <a:pt x="63" y="435"/>
                    <a:pt x="94" y="451"/>
                  </a:cubicBezTo>
                  <a:cubicBezTo>
                    <a:pt x="249" y="296"/>
                    <a:pt x="420" y="14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26"/>
            <p:cNvSpPr/>
            <p:nvPr/>
          </p:nvSpPr>
          <p:spPr>
            <a:xfrm>
              <a:off x="1807988" y="3836325"/>
              <a:ext cx="14375" cy="11275"/>
            </a:xfrm>
            <a:custGeom>
              <a:avLst/>
              <a:gdLst/>
              <a:ahLst/>
              <a:cxnLst/>
              <a:rect l="l" t="t" r="r" b="b"/>
              <a:pathLst>
                <a:path w="575" h="451" extrusionOk="0">
                  <a:moveTo>
                    <a:pt x="575" y="1"/>
                  </a:moveTo>
                  <a:cubicBezTo>
                    <a:pt x="420" y="63"/>
                    <a:pt x="265" y="156"/>
                    <a:pt x="140" y="234"/>
                  </a:cubicBezTo>
                  <a:cubicBezTo>
                    <a:pt x="32" y="296"/>
                    <a:pt x="1" y="358"/>
                    <a:pt x="1" y="358"/>
                  </a:cubicBezTo>
                  <a:cubicBezTo>
                    <a:pt x="16" y="389"/>
                    <a:pt x="63" y="435"/>
                    <a:pt x="94" y="451"/>
                  </a:cubicBezTo>
                  <a:cubicBezTo>
                    <a:pt x="249" y="296"/>
                    <a:pt x="420" y="14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26"/>
            <p:cNvSpPr/>
            <p:nvPr/>
          </p:nvSpPr>
          <p:spPr>
            <a:xfrm>
              <a:off x="1658338" y="3752200"/>
              <a:ext cx="533150" cy="532400"/>
            </a:xfrm>
            <a:custGeom>
              <a:avLst/>
              <a:gdLst/>
              <a:ahLst/>
              <a:cxnLst/>
              <a:rect l="l" t="t" r="r" b="b"/>
              <a:pathLst>
                <a:path w="21326" h="21296" extrusionOk="0">
                  <a:moveTo>
                    <a:pt x="10793" y="604"/>
                  </a:moveTo>
                  <a:cubicBezTo>
                    <a:pt x="11029" y="604"/>
                    <a:pt x="11265" y="616"/>
                    <a:pt x="11446" y="652"/>
                  </a:cubicBezTo>
                  <a:cubicBezTo>
                    <a:pt x="11524" y="667"/>
                    <a:pt x="11586" y="745"/>
                    <a:pt x="11570" y="822"/>
                  </a:cubicBezTo>
                  <a:cubicBezTo>
                    <a:pt x="11570" y="900"/>
                    <a:pt x="11493" y="946"/>
                    <a:pt x="11431" y="946"/>
                  </a:cubicBezTo>
                  <a:lnTo>
                    <a:pt x="11400" y="946"/>
                  </a:lnTo>
                  <a:cubicBezTo>
                    <a:pt x="11229" y="915"/>
                    <a:pt x="11003" y="905"/>
                    <a:pt x="10778" y="905"/>
                  </a:cubicBezTo>
                  <a:cubicBezTo>
                    <a:pt x="10326" y="905"/>
                    <a:pt x="9875" y="946"/>
                    <a:pt x="9864" y="946"/>
                  </a:cubicBezTo>
                  <a:cubicBezTo>
                    <a:pt x="9787" y="946"/>
                    <a:pt x="9709" y="884"/>
                    <a:pt x="9709" y="807"/>
                  </a:cubicBezTo>
                  <a:cubicBezTo>
                    <a:pt x="9709" y="729"/>
                    <a:pt x="9771" y="652"/>
                    <a:pt x="9818" y="652"/>
                  </a:cubicBezTo>
                  <a:cubicBezTo>
                    <a:pt x="9849" y="652"/>
                    <a:pt x="10321" y="604"/>
                    <a:pt x="10793" y="604"/>
                  </a:cubicBezTo>
                  <a:close/>
                  <a:moveTo>
                    <a:pt x="7864" y="853"/>
                  </a:moveTo>
                  <a:lnTo>
                    <a:pt x="7941" y="869"/>
                  </a:lnTo>
                  <a:cubicBezTo>
                    <a:pt x="8065" y="884"/>
                    <a:pt x="8220" y="931"/>
                    <a:pt x="8251" y="1055"/>
                  </a:cubicBezTo>
                  <a:cubicBezTo>
                    <a:pt x="8267" y="1102"/>
                    <a:pt x="8251" y="1164"/>
                    <a:pt x="8236" y="1195"/>
                  </a:cubicBezTo>
                  <a:cubicBezTo>
                    <a:pt x="8189" y="1241"/>
                    <a:pt x="8143" y="1272"/>
                    <a:pt x="8081" y="1288"/>
                  </a:cubicBezTo>
                  <a:lnTo>
                    <a:pt x="8019" y="1288"/>
                  </a:lnTo>
                  <a:cubicBezTo>
                    <a:pt x="7957" y="1288"/>
                    <a:pt x="7879" y="1257"/>
                    <a:pt x="7802" y="1210"/>
                  </a:cubicBezTo>
                  <a:lnTo>
                    <a:pt x="7786" y="1195"/>
                  </a:lnTo>
                  <a:lnTo>
                    <a:pt x="7770" y="946"/>
                  </a:lnTo>
                  <a:lnTo>
                    <a:pt x="7833" y="946"/>
                  </a:lnTo>
                  <a:cubicBezTo>
                    <a:pt x="7848" y="946"/>
                    <a:pt x="7864" y="931"/>
                    <a:pt x="7864" y="900"/>
                  </a:cubicBezTo>
                  <a:lnTo>
                    <a:pt x="7864" y="853"/>
                  </a:lnTo>
                  <a:close/>
                  <a:moveTo>
                    <a:pt x="9011" y="1179"/>
                  </a:moveTo>
                  <a:cubicBezTo>
                    <a:pt x="9042" y="1195"/>
                    <a:pt x="9089" y="1210"/>
                    <a:pt x="9120" y="1257"/>
                  </a:cubicBezTo>
                  <a:cubicBezTo>
                    <a:pt x="9182" y="1350"/>
                    <a:pt x="9182" y="1489"/>
                    <a:pt x="9104" y="1582"/>
                  </a:cubicBezTo>
                  <a:cubicBezTo>
                    <a:pt x="9073" y="1644"/>
                    <a:pt x="8996" y="1675"/>
                    <a:pt x="8918" y="1675"/>
                  </a:cubicBezTo>
                  <a:cubicBezTo>
                    <a:pt x="8872" y="1675"/>
                    <a:pt x="8841" y="1675"/>
                    <a:pt x="8779" y="1644"/>
                  </a:cubicBezTo>
                  <a:cubicBezTo>
                    <a:pt x="8732" y="1582"/>
                    <a:pt x="8717" y="1489"/>
                    <a:pt x="8748" y="1396"/>
                  </a:cubicBezTo>
                  <a:cubicBezTo>
                    <a:pt x="8763" y="1288"/>
                    <a:pt x="8810" y="1241"/>
                    <a:pt x="8872" y="1195"/>
                  </a:cubicBezTo>
                  <a:cubicBezTo>
                    <a:pt x="8918" y="1179"/>
                    <a:pt x="8965" y="1179"/>
                    <a:pt x="9011" y="1179"/>
                  </a:cubicBezTo>
                  <a:close/>
                  <a:moveTo>
                    <a:pt x="5785" y="1815"/>
                  </a:moveTo>
                  <a:lnTo>
                    <a:pt x="5816" y="1831"/>
                  </a:lnTo>
                  <a:cubicBezTo>
                    <a:pt x="5847" y="1893"/>
                    <a:pt x="5832" y="1986"/>
                    <a:pt x="5770" y="2048"/>
                  </a:cubicBezTo>
                  <a:cubicBezTo>
                    <a:pt x="5739" y="2063"/>
                    <a:pt x="5692" y="2094"/>
                    <a:pt x="5661" y="2094"/>
                  </a:cubicBezTo>
                  <a:cubicBezTo>
                    <a:pt x="5630" y="2094"/>
                    <a:pt x="5599" y="2063"/>
                    <a:pt x="5584" y="2063"/>
                  </a:cubicBezTo>
                  <a:lnTo>
                    <a:pt x="5537" y="2048"/>
                  </a:lnTo>
                  <a:lnTo>
                    <a:pt x="5537" y="1862"/>
                  </a:lnTo>
                  <a:lnTo>
                    <a:pt x="5599" y="1877"/>
                  </a:lnTo>
                  <a:lnTo>
                    <a:pt x="5599" y="1815"/>
                  </a:lnTo>
                  <a:close/>
                  <a:moveTo>
                    <a:pt x="4901" y="2203"/>
                  </a:moveTo>
                  <a:cubicBezTo>
                    <a:pt x="4994" y="2203"/>
                    <a:pt x="5118" y="2265"/>
                    <a:pt x="5149" y="2342"/>
                  </a:cubicBezTo>
                  <a:cubicBezTo>
                    <a:pt x="5165" y="2373"/>
                    <a:pt x="5165" y="2451"/>
                    <a:pt x="5149" y="2513"/>
                  </a:cubicBezTo>
                  <a:cubicBezTo>
                    <a:pt x="5134" y="2575"/>
                    <a:pt x="5087" y="2606"/>
                    <a:pt x="5041" y="2621"/>
                  </a:cubicBezTo>
                  <a:lnTo>
                    <a:pt x="5010" y="2621"/>
                  </a:lnTo>
                  <a:lnTo>
                    <a:pt x="4700" y="2528"/>
                  </a:lnTo>
                  <a:lnTo>
                    <a:pt x="4731" y="2482"/>
                  </a:lnTo>
                  <a:cubicBezTo>
                    <a:pt x="4746" y="2435"/>
                    <a:pt x="4731" y="2420"/>
                    <a:pt x="4731" y="2420"/>
                  </a:cubicBezTo>
                  <a:cubicBezTo>
                    <a:pt x="4731" y="2358"/>
                    <a:pt x="4700" y="2296"/>
                    <a:pt x="4762" y="2234"/>
                  </a:cubicBezTo>
                  <a:cubicBezTo>
                    <a:pt x="4777" y="2218"/>
                    <a:pt x="4824" y="2203"/>
                    <a:pt x="4886" y="2203"/>
                  </a:cubicBezTo>
                  <a:close/>
                  <a:moveTo>
                    <a:pt x="4080" y="2967"/>
                  </a:moveTo>
                  <a:cubicBezTo>
                    <a:pt x="4122" y="2967"/>
                    <a:pt x="4166" y="2987"/>
                    <a:pt x="4203" y="3025"/>
                  </a:cubicBezTo>
                  <a:cubicBezTo>
                    <a:pt x="4265" y="3071"/>
                    <a:pt x="4234" y="3149"/>
                    <a:pt x="4188" y="3211"/>
                  </a:cubicBezTo>
                  <a:cubicBezTo>
                    <a:pt x="3800" y="3521"/>
                    <a:pt x="3211" y="4234"/>
                    <a:pt x="3211" y="4234"/>
                  </a:cubicBezTo>
                  <a:cubicBezTo>
                    <a:pt x="3180" y="4281"/>
                    <a:pt x="3133" y="4297"/>
                    <a:pt x="3102" y="4297"/>
                  </a:cubicBezTo>
                  <a:cubicBezTo>
                    <a:pt x="3056" y="4297"/>
                    <a:pt x="3025" y="4281"/>
                    <a:pt x="2994" y="4266"/>
                  </a:cubicBezTo>
                  <a:cubicBezTo>
                    <a:pt x="2947" y="4203"/>
                    <a:pt x="2916" y="4110"/>
                    <a:pt x="2994" y="4064"/>
                  </a:cubicBezTo>
                  <a:cubicBezTo>
                    <a:pt x="3025" y="4048"/>
                    <a:pt x="3598" y="3350"/>
                    <a:pt x="4002" y="2994"/>
                  </a:cubicBezTo>
                  <a:cubicBezTo>
                    <a:pt x="4026" y="2975"/>
                    <a:pt x="4053" y="2967"/>
                    <a:pt x="4080" y="2967"/>
                  </a:cubicBezTo>
                  <a:close/>
                  <a:moveTo>
                    <a:pt x="4220" y="3972"/>
                  </a:moveTo>
                  <a:cubicBezTo>
                    <a:pt x="4259" y="3972"/>
                    <a:pt x="4295" y="3985"/>
                    <a:pt x="4312" y="4002"/>
                  </a:cubicBezTo>
                  <a:cubicBezTo>
                    <a:pt x="4358" y="4079"/>
                    <a:pt x="4358" y="4157"/>
                    <a:pt x="4296" y="4219"/>
                  </a:cubicBezTo>
                  <a:cubicBezTo>
                    <a:pt x="4048" y="4452"/>
                    <a:pt x="3505" y="4994"/>
                    <a:pt x="3505" y="4994"/>
                  </a:cubicBezTo>
                  <a:cubicBezTo>
                    <a:pt x="3490" y="5010"/>
                    <a:pt x="3443" y="5041"/>
                    <a:pt x="3412" y="5041"/>
                  </a:cubicBezTo>
                  <a:cubicBezTo>
                    <a:pt x="3366" y="5041"/>
                    <a:pt x="3335" y="5010"/>
                    <a:pt x="3319" y="4994"/>
                  </a:cubicBezTo>
                  <a:cubicBezTo>
                    <a:pt x="3257" y="4932"/>
                    <a:pt x="3257" y="4839"/>
                    <a:pt x="3319" y="4777"/>
                  </a:cubicBezTo>
                  <a:cubicBezTo>
                    <a:pt x="3335" y="4762"/>
                    <a:pt x="3847" y="4234"/>
                    <a:pt x="4126" y="4002"/>
                  </a:cubicBezTo>
                  <a:cubicBezTo>
                    <a:pt x="4154" y="3981"/>
                    <a:pt x="4188" y="3972"/>
                    <a:pt x="4220" y="3972"/>
                  </a:cubicBezTo>
                  <a:close/>
                  <a:moveTo>
                    <a:pt x="2551" y="4572"/>
                  </a:moveTo>
                  <a:cubicBezTo>
                    <a:pt x="2582" y="4572"/>
                    <a:pt x="2612" y="4582"/>
                    <a:pt x="2637" y="4607"/>
                  </a:cubicBezTo>
                  <a:cubicBezTo>
                    <a:pt x="2683" y="4669"/>
                    <a:pt x="2714" y="4762"/>
                    <a:pt x="2652" y="4824"/>
                  </a:cubicBezTo>
                  <a:cubicBezTo>
                    <a:pt x="2327" y="5212"/>
                    <a:pt x="1939" y="5863"/>
                    <a:pt x="1939" y="5863"/>
                  </a:cubicBezTo>
                  <a:cubicBezTo>
                    <a:pt x="1908" y="5925"/>
                    <a:pt x="1877" y="5941"/>
                    <a:pt x="1815" y="5941"/>
                  </a:cubicBezTo>
                  <a:cubicBezTo>
                    <a:pt x="1784" y="5941"/>
                    <a:pt x="1753" y="5941"/>
                    <a:pt x="1737" y="5925"/>
                  </a:cubicBezTo>
                  <a:cubicBezTo>
                    <a:pt x="1675" y="5863"/>
                    <a:pt x="1660" y="5785"/>
                    <a:pt x="1660" y="5708"/>
                  </a:cubicBezTo>
                  <a:cubicBezTo>
                    <a:pt x="1675" y="5692"/>
                    <a:pt x="2063" y="5041"/>
                    <a:pt x="2420" y="4622"/>
                  </a:cubicBezTo>
                  <a:cubicBezTo>
                    <a:pt x="2457" y="4594"/>
                    <a:pt x="2505" y="4572"/>
                    <a:pt x="2551" y="4572"/>
                  </a:cubicBezTo>
                  <a:close/>
                  <a:moveTo>
                    <a:pt x="1472" y="6347"/>
                  </a:moveTo>
                  <a:cubicBezTo>
                    <a:pt x="1563" y="6347"/>
                    <a:pt x="1653" y="6389"/>
                    <a:pt x="1706" y="6452"/>
                  </a:cubicBezTo>
                  <a:cubicBezTo>
                    <a:pt x="1784" y="6545"/>
                    <a:pt x="1753" y="6716"/>
                    <a:pt x="1644" y="6794"/>
                  </a:cubicBezTo>
                  <a:lnTo>
                    <a:pt x="1567" y="6794"/>
                  </a:lnTo>
                  <a:cubicBezTo>
                    <a:pt x="1474" y="6794"/>
                    <a:pt x="1396" y="6763"/>
                    <a:pt x="1334" y="6685"/>
                  </a:cubicBezTo>
                  <a:cubicBezTo>
                    <a:pt x="1272" y="6592"/>
                    <a:pt x="1272" y="6468"/>
                    <a:pt x="1334" y="6390"/>
                  </a:cubicBezTo>
                  <a:lnTo>
                    <a:pt x="1350" y="6375"/>
                  </a:lnTo>
                  <a:cubicBezTo>
                    <a:pt x="1388" y="6355"/>
                    <a:pt x="1430" y="6347"/>
                    <a:pt x="1472" y="6347"/>
                  </a:cubicBezTo>
                  <a:close/>
                  <a:moveTo>
                    <a:pt x="2637" y="6716"/>
                  </a:moveTo>
                  <a:lnTo>
                    <a:pt x="2637" y="6763"/>
                  </a:lnTo>
                  <a:cubicBezTo>
                    <a:pt x="2637" y="6840"/>
                    <a:pt x="2637" y="6887"/>
                    <a:pt x="2606" y="6964"/>
                  </a:cubicBezTo>
                  <a:cubicBezTo>
                    <a:pt x="2575" y="7026"/>
                    <a:pt x="2513" y="7088"/>
                    <a:pt x="2435" y="7088"/>
                  </a:cubicBezTo>
                  <a:lnTo>
                    <a:pt x="2404" y="7088"/>
                  </a:lnTo>
                  <a:cubicBezTo>
                    <a:pt x="2296" y="7073"/>
                    <a:pt x="2265" y="6964"/>
                    <a:pt x="2280" y="6887"/>
                  </a:cubicBezTo>
                  <a:cubicBezTo>
                    <a:pt x="2296" y="6840"/>
                    <a:pt x="2327" y="6794"/>
                    <a:pt x="2373" y="6747"/>
                  </a:cubicBezTo>
                  <a:lnTo>
                    <a:pt x="2420" y="6716"/>
                  </a:lnTo>
                  <a:close/>
                  <a:moveTo>
                    <a:pt x="1877" y="7724"/>
                  </a:moveTo>
                  <a:cubicBezTo>
                    <a:pt x="1954" y="7724"/>
                    <a:pt x="2016" y="7740"/>
                    <a:pt x="2047" y="7786"/>
                  </a:cubicBezTo>
                  <a:cubicBezTo>
                    <a:pt x="2094" y="7833"/>
                    <a:pt x="2109" y="7879"/>
                    <a:pt x="2109" y="7926"/>
                  </a:cubicBezTo>
                  <a:cubicBezTo>
                    <a:pt x="2109" y="8019"/>
                    <a:pt x="2016" y="8096"/>
                    <a:pt x="1908" y="8112"/>
                  </a:cubicBezTo>
                  <a:lnTo>
                    <a:pt x="1861" y="8112"/>
                  </a:lnTo>
                  <a:cubicBezTo>
                    <a:pt x="1784" y="8112"/>
                    <a:pt x="1722" y="8096"/>
                    <a:pt x="1660" y="8081"/>
                  </a:cubicBezTo>
                  <a:lnTo>
                    <a:pt x="1629" y="8065"/>
                  </a:lnTo>
                  <a:lnTo>
                    <a:pt x="1660" y="7771"/>
                  </a:lnTo>
                  <a:lnTo>
                    <a:pt x="1706" y="7771"/>
                  </a:lnTo>
                  <a:cubicBezTo>
                    <a:pt x="1753" y="7755"/>
                    <a:pt x="1815" y="7724"/>
                    <a:pt x="1877" y="7724"/>
                  </a:cubicBezTo>
                  <a:close/>
                  <a:moveTo>
                    <a:pt x="734" y="9686"/>
                  </a:moveTo>
                  <a:cubicBezTo>
                    <a:pt x="748" y="9686"/>
                    <a:pt x="762" y="9688"/>
                    <a:pt x="776" y="9694"/>
                  </a:cubicBezTo>
                  <a:cubicBezTo>
                    <a:pt x="853" y="9709"/>
                    <a:pt x="900" y="9787"/>
                    <a:pt x="884" y="9864"/>
                  </a:cubicBezTo>
                  <a:cubicBezTo>
                    <a:pt x="884" y="9864"/>
                    <a:pt x="776" y="10593"/>
                    <a:pt x="822" y="11090"/>
                  </a:cubicBezTo>
                  <a:cubicBezTo>
                    <a:pt x="853" y="11167"/>
                    <a:pt x="791" y="11245"/>
                    <a:pt x="714" y="11245"/>
                  </a:cubicBezTo>
                  <a:cubicBezTo>
                    <a:pt x="621" y="11245"/>
                    <a:pt x="559" y="11183"/>
                    <a:pt x="543" y="11105"/>
                  </a:cubicBezTo>
                  <a:cubicBezTo>
                    <a:pt x="465" y="10578"/>
                    <a:pt x="590" y="9849"/>
                    <a:pt x="590" y="9802"/>
                  </a:cubicBezTo>
                  <a:cubicBezTo>
                    <a:pt x="615" y="9739"/>
                    <a:pt x="672" y="9686"/>
                    <a:pt x="734" y="9686"/>
                  </a:cubicBezTo>
                  <a:close/>
                  <a:moveTo>
                    <a:pt x="1861" y="10593"/>
                  </a:moveTo>
                  <a:cubicBezTo>
                    <a:pt x="1939" y="10593"/>
                    <a:pt x="1985" y="10671"/>
                    <a:pt x="1985" y="10749"/>
                  </a:cubicBezTo>
                  <a:cubicBezTo>
                    <a:pt x="1985" y="10749"/>
                    <a:pt x="1954" y="11183"/>
                    <a:pt x="2063" y="11431"/>
                  </a:cubicBezTo>
                  <a:cubicBezTo>
                    <a:pt x="2109" y="11508"/>
                    <a:pt x="2063" y="11602"/>
                    <a:pt x="1985" y="11633"/>
                  </a:cubicBezTo>
                  <a:cubicBezTo>
                    <a:pt x="1970" y="11648"/>
                    <a:pt x="1954" y="11648"/>
                    <a:pt x="1939" y="11648"/>
                  </a:cubicBezTo>
                  <a:cubicBezTo>
                    <a:pt x="1877" y="11648"/>
                    <a:pt x="1815" y="11633"/>
                    <a:pt x="1799" y="11571"/>
                  </a:cubicBezTo>
                  <a:cubicBezTo>
                    <a:pt x="1660" y="11245"/>
                    <a:pt x="1706" y="10749"/>
                    <a:pt x="1706" y="10733"/>
                  </a:cubicBezTo>
                  <a:cubicBezTo>
                    <a:pt x="1706" y="10655"/>
                    <a:pt x="1784" y="10593"/>
                    <a:pt x="1861" y="10593"/>
                  </a:cubicBezTo>
                  <a:close/>
                  <a:moveTo>
                    <a:pt x="2954" y="13166"/>
                  </a:moveTo>
                  <a:cubicBezTo>
                    <a:pt x="2990" y="13166"/>
                    <a:pt x="3027" y="13176"/>
                    <a:pt x="3056" y="13199"/>
                  </a:cubicBezTo>
                  <a:lnTo>
                    <a:pt x="3071" y="13215"/>
                  </a:lnTo>
                  <a:lnTo>
                    <a:pt x="3071" y="13230"/>
                  </a:lnTo>
                  <a:cubicBezTo>
                    <a:pt x="3102" y="13308"/>
                    <a:pt x="3118" y="13385"/>
                    <a:pt x="3071" y="13463"/>
                  </a:cubicBezTo>
                  <a:cubicBezTo>
                    <a:pt x="3056" y="13525"/>
                    <a:pt x="2978" y="13571"/>
                    <a:pt x="2916" y="13571"/>
                  </a:cubicBezTo>
                  <a:cubicBezTo>
                    <a:pt x="2900" y="13571"/>
                    <a:pt x="2869" y="13571"/>
                    <a:pt x="2838" y="13540"/>
                  </a:cubicBezTo>
                  <a:cubicBezTo>
                    <a:pt x="2792" y="13447"/>
                    <a:pt x="2761" y="13354"/>
                    <a:pt x="2807" y="13246"/>
                  </a:cubicBezTo>
                  <a:cubicBezTo>
                    <a:pt x="2827" y="13196"/>
                    <a:pt x="2890" y="13166"/>
                    <a:pt x="2954" y="13166"/>
                  </a:cubicBezTo>
                  <a:close/>
                  <a:moveTo>
                    <a:pt x="1265" y="11816"/>
                  </a:moveTo>
                  <a:cubicBezTo>
                    <a:pt x="1283" y="11816"/>
                    <a:pt x="1300" y="11817"/>
                    <a:pt x="1319" y="11819"/>
                  </a:cubicBezTo>
                  <a:cubicBezTo>
                    <a:pt x="1474" y="11865"/>
                    <a:pt x="1567" y="11989"/>
                    <a:pt x="1629" y="12113"/>
                  </a:cubicBezTo>
                  <a:cubicBezTo>
                    <a:pt x="1830" y="12517"/>
                    <a:pt x="1954" y="12920"/>
                    <a:pt x="2016" y="13370"/>
                  </a:cubicBezTo>
                  <a:cubicBezTo>
                    <a:pt x="2047" y="13664"/>
                    <a:pt x="1892" y="13959"/>
                    <a:pt x="1644" y="14052"/>
                  </a:cubicBezTo>
                  <a:cubicBezTo>
                    <a:pt x="1598" y="14068"/>
                    <a:pt x="1551" y="14068"/>
                    <a:pt x="1505" y="14068"/>
                  </a:cubicBezTo>
                  <a:cubicBezTo>
                    <a:pt x="1256" y="14068"/>
                    <a:pt x="1117" y="13804"/>
                    <a:pt x="1086" y="13695"/>
                  </a:cubicBezTo>
                  <a:cubicBezTo>
                    <a:pt x="884" y="13292"/>
                    <a:pt x="698" y="12749"/>
                    <a:pt x="822" y="12206"/>
                  </a:cubicBezTo>
                  <a:cubicBezTo>
                    <a:pt x="880" y="12004"/>
                    <a:pt x="1032" y="11816"/>
                    <a:pt x="1265" y="11816"/>
                  </a:cubicBezTo>
                  <a:close/>
                  <a:moveTo>
                    <a:pt x="1396" y="14548"/>
                  </a:moveTo>
                  <a:lnTo>
                    <a:pt x="1675" y="14595"/>
                  </a:lnTo>
                  <a:lnTo>
                    <a:pt x="1675" y="14626"/>
                  </a:lnTo>
                  <a:cubicBezTo>
                    <a:pt x="1675" y="14688"/>
                    <a:pt x="1706" y="14765"/>
                    <a:pt x="1675" y="14828"/>
                  </a:cubicBezTo>
                  <a:cubicBezTo>
                    <a:pt x="1644" y="14905"/>
                    <a:pt x="1582" y="14967"/>
                    <a:pt x="1505" y="14967"/>
                  </a:cubicBezTo>
                  <a:lnTo>
                    <a:pt x="1489" y="14967"/>
                  </a:lnTo>
                  <a:cubicBezTo>
                    <a:pt x="1396" y="14936"/>
                    <a:pt x="1350" y="14859"/>
                    <a:pt x="1334" y="14781"/>
                  </a:cubicBezTo>
                  <a:cubicBezTo>
                    <a:pt x="1334" y="14703"/>
                    <a:pt x="1350" y="14641"/>
                    <a:pt x="1365" y="14595"/>
                  </a:cubicBezTo>
                  <a:lnTo>
                    <a:pt x="1396" y="14548"/>
                  </a:lnTo>
                  <a:close/>
                  <a:moveTo>
                    <a:pt x="2652" y="14347"/>
                  </a:moveTo>
                  <a:cubicBezTo>
                    <a:pt x="2761" y="14548"/>
                    <a:pt x="2885" y="14765"/>
                    <a:pt x="2978" y="14983"/>
                  </a:cubicBezTo>
                  <a:lnTo>
                    <a:pt x="3180" y="14548"/>
                  </a:lnTo>
                  <a:cubicBezTo>
                    <a:pt x="3203" y="14491"/>
                    <a:pt x="3251" y="14459"/>
                    <a:pt x="3306" y="14459"/>
                  </a:cubicBezTo>
                  <a:cubicBezTo>
                    <a:pt x="3326" y="14459"/>
                    <a:pt x="3346" y="14463"/>
                    <a:pt x="3366" y="14471"/>
                  </a:cubicBezTo>
                  <a:cubicBezTo>
                    <a:pt x="3443" y="14517"/>
                    <a:pt x="3490" y="14595"/>
                    <a:pt x="3443" y="14672"/>
                  </a:cubicBezTo>
                  <a:lnTo>
                    <a:pt x="3226" y="15153"/>
                  </a:lnTo>
                  <a:cubicBezTo>
                    <a:pt x="3428" y="15246"/>
                    <a:pt x="3645" y="15370"/>
                    <a:pt x="3831" y="15463"/>
                  </a:cubicBezTo>
                  <a:cubicBezTo>
                    <a:pt x="3909" y="15510"/>
                    <a:pt x="3924" y="15588"/>
                    <a:pt x="3924" y="15681"/>
                  </a:cubicBezTo>
                  <a:cubicBezTo>
                    <a:pt x="3893" y="15743"/>
                    <a:pt x="3862" y="15758"/>
                    <a:pt x="3800" y="15758"/>
                  </a:cubicBezTo>
                  <a:cubicBezTo>
                    <a:pt x="3754" y="15758"/>
                    <a:pt x="3738" y="15758"/>
                    <a:pt x="3722" y="15743"/>
                  </a:cubicBezTo>
                  <a:cubicBezTo>
                    <a:pt x="3567" y="15665"/>
                    <a:pt x="3397" y="15556"/>
                    <a:pt x="3211" y="15479"/>
                  </a:cubicBezTo>
                  <a:lnTo>
                    <a:pt x="3211" y="15479"/>
                  </a:lnTo>
                  <a:cubicBezTo>
                    <a:pt x="3319" y="15712"/>
                    <a:pt x="3397" y="15944"/>
                    <a:pt x="3474" y="16177"/>
                  </a:cubicBezTo>
                  <a:lnTo>
                    <a:pt x="3195" y="16254"/>
                  </a:lnTo>
                  <a:cubicBezTo>
                    <a:pt x="3133" y="16084"/>
                    <a:pt x="3056" y="15913"/>
                    <a:pt x="3009" y="15743"/>
                  </a:cubicBezTo>
                  <a:lnTo>
                    <a:pt x="2885" y="15991"/>
                  </a:lnTo>
                  <a:cubicBezTo>
                    <a:pt x="2869" y="16022"/>
                    <a:pt x="2807" y="16068"/>
                    <a:pt x="2745" y="16068"/>
                  </a:cubicBezTo>
                  <a:cubicBezTo>
                    <a:pt x="2730" y="16068"/>
                    <a:pt x="2714" y="16053"/>
                    <a:pt x="2699" y="16053"/>
                  </a:cubicBezTo>
                  <a:cubicBezTo>
                    <a:pt x="2621" y="16006"/>
                    <a:pt x="2575" y="15929"/>
                    <a:pt x="2621" y="15851"/>
                  </a:cubicBezTo>
                  <a:lnTo>
                    <a:pt x="2838" y="15324"/>
                  </a:lnTo>
                  <a:cubicBezTo>
                    <a:pt x="2823" y="15308"/>
                    <a:pt x="2823" y="15277"/>
                    <a:pt x="2807" y="15246"/>
                  </a:cubicBezTo>
                  <a:cubicBezTo>
                    <a:pt x="2621" y="15169"/>
                    <a:pt x="2435" y="15076"/>
                    <a:pt x="2265" y="14998"/>
                  </a:cubicBezTo>
                  <a:cubicBezTo>
                    <a:pt x="2187" y="14967"/>
                    <a:pt x="2156" y="14890"/>
                    <a:pt x="2187" y="14812"/>
                  </a:cubicBezTo>
                  <a:cubicBezTo>
                    <a:pt x="2210" y="14756"/>
                    <a:pt x="2256" y="14716"/>
                    <a:pt x="2310" y="14716"/>
                  </a:cubicBezTo>
                  <a:cubicBezTo>
                    <a:pt x="2330" y="14716"/>
                    <a:pt x="2352" y="14722"/>
                    <a:pt x="2373" y="14734"/>
                  </a:cubicBezTo>
                  <a:cubicBezTo>
                    <a:pt x="2451" y="14750"/>
                    <a:pt x="2513" y="14781"/>
                    <a:pt x="2590" y="14828"/>
                  </a:cubicBezTo>
                  <a:cubicBezTo>
                    <a:pt x="2513" y="14703"/>
                    <a:pt x="2451" y="14595"/>
                    <a:pt x="2404" y="14471"/>
                  </a:cubicBezTo>
                  <a:lnTo>
                    <a:pt x="2652" y="14347"/>
                  </a:lnTo>
                  <a:close/>
                  <a:moveTo>
                    <a:pt x="4669" y="16441"/>
                  </a:moveTo>
                  <a:cubicBezTo>
                    <a:pt x="4731" y="16441"/>
                    <a:pt x="4777" y="16456"/>
                    <a:pt x="4824" y="16518"/>
                  </a:cubicBezTo>
                  <a:cubicBezTo>
                    <a:pt x="4855" y="16565"/>
                    <a:pt x="4886" y="16627"/>
                    <a:pt x="4886" y="16704"/>
                  </a:cubicBezTo>
                  <a:cubicBezTo>
                    <a:pt x="4870" y="16766"/>
                    <a:pt x="4808" y="16797"/>
                    <a:pt x="4746" y="16828"/>
                  </a:cubicBezTo>
                  <a:lnTo>
                    <a:pt x="4684" y="16828"/>
                  </a:lnTo>
                  <a:cubicBezTo>
                    <a:pt x="4653" y="16828"/>
                    <a:pt x="4607" y="16797"/>
                    <a:pt x="4576" y="16782"/>
                  </a:cubicBezTo>
                  <a:cubicBezTo>
                    <a:pt x="4529" y="16751"/>
                    <a:pt x="4498" y="16673"/>
                    <a:pt x="4513" y="16611"/>
                  </a:cubicBezTo>
                  <a:cubicBezTo>
                    <a:pt x="4513" y="16549"/>
                    <a:pt x="4544" y="16487"/>
                    <a:pt x="4607" y="16472"/>
                  </a:cubicBezTo>
                  <a:lnTo>
                    <a:pt x="4622" y="16518"/>
                  </a:lnTo>
                  <a:lnTo>
                    <a:pt x="4669" y="16487"/>
                  </a:lnTo>
                  <a:lnTo>
                    <a:pt x="4669" y="16441"/>
                  </a:lnTo>
                  <a:close/>
                  <a:moveTo>
                    <a:pt x="3019" y="16679"/>
                  </a:moveTo>
                  <a:cubicBezTo>
                    <a:pt x="3051" y="16679"/>
                    <a:pt x="3084" y="16684"/>
                    <a:pt x="3118" y="16704"/>
                  </a:cubicBezTo>
                  <a:cubicBezTo>
                    <a:pt x="3195" y="16751"/>
                    <a:pt x="3273" y="16828"/>
                    <a:pt x="3257" y="16921"/>
                  </a:cubicBezTo>
                  <a:cubicBezTo>
                    <a:pt x="3226" y="16983"/>
                    <a:pt x="3211" y="17014"/>
                    <a:pt x="3180" y="17061"/>
                  </a:cubicBezTo>
                  <a:cubicBezTo>
                    <a:pt x="3133" y="17076"/>
                    <a:pt x="3102" y="17092"/>
                    <a:pt x="3056" y="17092"/>
                  </a:cubicBezTo>
                  <a:cubicBezTo>
                    <a:pt x="3025" y="17092"/>
                    <a:pt x="3009" y="17076"/>
                    <a:pt x="2978" y="17076"/>
                  </a:cubicBezTo>
                  <a:cubicBezTo>
                    <a:pt x="2885" y="17030"/>
                    <a:pt x="2807" y="16937"/>
                    <a:pt x="2823" y="16844"/>
                  </a:cubicBezTo>
                  <a:lnTo>
                    <a:pt x="2869" y="16844"/>
                  </a:lnTo>
                  <a:cubicBezTo>
                    <a:pt x="2854" y="16782"/>
                    <a:pt x="2869" y="16751"/>
                    <a:pt x="2869" y="16720"/>
                  </a:cubicBezTo>
                  <a:lnTo>
                    <a:pt x="2869" y="16689"/>
                  </a:lnTo>
                  <a:lnTo>
                    <a:pt x="2900" y="16689"/>
                  </a:lnTo>
                  <a:cubicBezTo>
                    <a:pt x="2936" y="16689"/>
                    <a:pt x="2976" y="16679"/>
                    <a:pt x="3019" y="16679"/>
                  </a:cubicBezTo>
                  <a:close/>
                  <a:moveTo>
                    <a:pt x="6308" y="17880"/>
                  </a:moveTo>
                  <a:cubicBezTo>
                    <a:pt x="6315" y="17880"/>
                    <a:pt x="6322" y="17881"/>
                    <a:pt x="6328" y="17883"/>
                  </a:cubicBezTo>
                  <a:lnTo>
                    <a:pt x="6313" y="17945"/>
                  </a:lnTo>
                  <a:lnTo>
                    <a:pt x="6313" y="17960"/>
                  </a:lnTo>
                  <a:lnTo>
                    <a:pt x="6328" y="17914"/>
                  </a:lnTo>
                  <a:lnTo>
                    <a:pt x="6514" y="17945"/>
                  </a:lnTo>
                  <a:lnTo>
                    <a:pt x="6452" y="18240"/>
                  </a:lnTo>
                  <a:lnTo>
                    <a:pt x="6437" y="18255"/>
                  </a:lnTo>
                  <a:cubicBezTo>
                    <a:pt x="6406" y="18271"/>
                    <a:pt x="6390" y="18271"/>
                    <a:pt x="6359" y="18271"/>
                  </a:cubicBezTo>
                  <a:cubicBezTo>
                    <a:pt x="6282" y="18271"/>
                    <a:pt x="6173" y="18224"/>
                    <a:pt x="6142" y="18147"/>
                  </a:cubicBezTo>
                  <a:cubicBezTo>
                    <a:pt x="6126" y="18085"/>
                    <a:pt x="6142" y="18007"/>
                    <a:pt x="6173" y="17945"/>
                  </a:cubicBezTo>
                  <a:cubicBezTo>
                    <a:pt x="6213" y="17918"/>
                    <a:pt x="6265" y="17880"/>
                    <a:pt x="6308" y="17880"/>
                  </a:cubicBezTo>
                  <a:close/>
                  <a:moveTo>
                    <a:pt x="5060" y="17901"/>
                  </a:moveTo>
                  <a:cubicBezTo>
                    <a:pt x="5133" y="17901"/>
                    <a:pt x="5206" y="17943"/>
                    <a:pt x="5227" y="18007"/>
                  </a:cubicBezTo>
                  <a:cubicBezTo>
                    <a:pt x="5273" y="18069"/>
                    <a:pt x="5273" y="18100"/>
                    <a:pt x="5242" y="18162"/>
                  </a:cubicBezTo>
                  <a:cubicBezTo>
                    <a:pt x="5227" y="18224"/>
                    <a:pt x="5196" y="18255"/>
                    <a:pt x="5149" y="18271"/>
                  </a:cubicBezTo>
                  <a:cubicBezTo>
                    <a:pt x="5134" y="18302"/>
                    <a:pt x="5118" y="18302"/>
                    <a:pt x="5072" y="18302"/>
                  </a:cubicBezTo>
                  <a:cubicBezTo>
                    <a:pt x="4994" y="18302"/>
                    <a:pt x="4932" y="18255"/>
                    <a:pt x="4886" y="18193"/>
                  </a:cubicBezTo>
                  <a:cubicBezTo>
                    <a:pt x="4839" y="18100"/>
                    <a:pt x="4855" y="17991"/>
                    <a:pt x="4963" y="17929"/>
                  </a:cubicBezTo>
                  <a:cubicBezTo>
                    <a:pt x="4992" y="17910"/>
                    <a:pt x="5026" y="17901"/>
                    <a:pt x="5060" y="17901"/>
                  </a:cubicBezTo>
                  <a:close/>
                  <a:moveTo>
                    <a:pt x="4364" y="18346"/>
                  </a:moveTo>
                  <a:cubicBezTo>
                    <a:pt x="4426" y="18346"/>
                    <a:pt x="4490" y="18377"/>
                    <a:pt x="4529" y="18426"/>
                  </a:cubicBezTo>
                  <a:cubicBezTo>
                    <a:pt x="4576" y="18488"/>
                    <a:pt x="4576" y="18534"/>
                    <a:pt x="4544" y="18581"/>
                  </a:cubicBezTo>
                  <a:cubicBezTo>
                    <a:pt x="4529" y="18658"/>
                    <a:pt x="4451" y="18720"/>
                    <a:pt x="4358" y="18720"/>
                  </a:cubicBezTo>
                  <a:cubicBezTo>
                    <a:pt x="4312" y="18720"/>
                    <a:pt x="4281" y="18705"/>
                    <a:pt x="4265" y="18689"/>
                  </a:cubicBezTo>
                  <a:cubicBezTo>
                    <a:pt x="4219" y="18643"/>
                    <a:pt x="4188" y="18581"/>
                    <a:pt x="4188" y="18534"/>
                  </a:cubicBezTo>
                  <a:cubicBezTo>
                    <a:pt x="4188" y="18472"/>
                    <a:pt x="4219" y="18410"/>
                    <a:pt x="4265" y="18379"/>
                  </a:cubicBezTo>
                  <a:cubicBezTo>
                    <a:pt x="4294" y="18356"/>
                    <a:pt x="4329" y="18346"/>
                    <a:pt x="4364" y="18346"/>
                  </a:cubicBezTo>
                  <a:close/>
                  <a:moveTo>
                    <a:pt x="18198" y="18159"/>
                  </a:moveTo>
                  <a:cubicBezTo>
                    <a:pt x="18186" y="18170"/>
                    <a:pt x="18174" y="18182"/>
                    <a:pt x="18162" y="18193"/>
                  </a:cubicBezTo>
                  <a:cubicBezTo>
                    <a:pt x="17914" y="18441"/>
                    <a:pt x="17655" y="18679"/>
                    <a:pt x="17384" y="18904"/>
                  </a:cubicBezTo>
                  <a:lnTo>
                    <a:pt x="17384" y="18904"/>
                  </a:lnTo>
                  <a:cubicBezTo>
                    <a:pt x="17668" y="18669"/>
                    <a:pt x="17940" y="18421"/>
                    <a:pt x="18198" y="18159"/>
                  </a:cubicBezTo>
                  <a:close/>
                  <a:moveTo>
                    <a:pt x="17384" y="18904"/>
                  </a:moveTo>
                  <a:lnTo>
                    <a:pt x="17384" y="18904"/>
                  </a:lnTo>
                  <a:cubicBezTo>
                    <a:pt x="17209" y="19048"/>
                    <a:pt x="17029" y="19187"/>
                    <a:pt x="16845" y="19321"/>
                  </a:cubicBezTo>
                  <a:lnTo>
                    <a:pt x="16845" y="19321"/>
                  </a:lnTo>
                  <a:cubicBezTo>
                    <a:pt x="17030" y="19188"/>
                    <a:pt x="17209" y="19049"/>
                    <a:pt x="17384" y="18904"/>
                  </a:cubicBezTo>
                  <a:close/>
                  <a:moveTo>
                    <a:pt x="16845" y="19321"/>
                  </a:moveTo>
                  <a:cubicBezTo>
                    <a:pt x="16760" y="19382"/>
                    <a:pt x="16673" y="19442"/>
                    <a:pt x="16586" y="19500"/>
                  </a:cubicBezTo>
                  <a:lnTo>
                    <a:pt x="16586" y="19500"/>
                  </a:lnTo>
                  <a:cubicBezTo>
                    <a:pt x="16589" y="19499"/>
                    <a:pt x="16592" y="19497"/>
                    <a:pt x="16595" y="19496"/>
                  </a:cubicBezTo>
                  <a:cubicBezTo>
                    <a:pt x="16679" y="19439"/>
                    <a:pt x="16762" y="19380"/>
                    <a:pt x="16845" y="19321"/>
                  </a:cubicBezTo>
                  <a:close/>
                  <a:moveTo>
                    <a:pt x="6661" y="18818"/>
                  </a:moveTo>
                  <a:cubicBezTo>
                    <a:pt x="6689" y="18818"/>
                    <a:pt x="6718" y="18827"/>
                    <a:pt x="6747" y="18845"/>
                  </a:cubicBezTo>
                  <a:cubicBezTo>
                    <a:pt x="6747" y="18845"/>
                    <a:pt x="7414" y="19201"/>
                    <a:pt x="7786" y="19310"/>
                  </a:cubicBezTo>
                  <a:cubicBezTo>
                    <a:pt x="7864" y="19325"/>
                    <a:pt x="7926" y="19403"/>
                    <a:pt x="7910" y="19480"/>
                  </a:cubicBezTo>
                  <a:cubicBezTo>
                    <a:pt x="7879" y="19558"/>
                    <a:pt x="7833" y="19589"/>
                    <a:pt x="7770" y="19589"/>
                  </a:cubicBezTo>
                  <a:lnTo>
                    <a:pt x="7724" y="19589"/>
                  </a:lnTo>
                  <a:cubicBezTo>
                    <a:pt x="7321" y="19480"/>
                    <a:pt x="6623" y="19108"/>
                    <a:pt x="6607" y="19093"/>
                  </a:cubicBezTo>
                  <a:cubicBezTo>
                    <a:pt x="6530" y="19046"/>
                    <a:pt x="6514" y="18969"/>
                    <a:pt x="6545" y="18891"/>
                  </a:cubicBezTo>
                  <a:cubicBezTo>
                    <a:pt x="6574" y="18843"/>
                    <a:pt x="6616" y="18818"/>
                    <a:pt x="6661" y="18818"/>
                  </a:cubicBezTo>
                  <a:close/>
                  <a:moveTo>
                    <a:pt x="5167" y="18631"/>
                  </a:moveTo>
                  <a:cubicBezTo>
                    <a:pt x="5196" y="18631"/>
                    <a:pt x="5224" y="18640"/>
                    <a:pt x="5242" y="18658"/>
                  </a:cubicBezTo>
                  <a:cubicBezTo>
                    <a:pt x="5242" y="18658"/>
                    <a:pt x="5987" y="19248"/>
                    <a:pt x="6700" y="19573"/>
                  </a:cubicBezTo>
                  <a:cubicBezTo>
                    <a:pt x="6762" y="19620"/>
                    <a:pt x="6793" y="19713"/>
                    <a:pt x="6778" y="19775"/>
                  </a:cubicBezTo>
                  <a:cubicBezTo>
                    <a:pt x="6747" y="19806"/>
                    <a:pt x="6700" y="19853"/>
                    <a:pt x="6638" y="19853"/>
                  </a:cubicBezTo>
                  <a:cubicBezTo>
                    <a:pt x="6623" y="19853"/>
                    <a:pt x="6607" y="19822"/>
                    <a:pt x="6592" y="19822"/>
                  </a:cubicBezTo>
                  <a:cubicBezTo>
                    <a:pt x="5832" y="19480"/>
                    <a:pt x="5118" y="18891"/>
                    <a:pt x="5072" y="18876"/>
                  </a:cubicBezTo>
                  <a:cubicBezTo>
                    <a:pt x="5010" y="18845"/>
                    <a:pt x="4994" y="18736"/>
                    <a:pt x="5056" y="18689"/>
                  </a:cubicBezTo>
                  <a:cubicBezTo>
                    <a:pt x="5075" y="18652"/>
                    <a:pt x="5122" y="18631"/>
                    <a:pt x="5167" y="18631"/>
                  </a:cubicBezTo>
                  <a:close/>
                  <a:moveTo>
                    <a:pt x="7550" y="20273"/>
                  </a:moveTo>
                  <a:cubicBezTo>
                    <a:pt x="7607" y="20273"/>
                    <a:pt x="7665" y="20289"/>
                    <a:pt x="7708" y="20318"/>
                  </a:cubicBezTo>
                  <a:cubicBezTo>
                    <a:pt x="7802" y="20364"/>
                    <a:pt x="7864" y="20504"/>
                    <a:pt x="7848" y="20613"/>
                  </a:cubicBezTo>
                  <a:cubicBezTo>
                    <a:pt x="7848" y="20659"/>
                    <a:pt x="7833" y="20690"/>
                    <a:pt x="7786" y="20721"/>
                  </a:cubicBezTo>
                  <a:cubicBezTo>
                    <a:pt x="7770" y="20721"/>
                    <a:pt x="7755" y="20737"/>
                    <a:pt x="7724" y="20737"/>
                  </a:cubicBezTo>
                  <a:cubicBezTo>
                    <a:pt x="7693" y="20752"/>
                    <a:pt x="7646" y="20752"/>
                    <a:pt x="7615" y="20752"/>
                  </a:cubicBezTo>
                  <a:cubicBezTo>
                    <a:pt x="7522" y="20752"/>
                    <a:pt x="7445" y="20737"/>
                    <a:pt x="7383" y="20675"/>
                  </a:cubicBezTo>
                  <a:cubicBezTo>
                    <a:pt x="7321" y="20644"/>
                    <a:pt x="7305" y="20566"/>
                    <a:pt x="7305" y="20489"/>
                  </a:cubicBezTo>
                  <a:cubicBezTo>
                    <a:pt x="7305" y="20426"/>
                    <a:pt x="7352" y="20364"/>
                    <a:pt x="7383" y="20333"/>
                  </a:cubicBezTo>
                  <a:cubicBezTo>
                    <a:pt x="7424" y="20293"/>
                    <a:pt x="7486" y="20273"/>
                    <a:pt x="7550" y="20273"/>
                  </a:cubicBezTo>
                  <a:close/>
                  <a:moveTo>
                    <a:pt x="12489" y="20377"/>
                  </a:moveTo>
                  <a:cubicBezTo>
                    <a:pt x="12546" y="20377"/>
                    <a:pt x="12598" y="20417"/>
                    <a:pt x="12609" y="20473"/>
                  </a:cubicBezTo>
                  <a:cubicBezTo>
                    <a:pt x="12656" y="20551"/>
                    <a:pt x="12609" y="20628"/>
                    <a:pt x="12516" y="20659"/>
                  </a:cubicBezTo>
                  <a:cubicBezTo>
                    <a:pt x="12206" y="20783"/>
                    <a:pt x="11508" y="20799"/>
                    <a:pt x="11477" y="20799"/>
                  </a:cubicBezTo>
                  <a:cubicBezTo>
                    <a:pt x="11400" y="20799"/>
                    <a:pt x="11338" y="20737"/>
                    <a:pt x="11338" y="20659"/>
                  </a:cubicBezTo>
                  <a:cubicBezTo>
                    <a:pt x="11338" y="20582"/>
                    <a:pt x="11400" y="20504"/>
                    <a:pt x="11477" y="20504"/>
                  </a:cubicBezTo>
                  <a:cubicBezTo>
                    <a:pt x="11648" y="20504"/>
                    <a:pt x="12191" y="20473"/>
                    <a:pt x="12423" y="20395"/>
                  </a:cubicBezTo>
                  <a:cubicBezTo>
                    <a:pt x="12445" y="20383"/>
                    <a:pt x="12467" y="20377"/>
                    <a:pt x="12489" y="20377"/>
                  </a:cubicBezTo>
                  <a:close/>
                  <a:moveTo>
                    <a:pt x="10655" y="0"/>
                  </a:moveTo>
                  <a:cubicBezTo>
                    <a:pt x="4762" y="0"/>
                    <a:pt x="0" y="4762"/>
                    <a:pt x="0" y="10655"/>
                  </a:cubicBezTo>
                  <a:cubicBezTo>
                    <a:pt x="0" y="11757"/>
                    <a:pt x="171" y="12827"/>
                    <a:pt x="481" y="13835"/>
                  </a:cubicBezTo>
                  <a:cubicBezTo>
                    <a:pt x="574" y="14192"/>
                    <a:pt x="698" y="14517"/>
                    <a:pt x="822" y="14828"/>
                  </a:cubicBezTo>
                  <a:cubicBezTo>
                    <a:pt x="1101" y="15463"/>
                    <a:pt x="1427" y="16068"/>
                    <a:pt x="1768" y="16627"/>
                  </a:cubicBezTo>
                  <a:cubicBezTo>
                    <a:pt x="1954" y="16906"/>
                    <a:pt x="2172" y="17169"/>
                    <a:pt x="2373" y="17449"/>
                  </a:cubicBezTo>
                  <a:cubicBezTo>
                    <a:pt x="2606" y="17712"/>
                    <a:pt x="2838" y="17960"/>
                    <a:pt x="3071" y="18193"/>
                  </a:cubicBezTo>
                  <a:cubicBezTo>
                    <a:pt x="3676" y="18798"/>
                    <a:pt x="4358" y="19325"/>
                    <a:pt x="5087" y="19775"/>
                  </a:cubicBezTo>
                  <a:cubicBezTo>
                    <a:pt x="5258" y="19853"/>
                    <a:pt x="5382" y="19946"/>
                    <a:pt x="5537" y="20023"/>
                  </a:cubicBezTo>
                  <a:cubicBezTo>
                    <a:pt x="7057" y="20830"/>
                    <a:pt x="8779" y="21295"/>
                    <a:pt x="10624" y="21295"/>
                  </a:cubicBezTo>
                  <a:cubicBezTo>
                    <a:pt x="12454" y="21295"/>
                    <a:pt x="14191" y="20830"/>
                    <a:pt x="15696" y="20023"/>
                  </a:cubicBezTo>
                  <a:cubicBezTo>
                    <a:pt x="15851" y="19946"/>
                    <a:pt x="15991" y="19868"/>
                    <a:pt x="16146" y="19775"/>
                  </a:cubicBezTo>
                  <a:cubicBezTo>
                    <a:pt x="16296" y="19688"/>
                    <a:pt x="16442" y="19596"/>
                    <a:pt x="16586" y="19500"/>
                  </a:cubicBezTo>
                  <a:lnTo>
                    <a:pt x="16586" y="19500"/>
                  </a:lnTo>
                  <a:cubicBezTo>
                    <a:pt x="15441" y="19994"/>
                    <a:pt x="14157" y="20271"/>
                    <a:pt x="12827" y="20271"/>
                  </a:cubicBezTo>
                  <a:cubicBezTo>
                    <a:pt x="12175" y="20271"/>
                    <a:pt x="11524" y="20194"/>
                    <a:pt x="10903" y="20070"/>
                  </a:cubicBezTo>
                  <a:lnTo>
                    <a:pt x="10903" y="20101"/>
                  </a:lnTo>
                  <a:cubicBezTo>
                    <a:pt x="10903" y="20132"/>
                    <a:pt x="10903" y="20178"/>
                    <a:pt x="10888" y="20209"/>
                  </a:cubicBezTo>
                  <a:cubicBezTo>
                    <a:pt x="10826" y="20364"/>
                    <a:pt x="10640" y="20380"/>
                    <a:pt x="10500" y="20411"/>
                  </a:cubicBezTo>
                  <a:cubicBezTo>
                    <a:pt x="10407" y="20426"/>
                    <a:pt x="10283" y="20426"/>
                    <a:pt x="10190" y="20426"/>
                  </a:cubicBezTo>
                  <a:cubicBezTo>
                    <a:pt x="9849" y="20426"/>
                    <a:pt x="9585" y="20364"/>
                    <a:pt x="9383" y="20256"/>
                  </a:cubicBezTo>
                  <a:cubicBezTo>
                    <a:pt x="9321" y="20209"/>
                    <a:pt x="9182" y="20132"/>
                    <a:pt x="9166" y="20008"/>
                  </a:cubicBezTo>
                  <a:cubicBezTo>
                    <a:pt x="9166" y="19946"/>
                    <a:pt x="9182" y="19868"/>
                    <a:pt x="9228" y="19806"/>
                  </a:cubicBezTo>
                  <a:cubicBezTo>
                    <a:pt x="9275" y="19729"/>
                    <a:pt x="9399" y="19713"/>
                    <a:pt x="9492" y="19682"/>
                  </a:cubicBezTo>
                  <a:cubicBezTo>
                    <a:pt x="5832" y="18333"/>
                    <a:pt x="3211" y="14797"/>
                    <a:pt x="3211" y="10671"/>
                  </a:cubicBezTo>
                  <a:cubicBezTo>
                    <a:pt x="3211" y="8096"/>
                    <a:pt x="4234" y="5754"/>
                    <a:pt x="5894" y="4033"/>
                  </a:cubicBezTo>
                  <a:cubicBezTo>
                    <a:pt x="5832" y="3986"/>
                    <a:pt x="5785" y="3924"/>
                    <a:pt x="5754" y="3878"/>
                  </a:cubicBezTo>
                  <a:cubicBezTo>
                    <a:pt x="5739" y="3831"/>
                    <a:pt x="5708" y="3800"/>
                    <a:pt x="5708" y="3754"/>
                  </a:cubicBezTo>
                  <a:cubicBezTo>
                    <a:pt x="5692" y="3599"/>
                    <a:pt x="5785" y="3459"/>
                    <a:pt x="5987" y="3319"/>
                  </a:cubicBezTo>
                  <a:cubicBezTo>
                    <a:pt x="6270" y="3156"/>
                    <a:pt x="6610" y="2977"/>
                    <a:pt x="7008" y="2977"/>
                  </a:cubicBezTo>
                  <a:cubicBezTo>
                    <a:pt x="7024" y="2977"/>
                    <a:pt x="7041" y="2978"/>
                    <a:pt x="7057" y="2978"/>
                  </a:cubicBezTo>
                  <a:cubicBezTo>
                    <a:pt x="8655" y="1753"/>
                    <a:pt x="10655" y="1040"/>
                    <a:pt x="12827" y="1040"/>
                  </a:cubicBezTo>
                  <a:cubicBezTo>
                    <a:pt x="14160" y="1040"/>
                    <a:pt x="15432" y="1334"/>
                    <a:pt x="16595" y="1815"/>
                  </a:cubicBezTo>
                  <a:cubicBezTo>
                    <a:pt x="19418" y="3738"/>
                    <a:pt x="21279" y="6964"/>
                    <a:pt x="21279" y="10655"/>
                  </a:cubicBezTo>
                  <a:cubicBezTo>
                    <a:pt x="21279" y="13580"/>
                    <a:pt x="20101" y="16229"/>
                    <a:pt x="18198" y="18159"/>
                  </a:cubicBezTo>
                  <a:lnTo>
                    <a:pt x="18198" y="18159"/>
                  </a:lnTo>
                  <a:cubicBezTo>
                    <a:pt x="18433" y="17936"/>
                    <a:pt x="18653" y="17699"/>
                    <a:pt x="18860" y="17449"/>
                  </a:cubicBezTo>
                  <a:cubicBezTo>
                    <a:pt x="19092" y="17185"/>
                    <a:pt x="19279" y="16921"/>
                    <a:pt x="19480" y="16627"/>
                  </a:cubicBezTo>
                  <a:cubicBezTo>
                    <a:pt x="19868" y="16068"/>
                    <a:pt x="20194" y="15463"/>
                    <a:pt x="20473" y="14828"/>
                  </a:cubicBezTo>
                  <a:cubicBezTo>
                    <a:pt x="20612" y="14502"/>
                    <a:pt x="20737" y="14161"/>
                    <a:pt x="20830" y="13835"/>
                  </a:cubicBezTo>
                  <a:cubicBezTo>
                    <a:pt x="21140" y="12827"/>
                    <a:pt x="21326" y="11757"/>
                    <a:pt x="21326" y="10655"/>
                  </a:cubicBezTo>
                  <a:cubicBezTo>
                    <a:pt x="21326" y="4762"/>
                    <a:pt x="16549" y="0"/>
                    <a:pt x="10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26"/>
            <p:cNvSpPr/>
            <p:nvPr/>
          </p:nvSpPr>
          <p:spPr>
            <a:xfrm>
              <a:off x="1895238" y="4250675"/>
              <a:ext cx="29100" cy="4825"/>
            </a:xfrm>
            <a:custGeom>
              <a:avLst/>
              <a:gdLst/>
              <a:ahLst/>
              <a:cxnLst/>
              <a:rect l="l" t="t" r="r" b="b"/>
              <a:pathLst>
                <a:path w="1164" h="193" extrusionOk="0">
                  <a:moveTo>
                    <a:pt x="498" y="1"/>
                  </a:moveTo>
                  <a:cubicBezTo>
                    <a:pt x="362" y="1"/>
                    <a:pt x="226" y="8"/>
                    <a:pt x="94" y="22"/>
                  </a:cubicBezTo>
                  <a:cubicBezTo>
                    <a:pt x="32" y="22"/>
                    <a:pt x="16" y="38"/>
                    <a:pt x="1" y="38"/>
                  </a:cubicBezTo>
                  <a:cubicBezTo>
                    <a:pt x="16" y="38"/>
                    <a:pt x="16" y="69"/>
                    <a:pt x="32" y="69"/>
                  </a:cubicBezTo>
                  <a:cubicBezTo>
                    <a:pt x="187" y="162"/>
                    <a:pt x="419" y="193"/>
                    <a:pt x="714" y="193"/>
                  </a:cubicBezTo>
                  <a:cubicBezTo>
                    <a:pt x="807" y="193"/>
                    <a:pt x="916" y="193"/>
                    <a:pt x="1009" y="177"/>
                  </a:cubicBezTo>
                  <a:cubicBezTo>
                    <a:pt x="1148" y="177"/>
                    <a:pt x="1164" y="146"/>
                    <a:pt x="1164" y="146"/>
                  </a:cubicBezTo>
                  <a:cubicBezTo>
                    <a:pt x="1164" y="115"/>
                    <a:pt x="1086" y="69"/>
                    <a:pt x="993" y="38"/>
                  </a:cubicBezTo>
                  <a:cubicBezTo>
                    <a:pt x="831" y="12"/>
                    <a:pt x="664"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26"/>
            <p:cNvSpPr/>
            <p:nvPr/>
          </p:nvSpPr>
          <p:spPr>
            <a:xfrm>
              <a:off x="1895238" y="4250675"/>
              <a:ext cx="29100" cy="4825"/>
            </a:xfrm>
            <a:custGeom>
              <a:avLst/>
              <a:gdLst/>
              <a:ahLst/>
              <a:cxnLst/>
              <a:rect l="l" t="t" r="r" b="b"/>
              <a:pathLst>
                <a:path w="1164" h="193" extrusionOk="0">
                  <a:moveTo>
                    <a:pt x="498" y="1"/>
                  </a:moveTo>
                  <a:cubicBezTo>
                    <a:pt x="362" y="1"/>
                    <a:pt x="226" y="8"/>
                    <a:pt x="94" y="22"/>
                  </a:cubicBezTo>
                  <a:cubicBezTo>
                    <a:pt x="32" y="22"/>
                    <a:pt x="16" y="38"/>
                    <a:pt x="1" y="38"/>
                  </a:cubicBezTo>
                  <a:cubicBezTo>
                    <a:pt x="16" y="38"/>
                    <a:pt x="16" y="69"/>
                    <a:pt x="32" y="69"/>
                  </a:cubicBezTo>
                  <a:cubicBezTo>
                    <a:pt x="187" y="162"/>
                    <a:pt x="419" y="193"/>
                    <a:pt x="714" y="193"/>
                  </a:cubicBezTo>
                  <a:cubicBezTo>
                    <a:pt x="807" y="193"/>
                    <a:pt x="916" y="193"/>
                    <a:pt x="1009" y="177"/>
                  </a:cubicBezTo>
                  <a:cubicBezTo>
                    <a:pt x="1148" y="177"/>
                    <a:pt x="1164" y="146"/>
                    <a:pt x="1164" y="146"/>
                  </a:cubicBezTo>
                  <a:cubicBezTo>
                    <a:pt x="1164" y="115"/>
                    <a:pt x="1086" y="69"/>
                    <a:pt x="993" y="38"/>
                  </a:cubicBezTo>
                  <a:cubicBezTo>
                    <a:pt x="831" y="12"/>
                    <a:pt x="664"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26"/>
            <p:cNvSpPr/>
            <p:nvPr/>
          </p:nvSpPr>
          <p:spPr>
            <a:xfrm>
              <a:off x="1800638" y="3827000"/>
              <a:ext cx="34150" cy="26025"/>
            </a:xfrm>
            <a:custGeom>
              <a:avLst/>
              <a:gdLst/>
              <a:ahLst/>
              <a:cxnLst/>
              <a:rect l="l" t="t" r="r" b="b"/>
              <a:pathLst>
                <a:path w="1366" h="1041" extrusionOk="0">
                  <a:moveTo>
                    <a:pt x="1316" y="1"/>
                  </a:moveTo>
                  <a:cubicBezTo>
                    <a:pt x="918" y="1"/>
                    <a:pt x="578" y="180"/>
                    <a:pt x="295" y="358"/>
                  </a:cubicBezTo>
                  <a:cubicBezTo>
                    <a:pt x="93" y="467"/>
                    <a:pt x="0" y="607"/>
                    <a:pt x="16" y="762"/>
                  </a:cubicBezTo>
                  <a:cubicBezTo>
                    <a:pt x="16" y="808"/>
                    <a:pt x="47" y="839"/>
                    <a:pt x="62" y="886"/>
                  </a:cubicBezTo>
                  <a:cubicBezTo>
                    <a:pt x="93" y="932"/>
                    <a:pt x="140" y="994"/>
                    <a:pt x="202" y="1041"/>
                  </a:cubicBezTo>
                  <a:lnTo>
                    <a:pt x="403" y="824"/>
                  </a:lnTo>
                  <a:cubicBezTo>
                    <a:pt x="372" y="793"/>
                    <a:pt x="326" y="762"/>
                    <a:pt x="310" y="731"/>
                  </a:cubicBezTo>
                  <a:cubicBezTo>
                    <a:pt x="310" y="700"/>
                    <a:pt x="326" y="669"/>
                    <a:pt x="450" y="607"/>
                  </a:cubicBezTo>
                  <a:cubicBezTo>
                    <a:pt x="559" y="529"/>
                    <a:pt x="745" y="452"/>
                    <a:pt x="915" y="374"/>
                  </a:cubicBezTo>
                  <a:cubicBezTo>
                    <a:pt x="1070" y="250"/>
                    <a:pt x="1210" y="126"/>
                    <a:pt x="1365" y="2"/>
                  </a:cubicBezTo>
                  <a:cubicBezTo>
                    <a:pt x="1349" y="1"/>
                    <a:pt x="1332"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26"/>
            <p:cNvSpPr/>
            <p:nvPr/>
          </p:nvSpPr>
          <p:spPr>
            <a:xfrm>
              <a:off x="1800638" y="3827000"/>
              <a:ext cx="34150" cy="26025"/>
            </a:xfrm>
            <a:custGeom>
              <a:avLst/>
              <a:gdLst/>
              <a:ahLst/>
              <a:cxnLst/>
              <a:rect l="l" t="t" r="r" b="b"/>
              <a:pathLst>
                <a:path w="1366" h="1041" extrusionOk="0">
                  <a:moveTo>
                    <a:pt x="1316" y="1"/>
                  </a:moveTo>
                  <a:cubicBezTo>
                    <a:pt x="918" y="1"/>
                    <a:pt x="578" y="180"/>
                    <a:pt x="295" y="358"/>
                  </a:cubicBezTo>
                  <a:cubicBezTo>
                    <a:pt x="93" y="467"/>
                    <a:pt x="0" y="607"/>
                    <a:pt x="16" y="762"/>
                  </a:cubicBezTo>
                  <a:cubicBezTo>
                    <a:pt x="16" y="808"/>
                    <a:pt x="47" y="839"/>
                    <a:pt x="62" y="886"/>
                  </a:cubicBezTo>
                  <a:cubicBezTo>
                    <a:pt x="93" y="932"/>
                    <a:pt x="140" y="994"/>
                    <a:pt x="202" y="1041"/>
                  </a:cubicBezTo>
                  <a:lnTo>
                    <a:pt x="403" y="824"/>
                  </a:lnTo>
                  <a:cubicBezTo>
                    <a:pt x="372" y="793"/>
                    <a:pt x="326" y="762"/>
                    <a:pt x="310" y="731"/>
                  </a:cubicBezTo>
                  <a:cubicBezTo>
                    <a:pt x="310" y="700"/>
                    <a:pt x="326" y="669"/>
                    <a:pt x="450" y="607"/>
                  </a:cubicBezTo>
                  <a:cubicBezTo>
                    <a:pt x="559" y="529"/>
                    <a:pt x="745" y="452"/>
                    <a:pt x="915" y="374"/>
                  </a:cubicBezTo>
                  <a:cubicBezTo>
                    <a:pt x="1070" y="250"/>
                    <a:pt x="1210" y="126"/>
                    <a:pt x="1365" y="2"/>
                  </a:cubicBezTo>
                  <a:cubicBezTo>
                    <a:pt x="1349" y="1"/>
                    <a:pt x="1332"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26"/>
            <p:cNvSpPr/>
            <p:nvPr/>
          </p:nvSpPr>
          <p:spPr>
            <a:xfrm>
              <a:off x="1887088" y="4244625"/>
              <a:ext cx="43850" cy="18625"/>
            </a:xfrm>
            <a:custGeom>
              <a:avLst/>
              <a:gdLst/>
              <a:ahLst/>
              <a:cxnLst/>
              <a:rect l="l" t="t" r="r" b="b"/>
              <a:pathLst>
                <a:path w="1754" h="745" extrusionOk="0">
                  <a:moveTo>
                    <a:pt x="1169" y="267"/>
                  </a:moveTo>
                  <a:lnTo>
                    <a:pt x="1169" y="267"/>
                  </a:lnTo>
                  <a:cubicBezTo>
                    <a:pt x="1261" y="292"/>
                    <a:pt x="1352" y="315"/>
                    <a:pt x="1444" y="337"/>
                  </a:cubicBezTo>
                  <a:lnTo>
                    <a:pt x="1444" y="337"/>
                  </a:lnTo>
                  <a:cubicBezTo>
                    <a:pt x="1413" y="317"/>
                    <a:pt x="1368" y="296"/>
                    <a:pt x="1319" y="280"/>
                  </a:cubicBezTo>
                  <a:cubicBezTo>
                    <a:pt x="1269" y="275"/>
                    <a:pt x="1219" y="271"/>
                    <a:pt x="1169" y="267"/>
                  </a:cubicBezTo>
                  <a:close/>
                  <a:moveTo>
                    <a:pt x="342" y="1"/>
                  </a:moveTo>
                  <a:cubicBezTo>
                    <a:pt x="249" y="1"/>
                    <a:pt x="125" y="32"/>
                    <a:pt x="78" y="125"/>
                  </a:cubicBezTo>
                  <a:cubicBezTo>
                    <a:pt x="16" y="187"/>
                    <a:pt x="1" y="249"/>
                    <a:pt x="16" y="326"/>
                  </a:cubicBezTo>
                  <a:cubicBezTo>
                    <a:pt x="63" y="466"/>
                    <a:pt x="171" y="543"/>
                    <a:pt x="233" y="574"/>
                  </a:cubicBezTo>
                  <a:cubicBezTo>
                    <a:pt x="451" y="698"/>
                    <a:pt x="714" y="745"/>
                    <a:pt x="1040" y="745"/>
                  </a:cubicBezTo>
                  <a:cubicBezTo>
                    <a:pt x="1164" y="745"/>
                    <a:pt x="1257" y="729"/>
                    <a:pt x="1350" y="729"/>
                  </a:cubicBezTo>
                  <a:cubicBezTo>
                    <a:pt x="1490" y="714"/>
                    <a:pt x="1660" y="698"/>
                    <a:pt x="1738" y="543"/>
                  </a:cubicBezTo>
                  <a:cubicBezTo>
                    <a:pt x="1753" y="497"/>
                    <a:pt x="1753" y="466"/>
                    <a:pt x="1753" y="419"/>
                  </a:cubicBezTo>
                  <a:lnTo>
                    <a:pt x="1753" y="404"/>
                  </a:lnTo>
                  <a:cubicBezTo>
                    <a:pt x="1650" y="384"/>
                    <a:pt x="1547" y="362"/>
                    <a:pt x="1444" y="337"/>
                  </a:cubicBezTo>
                  <a:lnTo>
                    <a:pt x="1444" y="337"/>
                  </a:lnTo>
                  <a:cubicBezTo>
                    <a:pt x="1473" y="356"/>
                    <a:pt x="1490" y="374"/>
                    <a:pt x="1490" y="388"/>
                  </a:cubicBezTo>
                  <a:cubicBezTo>
                    <a:pt x="1490" y="388"/>
                    <a:pt x="1474" y="419"/>
                    <a:pt x="1335" y="419"/>
                  </a:cubicBezTo>
                  <a:cubicBezTo>
                    <a:pt x="1242" y="435"/>
                    <a:pt x="1133" y="435"/>
                    <a:pt x="1040" y="435"/>
                  </a:cubicBezTo>
                  <a:cubicBezTo>
                    <a:pt x="745" y="435"/>
                    <a:pt x="513" y="404"/>
                    <a:pt x="358" y="311"/>
                  </a:cubicBezTo>
                  <a:cubicBezTo>
                    <a:pt x="342" y="311"/>
                    <a:pt x="342" y="280"/>
                    <a:pt x="327" y="280"/>
                  </a:cubicBezTo>
                  <a:cubicBezTo>
                    <a:pt x="342" y="264"/>
                    <a:pt x="373" y="264"/>
                    <a:pt x="404" y="264"/>
                  </a:cubicBezTo>
                  <a:cubicBezTo>
                    <a:pt x="526" y="258"/>
                    <a:pt x="651" y="254"/>
                    <a:pt x="777" y="254"/>
                  </a:cubicBezTo>
                  <a:cubicBezTo>
                    <a:pt x="907" y="254"/>
                    <a:pt x="1038" y="258"/>
                    <a:pt x="1169" y="267"/>
                  </a:cubicBezTo>
                  <a:lnTo>
                    <a:pt x="1169" y="267"/>
                  </a:lnTo>
                  <a:cubicBezTo>
                    <a:pt x="891" y="191"/>
                    <a:pt x="617" y="10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26"/>
            <p:cNvSpPr/>
            <p:nvPr/>
          </p:nvSpPr>
          <p:spPr>
            <a:xfrm>
              <a:off x="1887088" y="4244625"/>
              <a:ext cx="43850" cy="18625"/>
            </a:xfrm>
            <a:custGeom>
              <a:avLst/>
              <a:gdLst/>
              <a:ahLst/>
              <a:cxnLst/>
              <a:rect l="l" t="t" r="r" b="b"/>
              <a:pathLst>
                <a:path w="1754" h="745" extrusionOk="0">
                  <a:moveTo>
                    <a:pt x="1169" y="267"/>
                  </a:moveTo>
                  <a:lnTo>
                    <a:pt x="1169" y="267"/>
                  </a:lnTo>
                  <a:cubicBezTo>
                    <a:pt x="1261" y="292"/>
                    <a:pt x="1352" y="315"/>
                    <a:pt x="1444" y="337"/>
                  </a:cubicBezTo>
                  <a:lnTo>
                    <a:pt x="1444" y="337"/>
                  </a:lnTo>
                  <a:cubicBezTo>
                    <a:pt x="1413" y="317"/>
                    <a:pt x="1368" y="296"/>
                    <a:pt x="1319" y="280"/>
                  </a:cubicBezTo>
                  <a:cubicBezTo>
                    <a:pt x="1269" y="275"/>
                    <a:pt x="1219" y="271"/>
                    <a:pt x="1169" y="267"/>
                  </a:cubicBezTo>
                  <a:close/>
                  <a:moveTo>
                    <a:pt x="342" y="1"/>
                  </a:moveTo>
                  <a:cubicBezTo>
                    <a:pt x="249" y="1"/>
                    <a:pt x="125" y="32"/>
                    <a:pt x="78" y="125"/>
                  </a:cubicBezTo>
                  <a:cubicBezTo>
                    <a:pt x="16" y="187"/>
                    <a:pt x="1" y="249"/>
                    <a:pt x="16" y="326"/>
                  </a:cubicBezTo>
                  <a:cubicBezTo>
                    <a:pt x="63" y="466"/>
                    <a:pt x="171" y="543"/>
                    <a:pt x="233" y="574"/>
                  </a:cubicBezTo>
                  <a:cubicBezTo>
                    <a:pt x="451" y="698"/>
                    <a:pt x="714" y="745"/>
                    <a:pt x="1040" y="745"/>
                  </a:cubicBezTo>
                  <a:cubicBezTo>
                    <a:pt x="1164" y="745"/>
                    <a:pt x="1257" y="729"/>
                    <a:pt x="1350" y="729"/>
                  </a:cubicBezTo>
                  <a:cubicBezTo>
                    <a:pt x="1490" y="714"/>
                    <a:pt x="1660" y="698"/>
                    <a:pt x="1738" y="543"/>
                  </a:cubicBezTo>
                  <a:cubicBezTo>
                    <a:pt x="1753" y="497"/>
                    <a:pt x="1753" y="466"/>
                    <a:pt x="1753" y="419"/>
                  </a:cubicBezTo>
                  <a:lnTo>
                    <a:pt x="1753" y="404"/>
                  </a:lnTo>
                  <a:cubicBezTo>
                    <a:pt x="1650" y="384"/>
                    <a:pt x="1547" y="362"/>
                    <a:pt x="1444" y="337"/>
                  </a:cubicBezTo>
                  <a:lnTo>
                    <a:pt x="1444" y="337"/>
                  </a:lnTo>
                  <a:cubicBezTo>
                    <a:pt x="1473" y="356"/>
                    <a:pt x="1490" y="374"/>
                    <a:pt x="1490" y="388"/>
                  </a:cubicBezTo>
                  <a:cubicBezTo>
                    <a:pt x="1490" y="388"/>
                    <a:pt x="1474" y="419"/>
                    <a:pt x="1335" y="419"/>
                  </a:cubicBezTo>
                  <a:cubicBezTo>
                    <a:pt x="1242" y="435"/>
                    <a:pt x="1133" y="435"/>
                    <a:pt x="1040" y="435"/>
                  </a:cubicBezTo>
                  <a:cubicBezTo>
                    <a:pt x="745" y="435"/>
                    <a:pt x="513" y="404"/>
                    <a:pt x="358" y="311"/>
                  </a:cubicBezTo>
                  <a:cubicBezTo>
                    <a:pt x="342" y="311"/>
                    <a:pt x="342" y="280"/>
                    <a:pt x="327" y="280"/>
                  </a:cubicBezTo>
                  <a:cubicBezTo>
                    <a:pt x="342" y="264"/>
                    <a:pt x="373" y="264"/>
                    <a:pt x="404" y="264"/>
                  </a:cubicBezTo>
                  <a:cubicBezTo>
                    <a:pt x="526" y="258"/>
                    <a:pt x="651" y="254"/>
                    <a:pt x="777" y="254"/>
                  </a:cubicBezTo>
                  <a:cubicBezTo>
                    <a:pt x="907" y="254"/>
                    <a:pt x="1038" y="258"/>
                    <a:pt x="1169" y="267"/>
                  </a:cubicBezTo>
                  <a:lnTo>
                    <a:pt x="1169" y="267"/>
                  </a:lnTo>
                  <a:cubicBezTo>
                    <a:pt x="891" y="191"/>
                    <a:pt x="617" y="10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26"/>
            <p:cNvSpPr/>
            <p:nvPr/>
          </p:nvSpPr>
          <p:spPr>
            <a:xfrm>
              <a:off x="1675788" y="4047400"/>
              <a:ext cx="34125" cy="56500"/>
            </a:xfrm>
            <a:custGeom>
              <a:avLst/>
              <a:gdLst/>
              <a:ahLst/>
              <a:cxnLst/>
              <a:rect l="l" t="t" r="r" b="b"/>
              <a:pathLst>
                <a:path w="1365" h="2260" extrusionOk="0">
                  <a:moveTo>
                    <a:pt x="589" y="305"/>
                  </a:moveTo>
                  <a:cubicBezTo>
                    <a:pt x="636" y="305"/>
                    <a:pt x="667" y="367"/>
                    <a:pt x="714" y="445"/>
                  </a:cubicBezTo>
                  <a:cubicBezTo>
                    <a:pt x="884" y="802"/>
                    <a:pt x="1008" y="1189"/>
                    <a:pt x="1055" y="1608"/>
                  </a:cubicBezTo>
                  <a:cubicBezTo>
                    <a:pt x="1086" y="1763"/>
                    <a:pt x="1008" y="1918"/>
                    <a:pt x="869" y="1965"/>
                  </a:cubicBezTo>
                  <a:lnTo>
                    <a:pt x="822" y="1965"/>
                  </a:lnTo>
                  <a:cubicBezTo>
                    <a:pt x="776" y="1965"/>
                    <a:pt x="714" y="1887"/>
                    <a:pt x="652" y="1779"/>
                  </a:cubicBezTo>
                  <a:cubicBezTo>
                    <a:pt x="481" y="1407"/>
                    <a:pt x="310" y="926"/>
                    <a:pt x="434" y="491"/>
                  </a:cubicBezTo>
                  <a:cubicBezTo>
                    <a:pt x="481" y="383"/>
                    <a:pt x="543" y="305"/>
                    <a:pt x="589" y="305"/>
                  </a:cubicBezTo>
                  <a:close/>
                  <a:moveTo>
                    <a:pt x="555" y="0"/>
                  </a:moveTo>
                  <a:cubicBezTo>
                    <a:pt x="348" y="0"/>
                    <a:pt x="197" y="206"/>
                    <a:pt x="155" y="398"/>
                  </a:cubicBezTo>
                  <a:cubicBezTo>
                    <a:pt x="0" y="941"/>
                    <a:pt x="186" y="1484"/>
                    <a:pt x="388" y="1887"/>
                  </a:cubicBezTo>
                  <a:cubicBezTo>
                    <a:pt x="419" y="1996"/>
                    <a:pt x="558" y="2260"/>
                    <a:pt x="822" y="2260"/>
                  </a:cubicBezTo>
                  <a:cubicBezTo>
                    <a:pt x="869" y="2260"/>
                    <a:pt x="931" y="2260"/>
                    <a:pt x="962" y="2244"/>
                  </a:cubicBezTo>
                  <a:cubicBezTo>
                    <a:pt x="1210" y="2151"/>
                    <a:pt x="1365" y="1856"/>
                    <a:pt x="1334" y="1562"/>
                  </a:cubicBezTo>
                  <a:cubicBezTo>
                    <a:pt x="1272" y="1112"/>
                    <a:pt x="1132" y="693"/>
                    <a:pt x="946" y="305"/>
                  </a:cubicBezTo>
                  <a:cubicBezTo>
                    <a:pt x="884" y="181"/>
                    <a:pt x="807" y="57"/>
                    <a:pt x="636" y="11"/>
                  </a:cubicBezTo>
                  <a:cubicBezTo>
                    <a:pt x="608" y="4"/>
                    <a:pt x="581" y="0"/>
                    <a:pt x="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26"/>
            <p:cNvSpPr/>
            <p:nvPr/>
          </p:nvSpPr>
          <p:spPr>
            <a:xfrm>
              <a:off x="1675788" y="4047400"/>
              <a:ext cx="34125" cy="56500"/>
            </a:xfrm>
            <a:custGeom>
              <a:avLst/>
              <a:gdLst/>
              <a:ahLst/>
              <a:cxnLst/>
              <a:rect l="l" t="t" r="r" b="b"/>
              <a:pathLst>
                <a:path w="1365" h="2260" extrusionOk="0">
                  <a:moveTo>
                    <a:pt x="589" y="305"/>
                  </a:moveTo>
                  <a:cubicBezTo>
                    <a:pt x="636" y="305"/>
                    <a:pt x="667" y="367"/>
                    <a:pt x="714" y="445"/>
                  </a:cubicBezTo>
                  <a:cubicBezTo>
                    <a:pt x="884" y="802"/>
                    <a:pt x="1008" y="1189"/>
                    <a:pt x="1055" y="1608"/>
                  </a:cubicBezTo>
                  <a:cubicBezTo>
                    <a:pt x="1086" y="1763"/>
                    <a:pt x="1008" y="1918"/>
                    <a:pt x="869" y="1965"/>
                  </a:cubicBezTo>
                  <a:lnTo>
                    <a:pt x="822" y="1965"/>
                  </a:lnTo>
                  <a:cubicBezTo>
                    <a:pt x="776" y="1965"/>
                    <a:pt x="714" y="1887"/>
                    <a:pt x="652" y="1779"/>
                  </a:cubicBezTo>
                  <a:cubicBezTo>
                    <a:pt x="481" y="1407"/>
                    <a:pt x="310" y="926"/>
                    <a:pt x="434" y="491"/>
                  </a:cubicBezTo>
                  <a:cubicBezTo>
                    <a:pt x="481" y="383"/>
                    <a:pt x="543" y="305"/>
                    <a:pt x="589" y="305"/>
                  </a:cubicBezTo>
                  <a:close/>
                  <a:moveTo>
                    <a:pt x="555" y="0"/>
                  </a:moveTo>
                  <a:cubicBezTo>
                    <a:pt x="348" y="0"/>
                    <a:pt x="197" y="206"/>
                    <a:pt x="155" y="398"/>
                  </a:cubicBezTo>
                  <a:cubicBezTo>
                    <a:pt x="0" y="941"/>
                    <a:pt x="186" y="1484"/>
                    <a:pt x="388" y="1887"/>
                  </a:cubicBezTo>
                  <a:cubicBezTo>
                    <a:pt x="419" y="1996"/>
                    <a:pt x="558" y="2260"/>
                    <a:pt x="822" y="2260"/>
                  </a:cubicBezTo>
                  <a:cubicBezTo>
                    <a:pt x="869" y="2260"/>
                    <a:pt x="931" y="2260"/>
                    <a:pt x="962" y="2244"/>
                  </a:cubicBezTo>
                  <a:cubicBezTo>
                    <a:pt x="1210" y="2151"/>
                    <a:pt x="1365" y="1856"/>
                    <a:pt x="1334" y="1562"/>
                  </a:cubicBezTo>
                  <a:cubicBezTo>
                    <a:pt x="1272" y="1112"/>
                    <a:pt x="1132" y="693"/>
                    <a:pt x="946" y="305"/>
                  </a:cubicBezTo>
                  <a:cubicBezTo>
                    <a:pt x="884" y="181"/>
                    <a:pt x="807" y="57"/>
                    <a:pt x="636" y="11"/>
                  </a:cubicBezTo>
                  <a:cubicBezTo>
                    <a:pt x="608" y="4"/>
                    <a:pt x="581" y="0"/>
                    <a:pt x="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26"/>
            <p:cNvSpPr/>
            <p:nvPr/>
          </p:nvSpPr>
          <p:spPr>
            <a:xfrm>
              <a:off x="1712238" y="4110850"/>
              <a:ext cx="44225" cy="47725"/>
            </a:xfrm>
            <a:custGeom>
              <a:avLst/>
              <a:gdLst/>
              <a:ahLst/>
              <a:cxnLst/>
              <a:rect l="l" t="t" r="r" b="b"/>
              <a:pathLst>
                <a:path w="1769" h="1909" extrusionOk="0">
                  <a:moveTo>
                    <a:pt x="496" y="1"/>
                  </a:moveTo>
                  <a:lnTo>
                    <a:pt x="248" y="125"/>
                  </a:lnTo>
                  <a:cubicBezTo>
                    <a:pt x="295" y="249"/>
                    <a:pt x="357" y="357"/>
                    <a:pt x="434" y="482"/>
                  </a:cubicBezTo>
                  <a:cubicBezTo>
                    <a:pt x="357" y="435"/>
                    <a:pt x="295" y="404"/>
                    <a:pt x="217" y="388"/>
                  </a:cubicBezTo>
                  <a:cubicBezTo>
                    <a:pt x="196" y="376"/>
                    <a:pt x="174" y="370"/>
                    <a:pt x="154" y="370"/>
                  </a:cubicBezTo>
                  <a:cubicBezTo>
                    <a:pt x="100" y="370"/>
                    <a:pt x="54" y="410"/>
                    <a:pt x="31" y="466"/>
                  </a:cubicBezTo>
                  <a:cubicBezTo>
                    <a:pt x="0" y="544"/>
                    <a:pt x="31" y="621"/>
                    <a:pt x="109" y="652"/>
                  </a:cubicBezTo>
                  <a:cubicBezTo>
                    <a:pt x="279" y="730"/>
                    <a:pt x="465" y="823"/>
                    <a:pt x="651" y="900"/>
                  </a:cubicBezTo>
                  <a:cubicBezTo>
                    <a:pt x="667" y="931"/>
                    <a:pt x="667" y="962"/>
                    <a:pt x="682" y="978"/>
                  </a:cubicBezTo>
                  <a:lnTo>
                    <a:pt x="465" y="1505"/>
                  </a:lnTo>
                  <a:cubicBezTo>
                    <a:pt x="419" y="1583"/>
                    <a:pt x="465" y="1660"/>
                    <a:pt x="543" y="1707"/>
                  </a:cubicBezTo>
                  <a:cubicBezTo>
                    <a:pt x="558" y="1707"/>
                    <a:pt x="574" y="1722"/>
                    <a:pt x="589" y="1722"/>
                  </a:cubicBezTo>
                  <a:cubicBezTo>
                    <a:pt x="651" y="1722"/>
                    <a:pt x="713" y="1676"/>
                    <a:pt x="729" y="1645"/>
                  </a:cubicBezTo>
                  <a:lnTo>
                    <a:pt x="853" y="1397"/>
                  </a:lnTo>
                  <a:cubicBezTo>
                    <a:pt x="900" y="1567"/>
                    <a:pt x="977" y="1738"/>
                    <a:pt x="1039" y="1908"/>
                  </a:cubicBezTo>
                  <a:lnTo>
                    <a:pt x="1318" y="1831"/>
                  </a:lnTo>
                  <a:cubicBezTo>
                    <a:pt x="1241" y="1598"/>
                    <a:pt x="1163" y="1366"/>
                    <a:pt x="1055" y="1133"/>
                  </a:cubicBezTo>
                  <a:lnTo>
                    <a:pt x="1055" y="1133"/>
                  </a:lnTo>
                  <a:cubicBezTo>
                    <a:pt x="1241" y="1210"/>
                    <a:pt x="1411" y="1319"/>
                    <a:pt x="1566" y="1397"/>
                  </a:cubicBezTo>
                  <a:cubicBezTo>
                    <a:pt x="1582" y="1412"/>
                    <a:pt x="1598" y="1412"/>
                    <a:pt x="1644" y="1412"/>
                  </a:cubicBezTo>
                  <a:cubicBezTo>
                    <a:pt x="1706" y="1412"/>
                    <a:pt x="1737" y="1397"/>
                    <a:pt x="1768" y="1335"/>
                  </a:cubicBezTo>
                  <a:cubicBezTo>
                    <a:pt x="1768" y="1242"/>
                    <a:pt x="1753" y="1164"/>
                    <a:pt x="1675" y="1117"/>
                  </a:cubicBezTo>
                  <a:cubicBezTo>
                    <a:pt x="1489" y="1024"/>
                    <a:pt x="1272" y="900"/>
                    <a:pt x="1070" y="807"/>
                  </a:cubicBezTo>
                  <a:lnTo>
                    <a:pt x="1287" y="326"/>
                  </a:lnTo>
                  <a:cubicBezTo>
                    <a:pt x="1334" y="249"/>
                    <a:pt x="1287" y="171"/>
                    <a:pt x="1210" y="125"/>
                  </a:cubicBezTo>
                  <a:cubicBezTo>
                    <a:pt x="1190" y="117"/>
                    <a:pt x="1170" y="113"/>
                    <a:pt x="1150" y="113"/>
                  </a:cubicBezTo>
                  <a:cubicBezTo>
                    <a:pt x="1095" y="113"/>
                    <a:pt x="1047" y="145"/>
                    <a:pt x="1024" y="202"/>
                  </a:cubicBezTo>
                  <a:lnTo>
                    <a:pt x="822" y="637"/>
                  </a:lnTo>
                  <a:cubicBezTo>
                    <a:pt x="729" y="419"/>
                    <a:pt x="605" y="202"/>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26"/>
            <p:cNvSpPr/>
            <p:nvPr/>
          </p:nvSpPr>
          <p:spPr>
            <a:xfrm>
              <a:off x="1712238" y="4110850"/>
              <a:ext cx="44225" cy="47725"/>
            </a:xfrm>
            <a:custGeom>
              <a:avLst/>
              <a:gdLst/>
              <a:ahLst/>
              <a:cxnLst/>
              <a:rect l="l" t="t" r="r" b="b"/>
              <a:pathLst>
                <a:path w="1769" h="1909" extrusionOk="0">
                  <a:moveTo>
                    <a:pt x="496" y="1"/>
                  </a:moveTo>
                  <a:lnTo>
                    <a:pt x="248" y="125"/>
                  </a:lnTo>
                  <a:cubicBezTo>
                    <a:pt x="295" y="249"/>
                    <a:pt x="357" y="357"/>
                    <a:pt x="434" y="482"/>
                  </a:cubicBezTo>
                  <a:cubicBezTo>
                    <a:pt x="357" y="435"/>
                    <a:pt x="295" y="404"/>
                    <a:pt x="217" y="388"/>
                  </a:cubicBezTo>
                  <a:cubicBezTo>
                    <a:pt x="196" y="376"/>
                    <a:pt x="174" y="370"/>
                    <a:pt x="154" y="370"/>
                  </a:cubicBezTo>
                  <a:cubicBezTo>
                    <a:pt x="100" y="370"/>
                    <a:pt x="54" y="410"/>
                    <a:pt x="31" y="466"/>
                  </a:cubicBezTo>
                  <a:cubicBezTo>
                    <a:pt x="0" y="544"/>
                    <a:pt x="31" y="621"/>
                    <a:pt x="109" y="652"/>
                  </a:cubicBezTo>
                  <a:cubicBezTo>
                    <a:pt x="279" y="730"/>
                    <a:pt x="465" y="823"/>
                    <a:pt x="651" y="900"/>
                  </a:cubicBezTo>
                  <a:cubicBezTo>
                    <a:pt x="667" y="931"/>
                    <a:pt x="667" y="962"/>
                    <a:pt x="682" y="978"/>
                  </a:cubicBezTo>
                  <a:lnTo>
                    <a:pt x="465" y="1505"/>
                  </a:lnTo>
                  <a:cubicBezTo>
                    <a:pt x="419" y="1583"/>
                    <a:pt x="465" y="1660"/>
                    <a:pt x="543" y="1707"/>
                  </a:cubicBezTo>
                  <a:cubicBezTo>
                    <a:pt x="558" y="1707"/>
                    <a:pt x="574" y="1722"/>
                    <a:pt x="589" y="1722"/>
                  </a:cubicBezTo>
                  <a:cubicBezTo>
                    <a:pt x="651" y="1722"/>
                    <a:pt x="713" y="1676"/>
                    <a:pt x="729" y="1645"/>
                  </a:cubicBezTo>
                  <a:lnTo>
                    <a:pt x="853" y="1397"/>
                  </a:lnTo>
                  <a:cubicBezTo>
                    <a:pt x="900" y="1567"/>
                    <a:pt x="977" y="1738"/>
                    <a:pt x="1039" y="1908"/>
                  </a:cubicBezTo>
                  <a:lnTo>
                    <a:pt x="1318" y="1831"/>
                  </a:lnTo>
                  <a:cubicBezTo>
                    <a:pt x="1241" y="1598"/>
                    <a:pt x="1163" y="1366"/>
                    <a:pt x="1055" y="1133"/>
                  </a:cubicBezTo>
                  <a:lnTo>
                    <a:pt x="1055" y="1133"/>
                  </a:lnTo>
                  <a:cubicBezTo>
                    <a:pt x="1241" y="1210"/>
                    <a:pt x="1411" y="1319"/>
                    <a:pt x="1566" y="1397"/>
                  </a:cubicBezTo>
                  <a:cubicBezTo>
                    <a:pt x="1582" y="1412"/>
                    <a:pt x="1598" y="1412"/>
                    <a:pt x="1644" y="1412"/>
                  </a:cubicBezTo>
                  <a:cubicBezTo>
                    <a:pt x="1706" y="1412"/>
                    <a:pt x="1737" y="1397"/>
                    <a:pt x="1768" y="1335"/>
                  </a:cubicBezTo>
                  <a:cubicBezTo>
                    <a:pt x="1768" y="1242"/>
                    <a:pt x="1753" y="1164"/>
                    <a:pt x="1675" y="1117"/>
                  </a:cubicBezTo>
                  <a:cubicBezTo>
                    <a:pt x="1489" y="1024"/>
                    <a:pt x="1272" y="900"/>
                    <a:pt x="1070" y="807"/>
                  </a:cubicBezTo>
                  <a:lnTo>
                    <a:pt x="1287" y="326"/>
                  </a:lnTo>
                  <a:cubicBezTo>
                    <a:pt x="1334" y="249"/>
                    <a:pt x="1287" y="171"/>
                    <a:pt x="1210" y="125"/>
                  </a:cubicBezTo>
                  <a:cubicBezTo>
                    <a:pt x="1190" y="117"/>
                    <a:pt x="1170" y="113"/>
                    <a:pt x="1150" y="113"/>
                  </a:cubicBezTo>
                  <a:cubicBezTo>
                    <a:pt x="1095" y="113"/>
                    <a:pt x="1047" y="145"/>
                    <a:pt x="1024" y="202"/>
                  </a:cubicBezTo>
                  <a:lnTo>
                    <a:pt x="822" y="637"/>
                  </a:lnTo>
                  <a:cubicBezTo>
                    <a:pt x="729" y="419"/>
                    <a:pt x="605" y="202"/>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26"/>
            <p:cNvSpPr/>
            <p:nvPr/>
          </p:nvSpPr>
          <p:spPr>
            <a:xfrm>
              <a:off x="1699813" y="3866475"/>
              <a:ext cx="26400" cy="34250"/>
            </a:xfrm>
            <a:custGeom>
              <a:avLst/>
              <a:gdLst/>
              <a:ahLst/>
              <a:cxnLst/>
              <a:rect l="l" t="t" r="r" b="b"/>
              <a:pathLst>
                <a:path w="1056" h="1370" extrusionOk="0">
                  <a:moveTo>
                    <a:pt x="892" y="1"/>
                  </a:moveTo>
                  <a:cubicBezTo>
                    <a:pt x="846" y="1"/>
                    <a:pt x="798" y="23"/>
                    <a:pt x="761" y="51"/>
                  </a:cubicBezTo>
                  <a:cubicBezTo>
                    <a:pt x="404" y="470"/>
                    <a:pt x="16" y="1121"/>
                    <a:pt x="1" y="1137"/>
                  </a:cubicBezTo>
                  <a:cubicBezTo>
                    <a:pt x="1" y="1214"/>
                    <a:pt x="16" y="1292"/>
                    <a:pt x="78" y="1354"/>
                  </a:cubicBezTo>
                  <a:cubicBezTo>
                    <a:pt x="94" y="1370"/>
                    <a:pt x="125" y="1370"/>
                    <a:pt x="156" y="1370"/>
                  </a:cubicBezTo>
                  <a:cubicBezTo>
                    <a:pt x="218" y="1370"/>
                    <a:pt x="249" y="1354"/>
                    <a:pt x="280" y="1292"/>
                  </a:cubicBezTo>
                  <a:cubicBezTo>
                    <a:pt x="280" y="1292"/>
                    <a:pt x="668" y="641"/>
                    <a:pt x="993" y="253"/>
                  </a:cubicBezTo>
                  <a:cubicBezTo>
                    <a:pt x="1055" y="191"/>
                    <a:pt x="1024" y="98"/>
                    <a:pt x="978" y="36"/>
                  </a:cubicBezTo>
                  <a:cubicBezTo>
                    <a:pt x="953" y="11"/>
                    <a:pt x="923" y="1"/>
                    <a:pt x="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26"/>
            <p:cNvSpPr/>
            <p:nvPr/>
          </p:nvSpPr>
          <p:spPr>
            <a:xfrm>
              <a:off x="1699813" y="3866475"/>
              <a:ext cx="26400" cy="34250"/>
            </a:xfrm>
            <a:custGeom>
              <a:avLst/>
              <a:gdLst/>
              <a:ahLst/>
              <a:cxnLst/>
              <a:rect l="l" t="t" r="r" b="b"/>
              <a:pathLst>
                <a:path w="1056" h="1370" extrusionOk="0">
                  <a:moveTo>
                    <a:pt x="892" y="1"/>
                  </a:moveTo>
                  <a:cubicBezTo>
                    <a:pt x="846" y="1"/>
                    <a:pt x="798" y="23"/>
                    <a:pt x="761" y="51"/>
                  </a:cubicBezTo>
                  <a:cubicBezTo>
                    <a:pt x="404" y="470"/>
                    <a:pt x="16" y="1121"/>
                    <a:pt x="1" y="1137"/>
                  </a:cubicBezTo>
                  <a:cubicBezTo>
                    <a:pt x="1" y="1214"/>
                    <a:pt x="16" y="1292"/>
                    <a:pt x="78" y="1354"/>
                  </a:cubicBezTo>
                  <a:cubicBezTo>
                    <a:pt x="94" y="1370"/>
                    <a:pt x="125" y="1370"/>
                    <a:pt x="156" y="1370"/>
                  </a:cubicBezTo>
                  <a:cubicBezTo>
                    <a:pt x="218" y="1370"/>
                    <a:pt x="249" y="1354"/>
                    <a:pt x="280" y="1292"/>
                  </a:cubicBezTo>
                  <a:cubicBezTo>
                    <a:pt x="280" y="1292"/>
                    <a:pt x="668" y="641"/>
                    <a:pt x="993" y="253"/>
                  </a:cubicBezTo>
                  <a:cubicBezTo>
                    <a:pt x="1055" y="191"/>
                    <a:pt x="1024" y="98"/>
                    <a:pt x="978" y="36"/>
                  </a:cubicBezTo>
                  <a:cubicBezTo>
                    <a:pt x="953" y="11"/>
                    <a:pt x="923" y="1"/>
                    <a:pt x="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26"/>
            <p:cNvSpPr/>
            <p:nvPr/>
          </p:nvSpPr>
          <p:spPr>
            <a:xfrm>
              <a:off x="1732013" y="3825775"/>
              <a:ext cx="32975" cy="33475"/>
            </a:xfrm>
            <a:custGeom>
              <a:avLst/>
              <a:gdLst/>
              <a:ahLst/>
              <a:cxnLst/>
              <a:rect l="l" t="t" r="r" b="b"/>
              <a:pathLst>
                <a:path w="1319" h="1339" extrusionOk="0">
                  <a:moveTo>
                    <a:pt x="1135" y="0"/>
                  </a:moveTo>
                  <a:cubicBezTo>
                    <a:pt x="1107" y="0"/>
                    <a:pt x="1079" y="10"/>
                    <a:pt x="1055" y="35"/>
                  </a:cubicBezTo>
                  <a:cubicBezTo>
                    <a:pt x="651" y="392"/>
                    <a:pt x="78" y="1090"/>
                    <a:pt x="47" y="1105"/>
                  </a:cubicBezTo>
                  <a:cubicBezTo>
                    <a:pt x="0" y="1167"/>
                    <a:pt x="16" y="1260"/>
                    <a:pt x="78" y="1291"/>
                  </a:cubicBezTo>
                  <a:cubicBezTo>
                    <a:pt x="78" y="1338"/>
                    <a:pt x="109" y="1338"/>
                    <a:pt x="155" y="1338"/>
                  </a:cubicBezTo>
                  <a:cubicBezTo>
                    <a:pt x="186" y="1338"/>
                    <a:pt x="233" y="1323"/>
                    <a:pt x="264" y="1276"/>
                  </a:cubicBezTo>
                  <a:cubicBezTo>
                    <a:pt x="264" y="1276"/>
                    <a:pt x="853" y="563"/>
                    <a:pt x="1241" y="252"/>
                  </a:cubicBezTo>
                  <a:cubicBezTo>
                    <a:pt x="1287" y="190"/>
                    <a:pt x="1318" y="113"/>
                    <a:pt x="1256" y="51"/>
                  </a:cubicBezTo>
                  <a:cubicBezTo>
                    <a:pt x="1219" y="23"/>
                    <a:pt x="1176"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26"/>
            <p:cNvSpPr/>
            <p:nvPr/>
          </p:nvSpPr>
          <p:spPr>
            <a:xfrm>
              <a:off x="1732013" y="3825775"/>
              <a:ext cx="32975" cy="33475"/>
            </a:xfrm>
            <a:custGeom>
              <a:avLst/>
              <a:gdLst/>
              <a:ahLst/>
              <a:cxnLst/>
              <a:rect l="l" t="t" r="r" b="b"/>
              <a:pathLst>
                <a:path w="1319" h="1339" extrusionOk="0">
                  <a:moveTo>
                    <a:pt x="1135" y="0"/>
                  </a:moveTo>
                  <a:cubicBezTo>
                    <a:pt x="1107" y="0"/>
                    <a:pt x="1079" y="10"/>
                    <a:pt x="1055" y="35"/>
                  </a:cubicBezTo>
                  <a:cubicBezTo>
                    <a:pt x="651" y="392"/>
                    <a:pt x="78" y="1090"/>
                    <a:pt x="47" y="1105"/>
                  </a:cubicBezTo>
                  <a:cubicBezTo>
                    <a:pt x="0" y="1167"/>
                    <a:pt x="16" y="1260"/>
                    <a:pt x="78" y="1291"/>
                  </a:cubicBezTo>
                  <a:cubicBezTo>
                    <a:pt x="78" y="1338"/>
                    <a:pt x="109" y="1338"/>
                    <a:pt x="155" y="1338"/>
                  </a:cubicBezTo>
                  <a:cubicBezTo>
                    <a:pt x="186" y="1338"/>
                    <a:pt x="233" y="1323"/>
                    <a:pt x="264" y="1276"/>
                  </a:cubicBezTo>
                  <a:cubicBezTo>
                    <a:pt x="264" y="1276"/>
                    <a:pt x="853" y="563"/>
                    <a:pt x="1241" y="252"/>
                  </a:cubicBezTo>
                  <a:cubicBezTo>
                    <a:pt x="1287" y="190"/>
                    <a:pt x="1318" y="113"/>
                    <a:pt x="1256" y="51"/>
                  </a:cubicBezTo>
                  <a:cubicBezTo>
                    <a:pt x="1219" y="23"/>
                    <a:pt x="1176"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26"/>
            <p:cNvSpPr/>
            <p:nvPr/>
          </p:nvSpPr>
          <p:spPr>
            <a:xfrm>
              <a:off x="1739763" y="3851725"/>
              <a:ext cx="27550" cy="26900"/>
            </a:xfrm>
            <a:custGeom>
              <a:avLst/>
              <a:gdLst/>
              <a:ahLst/>
              <a:cxnLst/>
              <a:rect l="l" t="t" r="r" b="b"/>
              <a:pathLst>
                <a:path w="1102" h="1076" extrusionOk="0">
                  <a:moveTo>
                    <a:pt x="947" y="0"/>
                  </a:moveTo>
                  <a:cubicBezTo>
                    <a:pt x="917" y="0"/>
                    <a:pt x="885" y="8"/>
                    <a:pt x="853" y="21"/>
                  </a:cubicBezTo>
                  <a:cubicBezTo>
                    <a:pt x="590" y="285"/>
                    <a:pt x="78" y="781"/>
                    <a:pt x="47" y="827"/>
                  </a:cubicBezTo>
                  <a:cubicBezTo>
                    <a:pt x="0" y="874"/>
                    <a:pt x="0" y="967"/>
                    <a:pt x="47" y="1029"/>
                  </a:cubicBezTo>
                  <a:cubicBezTo>
                    <a:pt x="78" y="1060"/>
                    <a:pt x="109" y="1075"/>
                    <a:pt x="155" y="1075"/>
                  </a:cubicBezTo>
                  <a:cubicBezTo>
                    <a:pt x="186" y="1075"/>
                    <a:pt x="233" y="1060"/>
                    <a:pt x="248" y="1029"/>
                  </a:cubicBezTo>
                  <a:cubicBezTo>
                    <a:pt x="248" y="1029"/>
                    <a:pt x="791" y="486"/>
                    <a:pt x="1039" y="253"/>
                  </a:cubicBezTo>
                  <a:cubicBezTo>
                    <a:pt x="1101" y="207"/>
                    <a:pt x="1101" y="129"/>
                    <a:pt x="1055" y="52"/>
                  </a:cubicBezTo>
                  <a:cubicBezTo>
                    <a:pt x="1028" y="16"/>
                    <a:pt x="990"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26"/>
            <p:cNvSpPr/>
            <p:nvPr/>
          </p:nvSpPr>
          <p:spPr>
            <a:xfrm>
              <a:off x="1739763" y="3851725"/>
              <a:ext cx="27550" cy="26900"/>
            </a:xfrm>
            <a:custGeom>
              <a:avLst/>
              <a:gdLst/>
              <a:ahLst/>
              <a:cxnLst/>
              <a:rect l="l" t="t" r="r" b="b"/>
              <a:pathLst>
                <a:path w="1102" h="1076" extrusionOk="0">
                  <a:moveTo>
                    <a:pt x="947" y="0"/>
                  </a:moveTo>
                  <a:cubicBezTo>
                    <a:pt x="917" y="0"/>
                    <a:pt x="885" y="8"/>
                    <a:pt x="853" y="21"/>
                  </a:cubicBezTo>
                  <a:cubicBezTo>
                    <a:pt x="590" y="285"/>
                    <a:pt x="78" y="781"/>
                    <a:pt x="47" y="827"/>
                  </a:cubicBezTo>
                  <a:cubicBezTo>
                    <a:pt x="0" y="874"/>
                    <a:pt x="0" y="967"/>
                    <a:pt x="47" y="1029"/>
                  </a:cubicBezTo>
                  <a:cubicBezTo>
                    <a:pt x="78" y="1060"/>
                    <a:pt x="109" y="1075"/>
                    <a:pt x="155" y="1075"/>
                  </a:cubicBezTo>
                  <a:cubicBezTo>
                    <a:pt x="186" y="1075"/>
                    <a:pt x="233" y="1060"/>
                    <a:pt x="248" y="1029"/>
                  </a:cubicBezTo>
                  <a:cubicBezTo>
                    <a:pt x="248" y="1029"/>
                    <a:pt x="791" y="486"/>
                    <a:pt x="1039" y="253"/>
                  </a:cubicBezTo>
                  <a:cubicBezTo>
                    <a:pt x="1101" y="207"/>
                    <a:pt x="1101" y="129"/>
                    <a:pt x="1055" y="52"/>
                  </a:cubicBezTo>
                  <a:cubicBezTo>
                    <a:pt x="1028" y="16"/>
                    <a:pt x="990"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26"/>
            <p:cNvSpPr/>
            <p:nvPr/>
          </p:nvSpPr>
          <p:spPr>
            <a:xfrm>
              <a:off x="1901063" y="3766725"/>
              <a:ext cx="47325" cy="8825"/>
            </a:xfrm>
            <a:custGeom>
              <a:avLst/>
              <a:gdLst/>
              <a:ahLst/>
              <a:cxnLst/>
              <a:rect l="l" t="t" r="r" b="b"/>
              <a:pathLst>
                <a:path w="1893" h="353" extrusionOk="0">
                  <a:moveTo>
                    <a:pt x="1112" y="0"/>
                  </a:moveTo>
                  <a:cubicBezTo>
                    <a:pt x="636" y="0"/>
                    <a:pt x="160" y="55"/>
                    <a:pt x="140" y="55"/>
                  </a:cubicBezTo>
                  <a:cubicBezTo>
                    <a:pt x="62"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46" y="71"/>
                    <a:pt x="1768" y="55"/>
                  </a:cubicBezTo>
                  <a:cubicBezTo>
                    <a:pt x="1587" y="14"/>
                    <a:pt x="1350" y="0"/>
                    <a:pt x="1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26"/>
            <p:cNvSpPr/>
            <p:nvPr/>
          </p:nvSpPr>
          <p:spPr>
            <a:xfrm>
              <a:off x="1901063" y="3766725"/>
              <a:ext cx="47325" cy="8825"/>
            </a:xfrm>
            <a:custGeom>
              <a:avLst/>
              <a:gdLst/>
              <a:ahLst/>
              <a:cxnLst/>
              <a:rect l="l" t="t" r="r" b="b"/>
              <a:pathLst>
                <a:path w="1893" h="353" extrusionOk="0">
                  <a:moveTo>
                    <a:pt x="1112" y="0"/>
                  </a:moveTo>
                  <a:cubicBezTo>
                    <a:pt x="636" y="0"/>
                    <a:pt x="160" y="55"/>
                    <a:pt x="140" y="55"/>
                  </a:cubicBezTo>
                  <a:cubicBezTo>
                    <a:pt x="62"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46" y="71"/>
                    <a:pt x="1768" y="55"/>
                  </a:cubicBezTo>
                  <a:cubicBezTo>
                    <a:pt x="1587" y="14"/>
                    <a:pt x="1350" y="0"/>
                    <a:pt x="1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26"/>
            <p:cNvSpPr/>
            <p:nvPr/>
          </p:nvSpPr>
          <p:spPr>
            <a:xfrm>
              <a:off x="1783188" y="4217975"/>
              <a:ext cx="45000" cy="30550"/>
            </a:xfrm>
            <a:custGeom>
              <a:avLst/>
              <a:gdLst/>
              <a:ahLst/>
              <a:cxnLst/>
              <a:rect l="l" t="t" r="r" b="b"/>
              <a:pathLst>
                <a:path w="1800" h="1222" extrusionOk="0">
                  <a:moveTo>
                    <a:pt x="173" y="0"/>
                  </a:moveTo>
                  <a:cubicBezTo>
                    <a:pt x="128" y="0"/>
                    <a:pt x="81" y="21"/>
                    <a:pt x="62" y="58"/>
                  </a:cubicBezTo>
                  <a:cubicBezTo>
                    <a:pt x="0" y="105"/>
                    <a:pt x="16" y="214"/>
                    <a:pt x="78" y="245"/>
                  </a:cubicBezTo>
                  <a:cubicBezTo>
                    <a:pt x="124" y="260"/>
                    <a:pt x="838" y="849"/>
                    <a:pt x="1598" y="1191"/>
                  </a:cubicBezTo>
                  <a:cubicBezTo>
                    <a:pt x="1613" y="1191"/>
                    <a:pt x="1629" y="1222"/>
                    <a:pt x="1644" y="1222"/>
                  </a:cubicBezTo>
                  <a:cubicBezTo>
                    <a:pt x="1706" y="1222"/>
                    <a:pt x="1753" y="1175"/>
                    <a:pt x="1784" y="1144"/>
                  </a:cubicBezTo>
                  <a:cubicBezTo>
                    <a:pt x="1799" y="1082"/>
                    <a:pt x="1768" y="989"/>
                    <a:pt x="1706" y="942"/>
                  </a:cubicBezTo>
                  <a:cubicBezTo>
                    <a:pt x="993" y="617"/>
                    <a:pt x="248" y="27"/>
                    <a:pt x="248" y="27"/>
                  </a:cubicBezTo>
                  <a:cubicBezTo>
                    <a:pt x="230" y="9"/>
                    <a:pt x="202"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26"/>
            <p:cNvSpPr/>
            <p:nvPr/>
          </p:nvSpPr>
          <p:spPr>
            <a:xfrm>
              <a:off x="1783188" y="4217975"/>
              <a:ext cx="45000" cy="30550"/>
            </a:xfrm>
            <a:custGeom>
              <a:avLst/>
              <a:gdLst/>
              <a:ahLst/>
              <a:cxnLst/>
              <a:rect l="l" t="t" r="r" b="b"/>
              <a:pathLst>
                <a:path w="1800" h="1222" extrusionOk="0">
                  <a:moveTo>
                    <a:pt x="173" y="0"/>
                  </a:moveTo>
                  <a:cubicBezTo>
                    <a:pt x="128" y="0"/>
                    <a:pt x="81" y="21"/>
                    <a:pt x="62" y="58"/>
                  </a:cubicBezTo>
                  <a:cubicBezTo>
                    <a:pt x="0" y="105"/>
                    <a:pt x="16" y="214"/>
                    <a:pt x="78" y="245"/>
                  </a:cubicBezTo>
                  <a:cubicBezTo>
                    <a:pt x="124" y="260"/>
                    <a:pt x="838" y="849"/>
                    <a:pt x="1598" y="1191"/>
                  </a:cubicBezTo>
                  <a:cubicBezTo>
                    <a:pt x="1613" y="1191"/>
                    <a:pt x="1629" y="1222"/>
                    <a:pt x="1644" y="1222"/>
                  </a:cubicBezTo>
                  <a:cubicBezTo>
                    <a:pt x="1706" y="1222"/>
                    <a:pt x="1753" y="1175"/>
                    <a:pt x="1784" y="1144"/>
                  </a:cubicBezTo>
                  <a:cubicBezTo>
                    <a:pt x="1799" y="1082"/>
                    <a:pt x="1768" y="989"/>
                    <a:pt x="1706" y="942"/>
                  </a:cubicBezTo>
                  <a:cubicBezTo>
                    <a:pt x="993" y="617"/>
                    <a:pt x="248" y="27"/>
                    <a:pt x="248" y="27"/>
                  </a:cubicBezTo>
                  <a:cubicBezTo>
                    <a:pt x="230" y="9"/>
                    <a:pt x="202"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26"/>
            <p:cNvSpPr/>
            <p:nvPr/>
          </p:nvSpPr>
          <p:spPr>
            <a:xfrm>
              <a:off x="1669963" y="3994325"/>
              <a:ext cx="10875" cy="39000"/>
            </a:xfrm>
            <a:custGeom>
              <a:avLst/>
              <a:gdLst/>
              <a:ahLst/>
              <a:cxnLst/>
              <a:rect l="l" t="t" r="r" b="b"/>
              <a:pathLst>
                <a:path w="435" h="1560" extrusionOk="0">
                  <a:moveTo>
                    <a:pt x="269" y="1"/>
                  </a:moveTo>
                  <a:cubicBezTo>
                    <a:pt x="207" y="1"/>
                    <a:pt x="153" y="54"/>
                    <a:pt x="140" y="117"/>
                  </a:cubicBezTo>
                  <a:cubicBezTo>
                    <a:pt x="140" y="164"/>
                    <a:pt x="0" y="893"/>
                    <a:pt x="78" y="1420"/>
                  </a:cubicBezTo>
                  <a:cubicBezTo>
                    <a:pt x="78" y="1498"/>
                    <a:pt x="156" y="1560"/>
                    <a:pt x="202" y="1560"/>
                  </a:cubicBezTo>
                  <a:lnTo>
                    <a:pt x="233" y="1560"/>
                  </a:lnTo>
                  <a:cubicBezTo>
                    <a:pt x="326" y="1560"/>
                    <a:pt x="388" y="1482"/>
                    <a:pt x="357" y="1405"/>
                  </a:cubicBezTo>
                  <a:cubicBezTo>
                    <a:pt x="311" y="908"/>
                    <a:pt x="419" y="179"/>
                    <a:pt x="419" y="179"/>
                  </a:cubicBezTo>
                  <a:cubicBezTo>
                    <a:pt x="435"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26"/>
            <p:cNvSpPr/>
            <p:nvPr/>
          </p:nvSpPr>
          <p:spPr>
            <a:xfrm>
              <a:off x="1669963" y="3994325"/>
              <a:ext cx="10875" cy="39000"/>
            </a:xfrm>
            <a:custGeom>
              <a:avLst/>
              <a:gdLst/>
              <a:ahLst/>
              <a:cxnLst/>
              <a:rect l="l" t="t" r="r" b="b"/>
              <a:pathLst>
                <a:path w="435" h="1560" extrusionOk="0">
                  <a:moveTo>
                    <a:pt x="269" y="1"/>
                  </a:moveTo>
                  <a:cubicBezTo>
                    <a:pt x="207" y="1"/>
                    <a:pt x="153" y="54"/>
                    <a:pt x="140" y="117"/>
                  </a:cubicBezTo>
                  <a:cubicBezTo>
                    <a:pt x="140" y="164"/>
                    <a:pt x="0" y="893"/>
                    <a:pt x="78" y="1420"/>
                  </a:cubicBezTo>
                  <a:cubicBezTo>
                    <a:pt x="78" y="1498"/>
                    <a:pt x="156" y="1560"/>
                    <a:pt x="202" y="1560"/>
                  </a:cubicBezTo>
                  <a:lnTo>
                    <a:pt x="233" y="1560"/>
                  </a:lnTo>
                  <a:cubicBezTo>
                    <a:pt x="326" y="1560"/>
                    <a:pt x="388" y="1482"/>
                    <a:pt x="357" y="1405"/>
                  </a:cubicBezTo>
                  <a:cubicBezTo>
                    <a:pt x="311" y="908"/>
                    <a:pt x="419" y="179"/>
                    <a:pt x="419" y="179"/>
                  </a:cubicBezTo>
                  <a:cubicBezTo>
                    <a:pt x="435"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26"/>
            <p:cNvSpPr/>
            <p:nvPr/>
          </p:nvSpPr>
          <p:spPr>
            <a:xfrm>
              <a:off x="1821188" y="4222650"/>
              <a:ext cx="35300" cy="19275"/>
            </a:xfrm>
            <a:custGeom>
              <a:avLst/>
              <a:gdLst/>
              <a:ahLst/>
              <a:cxnLst/>
              <a:rect l="l" t="t" r="r" b="b"/>
              <a:pathLst>
                <a:path w="1412" h="771" extrusionOk="0">
                  <a:moveTo>
                    <a:pt x="147" y="0"/>
                  </a:moveTo>
                  <a:cubicBezTo>
                    <a:pt x="102" y="0"/>
                    <a:pt x="60" y="25"/>
                    <a:pt x="31" y="73"/>
                  </a:cubicBezTo>
                  <a:cubicBezTo>
                    <a:pt x="0" y="151"/>
                    <a:pt x="16" y="228"/>
                    <a:pt x="93" y="275"/>
                  </a:cubicBezTo>
                  <a:cubicBezTo>
                    <a:pt x="109" y="290"/>
                    <a:pt x="807" y="662"/>
                    <a:pt x="1210" y="771"/>
                  </a:cubicBezTo>
                  <a:lnTo>
                    <a:pt x="1256" y="771"/>
                  </a:lnTo>
                  <a:cubicBezTo>
                    <a:pt x="1319" y="771"/>
                    <a:pt x="1365" y="740"/>
                    <a:pt x="1396" y="662"/>
                  </a:cubicBezTo>
                  <a:cubicBezTo>
                    <a:pt x="1412" y="585"/>
                    <a:pt x="1350" y="507"/>
                    <a:pt x="1272" y="492"/>
                  </a:cubicBezTo>
                  <a:cubicBezTo>
                    <a:pt x="900" y="383"/>
                    <a:pt x="233" y="27"/>
                    <a:pt x="233" y="27"/>
                  </a:cubicBezTo>
                  <a:cubicBezTo>
                    <a:pt x="204" y="9"/>
                    <a:pt x="175"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26"/>
            <p:cNvSpPr/>
            <p:nvPr/>
          </p:nvSpPr>
          <p:spPr>
            <a:xfrm>
              <a:off x="1821188" y="4222650"/>
              <a:ext cx="35300" cy="19275"/>
            </a:xfrm>
            <a:custGeom>
              <a:avLst/>
              <a:gdLst/>
              <a:ahLst/>
              <a:cxnLst/>
              <a:rect l="l" t="t" r="r" b="b"/>
              <a:pathLst>
                <a:path w="1412" h="771" extrusionOk="0">
                  <a:moveTo>
                    <a:pt x="147" y="0"/>
                  </a:moveTo>
                  <a:cubicBezTo>
                    <a:pt x="102" y="0"/>
                    <a:pt x="60" y="25"/>
                    <a:pt x="31" y="73"/>
                  </a:cubicBezTo>
                  <a:cubicBezTo>
                    <a:pt x="0" y="151"/>
                    <a:pt x="16" y="228"/>
                    <a:pt x="93" y="275"/>
                  </a:cubicBezTo>
                  <a:cubicBezTo>
                    <a:pt x="109" y="290"/>
                    <a:pt x="807" y="662"/>
                    <a:pt x="1210" y="771"/>
                  </a:cubicBezTo>
                  <a:lnTo>
                    <a:pt x="1256" y="771"/>
                  </a:lnTo>
                  <a:cubicBezTo>
                    <a:pt x="1319" y="771"/>
                    <a:pt x="1365" y="740"/>
                    <a:pt x="1396" y="662"/>
                  </a:cubicBezTo>
                  <a:cubicBezTo>
                    <a:pt x="1412" y="585"/>
                    <a:pt x="1350" y="507"/>
                    <a:pt x="1272" y="492"/>
                  </a:cubicBezTo>
                  <a:cubicBezTo>
                    <a:pt x="900" y="383"/>
                    <a:pt x="233" y="27"/>
                    <a:pt x="233" y="27"/>
                  </a:cubicBezTo>
                  <a:cubicBezTo>
                    <a:pt x="204" y="9"/>
                    <a:pt x="175"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26"/>
            <p:cNvSpPr/>
            <p:nvPr/>
          </p:nvSpPr>
          <p:spPr>
            <a:xfrm>
              <a:off x="1942163" y="4261775"/>
              <a:ext cx="32600" cy="10400"/>
            </a:xfrm>
            <a:custGeom>
              <a:avLst/>
              <a:gdLst/>
              <a:ahLst/>
              <a:cxnLst/>
              <a:rect l="l" t="t" r="r" b="b"/>
              <a:pathLst>
                <a:path w="1304" h="416" extrusionOk="0">
                  <a:moveTo>
                    <a:pt x="1138" y="1"/>
                  </a:moveTo>
                  <a:cubicBezTo>
                    <a:pt x="1120" y="1"/>
                    <a:pt x="1102" y="4"/>
                    <a:pt x="1086" y="12"/>
                  </a:cubicBezTo>
                  <a:cubicBezTo>
                    <a:pt x="853" y="90"/>
                    <a:pt x="310" y="121"/>
                    <a:pt x="140" y="121"/>
                  </a:cubicBezTo>
                  <a:cubicBezTo>
                    <a:pt x="62" y="121"/>
                    <a:pt x="0" y="199"/>
                    <a:pt x="0" y="276"/>
                  </a:cubicBezTo>
                  <a:cubicBezTo>
                    <a:pt x="0" y="354"/>
                    <a:pt x="62" y="416"/>
                    <a:pt x="140" y="416"/>
                  </a:cubicBezTo>
                  <a:cubicBezTo>
                    <a:pt x="171" y="416"/>
                    <a:pt x="869" y="400"/>
                    <a:pt x="1179" y="276"/>
                  </a:cubicBezTo>
                  <a:cubicBezTo>
                    <a:pt x="1256" y="261"/>
                    <a:pt x="1303" y="168"/>
                    <a:pt x="1256" y="90"/>
                  </a:cubicBezTo>
                  <a:cubicBezTo>
                    <a:pt x="1245" y="33"/>
                    <a:pt x="1191"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26"/>
            <p:cNvSpPr/>
            <p:nvPr/>
          </p:nvSpPr>
          <p:spPr>
            <a:xfrm>
              <a:off x="1942163" y="4261775"/>
              <a:ext cx="32600" cy="10400"/>
            </a:xfrm>
            <a:custGeom>
              <a:avLst/>
              <a:gdLst/>
              <a:ahLst/>
              <a:cxnLst/>
              <a:rect l="l" t="t" r="r" b="b"/>
              <a:pathLst>
                <a:path w="1304" h="416" extrusionOk="0">
                  <a:moveTo>
                    <a:pt x="1138" y="1"/>
                  </a:moveTo>
                  <a:cubicBezTo>
                    <a:pt x="1120" y="1"/>
                    <a:pt x="1102" y="4"/>
                    <a:pt x="1086" y="12"/>
                  </a:cubicBezTo>
                  <a:cubicBezTo>
                    <a:pt x="853" y="90"/>
                    <a:pt x="310" y="121"/>
                    <a:pt x="140" y="121"/>
                  </a:cubicBezTo>
                  <a:cubicBezTo>
                    <a:pt x="62" y="121"/>
                    <a:pt x="0" y="199"/>
                    <a:pt x="0" y="276"/>
                  </a:cubicBezTo>
                  <a:cubicBezTo>
                    <a:pt x="0" y="354"/>
                    <a:pt x="62" y="416"/>
                    <a:pt x="140" y="416"/>
                  </a:cubicBezTo>
                  <a:cubicBezTo>
                    <a:pt x="171" y="416"/>
                    <a:pt x="869" y="400"/>
                    <a:pt x="1179" y="276"/>
                  </a:cubicBezTo>
                  <a:cubicBezTo>
                    <a:pt x="1256" y="261"/>
                    <a:pt x="1303" y="168"/>
                    <a:pt x="1256" y="90"/>
                  </a:cubicBezTo>
                  <a:cubicBezTo>
                    <a:pt x="1245" y="33"/>
                    <a:pt x="1191"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26"/>
            <p:cNvSpPr/>
            <p:nvPr/>
          </p:nvSpPr>
          <p:spPr>
            <a:xfrm>
              <a:off x="1699813" y="4017025"/>
              <a:ext cx="10875" cy="26400"/>
            </a:xfrm>
            <a:custGeom>
              <a:avLst/>
              <a:gdLst/>
              <a:ahLst/>
              <a:cxnLst/>
              <a:rect l="l" t="t" r="r" b="b"/>
              <a:pathLst>
                <a:path w="435" h="1056" extrusionOk="0">
                  <a:moveTo>
                    <a:pt x="202" y="0"/>
                  </a:moveTo>
                  <a:cubicBezTo>
                    <a:pt x="125" y="0"/>
                    <a:pt x="47" y="62"/>
                    <a:pt x="47" y="140"/>
                  </a:cubicBezTo>
                  <a:cubicBezTo>
                    <a:pt x="47" y="156"/>
                    <a:pt x="1" y="652"/>
                    <a:pt x="140" y="978"/>
                  </a:cubicBezTo>
                  <a:cubicBezTo>
                    <a:pt x="156" y="1040"/>
                    <a:pt x="218" y="1055"/>
                    <a:pt x="280" y="1055"/>
                  </a:cubicBezTo>
                  <a:cubicBezTo>
                    <a:pt x="295" y="1055"/>
                    <a:pt x="311" y="1055"/>
                    <a:pt x="326" y="1040"/>
                  </a:cubicBezTo>
                  <a:cubicBezTo>
                    <a:pt x="404" y="993"/>
                    <a:pt x="435" y="915"/>
                    <a:pt x="404" y="838"/>
                  </a:cubicBezTo>
                  <a:cubicBezTo>
                    <a:pt x="295" y="590"/>
                    <a:pt x="326" y="156"/>
                    <a:pt x="326" y="156"/>
                  </a:cubicBezTo>
                  <a:cubicBezTo>
                    <a:pt x="326"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26"/>
            <p:cNvSpPr/>
            <p:nvPr/>
          </p:nvSpPr>
          <p:spPr>
            <a:xfrm>
              <a:off x="1699813" y="4017025"/>
              <a:ext cx="10875" cy="26400"/>
            </a:xfrm>
            <a:custGeom>
              <a:avLst/>
              <a:gdLst/>
              <a:ahLst/>
              <a:cxnLst/>
              <a:rect l="l" t="t" r="r" b="b"/>
              <a:pathLst>
                <a:path w="435" h="1056" extrusionOk="0">
                  <a:moveTo>
                    <a:pt x="202" y="0"/>
                  </a:moveTo>
                  <a:cubicBezTo>
                    <a:pt x="125" y="0"/>
                    <a:pt x="47" y="62"/>
                    <a:pt x="47" y="140"/>
                  </a:cubicBezTo>
                  <a:cubicBezTo>
                    <a:pt x="47" y="156"/>
                    <a:pt x="1" y="652"/>
                    <a:pt x="140" y="978"/>
                  </a:cubicBezTo>
                  <a:cubicBezTo>
                    <a:pt x="156" y="1040"/>
                    <a:pt x="218" y="1055"/>
                    <a:pt x="280" y="1055"/>
                  </a:cubicBezTo>
                  <a:cubicBezTo>
                    <a:pt x="295" y="1055"/>
                    <a:pt x="311" y="1055"/>
                    <a:pt x="326" y="1040"/>
                  </a:cubicBezTo>
                  <a:cubicBezTo>
                    <a:pt x="404" y="993"/>
                    <a:pt x="435" y="915"/>
                    <a:pt x="404" y="838"/>
                  </a:cubicBezTo>
                  <a:cubicBezTo>
                    <a:pt x="295" y="590"/>
                    <a:pt x="326" y="156"/>
                    <a:pt x="326" y="156"/>
                  </a:cubicBezTo>
                  <a:cubicBezTo>
                    <a:pt x="326"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26"/>
            <p:cNvSpPr/>
            <p:nvPr/>
          </p:nvSpPr>
          <p:spPr>
            <a:xfrm>
              <a:off x="1718438" y="3922800"/>
              <a:ext cx="3125" cy="4300"/>
            </a:xfrm>
            <a:custGeom>
              <a:avLst/>
              <a:gdLst/>
              <a:ahLst/>
              <a:cxnLst/>
              <a:rect l="l" t="t" r="r" b="b"/>
              <a:pathLst>
                <a:path w="125" h="172" extrusionOk="0">
                  <a:moveTo>
                    <a:pt x="109" y="1"/>
                  </a:moveTo>
                  <a:lnTo>
                    <a:pt x="31" y="16"/>
                  </a:lnTo>
                  <a:cubicBezTo>
                    <a:pt x="16" y="32"/>
                    <a:pt x="0" y="63"/>
                    <a:pt x="0" y="94"/>
                  </a:cubicBezTo>
                  <a:cubicBezTo>
                    <a:pt x="0" y="125"/>
                    <a:pt x="16" y="171"/>
                    <a:pt x="31" y="171"/>
                  </a:cubicBezTo>
                  <a:cubicBezTo>
                    <a:pt x="47" y="171"/>
                    <a:pt x="93" y="140"/>
                    <a:pt x="109" y="109"/>
                  </a:cubicBezTo>
                  <a:cubicBezTo>
                    <a:pt x="124" y="63"/>
                    <a:pt x="124" y="32"/>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26"/>
            <p:cNvSpPr/>
            <p:nvPr/>
          </p:nvSpPr>
          <p:spPr>
            <a:xfrm>
              <a:off x="1718438" y="3922800"/>
              <a:ext cx="3125" cy="4300"/>
            </a:xfrm>
            <a:custGeom>
              <a:avLst/>
              <a:gdLst/>
              <a:ahLst/>
              <a:cxnLst/>
              <a:rect l="l" t="t" r="r" b="b"/>
              <a:pathLst>
                <a:path w="125" h="172" extrusionOk="0">
                  <a:moveTo>
                    <a:pt x="109" y="1"/>
                  </a:moveTo>
                  <a:lnTo>
                    <a:pt x="31" y="16"/>
                  </a:lnTo>
                  <a:cubicBezTo>
                    <a:pt x="16" y="32"/>
                    <a:pt x="0" y="63"/>
                    <a:pt x="0" y="94"/>
                  </a:cubicBezTo>
                  <a:cubicBezTo>
                    <a:pt x="0" y="125"/>
                    <a:pt x="16" y="171"/>
                    <a:pt x="31" y="171"/>
                  </a:cubicBezTo>
                  <a:cubicBezTo>
                    <a:pt x="47" y="171"/>
                    <a:pt x="93" y="140"/>
                    <a:pt x="109" y="109"/>
                  </a:cubicBezTo>
                  <a:cubicBezTo>
                    <a:pt x="124" y="63"/>
                    <a:pt x="124" y="32"/>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26"/>
            <p:cNvSpPr/>
            <p:nvPr/>
          </p:nvSpPr>
          <p:spPr>
            <a:xfrm>
              <a:off x="1715338" y="3920875"/>
              <a:ext cx="8925" cy="8925"/>
            </a:xfrm>
            <a:custGeom>
              <a:avLst/>
              <a:gdLst/>
              <a:ahLst/>
              <a:cxnLst/>
              <a:rect l="l" t="t" r="r" b="b"/>
              <a:pathLst>
                <a:path w="357" h="357" extrusionOk="0">
                  <a:moveTo>
                    <a:pt x="248" y="78"/>
                  </a:moveTo>
                  <a:cubicBezTo>
                    <a:pt x="248" y="109"/>
                    <a:pt x="248" y="155"/>
                    <a:pt x="233" y="171"/>
                  </a:cubicBezTo>
                  <a:cubicBezTo>
                    <a:pt x="217" y="202"/>
                    <a:pt x="171" y="233"/>
                    <a:pt x="155" y="233"/>
                  </a:cubicBezTo>
                  <a:cubicBezTo>
                    <a:pt x="140" y="233"/>
                    <a:pt x="124" y="186"/>
                    <a:pt x="124" y="155"/>
                  </a:cubicBezTo>
                  <a:cubicBezTo>
                    <a:pt x="124" y="124"/>
                    <a:pt x="140" y="93"/>
                    <a:pt x="155" y="78"/>
                  </a:cubicBezTo>
                  <a:close/>
                  <a:moveTo>
                    <a:pt x="124" y="0"/>
                  </a:moveTo>
                  <a:cubicBezTo>
                    <a:pt x="62" y="31"/>
                    <a:pt x="16" y="93"/>
                    <a:pt x="16" y="155"/>
                  </a:cubicBezTo>
                  <a:cubicBezTo>
                    <a:pt x="0" y="233"/>
                    <a:pt x="47" y="326"/>
                    <a:pt x="93" y="357"/>
                  </a:cubicBezTo>
                  <a:lnTo>
                    <a:pt x="140" y="357"/>
                  </a:lnTo>
                  <a:cubicBezTo>
                    <a:pt x="217" y="357"/>
                    <a:pt x="295" y="310"/>
                    <a:pt x="310" y="248"/>
                  </a:cubicBezTo>
                  <a:cubicBezTo>
                    <a:pt x="357" y="171"/>
                    <a:pt x="326" y="93"/>
                    <a:pt x="326" y="31"/>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26"/>
            <p:cNvSpPr/>
            <p:nvPr/>
          </p:nvSpPr>
          <p:spPr>
            <a:xfrm>
              <a:off x="1715338" y="3920875"/>
              <a:ext cx="8925" cy="8925"/>
            </a:xfrm>
            <a:custGeom>
              <a:avLst/>
              <a:gdLst/>
              <a:ahLst/>
              <a:cxnLst/>
              <a:rect l="l" t="t" r="r" b="b"/>
              <a:pathLst>
                <a:path w="357" h="357" extrusionOk="0">
                  <a:moveTo>
                    <a:pt x="248" y="78"/>
                  </a:moveTo>
                  <a:cubicBezTo>
                    <a:pt x="248" y="109"/>
                    <a:pt x="248" y="155"/>
                    <a:pt x="233" y="171"/>
                  </a:cubicBezTo>
                  <a:cubicBezTo>
                    <a:pt x="217" y="202"/>
                    <a:pt x="171" y="233"/>
                    <a:pt x="155" y="233"/>
                  </a:cubicBezTo>
                  <a:cubicBezTo>
                    <a:pt x="140" y="233"/>
                    <a:pt x="124" y="186"/>
                    <a:pt x="124" y="155"/>
                  </a:cubicBezTo>
                  <a:cubicBezTo>
                    <a:pt x="124" y="124"/>
                    <a:pt x="140" y="93"/>
                    <a:pt x="155" y="78"/>
                  </a:cubicBezTo>
                  <a:close/>
                  <a:moveTo>
                    <a:pt x="124" y="0"/>
                  </a:moveTo>
                  <a:cubicBezTo>
                    <a:pt x="62" y="31"/>
                    <a:pt x="16" y="93"/>
                    <a:pt x="16" y="155"/>
                  </a:cubicBezTo>
                  <a:cubicBezTo>
                    <a:pt x="0" y="233"/>
                    <a:pt x="47" y="326"/>
                    <a:pt x="93" y="357"/>
                  </a:cubicBezTo>
                  <a:lnTo>
                    <a:pt x="140" y="357"/>
                  </a:lnTo>
                  <a:cubicBezTo>
                    <a:pt x="217" y="357"/>
                    <a:pt x="295" y="310"/>
                    <a:pt x="310" y="248"/>
                  </a:cubicBezTo>
                  <a:cubicBezTo>
                    <a:pt x="357" y="171"/>
                    <a:pt x="326" y="93"/>
                    <a:pt x="326" y="31"/>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26"/>
            <p:cNvSpPr/>
            <p:nvPr/>
          </p:nvSpPr>
          <p:spPr>
            <a:xfrm>
              <a:off x="1731613" y="4171725"/>
              <a:ext cx="5450" cy="4625"/>
            </a:xfrm>
            <a:custGeom>
              <a:avLst/>
              <a:gdLst/>
              <a:ahLst/>
              <a:cxnLst/>
              <a:rect l="l" t="t" r="r" b="b"/>
              <a:pathLst>
                <a:path w="218" h="185" extrusionOk="0">
                  <a:moveTo>
                    <a:pt x="16" y="1"/>
                  </a:moveTo>
                  <a:lnTo>
                    <a:pt x="16" y="47"/>
                  </a:lnTo>
                  <a:lnTo>
                    <a:pt x="0" y="140"/>
                  </a:lnTo>
                  <a:cubicBezTo>
                    <a:pt x="16" y="156"/>
                    <a:pt x="32" y="156"/>
                    <a:pt x="47" y="171"/>
                  </a:cubicBezTo>
                  <a:cubicBezTo>
                    <a:pt x="61" y="181"/>
                    <a:pt x="74" y="185"/>
                    <a:pt x="87" y="185"/>
                  </a:cubicBezTo>
                  <a:cubicBezTo>
                    <a:pt x="114" y="185"/>
                    <a:pt x="139" y="167"/>
                    <a:pt x="171" y="156"/>
                  </a:cubicBezTo>
                  <a:cubicBezTo>
                    <a:pt x="187" y="140"/>
                    <a:pt x="202" y="140"/>
                    <a:pt x="202" y="125"/>
                  </a:cubicBezTo>
                  <a:cubicBezTo>
                    <a:pt x="218" y="78"/>
                    <a:pt x="187" y="47"/>
                    <a:pt x="140" y="16"/>
                  </a:cubicBezTo>
                  <a:cubicBezTo>
                    <a:pt x="109" y="1"/>
                    <a:pt x="63"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26"/>
            <p:cNvSpPr/>
            <p:nvPr/>
          </p:nvSpPr>
          <p:spPr>
            <a:xfrm>
              <a:off x="1731613" y="4171725"/>
              <a:ext cx="5450" cy="4625"/>
            </a:xfrm>
            <a:custGeom>
              <a:avLst/>
              <a:gdLst/>
              <a:ahLst/>
              <a:cxnLst/>
              <a:rect l="l" t="t" r="r" b="b"/>
              <a:pathLst>
                <a:path w="218" h="185" extrusionOk="0">
                  <a:moveTo>
                    <a:pt x="16" y="1"/>
                  </a:moveTo>
                  <a:lnTo>
                    <a:pt x="16" y="47"/>
                  </a:lnTo>
                  <a:lnTo>
                    <a:pt x="0" y="140"/>
                  </a:lnTo>
                  <a:cubicBezTo>
                    <a:pt x="16" y="156"/>
                    <a:pt x="32" y="156"/>
                    <a:pt x="47" y="171"/>
                  </a:cubicBezTo>
                  <a:cubicBezTo>
                    <a:pt x="61" y="181"/>
                    <a:pt x="74" y="185"/>
                    <a:pt x="87" y="185"/>
                  </a:cubicBezTo>
                  <a:cubicBezTo>
                    <a:pt x="114" y="185"/>
                    <a:pt x="139" y="167"/>
                    <a:pt x="171" y="156"/>
                  </a:cubicBezTo>
                  <a:cubicBezTo>
                    <a:pt x="187" y="140"/>
                    <a:pt x="202" y="140"/>
                    <a:pt x="202" y="125"/>
                  </a:cubicBezTo>
                  <a:cubicBezTo>
                    <a:pt x="218" y="78"/>
                    <a:pt x="187" y="47"/>
                    <a:pt x="140" y="16"/>
                  </a:cubicBezTo>
                  <a:cubicBezTo>
                    <a:pt x="109" y="1"/>
                    <a:pt x="63"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26"/>
            <p:cNvSpPr/>
            <p:nvPr/>
          </p:nvSpPr>
          <p:spPr>
            <a:xfrm>
              <a:off x="1728513" y="4168625"/>
              <a:ext cx="11650" cy="10500"/>
            </a:xfrm>
            <a:custGeom>
              <a:avLst/>
              <a:gdLst/>
              <a:ahLst/>
              <a:cxnLst/>
              <a:rect l="l" t="t" r="r" b="b"/>
              <a:pathLst>
                <a:path w="466" h="420" extrusionOk="0">
                  <a:moveTo>
                    <a:pt x="140" y="125"/>
                  </a:moveTo>
                  <a:cubicBezTo>
                    <a:pt x="187" y="125"/>
                    <a:pt x="233" y="125"/>
                    <a:pt x="264" y="140"/>
                  </a:cubicBezTo>
                  <a:cubicBezTo>
                    <a:pt x="326" y="171"/>
                    <a:pt x="342" y="202"/>
                    <a:pt x="342" y="249"/>
                  </a:cubicBezTo>
                  <a:cubicBezTo>
                    <a:pt x="342" y="264"/>
                    <a:pt x="326" y="280"/>
                    <a:pt x="295" y="280"/>
                  </a:cubicBezTo>
                  <a:cubicBezTo>
                    <a:pt x="263" y="291"/>
                    <a:pt x="238" y="309"/>
                    <a:pt x="211" y="309"/>
                  </a:cubicBezTo>
                  <a:cubicBezTo>
                    <a:pt x="198" y="309"/>
                    <a:pt x="185" y="305"/>
                    <a:pt x="171" y="295"/>
                  </a:cubicBezTo>
                  <a:cubicBezTo>
                    <a:pt x="156" y="280"/>
                    <a:pt x="140" y="280"/>
                    <a:pt x="124" y="264"/>
                  </a:cubicBezTo>
                  <a:lnTo>
                    <a:pt x="140" y="171"/>
                  </a:lnTo>
                  <a:lnTo>
                    <a:pt x="140" y="125"/>
                  </a:lnTo>
                  <a:close/>
                  <a:moveTo>
                    <a:pt x="62" y="1"/>
                  </a:moveTo>
                  <a:lnTo>
                    <a:pt x="62" y="47"/>
                  </a:lnTo>
                  <a:cubicBezTo>
                    <a:pt x="62" y="63"/>
                    <a:pt x="31" y="125"/>
                    <a:pt x="62" y="171"/>
                  </a:cubicBezTo>
                  <a:lnTo>
                    <a:pt x="16" y="171"/>
                  </a:lnTo>
                  <a:cubicBezTo>
                    <a:pt x="0" y="280"/>
                    <a:pt x="78" y="357"/>
                    <a:pt x="171" y="404"/>
                  </a:cubicBezTo>
                  <a:cubicBezTo>
                    <a:pt x="187" y="419"/>
                    <a:pt x="233" y="419"/>
                    <a:pt x="249" y="419"/>
                  </a:cubicBezTo>
                  <a:cubicBezTo>
                    <a:pt x="295" y="419"/>
                    <a:pt x="326" y="404"/>
                    <a:pt x="373" y="373"/>
                  </a:cubicBezTo>
                  <a:cubicBezTo>
                    <a:pt x="404" y="342"/>
                    <a:pt x="419" y="295"/>
                    <a:pt x="450" y="264"/>
                  </a:cubicBezTo>
                  <a:cubicBezTo>
                    <a:pt x="466" y="171"/>
                    <a:pt x="388" y="94"/>
                    <a:pt x="311" y="32"/>
                  </a:cubicBezTo>
                  <a:cubicBezTo>
                    <a:pt x="249" y="1"/>
                    <a:pt x="156"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26"/>
            <p:cNvSpPr/>
            <p:nvPr/>
          </p:nvSpPr>
          <p:spPr>
            <a:xfrm>
              <a:off x="1728513" y="4168625"/>
              <a:ext cx="11650" cy="10500"/>
            </a:xfrm>
            <a:custGeom>
              <a:avLst/>
              <a:gdLst/>
              <a:ahLst/>
              <a:cxnLst/>
              <a:rect l="l" t="t" r="r" b="b"/>
              <a:pathLst>
                <a:path w="466" h="420" extrusionOk="0">
                  <a:moveTo>
                    <a:pt x="140" y="125"/>
                  </a:moveTo>
                  <a:cubicBezTo>
                    <a:pt x="187" y="125"/>
                    <a:pt x="233" y="125"/>
                    <a:pt x="264" y="140"/>
                  </a:cubicBezTo>
                  <a:cubicBezTo>
                    <a:pt x="326" y="171"/>
                    <a:pt x="342" y="202"/>
                    <a:pt x="342" y="249"/>
                  </a:cubicBezTo>
                  <a:cubicBezTo>
                    <a:pt x="342" y="264"/>
                    <a:pt x="326" y="280"/>
                    <a:pt x="295" y="280"/>
                  </a:cubicBezTo>
                  <a:cubicBezTo>
                    <a:pt x="263" y="291"/>
                    <a:pt x="238" y="309"/>
                    <a:pt x="211" y="309"/>
                  </a:cubicBezTo>
                  <a:cubicBezTo>
                    <a:pt x="198" y="309"/>
                    <a:pt x="185" y="305"/>
                    <a:pt x="171" y="295"/>
                  </a:cubicBezTo>
                  <a:cubicBezTo>
                    <a:pt x="156" y="280"/>
                    <a:pt x="140" y="280"/>
                    <a:pt x="124" y="264"/>
                  </a:cubicBezTo>
                  <a:lnTo>
                    <a:pt x="140" y="171"/>
                  </a:lnTo>
                  <a:lnTo>
                    <a:pt x="140" y="125"/>
                  </a:lnTo>
                  <a:close/>
                  <a:moveTo>
                    <a:pt x="62" y="1"/>
                  </a:moveTo>
                  <a:lnTo>
                    <a:pt x="62" y="47"/>
                  </a:lnTo>
                  <a:cubicBezTo>
                    <a:pt x="62" y="63"/>
                    <a:pt x="31" y="125"/>
                    <a:pt x="62" y="171"/>
                  </a:cubicBezTo>
                  <a:lnTo>
                    <a:pt x="16" y="171"/>
                  </a:lnTo>
                  <a:cubicBezTo>
                    <a:pt x="0" y="280"/>
                    <a:pt x="78" y="357"/>
                    <a:pt x="171" y="404"/>
                  </a:cubicBezTo>
                  <a:cubicBezTo>
                    <a:pt x="187" y="419"/>
                    <a:pt x="233" y="419"/>
                    <a:pt x="249" y="419"/>
                  </a:cubicBezTo>
                  <a:cubicBezTo>
                    <a:pt x="295" y="419"/>
                    <a:pt x="326" y="404"/>
                    <a:pt x="373" y="373"/>
                  </a:cubicBezTo>
                  <a:cubicBezTo>
                    <a:pt x="404" y="342"/>
                    <a:pt x="419" y="295"/>
                    <a:pt x="450" y="264"/>
                  </a:cubicBezTo>
                  <a:cubicBezTo>
                    <a:pt x="466" y="171"/>
                    <a:pt x="388" y="94"/>
                    <a:pt x="311" y="32"/>
                  </a:cubicBezTo>
                  <a:cubicBezTo>
                    <a:pt x="249" y="1"/>
                    <a:pt x="156"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26"/>
            <p:cNvSpPr/>
            <p:nvPr/>
          </p:nvSpPr>
          <p:spPr>
            <a:xfrm>
              <a:off x="1764963" y="4213600"/>
              <a:ext cx="4675" cy="4050"/>
            </a:xfrm>
            <a:custGeom>
              <a:avLst/>
              <a:gdLst/>
              <a:ahLst/>
              <a:cxnLst/>
              <a:rect l="l" t="t" r="r" b="b"/>
              <a:pathLst>
                <a:path w="187" h="162" extrusionOk="0">
                  <a:moveTo>
                    <a:pt x="78" y="1"/>
                  </a:moveTo>
                  <a:cubicBezTo>
                    <a:pt x="47" y="1"/>
                    <a:pt x="47" y="1"/>
                    <a:pt x="31" y="16"/>
                  </a:cubicBezTo>
                  <a:cubicBezTo>
                    <a:pt x="16" y="32"/>
                    <a:pt x="0" y="47"/>
                    <a:pt x="0" y="94"/>
                  </a:cubicBezTo>
                  <a:cubicBezTo>
                    <a:pt x="16" y="109"/>
                    <a:pt x="31" y="156"/>
                    <a:pt x="47" y="156"/>
                  </a:cubicBezTo>
                  <a:cubicBezTo>
                    <a:pt x="58" y="160"/>
                    <a:pt x="71" y="161"/>
                    <a:pt x="84" y="161"/>
                  </a:cubicBezTo>
                  <a:cubicBezTo>
                    <a:pt x="127" y="161"/>
                    <a:pt x="175" y="141"/>
                    <a:pt x="186" y="94"/>
                  </a:cubicBezTo>
                  <a:cubicBezTo>
                    <a:pt x="186" y="78"/>
                    <a:pt x="186" y="47"/>
                    <a:pt x="171" y="32"/>
                  </a:cubicBezTo>
                  <a:cubicBezTo>
                    <a:pt x="155" y="16"/>
                    <a:pt x="109"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26"/>
            <p:cNvSpPr/>
            <p:nvPr/>
          </p:nvSpPr>
          <p:spPr>
            <a:xfrm>
              <a:off x="1764963" y="4213600"/>
              <a:ext cx="4675" cy="4050"/>
            </a:xfrm>
            <a:custGeom>
              <a:avLst/>
              <a:gdLst/>
              <a:ahLst/>
              <a:cxnLst/>
              <a:rect l="l" t="t" r="r" b="b"/>
              <a:pathLst>
                <a:path w="187" h="162" extrusionOk="0">
                  <a:moveTo>
                    <a:pt x="78" y="1"/>
                  </a:moveTo>
                  <a:cubicBezTo>
                    <a:pt x="47" y="1"/>
                    <a:pt x="47" y="1"/>
                    <a:pt x="31" y="16"/>
                  </a:cubicBezTo>
                  <a:cubicBezTo>
                    <a:pt x="16" y="32"/>
                    <a:pt x="0" y="47"/>
                    <a:pt x="0" y="94"/>
                  </a:cubicBezTo>
                  <a:cubicBezTo>
                    <a:pt x="16" y="109"/>
                    <a:pt x="31" y="156"/>
                    <a:pt x="47" y="156"/>
                  </a:cubicBezTo>
                  <a:cubicBezTo>
                    <a:pt x="58" y="160"/>
                    <a:pt x="71" y="161"/>
                    <a:pt x="84" y="161"/>
                  </a:cubicBezTo>
                  <a:cubicBezTo>
                    <a:pt x="127" y="161"/>
                    <a:pt x="175" y="141"/>
                    <a:pt x="186" y="94"/>
                  </a:cubicBezTo>
                  <a:cubicBezTo>
                    <a:pt x="186" y="78"/>
                    <a:pt x="186" y="47"/>
                    <a:pt x="171" y="32"/>
                  </a:cubicBezTo>
                  <a:cubicBezTo>
                    <a:pt x="155" y="16"/>
                    <a:pt x="109"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26"/>
            <p:cNvSpPr/>
            <p:nvPr/>
          </p:nvSpPr>
          <p:spPr>
            <a:xfrm>
              <a:off x="1763413" y="4210850"/>
              <a:ext cx="9325" cy="9375"/>
            </a:xfrm>
            <a:custGeom>
              <a:avLst/>
              <a:gdLst/>
              <a:ahLst/>
              <a:cxnLst/>
              <a:rect l="l" t="t" r="r" b="b"/>
              <a:pathLst>
                <a:path w="373" h="375" extrusionOk="0">
                  <a:moveTo>
                    <a:pt x="136" y="115"/>
                  </a:moveTo>
                  <a:cubicBezTo>
                    <a:pt x="140" y="115"/>
                    <a:pt x="140" y="119"/>
                    <a:pt x="140" y="126"/>
                  </a:cubicBezTo>
                  <a:cubicBezTo>
                    <a:pt x="171" y="126"/>
                    <a:pt x="217" y="142"/>
                    <a:pt x="233" y="157"/>
                  </a:cubicBezTo>
                  <a:cubicBezTo>
                    <a:pt x="248" y="173"/>
                    <a:pt x="248" y="204"/>
                    <a:pt x="248" y="219"/>
                  </a:cubicBezTo>
                  <a:cubicBezTo>
                    <a:pt x="237" y="267"/>
                    <a:pt x="189" y="287"/>
                    <a:pt x="146" y="287"/>
                  </a:cubicBezTo>
                  <a:cubicBezTo>
                    <a:pt x="133" y="287"/>
                    <a:pt x="120" y="285"/>
                    <a:pt x="109" y="281"/>
                  </a:cubicBezTo>
                  <a:cubicBezTo>
                    <a:pt x="93" y="250"/>
                    <a:pt x="78" y="235"/>
                    <a:pt x="78" y="204"/>
                  </a:cubicBezTo>
                  <a:cubicBezTo>
                    <a:pt x="78" y="157"/>
                    <a:pt x="93" y="142"/>
                    <a:pt x="109" y="126"/>
                  </a:cubicBezTo>
                  <a:cubicBezTo>
                    <a:pt x="124" y="119"/>
                    <a:pt x="132" y="115"/>
                    <a:pt x="136" y="115"/>
                  </a:cubicBezTo>
                  <a:close/>
                  <a:moveTo>
                    <a:pt x="161" y="0"/>
                  </a:moveTo>
                  <a:cubicBezTo>
                    <a:pt x="130" y="0"/>
                    <a:pt x="101" y="10"/>
                    <a:pt x="78" y="33"/>
                  </a:cubicBezTo>
                  <a:cubicBezTo>
                    <a:pt x="16" y="64"/>
                    <a:pt x="0" y="126"/>
                    <a:pt x="0" y="188"/>
                  </a:cubicBezTo>
                  <a:cubicBezTo>
                    <a:pt x="0" y="235"/>
                    <a:pt x="16" y="297"/>
                    <a:pt x="78" y="343"/>
                  </a:cubicBezTo>
                  <a:cubicBezTo>
                    <a:pt x="93" y="359"/>
                    <a:pt x="140" y="374"/>
                    <a:pt x="171" y="374"/>
                  </a:cubicBezTo>
                  <a:cubicBezTo>
                    <a:pt x="264" y="374"/>
                    <a:pt x="341" y="312"/>
                    <a:pt x="373" y="235"/>
                  </a:cubicBezTo>
                  <a:cubicBezTo>
                    <a:pt x="373" y="188"/>
                    <a:pt x="373" y="126"/>
                    <a:pt x="326" y="80"/>
                  </a:cubicBezTo>
                  <a:cubicBezTo>
                    <a:pt x="277" y="31"/>
                    <a:pt x="215"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26"/>
            <p:cNvSpPr/>
            <p:nvPr/>
          </p:nvSpPr>
          <p:spPr>
            <a:xfrm>
              <a:off x="1763413" y="4210850"/>
              <a:ext cx="9325" cy="9375"/>
            </a:xfrm>
            <a:custGeom>
              <a:avLst/>
              <a:gdLst/>
              <a:ahLst/>
              <a:cxnLst/>
              <a:rect l="l" t="t" r="r" b="b"/>
              <a:pathLst>
                <a:path w="373" h="375" extrusionOk="0">
                  <a:moveTo>
                    <a:pt x="136" y="115"/>
                  </a:moveTo>
                  <a:cubicBezTo>
                    <a:pt x="140" y="115"/>
                    <a:pt x="140" y="119"/>
                    <a:pt x="140" y="126"/>
                  </a:cubicBezTo>
                  <a:cubicBezTo>
                    <a:pt x="171" y="126"/>
                    <a:pt x="217" y="142"/>
                    <a:pt x="233" y="157"/>
                  </a:cubicBezTo>
                  <a:cubicBezTo>
                    <a:pt x="248" y="173"/>
                    <a:pt x="248" y="204"/>
                    <a:pt x="248" y="219"/>
                  </a:cubicBezTo>
                  <a:cubicBezTo>
                    <a:pt x="237" y="267"/>
                    <a:pt x="189" y="287"/>
                    <a:pt x="146" y="287"/>
                  </a:cubicBezTo>
                  <a:cubicBezTo>
                    <a:pt x="133" y="287"/>
                    <a:pt x="120" y="285"/>
                    <a:pt x="109" y="281"/>
                  </a:cubicBezTo>
                  <a:cubicBezTo>
                    <a:pt x="93" y="250"/>
                    <a:pt x="78" y="235"/>
                    <a:pt x="78" y="204"/>
                  </a:cubicBezTo>
                  <a:cubicBezTo>
                    <a:pt x="78" y="157"/>
                    <a:pt x="93" y="142"/>
                    <a:pt x="109" y="126"/>
                  </a:cubicBezTo>
                  <a:cubicBezTo>
                    <a:pt x="124" y="119"/>
                    <a:pt x="132" y="115"/>
                    <a:pt x="136" y="115"/>
                  </a:cubicBezTo>
                  <a:close/>
                  <a:moveTo>
                    <a:pt x="161" y="0"/>
                  </a:moveTo>
                  <a:cubicBezTo>
                    <a:pt x="130" y="0"/>
                    <a:pt x="101" y="10"/>
                    <a:pt x="78" y="33"/>
                  </a:cubicBezTo>
                  <a:cubicBezTo>
                    <a:pt x="16" y="64"/>
                    <a:pt x="0" y="126"/>
                    <a:pt x="0" y="188"/>
                  </a:cubicBezTo>
                  <a:cubicBezTo>
                    <a:pt x="0" y="235"/>
                    <a:pt x="16" y="297"/>
                    <a:pt x="78" y="343"/>
                  </a:cubicBezTo>
                  <a:cubicBezTo>
                    <a:pt x="93" y="359"/>
                    <a:pt x="140" y="374"/>
                    <a:pt x="171" y="374"/>
                  </a:cubicBezTo>
                  <a:cubicBezTo>
                    <a:pt x="264" y="374"/>
                    <a:pt x="341" y="312"/>
                    <a:pt x="373" y="235"/>
                  </a:cubicBezTo>
                  <a:cubicBezTo>
                    <a:pt x="373" y="188"/>
                    <a:pt x="373" y="126"/>
                    <a:pt x="326" y="80"/>
                  </a:cubicBezTo>
                  <a:cubicBezTo>
                    <a:pt x="277" y="31"/>
                    <a:pt x="215"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26"/>
            <p:cNvSpPr/>
            <p:nvPr/>
          </p:nvSpPr>
          <p:spPr>
            <a:xfrm>
              <a:off x="1782413" y="4202375"/>
              <a:ext cx="4675" cy="4425"/>
            </a:xfrm>
            <a:custGeom>
              <a:avLst/>
              <a:gdLst/>
              <a:ahLst/>
              <a:cxnLst/>
              <a:rect l="l" t="t" r="r" b="b"/>
              <a:pathLst>
                <a:path w="187" h="177" extrusionOk="0">
                  <a:moveTo>
                    <a:pt x="109" y="0"/>
                  </a:moveTo>
                  <a:cubicBezTo>
                    <a:pt x="93" y="0"/>
                    <a:pt x="78" y="0"/>
                    <a:pt x="78" y="16"/>
                  </a:cubicBezTo>
                  <a:cubicBezTo>
                    <a:pt x="16" y="31"/>
                    <a:pt x="0" y="93"/>
                    <a:pt x="31" y="140"/>
                  </a:cubicBezTo>
                  <a:cubicBezTo>
                    <a:pt x="43" y="162"/>
                    <a:pt x="79" y="177"/>
                    <a:pt x="116" y="177"/>
                  </a:cubicBezTo>
                  <a:cubicBezTo>
                    <a:pt x="129" y="177"/>
                    <a:pt x="143" y="175"/>
                    <a:pt x="155" y="171"/>
                  </a:cubicBezTo>
                  <a:cubicBezTo>
                    <a:pt x="171" y="155"/>
                    <a:pt x="186" y="140"/>
                    <a:pt x="186" y="109"/>
                  </a:cubicBezTo>
                  <a:lnTo>
                    <a:pt x="186" y="31"/>
                  </a:lnTo>
                  <a:cubicBezTo>
                    <a:pt x="171" y="16"/>
                    <a:pt x="124"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26"/>
            <p:cNvSpPr/>
            <p:nvPr/>
          </p:nvSpPr>
          <p:spPr>
            <a:xfrm>
              <a:off x="1782413" y="4202375"/>
              <a:ext cx="4675" cy="4425"/>
            </a:xfrm>
            <a:custGeom>
              <a:avLst/>
              <a:gdLst/>
              <a:ahLst/>
              <a:cxnLst/>
              <a:rect l="l" t="t" r="r" b="b"/>
              <a:pathLst>
                <a:path w="187" h="177" extrusionOk="0">
                  <a:moveTo>
                    <a:pt x="109" y="0"/>
                  </a:moveTo>
                  <a:cubicBezTo>
                    <a:pt x="93" y="0"/>
                    <a:pt x="78" y="0"/>
                    <a:pt x="78" y="16"/>
                  </a:cubicBezTo>
                  <a:cubicBezTo>
                    <a:pt x="16" y="31"/>
                    <a:pt x="0" y="93"/>
                    <a:pt x="31" y="140"/>
                  </a:cubicBezTo>
                  <a:cubicBezTo>
                    <a:pt x="43" y="162"/>
                    <a:pt x="79" y="177"/>
                    <a:pt x="116" y="177"/>
                  </a:cubicBezTo>
                  <a:cubicBezTo>
                    <a:pt x="129" y="177"/>
                    <a:pt x="143" y="175"/>
                    <a:pt x="155" y="171"/>
                  </a:cubicBezTo>
                  <a:cubicBezTo>
                    <a:pt x="171" y="155"/>
                    <a:pt x="186" y="140"/>
                    <a:pt x="186" y="109"/>
                  </a:cubicBezTo>
                  <a:lnTo>
                    <a:pt x="186" y="31"/>
                  </a:lnTo>
                  <a:cubicBezTo>
                    <a:pt x="171" y="16"/>
                    <a:pt x="124"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26"/>
            <p:cNvSpPr/>
            <p:nvPr/>
          </p:nvSpPr>
          <p:spPr>
            <a:xfrm>
              <a:off x="1779688" y="4199725"/>
              <a:ext cx="10500" cy="10025"/>
            </a:xfrm>
            <a:custGeom>
              <a:avLst/>
              <a:gdLst/>
              <a:ahLst/>
              <a:cxnLst/>
              <a:rect l="l" t="t" r="r" b="b"/>
              <a:pathLst>
                <a:path w="420" h="401" extrusionOk="0">
                  <a:moveTo>
                    <a:pt x="218" y="106"/>
                  </a:moveTo>
                  <a:cubicBezTo>
                    <a:pt x="233" y="106"/>
                    <a:pt x="280" y="122"/>
                    <a:pt x="295" y="137"/>
                  </a:cubicBezTo>
                  <a:lnTo>
                    <a:pt x="295" y="215"/>
                  </a:lnTo>
                  <a:cubicBezTo>
                    <a:pt x="295" y="246"/>
                    <a:pt x="280" y="261"/>
                    <a:pt x="264" y="277"/>
                  </a:cubicBezTo>
                  <a:cubicBezTo>
                    <a:pt x="252" y="281"/>
                    <a:pt x="238" y="283"/>
                    <a:pt x="225" y="283"/>
                  </a:cubicBezTo>
                  <a:cubicBezTo>
                    <a:pt x="188" y="283"/>
                    <a:pt x="152" y="268"/>
                    <a:pt x="140" y="246"/>
                  </a:cubicBezTo>
                  <a:cubicBezTo>
                    <a:pt x="125" y="199"/>
                    <a:pt x="140" y="137"/>
                    <a:pt x="187" y="122"/>
                  </a:cubicBezTo>
                  <a:cubicBezTo>
                    <a:pt x="187" y="106"/>
                    <a:pt x="202" y="106"/>
                    <a:pt x="218" y="106"/>
                  </a:cubicBezTo>
                  <a:close/>
                  <a:moveTo>
                    <a:pt x="218" y="0"/>
                  </a:moveTo>
                  <a:cubicBezTo>
                    <a:pt x="186" y="0"/>
                    <a:pt x="154" y="9"/>
                    <a:pt x="125" y="28"/>
                  </a:cubicBezTo>
                  <a:cubicBezTo>
                    <a:pt x="32" y="90"/>
                    <a:pt x="1" y="199"/>
                    <a:pt x="47" y="292"/>
                  </a:cubicBezTo>
                  <a:cubicBezTo>
                    <a:pt x="78" y="354"/>
                    <a:pt x="140" y="401"/>
                    <a:pt x="218" y="401"/>
                  </a:cubicBezTo>
                  <a:cubicBezTo>
                    <a:pt x="264" y="401"/>
                    <a:pt x="280" y="370"/>
                    <a:pt x="311" y="370"/>
                  </a:cubicBezTo>
                  <a:cubicBezTo>
                    <a:pt x="357" y="354"/>
                    <a:pt x="419" y="308"/>
                    <a:pt x="419" y="261"/>
                  </a:cubicBezTo>
                  <a:cubicBezTo>
                    <a:pt x="419" y="199"/>
                    <a:pt x="419" y="137"/>
                    <a:pt x="388" y="106"/>
                  </a:cubicBezTo>
                  <a:cubicBezTo>
                    <a:pt x="357"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26"/>
            <p:cNvSpPr/>
            <p:nvPr/>
          </p:nvSpPr>
          <p:spPr>
            <a:xfrm>
              <a:off x="1779688" y="4199725"/>
              <a:ext cx="10500" cy="10025"/>
            </a:xfrm>
            <a:custGeom>
              <a:avLst/>
              <a:gdLst/>
              <a:ahLst/>
              <a:cxnLst/>
              <a:rect l="l" t="t" r="r" b="b"/>
              <a:pathLst>
                <a:path w="420" h="401" extrusionOk="0">
                  <a:moveTo>
                    <a:pt x="218" y="106"/>
                  </a:moveTo>
                  <a:cubicBezTo>
                    <a:pt x="233" y="106"/>
                    <a:pt x="280" y="122"/>
                    <a:pt x="295" y="137"/>
                  </a:cubicBezTo>
                  <a:lnTo>
                    <a:pt x="295" y="215"/>
                  </a:lnTo>
                  <a:cubicBezTo>
                    <a:pt x="295" y="246"/>
                    <a:pt x="280" y="261"/>
                    <a:pt x="264" y="277"/>
                  </a:cubicBezTo>
                  <a:cubicBezTo>
                    <a:pt x="252" y="281"/>
                    <a:pt x="238" y="283"/>
                    <a:pt x="225" y="283"/>
                  </a:cubicBezTo>
                  <a:cubicBezTo>
                    <a:pt x="188" y="283"/>
                    <a:pt x="152" y="268"/>
                    <a:pt x="140" y="246"/>
                  </a:cubicBezTo>
                  <a:cubicBezTo>
                    <a:pt x="125" y="199"/>
                    <a:pt x="140" y="137"/>
                    <a:pt x="187" y="122"/>
                  </a:cubicBezTo>
                  <a:cubicBezTo>
                    <a:pt x="187" y="106"/>
                    <a:pt x="202" y="106"/>
                    <a:pt x="218" y="106"/>
                  </a:cubicBezTo>
                  <a:close/>
                  <a:moveTo>
                    <a:pt x="218" y="0"/>
                  </a:moveTo>
                  <a:cubicBezTo>
                    <a:pt x="186" y="0"/>
                    <a:pt x="154" y="9"/>
                    <a:pt x="125" y="28"/>
                  </a:cubicBezTo>
                  <a:cubicBezTo>
                    <a:pt x="32" y="90"/>
                    <a:pt x="1" y="199"/>
                    <a:pt x="47" y="292"/>
                  </a:cubicBezTo>
                  <a:cubicBezTo>
                    <a:pt x="78" y="354"/>
                    <a:pt x="140" y="401"/>
                    <a:pt x="218" y="401"/>
                  </a:cubicBezTo>
                  <a:cubicBezTo>
                    <a:pt x="264" y="401"/>
                    <a:pt x="280" y="370"/>
                    <a:pt x="311" y="370"/>
                  </a:cubicBezTo>
                  <a:cubicBezTo>
                    <a:pt x="357" y="354"/>
                    <a:pt x="419" y="308"/>
                    <a:pt x="419" y="261"/>
                  </a:cubicBezTo>
                  <a:cubicBezTo>
                    <a:pt x="419" y="199"/>
                    <a:pt x="419" y="137"/>
                    <a:pt x="388" y="106"/>
                  </a:cubicBezTo>
                  <a:cubicBezTo>
                    <a:pt x="357"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26"/>
            <p:cNvSpPr/>
            <p:nvPr/>
          </p:nvSpPr>
          <p:spPr>
            <a:xfrm>
              <a:off x="1773488" y="4164375"/>
              <a:ext cx="3900" cy="5825"/>
            </a:xfrm>
            <a:custGeom>
              <a:avLst/>
              <a:gdLst/>
              <a:ahLst/>
              <a:cxnLst/>
              <a:rect l="l" t="t" r="r" b="b"/>
              <a:pathLst>
                <a:path w="156" h="233" extrusionOk="0">
                  <a:moveTo>
                    <a:pt x="63" y="0"/>
                  </a:moveTo>
                  <a:lnTo>
                    <a:pt x="32" y="31"/>
                  </a:lnTo>
                  <a:lnTo>
                    <a:pt x="47" y="62"/>
                  </a:lnTo>
                  <a:cubicBezTo>
                    <a:pt x="16" y="78"/>
                    <a:pt x="1" y="109"/>
                    <a:pt x="1" y="140"/>
                  </a:cubicBezTo>
                  <a:cubicBezTo>
                    <a:pt x="1" y="186"/>
                    <a:pt x="1" y="202"/>
                    <a:pt x="16" y="217"/>
                  </a:cubicBezTo>
                  <a:cubicBezTo>
                    <a:pt x="47" y="233"/>
                    <a:pt x="78" y="233"/>
                    <a:pt x="94" y="233"/>
                  </a:cubicBezTo>
                  <a:cubicBezTo>
                    <a:pt x="140" y="233"/>
                    <a:pt x="156" y="217"/>
                    <a:pt x="156" y="186"/>
                  </a:cubicBezTo>
                  <a:cubicBezTo>
                    <a:pt x="156" y="155"/>
                    <a:pt x="156" y="124"/>
                    <a:pt x="140" y="109"/>
                  </a:cubicBezTo>
                  <a:cubicBezTo>
                    <a:pt x="125" y="78"/>
                    <a:pt x="109" y="62"/>
                    <a:pt x="63" y="62"/>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26"/>
            <p:cNvSpPr/>
            <p:nvPr/>
          </p:nvSpPr>
          <p:spPr>
            <a:xfrm>
              <a:off x="1773488" y="4164375"/>
              <a:ext cx="3900" cy="5825"/>
            </a:xfrm>
            <a:custGeom>
              <a:avLst/>
              <a:gdLst/>
              <a:ahLst/>
              <a:cxnLst/>
              <a:rect l="l" t="t" r="r" b="b"/>
              <a:pathLst>
                <a:path w="156" h="233" extrusionOk="0">
                  <a:moveTo>
                    <a:pt x="63" y="0"/>
                  </a:moveTo>
                  <a:lnTo>
                    <a:pt x="32" y="31"/>
                  </a:lnTo>
                  <a:lnTo>
                    <a:pt x="47" y="62"/>
                  </a:lnTo>
                  <a:cubicBezTo>
                    <a:pt x="16" y="78"/>
                    <a:pt x="1" y="109"/>
                    <a:pt x="1" y="140"/>
                  </a:cubicBezTo>
                  <a:cubicBezTo>
                    <a:pt x="1" y="186"/>
                    <a:pt x="1" y="202"/>
                    <a:pt x="16" y="217"/>
                  </a:cubicBezTo>
                  <a:cubicBezTo>
                    <a:pt x="47" y="233"/>
                    <a:pt x="78" y="233"/>
                    <a:pt x="94" y="233"/>
                  </a:cubicBezTo>
                  <a:cubicBezTo>
                    <a:pt x="140" y="233"/>
                    <a:pt x="156" y="217"/>
                    <a:pt x="156" y="186"/>
                  </a:cubicBezTo>
                  <a:cubicBezTo>
                    <a:pt x="156" y="155"/>
                    <a:pt x="156" y="124"/>
                    <a:pt x="140" y="109"/>
                  </a:cubicBezTo>
                  <a:cubicBezTo>
                    <a:pt x="125" y="78"/>
                    <a:pt x="109" y="62"/>
                    <a:pt x="63" y="62"/>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26"/>
            <p:cNvSpPr/>
            <p:nvPr/>
          </p:nvSpPr>
          <p:spPr>
            <a:xfrm>
              <a:off x="1770763" y="4163500"/>
              <a:ext cx="10125" cy="10200"/>
            </a:xfrm>
            <a:custGeom>
              <a:avLst/>
              <a:gdLst/>
              <a:ahLst/>
              <a:cxnLst/>
              <a:rect l="l" t="t" r="r" b="b"/>
              <a:pathLst>
                <a:path w="405" h="408" extrusionOk="0">
                  <a:moveTo>
                    <a:pt x="201" y="0"/>
                  </a:moveTo>
                  <a:cubicBezTo>
                    <a:pt x="191" y="0"/>
                    <a:pt x="182" y="2"/>
                    <a:pt x="172" y="4"/>
                  </a:cubicBezTo>
                  <a:lnTo>
                    <a:pt x="172" y="66"/>
                  </a:lnTo>
                  <a:lnTo>
                    <a:pt x="172" y="113"/>
                  </a:lnTo>
                  <a:cubicBezTo>
                    <a:pt x="187" y="113"/>
                    <a:pt x="234" y="128"/>
                    <a:pt x="249" y="159"/>
                  </a:cubicBezTo>
                  <a:cubicBezTo>
                    <a:pt x="265" y="175"/>
                    <a:pt x="265" y="206"/>
                    <a:pt x="265" y="237"/>
                  </a:cubicBezTo>
                  <a:cubicBezTo>
                    <a:pt x="265" y="252"/>
                    <a:pt x="234" y="268"/>
                    <a:pt x="203" y="283"/>
                  </a:cubicBezTo>
                  <a:cubicBezTo>
                    <a:pt x="172" y="283"/>
                    <a:pt x="156" y="283"/>
                    <a:pt x="125" y="268"/>
                  </a:cubicBezTo>
                  <a:cubicBezTo>
                    <a:pt x="110" y="252"/>
                    <a:pt x="110" y="237"/>
                    <a:pt x="110" y="190"/>
                  </a:cubicBezTo>
                  <a:cubicBezTo>
                    <a:pt x="110" y="159"/>
                    <a:pt x="125" y="128"/>
                    <a:pt x="156" y="128"/>
                  </a:cubicBezTo>
                  <a:lnTo>
                    <a:pt x="125" y="97"/>
                  </a:lnTo>
                  <a:lnTo>
                    <a:pt x="110" y="51"/>
                  </a:lnTo>
                  <a:cubicBezTo>
                    <a:pt x="47" y="82"/>
                    <a:pt x="16" y="128"/>
                    <a:pt x="16" y="190"/>
                  </a:cubicBezTo>
                  <a:cubicBezTo>
                    <a:pt x="1" y="252"/>
                    <a:pt x="32" y="330"/>
                    <a:pt x="79" y="361"/>
                  </a:cubicBezTo>
                  <a:cubicBezTo>
                    <a:pt x="110" y="392"/>
                    <a:pt x="156" y="407"/>
                    <a:pt x="187" y="407"/>
                  </a:cubicBezTo>
                  <a:lnTo>
                    <a:pt x="249" y="407"/>
                  </a:lnTo>
                  <a:cubicBezTo>
                    <a:pt x="311" y="392"/>
                    <a:pt x="358" y="345"/>
                    <a:pt x="389" y="283"/>
                  </a:cubicBezTo>
                  <a:cubicBezTo>
                    <a:pt x="404" y="237"/>
                    <a:pt x="389" y="175"/>
                    <a:pt x="342" y="113"/>
                  </a:cubicBezTo>
                  <a:cubicBezTo>
                    <a:pt x="290" y="35"/>
                    <a:pt x="249"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26"/>
            <p:cNvSpPr/>
            <p:nvPr/>
          </p:nvSpPr>
          <p:spPr>
            <a:xfrm>
              <a:off x="1770763" y="4163500"/>
              <a:ext cx="10125" cy="10200"/>
            </a:xfrm>
            <a:custGeom>
              <a:avLst/>
              <a:gdLst/>
              <a:ahLst/>
              <a:cxnLst/>
              <a:rect l="l" t="t" r="r" b="b"/>
              <a:pathLst>
                <a:path w="405" h="408" extrusionOk="0">
                  <a:moveTo>
                    <a:pt x="201" y="0"/>
                  </a:moveTo>
                  <a:cubicBezTo>
                    <a:pt x="191" y="0"/>
                    <a:pt x="182" y="2"/>
                    <a:pt x="172" y="4"/>
                  </a:cubicBezTo>
                  <a:lnTo>
                    <a:pt x="172" y="66"/>
                  </a:lnTo>
                  <a:lnTo>
                    <a:pt x="172" y="113"/>
                  </a:lnTo>
                  <a:cubicBezTo>
                    <a:pt x="187" y="113"/>
                    <a:pt x="234" y="128"/>
                    <a:pt x="249" y="159"/>
                  </a:cubicBezTo>
                  <a:cubicBezTo>
                    <a:pt x="265" y="175"/>
                    <a:pt x="265" y="206"/>
                    <a:pt x="265" y="237"/>
                  </a:cubicBezTo>
                  <a:cubicBezTo>
                    <a:pt x="265" y="252"/>
                    <a:pt x="234" y="268"/>
                    <a:pt x="203" y="283"/>
                  </a:cubicBezTo>
                  <a:cubicBezTo>
                    <a:pt x="172" y="283"/>
                    <a:pt x="156" y="283"/>
                    <a:pt x="125" y="268"/>
                  </a:cubicBezTo>
                  <a:cubicBezTo>
                    <a:pt x="110" y="252"/>
                    <a:pt x="110" y="237"/>
                    <a:pt x="110" y="190"/>
                  </a:cubicBezTo>
                  <a:cubicBezTo>
                    <a:pt x="110" y="159"/>
                    <a:pt x="125" y="128"/>
                    <a:pt x="156" y="128"/>
                  </a:cubicBezTo>
                  <a:lnTo>
                    <a:pt x="125" y="97"/>
                  </a:lnTo>
                  <a:lnTo>
                    <a:pt x="110" y="51"/>
                  </a:lnTo>
                  <a:cubicBezTo>
                    <a:pt x="47" y="82"/>
                    <a:pt x="16" y="128"/>
                    <a:pt x="16" y="190"/>
                  </a:cubicBezTo>
                  <a:cubicBezTo>
                    <a:pt x="1" y="252"/>
                    <a:pt x="32" y="330"/>
                    <a:pt x="79" y="361"/>
                  </a:cubicBezTo>
                  <a:cubicBezTo>
                    <a:pt x="110" y="392"/>
                    <a:pt x="156" y="407"/>
                    <a:pt x="187" y="407"/>
                  </a:cubicBezTo>
                  <a:lnTo>
                    <a:pt x="249" y="407"/>
                  </a:lnTo>
                  <a:cubicBezTo>
                    <a:pt x="311" y="392"/>
                    <a:pt x="358" y="345"/>
                    <a:pt x="389" y="283"/>
                  </a:cubicBezTo>
                  <a:cubicBezTo>
                    <a:pt x="404" y="237"/>
                    <a:pt x="389" y="175"/>
                    <a:pt x="342" y="113"/>
                  </a:cubicBezTo>
                  <a:cubicBezTo>
                    <a:pt x="290" y="35"/>
                    <a:pt x="249"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26"/>
            <p:cNvSpPr/>
            <p:nvPr/>
          </p:nvSpPr>
          <p:spPr>
            <a:xfrm>
              <a:off x="1813813" y="4199650"/>
              <a:ext cx="3900" cy="6150"/>
            </a:xfrm>
            <a:custGeom>
              <a:avLst/>
              <a:gdLst/>
              <a:ahLst/>
              <a:cxnLst/>
              <a:rect l="l" t="t" r="r" b="b"/>
              <a:pathLst>
                <a:path w="156" h="246" extrusionOk="0">
                  <a:moveTo>
                    <a:pt x="78" y="0"/>
                  </a:moveTo>
                  <a:lnTo>
                    <a:pt x="63" y="62"/>
                  </a:lnTo>
                  <a:cubicBezTo>
                    <a:pt x="63" y="93"/>
                    <a:pt x="32" y="109"/>
                    <a:pt x="16" y="109"/>
                  </a:cubicBezTo>
                  <a:cubicBezTo>
                    <a:pt x="1" y="125"/>
                    <a:pt x="1" y="171"/>
                    <a:pt x="1" y="187"/>
                  </a:cubicBezTo>
                  <a:cubicBezTo>
                    <a:pt x="12" y="220"/>
                    <a:pt x="55" y="246"/>
                    <a:pt x="96" y="246"/>
                  </a:cubicBezTo>
                  <a:cubicBezTo>
                    <a:pt x="112" y="246"/>
                    <a:pt x="127" y="242"/>
                    <a:pt x="140" y="233"/>
                  </a:cubicBezTo>
                  <a:lnTo>
                    <a:pt x="156" y="109"/>
                  </a:lnTo>
                  <a:lnTo>
                    <a:pt x="63" y="78"/>
                  </a:lnTo>
                  <a:lnTo>
                    <a:pt x="78" y="31"/>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26"/>
            <p:cNvSpPr/>
            <p:nvPr/>
          </p:nvSpPr>
          <p:spPr>
            <a:xfrm>
              <a:off x="1813813" y="4199650"/>
              <a:ext cx="3900" cy="6150"/>
            </a:xfrm>
            <a:custGeom>
              <a:avLst/>
              <a:gdLst/>
              <a:ahLst/>
              <a:cxnLst/>
              <a:rect l="l" t="t" r="r" b="b"/>
              <a:pathLst>
                <a:path w="156" h="246" extrusionOk="0">
                  <a:moveTo>
                    <a:pt x="78" y="0"/>
                  </a:moveTo>
                  <a:lnTo>
                    <a:pt x="63" y="62"/>
                  </a:lnTo>
                  <a:cubicBezTo>
                    <a:pt x="63" y="93"/>
                    <a:pt x="32" y="109"/>
                    <a:pt x="16" y="109"/>
                  </a:cubicBezTo>
                  <a:cubicBezTo>
                    <a:pt x="1" y="125"/>
                    <a:pt x="1" y="171"/>
                    <a:pt x="1" y="187"/>
                  </a:cubicBezTo>
                  <a:cubicBezTo>
                    <a:pt x="12" y="220"/>
                    <a:pt x="55" y="246"/>
                    <a:pt x="96" y="246"/>
                  </a:cubicBezTo>
                  <a:cubicBezTo>
                    <a:pt x="112" y="246"/>
                    <a:pt x="127" y="242"/>
                    <a:pt x="140" y="233"/>
                  </a:cubicBezTo>
                  <a:lnTo>
                    <a:pt x="156" y="109"/>
                  </a:lnTo>
                  <a:lnTo>
                    <a:pt x="63" y="78"/>
                  </a:lnTo>
                  <a:lnTo>
                    <a:pt x="78" y="31"/>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26"/>
            <p:cNvSpPr/>
            <p:nvPr/>
          </p:nvSpPr>
          <p:spPr>
            <a:xfrm>
              <a:off x="1810713" y="4199350"/>
              <a:ext cx="10100" cy="9625"/>
            </a:xfrm>
            <a:custGeom>
              <a:avLst/>
              <a:gdLst/>
              <a:ahLst/>
              <a:cxnLst/>
              <a:rect l="l" t="t" r="r" b="b"/>
              <a:pathLst>
                <a:path w="404" h="385" extrusionOk="0">
                  <a:moveTo>
                    <a:pt x="188" y="132"/>
                  </a:moveTo>
                  <a:lnTo>
                    <a:pt x="187" y="137"/>
                  </a:lnTo>
                  <a:lnTo>
                    <a:pt x="280" y="152"/>
                  </a:lnTo>
                  <a:lnTo>
                    <a:pt x="264" y="292"/>
                  </a:lnTo>
                  <a:cubicBezTo>
                    <a:pt x="202" y="292"/>
                    <a:pt x="140" y="276"/>
                    <a:pt x="125" y="230"/>
                  </a:cubicBezTo>
                  <a:cubicBezTo>
                    <a:pt x="109" y="214"/>
                    <a:pt x="125" y="183"/>
                    <a:pt x="140" y="152"/>
                  </a:cubicBezTo>
                  <a:cubicBezTo>
                    <a:pt x="140" y="152"/>
                    <a:pt x="168" y="133"/>
                    <a:pt x="188" y="132"/>
                  </a:cubicBezTo>
                  <a:close/>
                  <a:moveTo>
                    <a:pt x="157" y="1"/>
                  </a:moveTo>
                  <a:cubicBezTo>
                    <a:pt x="119" y="1"/>
                    <a:pt x="91" y="21"/>
                    <a:pt x="62" y="59"/>
                  </a:cubicBezTo>
                  <a:cubicBezTo>
                    <a:pt x="31" y="121"/>
                    <a:pt x="0" y="199"/>
                    <a:pt x="31" y="261"/>
                  </a:cubicBezTo>
                  <a:cubicBezTo>
                    <a:pt x="62" y="338"/>
                    <a:pt x="156" y="385"/>
                    <a:pt x="233" y="385"/>
                  </a:cubicBezTo>
                  <a:cubicBezTo>
                    <a:pt x="280" y="385"/>
                    <a:pt x="295" y="385"/>
                    <a:pt x="326" y="369"/>
                  </a:cubicBezTo>
                  <a:lnTo>
                    <a:pt x="342" y="354"/>
                  </a:lnTo>
                  <a:lnTo>
                    <a:pt x="404" y="59"/>
                  </a:lnTo>
                  <a:lnTo>
                    <a:pt x="246" y="33"/>
                  </a:lnTo>
                  <a:lnTo>
                    <a:pt x="246" y="33"/>
                  </a:lnTo>
                  <a:lnTo>
                    <a:pt x="249" y="28"/>
                  </a:lnTo>
                  <a:cubicBezTo>
                    <a:pt x="212" y="10"/>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26"/>
            <p:cNvSpPr/>
            <p:nvPr/>
          </p:nvSpPr>
          <p:spPr>
            <a:xfrm>
              <a:off x="1810713" y="4199350"/>
              <a:ext cx="10100" cy="9625"/>
            </a:xfrm>
            <a:custGeom>
              <a:avLst/>
              <a:gdLst/>
              <a:ahLst/>
              <a:cxnLst/>
              <a:rect l="l" t="t" r="r" b="b"/>
              <a:pathLst>
                <a:path w="404" h="385" extrusionOk="0">
                  <a:moveTo>
                    <a:pt x="188" y="132"/>
                  </a:moveTo>
                  <a:lnTo>
                    <a:pt x="187" y="137"/>
                  </a:lnTo>
                  <a:lnTo>
                    <a:pt x="280" y="152"/>
                  </a:lnTo>
                  <a:lnTo>
                    <a:pt x="264" y="292"/>
                  </a:lnTo>
                  <a:cubicBezTo>
                    <a:pt x="202" y="292"/>
                    <a:pt x="140" y="276"/>
                    <a:pt x="125" y="230"/>
                  </a:cubicBezTo>
                  <a:cubicBezTo>
                    <a:pt x="109" y="214"/>
                    <a:pt x="125" y="183"/>
                    <a:pt x="140" y="152"/>
                  </a:cubicBezTo>
                  <a:cubicBezTo>
                    <a:pt x="140" y="152"/>
                    <a:pt x="168" y="133"/>
                    <a:pt x="188" y="132"/>
                  </a:cubicBezTo>
                  <a:close/>
                  <a:moveTo>
                    <a:pt x="157" y="1"/>
                  </a:moveTo>
                  <a:cubicBezTo>
                    <a:pt x="119" y="1"/>
                    <a:pt x="91" y="21"/>
                    <a:pt x="62" y="59"/>
                  </a:cubicBezTo>
                  <a:cubicBezTo>
                    <a:pt x="31" y="121"/>
                    <a:pt x="0" y="199"/>
                    <a:pt x="31" y="261"/>
                  </a:cubicBezTo>
                  <a:cubicBezTo>
                    <a:pt x="62" y="338"/>
                    <a:pt x="156" y="385"/>
                    <a:pt x="233" y="385"/>
                  </a:cubicBezTo>
                  <a:cubicBezTo>
                    <a:pt x="280" y="385"/>
                    <a:pt x="295" y="385"/>
                    <a:pt x="326" y="369"/>
                  </a:cubicBezTo>
                  <a:lnTo>
                    <a:pt x="342" y="354"/>
                  </a:lnTo>
                  <a:lnTo>
                    <a:pt x="404" y="59"/>
                  </a:lnTo>
                  <a:lnTo>
                    <a:pt x="246" y="33"/>
                  </a:lnTo>
                  <a:lnTo>
                    <a:pt x="246" y="33"/>
                  </a:lnTo>
                  <a:lnTo>
                    <a:pt x="249" y="28"/>
                  </a:lnTo>
                  <a:cubicBezTo>
                    <a:pt x="212" y="10"/>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26"/>
            <p:cNvSpPr/>
            <p:nvPr/>
          </p:nvSpPr>
          <p:spPr>
            <a:xfrm>
              <a:off x="1855313" y="3775450"/>
              <a:ext cx="7375" cy="5850"/>
            </a:xfrm>
            <a:custGeom>
              <a:avLst/>
              <a:gdLst/>
              <a:ahLst/>
              <a:cxnLst/>
              <a:rect l="l" t="t" r="r" b="b"/>
              <a:pathLst>
                <a:path w="295" h="234" extrusionOk="0">
                  <a:moveTo>
                    <a:pt x="78" y="1"/>
                  </a:moveTo>
                  <a:cubicBezTo>
                    <a:pt x="62" y="16"/>
                    <a:pt x="47" y="47"/>
                    <a:pt x="0" y="47"/>
                  </a:cubicBezTo>
                  <a:lnTo>
                    <a:pt x="0" y="187"/>
                  </a:lnTo>
                  <a:cubicBezTo>
                    <a:pt x="62" y="234"/>
                    <a:pt x="140" y="234"/>
                    <a:pt x="186" y="234"/>
                  </a:cubicBezTo>
                  <a:cubicBezTo>
                    <a:pt x="233" y="234"/>
                    <a:pt x="264" y="203"/>
                    <a:pt x="279" y="172"/>
                  </a:cubicBezTo>
                  <a:cubicBezTo>
                    <a:pt x="279" y="156"/>
                    <a:pt x="295" y="125"/>
                    <a:pt x="295" y="110"/>
                  </a:cubicBezTo>
                  <a:cubicBezTo>
                    <a:pt x="279" y="47"/>
                    <a:pt x="202" y="16"/>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26"/>
            <p:cNvSpPr/>
            <p:nvPr/>
          </p:nvSpPr>
          <p:spPr>
            <a:xfrm>
              <a:off x="1855313" y="3775450"/>
              <a:ext cx="7375" cy="5850"/>
            </a:xfrm>
            <a:custGeom>
              <a:avLst/>
              <a:gdLst/>
              <a:ahLst/>
              <a:cxnLst/>
              <a:rect l="l" t="t" r="r" b="b"/>
              <a:pathLst>
                <a:path w="295" h="234" extrusionOk="0">
                  <a:moveTo>
                    <a:pt x="78" y="1"/>
                  </a:moveTo>
                  <a:cubicBezTo>
                    <a:pt x="62" y="16"/>
                    <a:pt x="47" y="47"/>
                    <a:pt x="0" y="47"/>
                  </a:cubicBezTo>
                  <a:lnTo>
                    <a:pt x="0" y="187"/>
                  </a:lnTo>
                  <a:cubicBezTo>
                    <a:pt x="62" y="234"/>
                    <a:pt x="140" y="234"/>
                    <a:pt x="186" y="234"/>
                  </a:cubicBezTo>
                  <a:cubicBezTo>
                    <a:pt x="233" y="234"/>
                    <a:pt x="264" y="203"/>
                    <a:pt x="279" y="172"/>
                  </a:cubicBezTo>
                  <a:cubicBezTo>
                    <a:pt x="279" y="156"/>
                    <a:pt x="295" y="125"/>
                    <a:pt x="295" y="110"/>
                  </a:cubicBezTo>
                  <a:cubicBezTo>
                    <a:pt x="279" y="47"/>
                    <a:pt x="202" y="16"/>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26"/>
            <p:cNvSpPr/>
            <p:nvPr/>
          </p:nvSpPr>
          <p:spPr>
            <a:xfrm>
              <a:off x="1852988" y="3771975"/>
              <a:ext cx="12800" cy="11650"/>
            </a:xfrm>
            <a:custGeom>
              <a:avLst/>
              <a:gdLst/>
              <a:ahLst/>
              <a:cxnLst/>
              <a:rect l="l" t="t" r="r" b="b"/>
              <a:pathLst>
                <a:path w="512" h="466" extrusionOk="0">
                  <a:moveTo>
                    <a:pt x="155" y="155"/>
                  </a:moveTo>
                  <a:cubicBezTo>
                    <a:pt x="279" y="171"/>
                    <a:pt x="357" y="217"/>
                    <a:pt x="372" y="264"/>
                  </a:cubicBezTo>
                  <a:cubicBezTo>
                    <a:pt x="372" y="295"/>
                    <a:pt x="357" y="311"/>
                    <a:pt x="357" y="326"/>
                  </a:cubicBezTo>
                  <a:cubicBezTo>
                    <a:pt x="326" y="342"/>
                    <a:pt x="310" y="388"/>
                    <a:pt x="279" y="388"/>
                  </a:cubicBezTo>
                  <a:cubicBezTo>
                    <a:pt x="233" y="388"/>
                    <a:pt x="155" y="388"/>
                    <a:pt x="93" y="342"/>
                  </a:cubicBezTo>
                  <a:lnTo>
                    <a:pt x="78" y="217"/>
                  </a:lnTo>
                  <a:cubicBezTo>
                    <a:pt x="124" y="217"/>
                    <a:pt x="140" y="171"/>
                    <a:pt x="155" y="155"/>
                  </a:cubicBezTo>
                  <a:close/>
                  <a:moveTo>
                    <a:pt x="93" y="0"/>
                  </a:moveTo>
                  <a:lnTo>
                    <a:pt x="93" y="62"/>
                  </a:lnTo>
                  <a:cubicBezTo>
                    <a:pt x="93" y="78"/>
                    <a:pt x="78" y="93"/>
                    <a:pt x="62" y="93"/>
                  </a:cubicBezTo>
                  <a:lnTo>
                    <a:pt x="0" y="93"/>
                  </a:lnTo>
                  <a:lnTo>
                    <a:pt x="0" y="388"/>
                  </a:lnTo>
                  <a:lnTo>
                    <a:pt x="16" y="404"/>
                  </a:lnTo>
                  <a:cubicBezTo>
                    <a:pt x="67" y="445"/>
                    <a:pt x="119" y="466"/>
                    <a:pt x="171" y="466"/>
                  </a:cubicBezTo>
                  <a:cubicBezTo>
                    <a:pt x="196" y="466"/>
                    <a:pt x="222" y="460"/>
                    <a:pt x="248" y="450"/>
                  </a:cubicBezTo>
                  <a:lnTo>
                    <a:pt x="310" y="450"/>
                  </a:lnTo>
                  <a:cubicBezTo>
                    <a:pt x="372" y="450"/>
                    <a:pt x="434" y="404"/>
                    <a:pt x="465" y="342"/>
                  </a:cubicBezTo>
                  <a:cubicBezTo>
                    <a:pt x="481" y="311"/>
                    <a:pt x="512" y="249"/>
                    <a:pt x="481" y="217"/>
                  </a:cubicBezTo>
                  <a:cubicBezTo>
                    <a:pt x="465" y="78"/>
                    <a:pt x="295" y="31"/>
                    <a:pt x="186" y="16"/>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26"/>
            <p:cNvSpPr/>
            <p:nvPr/>
          </p:nvSpPr>
          <p:spPr>
            <a:xfrm>
              <a:off x="1852988" y="3771975"/>
              <a:ext cx="12800" cy="11650"/>
            </a:xfrm>
            <a:custGeom>
              <a:avLst/>
              <a:gdLst/>
              <a:ahLst/>
              <a:cxnLst/>
              <a:rect l="l" t="t" r="r" b="b"/>
              <a:pathLst>
                <a:path w="512" h="466" extrusionOk="0">
                  <a:moveTo>
                    <a:pt x="155" y="155"/>
                  </a:moveTo>
                  <a:cubicBezTo>
                    <a:pt x="279" y="171"/>
                    <a:pt x="357" y="217"/>
                    <a:pt x="372" y="264"/>
                  </a:cubicBezTo>
                  <a:cubicBezTo>
                    <a:pt x="372" y="295"/>
                    <a:pt x="357" y="311"/>
                    <a:pt x="357" y="326"/>
                  </a:cubicBezTo>
                  <a:cubicBezTo>
                    <a:pt x="326" y="342"/>
                    <a:pt x="310" y="388"/>
                    <a:pt x="279" y="388"/>
                  </a:cubicBezTo>
                  <a:cubicBezTo>
                    <a:pt x="233" y="388"/>
                    <a:pt x="155" y="388"/>
                    <a:pt x="93" y="342"/>
                  </a:cubicBezTo>
                  <a:lnTo>
                    <a:pt x="78" y="217"/>
                  </a:lnTo>
                  <a:cubicBezTo>
                    <a:pt x="124" y="217"/>
                    <a:pt x="140" y="171"/>
                    <a:pt x="155" y="155"/>
                  </a:cubicBezTo>
                  <a:close/>
                  <a:moveTo>
                    <a:pt x="93" y="0"/>
                  </a:moveTo>
                  <a:lnTo>
                    <a:pt x="93" y="62"/>
                  </a:lnTo>
                  <a:cubicBezTo>
                    <a:pt x="93" y="78"/>
                    <a:pt x="78" y="93"/>
                    <a:pt x="62" y="93"/>
                  </a:cubicBezTo>
                  <a:lnTo>
                    <a:pt x="0" y="93"/>
                  </a:lnTo>
                  <a:lnTo>
                    <a:pt x="0" y="388"/>
                  </a:lnTo>
                  <a:lnTo>
                    <a:pt x="16" y="404"/>
                  </a:lnTo>
                  <a:cubicBezTo>
                    <a:pt x="67" y="445"/>
                    <a:pt x="119" y="466"/>
                    <a:pt x="171" y="466"/>
                  </a:cubicBezTo>
                  <a:cubicBezTo>
                    <a:pt x="196" y="466"/>
                    <a:pt x="222" y="460"/>
                    <a:pt x="248" y="450"/>
                  </a:cubicBezTo>
                  <a:lnTo>
                    <a:pt x="310" y="450"/>
                  </a:lnTo>
                  <a:cubicBezTo>
                    <a:pt x="372" y="450"/>
                    <a:pt x="434" y="404"/>
                    <a:pt x="465" y="342"/>
                  </a:cubicBezTo>
                  <a:cubicBezTo>
                    <a:pt x="481" y="311"/>
                    <a:pt x="512" y="249"/>
                    <a:pt x="481" y="217"/>
                  </a:cubicBezTo>
                  <a:cubicBezTo>
                    <a:pt x="465" y="78"/>
                    <a:pt x="295" y="31"/>
                    <a:pt x="186" y="16"/>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26"/>
            <p:cNvSpPr/>
            <p:nvPr/>
          </p:nvSpPr>
          <p:spPr>
            <a:xfrm>
              <a:off x="1778913" y="3809200"/>
              <a:ext cx="6625" cy="5450"/>
            </a:xfrm>
            <a:custGeom>
              <a:avLst/>
              <a:gdLst/>
              <a:ahLst/>
              <a:cxnLst/>
              <a:rect l="l" t="t" r="r" b="b"/>
              <a:pathLst>
                <a:path w="265" h="218" extrusionOk="0">
                  <a:moveTo>
                    <a:pt x="78" y="0"/>
                  </a:moveTo>
                  <a:cubicBezTo>
                    <a:pt x="32" y="0"/>
                    <a:pt x="16" y="0"/>
                    <a:pt x="16" y="16"/>
                  </a:cubicBezTo>
                  <a:cubicBezTo>
                    <a:pt x="1" y="47"/>
                    <a:pt x="1" y="62"/>
                    <a:pt x="16" y="93"/>
                  </a:cubicBezTo>
                  <a:lnTo>
                    <a:pt x="16" y="155"/>
                  </a:lnTo>
                  <a:lnTo>
                    <a:pt x="218" y="217"/>
                  </a:lnTo>
                  <a:lnTo>
                    <a:pt x="249" y="171"/>
                  </a:lnTo>
                  <a:cubicBezTo>
                    <a:pt x="264" y="140"/>
                    <a:pt x="264" y="93"/>
                    <a:pt x="249" y="78"/>
                  </a:cubicBezTo>
                  <a:cubicBezTo>
                    <a:pt x="233" y="16"/>
                    <a:pt x="156"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26"/>
            <p:cNvSpPr/>
            <p:nvPr/>
          </p:nvSpPr>
          <p:spPr>
            <a:xfrm>
              <a:off x="1778913" y="3809200"/>
              <a:ext cx="6625" cy="5450"/>
            </a:xfrm>
            <a:custGeom>
              <a:avLst/>
              <a:gdLst/>
              <a:ahLst/>
              <a:cxnLst/>
              <a:rect l="l" t="t" r="r" b="b"/>
              <a:pathLst>
                <a:path w="265" h="218" extrusionOk="0">
                  <a:moveTo>
                    <a:pt x="78" y="0"/>
                  </a:moveTo>
                  <a:cubicBezTo>
                    <a:pt x="32" y="0"/>
                    <a:pt x="16" y="0"/>
                    <a:pt x="16" y="16"/>
                  </a:cubicBezTo>
                  <a:cubicBezTo>
                    <a:pt x="1" y="47"/>
                    <a:pt x="1" y="62"/>
                    <a:pt x="16" y="93"/>
                  </a:cubicBezTo>
                  <a:lnTo>
                    <a:pt x="16" y="155"/>
                  </a:lnTo>
                  <a:lnTo>
                    <a:pt x="218" y="217"/>
                  </a:lnTo>
                  <a:lnTo>
                    <a:pt x="249" y="171"/>
                  </a:lnTo>
                  <a:cubicBezTo>
                    <a:pt x="264" y="140"/>
                    <a:pt x="264" y="93"/>
                    <a:pt x="249" y="78"/>
                  </a:cubicBezTo>
                  <a:cubicBezTo>
                    <a:pt x="233" y="16"/>
                    <a:pt x="156"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26"/>
            <p:cNvSpPr/>
            <p:nvPr/>
          </p:nvSpPr>
          <p:spPr>
            <a:xfrm>
              <a:off x="1775813" y="3806875"/>
              <a:ext cx="12425" cy="10475"/>
            </a:xfrm>
            <a:custGeom>
              <a:avLst/>
              <a:gdLst/>
              <a:ahLst/>
              <a:cxnLst/>
              <a:rect l="l" t="t" r="r" b="b"/>
              <a:pathLst>
                <a:path w="497" h="419" extrusionOk="0">
                  <a:moveTo>
                    <a:pt x="187" y="109"/>
                  </a:moveTo>
                  <a:cubicBezTo>
                    <a:pt x="264" y="109"/>
                    <a:pt x="342" y="124"/>
                    <a:pt x="357" y="186"/>
                  </a:cubicBezTo>
                  <a:cubicBezTo>
                    <a:pt x="373" y="202"/>
                    <a:pt x="373" y="248"/>
                    <a:pt x="357" y="279"/>
                  </a:cubicBezTo>
                  <a:lnTo>
                    <a:pt x="311" y="326"/>
                  </a:lnTo>
                  <a:lnTo>
                    <a:pt x="125" y="264"/>
                  </a:lnTo>
                  <a:lnTo>
                    <a:pt x="125" y="186"/>
                  </a:lnTo>
                  <a:lnTo>
                    <a:pt x="125" y="124"/>
                  </a:lnTo>
                  <a:cubicBezTo>
                    <a:pt x="125" y="109"/>
                    <a:pt x="140" y="109"/>
                    <a:pt x="187" y="109"/>
                  </a:cubicBezTo>
                  <a:close/>
                  <a:moveTo>
                    <a:pt x="187" y="0"/>
                  </a:moveTo>
                  <a:cubicBezTo>
                    <a:pt x="125" y="0"/>
                    <a:pt x="78" y="16"/>
                    <a:pt x="63" y="31"/>
                  </a:cubicBezTo>
                  <a:cubicBezTo>
                    <a:pt x="1" y="93"/>
                    <a:pt x="32" y="155"/>
                    <a:pt x="32" y="217"/>
                  </a:cubicBezTo>
                  <a:lnTo>
                    <a:pt x="32" y="295"/>
                  </a:lnTo>
                  <a:lnTo>
                    <a:pt x="1" y="326"/>
                  </a:lnTo>
                  <a:lnTo>
                    <a:pt x="311" y="419"/>
                  </a:lnTo>
                  <a:lnTo>
                    <a:pt x="342" y="419"/>
                  </a:lnTo>
                  <a:cubicBezTo>
                    <a:pt x="388" y="403"/>
                    <a:pt x="435" y="372"/>
                    <a:pt x="450" y="310"/>
                  </a:cubicBezTo>
                  <a:cubicBezTo>
                    <a:pt x="497" y="248"/>
                    <a:pt x="466" y="186"/>
                    <a:pt x="450" y="140"/>
                  </a:cubicBezTo>
                  <a:cubicBezTo>
                    <a:pt x="419" y="47"/>
                    <a:pt x="311"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26"/>
            <p:cNvSpPr/>
            <p:nvPr/>
          </p:nvSpPr>
          <p:spPr>
            <a:xfrm>
              <a:off x="1775813" y="3806875"/>
              <a:ext cx="12425" cy="10475"/>
            </a:xfrm>
            <a:custGeom>
              <a:avLst/>
              <a:gdLst/>
              <a:ahLst/>
              <a:cxnLst/>
              <a:rect l="l" t="t" r="r" b="b"/>
              <a:pathLst>
                <a:path w="497" h="419" extrusionOk="0">
                  <a:moveTo>
                    <a:pt x="187" y="109"/>
                  </a:moveTo>
                  <a:cubicBezTo>
                    <a:pt x="264" y="109"/>
                    <a:pt x="342" y="124"/>
                    <a:pt x="357" y="186"/>
                  </a:cubicBezTo>
                  <a:cubicBezTo>
                    <a:pt x="373" y="202"/>
                    <a:pt x="373" y="248"/>
                    <a:pt x="357" y="279"/>
                  </a:cubicBezTo>
                  <a:lnTo>
                    <a:pt x="311" y="326"/>
                  </a:lnTo>
                  <a:lnTo>
                    <a:pt x="125" y="264"/>
                  </a:lnTo>
                  <a:lnTo>
                    <a:pt x="125" y="186"/>
                  </a:lnTo>
                  <a:lnTo>
                    <a:pt x="125" y="124"/>
                  </a:lnTo>
                  <a:cubicBezTo>
                    <a:pt x="125" y="109"/>
                    <a:pt x="140" y="109"/>
                    <a:pt x="187" y="109"/>
                  </a:cubicBezTo>
                  <a:close/>
                  <a:moveTo>
                    <a:pt x="187" y="0"/>
                  </a:moveTo>
                  <a:cubicBezTo>
                    <a:pt x="125" y="0"/>
                    <a:pt x="78" y="16"/>
                    <a:pt x="63" y="31"/>
                  </a:cubicBezTo>
                  <a:cubicBezTo>
                    <a:pt x="1" y="93"/>
                    <a:pt x="32" y="155"/>
                    <a:pt x="32" y="217"/>
                  </a:cubicBezTo>
                  <a:lnTo>
                    <a:pt x="32" y="295"/>
                  </a:lnTo>
                  <a:lnTo>
                    <a:pt x="1" y="326"/>
                  </a:lnTo>
                  <a:lnTo>
                    <a:pt x="311" y="419"/>
                  </a:lnTo>
                  <a:lnTo>
                    <a:pt x="342" y="419"/>
                  </a:lnTo>
                  <a:cubicBezTo>
                    <a:pt x="388" y="403"/>
                    <a:pt x="435" y="372"/>
                    <a:pt x="450" y="310"/>
                  </a:cubicBezTo>
                  <a:cubicBezTo>
                    <a:pt x="497" y="248"/>
                    <a:pt x="466" y="186"/>
                    <a:pt x="450" y="140"/>
                  </a:cubicBezTo>
                  <a:cubicBezTo>
                    <a:pt x="419" y="47"/>
                    <a:pt x="311"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26"/>
            <p:cNvSpPr/>
            <p:nvPr/>
          </p:nvSpPr>
          <p:spPr>
            <a:xfrm>
              <a:off x="1730438" y="4084500"/>
              <a:ext cx="3525" cy="4275"/>
            </a:xfrm>
            <a:custGeom>
              <a:avLst/>
              <a:gdLst/>
              <a:ahLst/>
              <a:cxnLst/>
              <a:rect l="l" t="t" r="r" b="b"/>
              <a:pathLst>
                <a:path w="141" h="171" extrusionOk="0">
                  <a:moveTo>
                    <a:pt x="94" y="0"/>
                  </a:moveTo>
                  <a:cubicBezTo>
                    <a:pt x="63" y="0"/>
                    <a:pt x="32" y="16"/>
                    <a:pt x="16" y="47"/>
                  </a:cubicBezTo>
                  <a:cubicBezTo>
                    <a:pt x="1" y="78"/>
                    <a:pt x="1" y="140"/>
                    <a:pt x="32" y="171"/>
                  </a:cubicBezTo>
                  <a:cubicBezTo>
                    <a:pt x="79" y="171"/>
                    <a:pt x="94" y="155"/>
                    <a:pt x="110" y="140"/>
                  </a:cubicBezTo>
                  <a:cubicBezTo>
                    <a:pt x="141" y="93"/>
                    <a:pt x="141" y="62"/>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26"/>
            <p:cNvSpPr/>
            <p:nvPr/>
          </p:nvSpPr>
          <p:spPr>
            <a:xfrm>
              <a:off x="1730438" y="4084500"/>
              <a:ext cx="3525" cy="4275"/>
            </a:xfrm>
            <a:custGeom>
              <a:avLst/>
              <a:gdLst/>
              <a:ahLst/>
              <a:cxnLst/>
              <a:rect l="l" t="t" r="r" b="b"/>
              <a:pathLst>
                <a:path w="141" h="171" extrusionOk="0">
                  <a:moveTo>
                    <a:pt x="94" y="0"/>
                  </a:moveTo>
                  <a:cubicBezTo>
                    <a:pt x="63" y="0"/>
                    <a:pt x="32" y="16"/>
                    <a:pt x="16" y="47"/>
                  </a:cubicBezTo>
                  <a:cubicBezTo>
                    <a:pt x="1" y="78"/>
                    <a:pt x="1" y="140"/>
                    <a:pt x="32" y="171"/>
                  </a:cubicBezTo>
                  <a:cubicBezTo>
                    <a:pt x="79" y="171"/>
                    <a:pt x="94" y="155"/>
                    <a:pt x="110" y="140"/>
                  </a:cubicBezTo>
                  <a:cubicBezTo>
                    <a:pt x="141" y="93"/>
                    <a:pt x="141" y="62"/>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26"/>
            <p:cNvSpPr/>
            <p:nvPr/>
          </p:nvSpPr>
          <p:spPr>
            <a:xfrm>
              <a:off x="1727338" y="4081825"/>
              <a:ext cx="8575" cy="10050"/>
            </a:xfrm>
            <a:custGeom>
              <a:avLst/>
              <a:gdLst/>
              <a:ahLst/>
              <a:cxnLst/>
              <a:rect l="l" t="t" r="r" b="b"/>
              <a:pathLst>
                <a:path w="343" h="402" extrusionOk="0">
                  <a:moveTo>
                    <a:pt x="193" y="106"/>
                  </a:moveTo>
                  <a:cubicBezTo>
                    <a:pt x="203" y="106"/>
                    <a:pt x="213" y="112"/>
                    <a:pt x="218" y="123"/>
                  </a:cubicBezTo>
                  <a:lnTo>
                    <a:pt x="234" y="123"/>
                  </a:lnTo>
                  <a:cubicBezTo>
                    <a:pt x="265" y="185"/>
                    <a:pt x="265" y="216"/>
                    <a:pt x="234" y="262"/>
                  </a:cubicBezTo>
                  <a:cubicBezTo>
                    <a:pt x="234" y="278"/>
                    <a:pt x="203" y="293"/>
                    <a:pt x="187" y="293"/>
                  </a:cubicBezTo>
                  <a:lnTo>
                    <a:pt x="156" y="293"/>
                  </a:lnTo>
                  <a:cubicBezTo>
                    <a:pt x="125" y="247"/>
                    <a:pt x="125" y="185"/>
                    <a:pt x="140" y="154"/>
                  </a:cubicBezTo>
                  <a:cubicBezTo>
                    <a:pt x="150" y="124"/>
                    <a:pt x="173" y="106"/>
                    <a:pt x="193" y="106"/>
                  </a:cubicBezTo>
                  <a:close/>
                  <a:moveTo>
                    <a:pt x="213" y="1"/>
                  </a:moveTo>
                  <a:cubicBezTo>
                    <a:pt x="153" y="1"/>
                    <a:pt x="89" y="39"/>
                    <a:pt x="47" y="92"/>
                  </a:cubicBezTo>
                  <a:cubicBezTo>
                    <a:pt x="1" y="169"/>
                    <a:pt x="1" y="278"/>
                    <a:pt x="78" y="355"/>
                  </a:cubicBezTo>
                  <a:cubicBezTo>
                    <a:pt x="125" y="386"/>
                    <a:pt x="140" y="386"/>
                    <a:pt x="156" y="402"/>
                  </a:cubicBezTo>
                  <a:cubicBezTo>
                    <a:pt x="218" y="402"/>
                    <a:pt x="296" y="355"/>
                    <a:pt x="311" y="309"/>
                  </a:cubicBezTo>
                  <a:cubicBezTo>
                    <a:pt x="342" y="231"/>
                    <a:pt x="342" y="123"/>
                    <a:pt x="311" y="76"/>
                  </a:cubicBezTo>
                  <a:lnTo>
                    <a:pt x="311" y="45"/>
                  </a:lnTo>
                  <a:lnTo>
                    <a:pt x="296" y="30"/>
                  </a:lnTo>
                  <a:cubicBezTo>
                    <a:pt x="271" y="10"/>
                    <a:pt x="242"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26"/>
            <p:cNvSpPr/>
            <p:nvPr/>
          </p:nvSpPr>
          <p:spPr>
            <a:xfrm>
              <a:off x="1727338" y="4081825"/>
              <a:ext cx="8575" cy="10050"/>
            </a:xfrm>
            <a:custGeom>
              <a:avLst/>
              <a:gdLst/>
              <a:ahLst/>
              <a:cxnLst/>
              <a:rect l="l" t="t" r="r" b="b"/>
              <a:pathLst>
                <a:path w="343" h="402" extrusionOk="0">
                  <a:moveTo>
                    <a:pt x="193" y="106"/>
                  </a:moveTo>
                  <a:cubicBezTo>
                    <a:pt x="203" y="106"/>
                    <a:pt x="213" y="112"/>
                    <a:pt x="218" y="123"/>
                  </a:cubicBezTo>
                  <a:lnTo>
                    <a:pt x="234" y="123"/>
                  </a:lnTo>
                  <a:cubicBezTo>
                    <a:pt x="265" y="185"/>
                    <a:pt x="265" y="216"/>
                    <a:pt x="234" y="262"/>
                  </a:cubicBezTo>
                  <a:cubicBezTo>
                    <a:pt x="234" y="278"/>
                    <a:pt x="203" y="293"/>
                    <a:pt x="187" y="293"/>
                  </a:cubicBezTo>
                  <a:lnTo>
                    <a:pt x="156" y="293"/>
                  </a:lnTo>
                  <a:cubicBezTo>
                    <a:pt x="125" y="247"/>
                    <a:pt x="125" y="185"/>
                    <a:pt x="140" y="154"/>
                  </a:cubicBezTo>
                  <a:cubicBezTo>
                    <a:pt x="150" y="124"/>
                    <a:pt x="173" y="106"/>
                    <a:pt x="193" y="106"/>
                  </a:cubicBezTo>
                  <a:close/>
                  <a:moveTo>
                    <a:pt x="213" y="1"/>
                  </a:moveTo>
                  <a:cubicBezTo>
                    <a:pt x="153" y="1"/>
                    <a:pt x="89" y="39"/>
                    <a:pt x="47" y="92"/>
                  </a:cubicBezTo>
                  <a:cubicBezTo>
                    <a:pt x="1" y="169"/>
                    <a:pt x="1" y="278"/>
                    <a:pt x="78" y="355"/>
                  </a:cubicBezTo>
                  <a:cubicBezTo>
                    <a:pt x="125" y="386"/>
                    <a:pt x="140" y="386"/>
                    <a:pt x="156" y="402"/>
                  </a:cubicBezTo>
                  <a:cubicBezTo>
                    <a:pt x="218" y="402"/>
                    <a:pt x="296" y="355"/>
                    <a:pt x="311" y="309"/>
                  </a:cubicBezTo>
                  <a:cubicBezTo>
                    <a:pt x="342" y="231"/>
                    <a:pt x="342" y="123"/>
                    <a:pt x="311" y="76"/>
                  </a:cubicBezTo>
                  <a:lnTo>
                    <a:pt x="311" y="45"/>
                  </a:lnTo>
                  <a:lnTo>
                    <a:pt x="296" y="30"/>
                  </a:lnTo>
                  <a:cubicBezTo>
                    <a:pt x="271" y="10"/>
                    <a:pt x="242"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26"/>
            <p:cNvSpPr/>
            <p:nvPr/>
          </p:nvSpPr>
          <p:spPr>
            <a:xfrm>
              <a:off x="1878188" y="3785150"/>
              <a:ext cx="7375" cy="6775"/>
            </a:xfrm>
            <a:custGeom>
              <a:avLst/>
              <a:gdLst/>
              <a:ahLst/>
              <a:cxnLst/>
              <a:rect l="l" t="t" r="r" b="b"/>
              <a:pathLst>
                <a:path w="295" h="271" extrusionOk="0">
                  <a:moveTo>
                    <a:pt x="171" y="1"/>
                  </a:moveTo>
                  <a:cubicBezTo>
                    <a:pt x="140" y="1"/>
                    <a:pt x="140" y="1"/>
                    <a:pt x="124" y="16"/>
                  </a:cubicBezTo>
                  <a:cubicBezTo>
                    <a:pt x="78" y="32"/>
                    <a:pt x="47" y="94"/>
                    <a:pt x="16" y="125"/>
                  </a:cubicBezTo>
                  <a:cubicBezTo>
                    <a:pt x="0" y="171"/>
                    <a:pt x="16" y="233"/>
                    <a:pt x="47" y="264"/>
                  </a:cubicBezTo>
                  <a:cubicBezTo>
                    <a:pt x="67" y="269"/>
                    <a:pt x="88" y="270"/>
                    <a:pt x="108" y="270"/>
                  </a:cubicBezTo>
                  <a:cubicBezTo>
                    <a:pt x="162" y="270"/>
                    <a:pt x="210" y="256"/>
                    <a:pt x="233" y="233"/>
                  </a:cubicBezTo>
                  <a:cubicBezTo>
                    <a:pt x="279" y="171"/>
                    <a:pt x="295" y="94"/>
                    <a:pt x="233" y="32"/>
                  </a:cubicBezTo>
                  <a:cubicBezTo>
                    <a:pt x="217" y="16"/>
                    <a:pt x="202"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26"/>
            <p:cNvSpPr/>
            <p:nvPr/>
          </p:nvSpPr>
          <p:spPr>
            <a:xfrm>
              <a:off x="1878188" y="3785150"/>
              <a:ext cx="7375" cy="6775"/>
            </a:xfrm>
            <a:custGeom>
              <a:avLst/>
              <a:gdLst/>
              <a:ahLst/>
              <a:cxnLst/>
              <a:rect l="l" t="t" r="r" b="b"/>
              <a:pathLst>
                <a:path w="295" h="271" extrusionOk="0">
                  <a:moveTo>
                    <a:pt x="171" y="1"/>
                  </a:moveTo>
                  <a:cubicBezTo>
                    <a:pt x="140" y="1"/>
                    <a:pt x="140" y="1"/>
                    <a:pt x="124" y="16"/>
                  </a:cubicBezTo>
                  <a:cubicBezTo>
                    <a:pt x="78" y="32"/>
                    <a:pt x="47" y="94"/>
                    <a:pt x="16" y="125"/>
                  </a:cubicBezTo>
                  <a:cubicBezTo>
                    <a:pt x="0" y="171"/>
                    <a:pt x="16" y="233"/>
                    <a:pt x="47" y="264"/>
                  </a:cubicBezTo>
                  <a:cubicBezTo>
                    <a:pt x="67" y="269"/>
                    <a:pt x="88" y="270"/>
                    <a:pt x="108" y="270"/>
                  </a:cubicBezTo>
                  <a:cubicBezTo>
                    <a:pt x="162" y="270"/>
                    <a:pt x="210" y="256"/>
                    <a:pt x="233" y="233"/>
                  </a:cubicBezTo>
                  <a:cubicBezTo>
                    <a:pt x="279" y="171"/>
                    <a:pt x="295" y="94"/>
                    <a:pt x="233" y="32"/>
                  </a:cubicBezTo>
                  <a:cubicBezTo>
                    <a:pt x="217" y="16"/>
                    <a:pt x="202"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26"/>
            <p:cNvSpPr/>
            <p:nvPr/>
          </p:nvSpPr>
          <p:spPr>
            <a:xfrm>
              <a:off x="1876238" y="3781900"/>
              <a:ext cx="12050" cy="12975"/>
            </a:xfrm>
            <a:custGeom>
              <a:avLst/>
              <a:gdLst/>
              <a:ahLst/>
              <a:cxnLst/>
              <a:rect l="l" t="t" r="r" b="b"/>
              <a:pathLst>
                <a:path w="482" h="519" extrusionOk="0">
                  <a:moveTo>
                    <a:pt x="249" y="131"/>
                  </a:moveTo>
                  <a:cubicBezTo>
                    <a:pt x="280" y="131"/>
                    <a:pt x="295" y="146"/>
                    <a:pt x="311" y="162"/>
                  </a:cubicBezTo>
                  <a:cubicBezTo>
                    <a:pt x="373" y="224"/>
                    <a:pt x="357" y="301"/>
                    <a:pt x="311" y="363"/>
                  </a:cubicBezTo>
                  <a:cubicBezTo>
                    <a:pt x="288" y="386"/>
                    <a:pt x="240" y="400"/>
                    <a:pt x="192" y="400"/>
                  </a:cubicBezTo>
                  <a:cubicBezTo>
                    <a:pt x="175" y="400"/>
                    <a:pt x="157" y="399"/>
                    <a:pt x="140" y="394"/>
                  </a:cubicBezTo>
                  <a:cubicBezTo>
                    <a:pt x="125" y="363"/>
                    <a:pt x="94" y="301"/>
                    <a:pt x="94" y="255"/>
                  </a:cubicBezTo>
                  <a:cubicBezTo>
                    <a:pt x="125" y="224"/>
                    <a:pt x="156" y="162"/>
                    <a:pt x="202" y="146"/>
                  </a:cubicBezTo>
                  <a:cubicBezTo>
                    <a:pt x="218" y="131"/>
                    <a:pt x="218" y="131"/>
                    <a:pt x="249" y="131"/>
                  </a:cubicBezTo>
                  <a:close/>
                  <a:moveTo>
                    <a:pt x="254" y="0"/>
                  </a:moveTo>
                  <a:cubicBezTo>
                    <a:pt x="221" y="0"/>
                    <a:pt x="189" y="11"/>
                    <a:pt x="156" y="22"/>
                  </a:cubicBezTo>
                  <a:cubicBezTo>
                    <a:pt x="109" y="69"/>
                    <a:pt x="47" y="146"/>
                    <a:pt x="32" y="224"/>
                  </a:cubicBezTo>
                  <a:cubicBezTo>
                    <a:pt x="1" y="301"/>
                    <a:pt x="32" y="394"/>
                    <a:pt x="63" y="456"/>
                  </a:cubicBezTo>
                  <a:cubicBezTo>
                    <a:pt x="125" y="487"/>
                    <a:pt x="156" y="518"/>
                    <a:pt x="202" y="518"/>
                  </a:cubicBezTo>
                  <a:cubicBezTo>
                    <a:pt x="280" y="518"/>
                    <a:pt x="357" y="472"/>
                    <a:pt x="388" y="410"/>
                  </a:cubicBezTo>
                  <a:cubicBezTo>
                    <a:pt x="466" y="317"/>
                    <a:pt x="481" y="177"/>
                    <a:pt x="404" y="84"/>
                  </a:cubicBezTo>
                  <a:cubicBezTo>
                    <a:pt x="373" y="53"/>
                    <a:pt x="326" y="7"/>
                    <a:pt x="295" y="7"/>
                  </a:cubicBezTo>
                  <a:cubicBezTo>
                    <a:pt x="282" y="2"/>
                    <a:pt x="268"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26"/>
            <p:cNvSpPr/>
            <p:nvPr/>
          </p:nvSpPr>
          <p:spPr>
            <a:xfrm>
              <a:off x="1876238" y="3781900"/>
              <a:ext cx="12050" cy="12975"/>
            </a:xfrm>
            <a:custGeom>
              <a:avLst/>
              <a:gdLst/>
              <a:ahLst/>
              <a:cxnLst/>
              <a:rect l="l" t="t" r="r" b="b"/>
              <a:pathLst>
                <a:path w="482" h="519" extrusionOk="0">
                  <a:moveTo>
                    <a:pt x="249" y="131"/>
                  </a:moveTo>
                  <a:cubicBezTo>
                    <a:pt x="280" y="131"/>
                    <a:pt x="295" y="146"/>
                    <a:pt x="311" y="162"/>
                  </a:cubicBezTo>
                  <a:cubicBezTo>
                    <a:pt x="373" y="224"/>
                    <a:pt x="357" y="301"/>
                    <a:pt x="311" y="363"/>
                  </a:cubicBezTo>
                  <a:cubicBezTo>
                    <a:pt x="288" y="386"/>
                    <a:pt x="240" y="400"/>
                    <a:pt x="192" y="400"/>
                  </a:cubicBezTo>
                  <a:cubicBezTo>
                    <a:pt x="175" y="400"/>
                    <a:pt x="157" y="399"/>
                    <a:pt x="140" y="394"/>
                  </a:cubicBezTo>
                  <a:cubicBezTo>
                    <a:pt x="125" y="363"/>
                    <a:pt x="94" y="301"/>
                    <a:pt x="94" y="255"/>
                  </a:cubicBezTo>
                  <a:cubicBezTo>
                    <a:pt x="125" y="224"/>
                    <a:pt x="156" y="162"/>
                    <a:pt x="202" y="146"/>
                  </a:cubicBezTo>
                  <a:cubicBezTo>
                    <a:pt x="218" y="131"/>
                    <a:pt x="218" y="131"/>
                    <a:pt x="249" y="131"/>
                  </a:cubicBezTo>
                  <a:close/>
                  <a:moveTo>
                    <a:pt x="254" y="0"/>
                  </a:moveTo>
                  <a:cubicBezTo>
                    <a:pt x="221" y="0"/>
                    <a:pt x="189" y="11"/>
                    <a:pt x="156" y="22"/>
                  </a:cubicBezTo>
                  <a:cubicBezTo>
                    <a:pt x="109" y="69"/>
                    <a:pt x="47" y="146"/>
                    <a:pt x="32" y="224"/>
                  </a:cubicBezTo>
                  <a:cubicBezTo>
                    <a:pt x="1" y="301"/>
                    <a:pt x="32" y="394"/>
                    <a:pt x="63" y="456"/>
                  </a:cubicBezTo>
                  <a:cubicBezTo>
                    <a:pt x="125" y="487"/>
                    <a:pt x="156" y="518"/>
                    <a:pt x="202" y="518"/>
                  </a:cubicBezTo>
                  <a:cubicBezTo>
                    <a:pt x="280" y="518"/>
                    <a:pt x="357" y="472"/>
                    <a:pt x="388" y="410"/>
                  </a:cubicBezTo>
                  <a:cubicBezTo>
                    <a:pt x="466" y="317"/>
                    <a:pt x="481" y="177"/>
                    <a:pt x="404" y="84"/>
                  </a:cubicBezTo>
                  <a:cubicBezTo>
                    <a:pt x="373" y="53"/>
                    <a:pt x="326" y="7"/>
                    <a:pt x="295" y="7"/>
                  </a:cubicBezTo>
                  <a:cubicBezTo>
                    <a:pt x="282" y="2"/>
                    <a:pt x="268"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26"/>
            <p:cNvSpPr/>
            <p:nvPr/>
          </p:nvSpPr>
          <p:spPr>
            <a:xfrm>
              <a:off x="1795988" y="3797550"/>
              <a:ext cx="8150" cy="7025"/>
            </a:xfrm>
            <a:custGeom>
              <a:avLst/>
              <a:gdLst/>
              <a:ahLst/>
              <a:cxnLst/>
              <a:rect l="l" t="t" r="r" b="b"/>
              <a:pathLst>
                <a:path w="326" h="281" extrusionOk="0">
                  <a:moveTo>
                    <a:pt x="78" y="1"/>
                  </a:moveTo>
                  <a:lnTo>
                    <a:pt x="78" y="63"/>
                  </a:lnTo>
                  <a:lnTo>
                    <a:pt x="0" y="63"/>
                  </a:lnTo>
                  <a:lnTo>
                    <a:pt x="0" y="249"/>
                  </a:lnTo>
                  <a:lnTo>
                    <a:pt x="47" y="249"/>
                  </a:lnTo>
                  <a:cubicBezTo>
                    <a:pt x="78" y="249"/>
                    <a:pt x="109" y="280"/>
                    <a:pt x="124" y="280"/>
                  </a:cubicBezTo>
                  <a:cubicBezTo>
                    <a:pt x="171" y="280"/>
                    <a:pt x="202" y="249"/>
                    <a:pt x="248" y="234"/>
                  </a:cubicBezTo>
                  <a:cubicBezTo>
                    <a:pt x="310" y="172"/>
                    <a:pt x="326" y="79"/>
                    <a:pt x="279"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26"/>
            <p:cNvSpPr/>
            <p:nvPr/>
          </p:nvSpPr>
          <p:spPr>
            <a:xfrm>
              <a:off x="1795988" y="3797550"/>
              <a:ext cx="8150" cy="7025"/>
            </a:xfrm>
            <a:custGeom>
              <a:avLst/>
              <a:gdLst/>
              <a:ahLst/>
              <a:cxnLst/>
              <a:rect l="l" t="t" r="r" b="b"/>
              <a:pathLst>
                <a:path w="326" h="281" extrusionOk="0">
                  <a:moveTo>
                    <a:pt x="78" y="1"/>
                  </a:moveTo>
                  <a:lnTo>
                    <a:pt x="78" y="63"/>
                  </a:lnTo>
                  <a:lnTo>
                    <a:pt x="0" y="63"/>
                  </a:lnTo>
                  <a:lnTo>
                    <a:pt x="0" y="249"/>
                  </a:lnTo>
                  <a:lnTo>
                    <a:pt x="47" y="249"/>
                  </a:lnTo>
                  <a:cubicBezTo>
                    <a:pt x="78" y="249"/>
                    <a:pt x="109" y="280"/>
                    <a:pt x="124" y="280"/>
                  </a:cubicBezTo>
                  <a:cubicBezTo>
                    <a:pt x="171" y="280"/>
                    <a:pt x="202" y="249"/>
                    <a:pt x="248" y="234"/>
                  </a:cubicBezTo>
                  <a:cubicBezTo>
                    <a:pt x="310" y="172"/>
                    <a:pt x="326" y="79"/>
                    <a:pt x="279"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26"/>
            <p:cNvSpPr/>
            <p:nvPr/>
          </p:nvSpPr>
          <p:spPr>
            <a:xfrm>
              <a:off x="1843288" y="4261300"/>
              <a:ext cx="8925" cy="7400"/>
            </a:xfrm>
            <a:custGeom>
              <a:avLst/>
              <a:gdLst/>
              <a:ahLst/>
              <a:cxnLst/>
              <a:rect l="l" t="t" r="r" b="b"/>
              <a:pathLst>
                <a:path w="357" h="296" extrusionOk="0">
                  <a:moveTo>
                    <a:pt x="155" y="0"/>
                  </a:moveTo>
                  <a:cubicBezTo>
                    <a:pt x="124" y="0"/>
                    <a:pt x="62" y="31"/>
                    <a:pt x="47" y="47"/>
                  </a:cubicBezTo>
                  <a:cubicBezTo>
                    <a:pt x="0" y="62"/>
                    <a:pt x="0" y="109"/>
                    <a:pt x="0" y="125"/>
                  </a:cubicBezTo>
                  <a:cubicBezTo>
                    <a:pt x="0" y="156"/>
                    <a:pt x="16" y="218"/>
                    <a:pt x="47" y="233"/>
                  </a:cubicBezTo>
                  <a:cubicBezTo>
                    <a:pt x="78" y="280"/>
                    <a:pt x="155" y="295"/>
                    <a:pt x="202" y="295"/>
                  </a:cubicBezTo>
                  <a:cubicBezTo>
                    <a:pt x="233" y="295"/>
                    <a:pt x="264" y="295"/>
                    <a:pt x="295" y="280"/>
                  </a:cubicBezTo>
                  <a:cubicBezTo>
                    <a:pt x="310" y="280"/>
                    <a:pt x="310" y="280"/>
                    <a:pt x="310" y="264"/>
                  </a:cubicBezTo>
                  <a:cubicBezTo>
                    <a:pt x="310" y="264"/>
                    <a:pt x="326" y="233"/>
                    <a:pt x="326" y="218"/>
                  </a:cubicBezTo>
                  <a:cubicBezTo>
                    <a:pt x="357" y="156"/>
                    <a:pt x="310" y="62"/>
                    <a:pt x="248" y="31"/>
                  </a:cubicBezTo>
                  <a:cubicBezTo>
                    <a:pt x="233" y="0"/>
                    <a:pt x="202"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26"/>
            <p:cNvSpPr/>
            <p:nvPr/>
          </p:nvSpPr>
          <p:spPr>
            <a:xfrm>
              <a:off x="1843288" y="4261300"/>
              <a:ext cx="8925" cy="7400"/>
            </a:xfrm>
            <a:custGeom>
              <a:avLst/>
              <a:gdLst/>
              <a:ahLst/>
              <a:cxnLst/>
              <a:rect l="l" t="t" r="r" b="b"/>
              <a:pathLst>
                <a:path w="357" h="296" extrusionOk="0">
                  <a:moveTo>
                    <a:pt x="155" y="0"/>
                  </a:moveTo>
                  <a:cubicBezTo>
                    <a:pt x="124" y="0"/>
                    <a:pt x="62" y="31"/>
                    <a:pt x="47" y="47"/>
                  </a:cubicBezTo>
                  <a:cubicBezTo>
                    <a:pt x="0" y="62"/>
                    <a:pt x="0" y="109"/>
                    <a:pt x="0" y="125"/>
                  </a:cubicBezTo>
                  <a:cubicBezTo>
                    <a:pt x="0" y="156"/>
                    <a:pt x="16" y="218"/>
                    <a:pt x="47" y="233"/>
                  </a:cubicBezTo>
                  <a:cubicBezTo>
                    <a:pt x="78" y="280"/>
                    <a:pt x="155" y="295"/>
                    <a:pt x="202" y="295"/>
                  </a:cubicBezTo>
                  <a:cubicBezTo>
                    <a:pt x="233" y="295"/>
                    <a:pt x="264" y="295"/>
                    <a:pt x="295" y="280"/>
                  </a:cubicBezTo>
                  <a:cubicBezTo>
                    <a:pt x="310" y="280"/>
                    <a:pt x="310" y="280"/>
                    <a:pt x="310" y="264"/>
                  </a:cubicBezTo>
                  <a:cubicBezTo>
                    <a:pt x="310" y="264"/>
                    <a:pt x="326" y="233"/>
                    <a:pt x="326" y="218"/>
                  </a:cubicBezTo>
                  <a:cubicBezTo>
                    <a:pt x="357" y="156"/>
                    <a:pt x="310" y="62"/>
                    <a:pt x="248" y="31"/>
                  </a:cubicBezTo>
                  <a:cubicBezTo>
                    <a:pt x="233" y="0"/>
                    <a:pt x="202"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26"/>
            <p:cNvSpPr/>
            <p:nvPr/>
          </p:nvSpPr>
          <p:spPr>
            <a:xfrm>
              <a:off x="1840963" y="4258850"/>
              <a:ext cx="13975" cy="12175"/>
            </a:xfrm>
            <a:custGeom>
              <a:avLst/>
              <a:gdLst/>
              <a:ahLst/>
              <a:cxnLst/>
              <a:rect l="l" t="t" r="r" b="b"/>
              <a:pathLst>
                <a:path w="559" h="487" extrusionOk="0">
                  <a:moveTo>
                    <a:pt x="248" y="98"/>
                  </a:moveTo>
                  <a:cubicBezTo>
                    <a:pt x="295" y="98"/>
                    <a:pt x="326" y="98"/>
                    <a:pt x="341" y="129"/>
                  </a:cubicBezTo>
                  <a:cubicBezTo>
                    <a:pt x="403" y="160"/>
                    <a:pt x="450" y="254"/>
                    <a:pt x="419" y="316"/>
                  </a:cubicBezTo>
                  <a:cubicBezTo>
                    <a:pt x="419" y="331"/>
                    <a:pt x="403" y="362"/>
                    <a:pt x="403" y="362"/>
                  </a:cubicBezTo>
                  <a:cubicBezTo>
                    <a:pt x="403" y="378"/>
                    <a:pt x="403" y="378"/>
                    <a:pt x="388" y="378"/>
                  </a:cubicBezTo>
                  <a:cubicBezTo>
                    <a:pt x="357" y="393"/>
                    <a:pt x="326" y="393"/>
                    <a:pt x="295" y="393"/>
                  </a:cubicBezTo>
                  <a:cubicBezTo>
                    <a:pt x="248" y="393"/>
                    <a:pt x="171" y="378"/>
                    <a:pt x="140" y="331"/>
                  </a:cubicBezTo>
                  <a:cubicBezTo>
                    <a:pt x="109" y="316"/>
                    <a:pt x="93" y="254"/>
                    <a:pt x="93" y="223"/>
                  </a:cubicBezTo>
                  <a:cubicBezTo>
                    <a:pt x="93" y="207"/>
                    <a:pt x="93" y="160"/>
                    <a:pt x="140" y="145"/>
                  </a:cubicBezTo>
                  <a:cubicBezTo>
                    <a:pt x="155" y="129"/>
                    <a:pt x="217" y="98"/>
                    <a:pt x="248" y="98"/>
                  </a:cubicBezTo>
                  <a:close/>
                  <a:moveTo>
                    <a:pt x="258" y="1"/>
                  </a:moveTo>
                  <a:cubicBezTo>
                    <a:pt x="194" y="1"/>
                    <a:pt x="129" y="25"/>
                    <a:pt x="78" y="67"/>
                  </a:cubicBezTo>
                  <a:cubicBezTo>
                    <a:pt x="16" y="98"/>
                    <a:pt x="0" y="160"/>
                    <a:pt x="0" y="223"/>
                  </a:cubicBezTo>
                  <a:cubicBezTo>
                    <a:pt x="0" y="300"/>
                    <a:pt x="16" y="378"/>
                    <a:pt x="78" y="409"/>
                  </a:cubicBezTo>
                  <a:cubicBezTo>
                    <a:pt x="140" y="471"/>
                    <a:pt x="217" y="486"/>
                    <a:pt x="310" y="486"/>
                  </a:cubicBezTo>
                  <a:cubicBezTo>
                    <a:pt x="341" y="486"/>
                    <a:pt x="388" y="486"/>
                    <a:pt x="419" y="471"/>
                  </a:cubicBezTo>
                  <a:cubicBezTo>
                    <a:pt x="450" y="471"/>
                    <a:pt x="465" y="471"/>
                    <a:pt x="481" y="455"/>
                  </a:cubicBezTo>
                  <a:cubicBezTo>
                    <a:pt x="497" y="440"/>
                    <a:pt x="528" y="393"/>
                    <a:pt x="543" y="362"/>
                  </a:cubicBezTo>
                  <a:cubicBezTo>
                    <a:pt x="559" y="238"/>
                    <a:pt x="497" y="98"/>
                    <a:pt x="403" y="52"/>
                  </a:cubicBezTo>
                  <a:cubicBezTo>
                    <a:pt x="362" y="17"/>
                    <a:pt x="310"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26"/>
            <p:cNvSpPr/>
            <p:nvPr/>
          </p:nvSpPr>
          <p:spPr>
            <a:xfrm>
              <a:off x="1840963" y="4258850"/>
              <a:ext cx="13975" cy="12175"/>
            </a:xfrm>
            <a:custGeom>
              <a:avLst/>
              <a:gdLst/>
              <a:ahLst/>
              <a:cxnLst/>
              <a:rect l="l" t="t" r="r" b="b"/>
              <a:pathLst>
                <a:path w="559" h="487" extrusionOk="0">
                  <a:moveTo>
                    <a:pt x="248" y="98"/>
                  </a:moveTo>
                  <a:cubicBezTo>
                    <a:pt x="295" y="98"/>
                    <a:pt x="326" y="98"/>
                    <a:pt x="341" y="129"/>
                  </a:cubicBezTo>
                  <a:cubicBezTo>
                    <a:pt x="403" y="160"/>
                    <a:pt x="450" y="254"/>
                    <a:pt x="419" y="316"/>
                  </a:cubicBezTo>
                  <a:cubicBezTo>
                    <a:pt x="419" y="331"/>
                    <a:pt x="403" y="362"/>
                    <a:pt x="403" y="362"/>
                  </a:cubicBezTo>
                  <a:cubicBezTo>
                    <a:pt x="403" y="378"/>
                    <a:pt x="403" y="378"/>
                    <a:pt x="388" y="378"/>
                  </a:cubicBezTo>
                  <a:cubicBezTo>
                    <a:pt x="357" y="393"/>
                    <a:pt x="326" y="393"/>
                    <a:pt x="295" y="393"/>
                  </a:cubicBezTo>
                  <a:cubicBezTo>
                    <a:pt x="248" y="393"/>
                    <a:pt x="171" y="378"/>
                    <a:pt x="140" y="331"/>
                  </a:cubicBezTo>
                  <a:cubicBezTo>
                    <a:pt x="109" y="316"/>
                    <a:pt x="93" y="254"/>
                    <a:pt x="93" y="223"/>
                  </a:cubicBezTo>
                  <a:cubicBezTo>
                    <a:pt x="93" y="207"/>
                    <a:pt x="93" y="160"/>
                    <a:pt x="140" y="145"/>
                  </a:cubicBezTo>
                  <a:cubicBezTo>
                    <a:pt x="155" y="129"/>
                    <a:pt x="217" y="98"/>
                    <a:pt x="248" y="98"/>
                  </a:cubicBezTo>
                  <a:close/>
                  <a:moveTo>
                    <a:pt x="258" y="1"/>
                  </a:moveTo>
                  <a:cubicBezTo>
                    <a:pt x="194" y="1"/>
                    <a:pt x="129" y="25"/>
                    <a:pt x="78" y="67"/>
                  </a:cubicBezTo>
                  <a:cubicBezTo>
                    <a:pt x="16" y="98"/>
                    <a:pt x="0" y="160"/>
                    <a:pt x="0" y="223"/>
                  </a:cubicBezTo>
                  <a:cubicBezTo>
                    <a:pt x="0" y="300"/>
                    <a:pt x="16" y="378"/>
                    <a:pt x="78" y="409"/>
                  </a:cubicBezTo>
                  <a:cubicBezTo>
                    <a:pt x="140" y="471"/>
                    <a:pt x="217" y="486"/>
                    <a:pt x="310" y="486"/>
                  </a:cubicBezTo>
                  <a:cubicBezTo>
                    <a:pt x="341" y="486"/>
                    <a:pt x="388" y="486"/>
                    <a:pt x="419" y="471"/>
                  </a:cubicBezTo>
                  <a:cubicBezTo>
                    <a:pt x="450" y="471"/>
                    <a:pt x="465" y="471"/>
                    <a:pt x="481" y="455"/>
                  </a:cubicBezTo>
                  <a:cubicBezTo>
                    <a:pt x="497" y="440"/>
                    <a:pt x="528" y="393"/>
                    <a:pt x="543" y="362"/>
                  </a:cubicBezTo>
                  <a:cubicBezTo>
                    <a:pt x="559" y="238"/>
                    <a:pt x="497" y="98"/>
                    <a:pt x="403" y="52"/>
                  </a:cubicBezTo>
                  <a:cubicBezTo>
                    <a:pt x="362" y="17"/>
                    <a:pt x="310"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26"/>
            <p:cNvSpPr/>
            <p:nvPr/>
          </p:nvSpPr>
          <p:spPr>
            <a:xfrm>
              <a:off x="1694013" y="4119000"/>
              <a:ext cx="4275" cy="4675"/>
            </a:xfrm>
            <a:custGeom>
              <a:avLst/>
              <a:gdLst/>
              <a:ahLst/>
              <a:cxnLst/>
              <a:rect l="l" t="t" r="r" b="b"/>
              <a:pathLst>
                <a:path w="171" h="187" extrusionOk="0">
                  <a:moveTo>
                    <a:pt x="31" y="0"/>
                  </a:moveTo>
                  <a:cubicBezTo>
                    <a:pt x="0" y="31"/>
                    <a:pt x="0" y="78"/>
                    <a:pt x="0" y="109"/>
                  </a:cubicBezTo>
                  <a:cubicBezTo>
                    <a:pt x="16" y="140"/>
                    <a:pt x="47" y="171"/>
                    <a:pt x="78" y="187"/>
                  </a:cubicBezTo>
                  <a:cubicBezTo>
                    <a:pt x="93" y="187"/>
                    <a:pt x="140" y="171"/>
                    <a:pt x="155" y="140"/>
                  </a:cubicBezTo>
                  <a:cubicBezTo>
                    <a:pt x="171" y="93"/>
                    <a:pt x="171" y="62"/>
                    <a:pt x="155" y="16"/>
                  </a:cubicBezTo>
                  <a:lnTo>
                    <a:pt x="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26"/>
            <p:cNvSpPr/>
            <p:nvPr/>
          </p:nvSpPr>
          <p:spPr>
            <a:xfrm>
              <a:off x="1694013" y="4119000"/>
              <a:ext cx="4275" cy="4675"/>
            </a:xfrm>
            <a:custGeom>
              <a:avLst/>
              <a:gdLst/>
              <a:ahLst/>
              <a:cxnLst/>
              <a:rect l="l" t="t" r="r" b="b"/>
              <a:pathLst>
                <a:path w="171" h="187" extrusionOk="0">
                  <a:moveTo>
                    <a:pt x="31" y="0"/>
                  </a:moveTo>
                  <a:cubicBezTo>
                    <a:pt x="0" y="31"/>
                    <a:pt x="0" y="78"/>
                    <a:pt x="0" y="109"/>
                  </a:cubicBezTo>
                  <a:cubicBezTo>
                    <a:pt x="16" y="140"/>
                    <a:pt x="47" y="171"/>
                    <a:pt x="78" y="187"/>
                  </a:cubicBezTo>
                  <a:cubicBezTo>
                    <a:pt x="93" y="187"/>
                    <a:pt x="140" y="171"/>
                    <a:pt x="155" y="140"/>
                  </a:cubicBezTo>
                  <a:cubicBezTo>
                    <a:pt x="171" y="93"/>
                    <a:pt x="171" y="62"/>
                    <a:pt x="155" y="16"/>
                  </a:cubicBezTo>
                  <a:lnTo>
                    <a:pt x="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26"/>
            <p:cNvSpPr/>
            <p:nvPr/>
          </p:nvSpPr>
          <p:spPr>
            <a:xfrm>
              <a:off x="1691288" y="4115900"/>
              <a:ext cx="9725" cy="10500"/>
            </a:xfrm>
            <a:custGeom>
              <a:avLst/>
              <a:gdLst/>
              <a:ahLst/>
              <a:cxnLst/>
              <a:rect l="l" t="t" r="r" b="b"/>
              <a:pathLst>
                <a:path w="389" h="420" extrusionOk="0">
                  <a:moveTo>
                    <a:pt x="140" y="109"/>
                  </a:moveTo>
                  <a:lnTo>
                    <a:pt x="264" y="124"/>
                  </a:lnTo>
                  <a:cubicBezTo>
                    <a:pt x="280" y="155"/>
                    <a:pt x="280" y="202"/>
                    <a:pt x="264" y="233"/>
                  </a:cubicBezTo>
                  <a:cubicBezTo>
                    <a:pt x="249" y="280"/>
                    <a:pt x="202" y="295"/>
                    <a:pt x="187" y="295"/>
                  </a:cubicBezTo>
                  <a:lnTo>
                    <a:pt x="187" y="357"/>
                  </a:lnTo>
                  <a:lnTo>
                    <a:pt x="171" y="295"/>
                  </a:lnTo>
                  <a:cubicBezTo>
                    <a:pt x="156" y="295"/>
                    <a:pt x="109" y="264"/>
                    <a:pt x="109" y="217"/>
                  </a:cubicBezTo>
                  <a:cubicBezTo>
                    <a:pt x="109" y="186"/>
                    <a:pt x="109" y="140"/>
                    <a:pt x="140" y="109"/>
                  </a:cubicBezTo>
                  <a:close/>
                  <a:moveTo>
                    <a:pt x="47" y="0"/>
                  </a:moveTo>
                  <a:lnTo>
                    <a:pt x="32" y="47"/>
                  </a:lnTo>
                  <a:cubicBezTo>
                    <a:pt x="16" y="109"/>
                    <a:pt x="1" y="155"/>
                    <a:pt x="1" y="233"/>
                  </a:cubicBezTo>
                  <a:cubicBezTo>
                    <a:pt x="1" y="311"/>
                    <a:pt x="47" y="419"/>
                    <a:pt x="156" y="419"/>
                  </a:cubicBezTo>
                  <a:lnTo>
                    <a:pt x="171" y="419"/>
                  </a:lnTo>
                  <a:cubicBezTo>
                    <a:pt x="249" y="419"/>
                    <a:pt x="326" y="357"/>
                    <a:pt x="342" y="280"/>
                  </a:cubicBezTo>
                  <a:cubicBezTo>
                    <a:pt x="388" y="217"/>
                    <a:pt x="357" y="140"/>
                    <a:pt x="357"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26"/>
            <p:cNvSpPr/>
            <p:nvPr/>
          </p:nvSpPr>
          <p:spPr>
            <a:xfrm>
              <a:off x="1691288" y="4115900"/>
              <a:ext cx="9725" cy="10500"/>
            </a:xfrm>
            <a:custGeom>
              <a:avLst/>
              <a:gdLst/>
              <a:ahLst/>
              <a:cxnLst/>
              <a:rect l="l" t="t" r="r" b="b"/>
              <a:pathLst>
                <a:path w="389" h="420" extrusionOk="0">
                  <a:moveTo>
                    <a:pt x="140" y="109"/>
                  </a:moveTo>
                  <a:lnTo>
                    <a:pt x="264" y="124"/>
                  </a:lnTo>
                  <a:cubicBezTo>
                    <a:pt x="280" y="155"/>
                    <a:pt x="280" y="202"/>
                    <a:pt x="264" y="233"/>
                  </a:cubicBezTo>
                  <a:cubicBezTo>
                    <a:pt x="249" y="280"/>
                    <a:pt x="202" y="295"/>
                    <a:pt x="187" y="295"/>
                  </a:cubicBezTo>
                  <a:lnTo>
                    <a:pt x="187" y="357"/>
                  </a:lnTo>
                  <a:lnTo>
                    <a:pt x="171" y="295"/>
                  </a:lnTo>
                  <a:cubicBezTo>
                    <a:pt x="156" y="295"/>
                    <a:pt x="109" y="264"/>
                    <a:pt x="109" y="217"/>
                  </a:cubicBezTo>
                  <a:cubicBezTo>
                    <a:pt x="109" y="186"/>
                    <a:pt x="109" y="140"/>
                    <a:pt x="140" y="109"/>
                  </a:cubicBezTo>
                  <a:close/>
                  <a:moveTo>
                    <a:pt x="47" y="0"/>
                  </a:moveTo>
                  <a:lnTo>
                    <a:pt x="32" y="47"/>
                  </a:lnTo>
                  <a:cubicBezTo>
                    <a:pt x="16" y="109"/>
                    <a:pt x="1" y="155"/>
                    <a:pt x="1" y="233"/>
                  </a:cubicBezTo>
                  <a:cubicBezTo>
                    <a:pt x="1" y="311"/>
                    <a:pt x="47" y="419"/>
                    <a:pt x="156" y="419"/>
                  </a:cubicBezTo>
                  <a:lnTo>
                    <a:pt x="171" y="419"/>
                  </a:lnTo>
                  <a:cubicBezTo>
                    <a:pt x="249" y="419"/>
                    <a:pt x="326" y="357"/>
                    <a:pt x="342" y="280"/>
                  </a:cubicBezTo>
                  <a:cubicBezTo>
                    <a:pt x="388" y="217"/>
                    <a:pt x="357" y="140"/>
                    <a:pt x="357"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26"/>
            <p:cNvSpPr/>
            <p:nvPr/>
          </p:nvSpPr>
          <p:spPr>
            <a:xfrm>
              <a:off x="1693238" y="3913500"/>
              <a:ext cx="7000" cy="6225"/>
            </a:xfrm>
            <a:custGeom>
              <a:avLst/>
              <a:gdLst/>
              <a:ahLst/>
              <a:cxnLst/>
              <a:rect l="l" t="t" r="r" b="b"/>
              <a:pathLst>
                <a:path w="280" h="249" extrusionOk="0">
                  <a:moveTo>
                    <a:pt x="101" y="0"/>
                  </a:moveTo>
                  <a:cubicBezTo>
                    <a:pt x="76" y="0"/>
                    <a:pt x="52" y="6"/>
                    <a:pt x="31" y="16"/>
                  </a:cubicBezTo>
                  <a:cubicBezTo>
                    <a:pt x="0" y="31"/>
                    <a:pt x="0" y="109"/>
                    <a:pt x="31" y="171"/>
                  </a:cubicBezTo>
                  <a:cubicBezTo>
                    <a:pt x="78" y="233"/>
                    <a:pt x="124" y="249"/>
                    <a:pt x="202" y="249"/>
                  </a:cubicBezTo>
                  <a:cubicBezTo>
                    <a:pt x="264" y="217"/>
                    <a:pt x="279" y="109"/>
                    <a:pt x="233" y="62"/>
                  </a:cubicBezTo>
                  <a:cubicBezTo>
                    <a:pt x="202" y="21"/>
                    <a:pt x="150"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26"/>
            <p:cNvSpPr/>
            <p:nvPr/>
          </p:nvSpPr>
          <p:spPr>
            <a:xfrm>
              <a:off x="1693238" y="3913500"/>
              <a:ext cx="7000" cy="6225"/>
            </a:xfrm>
            <a:custGeom>
              <a:avLst/>
              <a:gdLst/>
              <a:ahLst/>
              <a:cxnLst/>
              <a:rect l="l" t="t" r="r" b="b"/>
              <a:pathLst>
                <a:path w="280" h="249" extrusionOk="0">
                  <a:moveTo>
                    <a:pt x="101" y="0"/>
                  </a:moveTo>
                  <a:cubicBezTo>
                    <a:pt x="76" y="0"/>
                    <a:pt x="52" y="6"/>
                    <a:pt x="31" y="16"/>
                  </a:cubicBezTo>
                  <a:cubicBezTo>
                    <a:pt x="0" y="31"/>
                    <a:pt x="0" y="109"/>
                    <a:pt x="31" y="171"/>
                  </a:cubicBezTo>
                  <a:cubicBezTo>
                    <a:pt x="78" y="233"/>
                    <a:pt x="124" y="249"/>
                    <a:pt x="202" y="249"/>
                  </a:cubicBezTo>
                  <a:cubicBezTo>
                    <a:pt x="264" y="217"/>
                    <a:pt x="279" y="109"/>
                    <a:pt x="233" y="62"/>
                  </a:cubicBezTo>
                  <a:cubicBezTo>
                    <a:pt x="202" y="21"/>
                    <a:pt x="150"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26"/>
            <p:cNvSpPr/>
            <p:nvPr/>
          </p:nvSpPr>
          <p:spPr>
            <a:xfrm>
              <a:off x="1690113" y="3910125"/>
              <a:ext cx="12825" cy="11625"/>
            </a:xfrm>
            <a:custGeom>
              <a:avLst/>
              <a:gdLst/>
              <a:ahLst/>
              <a:cxnLst/>
              <a:rect l="l" t="t" r="r" b="b"/>
              <a:pathLst>
                <a:path w="513" h="465" extrusionOk="0">
                  <a:moveTo>
                    <a:pt x="207" y="107"/>
                  </a:moveTo>
                  <a:cubicBezTo>
                    <a:pt x="264" y="107"/>
                    <a:pt x="315" y="133"/>
                    <a:pt x="327" y="166"/>
                  </a:cubicBezTo>
                  <a:cubicBezTo>
                    <a:pt x="389" y="228"/>
                    <a:pt x="373" y="321"/>
                    <a:pt x="311" y="368"/>
                  </a:cubicBezTo>
                  <a:cubicBezTo>
                    <a:pt x="234" y="368"/>
                    <a:pt x="172" y="352"/>
                    <a:pt x="141" y="290"/>
                  </a:cubicBezTo>
                  <a:cubicBezTo>
                    <a:pt x="125" y="244"/>
                    <a:pt x="110" y="166"/>
                    <a:pt x="141" y="120"/>
                  </a:cubicBezTo>
                  <a:cubicBezTo>
                    <a:pt x="162" y="111"/>
                    <a:pt x="185" y="107"/>
                    <a:pt x="207" y="107"/>
                  </a:cubicBezTo>
                  <a:close/>
                  <a:moveTo>
                    <a:pt x="222" y="0"/>
                  </a:moveTo>
                  <a:cubicBezTo>
                    <a:pt x="174" y="0"/>
                    <a:pt x="124" y="14"/>
                    <a:pt x="79" y="42"/>
                  </a:cubicBezTo>
                  <a:lnTo>
                    <a:pt x="63" y="58"/>
                  </a:lnTo>
                  <a:cubicBezTo>
                    <a:pt x="1" y="151"/>
                    <a:pt x="1" y="275"/>
                    <a:pt x="63" y="368"/>
                  </a:cubicBezTo>
                  <a:cubicBezTo>
                    <a:pt x="117" y="422"/>
                    <a:pt x="182" y="464"/>
                    <a:pt x="260" y="464"/>
                  </a:cubicBezTo>
                  <a:cubicBezTo>
                    <a:pt x="271" y="464"/>
                    <a:pt x="283" y="463"/>
                    <a:pt x="296" y="461"/>
                  </a:cubicBezTo>
                  <a:lnTo>
                    <a:pt x="373" y="461"/>
                  </a:lnTo>
                  <a:cubicBezTo>
                    <a:pt x="466" y="384"/>
                    <a:pt x="513" y="228"/>
                    <a:pt x="435" y="120"/>
                  </a:cubicBezTo>
                  <a:cubicBezTo>
                    <a:pt x="386" y="41"/>
                    <a:pt x="30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26"/>
            <p:cNvSpPr/>
            <p:nvPr/>
          </p:nvSpPr>
          <p:spPr>
            <a:xfrm>
              <a:off x="1690113" y="3910125"/>
              <a:ext cx="12825" cy="11625"/>
            </a:xfrm>
            <a:custGeom>
              <a:avLst/>
              <a:gdLst/>
              <a:ahLst/>
              <a:cxnLst/>
              <a:rect l="l" t="t" r="r" b="b"/>
              <a:pathLst>
                <a:path w="513" h="465" extrusionOk="0">
                  <a:moveTo>
                    <a:pt x="207" y="107"/>
                  </a:moveTo>
                  <a:cubicBezTo>
                    <a:pt x="264" y="107"/>
                    <a:pt x="315" y="133"/>
                    <a:pt x="327" y="166"/>
                  </a:cubicBezTo>
                  <a:cubicBezTo>
                    <a:pt x="389" y="228"/>
                    <a:pt x="373" y="321"/>
                    <a:pt x="311" y="368"/>
                  </a:cubicBezTo>
                  <a:cubicBezTo>
                    <a:pt x="234" y="368"/>
                    <a:pt x="172" y="352"/>
                    <a:pt x="141" y="290"/>
                  </a:cubicBezTo>
                  <a:cubicBezTo>
                    <a:pt x="125" y="244"/>
                    <a:pt x="110" y="166"/>
                    <a:pt x="141" y="120"/>
                  </a:cubicBezTo>
                  <a:cubicBezTo>
                    <a:pt x="162" y="111"/>
                    <a:pt x="185" y="107"/>
                    <a:pt x="207" y="107"/>
                  </a:cubicBezTo>
                  <a:close/>
                  <a:moveTo>
                    <a:pt x="222" y="0"/>
                  </a:moveTo>
                  <a:cubicBezTo>
                    <a:pt x="174" y="0"/>
                    <a:pt x="124" y="14"/>
                    <a:pt x="79" y="42"/>
                  </a:cubicBezTo>
                  <a:lnTo>
                    <a:pt x="63" y="58"/>
                  </a:lnTo>
                  <a:cubicBezTo>
                    <a:pt x="1" y="151"/>
                    <a:pt x="1" y="275"/>
                    <a:pt x="63" y="368"/>
                  </a:cubicBezTo>
                  <a:cubicBezTo>
                    <a:pt x="117" y="422"/>
                    <a:pt x="182" y="464"/>
                    <a:pt x="260" y="464"/>
                  </a:cubicBezTo>
                  <a:cubicBezTo>
                    <a:pt x="271" y="464"/>
                    <a:pt x="283" y="463"/>
                    <a:pt x="296" y="461"/>
                  </a:cubicBezTo>
                  <a:lnTo>
                    <a:pt x="373" y="461"/>
                  </a:lnTo>
                  <a:cubicBezTo>
                    <a:pt x="466" y="384"/>
                    <a:pt x="513" y="228"/>
                    <a:pt x="435" y="120"/>
                  </a:cubicBezTo>
                  <a:cubicBezTo>
                    <a:pt x="386" y="41"/>
                    <a:pt x="30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26"/>
            <p:cNvSpPr/>
            <p:nvPr/>
          </p:nvSpPr>
          <p:spPr>
            <a:xfrm>
              <a:off x="1701763" y="3948150"/>
              <a:ext cx="6225" cy="4525"/>
            </a:xfrm>
            <a:custGeom>
              <a:avLst/>
              <a:gdLst/>
              <a:ahLst/>
              <a:cxnLst/>
              <a:rect l="l" t="t" r="r" b="b"/>
              <a:pathLst>
                <a:path w="249" h="181" extrusionOk="0">
                  <a:moveTo>
                    <a:pt x="120" y="0"/>
                  </a:moveTo>
                  <a:cubicBezTo>
                    <a:pt x="85" y="0"/>
                    <a:pt x="48" y="4"/>
                    <a:pt x="16" y="10"/>
                  </a:cubicBezTo>
                  <a:lnTo>
                    <a:pt x="0" y="165"/>
                  </a:lnTo>
                  <a:cubicBezTo>
                    <a:pt x="62" y="181"/>
                    <a:pt x="93" y="181"/>
                    <a:pt x="155" y="181"/>
                  </a:cubicBezTo>
                  <a:cubicBezTo>
                    <a:pt x="217" y="181"/>
                    <a:pt x="248" y="150"/>
                    <a:pt x="248" y="88"/>
                  </a:cubicBezTo>
                  <a:cubicBezTo>
                    <a:pt x="248" y="72"/>
                    <a:pt x="248" y="41"/>
                    <a:pt x="233" y="26"/>
                  </a:cubicBezTo>
                  <a:cubicBezTo>
                    <a:pt x="215" y="8"/>
                    <a:pt x="17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26"/>
            <p:cNvSpPr/>
            <p:nvPr/>
          </p:nvSpPr>
          <p:spPr>
            <a:xfrm>
              <a:off x="1701763" y="3948150"/>
              <a:ext cx="6225" cy="4525"/>
            </a:xfrm>
            <a:custGeom>
              <a:avLst/>
              <a:gdLst/>
              <a:ahLst/>
              <a:cxnLst/>
              <a:rect l="l" t="t" r="r" b="b"/>
              <a:pathLst>
                <a:path w="249" h="181" extrusionOk="0">
                  <a:moveTo>
                    <a:pt x="120" y="0"/>
                  </a:moveTo>
                  <a:cubicBezTo>
                    <a:pt x="85" y="0"/>
                    <a:pt x="48" y="4"/>
                    <a:pt x="16" y="10"/>
                  </a:cubicBezTo>
                  <a:lnTo>
                    <a:pt x="0" y="165"/>
                  </a:lnTo>
                  <a:cubicBezTo>
                    <a:pt x="62" y="181"/>
                    <a:pt x="93" y="181"/>
                    <a:pt x="155" y="181"/>
                  </a:cubicBezTo>
                  <a:cubicBezTo>
                    <a:pt x="217" y="181"/>
                    <a:pt x="248" y="150"/>
                    <a:pt x="248" y="88"/>
                  </a:cubicBezTo>
                  <a:cubicBezTo>
                    <a:pt x="248" y="72"/>
                    <a:pt x="248" y="41"/>
                    <a:pt x="233" y="26"/>
                  </a:cubicBezTo>
                  <a:cubicBezTo>
                    <a:pt x="215" y="8"/>
                    <a:pt x="17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26"/>
            <p:cNvSpPr/>
            <p:nvPr/>
          </p:nvSpPr>
          <p:spPr>
            <a:xfrm>
              <a:off x="1699038" y="3945300"/>
              <a:ext cx="12050" cy="9700"/>
            </a:xfrm>
            <a:custGeom>
              <a:avLst/>
              <a:gdLst/>
              <a:ahLst/>
              <a:cxnLst/>
              <a:rect l="l" t="t" r="r" b="b"/>
              <a:pathLst>
                <a:path w="482" h="388" extrusionOk="0">
                  <a:moveTo>
                    <a:pt x="239" y="114"/>
                  </a:moveTo>
                  <a:cubicBezTo>
                    <a:pt x="284" y="114"/>
                    <a:pt x="324" y="122"/>
                    <a:pt x="342" y="140"/>
                  </a:cubicBezTo>
                  <a:cubicBezTo>
                    <a:pt x="357" y="155"/>
                    <a:pt x="357" y="186"/>
                    <a:pt x="357" y="202"/>
                  </a:cubicBezTo>
                  <a:cubicBezTo>
                    <a:pt x="357" y="233"/>
                    <a:pt x="326" y="279"/>
                    <a:pt x="264" y="295"/>
                  </a:cubicBezTo>
                  <a:cubicBezTo>
                    <a:pt x="218" y="295"/>
                    <a:pt x="171" y="295"/>
                    <a:pt x="109" y="279"/>
                  </a:cubicBezTo>
                  <a:lnTo>
                    <a:pt x="140" y="124"/>
                  </a:lnTo>
                  <a:cubicBezTo>
                    <a:pt x="172" y="118"/>
                    <a:pt x="207" y="114"/>
                    <a:pt x="239" y="114"/>
                  </a:cubicBezTo>
                  <a:close/>
                  <a:moveTo>
                    <a:pt x="249" y="0"/>
                  </a:moveTo>
                  <a:cubicBezTo>
                    <a:pt x="187" y="0"/>
                    <a:pt x="109" y="31"/>
                    <a:pt x="78" y="47"/>
                  </a:cubicBezTo>
                  <a:lnTo>
                    <a:pt x="32" y="47"/>
                  </a:lnTo>
                  <a:lnTo>
                    <a:pt x="1" y="341"/>
                  </a:lnTo>
                  <a:lnTo>
                    <a:pt x="32" y="357"/>
                  </a:lnTo>
                  <a:cubicBezTo>
                    <a:pt x="94" y="372"/>
                    <a:pt x="156" y="388"/>
                    <a:pt x="233" y="388"/>
                  </a:cubicBezTo>
                  <a:lnTo>
                    <a:pt x="280" y="388"/>
                  </a:lnTo>
                  <a:cubicBezTo>
                    <a:pt x="388" y="372"/>
                    <a:pt x="481" y="310"/>
                    <a:pt x="481" y="202"/>
                  </a:cubicBezTo>
                  <a:cubicBezTo>
                    <a:pt x="481" y="140"/>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26"/>
            <p:cNvSpPr/>
            <p:nvPr/>
          </p:nvSpPr>
          <p:spPr>
            <a:xfrm>
              <a:off x="1699038" y="3945300"/>
              <a:ext cx="12050" cy="9700"/>
            </a:xfrm>
            <a:custGeom>
              <a:avLst/>
              <a:gdLst/>
              <a:ahLst/>
              <a:cxnLst/>
              <a:rect l="l" t="t" r="r" b="b"/>
              <a:pathLst>
                <a:path w="482" h="388" extrusionOk="0">
                  <a:moveTo>
                    <a:pt x="239" y="114"/>
                  </a:moveTo>
                  <a:cubicBezTo>
                    <a:pt x="284" y="114"/>
                    <a:pt x="324" y="122"/>
                    <a:pt x="342" y="140"/>
                  </a:cubicBezTo>
                  <a:cubicBezTo>
                    <a:pt x="357" y="155"/>
                    <a:pt x="357" y="186"/>
                    <a:pt x="357" y="202"/>
                  </a:cubicBezTo>
                  <a:cubicBezTo>
                    <a:pt x="357" y="233"/>
                    <a:pt x="326" y="279"/>
                    <a:pt x="264" y="295"/>
                  </a:cubicBezTo>
                  <a:cubicBezTo>
                    <a:pt x="218" y="295"/>
                    <a:pt x="171" y="295"/>
                    <a:pt x="109" y="279"/>
                  </a:cubicBezTo>
                  <a:lnTo>
                    <a:pt x="140" y="124"/>
                  </a:lnTo>
                  <a:cubicBezTo>
                    <a:pt x="172" y="118"/>
                    <a:pt x="207" y="114"/>
                    <a:pt x="239" y="114"/>
                  </a:cubicBezTo>
                  <a:close/>
                  <a:moveTo>
                    <a:pt x="249" y="0"/>
                  </a:moveTo>
                  <a:cubicBezTo>
                    <a:pt x="187" y="0"/>
                    <a:pt x="109" y="31"/>
                    <a:pt x="78" y="47"/>
                  </a:cubicBezTo>
                  <a:lnTo>
                    <a:pt x="32" y="47"/>
                  </a:lnTo>
                  <a:lnTo>
                    <a:pt x="1" y="341"/>
                  </a:lnTo>
                  <a:lnTo>
                    <a:pt x="32" y="357"/>
                  </a:lnTo>
                  <a:cubicBezTo>
                    <a:pt x="94" y="372"/>
                    <a:pt x="156" y="388"/>
                    <a:pt x="233" y="388"/>
                  </a:cubicBezTo>
                  <a:lnTo>
                    <a:pt x="280" y="388"/>
                  </a:lnTo>
                  <a:cubicBezTo>
                    <a:pt x="388" y="372"/>
                    <a:pt x="481" y="310"/>
                    <a:pt x="481" y="202"/>
                  </a:cubicBezTo>
                  <a:cubicBezTo>
                    <a:pt x="481" y="140"/>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26"/>
            <p:cNvSpPr/>
            <p:nvPr/>
          </p:nvSpPr>
          <p:spPr>
            <a:xfrm>
              <a:off x="1658338" y="3752200"/>
              <a:ext cx="533150" cy="532400"/>
            </a:xfrm>
            <a:custGeom>
              <a:avLst/>
              <a:gdLst/>
              <a:ahLst/>
              <a:cxnLst/>
              <a:rect l="l" t="t" r="r" b="b"/>
              <a:pathLst>
                <a:path w="21326" h="21296" extrusionOk="0">
                  <a:moveTo>
                    <a:pt x="10793" y="604"/>
                  </a:moveTo>
                  <a:cubicBezTo>
                    <a:pt x="11029" y="604"/>
                    <a:pt x="11265" y="616"/>
                    <a:pt x="11446" y="652"/>
                  </a:cubicBezTo>
                  <a:cubicBezTo>
                    <a:pt x="11524" y="667"/>
                    <a:pt x="11586" y="745"/>
                    <a:pt x="11570" y="822"/>
                  </a:cubicBezTo>
                  <a:cubicBezTo>
                    <a:pt x="11570" y="900"/>
                    <a:pt x="11493" y="946"/>
                    <a:pt x="11431" y="946"/>
                  </a:cubicBezTo>
                  <a:lnTo>
                    <a:pt x="11400" y="946"/>
                  </a:lnTo>
                  <a:cubicBezTo>
                    <a:pt x="11229" y="915"/>
                    <a:pt x="11003" y="905"/>
                    <a:pt x="10778" y="905"/>
                  </a:cubicBezTo>
                  <a:cubicBezTo>
                    <a:pt x="10326" y="905"/>
                    <a:pt x="9875" y="946"/>
                    <a:pt x="9864" y="946"/>
                  </a:cubicBezTo>
                  <a:cubicBezTo>
                    <a:pt x="9787" y="946"/>
                    <a:pt x="9709" y="884"/>
                    <a:pt x="9709" y="807"/>
                  </a:cubicBezTo>
                  <a:cubicBezTo>
                    <a:pt x="9709" y="729"/>
                    <a:pt x="9771" y="652"/>
                    <a:pt x="9818" y="652"/>
                  </a:cubicBezTo>
                  <a:cubicBezTo>
                    <a:pt x="9849" y="652"/>
                    <a:pt x="10321" y="604"/>
                    <a:pt x="10793" y="604"/>
                  </a:cubicBezTo>
                  <a:close/>
                  <a:moveTo>
                    <a:pt x="7864" y="853"/>
                  </a:moveTo>
                  <a:lnTo>
                    <a:pt x="7941" y="869"/>
                  </a:lnTo>
                  <a:cubicBezTo>
                    <a:pt x="8065" y="884"/>
                    <a:pt x="8220" y="931"/>
                    <a:pt x="8251" y="1055"/>
                  </a:cubicBezTo>
                  <a:cubicBezTo>
                    <a:pt x="8267" y="1102"/>
                    <a:pt x="8251" y="1164"/>
                    <a:pt x="8236" y="1195"/>
                  </a:cubicBezTo>
                  <a:cubicBezTo>
                    <a:pt x="8189" y="1241"/>
                    <a:pt x="8143" y="1272"/>
                    <a:pt x="8081" y="1288"/>
                  </a:cubicBezTo>
                  <a:lnTo>
                    <a:pt x="8019" y="1288"/>
                  </a:lnTo>
                  <a:cubicBezTo>
                    <a:pt x="7957" y="1288"/>
                    <a:pt x="7879" y="1257"/>
                    <a:pt x="7802" y="1210"/>
                  </a:cubicBezTo>
                  <a:lnTo>
                    <a:pt x="7786" y="1195"/>
                  </a:lnTo>
                  <a:lnTo>
                    <a:pt x="7770" y="946"/>
                  </a:lnTo>
                  <a:lnTo>
                    <a:pt x="7833" y="946"/>
                  </a:lnTo>
                  <a:cubicBezTo>
                    <a:pt x="7848" y="946"/>
                    <a:pt x="7864" y="931"/>
                    <a:pt x="7864" y="900"/>
                  </a:cubicBezTo>
                  <a:lnTo>
                    <a:pt x="7864" y="853"/>
                  </a:lnTo>
                  <a:close/>
                  <a:moveTo>
                    <a:pt x="9011" y="1179"/>
                  </a:moveTo>
                  <a:cubicBezTo>
                    <a:pt x="9042" y="1195"/>
                    <a:pt x="9089" y="1210"/>
                    <a:pt x="9120" y="1257"/>
                  </a:cubicBezTo>
                  <a:cubicBezTo>
                    <a:pt x="9182" y="1350"/>
                    <a:pt x="9182" y="1489"/>
                    <a:pt x="9104" y="1582"/>
                  </a:cubicBezTo>
                  <a:cubicBezTo>
                    <a:pt x="9073" y="1644"/>
                    <a:pt x="8996" y="1675"/>
                    <a:pt x="8918" y="1675"/>
                  </a:cubicBezTo>
                  <a:cubicBezTo>
                    <a:pt x="8872" y="1675"/>
                    <a:pt x="8841" y="1675"/>
                    <a:pt x="8779" y="1644"/>
                  </a:cubicBezTo>
                  <a:cubicBezTo>
                    <a:pt x="8732" y="1582"/>
                    <a:pt x="8717" y="1489"/>
                    <a:pt x="8748" y="1396"/>
                  </a:cubicBezTo>
                  <a:cubicBezTo>
                    <a:pt x="8763" y="1288"/>
                    <a:pt x="8810" y="1241"/>
                    <a:pt x="8872" y="1195"/>
                  </a:cubicBezTo>
                  <a:cubicBezTo>
                    <a:pt x="8918" y="1179"/>
                    <a:pt x="8965" y="1179"/>
                    <a:pt x="9011" y="1179"/>
                  </a:cubicBezTo>
                  <a:close/>
                  <a:moveTo>
                    <a:pt x="5785" y="1815"/>
                  </a:moveTo>
                  <a:lnTo>
                    <a:pt x="5816" y="1831"/>
                  </a:lnTo>
                  <a:cubicBezTo>
                    <a:pt x="5847" y="1893"/>
                    <a:pt x="5832" y="1986"/>
                    <a:pt x="5770" y="2048"/>
                  </a:cubicBezTo>
                  <a:cubicBezTo>
                    <a:pt x="5739" y="2063"/>
                    <a:pt x="5692" y="2094"/>
                    <a:pt x="5661" y="2094"/>
                  </a:cubicBezTo>
                  <a:cubicBezTo>
                    <a:pt x="5630" y="2094"/>
                    <a:pt x="5599" y="2063"/>
                    <a:pt x="5584" y="2063"/>
                  </a:cubicBezTo>
                  <a:lnTo>
                    <a:pt x="5537" y="2048"/>
                  </a:lnTo>
                  <a:lnTo>
                    <a:pt x="5537" y="1862"/>
                  </a:lnTo>
                  <a:lnTo>
                    <a:pt x="5599" y="1877"/>
                  </a:lnTo>
                  <a:lnTo>
                    <a:pt x="5599" y="1815"/>
                  </a:lnTo>
                  <a:close/>
                  <a:moveTo>
                    <a:pt x="4901" y="2203"/>
                  </a:moveTo>
                  <a:cubicBezTo>
                    <a:pt x="4994" y="2203"/>
                    <a:pt x="5118" y="2265"/>
                    <a:pt x="5149" y="2342"/>
                  </a:cubicBezTo>
                  <a:cubicBezTo>
                    <a:pt x="5165" y="2373"/>
                    <a:pt x="5165" y="2451"/>
                    <a:pt x="5149" y="2513"/>
                  </a:cubicBezTo>
                  <a:cubicBezTo>
                    <a:pt x="5134" y="2575"/>
                    <a:pt x="5087" y="2606"/>
                    <a:pt x="5041" y="2621"/>
                  </a:cubicBezTo>
                  <a:lnTo>
                    <a:pt x="5010" y="2621"/>
                  </a:lnTo>
                  <a:lnTo>
                    <a:pt x="4700" y="2528"/>
                  </a:lnTo>
                  <a:lnTo>
                    <a:pt x="4731" y="2482"/>
                  </a:lnTo>
                  <a:cubicBezTo>
                    <a:pt x="4746" y="2435"/>
                    <a:pt x="4731" y="2420"/>
                    <a:pt x="4731" y="2420"/>
                  </a:cubicBezTo>
                  <a:cubicBezTo>
                    <a:pt x="4731" y="2358"/>
                    <a:pt x="4700" y="2296"/>
                    <a:pt x="4762" y="2234"/>
                  </a:cubicBezTo>
                  <a:cubicBezTo>
                    <a:pt x="4777" y="2218"/>
                    <a:pt x="4824" y="2203"/>
                    <a:pt x="4886" y="2203"/>
                  </a:cubicBezTo>
                  <a:close/>
                  <a:moveTo>
                    <a:pt x="4080" y="2967"/>
                  </a:moveTo>
                  <a:cubicBezTo>
                    <a:pt x="4122" y="2967"/>
                    <a:pt x="4166" y="2987"/>
                    <a:pt x="4203" y="3025"/>
                  </a:cubicBezTo>
                  <a:cubicBezTo>
                    <a:pt x="4265" y="3071"/>
                    <a:pt x="4234" y="3149"/>
                    <a:pt x="4188" y="3211"/>
                  </a:cubicBezTo>
                  <a:cubicBezTo>
                    <a:pt x="3800" y="3521"/>
                    <a:pt x="3211" y="4234"/>
                    <a:pt x="3211" y="4234"/>
                  </a:cubicBezTo>
                  <a:cubicBezTo>
                    <a:pt x="3180" y="4281"/>
                    <a:pt x="3133" y="4297"/>
                    <a:pt x="3102" y="4297"/>
                  </a:cubicBezTo>
                  <a:cubicBezTo>
                    <a:pt x="3056" y="4297"/>
                    <a:pt x="3025" y="4281"/>
                    <a:pt x="2994" y="4266"/>
                  </a:cubicBezTo>
                  <a:cubicBezTo>
                    <a:pt x="2947" y="4203"/>
                    <a:pt x="2916" y="4110"/>
                    <a:pt x="2994" y="4064"/>
                  </a:cubicBezTo>
                  <a:cubicBezTo>
                    <a:pt x="3025" y="4048"/>
                    <a:pt x="3598" y="3350"/>
                    <a:pt x="4002" y="2994"/>
                  </a:cubicBezTo>
                  <a:cubicBezTo>
                    <a:pt x="4026" y="2975"/>
                    <a:pt x="4053" y="2967"/>
                    <a:pt x="4080" y="2967"/>
                  </a:cubicBezTo>
                  <a:close/>
                  <a:moveTo>
                    <a:pt x="4220" y="3972"/>
                  </a:moveTo>
                  <a:cubicBezTo>
                    <a:pt x="4259" y="3972"/>
                    <a:pt x="4295" y="3985"/>
                    <a:pt x="4312" y="4002"/>
                  </a:cubicBezTo>
                  <a:cubicBezTo>
                    <a:pt x="4358" y="4079"/>
                    <a:pt x="4358" y="4157"/>
                    <a:pt x="4296" y="4219"/>
                  </a:cubicBezTo>
                  <a:cubicBezTo>
                    <a:pt x="4048" y="4452"/>
                    <a:pt x="3505" y="4994"/>
                    <a:pt x="3505" y="4994"/>
                  </a:cubicBezTo>
                  <a:cubicBezTo>
                    <a:pt x="3490" y="5010"/>
                    <a:pt x="3443" y="5041"/>
                    <a:pt x="3412" y="5041"/>
                  </a:cubicBezTo>
                  <a:cubicBezTo>
                    <a:pt x="3366" y="5041"/>
                    <a:pt x="3335" y="5010"/>
                    <a:pt x="3319" y="4994"/>
                  </a:cubicBezTo>
                  <a:cubicBezTo>
                    <a:pt x="3257" y="4932"/>
                    <a:pt x="3257" y="4839"/>
                    <a:pt x="3319" y="4777"/>
                  </a:cubicBezTo>
                  <a:cubicBezTo>
                    <a:pt x="3335" y="4762"/>
                    <a:pt x="3847" y="4234"/>
                    <a:pt x="4126" y="4002"/>
                  </a:cubicBezTo>
                  <a:cubicBezTo>
                    <a:pt x="4154" y="3981"/>
                    <a:pt x="4188" y="3972"/>
                    <a:pt x="4220" y="3972"/>
                  </a:cubicBezTo>
                  <a:close/>
                  <a:moveTo>
                    <a:pt x="2551" y="4572"/>
                  </a:moveTo>
                  <a:cubicBezTo>
                    <a:pt x="2582" y="4572"/>
                    <a:pt x="2612" y="4582"/>
                    <a:pt x="2637" y="4607"/>
                  </a:cubicBezTo>
                  <a:cubicBezTo>
                    <a:pt x="2683" y="4669"/>
                    <a:pt x="2714" y="4762"/>
                    <a:pt x="2652" y="4824"/>
                  </a:cubicBezTo>
                  <a:cubicBezTo>
                    <a:pt x="2327" y="5212"/>
                    <a:pt x="1939" y="5863"/>
                    <a:pt x="1939" y="5863"/>
                  </a:cubicBezTo>
                  <a:cubicBezTo>
                    <a:pt x="1908" y="5925"/>
                    <a:pt x="1877" y="5941"/>
                    <a:pt x="1815" y="5941"/>
                  </a:cubicBezTo>
                  <a:cubicBezTo>
                    <a:pt x="1784" y="5941"/>
                    <a:pt x="1753" y="5941"/>
                    <a:pt x="1737" y="5925"/>
                  </a:cubicBezTo>
                  <a:cubicBezTo>
                    <a:pt x="1675" y="5863"/>
                    <a:pt x="1660" y="5785"/>
                    <a:pt x="1660" y="5708"/>
                  </a:cubicBezTo>
                  <a:cubicBezTo>
                    <a:pt x="1675" y="5692"/>
                    <a:pt x="2063" y="5041"/>
                    <a:pt x="2420" y="4622"/>
                  </a:cubicBezTo>
                  <a:cubicBezTo>
                    <a:pt x="2457" y="4594"/>
                    <a:pt x="2505" y="4572"/>
                    <a:pt x="2551" y="4572"/>
                  </a:cubicBezTo>
                  <a:close/>
                  <a:moveTo>
                    <a:pt x="1472" y="6347"/>
                  </a:moveTo>
                  <a:cubicBezTo>
                    <a:pt x="1563" y="6347"/>
                    <a:pt x="1653" y="6389"/>
                    <a:pt x="1706" y="6452"/>
                  </a:cubicBezTo>
                  <a:cubicBezTo>
                    <a:pt x="1784" y="6545"/>
                    <a:pt x="1753" y="6716"/>
                    <a:pt x="1644" y="6794"/>
                  </a:cubicBezTo>
                  <a:lnTo>
                    <a:pt x="1567" y="6794"/>
                  </a:lnTo>
                  <a:cubicBezTo>
                    <a:pt x="1474" y="6794"/>
                    <a:pt x="1396" y="6763"/>
                    <a:pt x="1334" y="6685"/>
                  </a:cubicBezTo>
                  <a:cubicBezTo>
                    <a:pt x="1272" y="6592"/>
                    <a:pt x="1272" y="6468"/>
                    <a:pt x="1334" y="6390"/>
                  </a:cubicBezTo>
                  <a:lnTo>
                    <a:pt x="1350" y="6375"/>
                  </a:lnTo>
                  <a:cubicBezTo>
                    <a:pt x="1388" y="6355"/>
                    <a:pt x="1430" y="6347"/>
                    <a:pt x="1472" y="6347"/>
                  </a:cubicBezTo>
                  <a:close/>
                  <a:moveTo>
                    <a:pt x="2637" y="6716"/>
                  </a:moveTo>
                  <a:lnTo>
                    <a:pt x="2637" y="6763"/>
                  </a:lnTo>
                  <a:cubicBezTo>
                    <a:pt x="2637" y="6840"/>
                    <a:pt x="2637" y="6887"/>
                    <a:pt x="2606" y="6964"/>
                  </a:cubicBezTo>
                  <a:cubicBezTo>
                    <a:pt x="2575" y="7026"/>
                    <a:pt x="2513" y="7088"/>
                    <a:pt x="2435" y="7088"/>
                  </a:cubicBezTo>
                  <a:lnTo>
                    <a:pt x="2404" y="7088"/>
                  </a:lnTo>
                  <a:cubicBezTo>
                    <a:pt x="2296" y="7073"/>
                    <a:pt x="2265" y="6964"/>
                    <a:pt x="2280" y="6887"/>
                  </a:cubicBezTo>
                  <a:cubicBezTo>
                    <a:pt x="2296" y="6840"/>
                    <a:pt x="2327" y="6794"/>
                    <a:pt x="2373" y="6747"/>
                  </a:cubicBezTo>
                  <a:lnTo>
                    <a:pt x="2420" y="6716"/>
                  </a:lnTo>
                  <a:close/>
                  <a:moveTo>
                    <a:pt x="1877" y="7724"/>
                  </a:moveTo>
                  <a:cubicBezTo>
                    <a:pt x="1954" y="7724"/>
                    <a:pt x="2016" y="7740"/>
                    <a:pt x="2047" y="7786"/>
                  </a:cubicBezTo>
                  <a:cubicBezTo>
                    <a:pt x="2094" y="7833"/>
                    <a:pt x="2109" y="7879"/>
                    <a:pt x="2109" y="7926"/>
                  </a:cubicBezTo>
                  <a:cubicBezTo>
                    <a:pt x="2109" y="8019"/>
                    <a:pt x="2016" y="8096"/>
                    <a:pt x="1908" y="8112"/>
                  </a:cubicBezTo>
                  <a:lnTo>
                    <a:pt x="1861" y="8112"/>
                  </a:lnTo>
                  <a:cubicBezTo>
                    <a:pt x="1784" y="8112"/>
                    <a:pt x="1722" y="8096"/>
                    <a:pt x="1660" y="8081"/>
                  </a:cubicBezTo>
                  <a:lnTo>
                    <a:pt x="1629" y="8065"/>
                  </a:lnTo>
                  <a:lnTo>
                    <a:pt x="1660" y="7771"/>
                  </a:lnTo>
                  <a:lnTo>
                    <a:pt x="1706" y="7771"/>
                  </a:lnTo>
                  <a:cubicBezTo>
                    <a:pt x="1753" y="7755"/>
                    <a:pt x="1815" y="7724"/>
                    <a:pt x="1877" y="7724"/>
                  </a:cubicBezTo>
                  <a:close/>
                  <a:moveTo>
                    <a:pt x="734" y="9686"/>
                  </a:moveTo>
                  <a:cubicBezTo>
                    <a:pt x="748" y="9686"/>
                    <a:pt x="762" y="9688"/>
                    <a:pt x="776" y="9694"/>
                  </a:cubicBezTo>
                  <a:cubicBezTo>
                    <a:pt x="853" y="9709"/>
                    <a:pt x="900" y="9787"/>
                    <a:pt x="884" y="9864"/>
                  </a:cubicBezTo>
                  <a:cubicBezTo>
                    <a:pt x="884" y="9864"/>
                    <a:pt x="776" y="10593"/>
                    <a:pt x="822" y="11090"/>
                  </a:cubicBezTo>
                  <a:cubicBezTo>
                    <a:pt x="853" y="11167"/>
                    <a:pt x="791" y="11245"/>
                    <a:pt x="714" y="11245"/>
                  </a:cubicBezTo>
                  <a:cubicBezTo>
                    <a:pt x="621" y="11245"/>
                    <a:pt x="559" y="11183"/>
                    <a:pt x="543" y="11105"/>
                  </a:cubicBezTo>
                  <a:cubicBezTo>
                    <a:pt x="465" y="10578"/>
                    <a:pt x="590" y="9849"/>
                    <a:pt x="590" y="9802"/>
                  </a:cubicBezTo>
                  <a:cubicBezTo>
                    <a:pt x="615" y="9739"/>
                    <a:pt x="672" y="9686"/>
                    <a:pt x="734" y="9686"/>
                  </a:cubicBezTo>
                  <a:close/>
                  <a:moveTo>
                    <a:pt x="1861" y="10593"/>
                  </a:moveTo>
                  <a:cubicBezTo>
                    <a:pt x="1939" y="10593"/>
                    <a:pt x="1985" y="10671"/>
                    <a:pt x="1985" y="10749"/>
                  </a:cubicBezTo>
                  <a:cubicBezTo>
                    <a:pt x="1985" y="10749"/>
                    <a:pt x="1954" y="11183"/>
                    <a:pt x="2063" y="11431"/>
                  </a:cubicBezTo>
                  <a:cubicBezTo>
                    <a:pt x="2109" y="11508"/>
                    <a:pt x="2063" y="11602"/>
                    <a:pt x="1985" y="11633"/>
                  </a:cubicBezTo>
                  <a:cubicBezTo>
                    <a:pt x="1970" y="11648"/>
                    <a:pt x="1954" y="11648"/>
                    <a:pt x="1939" y="11648"/>
                  </a:cubicBezTo>
                  <a:cubicBezTo>
                    <a:pt x="1877" y="11648"/>
                    <a:pt x="1815" y="11633"/>
                    <a:pt x="1799" y="11571"/>
                  </a:cubicBezTo>
                  <a:cubicBezTo>
                    <a:pt x="1660" y="11245"/>
                    <a:pt x="1706" y="10749"/>
                    <a:pt x="1706" y="10733"/>
                  </a:cubicBezTo>
                  <a:cubicBezTo>
                    <a:pt x="1706" y="10655"/>
                    <a:pt x="1784" y="10593"/>
                    <a:pt x="1861" y="10593"/>
                  </a:cubicBezTo>
                  <a:close/>
                  <a:moveTo>
                    <a:pt x="2954" y="13166"/>
                  </a:moveTo>
                  <a:cubicBezTo>
                    <a:pt x="2990" y="13166"/>
                    <a:pt x="3027" y="13176"/>
                    <a:pt x="3056" y="13199"/>
                  </a:cubicBezTo>
                  <a:lnTo>
                    <a:pt x="3071" y="13215"/>
                  </a:lnTo>
                  <a:lnTo>
                    <a:pt x="3071" y="13230"/>
                  </a:lnTo>
                  <a:cubicBezTo>
                    <a:pt x="3102" y="13308"/>
                    <a:pt x="3118" y="13385"/>
                    <a:pt x="3071" y="13463"/>
                  </a:cubicBezTo>
                  <a:cubicBezTo>
                    <a:pt x="3056" y="13525"/>
                    <a:pt x="2978" y="13571"/>
                    <a:pt x="2916" y="13571"/>
                  </a:cubicBezTo>
                  <a:cubicBezTo>
                    <a:pt x="2900" y="13571"/>
                    <a:pt x="2869" y="13571"/>
                    <a:pt x="2838" y="13540"/>
                  </a:cubicBezTo>
                  <a:cubicBezTo>
                    <a:pt x="2792" y="13447"/>
                    <a:pt x="2761" y="13354"/>
                    <a:pt x="2807" y="13246"/>
                  </a:cubicBezTo>
                  <a:cubicBezTo>
                    <a:pt x="2827" y="13196"/>
                    <a:pt x="2890" y="13166"/>
                    <a:pt x="2954" y="13166"/>
                  </a:cubicBezTo>
                  <a:close/>
                  <a:moveTo>
                    <a:pt x="1265" y="11816"/>
                  </a:moveTo>
                  <a:cubicBezTo>
                    <a:pt x="1283" y="11816"/>
                    <a:pt x="1300" y="11817"/>
                    <a:pt x="1319" y="11819"/>
                  </a:cubicBezTo>
                  <a:cubicBezTo>
                    <a:pt x="1474" y="11865"/>
                    <a:pt x="1567" y="11989"/>
                    <a:pt x="1629" y="12113"/>
                  </a:cubicBezTo>
                  <a:cubicBezTo>
                    <a:pt x="1830" y="12517"/>
                    <a:pt x="1954" y="12920"/>
                    <a:pt x="2016" y="13370"/>
                  </a:cubicBezTo>
                  <a:cubicBezTo>
                    <a:pt x="2047" y="13664"/>
                    <a:pt x="1892" y="13959"/>
                    <a:pt x="1644" y="14052"/>
                  </a:cubicBezTo>
                  <a:cubicBezTo>
                    <a:pt x="1598" y="14068"/>
                    <a:pt x="1551" y="14068"/>
                    <a:pt x="1505" y="14068"/>
                  </a:cubicBezTo>
                  <a:cubicBezTo>
                    <a:pt x="1256" y="14068"/>
                    <a:pt x="1117" y="13804"/>
                    <a:pt x="1086" y="13695"/>
                  </a:cubicBezTo>
                  <a:cubicBezTo>
                    <a:pt x="884" y="13292"/>
                    <a:pt x="698" y="12749"/>
                    <a:pt x="822" y="12206"/>
                  </a:cubicBezTo>
                  <a:cubicBezTo>
                    <a:pt x="880" y="12004"/>
                    <a:pt x="1032" y="11816"/>
                    <a:pt x="1265" y="11816"/>
                  </a:cubicBezTo>
                  <a:close/>
                  <a:moveTo>
                    <a:pt x="1396" y="14548"/>
                  </a:moveTo>
                  <a:lnTo>
                    <a:pt x="1675" y="14595"/>
                  </a:lnTo>
                  <a:lnTo>
                    <a:pt x="1675" y="14626"/>
                  </a:lnTo>
                  <a:cubicBezTo>
                    <a:pt x="1675" y="14688"/>
                    <a:pt x="1706" y="14765"/>
                    <a:pt x="1675" y="14828"/>
                  </a:cubicBezTo>
                  <a:cubicBezTo>
                    <a:pt x="1644" y="14905"/>
                    <a:pt x="1582" y="14967"/>
                    <a:pt x="1505" y="14967"/>
                  </a:cubicBezTo>
                  <a:lnTo>
                    <a:pt x="1489" y="14967"/>
                  </a:lnTo>
                  <a:cubicBezTo>
                    <a:pt x="1396" y="14936"/>
                    <a:pt x="1350" y="14859"/>
                    <a:pt x="1334" y="14781"/>
                  </a:cubicBezTo>
                  <a:cubicBezTo>
                    <a:pt x="1334" y="14703"/>
                    <a:pt x="1350" y="14641"/>
                    <a:pt x="1365" y="14595"/>
                  </a:cubicBezTo>
                  <a:lnTo>
                    <a:pt x="1396" y="14548"/>
                  </a:lnTo>
                  <a:close/>
                  <a:moveTo>
                    <a:pt x="2652" y="14347"/>
                  </a:moveTo>
                  <a:cubicBezTo>
                    <a:pt x="2761" y="14548"/>
                    <a:pt x="2885" y="14765"/>
                    <a:pt x="2978" y="14983"/>
                  </a:cubicBezTo>
                  <a:lnTo>
                    <a:pt x="3180" y="14548"/>
                  </a:lnTo>
                  <a:cubicBezTo>
                    <a:pt x="3203" y="14491"/>
                    <a:pt x="3251" y="14459"/>
                    <a:pt x="3306" y="14459"/>
                  </a:cubicBezTo>
                  <a:cubicBezTo>
                    <a:pt x="3326" y="14459"/>
                    <a:pt x="3346" y="14463"/>
                    <a:pt x="3366" y="14471"/>
                  </a:cubicBezTo>
                  <a:cubicBezTo>
                    <a:pt x="3443" y="14517"/>
                    <a:pt x="3490" y="14595"/>
                    <a:pt x="3443" y="14672"/>
                  </a:cubicBezTo>
                  <a:lnTo>
                    <a:pt x="3226" y="15153"/>
                  </a:lnTo>
                  <a:cubicBezTo>
                    <a:pt x="3428" y="15246"/>
                    <a:pt x="3645" y="15370"/>
                    <a:pt x="3831" y="15463"/>
                  </a:cubicBezTo>
                  <a:cubicBezTo>
                    <a:pt x="3909" y="15510"/>
                    <a:pt x="3924" y="15588"/>
                    <a:pt x="3924" y="15681"/>
                  </a:cubicBezTo>
                  <a:cubicBezTo>
                    <a:pt x="3893" y="15743"/>
                    <a:pt x="3862" y="15758"/>
                    <a:pt x="3800" y="15758"/>
                  </a:cubicBezTo>
                  <a:cubicBezTo>
                    <a:pt x="3754" y="15758"/>
                    <a:pt x="3738" y="15758"/>
                    <a:pt x="3722" y="15743"/>
                  </a:cubicBezTo>
                  <a:cubicBezTo>
                    <a:pt x="3567" y="15665"/>
                    <a:pt x="3397" y="15556"/>
                    <a:pt x="3211" y="15479"/>
                  </a:cubicBezTo>
                  <a:lnTo>
                    <a:pt x="3211" y="15479"/>
                  </a:lnTo>
                  <a:cubicBezTo>
                    <a:pt x="3319" y="15712"/>
                    <a:pt x="3397" y="15944"/>
                    <a:pt x="3474" y="16177"/>
                  </a:cubicBezTo>
                  <a:lnTo>
                    <a:pt x="3195" y="16254"/>
                  </a:lnTo>
                  <a:cubicBezTo>
                    <a:pt x="3133" y="16084"/>
                    <a:pt x="3056" y="15913"/>
                    <a:pt x="3009" y="15743"/>
                  </a:cubicBezTo>
                  <a:lnTo>
                    <a:pt x="2885" y="15991"/>
                  </a:lnTo>
                  <a:cubicBezTo>
                    <a:pt x="2869" y="16022"/>
                    <a:pt x="2807" y="16068"/>
                    <a:pt x="2745" y="16068"/>
                  </a:cubicBezTo>
                  <a:cubicBezTo>
                    <a:pt x="2730" y="16068"/>
                    <a:pt x="2714" y="16053"/>
                    <a:pt x="2699" y="16053"/>
                  </a:cubicBezTo>
                  <a:cubicBezTo>
                    <a:pt x="2621" y="16006"/>
                    <a:pt x="2575" y="15929"/>
                    <a:pt x="2621" y="15851"/>
                  </a:cubicBezTo>
                  <a:lnTo>
                    <a:pt x="2838" y="15324"/>
                  </a:lnTo>
                  <a:cubicBezTo>
                    <a:pt x="2823" y="15308"/>
                    <a:pt x="2823" y="15277"/>
                    <a:pt x="2807" y="15246"/>
                  </a:cubicBezTo>
                  <a:cubicBezTo>
                    <a:pt x="2621" y="15169"/>
                    <a:pt x="2435" y="15076"/>
                    <a:pt x="2265" y="14998"/>
                  </a:cubicBezTo>
                  <a:cubicBezTo>
                    <a:pt x="2187" y="14967"/>
                    <a:pt x="2156" y="14890"/>
                    <a:pt x="2187" y="14812"/>
                  </a:cubicBezTo>
                  <a:cubicBezTo>
                    <a:pt x="2210" y="14756"/>
                    <a:pt x="2256" y="14716"/>
                    <a:pt x="2310" y="14716"/>
                  </a:cubicBezTo>
                  <a:cubicBezTo>
                    <a:pt x="2330" y="14716"/>
                    <a:pt x="2352" y="14722"/>
                    <a:pt x="2373" y="14734"/>
                  </a:cubicBezTo>
                  <a:cubicBezTo>
                    <a:pt x="2451" y="14750"/>
                    <a:pt x="2513" y="14781"/>
                    <a:pt x="2590" y="14828"/>
                  </a:cubicBezTo>
                  <a:cubicBezTo>
                    <a:pt x="2513" y="14703"/>
                    <a:pt x="2451" y="14595"/>
                    <a:pt x="2404" y="14471"/>
                  </a:cubicBezTo>
                  <a:lnTo>
                    <a:pt x="2652" y="14347"/>
                  </a:lnTo>
                  <a:close/>
                  <a:moveTo>
                    <a:pt x="4669" y="16441"/>
                  </a:moveTo>
                  <a:cubicBezTo>
                    <a:pt x="4731" y="16441"/>
                    <a:pt x="4777" y="16456"/>
                    <a:pt x="4824" y="16518"/>
                  </a:cubicBezTo>
                  <a:cubicBezTo>
                    <a:pt x="4855" y="16565"/>
                    <a:pt x="4886" y="16627"/>
                    <a:pt x="4886" y="16704"/>
                  </a:cubicBezTo>
                  <a:cubicBezTo>
                    <a:pt x="4870" y="16766"/>
                    <a:pt x="4808" y="16797"/>
                    <a:pt x="4746" y="16828"/>
                  </a:cubicBezTo>
                  <a:lnTo>
                    <a:pt x="4684" y="16828"/>
                  </a:lnTo>
                  <a:cubicBezTo>
                    <a:pt x="4653" y="16828"/>
                    <a:pt x="4607" y="16797"/>
                    <a:pt x="4576" y="16782"/>
                  </a:cubicBezTo>
                  <a:cubicBezTo>
                    <a:pt x="4529" y="16751"/>
                    <a:pt x="4498" y="16673"/>
                    <a:pt x="4513" y="16611"/>
                  </a:cubicBezTo>
                  <a:cubicBezTo>
                    <a:pt x="4513" y="16549"/>
                    <a:pt x="4544" y="16487"/>
                    <a:pt x="4607" y="16472"/>
                  </a:cubicBezTo>
                  <a:lnTo>
                    <a:pt x="4622" y="16518"/>
                  </a:lnTo>
                  <a:lnTo>
                    <a:pt x="4669" y="16487"/>
                  </a:lnTo>
                  <a:lnTo>
                    <a:pt x="4669" y="16441"/>
                  </a:lnTo>
                  <a:close/>
                  <a:moveTo>
                    <a:pt x="3019" y="16679"/>
                  </a:moveTo>
                  <a:cubicBezTo>
                    <a:pt x="3051" y="16679"/>
                    <a:pt x="3084" y="16684"/>
                    <a:pt x="3118" y="16704"/>
                  </a:cubicBezTo>
                  <a:cubicBezTo>
                    <a:pt x="3195" y="16751"/>
                    <a:pt x="3273" y="16828"/>
                    <a:pt x="3257" y="16921"/>
                  </a:cubicBezTo>
                  <a:cubicBezTo>
                    <a:pt x="3226" y="16983"/>
                    <a:pt x="3211" y="17014"/>
                    <a:pt x="3180" y="17061"/>
                  </a:cubicBezTo>
                  <a:cubicBezTo>
                    <a:pt x="3133" y="17076"/>
                    <a:pt x="3102" y="17092"/>
                    <a:pt x="3056" y="17092"/>
                  </a:cubicBezTo>
                  <a:cubicBezTo>
                    <a:pt x="3025" y="17092"/>
                    <a:pt x="3009" y="17076"/>
                    <a:pt x="2978" y="17076"/>
                  </a:cubicBezTo>
                  <a:cubicBezTo>
                    <a:pt x="2885" y="17030"/>
                    <a:pt x="2807" y="16937"/>
                    <a:pt x="2823" y="16844"/>
                  </a:cubicBezTo>
                  <a:lnTo>
                    <a:pt x="2869" y="16844"/>
                  </a:lnTo>
                  <a:cubicBezTo>
                    <a:pt x="2854" y="16782"/>
                    <a:pt x="2869" y="16751"/>
                    <a:pt x="2869" y="16720"/>
                  </a:cubicBezTo>
                  <a:lnTo>
                    <a:pt x="2869" y="16689"/>
                  </a:lnTo>
                  <a:lnTo>
                    <a:pt x="2900" y="16689"/>
                  </a:lnTo>
                  <a:cubicBezTo>
                    <a:pt x="2936" y="16689"/>
                    <a:pt x="2976" y="16679"/>
                    <a:pt x="3019" y="16679"/>
                  </a:cubicBezTo>
                  <a:close/>
                  <a:moveTo>
                    <a:pt x="6308" y="17880"/>
                  </a:moveTo>
                  <a:cubicBezTo>
                    <a:pt x="6315" y="17880"/>
                    <a:pt x="6322" y="17881"/>
                    <a:pt x="6328" y="17883"/>
                  </a:cubicBezTo>
                  <a:lnTo>
                    <a:pt x="6313" y="17945"/>
                  </a:lnTo>
                  <a:lnTo>
                    <a:pt x="6313" y="17960"/>
                  </a:lnTo>
                  <a:lnTo>
                    <a:pt x="6328" y="17914"/>
                  </a:lnTo>
                  <a:lnTo>
                    <a:pt x="6514" y="17945"/>
                  </a:lnTo>
                  <a:lnTo>
                    <a:pt x="6452" y="18240"/>
                  </a:lnTo>
                  <a:lnTo>
                    <a:pt x="6437" y="18255"/>
                  </a:lnTo>
                  <a:cubicBezTo>
                    <a:pt x="6406" y="18271"/>
                    <a:pt x="6390" y="18271"/>
                    <a:pt x="6359" y="18271"/>
                  </a:cubicBezTo>
                  <a:cubicBezTo>
                    <a:pt x="6282" y="18271"/>
                    <a:pt x="6173" y="18224"/>
                    <a:pt x="6142" y="18147"/>
                  </a:cubicBezTo>
                  <a:cubicBezTo>
                    <a:pt x="6126" y="18085"/>
                    <a:pt x="6142" y="18007"/>
                    <a:pt x="6173" y="17945"/>
                  </a:cubicBezTo>
                  <a:cubicBezTo>
                    <a:pt x="6213" y="17918"/>
                    <a:pt x="6265" y="17880"/>
                    <a:pt x="6308" y="17880"/>
                  </a:cubicBezTo>
                  <a:close/>
                  <a:moveTo>
                    <a:pt x="5060" y="17901"/>
                  </a:moveTo>
                  <a:cubicBezTo>
                    <a:pt x="5133" y="17901"/>
                    <a:pt x="5206" y="17943"/>
                    <a:pt x="5227" y="18007"/>
                  </a:cubicBezTo>
                  <a:cubicBezTo>
                    <a:pt x="5273" y="18069"/>
                    <a:pt x="5273" y="18100"/>
                    <a:pt x="5242" y="18162"/>
                  </a:cubicBezTo>
                  <a:cubicBezTo>
                    <a:pt x="5227" y="18224"/>
                    <a:pt x="5196" y="18255"/>
                    <a:pt x="5149" y="18271"/>
                  </a:cubicBezTo>
                  <a:cubicBezTo>
                    <a:pt x="5134" y="18302"/>
                    <a:pt x="5118" y="18302"/>
                    <a:pt x="5072" y="18302"/>
                  </a:cubicBezTo>
                  <a:cubicBezTo>
                    <a:pt x="4994" y="18302"/>
                    <a:pt x="4932" y="18255"/>
                    <a:pt x="4886" y="18193"/>
                  </a:cubicBezTo>
                  <a:cubicBezTo>
                    <a:pt x="4839" y="18100"/>
                    <a:pt x="4855" y="17991"/>
                    <a:pt x="4963" y="17929"/>
                  </a:cubicBezTo>
                  <a:cubicBezTo>
                    <a:pt x="4992" y="17910"/>
                    <a:pt x="5026" y="17901"/>
                    <a:pt x="5060" y="17901"/>
                  </a:cubicBezTo>
                  <a:close/>
                  <a:moveTo>
                    <a:pt x="4364" y="18346"/>
                  </a:moveTo>
                  <a:cubicBezTo>
                    <a:pt x="4426" y="18346"/>
                    <a:pt x="4490" y="18377"/>
                    <a:pt x="4529" y="18426"/>
                  </a:cubicBezTo>
                  <a:cubicBezTo>
                    <a:pt x="4576" y="18488"/>
                    <a:pt x="4576" y="18534"/>
                    <a:pt x="4544" y="18581"/>
                  </a:cubicBezTo>
                  <a:cubicBezTo>
                    <a:pt x="4529" y="18658"/>
                    <a:pt x="4451" y="18720"/>
                    <a:pt x="4358" y="18720"/>
                  </a:cubicBezTo>
                  <a:cubicBezTo>
                    <a:pt x="4312" y="18720"/>
                    <a:pt x="4281" y="18705"/>
                    <a:pt x="4265" y="18689"/>
                  </a:cubicBezTo>
                  <a:cubicBezTo>
                    <a:pt x="4219" y="18643"/>
                    <a:pt x="4188" y="18581"/>
                    <a:pt x="4188" y="18534"/>
                  </a:cubicBezTo>
                  <a:cubicBezTo>
                    <a:pt x="4188" y="18472"/>
                    <a:pt x="4219" y="18410"/>
                    <a:pt x="4265" y="18379"/>
                  </a:cubicBezTo>
                  <a:cubicBezTo>
                    <a:pt x="4294" y="18356"/>
                    <a:pt x="4329" y="18346"/>
                    <a:pt x="4364" y="18346"/>
                  </a:cubicBezTo>
                  <a:close/>
                  <a:moveTo>
                    <a:pt x="18198" y="18159"/>
                  </a:moveTo>
                  <a:cubicBezTo>
                    <a:pt x="18186" y="18170"/>
                    <a:pt x="18174" y="18182"/>
                    <a:pt x="18162" y="18193"/>
                  </a:cubicBezTo>
                  <a:cubicBezTo>
                    <a:pt x="17914" y="18441"/>
                    <a:pt x="17655" y="18679"/>
                    <a:pt x="17384" y="18904"/>
                  </a:cubicBezTo>
                  <a:lnTo>
                    <a:pt x="17384" y="18904"/>
                  </a:lnTo>
                  <a:cubicBezTo>
                    <a:pt x="17668" y="18669"/>
                    <a:pt x="17940" y="18421"/>
                    <a:pt x="18198" y="18159"/>
                  </a:cubicBezTo>
                  <a:close/>
                  <a:moveTo>
                    <a:pt x="17384" y="18904"/>
                  </a:moveTo>
                  <a:lnTo>
                    <a:pt x="17384" y="18904"/>
                  </a:lnTo>
                  <a:cubicBezTo>
                    <a:pt x="17209" y="19048"/>
                    <a:pt x="17029" y="19187"/>
                    <a:pt x="16845" y="19321"/>
                  </a:cubicBezTo>
                  <a:lnTo>
                    <a:pt x="16845" y="19321"/>
                  </a:lnTo>
                  <a:cubicBezTo>
                    <a:pt x="17030" y="19188"/>
                    <a:pt x="17209" y="19049"/>
                    <a:pt x="17384" y="18904"/>
                  </a:cubicBezTo>
                  <a:close/>
                  <a:moveTo>
                    <a:pt x="16845" y="19321"/>
                  </a:moveTo>
                  <a:cubicBezTo>
                    <a:pt x="16760" y="19382"/>
                    <a:pt x="16673" y="19442"/>
                    <a:pt x="16586" y="19500"/>
                  </a:cubicBezTo>
                  <a:lnTo>
                    <a:pt x="16586" y="19500"/>
                  </a:lnTo>
                  <a:cubicBezTo>
                    <a:pt x="16589" y="19499"/>
                    <a:pt x="16592" y="19497"/>
                    <a:pt x="16595" y="19496"/>
                  </a:cubicBezTo>
                  <a:cubicBezTo>
                    <a:pt x="16679" y="19439"/>
                    <a:pt x="16762" y="19380"/>
                    <a:pt x="16845" y="19321"/>
                  </a:cubicBezTo>
                  <a:close/>
                  <a:moveTo>
                    <a:pt x="6661" y="18818"/>
                  </a:moveTo>
                  <a:cubicBezTo>
                    <a:pt x="6689" y="18818"/>
                    <a:pt x="6718" y="18827"/>
                    <a:pt x="6747" y="18845"/>
                  </a:cubicBezTo>
                  <a:cubicBezTo>
                    <a:pt x="6747" y="18845"/>
                    <a:pt x="7414" y="19201"/>
                    <a:pt x="7786" y="19310"/>
                  </a:cubicBezTo>
                  <a:cubicBezTo>
                    <a:pt x="7864" y="19325"/>
                    <a:pt x="7926" y="19403"/>
                    <a:pt x="7910" y="19480"/>
                  </a:cubicBezTo>
                  <a:cubicBezTo>
                    <a:pt x="7879" y="19558"/>
                    <a:pt x="7833" y="19589"/>
                    <a:pt x="7770" y="19589"/>
                  </a:cubicBezTo>
                  <a:lnTo>
                    <a:pt x="7724" y="19589"/>
                  </a:lnTo>
                  <a:cubicBezTo>
                    <a:pt x="7321" y="19480"/>
                    <a:pt x="6623" y="19108"/>
                    <a:pt x="6607" y="19093"/>
                  </a:cubicBezTo>
                  <a:cubicBezTo>
                    <a:pt x="6530" y="19046"/>
                    <a:pt x="6514" y="18969"/>
                    <a:pt x="6545" y="18891"/>
                  </a:cubicBezTo>
                  <a:cubicBezTo>
                    <a:pt x="6574" y="18843"/>
                    <a:pt x="6616" y="18818"/>
                    <a:pt x="6661" y="18818"/>
                  </a:cubicBezTo>
                  <a:close/>
                  <a:moveTo>
                    <a:pt x="5167" y="18631"/>
                  </a:moveTo>
                  <a:cubicBezTo>
                    <a:pt x="5196" y="18631"/>
                    <a:pt x="5224" y="18640"/>
                    <a:pt x="5242" y="18658"/>
                  </a:cubicBezTo>
                  <a:cubicBezTo>
                    <a:pt x="5242" y="18658"/>
                    <a:pt x="5987" y="19248"/>
                    <a:pt x="6700" y="19573"/>
                  </a:cubicBezTo>
                  <a:cubicBezTo>
                    <a:pt x="6762" y="19620"/>
                    <a:pt x="6793" y="19713"/>
                    <a:pt x="6778" y="19775"/>
                  </a:cubicBezTo>
                  <a:cubicBezTo>
                    <a:pt x="6747" y="19806"/>
                    <a:pt x="6700" y="19853"/>
                    <a:pt x="6638" y="19853"/>
                  </a:cubicBezTo>
                  <a:cubicBezTo>
                    <a:pt x="6623" y="19853"/>
                    <a:pt x="6607" y="19822"/>
                    <a:pt x="6592" y="19822"/>
                  </a:cubicBezTo>
                  <a:cubicBezTo>
                    <a:pt x="5832" y="19480"/>
                    <a:pt x="5118" y="18891"/>
                    <a:pt x="5072" y="18876"/>
                  </a:cubicBezTo>
                  <a:cubicBezTo>
                    <a:pt x="5010" y="18845"/>
                    <a:pt x="4994" y="18736"/>
                    <a:pt x="5056" y="18689"/>
                  </a:cubicBezTo>
                  <a:cubicBezTo>
                    <a:pt x="5075" y="18652"/>
                    <a:pt x="5122" y="18631"/>
                    <a:pt x="5167" y="18631"/>
                  </a:cubicBezTo>
                  <a:close/>
                  <a:moveTo>
                    <a:pt x="7550" y="20273"/>
                  </a:moveTo>
                  <a:cubicBezTo>
                    <a:pt x="7607" y="20273"/>
                    <a:pt x="7665" y="20289"/>
                    <a:pt x="7708" y="20318"/>
                  </a:cubicBezTo>
                  <a:cubicBezTo>
                    <a:pt x="7802" y="20364"/>
                    <a:pt x="7864" y="20504"/>
                    <a:pt x="7848" y="20613"/>
                  </a:cubicBezTo>
                  <a:cubicBezTo>
                    <a:pt x="7848" y="20659"/>
                    <a:pt x="7833" y="20690"/>
                    <a:pt x="7786" y="20721"/>
                  </a:cubicBezTo>
                  <a:cubicBezTo>
                    <a:pt x="7770" y="20721"/>
                    <a:pt x="7755" y="20737"/>
                    <a:pt x="7724" y="20737"/>
                  </a:cubicBezTo>
                  <a:cubicBezTo>
                    <a:pt x="7693" y="20752"/>
                    <a:pt x="7646" y="20752"/>
                    <a:pt x="7615" y="20752"/>
                  </a:cubicBezTo>
                  <a:cubicBezTo>
                    <a:pt x="7522" y="20752"/>
                    <a:pt x="7445" y="20737"/>
                    <a:pt x="7383" y="20675"/>
                  </a:cubicBezTo>
                  <a:cubicBezTo>
                    <a:pt x="7321" y="20644"/>
                    <a:pt x="7305" y="20566"/>
                    <a:pt x="7305" y="20489"/>
                  </a:cubicBezTo>
                  <a:cubicBezTo>
                    <a:pt x="7305" y="20426"/>
                    <a:pt x="7352" y="20364"/>
                    <a:pt x="7383" y="20333"/>
                  </a:cubicBezTo>
                  <a:cubicBezTo>
                    <a:pt x="7424" y="20293"/>
                    <a:pt x="7486" y="20273"/>
                    <a:pt x="7550" y="20273"/>
                  </a:cubicBezTo>
                  <a:close/>
                  <a:moveTo>
                    <a:pt x="12489" y="20377"/>
                  </a:moveTo>
                  <a:cubicBezTo>
                    <a:pt x="12546" y="20377"/>
                    <a:pt x="12598" y="20417"/>
                    <a:pt x="12609" y="20473"/>
                  </a:cubicBezTo>
                  <a:cubicBezTo>
                    <a:pt x="12656" y="20551"/>
                    <a:pt x="12609" y="20628"/>
                    <a:pt x="12516" y="20659"/>
                  </a:cubicBezTo>
                  <a:cubicBezTo>
                    <a:pt x="12206" y="20783"/>
                    <a:pt x="11508" y="20799"/>
                    <a:pt x="11477" y="20799"/>
                  </a:cubicBezTo>
                  <a:cubicBezTo>
                    <a:pt x="11400" y="20799"/>
                    <a:pt x="11338" y="20737"/>
                    <a:pt x="11338" y="20659"/>
                  </a:cubicBezTo>
                  <a:cubicBezTo>
                    <a:pt x="11338" y="20582"/>
                    <a:pt x="11400" y="20504"/>
                    <a:pt x="11477" y="20504"/>
                  </a:cubicBezTo>
                  <a:cubicBezTo>
                    <a:pt x="11648" y="20504"/>
                    <a:pt x="12191" y="20473"/>
                    <a:pt x="12423" y="20395"/>
                  </a:cubicBezTo>
                  <a:cubicBezTo>
                    <a:pt x="12445" y="20383"/>
                    <a:pt x="12467" y="20377"/>
                    <a:pt x="12489" y="20377"/>
                  </a:cubicBezTo>
                  <a:close/>
                  <a:moveTo>
                    <a:pt x="10655" y="0"/>
                  </a:moveTo>
                  <a:cubicBezTo>
                    <a:pt x="4762" y="0"/>
                    <a:pt x="0" y="4762"/>
                    <a:pt x="0" y="10655"/>
                  </a:cubicBezTo>
                  <a:cubicBezTo>
                    <a:pt x="0" y="11757"/>
                    <a:pt x="171" y="12827"/>
                    <a:pt x="481" y="13835"/>
                  </a:cubicBezTo>
                  <a:cubicBezTo>
                    <a:pt x="574" y="14192"/>
                    <a:pt x="698" y="14517"/>
                    <a:pt x="822" y="14828"/>
                  </a:cubicBezTo>
                  <a:cubicBezTo>
                    <a:pt x="1101" y="15463"/>
                    <a:pt x="1427" y="16068"/>
                    <a:pt x="1768" y="16627"/>
                  </a:cubicBezTo>
                  <a:cubicBezTo>
                    <a:pt x="1954" y="16906"/>
                    <a:pt x="2172" y="17169"/>
                    <a:pt x="2373" y="17449"/>
                  </a:cubicBezTo>
                  <a:cubicBezTo>
                    <a:pt x="2606" y="17712"/>
                    <a:pt x="2838" y="17960"/>
                    <a:pt x="3071" y="18193"/>
                  </a:cubicBezTo>
                  <a:cubicBezTo>
                    <a:pt x="3676" y="18798"/>
                    <a:pt x="4358" y="19325"/>
                    <a:pt x="5087" y="19775"/>
                  </a:cubicBezTo>
                  <a:cubicBezTo>
                    <a:pt x="5258" y="19853"/>
                    <a:pt x="5382" y="19946"/>
                    <a:pt x="5537" y="20023"/>
                  </a:cubicBezTo>
                  <a:cubicBezTo>
                    <a:pt x="7057" y="20830"/>
                    <a:pt x="8779" y="21295"/>
                    <a:pt x="10624" y="21295"/>
                  </a:cubicBezTo>
                  <a:cubicBezTo>
                    <a:pt x="12454" y="21295"/>
                    <a:pt x="14191" y="20830"/>
                    <a:pt x="15696" y="20023"/>
                  </a:cubicBezTo>
                  <a:cubicBezTo>
                    <a:pt x="15851" y="19946"/>
                    <a:pt x="15991" y="19868"/>
                    <a:pt x="16146" y="19775"/>
                  </a:cubicBezTo>
                  <a:cubicBezTo>
                    <a:pt x="16296" y="19688"/>
                    <a:pt x="16442" y="19596"/>
                    <a:pt x="16586" y="19500"/>
                  </a:cubicBezTo>
                  <a:lnTo>
                    <a:pt x="16586" y="19500"/>
                  </a:lnTo>
                  <a:cubicBezTo>
                    <a:pt x="15441" y="19994"/>
                    <a:pt x="14157" y="20271"/>
                    <a:pt x="12827" y="20271"/>
                  </a:cubicBezTo>
                  <a:cubicBezTo>
                    <a:pt x="12175" y="20271"/>
                    <a:pt x="11524" y="20194"/>
                    <a:pt x="10903" y="20070"/>
                  </a:cubicBezTo>
                  <a:lnTo>
                    <a:pt x="10903" y="20101"/>
                  </a:lnTo>
                  <a:cubicBezTo>
                    <a:pt x="10903" y="20132"/>
                    <a:pt x="10903" y="20178"/>
                    <a:pt x="10888" y="20209"/>
                  </a:cubicBezTo>
                  <a:cubicBezTo>
                    <a:pt x="10826" y="20364"/>
                    <a:pt x="10640" y="20380"/>
                    <a:pt x="10500" y="20411"/>
                  </a:cubicBezTo>
                  <a:cubicBezTo>
                    <a:pt x="10407" y="20426"/>
                    <a:pt x="10283" y="20426"/>
                    <a:pt x="10190" y="20426"/>
                  </a:cubicBezTo>
                  <a:cubicBezTo>
                    <a:pt x="9849" y="20426"/>
                    <a:pt x="9585" y="20364"/>
                    <a:pt x="9383" y="20256"/>
                  </a:cubicBezTo>
                  <a:cubicBezTo>
                    <a:pt x="9321" y="20209"/>
                    <a:pt x="9182" y="20132"/>
                    <a:pt x="9166" y="20008"/>
                  </a:cubicBezTo>
                  <a:cubicBezTo>
                    <a:pt x="9166" y="19946"/>
                    <a:pt x="9182" y="19868"/>
                    <a:pt x="9228" y="19806"/>
                  </a:cubicBezTo>
                  <a:cubicBezTo>
                    <a:pt x="9275" y="19729"/>
                    <a:pt x="9399" y="19713"/>
                    <a:pt x="9492" y="19682"/>
                  </a:cubicBezTo>
                  <a:cubicBezTo>
                    <a:pt x="5832" y="18333"/>
                    <a:pt x="3211" y="14797"/>
                    <a:pt x="3211" y="10671"/>
                  </a:cubicBezTo>
                  <a:cubicBezTo>
                    <a:pt x="3211" y="8096"/>
                    <a:pt x="4234" y="5754"/>
                    <a:pt x="5894" y="4033"/>
                  </a:cubicBezTo>
                  <a:cubicBezTo>
                    <a:pt x="5832" y="3986"/>
                    <a:pt x="5785" y="3924"/>
                    <a:pt x="5754" y="3878"/>
                  </a:cubicBezTo>
                  <a:cubicBezTo>
                    <a:pt x="5739" y="3831"/>
                    <a:pt x="5708" y="3800"/>
                    <a:pt x="5708" y="3754"/>
                  </a:cubicBezTo>
                  <a:cubicBezTo>
                    <a:pt x="5692" y="3599"/>
                    <a:pt x="5785" y="3459"/>
                    <a:pt x="5987" y="3319"/>
                  </a:cubicBezTo>
                  <a:cubicBezTo>
                    <a:pt x="6270" y="3156"/>
                    <a:pt x="6610" y="2977"/>
                    <a:pt x="7008" y="2977"/>
                  </a:cubicBezTo>
                  <a:cubicBezTo>
                    <a:pt x="7024" y="2977"/>
                    <a:pt x="7041" y="2978"/>
                    <a:pt x="7057" y="2978"/>
                  </a:cubicBezTo>
                  <a:cubicBezTo>
                    <a:pt x="8655" y="1753"/>
                    <a:pt x="10655" y="1040"/>
                    <a:pt x="12827" y="1040"/>
                  </a:cubicBezTo>
                  <a:cubicBezTo>
                    <a:pt x="14160" y="1040"/>
                    <a:pt x="15432" y="1334"/>
                    <a:pt x="16595" y="1815"/>
                  </a:cubicBezTo>
                  <a:cubicBezTo>
                    <a:pt x="19418" y="3738"/>
                    <a:pt x="21279" y="6964"/>
                    <a:pt x="21279" y="10655"/>
                  </a:cubicBezTo>
                  <a:cubicBezTo>
                    <a:pt x="21279" y="13580"/>
                    <a:pt x="20101" y="16229"/>
                    <a:pt x="18198" y="18159"/>
                  </a:cubicBezTo>
                  <a:lnTo>
                    <a:pt x="18198" y="18159"/>
                  </a:lnTo>
                  <a:cubicBezTo>
                    <a:pt x="18433" y="17936"/>
                    <a:pt x="18653" y="17699"/>
                    <a:pt x="18860" y="17449"/>
                  </a:cubicBezTo>
                  <a:cubicBezTo>
                    <a:pt x="19092" y="17185"/>
                    <a:pt x="19279" y="16921"/>
                    <a:pt x="19480" y="16627"/>
                  </a:cubicBezTo>
                  <a:cubicBezTo>
                    <a:pt x="19868" y="16068"/>
                    <a:pt x="20194" y="15463"/>
                    <a:pt x="20473" y="14828"/>
                  </a:cubicBezTo>
                  <a:cubicBezTo>
                    <a:pt x="20612" y="14502"/>
                    <a:pt x="20737" y="14161"/>
                    <a:pt x="20830" y="13835"/>
                  </a:cubicBezTo>
                  <a:cubicBezTo>
                    <a:pt x="21140" y="12827"/>
                    <a:pt x="21326" y="11757"/>
                    <a:pt x="21326" y="10655"/>
                  </a:cubicBezTo>
                  <a:cubicBezTo>
                    <a:pt x="21326" y="4762"/>
                    <a:pt x="16549" y="0"/>
                    <a:pt x="10655" y="0"/>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26"/>
          <p:cNvGrpSpPr/>
          <p:nvPr/>
        </p:nvGrpSpPr>
        <p:grpSpPr>
          <a:xfrm>
            <a:off x="4278685" y="4311096"/>
            <a:ext cx="586635" cy="585812"/>
            <a:chOff x="3776163" y="3751800"/>
            <a:chExt cx="534325" cy="533575"/>
          </a:xfrm>
        </p:grpSpPr>
        <p:sp>
          <p:nvSpPr>
            <p:cNvPr id="8010" name="Google Shape;8010;p26"/>
            <p:cNvSpPr/>
            <p:nvPr/>
          </p:nvSpPr>
          <p:spPr>
            <a:xfrm>
              <a:off x="4248438" y="4167850"/>
              <a:ext cx="15525" cy="20575"/>
            </a:xfrm>
            <a:custGeom>
              <a:avLst/>
              <a:gdLst/>
              <a:ahLst/>
              <a:cxnLst/>
              <a:rect l="l" t="t" r="r" b="b"/>
              <a:pathLst>
                <a:path w="621" h="823" extrusionOk="0">
                  <a:moveTo>
                    <a:pt x="621" y="1"/>
                  </a:moveTo>
                  <a:lnTo>
                    <a:pt x="621" y="1"/>
                  </a:lnTo>
                  <a:cubicBezTo>
                    <a:pt x="419" y="295"/>
                    <a:pt x="233" y="559"/>
                    <a:pt x="0" y="823"/>
                  </a:cubicBezTo>
                  <a:cubicBezTo>
                    <a:pt x="233" y="559"/>
                    <a:pt x="450" y="295"/>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26"/>
            <p:cNvSpPr/>
            <p:nvPr/>
          </p:nvSpPr>
          <p:spPr>
            <a:xfrm>
              <a:off x="4222063" y="3822000"/>
              <a:ext cx="18250" cy="17850"/>
            </a:xfrm>
            <a:custGeom>
              <a:avLst/>
              <a:gdLst/>
              <a:ahLst/>
              <a:cxnLst/>
              <a:rect l="l" t="t" r="r" b="b"/>
              <a:pathLst>
                <a:path w="730" h="714" extrusionOk="0">
                  <a:moveTo>
                    <a:pt x="1" y="0"/>
                  </a:moveTo>
                  <a:cubicBezTo>
                    <a:pt x="264" y="233"/>
                    <a:pt x="497" y="465"/>
                    <a:pt x="730" y="714"/>
                  </a:cubicBezTo>
                  <a:cubicBezTo>
                    <a:pt x="512" y="465"/>
                    <a:pt x="264" y="20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26"/>
            <p:cNvSpPr/>
            <p:nvPr/>
          </p:nvSpPr>
          <p:spPr>
            <a:xfrm>
              <a:off x="3837038" y="4188800"/>
              <a:ext cx="17475" cy="19025"/>
            </a:xfrm>
            <a:custGeom>
              <a:avLst/>
              <a:gdLst/>
              <a:ahLst/>
              <a:cxnLst/>
              <a:rect l="l" t="t" r="r" b="b"/>
              <a:pathLst>
                <a:path w="699" h="761" extrusionOk="0">
                  <a:moveTo>
                    <a:pt x="1" y="0"/>
                  </a:moveTo>
                  <a:lnTo>
                    <a:pt x="1" y="0"/>
                  </a:lnTo>
                  <a:cubicBezTo>
                    <a:pt x="233" y="264"/>
                    <a:pt x="466" y="527"/>
                    <a:pt x="698" y="760"/>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26"/>
            <p:cNvSpPr/>
            <p:nvPr/>
          </p:nvSpPr>
          <p:spPr>
            <a:xfrm>
              <a:off x="3926613" y="3834000"/>
              <a:ext cx="31825" cy="14425"/>
            </a:xfrm>
            <a:custGeom>
              <a:avLst/>
              <a:gdLst/>
              <a:ahLst/>
              <a:cxnLst/>
              <a:rect l="l" t="t" r="r" b="b"/>
              <a:pathLst>
                <a:path w="1273" h="577" extrusionOk="0">
                  <a:moveTo>
                    <a:pt x="1008" y="1"/>
                  </a:moveTo>
                  <a:cubicBezTo>
                    <a:pt x="683" y="1"/>
                    <a:pt x="372" y="172"/>
                    <a:pt x="140" y="311"/>
                  </a:cubicBezTo>
                  <a:cubicBezTo>
                    <a:pt x="31" y="373"/>
                    <a:pt x="0" y="420"/>
                    <a:pt x="0" y="420"/>
                  </a:cubicBezTo>
                  <a:cubicBezTo>
                    <a:pt x="47" y="524"/>
                    <a:pt x="128" y="577"/>
                    <a:pt x="212" y="577"/>
                  </a:cubicBezTo>
                  <a:cubicBezTo>
                    <a:pt x="240" y="577"/>
                    <a:pt x="268"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26"/>
            <p:cNvSpPr/>
            <p:nvPr/>
          </p:nvSpPr>
          <p:spPr>
            <a:xfrm>
              <a:off x="4185238" y="3793300"/>
              <a:ext cx="17475" cy="12050"/>
            </a:xfrm>
            <a:custGeom>
              <a:avLst/>
              <a:gdLst/>
              <a:ahLst/>
              <a:cxnLst/>
              <a:rect l="l" t="t" r="r" b="b"/>
              <a:pathLst>
                <a:path w="699" h="482" extrusionOk="0">
                  <a:moveTo>
                    <a:pt x="0" y="0"/>
                  </a:moveTo>
                  <a:cubicBezTo>
                    <a:pt x="233" y="155"/>
                    <a:pt x="465" y="311"/>
                    <a:pt x="698" y="481"/>
                  </a:cubicBezTo>
                  <a:cubicBezTo>
                    <a:pt x="465" y="311"/>
                    <a:pt x="233" y="15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26"/>
            <p:cNvSpPr/>
            <p:nvPr/>
          </p:nvSpPr>
          <p:spPr>
            <a:xfrm>
              <a:off x="4288763" y="4098050"/>
              <a:ext cx="8925" cy="24850"/>
            </a:xfrm>
            <a:custGeom>
              <a:avLst/>
              <a:gdLst/>
              <a:ahLst/>
              <a:cxnLst/>
              <a:rect l="l" t="t" r="r" b="b"/>
              <a:pathLst>
                <a:path w="357" h="994" extrusionOk="0">
                  <a:moveTo>
                    <a:pt x="357" y="1"/>
                  </a:moveTo>
                  <a:cubicBezTo>
                    <a:pt x="248" y="358"/>
                    <a:pt x="124" y="668"/>
                    <a:pt x="0" y="994"/>
                  </a:cubicBezTo>
                  <a:cubicBezTo>
                    <a:pt x="124" y="668"/>
                    <a:pt x="264" y="327"/>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26"/>
            <p:cNvSpPr/>
            <p:nvPr/>
          </p:nvSpPr>
          <p:spPr>
            <a:xfrm>
              <a:off x="3854863" y="4207800"/>
              <a:ext cx="43075" cy="34900"/>
            </a:xfrm>
            <a:custGeom>
              <a:avLst/>
              <a:gdLst/>
              <a:ahLst/>
              <a:cxnLst/>
              <a:rect l="l" t="t" r="r" b="b"/>
              <a:pathLst>
                <a:path w="1723" h="1396" extrusionOk="0">
                  <a:moveTo>
                    <a:pt x="1" y="0"/>
                  </a:moveTo>
                  <a:lnTo>
                    <a:pt x="1" y="0"/>
                  </a:lnTo>
                  <a:cubicBezTo>
                    <a:pt x="497" y="512"/>
                    <a:pt x="1087" y="977"/>
                    <a:pt x="1723" y="1396"/>
                  </a:cubicBezTo>
                  <a:cubicBezTo>
                    <a:pt x="1102" y="977"/>
                    <a:pt x="528" y="5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26"/>
            <p:cNvSpPr/>
            <p:nvPr/>
          </p:nvSpPr>
          <p:spPr>
            <a:xfrm>
              <a:off x="4042938" y="3752575"/>
              <a:ext cx="79500" cy="12050"/>
            </a:xfrm>
            <a:custGeom>
              <a:avLst/>
              <a:gdLst/>
              <a:ahLst/>
              <a:cxnLst/>
              <a:rect l="l" t="t" r="r" b="b"/>
              <a:pathLst>
                <a:path w="3180" h="482" extrusionOk="0">
                  <a:moveTo>
                    <a:pt x="0" y="1"/>
                  </a:moveTo>
                  <a:cubicBezTo>
                    <a:pt x="1101" y="1"/>
                    <a:pt x="2171" y="171"/>
                    <a:pt x="3180" y="482"/>
                  </a:cubicBezTo>
                  <a:cubicBezTo>
                    <a:pt x="2171" y="156"/>
                    <a:pt x="110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26"/>
            <p:cNvSpPr/>
            <p:nvPr/>
          </p:nvSpPr>
          <p:spPr>
            <a:xfrm>
              <a:off x="4013838" y="4251100"/>
              <a:ext cx="27575" cy="5175"/>
            </a:xfrm>
            <a:custGeom>
              <a:avLst/>
              <a:gdLst/>
              <a:ahLst/>
              <a:cxnLst/>
              <a:rect l="l" t="t" r="r" b="b"/>
              <a:pathLst>
                <a:path w="1103" h="207" extrusionOk="0">
                  <a:moveTo>
                    <a:pt x="449" y="0"/>
                  </a:moveTo>
                  <a:cubicBezTo>
                    <a:pt x="325" y="0"/>
                    <a:pt x="201" y="8"/>
                    <a:pt x="78" y="21"/>
                  </a:cubicBezTo>
                  <a:cubicBezTo>
                    <a:pt x="32" y="21"/>
                    <a:pt x="16" y="21"/>
                    <a:pt x="1" y="52"/>
                  </a:cubicBezTo>
                  <a:cubicBezTo>
                    <a:pt x="16" y="52"/>
                    <a:pt x="16" y="67"/>
                    <a:pt x="32" y="67"/>
                  </a:cubicBezTo>
                  <a:cubicBezTo>
                    <a:pt x="187" y="145"/>
                    <a:pt x="389" y="176"/>
                    <a:pt x="652" y="207"/>
                  </a:cubicBezTo>
                  <a:cubicBezTo>
                    <a:pt x="807" y="176"/>
                    <a:pt x="947" y="145"/>
                    <a:pt x="1102" y="98"/>
                  </a:cubicBezTo>
                  <a:cubicBezTo>
                    <a:pt x="1071" y="67"/>
                    <a:pt x="1025" y="52"/>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26"/>
            <p:cNvSpPr/>
            <p:nvPr/>
          </p:nvSpPr>
          <p:spPr>
            <a:xfrm>
              <a:off x="4083638" y="3797950"/>
              <a:ext cx="19025" cy="9325"/>
            </a:xfrm>
            <a:custGeom>
              <a:avLst/>
              <a:gdLst/>
              <a:ahLst/>
              <a:cxnLst/>
              <a:rect l="l" t="t" r="r" b="b"/>
              <a:pathLst>
                <a:path w="761" h="373" extrusionOk="0">
                  <a:moveTo>
                    <a:pt x="1" y="1"/>
                  </a:moveTo>
                  <a:cubicBezTo>
                    <a:pt x="16" y="125"/>
                    <a:pt x="109" y="218"/>
                    <a:pt x="264" y="264"/>
                  </a:cubicBezTo>
                  <a:cubicBezTo>
                    <a:pt x="419" y="295"/>
                    <a:pt x="574" y="342"/>
                    <a:pt x="761" y="373"/>
                  </a:cubicBezTo>
                  <a:cubicBezTo>
                    <a:pt x="497" y="233"/>
                    <a:pt x="249" y="1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26"/>
            <p:cNvSpPr/>
            <p:nvPr/>
          </p:nvSpPr>
          <p:spPr>
            <a:xfrm>
              <a:off x="3821913" y="4168250"/>
              <a:ext cx="15550" cy="20575"/>
            </a:xfrm>
            <a:custGeom>
              <a:avLst/>
              <a:gdLst/>
              <a:ahLst/>
              <a:cxnLst/>
              <a:rect l="l" t="t" r="r" b="b"/>
              <a:pathLst>
                <a:path w="622" h="823" extrusionOk="0">
                  <a:moveTo>
                    <a:pt x="621" y="822"/>
                  </a:moveTo>
                  <a:cubicBezTo>
                    <a:pt x="404" y="543"/>
                    <a:pt x="187" y="279"/>
                    <a:pt x="1" y="0"/>
                  </a:cubicBezTo>
                  <a:cubicBezTo>
                    <a:pt x="187" y="279"/>
                    <a:pt x="404" y="543"/>
                    <a:pt x="621" y="8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26"/>
            <p:cNvSpPr/>
            <p:nvPr/>
          </p:nvSpPr>
          <p:spPr>
            <a:xfrm>
              <a:off x="4169713" y="4188400"/>
              <a:ext cx="78750" cy="64775"/>
            </a:xfrm>
            <a:custGeom>
              <a:avLst/>
              <a:gdLst/>
              <a:ahLst/>
              <a:cxnLst/>
              <a:rect l="l" t="t" r="r" b="b"/>
              <a:pathLst>
                <a:path w="3150" h="2591" extrusionOk="0">
                  <a:moveTo>
                    <a:pt x="3149" y="1"/>
                  </a:moveTo>
                  <a:lnTo>
                    <a:pt x="3149" y="1"/>
                  </a:lnTo>
                  <a:cubicBezTo>
                    <a:pt x="2265" y="1055"/>
                    <a:pt x="1211" y="1939"/>
                    <a:pt x="1" y="2591"/>
                  </a:cubicBezTo>
                  <a:cubicBezTo>
                    <a:pt x="1226" y="1955"/>
                    <a:pt x="2296" y="1055"/>
                    <a:pt x="3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26"/>
            <p:cNvSpPr/>
            <p:nvPr/>
          </p:nvSpPr>
          <p:spPr>
            <a:xfrm>
              <a:off x="3915738" y="4253150"/>
              <a:ext cx="127225" cy="32225"/>
            </a:xfrm>
            <a:custGeom>
              <a:avLst/>
              <a:gdLst/>
              <a:ahLst/>
              <a:cxnLst/>
              <a:rect l="l" t="t" r="r" b="b"/>
              <a:pathLst>
                <a:path w="5089" h="1289" extrusionOk="0">
                  <a:moveTo>
                    <a:pt x="1" y="1"/>
                  </a:moveTo>
                  <a:cubicBezTo>
                    <a:pt x="1496" y="825"/>
                    <a:pt x="3187" y="1288"/>
                    <a:pt x="4999" y="1288"/>
                  </a:cubicBezTo>
                  <a:cubicBezTo>
                    <a:pt x="5029" y="1288"/>
                    <a:pt x="5058" y="1288"/>
                    <a:pt x="5088" y="1288"/>
                  </a:cubicBezTo>
                  <a:cubicBezTo>
                    <a:pt x="3242" y="1288"/>
                    <a:pt x="1521" y="8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26"/>
            <p:cNvSpPr/>
            <p:nvPr/>
          </p:nvSpPr>
          <p:spPr>
            <a:xfrm>
              <a:off x="4146463" y="3773525"/>
              <a:ext cx="15525" cy="7000"/>
            </a:xfrm>
            <a:custGeom>
              <a:avLst/>
              <a:gdLst/>
              <a:ahLst/>
              <a:cxnLst/>
              <a:rect l="l" t="t" r="r" b="b"/>
              <a:pathLst>
                <a:path w="621" h="280" extrusionOk="0">
                  <a:moveTo>
                    <a:pt x="0" y="0"/>
                  </a:moveTo>
                  <a:cubicBezTo>
                    <a:pt x="217" y="93"/>
                    <a:pt x="434" y="187"/>
                    <a:pt x="621" y="280"/>
                  </a:cubicBezTo>
                  <a:cubicBezTo>
                    <a:pt x="434" y="187"/>
                    <a:pt x="217"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26"/>
            <p:cNvSpPr/>
            <p:nvPr/>
          </p:nvSpPr>
          <p:spPr>
            <a:xfrm>
              <a:off x="38141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26"/>
            <p:cNvSpPr/>
            <p:nvPr/>
          </p:nvSpPr>
          <p:spPr>
            <a:xfrm>
              <a:off x="3801363"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59" y="1691"/>
                  </a:lnTo>
                  <a:cubicBezTo>
                    <a:pt x="699" y="1629"/>
                    <a:pt x="776" y="1474"/>
                    <a:pt x="761" y="1319"/>
                  </a:cubicBezTo>
                  <a:cubicBezTo>
                    <a:pt x="699" y="915"/>
                    <a:pt x="590" y="528"/>
                    <a:pt x="404" y="155"/>
                  </a:cubicBezTo>
                  <a:cubicBezTo>
                    <a:pt x="357" y="31"/>
                    <a:pt x="311"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26"/>
            <p:cNvSpPr/>
            <p:nvPr/>
          </p:nvSpPr>
          <p:spPr>
            <a:xfrm>
              <a:off x="3777338" y="3779725"/>
              <a:ext cx="450950" cy="479650"/>
            </a:xfrm>
            <a:custGeom>
              <a:avLst/>
              <a:gdLst/>
              <a:ahLst/>
              <a:cxnLst/>
              <a:rect l="l" t="t" r="r" b="b"/>
              <a:pathLst>
                <a:path w="18038" h="19186" extrusionOk="0">
                  <a:moveTo>
                    <a:pt x="8980" y="78"/>
                  </a:moveTo>
                  <a:cubicBezTo>
                    <a:pt x="9011" y="94"/>
                    <a:pt x="9058" y="109"/>
                    <a:pt x="9089" y="156"/>
                  </a:cubicBezTo>
                  <a:cubicBezTo>
                    <a:pt x="9151" y="249"/>
                    <a:pt x="9151" y="388"/>
                    <a:pt x="9073" y="481"/>
                  </a:cubicBezTo>
                  <a:cubicBezTo>
                    <a:pt x="9027" y="543"/>
                    <a:pt x="8949" y="574"/>
                    <a:pt x="8872" y="574"/>
                  </a:cubicBezTo>
                  <a:cubicBezTo>
                    <a:pt x="8841" y="574"/>
                    <a:pt x="8794" y="574"/>
                    <a:pt x="8747" y="543"/>
                  </a:cubicBezTo>
                  <a:cubicBezTo>
                    <a:pt x="8701" y="481"/>
                    <a:pt x="8685" y="388"/>
                    <a:pt x="8701" y="295"/>
                  </a:cubicBezTo>
                  <a:cubicBezTo>
                    <a:pt x="8716" y="187"/>
                    <a:pt x="8778" y="140"/>
                    <a:pt x="8841" y="94"/>
                  </a:cubicBezTo>
                  <a:cubicBezTo>
                    <a:pt x="8872" y="78"/>
                    <a:pt x="8934" y="78"/>
                    <a:pt x="8980" y="78"/>
                  </a:cubicBezTo>
                  <a:close/>
                  <a:moveTo>
                    <a:pt x="11198" y="559"/>
                  </a:moveTo>
                  <a:cubicBezTo>
                    <a:pt x="11245" y="559"/>
                    <a:pt x="11276" y="559"/>
                    <a:pt x="11322" y="574"/>
                  </a:cubicBezTo>
                  <a:cubicBezTo>
                    <a:pt x="11384" y="605"/>
                    <a:pt x="11415" y="652"/>
                    <a:pt x="11431" y="714"/>
                  </a:cubicBezTo>
                  <a:cubicBezTo>
                    <a:pt x="11462" y="776"/>
                    <a:pt x="11431" y="854"/>
                    <a:pt x="11400" y="885"/>
                  </a:cubicBezTo>
                  <a:cubicBezTo>
                    <a:pt x="11338" y="947"/>
                    <a:pt x="11276" y="962"/>
                    <a:pt x="11229" y="962"/>
                  </a:cubicBezTo>
                  <a:cubicBezTo>
                    <a:pt x="11167" y="962"/>
                    <a:pt x="11105" y="947"/>
                    <a:pt x="11074" y="916"/>
                  </a:cubicBezTo>
                  <a:cubicBezTo>
                    <a:pt x="10996" y="838"/>
                    <a:pt x="10965" y="683"/>
                    <a:pt x="11074" y="574"/>
                  </a:cubicBezTo>
                  <a:lnTo>
                    <a:pt x="11089" y="559"/>
                  </a:lnTo>
                  <a:close/>
                  <a:moveTo>
                    <a:pt x="5754" y="714"/>
                  </a:moveTo>
                  <a:lnTo>
                    <a:pt x="5770" y="730"/>
                  </a:lnTo>
                  <a:cubicBezTo>
                    <a:pt x="5816" y="807"/>
                    <a:pt x="5801" y="885"/>
                    <a:pt x="5739" y="947"/>
                  </a:cubicBezTo>
                  <a:cubicBezTo>
                    <a:pt x="5692" y="962"/>
                    <a:pt x="5661" y="993"/>
                    <a:pt x="5615" y="993"/>
                  </a:cubicBezTo>
                  <a:cubicBezTo>
                    <a:pt x="5599" y="993"/>
                    <a:pt x="5553" y="962"/>
                    <a:pt x="5537" y="962"/>
                  </a:cubicBezTo>
                  <a:lnTo>
                    <a:pt x="5506" y="947"/>
                  </a:lnTo>
                  <a:lnTo>
                    <a:pt x="5506" y="761"/>
                  </a:lnTo>
                  <a:lnTo>
                    <a:pt x="5553" y="776"/>
                  </a:lnTo>
                  <a:lnTo>
                    <a:pt x="5553" y="714"/>
                  </a:lnTo>
                  <a:close/>
                  <a:moveTo>
                    <a:pt x="9798" y="1009"/>
                  </a:moveTo>
                  <a:cubicBezTo>
                    <a:pt x="9857" y="1009"/>
                    <a:pt x="9925" y="1033"/>
                    <a:pt x="9957" y="1086"/>
                  </a:cubicBezTo>
                  <a:cubicBezTo>
                    <a:pt x="10004" y="1117"/>
                    <a:pt x="10004" y="1164"/>
                    <a:pt x="10004" y="1226"/>
                  </a:cubicBezTo>
                  <a:cubicBezTo>
                    <a:pt x="9988" y="1319"/>
                    <a:pt x="9911" y="1381"/>
                    <a:pt x="9802" y="1381"/>
                  </a:cubicBezTo>
                  <a:cubicBezTo>
                    <a:pt x="9756" y="1381"/>
                    <a:pt x="9709" y="1350"/>
                    <a:pt x="9678" y="1319"/>
                  </a:cubicBezTo>
                  <a:cubicBezTo>
                    <a:pt x="9632" y="1272"/>
                    <a:pt x="9632" y="1226"/>
                    <a:pt x="9632" y="1164"/>
                  </a:cubicBezTo>
                  <a:cubicBezTo>
                    <a:pt x="9647" y="1102"/>
                    <a:pt x="9678" y="1071"/>
                    <a:pt x="9725" y="1024"/>
                  </a:cubicBezTo>
                  <a:cubicBezTo>
                    <a:pt x="9744" y="1014"/>
                    <a:pt x="9770" y="1009"/>
                    <a:pt x="9798" y="1009"/>
                  </a:cubicBezTo>
                  <a:close/>
                  <a:moveTo>
                    <a:pt x="4901" y="1086"/>
                  </a:moveTo>
                  <a:cubicBezTo>
                    <a:pt x="4994" y="1086"/>
                    <a:pt x="5118" y="1148"/>
                    <a:pt x="5149" y="1226"/>
                  </a:cubicBezTo>
                  <a:cubicBezTo>
                    <a:pt x="5165" y="1257"/>
                    <a:pt x="5165" y="1334"/>
                    <a:pt x="5149" y="1396"/>
                  </a:cubicBezTo>
                  <a:cubicBezTo>
                    <a:pt x="5134" y="1458"/>
                    <a:pt x="5103" y="1489"/>
                    <a:pt x="5041" y="1505"/>
                  </a:cubicBezTo>
                  <a:lnTo>
                    <a:pt x="5025" y="1505"/>
                  </a:lnTo>
                  <a:lnTo>
                    <a:pt x="4684" y="1412"/>
                  </a:lnTo>
                  <a:lnTo>
                    <a:pt x="4730" y="1381"/>
                  </a:lnTo>
                  <a:lnTo>
                    <a:pt x="4730" y="1303"/>
                  </a:lnTo>
                  <a:cubicBezTo>
                    <a:pt x="4730" y="1241"/>
                    <a:pt x="4699" y="1179"/>
                    <a:pt x="4762" y="1117"/>
                  </a:cubicBezTo>
                  <a:cubicBezTo>
                    <a:pt x="4777" y="1102"/>
                    <a:pt x="4824" y="1086"/>
                    <a:pt x="4886" y="1086"/>
                  </a:cubicBezTo>
                  <a:close/>
                  <a:moveTo>
                    <a:pt x="14417" y="2384"/>
                  </a:moveTo>
                  <a:cubicBezTo>
                    <a:pt x="14461" y="2384"/>
                    <a:pt x="14503" y="2396"/>
                    <a:pt x="14533" y="2420"/>
                  </a:cubicBezTo>
                  <a:lnTo>
                    <a:pt x="14564" y="2436"/>
                  </a:lnTo>
                  <a:lnTo>
                    <a:pt x="14564" y="2467"/>
                  </a:lnTo>
                  <a:cubicBezTo>
                    <a:pt x="14564" y="2560"/>
                    <a:pt x="14517" y="2668"/>
                    <a:pt x="14455" y="2746"/>
                  </a:cubicBezTo>
                  <a:lnTo>
                    <a:pt x="14439" y="2777"/>
                  </a:lnTo>
                  <a:lnTo>
                    <a:pt x="14331" y="2777"/>
                  </a:lnTo>
                  <a:cubicBezTo>
                    <a:pt x="14284" y="2777"/>
                    <a:pt x="14253" y="2746"/>
                    <a:pt x="14222" y="2730"/>
                  </a:cubicBezTo>
                  <a:cubicBezTo>
                    <a:pt x="14191" y="2715"/>
                    <a:pt x="14176" y="2668"/>
                    <a:pt x="14176" y="2637"/>
                  </a:cubicBezTo>
                  <a:cubicBezTo>
                    <a:pt x="14145" y="2575"/>
                    <a:pt x="14176" y="2513"/>
                    <a:pt x="14222" y="2482"/>
                  </a:cubicBezTo>
                  <a:cubicBezTo>
                    <a:pt x="14270" y="2415"/>
                    <a:pt x="14347" y="2384"/>
                    <a:pt x="14417" y="2384"/>
                  </a:cubicBezTo>
                  <a:close/>
                  <a:moveTo>
                    <a:pt x="6952" y="1877"/>
                  </a:moveTo>
                  <a:cubicBezTo>
                    <a:pt x="7013" y="1877"/>
                    <a:pt x="7074" y="1882"/>
                    <a:pt x="7134" y="1893"/>
                  </a:cubicBezTo>
                  <a:cubicBezTo>
                    <a:pt x="7336" y="1939"/>
                    <a:pt x="7538" y="2063"/>
                    <a:pt x="7522" y="2280"/>
                  </a:cubicBezTo>
                  <a:cubicBezTo>
                    <a:pt x="7522" y="2451"/>
                    <a:pt x="7367" y="2560"/>
                    <a:pt x="7305" y="2591"/>
                  </a:cubicBezTo>
                  <a:cubicBezTo>
                    <a:pt x="7010" y="2792"/>
                    <a:pt x="6685" y="2947"/>
                    <a:pt x="6328" y="3025"/>
                  </a:cubicBezTo>
                  <a:cubicBezTo>
                    <a:pt x="6297" y="3040"/>
                    <a:pt x="6235" y="3040"/>
                    <a:pt x="6204" y="3040"/>
                  </a:cubicBezTo>
                  <a:cubicBezTo>
                    <a:pt x="6002" y="3040"/>
                    <a:pt x="5832" y="2947"/>
                    <a:pt x="5739" y="2777"/>
                  </a:cubicBezTo>
                  <a:cubicBezTo>
                    <a:pt x="5723" y="2730"/>
                    <a:pt x="5692" y="2699"/>
                    <a:pt x="5692" y="2653"/>
                  </a:cubicBezTo>
                  <a:cubicBezTo>
                    <a:pt x="5677" y="2498"/>
                    <a:pt x="5754" y="2358"/>
                    <a:pt x="5925" y="2234"/>
                  </a:cubicBezTo>
                  <a:cubicBezTo>
                    <a:pt x="6193" y="2073"/>
                    <a:pt x="6565" y="1877"/>
                    <a:pt x="6952" y="1877"/>
                  </a:cubicBezTo>
                  <a:close/>
                  <a:moveTo>
                    <a:pt x="4049" y="1866"/>
                  </a:moveTo>
                  <a:cubicBezTo>
                    <a:pt x="4091" y="1866"/>
                    <a:pt x="4135" y="1886"/>
                    <a:pt x="4172" y="1924"/>
                  </a:cubicBezTo>
                  <a:cubicBezTo>
                    <a:pt x="4219" y="1970"/>
                    <a:pt x="4203" y="2048"/>
                    <a:pt x="4141" y="2110"/>
                  </a:cubicBezTo>
                  <a:cubicBezTo>
                    <a:pt x="3753" y="2420"/>
                    <a:pt x="3180" y="3133"/>
                    <a:pt x="3180" y="3133"/>
                  </a:cubicBezTo>
                  <a:cubicBezTo>
                    <a:pt x="3133" y="3180"/>
                    <a:pt x="3102" y="3196"/>
                    <a:pt x="3055" y="3196"/>
                  </a:cubicBezTo>
                  <a:cubicBezTo>
                    <a:pt x="3024" y="3196"/>
                    <a:pt x="2978" y="3180"/>
                    <a:pt x="2962" y="3165"/>
                  </a:cubicBezTo>
                  <a:cubicBezTo>
                    <a:pt x="2900" y="3102"/>
                    <a:pt x="2900" y="3009"/>
                    <a:pt x="2962" y="2963"/>
                  </a:cubicBezTo>
                  <a:cubicBezTo>
                    <a:pt x="2978" y="2947"/>
                    <a:pt x="3567" y="2249"/>
                    <a:pt x="3971" y="1893"/>
                  </a:cubicBezTo>
                  <a:cubicBezTo>
                    <a:pt x="3995" y="1874"/>
                    <a:pt x="4022" y="1866"/>
                    <a:pt x="4049" y="1866"/>
                  </a:cubicBezTo>
                  <a:close/>
                  <a:moveTo>
                    <a:pt x="12951" y="2932"/>
                  </a:moveTo>
                  <a:lnTo>
                    <a:pt x="12966" y="2947"/>
                  </a:lnTo>
                  <a:cubicBezTo>
                    <a:pt x="13013" y="3009"/>
                    <a:pt x="13028" y="3087"/>
                    <a:pt x="12982" y="3165"/>
                  </a:cubicBezTo>
                  <a:cubicBezTo>
                    <a:pt x="12951" y="3211"/>
                    <a:pt x="12889" y="3258"/>
                    <a:pt x="12826" y="3273"/>
                  </a:cubicBezTo>
                  <a:lnTo>
                    <a:pt x="12811" y="3273"/>
                  </a:lnTo>
                  <a:cubicBezTo>
                    <a:pt x="12733" y="3273"/>
                    <a:pt x="12671" y="3242"/>
                    <a:pt x="12640" y="3165"/>
                  </a:cubicBezTo>
                  <a:cubicBezTo>
                    <a:pt x="12594" y="3102"/>
                    <a:pt x="12625" y="3025"/>
                    <a:pt x="12656" y="3009"/>
                  </a:cubicBezTo>
                  <a:cubicBezTo>
                    <a:pt x="12687" y="2947"/>
                    <a:pt x="12749" y="2932"/>
                    <a:pt x="12826" y="2932"/>
                  </a:cubicBezTo>
                  <a:close/>
                  <a:moveTo>
                    <a:pt x="8931" y="2883"/>
                  </a:moveTo>
                  <a:cubicBezTo>
                    <a:pt x="9008" y="2883"/>
                    <a:pt x="9059" y="2940"/>
                    <a:pt x="9073" y="3009"/>
                  </a:cubicBezTo>
                  <a:cubicBezTo>
                    <a:pt x="9089" y="3071"/>
                    <a:pt x="9027" y="3149"/>
                    <a:pt x="8949" y="3180"/>
                  </a:cubicBezTo>
                  <a:cubicBezTo>
                    <a:pt x="8716" y="3211"/>
                    <a:pt x="8298" y="3413"/>
                    <a:pt x="8158" y="3490"/>
                  </a:cubicBezTo>
                  <a:cubicBezTo>
                    <a:pt x="8143" y="3506"/>
                    <a:pt x="8127" y="3506"/>
                    <a:pt x="8096" y="3506"/>
                  </a:cubicBezTo>
                  <a:cubicBezTo>
                    <a:pt x="8050" y="3506"/>
                    <a:pt x="7988" y="3490"/>
                    <a:pt x="7972" y="3428"/>
                  </a:cubicBezTo>
                  <a:cubicBezTo>
                    <a:pt x="7925" y="3351"/>
                    <a:pt x="7972" y="3273"/>
                    <a:pt x="8019" y="3211"/>
                  </a:cubicBezTo>
                  <a:cubicBezTo>
                    <a:pt x="8050" y="3211"/>
                    <a:pt x="8561" y="2947"/>
                    <a:pt x="8903" y="2885"/>
                  </a:cubicBezTo>
                  <a:cubicBezTo>
                    <a:pt x="8912" y="2884"/>
                    <a:pt x="8922" y="2883"/>
                    <a:pt x="8931" y="2883"/>
                  </a:cubicBezTo>
                  <a:close/>
                  <a:moveTo>
                    <a:pt x="9461" y="3366"/>
                  </a:moveTo>
                  <a:cubicBezTo>
                    <a:pt x="9538" y="3366"/>
                    <a:pt x="9616" y="3428"/>
                    <a:pt x="9632" y="3506"/>
                  </a:cubicBezTo>
                  <a:cubicBezTo>
                    <a:pt x="9647" y="3599"/>
                    <a:pt x="9601" y="3661"/>
                    <a:pt x="9523" y="3676"/>
                  </a:cubicBezTo>
                  <a:cubicBezTo>
                    <a:pt x="9337" y="3723"/>
                    <a:pt x="9166" y="3754"/>
                    <a:pt x="9011" y="3816"/>
                  </a:cubicBezTo>
                  <a:lnTo>
                    <a:pt x="8949" y="3816"/>
                  </a:lnTo>
                  <a:cubicBezTo>
                    <a:pt x="8903" y="3816"/>
                    <a:pt x="8841" y="3785"/>
                    <a:pt x="8825" y="3723"/>
                  </a:cubicBezTo>
                  <a:cubicBezTo>
                    <a:pt x="8778" y="3645"/>
                    <a:pt x="8825" y="3552"/>
                    <a:pt x="8903" y="3521"/>
                  </a:cubicBezTo>
                  <a:cubicBezTo>
                    <a:pt x="9073" y="3444"/>
                    <a:pt x="9259" y="3413"/>
                    <a:pt x="9461" y="3366"/>
                  </a:cubicBezTo>
                  <a:close/>
                  <a:moveTo>
                    <a:pt x="4183" y="2871"/>
                  </a:moveTo>
                  <a:cubicBezTo>
                    <a:pt x="4223" y="2871"/>
                    <a:pt x="4264" y="2884"/>
                    <a:pt x="4281" y="2901"/>
                  </a:cubicBezTo>
                  <a:cubicBezTo>
                    <a:pt x="4327" y="2978"/>
                    <a:pt x="4327" y="3056"/>
                    <a:pt x="4265" y="3118"/>
                  </a:cubicBezTo>
                  <a:cubicBezTo>
                    <a:pt x="4017" y="3351"/>
                    <a:pt x="3474" y="3893"/>
                    <a:pt x="3474" y="3893"/>
                  </a:cubicBezTo>
                  <a:cubicBezTo>
                    <a:pt x="3443" y="3909"/>
                    <a:pt x="3412" y="3940"/>
                    <a:pt x="3366" y="3940"/>
                  </a:cubicBezTo>
                  <a:cubicBezTo>
                    <a:pt x="3335" y="3940"/>
                    <a:pt x="3288" y="3909"/>
                    <a:pt x="3273" y="3893"/>
                  </a:cubicBezTo>
                  <a:cubicBezTo>
                    <a:pt x="3211" y="3831"/>
                    <a:pt x="3211" y="3738"/>
                    <a:pt x="3273" y="3676"/>
                  </a:cubicBezTo>
                  <a:cubicBezTo>
                    <a:pt x="3288" y="3661"/>
                    <a:pt x="3815" y="3133"/>
                    <a:pt x="4095" y="2901"/>
                  </a:cubicBezTo>
                  <a:cubicBezTo>
                    <a:pt x="4116" y="2880"/>
                    <a:pt x="4149" y="2871"/>
                    <a:pt x="4183" y="2871"/>
                  </a:cubicBezTo>
                  <a:close/>
                  <a:moveTo>
                    <a:pt x="14843" y="2963"/>
                  </a:moveTo>
                  <a:cubicBezTo>
                    <a:pt x="14920" y="2963"/>
                    <a:pt x="14998" y="3025"/>
                    <a:pt x="14998" y="3102"/>
                  </a:cubicBezTo>
                  <a:lnTo>
                    <a:pt x="15060" y="3661"/>
                  </a:lnTo>
                  <a:cubicBezTo>
                    <a:pt x="15075" y="3676"/>
                    <a:pt x="15122" y="3707"/>
                    <a:pt x="15137" y="3723"/>
                  </a:cubicBezTo>
                  <a:cubicBezTo>
                    <a:pt x="15355" y="3707"/>
                    <a:pt x="15541" y="3676"/>
                    <a:pt x="15742" y="3661"/>
                  </a:cubicBezTo>
                  <a:cubicBezTo>
                    <a:pt x="15820" y="3661"/>
                    <a:pt x="15897" y="3723"/>
                    <a:pt x="15897" y="3800"/>
                  </a:cubicBezTo>
                  <a:cubicBezTo>
                    <a:pt x="15897" y="3878"/>
                    <a:pt x="15835" y="3955"/>
                    <a:pt x="15758" y="3955"/>
                  </a:cubicBezTo>
                  <a:cubicBezTo>
                    <a:pt x="15680" y="3955"/>
                    <a:pt x="15603" y="3971"/>
                    <a:pt x="15525" y="3971"/>
                  </a:cubicBezTo>
                  <a:cubicBezTo>
                    <a:pt x="15618" y="4049"/>
                    <a:pt x="15742" y="4126"/>
                    <a:pt x="15851" y="4188"/>
                  </a:cubicBezTo>
                  <a:cubicBezTo>
                    <a:pt x="15928" y="4219"/>
                    <a:pt x="15959" y="4297"/>
                    <a:pt x="15913" y="4374"/>
                  </a:cubicBezTo>
                  <a:cubicBezTo>
                    <a:pt x="15897" y="4436"/>
                    <a:pt x="15851" y="4452"/>
                    <a:pt x="15804" y="4452"/>
                  </a:cubicBezTo>
                  <a:cubicBezTo>
                    <a:pt x="15758" y="4452"/>
                    <a:pt x="15742" y="4452"/>
                    <a:pt x="15727" y="4436"/>
                  </a:cubicBezTo>
                  <a:cubicBezTo>
                    <a:pt x="15510" y="4328"/>
                    <a:pt x="15308" y="4188"/>
                    <a:pt x="15122" y="4049"/>
                  </a:cubicBezTo>
                  <a:lnTo>
                    <a:pt x="15122" y="4049"/>
                  </a:lnTo>
                  <a:lnTo>
                    <a:pt x="15184" y="4514"/>
                  </a:lnTo>
                  <a:cubicBezTo>
                    <a:pt x="15184" y="4591"/>
                    <a:pt x="15122" y="4669"/>
                    <a:pt x="15044" y="4669"/>
                  </a:cubicBezTo>
                  <a:lnTo>
                    <a:pt x="15029" y="4669"/>
                  </a:lnTo>
                  <a:cubicBezTo>
                    <a:pt x="14967" y="4669"/>
                    <a:pt x="14889" y="4607"/>
                    <a:pt x="14889" y="4529"/>
                  </a:cubicBezTo>
                  <a:lnTo>
                    <a:pt x="14827" y="4018"/>
                  </a:lnTo>
                  <a:cubicBezTo>
                    <a:pt x="14595" y="4033"/>
                    <a:pt x="14377" y="4049"/>
                    <a:pt x="14145" y="4049"/>
                  </a:cubicBezTo>
                  <a:cubicBezTo>
                    <a:pt x="14067" y="4049"/>
                    <a:pt x="14021" y="3987"/>
                    <a:pt x="14021" y="3909"/>
                  </a:cubicBezTo>
                  <a:cubicBezTo>
                    <a:pt x="14021" y="3831"/>
                    <a:pt x="14067" y="3785"/>
                    <a:pt x="14129" y="3754"/>
                  </a:cubicBezTo>
                  <a:cubicBezTo>
                    <a:pt x="14300" y="3738"/>
                    <a:pt x="14502" y="3738"/>
                    <a:pt x="14688" y="3723"/>
                  </a:cubicBezTo>
                  <a:cubicBezTo>
                    <a:pt x="14471" y="3568"/>
                    <a:pt x="14284" y="3413"/>
                    <a:pt x="14114" y="3242"/>
                  </a:cubicBezTo>
                  <a:cubicBezTo>
                    <a:pt x="14052" y="3180"/>
                    <a:pt x="14052" y="3087"/>
                    <a:pt x="14114" y="3025"/>
                  </a:cubicBezTo>
                  <a:cubicBezTo>
                    <a:pt x="14137" y="2994"/>
                    <a:pt x="14176" y="2978"/>
                    <a:pt x="14215" y="2978"/>
                  </a:cubicBezTo>
                  <a:cubicBezTo>
                    <a:pt x="14253" y="2978"/>
                    <a:pt x="14292" y="2994"/>
                    <a:pt x="14315" y="3025"/>
                  </a:cubicBezTo>
                  <a:cubicBezTo>
                    <a:pt x="14455" y="3165"/>
                    <a:pt x="14595" y="3273"/>
                    <a:pt x="14750" y="3397"/>
                  </a:cubicBezTo>
                  <a:lnTo>
                    <a:pt x="14703" y="3118"/>
                  </a:lnTo>
                  <a:cubicBezTo>
                    <a:pt x="14703" y="3040"/>
                    <a:pt x="14765" y="2963"/>
                    <a:pt x="14843" y="2963"/>
                  </a:cubicBezTo>
                  <a:close/>
                  <a:moveTo>
                    <a:pt x="2531" y="3471"/>
                  </a:moveTo>
                  <a:cubicBezTo>
                    <a:pt x="2564" y="3471"/>
                    <a:pt x="2596" y="3481"/>
                    <a:pt x="2621" y="3506"/>
                  </a:cubicBezTo>
                  <a:cubicBezTo>
                    <a:pt x="2668" y="3568"/>
                    <a:pt x="2699" y="3661"/>
                    <a:pt x="2637" y="3723"/>
                  </a:cubicBezTo>
                  <a:cubicBezTo>
                    <a:pt x="2311" y="4111"/>
                    <a:pt x="1923" y="4762"/>
                    <a:pt x="1923" y="4762"/>
                  </a:cubicBezTo>
                  <a:cubicBezTo>
                    <a:pt x="1892" y="4824"/>
                    <a:pt x="1861" y="4840"/>
                    <a:pt x="1799" y="4840"/>
                  </a:cubicBezTo>
                  <a:cubicBezTo>
                    <a:pt x="1768" y="4840"/>
                    <a:pt x="1737" y="4840"/>
                    <a:pt x="1722" y="4824"/>
                  </a:cubicBezTo>
                  <a:cubicBezTo>
                    <a:pt x="1644" y="4762"/>
                    <a:pt x="1629" y="4684"/>
                    <a:pt x="1644" y="4607"/>
                  </a:cubicBezTo>
                  <a:cubicBezTo>
                    <a:pt x="1660" y="4591"/>
                    <a:pt x="2047" y="3940"/>
                    <a:pt x="2404" y="3521"/>
                  </a:cubicBezTo>
                  <a:cubicBezTo>
                    <a:pt x="2432" y="3493"/>
                    <a:pt x="2482" y="3471"/>
                    <a:pt x="2531" y="3471"/>
                  </a:cubicBezTo>
                  <a:close/>
                  <a:moveTo>
                    <a:pt x="5128" y="4722"/>
                  </a:moveTo>
                  <a:cubicBezTo>
                    <a:pt x="5163" y="4722"/>
                    <a:pt x="5196" y="4729"/>
                    <a:pt x="5227" y="4746"/>
                  </a:cubicBezTo>
                  <a:cubicBezTo>
                    <a:pt x="5289" y="4793"/>
                    <a:pt x="5335" y="4840"/>
                    <a:pt x="5351" y="4886"/>
                  </a:cubicBezTo>
                  <a:cubicBezTo>
                    <a:pt x="5366" y="4948"/>
                    <a:pt x="5351" y="5026"/>
                    <a:pt x="5304" y="5072"/>
                  </a:cubicBezTo>
                  <a:cubicBezTo>
                    <a:pt x="5258" y="5134"/>
                    <a:pt x="5180" y="5181"/>
                    <a:pt x="5103" y="5181"/>
                  </a:cubicBezTo>
                  <a:cubicBezTo>
                    <a:pt x="5041" y="5181"/>
                    <a:pt x="4979" y="5150"/>
                    <a:pt x="4948" y="5134"/>
                  </a:cubicBezTo>
                  <a:cubicBezTo>
                    <a:pt x="4886" y="5103"/>
                    <a:pt x="4839" y="5026"/>
                    <a:pt x="4839" y="4964"/>
                  </a:cubicBezTo>
                  <a:cubicBezTo>
                    <a:pt x="4839" y="4917"/>
                    <a:pt x="4839" y="4886"/>
                    <a:pt x="4886" y="4840"/>
                  </a:cubicBezTo>
                  <a:cubicBezTo>
                    <a:pt x="4941" y="4772"/>
                    <a:pt x="5038" y="4722"/>
                    <a:pt x="5128" y="4722"/>
                  </a:cubicBezTo>
                  <a:close/>
                  <a:moveTo>
                    <a:pt x="12024" y="5045"/>
                  </a:moveTo>
                  <a:cubicBezTo>
                    <a:pt x="12063" y="5045"/>
                    <a:pt x="12098" y="5054"/>
                    <a:pt x="12129" y="5072"/>
                  </a:cubicBezTo>
                  <a:lnTo>
                    <a:pt x="12144" y="5072"/>
                  </a:lnTo>
                  <a:lnTo>
                    <a:pt x="12144" y="5103"/>
                  </a:lnTo>
                  <a:cubicBezTo>
                    <a:pt x="12191" y="5181"/>
                    <a:pt x="12191" y="5258"/>
                    <a:pt x="12144" y="5336"/>
                  </a:cubicBezTo>
                  <a:cubicBezTo>
                    <a:pt x="12113" y="5413"/>
                    <a:pt x="12051" y="5444"/>
                    <a:pt x="11973" y="5444"/>
                  </a:cubicBezTo>
                  <a:cubicBezTo>
                    <a:pt x="11896" y="5444"/>
                    <a:pt x="11818" y="5382"/>
                    <a:pt x="11803" y="5305"/>
                  </a:cubicBezTo>
                  <a:cubicBezTo>
                    <a:pt x="11787" y="5227"/>
                    <a:pt x="11803" y="5150"/>
                    <a:pt x="11834" y="5103"/>
                  </a:cubicBezTo>
                  <a:cubicBezTo>
                    <a:pt x="11900" y="5066"/>
                    <a:pt x="11965" y="5045"/>
                    <a:pt x="12024" y="5045"/>
                  </a:cubicBezTo>
                  <a:close/>
                  <a:moveTo>
                    <a:pt x="1457" y="5246"/>
                  </a:moveTo>
                  <a:cubicBezTo>
                    <a:pt x="1548" y="5246"/>
                    <a:pt x="1637" y="5288"/>
                    <a:pt x="1691" y="5351"/>
                  </a:cubicBezTo>
                  <a:cubicBezTo>
                    <a:pt x="1768" y="5444"/>
                    <a:pt x="1737" y="5615"/>
                    <a:pt x="1629" y="5693"/>
                  </a:cubicBezTo>
                  <a:lnTo>
                    <a:pt x="1551" y="5693"/>
                  </a:lnTo>
                  <a:cubicBezTo>
                    <a:pt x="1458" y="5693"/>
                    <a:pt x="1380" y="5662"/>
                    <a:pt x="1318" y="5584"/>
                  </a:cubicBezTo>
                  <a:cubicBezTo>
                    <a:pt x="1256" y="5491"/>
                    <a:pt x="1256" y="5367"/>
                    <a:pt x="1318" y="5289"/>
                  </a:cubicBezTo>
                  <a:lnTo>
                    <a:pt x="1334" y="5274"/>
                  </a:lnTo>
                  <a:cubicBezTo>
                    <a:pt x="1373" y="5254"/>
                    <a:pt x="1415" y="5246"/>
                    <a:pt x="1457" y="5246"/>
                  </a:cubicBezTo>
                  <a:close/>
                  <a:moveTo>
                    <a:pt x="14688" y="5398"/>
                  </a:moveTo>
                  <a:cubicBezTo>
                    <a:pt x="14796" y="5398"/>
                    <a:pt x="14889" y="5444"/>
                    <a:pt x="14951" y="5522"/>
                  </a:cubicBezTo>
                  <a:cubicBezTo>
                    <a:pt x="14998" y="5600"/>
                    <a:pt x="15029" y="5739"/>
                    <a:pt x="14951" y="5832"/>
                  </a:cubicBezTo>
                  <a:lnTo>
                    <a:pt x="14936" y="5848"/>
                  </a:lnTo>
                  <a:lnTo>
                    <a:pt x="14920" y="5848"/>
                  </a:lnTo>
                  <a:cubicBezTo>
                    <a:pt x="14765" y="5832"/>
                    <a:pt x="14626" y="5724"/>
                    <a:pt x="14548" y="5584"/>
                  </a:cubicBezTo>
                  <a:cubicBezTo>
                    <a:pt x="14533" y="5553"/>
                    <a:pt x="14517" y="5537"/>
                    <a:pt x="14517" y="5506"/>
                  </a:cubicBezTo>
                  <a:cubicBezTo>
                    <a:pt x="14517" y="5460"/>
                    <a:pt x="14533" y="5429"/>
                    <a:pt x="14579" y="5429"/>
                  </a:cubicBezTo>
                  <a:cubicBezTo>
                    <a:pt x="14595" y="5398"/>
                    <a:pt x="14657" y="5398"/>
                    <a:pt x="14688" y="5398"/>
                  </a:cubicBezTo>
                  <a:close/>
                  <a:moveTo>
                    <a:pt x="13599" y="5532"/>
                  </a:moveTo>
                  <a:cubicBezTo>
                    <a:pt x="13676" y="5532"/>
                    <a:pt x="13744" y="5552"/>
                    <a:pt x="13804" y="5600"/>
                  </a:cubicBezTo>
                  <a:cubicBezTo>
                    <a:pt x="13897" y="5662"/>
                    <a:pt x="13912" y="5770"/>
                    <a:pt x="13881" y="5863"/>
                  </a:cubicBezTo>
                  <a:lnTo>
                    <a:pt x="13866" y="5910"/>
                  </a:lnTo>
                  <a:lnTo>
                    <a:pt x="13819" y="5910"/>
                  </a:lnTo>
                  <a:cubicBezTo>
                    <a:pt x="13742" y="5910"/>
                    <a:pt x="13649" y="5894"/>
                    <a:pt x="13586" y="5832"/>
                  </a:cubicBezTo>
                  <a:cubicBezTo>
                    <a:pt x="13509" y="5770"/>
                    <a:pt x="13447" y="5677"/>
                    <a:pt x="13493" y="5584"/>
                  </a:cubicBezTo>
                  <a:lnTo>
                    <a:pt x="13493" y="5537"/>
                  </a:lnTo>
                  <a:lnTo>
                    <a:pt x="13524" y="5537"/>
                  </a:lnTo>
                  <a:cubicBezTo>
                    <a:pt x="13550" y="5534"/>
                    <a:pt x="13575" y="5532"/>
                    <a:pt x="13599" y="5532"/>
                  </a:cubicBezTo>
                  <a:close/>
                  <a:moveTo>
                    <a:pt x="2621" y="5615"/>
                  </a:moveTo>
                  <a:lnTo>
                    <a:pt x="2621" y="5662"/>
                  </a:lnTo>
                  <a:cubicBezTo>
                    <a:pt x="2621" y="5739"/>
                    <a:pt x="2621" y="5786"/>
                    <a:pt x="2590" y="5863"/>
                  </a:cubicBezTo>
                  <a:cubicBezTo>
                    <a:pt x="2559" y="5925"/>
                    <a:pt x="2497" y="5987"/>
                    <a:pt x="2420" y="5987"/>
                  </a:cubicBezTo>
                  <a:lnTo>
                    <a:pt x="2389" y="5987"/>
                  </a:lnTo>
                  <a:cubicBezTo>
                    <a:pt x="2280" y="5972"/>
                    <a:pt x="2249" y="5863"/>
                    <a:pt x="2264" y="5786"/>
                  </a:cubicBezTo>
                  <a:cubicBezTo>
                    <a:pt x="2280" y="5739"/>
                    <a:pt x="2311" y="5693"/>
                    <a:pt x="2358" y="5646"/>
                  </a:cubicBezTo>
                  <a:lnTo>
                    <a:pt x="2404" y="5615"/>
                  </a:lnTo>
                  <a:close/>
                  <a:moveTo>
                    <a:pt x="7135" y="5674"/>
                  </a:moveTo>
                  <a:cubicBezTo>
                    <a:pt x="7197" y="5674"/>
                    <a:pt x="7258" y="5690"/>
                    <a:pt x="7305" y="5724"/>
                  </a:cubicBezTo>
                  <a:lnTo>
                    <a:pt x="7321" y="5739"/>
                  </a:lnTo>
                  <a:lnTo>
                    <a:pt x="7321" y="5755"/>
                  </a:lnTo>
                  <a:cubicBezTo>
                    <a:pt x="7352" y="5879"/>
                    <a:pt x="7305" y="5987"/>
                    <a:pt x="7197" y="6065"/>
                  </a:cubicBezTo>
                  <a:cubicBezTo>
                    <a:pt x="7088" y="6127"/>
                    <a:pt x="6979" y="6142"/>
                    <a:pt x="6886" y="6158"/>
                  </a:cubicBezTo>
                  <a:lnTo>
                    <a:pt x="6840" y="6158"/>
                  </a:lnTo>
                  <a:lnTo>
                    <a:pt x="6824" y="6127"/>
                  </a:lnTo>
                  <a:cubicBezTo>
                    <a:pt x="6762" y="5987"/>
                    <a:pt x="6809" y="5832"/>
                    <a:pt x="6917" y="5755"/>
                  </a:cubicBezTo>
                  <a:cubicBezTo>
                    <a:pt x="6970" y="5702"/>
                    <a:pt x="7053" y="5674"/>
                    <a:pt x="7135" y="5674"/>
                  </a:cubicBezTo>
                  <a:close/>
                  <a:moveTo>
                    <a:pt x="1846" y="6623"/>
                  </a:moveTo>
                  <a:cubicBezTo>
                    <a:pt x="1923" y="6623"/>
                    <a:pt x="1970" y="6639"/>
                    <a:pt x="2016" y="6685"/>
                  </a:cubicBezTo>
                  <a:cubicBezTo>
                    <a:pt x="2047" y="6732"/>
                    <a:pt x="2078" y="6778"/>
                    <a:pt x="2078" y="6825"/>
                  </a:cubicBezTo>
                  <a:cubicBezTo>
                    <a:pt x="2078" y="6918"/>
                    <a:pt x="1970" y="6995"/>
                    <a:pt x="1877" y="7011"/>
                  </a:cubicBezTo>
                  <a:lnTo>
                    <a:pt x="1815" y="7011"/>
                  </a:lnTo>
                  <a:cubicBezTo>
                    <a:pt x="1737" y="7011"/>
                    <a:pt x="1691" y="6995"/>
                    <a:pt x="1629" y="6980"/>
                  </a:cubicBezTo>
                  <a:lnTo>
                    <a:pt x="1582" y="6964"/>
                  </a:lnTo>
                  <a:lnTo>
                    <a:pt x="1629" y="6670"/>
                  </a:lnTo>
                  <a:lnTo>
                    <a:pt x="1660" y="6670"/>
                  </a:lnTo>
                  <a:cubicBezTo>
                    <a:pt x="1722" y="6654"/>
                    <a:pt x="1784" y="6623"/>
                    <a:pt x="1846" y="6623"/>
                  </a:cubicBezTo>
                  <a:close/>
                  <a:moveTo>
                    <a:pt x="718" y="8585"/>
                  </a:moveTo>
                  <a:cubicBezTo>
                    <a:pt x="732" y="8585"/>
                    <a:pt x="746" y="8587"/>
                    <a:pt x="760" y="8593"/>
                  </a:cubicBezTo>
                  <a:cubicBezTo>
                    <a:pt x="838" y="8608"/>
                    <a:pt x="884" y="8686"/>
                    <a:pt x="869" y="8763"/>
                  </a:cubicBezTo>
                  <a:cubicBezTo>
                    <a:pt x="869" y="8763"/>
                    <a:pt x="745" y="9492"/>
                    <a:pt x="807" y="9989"/>
                  </a:cubicBezTo>
                  <a:cubicBezTo>
                    <a:pt x="807" y="10066"/>
                    <a:pt x="760" y="10144"/>
                    <a:pt x="682" y="10144"/>
                  </a:cubicBezTo>
                  <a:cubicBezTo>
                    <a:pt x="605" y="10144"/>
                    <a:pt x="527" y="10082"/>
                    <a:pt x="512" y="10004"/>
                  </a:cubicBezTo>
                  <a:cubicBezTo>
                    <a:pt x="450" y="9477"/>
                    <a:pt x="574" y="8748"/>
                    <a:pt x="574" y="8701"/>
                  </a:cubicBezTo>
                  <a:cubicBezTo>
                    <a:pt x="599" y="8638"/>
                    <a:pt x="656" y="8585"/>
                    <a:pt x="718" y="8585"/>
                  </a:cubicBezTo>
                  <a:close/>
                  <a:moveTo>
                    <a:pt x="6545" y="10020"/>
                  </a:moveTo>
                  <a:lnTo>
                    <a:pt x="6778" y="10082"/>
                  </a:lnTo>
                  <a:cubicBezTo>
                    <a:pt x="6840" y="10082"/>
                    <a:pt x="6902" y="10144"/>
                    <a:pt x="6871" y="10221"/>
                  </a:cubicBezTo>
                  <a:cubicBezTo>
                    <a:pt x="6871" y="10299"/>
                    <a:pt x="6855" y="10345"/>
                    <a:pt x="6840" y="10423"/>
                  </a:cubicBezTo>
                  <a:lnTo>
                    <a:pt x="6824" y="10470"/>
                  </a:lnTo>
                  <a:lnTo>
                    <a:pt x="6592" y="10392"/>
                  </a:lnTo>
                  <a:cubicBezTo>
                    <a:pt x="6545" y="10376"/>
                    <a:pt x="6514" y="10345"/>
                    <a:pt x="6468" y="10314"/>
                  </a:cubicBezTo>
                  <a:cubicBezTo>
                    <a:pt x="6452" y="10268"/>
                    <a:pt x="6421" y="10175"/>
                    <a:pt x="6530" y="10035"/>
                  </a:cubicBezTo>
                  <a:lnTo>
                    <a:pt x="6545" y="10020"/>
                  </a:lnTo>
                  <a:close/>
                  <a:moveTo>
                    <a:pt x="1846" y="9492"/>
                  </a:moveTo>
                  <a:cubicBezTo>
                    <a:pt x="1923" y="9492"/>
                    <a:pt x="1970" y="9570"/>
                    <a:pt x="1970" y="9648"/>
                  </a:cubicBezTo>
                  <a:cubicBezTo>
                    <a:pt x="1970" y="9648"/>
                    <a:pt x="1939" y="10082"/>
                    <a:pt x="2047" y="10330"/>
                  </a:cubicBezTo>
                  <a:cubicBezTo>
                    <a:pt x="2078" y="10407"/>
                    <a:pt x="2032" y="10501"/>
                    <a:pt x="1970" y="10532"/>
                  </a:cubicBezTo>
                  <a:cubicBezTo>
                    <a:pt x="1954" y="10547"/>
                    <a:pt x="1939" y="10547"/>
                    <a:pt x="1923" y="10547"/>
                  </a:cubicBezTo>
                  <a:cubicBezTo>
                    <a:pt x="1861" y="10547"/>
                    <a:pt x="1799" y="10532"/>
                    <a:pt x="1784" y="10470"/>
                  </a:cubicBezTo>
                  <a:cubicBezTo>
                    <a:pt x="1644" y="10144"/>
                    <a:pt x="1691" y="9648"/>
                    <a:pt x="1691" y="9632"/>
                  </a:cubicBezTo>
                  <a:cubicBezTo>
                    <a:pt x="1691" y="9554"/>
                    <a:pt x="1768" y="9492"/>
                    <a:pt x="1846" y="9492"/>
                  </a:cubicBezTo>
                  <a:close/>
                  <a:moveTo>
                    <a:pt x="15417" y="10454"/>
                  </a:moveTo>
                  <a:lnTo>
                    <a:pt x="15463" y="10501"/>
                  </a:lnTo>
                  <a:lnTo>
                    <a:pt x="15525" y="10501"/>
                  </a:lnTo>
                  <a:cubicBezTo>
                    <a:pt x="15556" y="10493"/>
                    <a:pt x="15579" y="10489"/>
                    <a:pt x="15601" y="10489"/>
                  </a:cubicBezTo>
                  <a:cubicBezTo>
                    <a:pt x="15622" y="10489"/>
                    <a:pt x="15641" y="10493"/>
                    <a:pt x="15665" y="10501"/>
                  </a:cubicBezTo>
                  <a:cubicBezTo>
                    <a:pt x="15758" y="10547"/>
                    <a:pt x="15773" y="10656"/>
                    <a:pt x="15696" y="10780"/>
                  </a:cubicBezTo>
                  <a:lnTo>
                    <a:pt x="15696" y="10795"/>
                  </a:lnTo>
                  <a:lnTo>
                    <a:pt x="15680" y="10795"/>
                  </a:lnTo>
                  <a:cubicBezTo>
                    <a:pt x="15665" y="10811"/>
                    <a:pt x="15618" y="10811"/>
                    <a:pt x="15587" y="10811"/>
                  </a:cubicBezTo>
                  <a:cubicBezTo>
                    <a:pt x="15525" y="10811"/>
                    <a:pt x="15463" y="10795"/>
                    <a:pt x="15432" y="10764"/>
                  </a:cubicBezTo>
                  <a:cubicBezTo>
                    <a:pt x="15355" y="10702"/>
                    <a:pt x="15339" y="10578"/>
                    <a:pt x="15370" y="10501"/>
                  </a:cubicBezTo>
                  <a:lnTo>
                    <a:pt x="15417" y="10454"/>
                  </a:lnTo>
                  <a:close/>
                  <a:moveTo>
                    <a:pt x="2938" y="12065"/>
                  </a:moveTo>
                  <a:cubicBezTo>
                    <a:pt x="2975" y="12065"/>
                    <a:pt x="3011" y="12075"/>
                    <a:pt x="3040" y="12098"/>
                  </a:cubicBezTo>
                  <a:lnTo>
                    <a:pt x="3055" y="12114"/>
                  </a:lnTo>
                  <a:lnTo>
                    <a:pt x="3055" y="12129"/>
                  </a:lnTo>
                  <a:cubicBezTo>
                    <a:pt x="3086" y="12207"/>
                    <a:pt x="3102" y="12284"/>
                    <a:pt x="3055" y="12362"/>
                  </a:cubicBezTo>
                  <a:cubicBezTo>
                    <a:pt x="3040" y="12424"/>
                    <a:pt x="2962" y="12470"/>
                    <a:pt x="2900" y="12470"/>
                  </a:cubicBezTo>
                  <a:cubicBezTo>
                    <a:pt x="2885" y="12470"/>
                    <a:pt x="2854" y="12470"/>
                    <a:pt x="2823" y="12439"/>
                  </a:cubicBezTo>
                  <a:cubicBezTo>
                    <a:pt x="2745" y="12346"/>
                    <a:pt x="2745" y="12253"/>
                    <a:pt x="2792" y="12145"/>
                  </a:cubicBezTo>
                  <a:cubicBezTo>
                    <a:pt x="2811" y="12095"/>
                    <a:pt x="2875" y="12065"/>
                    <a:pt x="2938" y="12065"/>
                  </a:cubicBezTo>
                  <a:close/>
                  <a:moveTo>
                    <a:pt x="1250" y="10715"/>
                  </a:moveTo>
                  <a:cubicBezTo>
                    <a:pt x="1267" y="10715"/>
                    <a:pt x="1285" y="10716"/>
                    <a:pt x="1303" y="10718"/>
                  </a:cubicBezTo>
                  <a:cubicBezTo>
                    <a:pt x="1458" y="10764"/>
                    <a:pt x="1551" y="10888"/>
                    <a:pt x="1613" y="11012"/>
                  </a:cubicBezTo>
                  <a:cubicBezTo>
                    <a:pt x="1815" y="11416"/>
                    <a:pt x="1939" y="11819"/>
                    <a:pt x="2001" y="12269"/>
                  </a:cubicBezTo>
                  <a:cubicBezTo>
                    <a:pt x="2032" y="12563"/>
                    <a:pt x="1877" y="12858"/>
                    <a:pt x="1598" y="12951"/>
                  </a:cubicBezTo>
                  <a:cubicBezTo>
                    <a:pt x="1567" y="12967"/>
                    <a:pt x="1505" y="12967"/>
                    <a:pt x="1473" y="12967"/>
                  </a:cubicBezTo>
                  <a:cubicBezTo>
                    <a:pt x="1303" y="12967"/>
                    <a:pt x="1163" y="12827"/>
                    <a:pt x="1039" y="12594"/>
                  </a:cubicBezTo>
                  <a:cubicBezTo>
                    <a:pt x="869" y="12191"/>
                    <a:pt x="651" y="11648"/>
                    <a:pt x="807" y="11105"/>
                  </a:cubicBezTo>
                  <a:cubicBezTo>
                    <a:pt x="864" y="10903"/>
                    <a:pt x="1016" y="10715"/>
                    <a:pt x="1250" y="10715"/>
                  </a:cubicBezTo>
                  <a:close/>
                  <a:moveTo>
                    <a:pt x="1380" y="13447"/>
                  </a:moveTo>
                  <a:lnTo>
                    <a:pt x="1660" y="13494"/>
                  </a:lnTo>
                  <a:lnTo>
                    <a:pt x="1660" y="13525"/>
                  </a:lnTo>
                  <a:lnTo>
                    <a:pt x="1660" y="13727"/>
                  </a:lnTo>
                  <a:cubicBezTo>
                    <a:pt x="1629" y="13804"/>
                    <a:pt x="1567" y="13866"/>
                    <a:pt x="1489" y="13866"/>
                  </a:cubicBezTo>
                  <a:lnTo>
                    <a:pt x="1473" y="13866"/>
                  </a:lnTo>
                  <a:cubicBezTo>
                    <a:pt x="1380" y="13835"/>
                    <a:pt x="1334" y="13758"/>
                    <a:pt x="1318" y="13680"/>
                  </a:cubicBezTo>
                  <a:cubicBezTo>
                    <a:pt x="1318" y="13602"/>
                    <a:pt x="1334" y="13540"/>
                    <a:pt x="1349" y="13494"/>
                  </a:cubicBezTo>
                  <a:lnTo>
                    <a:pt x="1380" y="13447"/>
                  </a:lnTo>
                  <a:close/>
                  <a:moveTo>
                    <a:pt x="2652" y="13246"/>
                  </a:moveTo>
                  <a:cubicBezTo>
                    <a:pt x="2761" y="13447"/>
                    <a:pt x="2885" y="13664"/>
                    <a:pt x="2978" y="13882"/>
                  </a:cubicBezTo>
                  <a:lnTo>
                    <a:pt x="3180" y="13447"/>
                  </a:lnTo>
                  <a:cubicBezTo>
                    <a:pt x="3203" y="13390"/>
                    <a:pt x="3251" y="13358"/>
                    <a:pt x="3306" y="13358"/>
                  </a:cubicBezTo>
                  <a:cubicBezTo>
                    <a:pt x="3326" y="13358"/>
                    <a:pt x="3346" y="13362"/>
                    <a:pt x="3366" y="13370"/>
                  </a:cubicBezTo>
                  <a:cubicBezTo>
                    <a:pt x="3443" y="13416"/>
                    <a:pt x="3490" y="13494"/>
                    <a:pt x="3443" y="13571"/>
                  </a:cubicBezTo>
                  <a:lnTo>
                    <a:pt x="3226" y="14052"/>
                  </a:lnTo>
                  <a:cubicBezTo>
                    <a:pt x="3428" y="14145"/>
                    <a:pt x="3645" y="14269"/>
                    <a:pt x="3831" y="14362"/>
                  </a:cubicBezTo>
                  <a:cubicBezTo>
                    <a:pt x="3908" y="14409"/>
                    <a:pt x="3924" y="14487"/>
                    <a:pt x="3893" y="14564"/>
                  </a:cubicBezTo>
                  <a:cubicBezTo>
                    <a:pt x="3862" y="14611"/>
                    <a:pt x="3815" y="14642"/>
                    <a:pt x="3753" y="14642"/>
                  </a:cubicBezTo>
                  <a:cubicBezTo>
                    <a:pt x="3722" y="14642"/>
                    <a:pt x="3707" y="14642"/>
                    <a:pt x="3676" y="14611"/>
                  </a:cubicBezTo>
                  <a:cubicBezTo>
                    <a:pt x="3521" y="14533"/>
                    <a:pt x="3350" y="14440"/>
                    <a:pt x="3180" y="14362"/>
                  </a:cubicBezTo>
                  <a:lnTo>
                    <a:pt x="3180" y="14362"/>
                  </a:lnTo>
                  <a:cubicBezTo>
                    <a:pt x="3273" y="14595"/>
                    <a:pt x="3350" y="14828"/>
                    <a:pt x="3428" y="15060"/>
                  </a:cubicBezTo>
                  <a:lnTo>
                    <a:pt x="3164" y="15138"/>
                  </a:lnTo>
                  <a:cubicBezTo>
                    <a:pt x="3102" y="14967"/>
                    <a:pt x="3024" y="14797"/>
                    <a:pt x="2962" y="14611"/>
                  </a:cubicBezTo>
                  <a:lnTo>
                    <a:pt x="2854" y="14874"/>
                  </a:lnTo>
                  <a:cubicBezTo>
                    <a:pt x="2823" y="14921"/>
                    <a:pt x="2776" y="14967"/>
                    <a:pt x="2745" y="14967"/>
                  </a:cubicBezTo>
                  <a:cubicBezTo>
                    <a:pt x="2730" y="14967"/>
                    <a:pt x="2714" y="14952"/>
                    <a:pt x="2699" y="14952"/>
                  </a:cubicBezTo>
                  <a:cubicBezTo>
                    <a:pt x="2621" y="14905"/>
                    <a:pt x="2575" y="14828"/>
                    <a:pt x="2621" y="14750"/>
                  </a:cubicBezTo>
                  <a:lnTo>
                    <a:pt x="2838" y="14223"/>
                  </a:lnTo>
                  <a:cubicBezTo>
                    <a:pt x="2823" y="14207"/>
                    <a:pt x="2823" y="14176"/>
                    <a:pt x="2807" y="14145"/>
                  </a:cubicBezTo>
                  <a:cubicBezTo>
                    <a:pt x="2621" y="14068"/>
                    <a:pt x="2435" y="13975"/>
                    <a:pt x="2264" y="13897"/>
                  </a:cubicBezTo>
                  <a:cubicBezTo>
                    <a:pt x="2187" y="13866"/>
                    <a:pt x="2156" y="13789"/>
                    <a:pt x="2187" y="13711"/>
                  </a:cubicBezTo>
                  <a:cubicBezTo>
                    <a:pt x="2209" y="13655"/>
                    <a:pt x="2256" y="13615"/>
                    <a:pt x="2310" y="13615"/>
                  </a:cubicBezTo>
                  <a:cubicBezTo>
                    <a:pt x="2330" y="13615"/>
                    <a:pt x="2352" y="13621"/>
                    <a:pt x="2373" y="13633"/>
                  </a:cubicBezTo>
                  <a:cubicBezTo>
                    <a:pt x="2435" y="13649"/>
                    <a:pt x="2513" y="13680"/>
                    <a:pt x="2590" y="13727"/>
                  </a:cubicBezTo>
                  <a:cubicBezTo>
                    <a:pt x="2513" y="13602"/>
                    <a:pt x="2451" y="13494"/>
                    <a:pt x="2404" y="13370"/>
                  </a:cubicBezTo>
                  <a:lnTo>
                    <a:pt x="2652" y="13246"/>
                  </a:lnTo>
                  <a:close/>
                  <a:moveTo>
                    <a:pt x="4653" y="15355"/>
                  </a:moveTo>
                  <a:cubicBezTo>
                    <a:pt x="4715" y="15355"/>
                    <a:pt x="4762" y="15371"/>
                    <a:pt x="4808" y="15433"/>
                  </a:cubicBezTo>
                  <a:cubicBezTo>
                    <a:pt x="4839" y="15495"/>
                    <a:pt x="4870" y="15541"/>
                    <a:pt x="4839" y="15603"/>
                  </a:cubicBezTo>
                  <a:cubicBezTo>
                    <a:pt x="4824" y="15665"/>
                    <a:pt x="4762" y="15696"/>
                    <a:pt x="4715" y="15727"/>
                  </a:cubicBezTo>
                  <a:lnTo>
                    <a:pt x="4653" y="15727"/>
                  </a:lnTo>
                  <a:cubicBezTo>
                    <a:pt x="4606" y="15727"/>
                    <a:pt x="4575" y="15696"/>
                    <a:pt x="4529" y="15681"/>
                  </a:cubicBezTo>
                  <a:cubicBezTo>
                    <a:pt x="4498" y="15650"/>
                    <a:pt x="4451" y="15572"/>
                    <a:pt x="4482" y="15510"/>
                  </a:cubicBezTo>
                  <a:cubicBezTo>
                    <a:pt x="4482" y="15433"/>
                    <a:pt x="4513" y="15386"/>
                    <a:pt x="4591" y="15386"/>
                  </a:cubicBezTo>
                  <a:lnTo>
                    <a:pt x="4606" y="15433"/>
                  </a:lnTo>
                  <a:lnTo>
                    <a:pt x="4653" y="15417"/>
                  </a:lnTo>
                  <a:lnTo>
                    <a:pt x="4653" y="15355"/>
                  </a:lnTo>
                  <a:close/>
                  <a:moveTo>
                    <a:pt x="2988" y="15578"/>
                  </a:moveTo>
                  <a:cubicBezTo>
                    <a:pt x="3020" y="15578"/>
                    <a:pt x="3053" y="15583"/>
                    <a:pt x="3086" y="15603"/>
                  </a:cubicBezTo>
                  <a:cubicBezTo>
                    <a:pt x="3164" y="15650"/>
                    <a:pt x="3242" y="15727"/>
                    <a:pt x="3211" y="15820"/>
                  </a:cubicBezTo>
                  <a:cubicBezTo>
                    <a:pt x="3211" y="15882"/>
                    <a:pt x="3180" y="15913"/>
                    <a:pt x="3133" y="15960"/>
                  </a:cubicBezTo>
                  <a:cubicBezTo>
                    <a:pt x="3102" y="15975"/>
                    <a:pt x="3055" y="15991"/>
                    <a:pt x="3024" y="15991"/>
                  </a:cubicBezTo>
                  <a:cubicBezTo>
                    <a:pt x="3009" y="15991"/>
                    <a:pt x="2962" y="15975"/>
                    <a:pt x="2947" y="15975"/>
                  </a:cubicBezTo>
                  <a:cubicBezTo>
                    <a:pt x="2854" y="15929"/>
                    <a:pt x="2776" y="15836"/>
                    <a:pt x="2792" y="15743"/>
                  </a:cubicBezTo>
                  <a:lnTo>
                    <a:pt x="2823" y="15743"/>
                  </a:lnTo>
                  <a:cubicBezTo>
                    <a:pt x="2807" y="15681"/>
                    <a:pt x="2823" y="15650"/>
                    <a:pt x="2823" y="15619"/>
                  </a:cubicBezTo>
                  <a:lnTo>
                    <a:pt x="2823" y="15588"/>
                  </a:lnTo>
                  <a:lnTo>
                    <a:pt x="2869" y="15588"/>
                  </a:lnTo>
                  <a:cubicBezTo>
                    <a:pt x="2905" y="15588"/>
                    <a:pt x="2945" y="15578"/>
                    <a:pt x="2988" y="15578"/>
                  </a:cubicBezTo>
                  <a:close/>
                  <a:moveTo>
                    <a:pt x="15541" y="15619"/>
                  </a:moveTo>
                  <a:lnTo>
                    <a:pt x="15572" y="15665"/>
                  </a:lnTo>
                  <a:cubicBezTo>
                    <a:pt x="15603" y="15774"/>
                    <a:pt x="15572" y="15898"/>
                    <a:pt x="15463" y="15960"/>
                  </a:cubicBezTo>
                  <a:cubicBezTo>
                    <a:pt x="15417" y="16006"/>
                    <a:pt x="15308" y="16053"/>
                    <a:pt x="15215" y="16053"/>
                  </a:cubicBezTo>
                  <a:lnTo>
                    <a:pt x="15184" y="16053"/>
                  </a:lnTo>
                  <a:cubicBezTo>
                    <a:pt x="15122" y="16053"/>
                    <a:pt x="15060" y="16006"/>
                    <a:pt x="15029" y="15960"/>
                  </a:cubicBezTo>
                  <a:cubicBezTo>
                    <a:pt x="14998" y="15913"/>
                    <a:pt x="14998" y="15882"/>
                    <a:pt x="15029" y="15836"/>
                  </a:cubicBezTo>
                  <a:cubicBezTo>
                    <a:pt x="15060" y="15774"/>
                    <a:pt x="15122" y="15758"/>
                    <a:pt x="15184" y="15758"/>
                  </a:cubicBezTo>
                  <a:lnTo>
                    <a:pt x="15215" y="15758"/>
                  </a:lnTo>
                  <a:cubicBezTo>
                    <a:pt x="15277" y="15758"/>
                    <a:pt x="15308" y="15696"/>
                    <a:pt x="15308" y="15665"/>
                  </a:cubicBezTo>
                  <a:lnTo>
                    <a:pt x="15308" y="15619"/>
                  </a:lnTo>
                  <a:close/>
                  <a:moveTo>
                    <a:pt x="7465" y="16341"/>
                  </a:moveTo>
                  <a:cubicBezTo>
                    <a:pt x="7488" y="16341"/>
                    <a:pt x="7513" y="16348"/>
                    <a:pt x="7538" y="16363"/>
                  </a:cubicBezTo>
                  <a:cubicBezTo>
                    <a:pt x="7553" y="16363"/>
                    <a:pt x="8003" y="16596"/>
                    <a:pt x="8220" y="16735"/>
                  </a:cubicBezTo>
                  <a:cubicBezTo>
                    <a:pt x="8298" y="16766"/>
                    <a:pt x="8329" y="16844"/>
                    <a:pt x="8298" y="16922"/>
                  </a:cubicBezTo>
                  <a:cubicBezTo>
                    <a:pt x="8251" y="16968"/>
                    <a:pt x="8220" y="16999"/>
                    <a:pt x="8158" y="16999"/>
                  </a:cubicBezTo>
                  <a:cubicBezTo>
                    <a:pt x="8143" y="16999"/>
                    <a:pt x="8127" y="16984"/>
                    <a:pt x="8096" y="16984"/>
                  </a:cubicBezTo>
                  <a:cubicBezTo>
                    <a:pt x="7863" y="16859"/>
                    <a:pt x="7429" y="16627"/>
                    <a:pt x="7398" y="16611"/>
                  </a:cubicBezTo>
                  <a:cubicBezTo>
                    <a:pt x="7321" y="16580"/>
                    <a:pt x="7305" y="16503"/>
                    <a:pt x="7352" y="16425"/>
                  </a:cubicBezTo>
                  <a:cubicBezTo>
                    <a:pt x="7373" y="16373"/>
                    <a:pt x="7415" y="16341"/>
                    <a:pt x="7465" y="16341"/>
                  </a:cubicBezTo>
                  <a:close/>
                  <a:moveTo>
                    <a:pt x="6255" y="16776"/>
                  </a:moveTo>
                  <a:cubicBezTo>
                    <a:pt x="6269" y="16776"/>
                    <a:pt x="6282" y="16778"/>
                    <a:pt x="6297" y="16782"/>
                  </a:cubicBezTo>
                  <a:lnTo>
                    <a:pt x="6281" y="16844"/>
                  </a:lnTo>
                  <a:lnTo>
                    <a:pt x="6281" y="16859"/>
                  </a:lnTo>
                  <a:lnTo>
                    <a:pt x="6297" y="16813"/>
                  </a:lnTo>
                  <a:lnTo>
                    <a:pt x="6468" y="16844"/>
                  </a:lnTo>
                  <a:lnTo>
                    <a:pt x="6421" y="17139"/>
                  </a:lnTo>
                  <a:lnTo>
                    <a:pt x="6390" y="17154"/>
                  </a:lnTo>
                  <a:cubicBezTo>
                    <a:pt x="6375" y="17170"/>
                    <a:pt x="6359" y="17170"/>
                    <a:pt x="6312" y="17170"/>
                  </a:cubicBezTo>
                  <a:cubicBezTo>
                    <a:pt x="6235" y="17170"/>
                    <a:pt x="6142" y="17123"/>
                    <a:pt x="6111" y="17046"/>
                  </a:cubicBezTo>
                  <a:cubicBezTo>
                    <a:pt x="6080" y="16984"/>
                    <a:pt x="6111" y="16906"/>
                    <a:pt x="6142" y="16844"/>
                  </a:cubicBezTo>
                  <a:cubicBezTo>
                    <a:pt x="6177" y="16797"/>
                    <a:pt x="6213" y="16776"/>
                    <a:pt x="6255" y="16776"/>
                  </a:cubicBezTo>
                  <a:close/>
                  <a:moveTo>
                    <a:pt x="5044" y="16800"/>
                  </a:moveTo>
                  <a:cubicBezTo>
                    <a:pt x="5118" y="16800"/>
                    <a:pt x="5190" y="16842"/>
                    <a:pt x="5211" y="16906"/>
                  </a:cubicBezTo>
                  <a:cubicBezTo>
                    <a:pt x="5258" y="16968"/>
                    <a:pt x="5258" y="16999"/>
                    <a:pt x="5227" y="17061"/>
                  </a:cubicBezTo>
                  <a:cubicBezTo>
                    <a:pt x="5211" y="17123"/>
                    <a:pt x="5180" y="17154"/>
                    <a:pt x="5134" y="17170"/>
                  </a:cubicBezTo>
                  <a:cubicBezTo>
                    <a:pt x="5118" y="17201"/>
                    <a:pt x="5103" y="17201"/>
                    <a:pt x="5056" y="17201"/>
                  </a:cubicBezTo>
                  <a:cubicBezTo>
                    <a:pt x="4979" y="17201"/>
                    <a:pt x="4901" y="17154"/>
                    <a:pt x="4870" y="17092"/>
                  </a:cubicBezTo>
                  <a:cubicBezTo>
                    <a:pt x="4824" y="16999"/>
                    <a:pt x="4839" y="16890"/>
                    <a:pt x="4948" y="16828"/>
                  </a:cubicBezTo>
                  <a:cubicBezTo>
                    <a:pt x="4977" y="16809"/>
                    <a:pt x="5011" y="16800"/>
                    <a:pt x="5044" y="16800"/>
                  </a:cubicBezTo>
                  <a:close/>
                  <a:moveTo>
                    <a:pt x="4322" y="17245"/>
                  </a:moveTo>
                  <a:cubicBezTo>
                    <a:pt x="4388" y="17245"/>
                    <a:pt x="4459" y="17276"/>
                    <a:pt x="4498" y="17325"/>
                  </a:cubicBezTo>
                  <a:cubicBezTo>
                    <a:pt x="4529" y="17387"/>
                    <a:pt x="4560" y="17433"/>
                    <a:pt x="4513" y="17480"/>
                  </a:cubicBezTo>
                  <a:cubicBezTo>
                    <a:pt x="4498" y="17557"/>
                    <a:pt x="4420" y="17619"/>
                    <a:pt x="4327" y="17619"/>
                  </a:cubicBezTo>
                  <a:cubicBezTo>
                    <a:pt x="4281" y="17619"/>
                    <a:pt x="4250" y="17604"/>
                    <a:pt x="4219" y="17588"/>
                  </a:cubicBezTo>
                  <a:cubicBezTo>
                    <a:pt x="4188" y="17542"/>
                    <a:pt x="4141" y="17480"/>
                    <a:pt x="4141" y="17433"/>
                  </a:cubicBezTo>
                  <a:cubicBezTo>
                    <a:pt x="4141" y="17371"/>
                    <a:pt x="4188" y="17309"/>
                    <a:pt x="4219" y="17278"/>
                  </a:cubicBezTo>
                  <a:cubicBezTo>
                    <a:pt x="4247" y="17255"/>
                    <a:pt x="4284" y="17245"/>
                    <a:pt x="4322" y="17245"/>
                  </a:cubicBezTo>
                  <a:close/>
                  <a:moveTo>
                    <a:pt x="6646" y="17717"/>
                  </a:moveTo>
                  <a:cubicBezTo>
                    <a:pt x="6673" y="17717"/>
                    <a:pt x="6702" y="17726"/>
                    <a:pt x="6731" y="17744"/>
                  </a:cubicBezTo>
                  <a:cubicBezTo>
                    <a:pt x="6731" y="17744"/>
                    <a:pt x="7398" y="18100"/>
                    <a:pt x="7770" y="18209"/>
                  </a:cubicBezTo>
                  <a:cubicBezTo>
                    <a:pt x="7848" y="18224"/>
                    <a:pt x="7894" y="18302"/>
                    <a:pt x="7894" y="18379"/>
                  </a:cubicBezTo>
                  <a:cubicBezTo>
                    <a:pt x="7863" y="18457"/>
                    <a:pt x="7817" y="18488"/>
                    <a:pt x="7755" y="18488"/>
                  </a:cubicBezTo>
                  <a:lnTo>
                    <a:pt x="7708" y="18488"/>
                  </a:lnTo>
                  <a:cubicBezTo>
                    <a:pt x="7305" y="18379"/>
                    <a:pt x="6607" y="18007"/>
                    <a:pt x="6592" y="17992"/>
                  </a:cubicBezTo>
                  <a:cubicBezTo>
                    <a:pt x="6514" y="17945"/>
                    <a:pt x="6499" y="17868"/>
                    <a:pt x="6530" y="17790"/>
                  </a:cubicBezTo>
                  <a:cubicBezTo>
                    <a:pt x="6559" y="17742"/>
                    <a:pt x="6600" y="17717"/>
                    <a:pt x="6646" y="17717"/>
                  </a:cubicBezTo>
                  <a:close/>
                  <a:moveTo>
                    <a:pt x="5129" y="17530"/>
                  </a:moveTo>
                  <a:cubicBezTo>
                    <a:pt x="5158" y="17530"/>
                    <a:pt x="5187" y="17539"/>
                    <a:pt x="5211" y="17557"/>
                  </a:cubicBezTo>
                  <a:cubicBezTo>
                    <a:pt x="5211" y="17557"/>
                    <a:pt x="5956" y="18147"/>
                    <a:pt x="6669" y="18472"/>
                  </a:cubicBezTo>
                  <a:cubicBezTo>
                    <a:pt x="6747" y="18519"/>
                    <a:pt x="6778" y="18612"/>
                    <a:pt x="6747" y="18674"/>
                  </a:cubicBezTo>
                  <a:cubicBezTo>
                    <a:pt x="6700" y="18705"/>
                    <a:pt x="6669" y="18752"/>
                    <a:pt x="6607" y="18752"/>
                  </a:cubicBezTo>
                  <a:cubicBezTo>
                    <a:pt x="6592" y="18752"/>
                    <a:pt x="6576" y="18721"/>
                    <a:pt x="6545" y="18721"/>
                  </a:cubicBezTo>
                  <a:cubicBezTo>
                    <a:pt x="5801" y="18379"/>
                    <a:pt x="5072" y="17790"/>
                    <a:pt x="5041" y="17775"/>
                  </a:cubicBezTo>
                  <a:cubicBezTo>
                    <a:pt x="4979" y="17744"/>
                    <a:pt x="4963" y="17635"/>
                    <a:pt x="5025" y="17588"/>
                  </a:cubicBezTo>
                  <a:cubicBezTo>
                    <a:pt x="5044" y="17551"/>
                    <a:pt x="5085" y="17530"/>
                    <a:pt x="5129" y="17530"/>
                  </a:cubicBezTo>
                  <a:close/>
                  <a:moveTo>
                    <a:pt x="7770" y="1"/>
                  </a:moveTo>
                  <a:cubicBezTo>
                    <a:pt x="6685" y="78"/>
                    <a:pt x="5646" y="326"/>
                    <a:pt x="4684" y="730"/>
                  </a:cubicBezTo>
                  <a:cubicBezTo>
                    <a:pt x="1861" y="2653"/>
                    <a:pt x="0" y="5894"/>
                    <a:pt x="0" y="9570"/>
                  </a:cubicBezTo>
                  <a:cubicBezTo>
                    <a:pt x="0" y="13246"/>
                    <a:pt x="1861" y="16503"/>
                    <a:pt x="4668" y="18410"/>
                  </a:cubicBezTo>
                  <a:cubicBezTo>
                    <a:pt x="5816" y="18922"/>
                    <a:pt x="7088" y="19186"/>
                    <a:pt x="8422" y="19186"/>
                  </a:cubicBezTo>
                  <a:cubicBezTo>
                    <a:pt x="8716" y="19186"/>
                    <a:pt x="8996" y="19170"/>
                    <a:pt x="9275" y="19155"/>
                  </a:cubicBezTo>
                  <a:cubicBezTo>
                    <a:pt x="9228" y="19108"/>
                    <a:pt x="9120" y="19031"/>
                    <a:pt x="9104" y="18922"/>
                  </a:cubicBezTo>
                  <a:cubicBezTo>
                    <a:pt x="9104" y="18860"/>
                    <a:pt x="9120" y="18783"/>
                    <a:pt x="9166" y="18721"/>
                  </a:cubicBezTo>
                  <a:cubicBezTo>
                    <a:pt x="9244" y="18628"/>
                    <a:pt x="9352" y="18612"/>
                    <a:pt x="9476" y="18581"/>
                  </a:cubicBezTo>
                  <a:cubicBezTo>
                    <a:pt x="9580" y="18576"/>
                    <a:pt x="9687" y="18572"/>
                    <a:pt x="9795" y="18572"/>
                  </a:cubicBezTo>
                  <a:cubicBezTo>
                    <a:pt x="10011" y="18572"/>
                    <a:pt x="10231" y="18586"/>
                    <a:pt x="10438" y="18628"/>
                  </a:cubicBezTo>
                  <a:cubicBezTo>
                    <a:pt x="10640" y="18659"/>
                    <a:pt x="10779" y="18767"/>
                    <a:pt x="10826" y="18907"/>
                  </a:cubicBezTo>
                  <a:cubicBezTo>
                    <a:pt x="11586" y="18705"/>
                    <a:pt x="12299" y="18410"/>
                    <a:pt x="12982" y="18054"/>
                  </a:cubicBezTo>
                  <a:cubicBezTo>
                    <a:pt x="13028" y="18007"/>
                    <a:pt x="13075" y="17976"/>
                    <a:pt x="13121" y="17930"/>
                  </a:cubicBezTo>
                  <a:cubicBezTo>
                    <a:pt x="13338" y="17775"/>
                    <a:pt x="13571" y="17635"/>
                    <a:pt x="13819" y="17542"/>
                  </a:cubicBezTo>
                  <a:cubicBezTo>
                    <a:pt x="16378" y="15820"/>
                    <a:pt x="18038" y="12905"/>
                    <a:pt x="18038" y="9601"/>
                  </a:cubicBezTo>
                  <a:cubicBezTo>
                    <a:pt x="18038" y="6173"/>
                    <a:pt x="16254" y="3180"/>
                    <a:pt x="13571" y="1474"/>
                  </a:cubicBezTo>
                  <a:cubicBezTo>
                    <a:pt x="13183" y="1474"/>
                    <a:pt x="12795" y="1412"/>
                    <a:pt x="12423" y="1303"/>
                  </a:cubicBezTo>
                  <a:cubicBezTo>
                    <a:pt x="12113" y="1195"/>
                    <a:pt x="11896" y="931"/>
                    <a:pt x="11896" y="636"/>
                  </a:cubicBezTo>
                  <a:cubicBezTo>
                    <a:pt x="10841" y="233"/>
                    <a:pt x="9678" y="1"/>
                    <a:pt x="8453" y="1"/>
                  </a:cubicBezTo>
                  <a:lnTo>
                    <a:pt x="8236" y="1"/>
                  </a:lnTo>
                  <a:cubicBezTo>
                    <a:pt x="8236" y="32"/>
                    <a:pt x="8236" y="78"/>
                    <a:pt x="8220" y="94"/>
                  </a:cubicBezTo>
                  <a:cubicBezTo>
                    <a:pt x="8174" y="140"/>
                    <a:pt x="8127" y="171"/>
                    <a:pt x="8065" y="187"/>
                  </a:cubicBezTo>
                  <a:lnTo>
                    <a:pt x="8003" y="187"/>
                  </a:lnTo>
                  <a:cubicBezTo>
                    <a:pt x="7941" y="187"/>
                    <a:pt x="7863" y="156"/>
                    <a:pt x="7786" y="109"/>
                  </a:cubicBezTo>
                  <a:lnTo>
                    <a:pt x="7770" y="94"/>
                  </a:lnTo>
                  <a:lnTo>
                    <a:pt x="7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26"/>
            <p:cNvSpPr/>
            <p:nvPr/>
          </p:nvSpPr>
          <p:spPr>
            <a:xfrm>
              <a:off x="3788563" y="4098050"/>
              <a:ext cx="8575" cy="24850"/>
            </a:xfrm>
            <a:custGeom>
              <a:avLst/>
              <a:gdLst/>
              <a:ahLst/>
              <a:cxnLst/>
              <a:rect l="l" t="t" r="r" b="b"/>
              <a:pathLst>
                <a:path w="343" h="994" extrusionOk="0">
                  <a:moveTo>
                    <a:pt x="1" y="1"/>
                  </a:moveTo>
                  <a:lnTo>
                    <a:pt x="1" y="1"/>
                  </a:lnTo>
                  <a:cubicBezTo>
                    <a:pt x="94" y="358"/>
                    <a:pt x="202" y="668"/>
                    <a:pt x="342" y="994"/>
                  </a:cubicBezTo>
                  <a:cubicBezTo>
                    <a:pt x="233" y="668"/>
                    <a:pt x="94" y="32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26"/>
            <p:cNvSpPr/>
            <p:nvPr/>
          </p:nvSpPr>
          <p:spPr>
            <a:xfrm>
              <a:off x="4074338" y="3795225"/>
              <a:ext cx="42275" cy="20975"/>
            </a:xfrm>
            <a:custGeom>
              <a:avLst/>
              <a:gdLst/>
              <a:ahLst/>
              <a:cxnLst/>
              <a:rect l="l" t="t" r="r" b="b"/>
              <a:pathLst>
                <a:path w="1691" h="839" extrusionOk="0">
                  <a:moveTo>
                    <a:pt x="0" y="1"/>
                  </a:moveTo>
                  <a:cubicBezTo>
                    <a:pt x="47" y="296"/>
                    <a:pt x="233" y="559"/>
                    <a:pt x="543" y="652"/>
                  </a:cubicBezTo>
                  <a:cubicBezTo>
                    <a:pt x="915" y="776"/>
                    <a:pt x="1303" y="838"/>
                    <a:pt x="1691" y="838"/>
                  </a:cubicBezTo>
                  <a:cubicBezTo>
                    <a:pt x="1489" y="714"/>
                    <a:pt x="1303" y="590"/>
                    <a:pt x="1086" y="482"/>
                  </a:cubicBezTo>
                  <a:cubicBezTo>
                    <a:pt x="931" y="466"/>
                    <a:pt x="776" y="420"/>
                    <a:pt x="605" y="373"/>
                  </a:cubicBezTo>
                  <a:cubicBezTo>
                    <a:pt x="466" y="327"/>
                    <a:pt x="342" y="234"/>
                    <a:pt x="311" y="110"/>
                  </a:cubicBezTo>
                  <a:cubicBezTo>
                    <a:pt x="218" y="78"/>
                    <a:pt x="93" y="3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26"/>
            <p:cNvSpPr/>
            <p:nvPr/>
          </p:nvSpPr>
          <p:spPr>
            <a:xfrm>
              <a:off x="3919238" y="3827125"/>
              <a:ext cx="47725" cy="29000"/>
            </a:xfrm>
            <a:custGeom>
              <a:avLst/>
              <a:gdLst/>
              <a:ahLst/>
              <a:cxnLst/>
              <a:rect l="l" t="t" r="r" b="b"/>
              <a:pathLst>
                <a:path w="1909" h="1160" extrusionOk="0">
                  <a:moveTo>
                    <a:pt x="1303" y="276"/>
                  </a:moveTo>
                  <a:cubicBezTo>
                    <a:pt x="1334" y="276"/>
                    <a:pt x="1396" y="291"/>
                    <a:pt x="1443" y="291"/>
                  </a:cubicBezTo>
                  <a:cubicBezTo>
                    <a:pt x="1521" y="307"/>
                    <a:pt x="1567" y="353"/>
                    <a:pt x="1567" y="369"/>
                  </a:cubicBezTo>
                  <a:cubicBezTo>
                    <a:pt x="1567" y="369"/>
                    <a:pt x="1552" y="384"/>
                    <a:pt x="1474" y="447"/>
                  </a:cubicBezTo>
                  <a:cubicBezTo>
                    <a:pt x="1210" y="617"/>
                    <a:pt x="900" y="757"/>
                    <a:pt x="590" y="834"/>
                  </a:cubicBezTo>
                  <a:cubicBezTo>
                    <a:pt x="558" y="846"/>
                    <a:pt x="526" y="852"/>
                    <a:pt x="496" y="852"/>
                  </a:cubicBezTo>
                  <a:cubicBezTo>
                    <a:pt x="412" y="852"/>
                    <a:pt x="341" y="806"/>
                    <a:pt x="295" y="726"/>
                  </a:cubicBezTo>
                  <a:cubicBezTo>
                    <a:pt x="295" y="695"/>
                    <a:pt x="326" y="664"/>
                    <a:pt x="435" y="586"/>
                  </a:cubicBezTo>
                  <a:cubicBezTo>
                    <a:pt x="667" y="447"/>
                    <a:pt x="978" y="276"/>
                    <a:pt x="1303" y="276"/>
                  </a:cubicBezTo>
                  <a:close/>
                  <a:moveTo>
                    <a:pt x="1317" y="1"/>
                  </a:moveTo>
                  <a:cubicBezTo>
                    <a:pt x="921" y="1"/>
                    <a:pt x="567" y="177"/>
                    <a:pt x="295" y="353"/>
                  </a:cubicBezTo>
                  <a:cubicBezTo>
                    <a:pt x="94" y="462"/>
                    <a:pt x="1" y="602"/>
                    <a:pt x="16" y="757"/>
                  </a:cubicBezTo>
                  <a:cubicBezTo>
                    <a:pt x="16" y="803"/>
                    <a:pt x="16" y="834"/>
                    <a:pt x="94" y="896"/>
                  </a:cubicBezTo>
                  <a:cubicBezTo>
                    <a:pt x="171" y="1067"/>
                    <a:pt x="373" y="1160"/>
                    <a:pt x="559" y="1160"/>
                  </a:cubicBezTo>
                  <a:cubicBezTo>
                    <a:pt x="605" y="1160"/>
                    <a:pt x="667" y="1160"/>
                    <a:pt x="699" y="1144"/>
                  </a:cubicBezTo>
                  <a:cubicBezTo>
                    <a:pt x="1055" y="1051"/>
                    <a:pt x="1381" y="912"/>
                    <a:pt x="1676" y="726"/>
                  </a:cubicBezTo>
                  <a:cubicBezTo>
                    <a:pt x="1722" y="679"/>
                    <a:pt x="1862" y="586"/>
                    <a:pt x="1877" y="400"/>
                  </a:cubicBezTo>
                  <a:cubicBezTo>
                    <a:pt x="1908" y="198"/>
                    <a:pt x="1707" y="59"/>
                    <a:pt x="1490" y="12"/>
                  </a:cubicBezTo>
                  <a:cubicBezTo>
                    <a:pt x="1431" y="4"/>
                    <a:pt x="1373" y="1"/>
                    <a:pt x="1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26"/>
            <p:cNvSpPr/>
            <p:nvPr/>
          </p:nvSpPr>
          <p:spPr>
            <a:xfrm>
              <a:off x="4102638" y="4217875"/>
              <a:ext cx="20575" cy="12425"/>
            </a:xfrm>
            <a:custGeom>
              <a:avLst/>
              <a:gdLst/>
              <a:ahLst/>
              <a:cxnLst/>
              <a:rect l="l" t="t" r="r" b="b"/>
              <a:pathLst>
                <a:path w="823" h="497" extrusionOk="0">
                  <a:moveTo>
                    <a:pt x="823" y="0"/>
                  </a:moveTo>
                  <a:lnTo>
                    <a:pt x="823" y="0"/>
                  </a:lnTo>
                  <a:cubicBezTo>
                    <a:pt x="574" y="93"/>
                    <a:pt x="342" y="233"/>
                    <a:pt x="125" y="388"/>
                  </a:cubicBezTo>
                  <a:cubicBezTo>
                    <a:pt x="94" y="419"/>
                    <a:pt x="47" y="466"/>
                    <a:pt x="1" y="497"/>
                  </a:cubicBezTo>
                  <a:cubicBezTo>
                    <a:pt x="280" y="342"/>
                    <a:pt x="559" y="171"/>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26"/>
            <p:cNvSpPr/>
            <p:nvPr/>
          </p:nvSpPr>
          <p:spPr>
            <a:xfrm>
              <a:off x="4005713" y="4243625"/>
              <a:ext cx="42675" cy="14600"/>
            </a:xfrm>
            <a:custGeom>
              <a:avLst/>
              <a:gdLst/>
              <a:ahLst/>
              <a:cxnLst/>
              <a:rect l="l" t="t" r="r" b="b"/>
              <a:pathLst>
                <a:path w="1707" h="584" extrusionOk="0">
                  <a:moveTo>
                    <a:pt x="679" y="1"/>
                  </a:moveTo>
                  <a:cubicBezTo>
                    <a:pt x="569" y="1"/>
                    <a:pt x="460" y="4"/>
                    <a:pt x="357" y="10"/>
                  </a:cubicBezTo>
                  <a:cubicBezTo>
                    <a:pt x="248" y="41"/>
                    <a:pt x="124" y="56"/>
                    <a:pt x="47" y="149"/>
                  </a:cubicBezTo>
                  <a:cubicBezTo>
                    <a:pt x="16" y="211"/>
                    <a:pt x="0" y="289"/>
                    <a:pt x="0" y="351"/>
                  </a:cubicBezTo>
                  <a:cubicBezTo>
                    <a:pt x="16" y="459"/>
                    <a:pt x="109" y="537"/>
                    <a:pt x="171" y="583"/>
                  </a:cubicBezTo>
                  <a:cubicBezTo>
                    <a:pt x="434" y="552"/>
                    <a:pt x="683" y="521"/>
                    <a:pt x="962" y="475"/>
                  </a:cubicBezTo>
                  <a:cubicBezTo>
                    <a:pt x="683" y="475"/>
                    <a:pt x="497" y="444"/>
                    <a:pt x="341" y="351"/>
                  </a:cubicBezTo>
                  <a:cubicBezTo>
                    <a:pt x="326" y="351"/>
                    <a:pt x="326" y="320"/>
                    <a:pt x="310" y="320"/>
                  </a:cubicBezTo>
                  <a:cubicBezTo>
                    <a:pt x="326" y="320"/>
                    <a:pt x="341" y="320"/>
                    <a:pt x="388" y="304"/>
                  </a:cubicBezTo>
                  <a:cubicBezTo>
                    <a:pt x="495" y="292"/>
                    <a:pt x="606" y="287"/>
                    <a:pt x="719" y="287"/>
                  </a:cubicBezTo>
                  <a:cubicBezTo>
                    <a:pt x="902" y="287"/>
                    <a:pt x="1090" y="301"/>
                    <a:pt x="1272" y="320"/>
                  </a:cubicBezTo>
                  <a:cubicBezTo>
                    <a:pt x="1334" y="320"/>
                    <a:pt x="1365" y="366"/>
                    <a:pt x="1412" y="382"/>
                  </a:cubicBezTo>
                  <a:cubicBezTo>
                    <a:pt x="1505" y="366"/>
                    <a:pt x="1598" y="351"/>
                    <a:pt x="1706" y="304"/>
                  </a:cubicBezTo>
                  <a:cubicBezTo>
                    <a:pt x="1660" y="196"/>
                    <a:pt x="1520" y="87"/>
                    <a:pt x="1334" y="56"/>
                  </a:cubicBezTo>
                  <a:cubicBezTo>
                    <a:pt x="1127" y="15"/>
                    <a:pt x="90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26"/>
            <p:cNvSpPr/>
            <p:nvPr/>
          </p:nvSpPr>
          <p:spPr>
            <a:xfrm>
              <a:off x="3793613" y="4047400"/>
              <a:ext cx="34525" cy="56500"/>
            </a:xfrm>
            <a:custGeom>
              <a:avLst/>
              <a:gdLst/>
              <a:ahLst/>
              <a:cxnLst/>
              <a:rect l="l" t="t" r="r" b="b"/>
              <a:pathLst>
                <a:path w="1381" h="2260" extrusionOk="0">
                  <a:moveTo>
                    <a:pt x="605" y="305"/>
                  </a:moveTo>
                  <a:cubicBezTo>
                    <a:pt x="636" y="305"/>
                    <a:pt x="683" y="367"/>
                    <a:pt x="729" y="445"/>
                  </a:cubicBezTo>
                  <a:cubicBezTo>
                    <a:pt x="900" y="802"/>
                    <a:pt x="1009" y="1189"/>
                    <a:pt x="1071" y="1608"/>
                  </a:cubicBezTo>
                  <a:cubicBezTo>
                    <a:pt x="1086" y="1763"/>
                    <a:pt x="993" y="1918"/>
                    <a:pt x="900" y="1996"/>
                  </a:cubicBezTo>
                  <a:lnTo>
                    <a:pt x="854" y="1996"/>
                  </a:lnTo>
                  <a:cubicBezTo>
                    <a:pt x="791" y="1996"/>
                    <a:pt x="745" y="1918"/>
                    <a:pt x="683" y="1794"/>
                  </a:cubicBezTo>
                  <a:cubicBezTo>
                    <a:pt x="512" y="1422"/>
                    <a:pt x="342" y="941"/>
                    <a:pt x="450" y="491"/>
                  </a:cubicBezTo>
                  <a:cubicBezTo>
                    <a:pt x="497" y="383"/>
                    <a:pt x="543" y="305"/>
                    <a:pt x="605" y="305"/>
                  </a:cubicBezTo>
                  <a:close/>
                  <a:moveTo>
                    <a:pt x="575" y="0"/>
                  </a:moveTo>
                  <a:cubicBezTo>
                    <a:pt x="376" y="0"/>
                    <a:pt x="211" y="206"/>
                    <a:pt x="156" y="398"/>
                  </a:cubicBezTo>
                  <a:cubicBezTo>
                    <a:pt x="0" y="941"/>
                    <a:pt x="202" y="1484"/>
                    <a:pt x="388" y="1887"/>
                  </a:cubicBezTo>
                  <a:cubicBezTo>
                    <a:pt x="512" y="2151"/>
                    <a:pt x="652" y="2260"/>
                    <a:pt x="822" y="2260"/>
                  </a:cubicBezTo>
                  <a:cubicBezTo>
                    <a:pt x="854" y="2260"/>
                    <a:pt x="916" y="2260"/>
                    <a:pt x="962" y="2244"/>
                  </a:cubicBezTo>
                  <a:cubicBezTo>
                    <a:pt x="1226" y="2151"/>
                    <a:pt x="1381" y="1856"/>
                    <a:pt x="1350" y="1562"/>
                  </a:cubicBezTo>
                  <a:cubicBezTo>
                    <a:pt x="1303" y="1112"/>
                    <a:pt x="1164" y="693"/>
                    <a:pt x="962" y="305"/>
                  </a:cubicBezTo>
                  <a:cubicBezTo>
                    <a:pt x="900" y="181"/>
                    <a:pt x="822" y="57"/>
                    <a:pt x="652" y="11"/>
                  </a:cubicBezTo>
                  <a:cubicBezTo>
                    <a:pt x="626" y="4"/>
                    <a:pt x="600"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26"/>
            <p:cNvSpPr/>
            <p:nvPr/>
          </p:nvSpPr>
          <p:spPr>
            <a:xfrm>
              <a:off x="4127838" y="3854175"/>
              <a:ext cx="48875" cy="42675"/>
            </a:xfrm>
            <a:custGeom>
              <a:avLst/>
              <a:gdLst/>
              <a:ahLst/>
              <a:cxnLst/>
              <a:rect l="l" t="t" r="r" b="b"/>
              <a:pathLst>
                <a:path w="1955" h="1707" extrusionOk="0">
                  <a:moveTo>
                    <a:pt x="838" y="0"/>
                  </a:moveTo>
                  <a:cubicBezTo>
                    <a:pt x="776" y="0"/>
                    <a:pt x="714" y="78"/>
                    <a:pt x="714" y="155"/>
                  </a:cubicBezTo>
                  <a:lnTo>
                    <a:pt x="745" y="435"/>
                  </a:lnTo>
                  <a:cubicBezTo>
                    <a:pt x="590" y="311"/>
                    <a:pt x="451" y="202"/>
                    <a:pt x="326" y="62"/>
                  </a:cubicBezTo>
                  <a:cubicBezTo>
                    <a:pt x="295" y="31"/>
                    <a:pt x="257" y="16"/>
                    <a:pt x="218" y="16"/>
                  </a:cubicBezTo>
                  <a:cubicBezTo>
                    <a:pt x="179" y="16"/>
                    <a:pt x="140" y="31"/>
                    <a:pt x="109" y="62"/>
                  </a:cubicBezTo>
                  <a:cubicBezTo>
                    <a:pt x="47" y="124"/>
                    <a:pt x="47" y="218"/>
                    <a:pt x="109" y="280"/>
                  </a:cubicBezTo>
                  <a:cubicBezTo>
                    <a:pt x="280" y="450"/>
                    <a:pt x="482" y="605"/>
                    <a:pt x="683" y="760"/>
                  </a:cubicBezTo>
                  <a:cubicBezTo>
                    <a:pt x="497" y="776"/>
                    <a:pt x="295" y="776"/>
                    <a:pt x="125" y="807"/>
                  </a:cubicBezTo>
                  <a:cubicBezTo>
                    <a:pt x="47" y="807"/>
                    <a:pt x="1" y="884"/>
                    <a:pt x="1" y="962"/>
                  </a:cubicBezTo>
                  <a:cubicBezTo>
                    <a:pt x="1" y="1009"/>
                    <a:pt x="63" y="1086"/>
                    <a:pt x="156" y="1086"/>
                  </a:cubicBezTo>
                  <a:cubicBezTo>
                    <a:pt x="388" y="1086"/>
                    <a:pt x="590" y="1071"/>
                    <a:pt x="823" y="1055"/>
                  </a:cubicBezTo>
                  <a:lnTo>
                    <a:pt x="885" y="1582"/>
                  </a:lnTo>
                  <a:cubicBezTo>
                    <a:pt x="885" y="1660"/>
                    <a:pt x="962" y="1706"/>
                    <a:pt x="1024" y="1706"/>
                  </a:cubicBezTo>
                  <a:lnTo>
                    <a:pt x="1040" y="1706"/>
                  </a:lnTo>
                  <a:cubicBezTo>
                    <a:pt x="1117" y="1706"/>
                    <a:pt x="1179" y="1629"/>
                    <a:pt x="1179" y="1551"/>
                  </a:cubicBezTo>
                  <a:lnTo>
                    <a:pt x="1117" y="1086"/>
                  </a:lnTo>
                  <a:lnTo>
                    <a:pt x="1117" y="1086"/>
                  </a:lnTo>
                  <a:cubicBezTo>
                    <a:pt x="1319" y="1226"/>
                    <a:pt x="1505" y="1365"/>
                    <a:pt x="1722" y="1474"/>
                  </a:cubicBezTo>
                  <a:cubicBezTo>
                    <a:pt x="1738" y="1505"/>
                    <a:pt x="1753" y="1505"/>
                    <a:pt x="1800" y="1505"/>
                  </a:cubicBezTo>
                  <a:cubicBezTo>
                    <a:pt x="1862" y="1505"/>
                    <a:pt x="1893" y="1474"/>
                    <a:pt x="1908" y="1427"/>
                  </a:cubicBezTo>
                  <a:cubicBezTo>
                    <a:pt x="1955" y="1350"/>
                    <a:pt x="1939" y="1272"/>
                    <a:pt x="1862" y="1226"/>
                  </a:cubicBezTo>
                  <a:cubicBezTo>
                    <a:pt x="1738" y="1164"/>
                    <a:pt x="1629" y="1086"/>
                    <a:pt x="1521" y="1009"/>
                  </a:cubicBezTo>
                  <a:cubicBezTo>
                    <a:pt x="1598" y="1009"/>
                    <a:pt x="1676" y="993"/>
                    <a:pt x="1753" y="993"/>
                  </a:cubicBezTo>
                  <a:cubicBezTo>
                    <a:pt x="1831" y="993"/>
                    <a:pt x="1893" y="915"/>
                    <a:pt x="1893" y="838"/>
                  </a:cubicBezTo>
                  <a:cubicBezTo>
                    <a:pt x="1893" y="760"/>
                    <a:pt x="1815" y="698"/>
                    <a:pt x="1738" y="698"/>
                  </a:cubicBezTo>
                  <a:cubicBezTo>
                    <a:pt x="1552" y="729"/>
                    <a:pt x="1350" y="745"/>
                    <a:pt x="1133" y="760"/>
                  </a:cubicBezTo>
                  <a:cubicBezTo>
                    <a:pt x="1117" y="745"/>
                    <a:pt x="1071" y="729"/>
                    <a:pt x="1055" y="698"/>
                  </a:cubicBezTo>
                  <a:lnTo>
                    <a:pt x="1009" y="140"/>
                  </a:lnTo>
                  <a:cubicBezTo>
                    <a:pt x="1009" y="62"/>
                    <a:pt x="931"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26"/>
            <p:cNvSpPr/>
            <p:nvPr/>
          </p:nvSpPr>
          <p:spPr>
            <a:xfrm>
              <a:off x="3831213" y="4110850"/>
              <a:ext cx="44225" cy="47325"/>
            </a:xfrm>
            <a:custGeom>
              <a:avLst/>
              <a:gdLst/>
              <a:ahLst/>
              <a:cxnLst/>
              <a:rect l="l" t="t" r="r" b="b"/>
              <a:pathLst>
                <a:path w="1769" h="1893" extrusionOk="0">
                  <a:moveTo>
                    <a:pt x="497" y="1"/>
                  </a:moveTo>
                  <a:lnTo>
                    <a:pt x="249" y="125"/>
                  </a:lnTo>
                  <a:cubicBezTo>
                    <a:pt x="296" y="249"/>
                    <a:pt x="358" y="357"/>
                    <a:pt x="435" y="482"/>
                  </a:cubicBezTo>
                  <a:cubicBezTo>
                    <a:pt x="358" y="435"/>
                    <a:pt x="280" y="404"/>
                    <a:pt x="218" y="388"/>
                  </a:cubicBezTo>
                  <a:cubicBezTo>
                    <a:pt x="197" y="376"/>
                    <a:pt x="175" y="370"/>
                    <a:pt x="155" y="370"/>
                  </a:cubicBezTo>
                  <a:cubicBezTo>
                    <a:pt x="101" y="370"/>
                    <a:pt x="54" y="410"/>
                    <a:pt x="32" y="466"/>
                  </a:cubicBezTo>
                  <a:cubicBezTo>
                    <a:pt x="1" y="544"/>
                    <a:pt x="32" y="621"/>
                    <a:pt x="109" y="652"/>
                  </a:cubicBezTo>
                  <a:cubicBezTo>
                    <a:pt x="280" y="730"/>
                    <a:pt x="466" y="823"/>
                    <a:pt x="652" y="900"/>
                  </a:cubicBezTo>
                  <a:cubicBezTo>
                    <a:pt x="668" y="931"/>
                    <a:pt x="668" y="962"/>
                    <a:pt x="683" y="978"/>
                  </a:cubicBezTo>
                  <a:lnTo>
                    <a:pt x="466" y="1505"/>
                  </a:lnTo>
                  <a:cubicBezTo>
                    <a:pt x="420" y="1583"/>
                    <a:pt x="466" y="1660"/>
                    <a:pt x="544" y="1707"/>
                  </a:cubicBezTo>
                  <a:cubicBezTo>
                    <a:pt x="559" y="1707"/>
                    <a:pt x="575" y="1722"/>
                    <a:pt x="590" y="1722"/>
                  </a:cubicBezTo>
                  <a:cubicBezTo>
                    <a:pt x="652" y="1722"/>
                    <a:pt x="714" y="1676"/>
                    <a:pt x="730" y="1645"/>
                  </a:cubicBezTo>
                  <a:lnTo>
                    <a:pt x="807" y="1366"/>
                  </a:lnTo>
                  <a:cubicBezTo>
                    <a:pt x="869" y="1552"/>
                    <a:pt x="947" y="1722"/>
                    <a:pt x="1009" y="1893"/>
                  </a:cubicBezTo>
                  <a:lnTo>
                    <a:pt x="1273" y="1815"/>
                  </a:lnTo>
                  <a:cubicBezTo>
                    <a:pt x="1195" y="1583"/>
                    <a:pt x="1118" y="1350"/>
                    <a:pt x="1025" y="1117"/>
                  </a:cubicBezTo>
                  <a:lnTo>
                    <a:pt x="1025" y="1117"/>
                  </a:lnTo>
                  <a:cubicBezTo>
                    <a:pt x="1195" y="1195"/>
                    <a:pt x="1366" y="1288"/>
                    <a:pt x="1521" y="1366"/>
                  </a:cubicBezTo>
                  <a:cubicBezTo>
                    <a:pt x="1552" y="1397"/>
                    <a:pt x="1567" y="1397"/>
                    <a:pt x="1598" y="1397"/>
                  </a:cubicBezTo>
                  <a:cubicBezTo>
                    <a:pt x="1660" y="1397"/>
                    <a:pt x="1707" y="1366"/>
                    <a:pt x="1738" y="1319"/>
                  </a:cubicBezTo>
                  <a:cubicBezTo>
                    <a:pt x="1769" y="1242"/>
                    <a:pt x="1753" y="1164"/>
                    <a:pt x="1676" y="1117"/>
                  </a:cubicBezTo>
                  <a:cubicBezTo>
                    <a:pt x="1490" y="1024"/>
                    <a:pt x="1273" y="900"/>
                    <a:pt x="1071" y="807"/>
                  </a:cubicBezTo>
                  <a:lnTo>
                    <a:pt x="1288" y="326"/>
                  </a:lnTo>
                  <a:cubicBezTo>
                    <a:pt x="1335" y="249"/>
                    <a:pt x="1288" y="171"/>
                    <a:pt x="1211" y="125"/>
                  </a:cubicBezTo>
                  <a:cubicBezTo>
                    <a:pt x="1191" y="117"/>
                    <a:pt x="1171" y="113"/>
                    <a:pt x="1151" y="113"/>
                  </a:cubicBezTo>
                  <a:cubicBezTo>
                    <a:pt x="1096" y="113"/>
                    <a:pt x="1048" y="145"/>
                    <a:pt x="1025" y="202"/>
                  </a:cubicBezTo>
                  <a:lnTo>
                    <a:pt x="823" y="637"/>
                  </a:lnTo>
                  <a:cubicBezTo>
                    <a:pt x="730" y="419"/>
                    <a:pt x="606"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26"/>
            <p:cNvSpPr/>
            <p:nvPr/>
          </p:nvSpPr>
          <p:spPr>
            <a:xfrm>
              <a:off x="3818038" y="3866475"/>
              <a:ext cx="26775" cy="34250"/>
            </a:xfrm>
            <a:custGeom>
              <a:avLst/>
              <a:gdLst/>
              <a:ahLst/>
              <a:cxnLst/>
              <a:rect l="l" t="t" r="r" b="b"/>
              <a:pathLst>
                <a:path w="1071" h="1370" extrusionOk="0">
                  <a:moveTo>
                    <a:pt x="903" y="1"/>
                  </a:moveTo>
                  <a:cubicBezTo>
                    <a:pt x="854" y="1"/>
                    <a:pt x="804"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6" y="1"/>
                    <a:pt x="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26"/>
            <p:cNvSpPr/>
            <p:nvPr/>
          </p:nvSpPr>
          <p:spPr>
            <a:xfrm>
              <a:off x="3849838"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5"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26"/>
            <p:cNvSpPr/>
            <p:nvPr/>
          </p:nvSpPr>
          <p:spPr>
            <a:xfrm>
              <a:off x="3857588" y="3851725"/>
              <a:ext cx="27950" cy="26900"/>
            </a:xfrm>
            <a:custGeom>
              <a:avLst/>
              <a:gdLst/>
              <a:ahLst/>
              <a:cxnLst/>
              <a:rect l="l" t="t" r="r" b="b"/>
              <a:pathLst>
                <a:path w="1118" h="1076" extrusionOk="0">
                  <a:moveTo>
                    <a:pt x="949" y="0"/>
                  </a:moveTo>
                  <a:cubicBezTo>
                    <a:pt x="918" y="0"/>
                    <a:pt x="886" y="8"/>
                    <a:pt x="854" y="21"/>
                  </a:cubicBezTo>
                  <a:cubicBezTo>
                    <a:pt x="621" y="285"/>
                    <a:pt x="109"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26"/>
            <p:cNvSpPr/>
            <p:nvPr/>
          </p:nvSpPr>
          <p:spPr>
            <a:xfrm>
              <a:off x="3901413" y="4217975"/>
              <a:ext cx="45375" cy="30550"/>
            </a:xfrm>
            <a:custGeom>
              <a:avLst/>
              <a:gdLst/>
              <a:ahLst/>
              <a:cxnLst/>
              <a:rect l="l" t="t" r="r" b="b"/>
              <a:pathLst>
                <a:path w="1815" h="1222" extrusionOk="0">
                  <a:moveTo>
                    <a:pt x="166" y="0"/>
                  </a:moveTo>
                  <a:cubicBezTo>
                    <a:pt x="122"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815"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26"/>
            <p:cNvSpPr/>
            <p:nvPr/>
          </p:nvSpPr>
          <p:spPr>
            <a:xfrm>
              <a:off x="3788563" y="3994325"/>
              <a:ext cx="10900" cy="39000"/>
            </a:xfrm>
            <a:custGeom>
              <a:avLst/>
              <a:gdLst/>
              <a:ahLst/>
              <a:cxnLst/>
              <a:rect l="l" t="t" r="r" b="b"/>
              <a:pathLst>
                <a:path w="436" h="1560" extrusionOk="0">
                  <a:moveTo>
                    <a:pt x="269" y="1"/>
                  </a:moveTo>
                  <a:cubicBezTo>
                    <a:pt x="207" y="1"/>
                    <a:pt x="150" y="54"/>
                    <a:pt x="125" y="117"/>
                  </a:cubicBezTo>
                  <a:cubicBezTo>
                    <a:pt x="125" y="164"/>
                    <a:pt x="1" y="893"/>
                    <a:pt x="78" y="1420"/>
                  </a:cubicBezTo>
                  <a:cubicBezTo>
                    <a:pt x="78" y="1498"/>
                    <a:pt x="156" y="1560"/>
                    <a:pt x="202" y="1560"/>
                  </a:cubicBezTo>
                  <a:lnTo>
                    <a:pt x="233" y="1560"/>
                  </a:lnTo>
                  <a:cubicBezTo>
                    <a:pt x="311" y="1560"/>
                    <a:pt x="358" y="1482"/>
                    <a:pt x="358" y="1405"/>
                  </a:cubicBezTo>
                  <a:cubicBezTo>
                    <a:pt x="311" y="908"/>
                    <a:pt x="420" y="179"/>
                    <a:pt x="420" y="179"/>
                  </a:cubicBezTo>
                  <a:cubicBezTo>
                    <a:pt x="435" y="102"/>
                    <a:pt x="389"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26"/>
            <p:cNvSpPr/>
            <p:nvPr/>
          </p:nvSpPr>
          <p:spPr>
            <a:xfrm>
              <a:off x="3939788"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19" y="771"/>
                    <a:pt x="1365" y="740"/>
                    <a:pt x="1396" y="662"/>
                  </a:cubicBezTo>
                  <a:cubicBezTo>
                    <a:pt x="1396"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26"/>
            <p:cNvSpPr/>
            <p:nvPr/>
          </p:nvSpPr>
          <p:spPr>
            <a:xfrm>
              <a:off x="3959963" y="4188225"/>
              <a:ext cx="25600" cy="16100"/>
            </a:xfrm>
            <a:custGeom>
              <a:avLst/>
              <a:gdLst/>
              <a:ahLst/>
              <a:cxnLst/>
              <a:rect l="l" t="t" r="r" b="b"/>
              <a:pathLst>
                <a:path w="1024" h="644" extrusionOk="0">
                  <a:moveTo>
                    <a:pt x="160" y="0"/>
                  </a:moveTo>
                  <a:cubicBezTo>
                    <a:pt x="113" y="0"/>
                    <a:pt x="67" y="24"/>
                    <a:pt x="47" y="54"/>
                  </a:cubicBezTo>
                  <a:cubicBezTo>
                    <a:pt x="0" y="132"/>
                    <a:pt x="16" y="209"/>
                    <a:pt x="93" y="256"/>
                  </a:cubicBezTo>
                  <a:cubicBezTo>
                    <a:pt x="124" y="271"/>
                    <a:pt x="558" y="504"/>
                    <a:pt x="791" y="628"/>
                  </a:cubicBezTo>
                  <a:cubicBezTo>
                    <a:pt x="822" y="628"/>
                    <a:pt x="838" y="644"/>
                    <a:pt x="853" y="644"/>
                  </a:cubicBezTo>
                  <a:cubicBezTo>
                    <a:pt x="915" y="644"/>
                    <a:pt x="946" y="597"/>
                    <a:pt x="993" y="566"/>
                  </a:cubicBezTo>
                  <a:cubicBezTo>
                    <a:pt x="1024" y="488"/>
                    <a:pt x="993" y="411"/>
                    <a:pt x="915" y="364"/>
                  </a:cubicBezTo>
                  <a:cubicBezTo>
                    <a:pt x="683" y="271"/>
                    <a:pt x="233" y="23"/>
                    <a:pt x="233" y="23"/>
                  </a:cubicBezTo>
                  <a:cubicBezTo>
                    <a:pt x="211" y="7"/>
                    <a:pt x="18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26"/>
            <p:cNvSpPr/>
            <p:nvPr/>
          </p:nvSpPr>
          <p:spPr>
            <a:xfrm>
              <a:off x="3818438" y="4017025"/>
              <a:ext cx="10875" cy="26400"/>
            </a:xfrm>
            <a:custGeom>
              <a:avLst/>
              <a:gdLst/>
              <a:ahLst/>
              <a:cxnLst/>
              <a:rect l="l" t="t" r="r" b="b"/>
              <a:pathLst>
                <a:path w="435" h="1056" extrusionOk="0">
                  <a:moveTo>
                    <a:pt x="202" y="0"/>
                  </a:moveTo>
                  <a:cubicBezTo>
                    <a:pt x="124" y="0"/>
                    <a:pt x="47" y="62"/>
                    <a:pt x="47" y="140"/>
                  </a:cubicBezTo>
                  <a:cubicBezTo>
                    <a:pt x="47" y="156"/>
                    <a:pt x="0" y="652"/>
                    <a:pt x="140" y="978"/>
                  </a:cubicBezTo>
                  <a:cubicBezTo>
                    <a:pt x="155" y="1040"/>
                    <a:pt x="217" y="1055"/>
                    <a:pt x="279" y="1055"/>
                  </a:cubicBezTo>
                  <a:cubicBezTo>
                    <a:pt x="295" y="1055"/>
                    <a:pt x="310" y="1055"/>
                    <a:pt x="326" y="1040"/>
                  </a:cubicBezTo>
                  <a:cubicBezTo>
                    <a:pt x="403" y="993"/>
                    <a:pt x="434" y="915"/>
                    <a:pt x="403" y="838"/>
                  </a:cubicBezTo>
                  <a:cubicBezTo>
                    <a:pt x="295" y="590"/>
                    <a:pt x="310" y="156"/>
                    <a:pt x="326" y="156"/>
                  </a:cubicBezTo>
                  <a:cubicBezTo>
                    <a:pt x="326" y="78"/>
                    <a:pt x="27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26"/>
            <p:cNvSpPr/>
            <p:nvPr/>
          </p:nvSpPr>
          <p:spPr>
            <a:xfrm>
              <a:off x="3975463" y="3851775"/>
              <a:ext cx="29100" cy="15600"/>
            </a:xfrm>
            <a:custGeom>
              <a:avLst/>
              <a:gdLst/>
              <a:ahLst/>
              <a:cxnLst/>
              <a:rect l="l" t="t" r="r" b="b"/>
              <a:pathLst>
                <a:path w="1164" h="624" extrusionOk="0">
                  <a:moveTo>
                    <a:pt x="1006" y="1"/>
                  </a:moveTo>
                  <a:cubicBezTo>
                    <a:pt x="997" y="1"/>
                    <a:pt x="987" y="2"/>
                    <a:pt x="978" y="3"/>
                  </a:cubicBezTo>
                  <a:cubicBezTo>
                    <a:pt x="636" y="65"/>
                    <a:pt x="125" y="329"/>
                    <a:pt x="94" y="329"/>
                  </a:cubicBezTo>
                  <a:cubicBezTo>
                    <a:pt x="16" y="376"/>
                    <a:pt x="0" y="453"/>
                    <a:pt x="47" y="531"/>
                  </a:cubicBezTo>
                  <a:cubicBezTo>
                    <a:pt x="78" y="608"/>
                    <a:pt x="125" y="624"/>
                    <a:pt x="171" y="624"/>
                  </a:cubicBezTo>
                  <a:cubicBezTo>
                    <a:pt x="202" y="624"/>
                    <a:pt x="218" y="624"/>
                    <a:pt x="233" y="608"/>
                  </a:cubicBezTo>
                  <a:cubicBezTo>
                    <a:pt x="373" y="531"/>
                    <a:pt x="791"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26"/>
            <p:cNvSpPr/>
            <p:nvPr/>
          </p:nvSpPr>
          <p:spPr>
            <a:xfrm>
              <a:off x="3996788" y="3864425"/>
              <a:ext cx="21350" cy="10700"/>
            </a:xfrm>
            <a:custGeom>
              <a:avLst/>
              <a:gdLst/>
              <a:ahLst/>
              <a:cxnLst/>
              <a:rect l="l" t="t" r="r" b="b"/>
              <a:pathLst>
                <a:path w="854" h="428" extrusionOk="0">
                  <a:moveTo>
                    <a:pt x="700" y="1"/>
                  </a:moveTo>
                  <a:cubicBezTo>
                    <a:pt x="685" y="1"/>
                    <a:pt x="669" y="4"/>
                    <a:pt x="652" y="9"/>
                  </a:cubicBezTo>
                  <a:cubicBezTo>
                    <a:pt x="466" y="40"/>
                    <a:pt x="264" y="71"/>
                    <a:pt x="94" y="149"/>
                  </a:cubicBezTo>
                  <a:cubicBezTo>
                    <a:pt x="47" y="164"/>
                    <a:pt x="0" y="257"/>
                    <a:pt x="16" y="335"/>
                  </a:cubicBezTo>
                  <a:cubicBezTo>
                    <a:pt x="47" y="397"/>
                    <a:pt x="94" y="428"/>
                    <a:pt x="156" y="428"/>
                  </a:cubicBezTo>
                  <a:lnTo>
                    <a:pt x="218" y="428"/>
                  </a:lnTo>
                  <a:cubicBezTo>
                    <a:pt x="373" y="366"/>
                    <a:pt x="543" y="335"/>
                    <a:pt x="714" y="288"/>
                  </a:cubicBezTo>
                  <a:cubicBezTo>
                    <a:pt x="791" y="273"/>
                    <a:pt x="854" y="211"/>
                    <a:pt x="838" y="118"/>
                  </a:cubicBezTo>
                  <a:cubicBezTo>
                    <a:pt x="825" y="54"/>
                    <a:pt x="771" y="1"/>
                    <a:pt x="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26"/>
            <p:cNvSpPr/>
            <p:nvPr/>
          </p:nvSpPr>
          <p:spPr>
            <a:xfrm>
              <a:off x="4140263" y="3914275"/>
              <a:ext cx="13200" cy="11275"/>
            </a:xfrm>
            <a:custGeom>
              <a:avLst/>
              <a:gdLst/>
              <a:ahLst/>
              <a:cxnLst/>
              <a:rect l="l" t="t" r="r" b="b"/>
              <a:pathLst>
                <a:path w="528" h="451" extrusionOk="0">
                  <a:moveTo>
                    <a:pt x="171" y="0"/>
                  </a:moveTo>
                  <a:cubicBezTo>
                    <a:pt x="140" y="0"/>
                    <a:pt x="78" y="0"/>
                    <a:pt x="62" y="31"/>
                  </a:cubicBezTo>
                  <a:cubicBezTo>
                    <a:pt x="16" y="31"/>
                    <a:pt x="0" y="62"/>
                    <a:pt x="0" y="109"/>
                  </a:cubicBezTo>
                  <a:cubicBezTo>
                    <a:pt x="0" y="140"/>
                    <a:pt x="16" y="155"/>
                    <a:pt x="31" y="186"/>
                  </a:cubicBezTo>
                  <a:cubicBezTo>
                    <a:pt x="109" y="311"/>
                    <a:pt x="248" y="435"/>
                    <a:pt x="403" y="450"/>
                  </a:cubicBezTo>
                  <a:lnTo>
                    <a:pt x="419" y="450"/>
                  </a:lnTo>
                  <a:lnTo>
                    <a:pt x="450" y="435"/>
                  </a:lnTo>
                  <a:cubicBezTo>
                    <a:pt x="527" y="357"/>
                    <a:pt x="512" y="218"/>
                    <a:pt x="434" y="124"/>
                  </a:cubicBezTo>
                  <a:cubicBezTo>
                    <a:pt x="372" y="47"/>
                    <a:pt x="27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26"/>
            <p:cNvSpPr/>
            <p:nvPr/>
          </p:nvSpPr>
          <p:spPr>
            <a:xfrm>
              <a:off x="4113488" y="3918000"/>
              <a:ext cx="11675" cy="9475"/>
            </a:xfrm>
            <a:custGeom>
              <a:avLst/>
              <a:gdLst/>
              <a:ahLst/>
              <a:cxnLst/>
              <a:rect l="l" t="t" r="r" b="b"/>
              <a:pathLst>
                <a:path w="467" h="379" extrusionOk="0">
                  <a:moveTo>
                    <a:pt x="153" y="1"/>
                  </a:moveTo>
                  <a:cubicBezTo>
                    <a:pt x="129" y="1"/>
                    <a:pt x="104" y="3"/>
                    <a:pt x="78" y="6"/>
                  </a:cubicBezTo>
                  <a:lnTo>
                    <a:pt x="47" y="6"/>
                  </a:lnTo>
                  <a:lnTo>
                    <a:pt x="47" y="53"/>
                  </a:lnTo>
                  <a:cubicBezTo>
                    <a:pt x="1" y="146"/>
                    <a:pt x="63" y="239"/>
                    <a:pt x="140" y="301"/>
                  </a:cubicBezTo>
                  <a:cubicBezTo>
                    <a:pt x="203" y="363"/>
                    <a:pt x="296" y="379"/>
                    <a:pt x="373" y="379"/>
                  </a:cubicBezTo>
                  <a:lnTo>
                    <a:pt x="420" y="379"/>
                  </a:lnTo>
                  <a:lnTo>
                    <a:pt x="435" y="332"/>
                  </a:lnTo>
                  <a:cubicBezTo>
                    <a:pt x="466" y="239"/>
                    <a:pt x="451" y="131"/>
                    <a:pt x="358" y="69"/>
                  </a:cubicBezTo>
                  <a:cubicBezTo>
                    <a:pt x="298" y="21"/>
                    <a:pt x="23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26"/>
            <p:cNvSpPr/>
            <p:nvPr/>
          </p:nvSpPr>
          <p:spPr>
            <a:xfrm>
              <a:off x="3946763" y="3920925"/>
              <a:ext cx="14375" cy="12375"/>
            </a:xfrm>
            <a:custGeom>
              <a:avLst/>
              <a:gdLst/>
              <a:ahLst/>
              <a:cxnLst/>
              <a:rect l="l" t="t" r="r" b="b"/>
              <a:pathLst>
                <a:path w="575" h="495" extrusionOk="0">
                  <a:moveTo>
                    <a:pt x="376" y="1"/>
                  </a:moveTo>
                  <a:cubicBezTo>
                    <a:pt x="289" y="1"/>
                    <a:pt x="197" y="34"/>
                    <a:pt x="140" y="91"/>
                  </a:cubicBezTo>
                  <a:cubicBezTo>
                    <a:pt x="47" y="184"/>
                    <a:pt x="1" y="339"/>
                    <a:pt x="47" y="463"/>
                  </a:cubicBezTo>
                  <a:lnTo>
                    <a:pt x="63" y="494"/>
                  </a:lnTo>
                  <a:lnTo>
                    <a:pt x="109" y="494"/>
                  </a:lnTo>
                  <a:cubicBezTo>
                    <a:pt x="202" y="479"/>
                    <a:pt x="311" y="463"/>
                    <a:pt x="420" y="401"/>
                  </a:cubicBezTo>
                  <a:cubicBezTo>
                    <a:pt x="528" y="324"/>
                    <a:pt x="575" y="200"/>
                    <a:pt x="544" y="91"/>
                  </a:cubicBezTo>
                  <a:lnTo>
                    <a:pt x="544" y="76"/>
                  </a:lnTo>
                  <a:lnTo>
                    <a:pt x="528" y="45"/>
                  </a:lnTo>
                  <a:cubicBezTo>
                    <a:pt x="486" y="14"/>
                    <a:pt x="432"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26"/>
            <p:cNvSpPr/>
            <p:nvPr/>
          </p:nvSpPr>
          <p:spPr>
            <a:xfrm>
              <a:off x="3833938" y="3920100"/>
              <a:ext cx="8950" cy="9325"/>
            </a:xfrm>
            <a:custGeom>
              <a:avLst/>
              <a:gdLst/>
              <a:ahLst/>
              <a:cxnLst/>
              <a:rect l="l" t="t" r="r" b="b"/>
              <a:pathLst>
                <a:path w="358" h="373" extrusionOk="0">
                  <a:moveTo>
                    <a:pt x="140" y="0"/>
                  </a:moveTo>
                  <a:cubicBezTo>
                    <a:pt x="78" y="62"/>
                    <a:pt x="63" y="109"/>
                    <a:pt x="47" y="155"/>
                  </a:cubicBezTo>
                  <a:cubicBezTo>
                    <a:pt x="0" y="264"/>
                    <a:pt x="47" y="357"/>
                    <a:pt x="125" y="372"/>
                  </a:cubicBezTo>
                  <a:lnTo>
                    <a:pt x="156" y="372"/>
                  </a:lnTo>
                  <a:cubicBezTo>
                    <a:pt x="233" y="372"/>
                    <a:pt x="295" y="310"/>
                    <a:pt x="326" y="264"/>
                  </a:cubicBezTo>
                  <a:cubicBezTo>
                    <a:pt x="357" y="186"/>
                    <a:pt x="357" y="124"/>
                    <a:pt x="357" y="47"/>
                  </a:cubicBezTo>
                  <a:lnTo>
                    <a:pt x="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26"/>
            <p:cNvSpPr/>
            <p:nvPr/>
          </p:nvSpPr>
          <p:spPr>
            <a:xfrm>
              <a:off x="3847113" y="4169300"/>
              <a:ext cx="11275" cy="10200"/>
            </a:xfrm>
            <a:custGeom>
              <a:avLst/>
              <a:gdLst/>
              <a:ahLst/>
              <a:cxnLst/>
              <a:rect l="l" t="t" r="r" b="b"/>
              <a:pathLst>
                <a:path w="451" h="408" extrusionOk="0">
                  <a:moveTo>
                    <a:pt x="197" y="1"/>
                  </a:moveTo>
                  <a:cubicBezTo>
                    <a:pt x="160" y="1"/>
                    <a:pt x="125" y="5"/>
                    <a:pt x="94" y="5"/>
                  </a:cubicBezTo>
                  <a:lnTo>
                    <a:pt x="63" y="5"/>
                  </a:lnTo>
                  <a:lnTo>
                    <a:pt x="63" y="36"/>
                  </a:lnTo>
                  <a:cubicBezTo>
                    <a:pt x="63" y="67"/>
                    <a:pt x="32" y="98"/>
                    <a:pt x="63" y="160"/>
                  </a:cubicBezTo>
                  <a:lnTo>
                    <a:pt x="16" y="160"/>
                  </a:lnTo>
                  <a:cubicBezTo>
                    <a:pt x="1" y="253"/>
                    <a:pt x="78" y="346"/>
                    <a:pt x="171" y="392"/>
                  </a:cubicBezTo>
                  <a:cubicBezTo>
                    <a:pt x="187" y="392"/>
                    <a:pt x="233" y="408"/>
                    <a:pt x="249" y="408"/>
                  </a:cubicBezTo>
                  <a:cubicBezTo>
                    <a:pt x="295" y="408"/>
                    <a:pt x="326" y="392"/>
                    <a:pt x="373" y="377"/>
                  </a:cubicBezTo>
                  <a:cubicBezTo>
                    <a:pt x="404" y="346"/>
                    <a:pt x="451" y="315"/>
                    <a:pt x="451"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26"/>
            <p:cNvSpPr/>
            <p:nvPr/>
          </p:nvSpPr>
          <p:spPr>
            <a:xfrm>
              <a:off x="3880863" y="4210850"/>
              <a:ext cx="9700" cy="9375"/>
            </a:xfrm>
            <a:custGeom>
              <a:avLst/>
              <a:gdLst/>
              <a:ahLst/>
              <a:cxnLst/>
              <a:rect l="l" t="t" r="r" b="b"/>
              <a:pathLst>
                <a:path w="388" h="375" extrusionOk="0">
                  <a:moveTo>
                    <a:pt x="180"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26"/>
            <p:cNvSpPr/>
            <p:nvPr/>
          </p:nvSpPr>
          <p:spPr>
            <a:xfrm>
              <a:off x="3897913" y="4199725"/>
              <a:ext cx="10875" cy="10025"/>
            </a:xfrm>
            <a:custGeom>
              <a:avLst/>
              <a:gdLst/>
              <a:ahLst/>
              <a:cxnLst/>
              <a:rect l="l" t="t" r="r" b="b"/>
              <a:pathLst>
                <a:path w="435" h="401" extrusionOk="0">
                  <a:moveTo>
                    <a:pt x="221" y="0"/>
                  </a:moveTo>
                  <a:cubicBezTo>
                    <a:pt x="188" y="0"/>
                    <a:pt x="154" y="9"/>
                    <a:pt x="125" y="28"/>
                  </a:cubicBezTo>
                  <a:cubicBezTo>
                    <a:pt x="16" y="90"/>
                    <a:pt x="1" y="199"/>
                    <a:pt x="47" y="292"/>
                  </a:cubicBezTo>
                  <a:cubicBezTo>
                    <a:pt x="78" y="354"/>
                    <a:pt x="140" y="401"/>
                    <a:pt x="218" y="401"/>
                  </a:cubicBezTo>
                  <a:cubicBezTo>
                    <a:pt x="249" y="401"/>
                    <a:pt x="295" y="370"/>
                    <a:pt x="311" y="370"/>
                  </a:cubicBezTo>
                  <a:cubicBezTo>
                    <a:pt x="342" y="354"/>
                    <a:pt x="388" y="323"/>
                    <a:pt x="404" y="261"/>
                  </a:cubicBezTo>
                  <a:cubicBezTo>
                    <a:pt x="435" y="199"/>
                    <a:pt x="435" y="168"/>
                    <a:pt x="388" y="106"/>
                  </a:cubicBezTo>
                  <a:cubicBezTo>
                    <a:pt x="367" y="42"/>
                    <a:pt x="295"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26"/>
            <p:cNvSpPr/>
            <p:nvPr/>
          </p:nvSpPr>
          <p:spPr>
            <a:xfrm>
              <a:off x="3889388" y="4163600"/>
              <a:ext cx="9725" cy="9325"/>
            </a:xfrm>
            <a:custGeom>
              <a:avLst/>
              <a:gdLst/>
              <a:ahLst/>
              <a:cxnLst/>
              <a:rect l="l" t="t" r="r" b="b"/>
              <a:pathLst>
                <a:path w="389" h="373" extrusionOk="0">
                  <a:moveTo>
                    <a:pt x="171" y="0"/>
                  </a:moveTo>
                  <a:lnTo>
                    <a:pt x="171" y="62"/>
                  </a:lnTo>
                  <a:lnTo>
                    <a:pt x="124" y="78"/>
                  </a:lnTo>
                  <a:lnTo>
                    <a:pt x="109" y="31"/>
                  </a:lnTo>
                  <a:cubicBezTo>
                    <a:pt x="47" y="62"/>
                    <a:pt x="16" y="109"/>
                    <a:pt x="16" y="171"/>
                  </a:cubicBezTo>
                  <a:cubicBezTo>
                    <a:pt x="0" y="233"/>
                    <a:pt x="31" y="310"/>
                    <a:pt x="78" y="341"/>
                  </a:cubicBezTo>
                  <a:cubicBezTo>
                    <a:pt x="78" y="341"/>
                    <a:pt x="124" y="372"/>
                    <a:pt x="171" y="372"/>
                  </a:cubicBezTo>
                  <a:lnTo>
                    <a:pt x="233" y="372"/>
                  </a:lnTo>
                  <a:cubicBezTo>
                    <a:pt x="280" y="341"/>
                    <a:pt x="342" y="310"/>
                    <a:pt x="357" y="248"/>
                  </a:cubicBezTo>
                  <a:cubicBezTo>
                    <a:pt x="388" y="186"/>
                    <a:pt x="357" y="124"/>
                    <a:pt x="326" y="78"/>
                  </a:cubicBezTo>
                  <a:cubicBezTo>
                    <a:pt x="280" y="16"/>
                    <a:pt x="233"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26"/>
            <p:cNvSpPr/>
            <p:nvPr/>
          </p:nvSpPr>
          <p:spPr>
            <a:xfrm>
              <a:off x="3929313" y="4199125"/>
              <a:ext cx="9725" cy="9850"/>
            </a:xfrm>
            <a:custGeom>
              <a:avLst/>
              <a:gdLst/>
              <a:ahLst/>
              <a:cxnLst/>
              <a:rect l="l" t="t" r="r" b="b"/>
              <a:pathLst>
                <a:path w="389" h="394" extrusionOk="0">
                  <a:moveTo>
                    <a:pt x="176" y="0"/>
                  </a:moveTo>
                  <a:cubicBezTo>
                    <a:pt x="134" y="0"/>
                    <a:pt x="98" y="21"/>
                    <a:pt x="63" y="68"/>
                  </a:cubicBezTo>
                  <a:cubicBezTo>
                    <a:pt x="32" y="130"/>
                    <a:pt x="1" y="208"/>
                    <a:pt x="32" y="270"/>
                  </a:cubicBezTo>
                  <a:cubicBezTo>
                    <a:pt x="63" y="347"/>
                    <a:pt x="156" y="394"/>
                    <a:pt x="233" y="394"/>
                  </a:cubicBezTo>
                  <a:cubicBezTo>
                    <a:pt x="280" y="394"/>
                    <a:pt x="296" y="394"/>
                    <a:pt x="311" y="378"/>
                  </a:cubicBezTo>
                  <a:lnTo>
                    <a:pt x="342" y="363"/>
                  </a:lnTo>
                  <a:lnTo>
                    <a:pt x="389" y="68"/>
                  </a:lnTo>
                  <a:lnTo>
                    <a:pt x="218" y="37"/>
                  </a:lnTo>
                  <a:lnTo>
                    <a:pt x="202" y="83"/>
                  </a:lnTo>
                  <a:lnTo>
                    <a:pt x="202" y="68"/>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26"/>
            <p:cNvSpPr/>
            <p:nvPr/>
          </p:nvSpPr>
          <p:spPr>
            <a:xfrm>
              <a:off x="3898313"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64" y="474"/>
                  </a:cubicBezTo>
                  <a:cubicBezTo>
                    <a:pt x="341" y="474"/>
                    <a:pt x="419"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26"/>
            <p:cNvSpPr/>
            <p:nvPr/>
          </p:nvSpPr>
          <p:spPr>
            <a:xfrm>
              <a:off x="4152263" y="4170950"/>
              <a:ext cx="14775" cy="10500"/>
            </a:xfrm>
            <a:custGeom>
              <a:avLst/>
              <a:gdLst/>
              <a:ahLst/>
              <a:cxnLst/>
              <a:rect l="l" t="t" r="r" b="b"/>
              <a:pathLst>
                <a:path w="591" h="420" extrusionOk="0">
                  <a:moveTo>
                    <a:pt x="311" y="1"/>
                  </a:moveTo>
                  <a:lnTo>
                    <a:pt x="311" y="32"/>
                  </a:lnTo>
                  <a:cubicBezTo>
                    <a:pt x="311" y="78"/>
                    <a:pt x="280" y="125"/>
                    <a:pt x="218" y="125"/>
                  </a:cubicBezTo>
                  <a:lnTo>
                    <a:pt x="187" y="125"/>
                  </a:lnTo>
                  <a:cubicBezTo>
                    <a:pt x="125" y="125"/>
                    <a:pt x="63" y="156"/>
                    <a:pt x="32" y="202"/>
                  </a:cubicBezTo>
                  <a:cubicBezTo>
                    <a:pt x="1" y="249"/>
                    <a:pt x="1" y="280"/>
                    <a:pt x="32" y="326"/>
                  </a:cubicBezTo>
                  <a:cubicBezTo>
                    <a:pt x="63" y="388"/>
                    <a:pt x="125" y="419"/>
                    <a:pt x="187"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26"/>
            <p:cNvSpPr/>
            <p:nvPr/>
          </p:nvSpPr>
          <p:spPr>
            <a:xfrm>
              <a:off x="3971188" y="3779350"/>
              <a:ext cx="12050" cy="4675"/>
            </a:xfrm>
            <a:custGeom>
              <a:avLst/>
              <a:gdLst/>
              <a:ahLst/>
              <a:cxnLst/>
              <a:rect l="l" t="t" r="r" b="b"/>
              <a:pathLst>
                <a:path w="482" h="187" extrusionOk="0">
                  <a:moveTo>
                    <a:pt x="482" y="0"/>
                  </a:moveTo>
                  <a:cubicBezTo>
                    <a:pt x="327" y="0"/>
                    <a:pt x="156" y="16"/>
                    <a:pt x="1" y="16"/>
                  </a:cubicBezTo>
                  <a:lnTo>
                    <a:pt x="1" y="109"/>
                  </a:lnTo>
                  <a:lnTo>
                    <a:pt x="32" y="109"/>
                  </a:lnTo>
                  <a:cubicBezTo>
                    <a:pt x="109" y="155"/>
                    <a:pt x="187" y="186"/>
                    <a:pt x="249" y="186"/>
                  </a:cubicBezTo>
                  <a:lnTo>
                    <a:pt x="311" y="186"/>
                  </a:lnTo>
                  <a:cubicBezTo>
                    <a:pt x="373" y="171"/>
                    <a:pt x="420" y="124"/>
                    <a:pt x="466" y="93"/>
                  </a:cubicBezTo>
                  <a:cubicBezTo>
                    <a:pt x="482" y="78"/>
                    <a:pt x="482" y="31"/>
                    <a:pt x="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26"/>
            <p:cNvSpPr/>
            <p:nvPr/>
          </p:nvSpPr>
          <p:spPr>
            <a:xfrm>
              <a:off x="3894413" y="3806875"/>
              <a:ext cx="11675" cy="10475"/>
            </a:xfrm>
            <a:custGeom>
              <a:avLst/>
              <a:gdLst/>
              <a:ahLst/>
              <a:cxnLst/>
              <a:rect l="l" t="t" r="r" b="b"/>
              <a:pathLst>
                <a:path w="467" h="419" extrusionOk="0">
                  <a:moveTo>
                    <a:pt x="187" y="0"/>
                  </a:moveTo>
                  <a:cubicBezTo>
                    <a:pt x="125" y="0"/>
                    <a:pt x="79" y="16"/>
                    <a:pt x="63" y="31"/>
                  </a:cubicBezTo>
                  <a:cubicBezTo>
                    <a:pt x="1" y="93"/>
                    <a:pt x="32" y="155"/>
                    <a:pt x="32" y="217"/>
                  </a:cubicBezTo>
                  <a:lnTo>
                    <a:pt x="32" y="295"/>
                  </a:lnTo>
                  <a:lnTo>
                    <a:pt x="1" y="341"/>
                  </a:lnTo>
                  <a:lnTo>
                    <a:pt x="342" y="419"/>
                  </a:lnTo>
                  <a:cubicBezTo>
                    <a:pt x="389" y="403"/>
                    <a:pt x="435" y="372"/>
                    <a:pt x="451" y="310"/>
                  </a:cubicBezTo>
                  <a:cubicBezTo>
                    <a:pt x="466" y="248"/>
                    <a:pt x="466" y="171"/>
                    <a:pt x="451" y="140"/>
                  </a:cubicBezTo>
                  <a:cubicBezTo>
                    <a:pt x="420" y="62"/>
                    <a:pt x="296"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26"/>
            <p:cNvSpPr/>
            <p:nvPr/>
          </p:nvSpPr>
          <p:spPr>
            <a:xfrm>
              <a:off x="4071238" y="3906225"/>
              <a:ext cx="10875" cy="10000"/>
            </a:xfrm>
            <a:custGeom>
              <a:avLst/>
              <a:gdLst/>
              <a:ahLst/>
              <a:cxnLst/>
              <a:rect l="l" t="t" r="r" b="b"/>
              <a:pathLst>
                <a:path w="435" h="400" extrusionOk="0">
                  <a:moveTo>
                    <a:pt x="268" y="1"/>
                  </a:moveTo>
                  <a:cubicBezTo>
                    <a:pt x="209" y="1"/>
                    <a:pt x="144" y="21"/>
                    <a:pt x="78" y="59"/>
                  </a:cubicBezTo>
                  <a:cubicBezTo>
                    <a:pt x="31" y="90"/>
                    <a:pt x="0" y="167"/>
                    <a:pt x="31" y="276"/>
                  </a:cubicBezTo>
                  <a:cubicBezTo>
                    <a:pt x="93" y="353"/>
                    <a:pt x="140" y="400"/>
                    <a:pt x="217" y="400"/>
                  </a:cubicBezTo>
                  <a:cubicBezTo>
                    <a:pt x="295" y="400"/>
                    <a:pt x="357" y="369"/>
                    <a:pt x="388" y="291"/>
                  </a:cubicBezTo>
                  <a:cubicBezTo>
                    <a:pt x="435" y="214"/>
                    <a:pt x="435" y="136"/>
                    <a:pt x="388" y="59"/>
                  </a:cubicBezTo>
                  <a:lnTo>
                    <a:pt x="388" y="28"/>
                  </a:lnTo>
                  <a:lnTo>
                    <a:pt x="373" y="28"/>
                  </a:lnTo>
                  <a:cubicBezTo>
                    <a:pt x="342" y="9"/>
                    <a:pt x="307"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26"/>
            <p:cNvSpPr/>
            <p:nvPr/>
          </p:nvSpPr>
          <p:spPr>
            <a:xfrm>
              <a:off x="3938238" y="4030200"/>
              <a:ext cx="11650" cy="11275"/>
            </a:xfrm>
            <a:custGeom>
              <a:avLst/>
              <a:gdLst/>
              <a:ahLst/>
              <a:cxnLst/>
              <a:rect l="l" t="t" r="r" b="b"/>
              <a:pathLst>
                <a:path w="466" h="451" extrusionOk="0">
                  <a:moveTo>
                    <a:pt x="140" y="1"/>
                  </a:moveTo>
                  <a:lnTo>
                    <a:pt x="109" y="16"/>
                  </a:lnTo>
                  <a:cubicBezTo>
                    <a:pt x="1" y="156"/>
                    <a:pt x="32" y="249"/>
                    <a:pt x="63" y="295"/>
                  </a:cubicBezTo>
                  <a:cubicBezTo>
                    <a:pt x="94" y="326"/>
                    <a:pt x="140" y="357"/>
                    <a:pt x="171" y="373"/>
                  </a:cubicBezTo>
                  <a:lnTo>
                    <a:pt x="404" y="451"/>
                  </a:lnTo>
                  <a:lnTo>
                    <a:pt x="419" y="404"/>
                  </a:lnTo>
                  <a:cubicBezTo>
                    <a:pt x="435" y="326"/>
                    <a:pt x="466" y="264"/>
                    <a:pt x="466" y="187"/>
                  </a:cubicBezTo>
                  <a:cubicBezTo>
                    <a:pt x="466" y="140"/>
                    <a:pt x="419" y="78"/>
                    <a:pt x="342"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26"/>
            <p:cNvSpPr/>
            <p:nvPr/>
          </p:nvSpPr>
          <p:spPr>
            <a:xfrm>
              <a:off x="3845963" y="4081350"/>
              <a:ext cx="8925" cy="10150"/>
            </a:xfrm>
            <a:custGeom>
              <a:avLst/>
              <a:gdLst/>
              <a:ahLst/>
              <a:cxnLst/>
              <a:rect l="l" t="t" r="r" b="b"/>
              <a:pathLst>
                <a:path w="357" h="406" extrusionOk="0">
                  <a:moveTo>
                    <a:pt x="193" y="0"/>
                  </a:moveTo>
                  <a:cubicBezTo>
                    <a:pt x="130" y="0"/>
                    <a:pt x="66" y="30"/>
                    <a:pt x="47" y="80"/>
                  </a:cubicBezTo>
                  <a:cubicBezTo>
                    <a:pt x="0" y="157"/>
                    <a:pt x="0" y="281"/>
                    <a:pt x="78" y="359"/>
                  </a:cubicBezTo>
                  <a:cubicBezTo>
                    <a:pt x="109" y="405"/>
                    <a:pt x="140" y="405"/>
                    <a:pt x="155" y="405"/>
                  </a:cubicBezTo>
                  <a:cubicBezTo>
                    <a:pt x="217" y="405"/>
                    <a:pt x="295" y="359"/>
                    <a:pt x="310" y="297"/>
                  </a:cubicBezTo>
                  <a:cubicBezTo>
                    <a:pt x="357" y="219"/>
                    <a:pt x="341" y="142"/>
                    <a:pt x="310" y="64"/>
                  </a:cubicBezTo>
                  <a:lnTo>
                    <a:pt x="310" y="49"/>
                  </a:lnTo>
                  <a:lnTo>
                    <a:pt x="295" y="33"/>
                  </a:lnTo>
                  <a:cubicBezTo>
                    <a:pt x="266"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26"/>
            <p:cNvSpPr/>
            <p:nvPr/>
          </p:nvSpPr>
          <p:spPr>
            <a:xfrm>
              <a:off x="4052238" y="3794075"/>
              <a:ext cx="11650" cy="10500"/>
            </a:xfrm>
            <a:custGeom>
              <a:avLst/>
              <a:gdLst/>
              <a:ahLst/>
              <a:cxnLst/>
              <a:rect l="l" t="t" r="r" b="b"/>
              <a:pathLst>
                <a:path w="466" h="420" extrusionOk="0">
                  <a:moveTo>
                    <a:pt x="93" y="0"/>
                  </a:moveTo>
                  <a:lnTo>
                    <a:pt x="78" y="31"/>
                  </a:lnTo>
                  <a:cubicBezTo>
                    <a:pt x="0" y="124"/>
                    <a:pt x="0" y="280"/>
                    <a:pt x="78" y="357"/>
                  </a:cubicBezTo>
                  <a:cubicBezTo>
                    <a:pt x="109" y="388"/>
                    <a:pt x="171" y="419"/>
                    <a:pt x="233" y="419"/>
                  </a:cubicBezTo>
                  <a:cubicBezTo>
                    <a:pt x="280" y="419"/>
                    <a:pt x="342" y="388"/>
                    <a:pt x="404" y="342"/>
                  </a:cubicBezTo>
                  <a:cubicBezTo>
                    <a:pt x="435" y="295"/>
                    <a:pt x="466" y="218"/>
                    <a:pt x="435" y="156"/>
                  </a:cubicBezTo>
                  <a:cubicBezTo>
                    <a:pt x="419" y="109"/>
                    <a:pt x="373" y="47"/>
                    <a:pt x="326" y="31"/>
                  </a:cubicBezTo>
                  <a:cubicBezTo>
                    <a:pt x="280" y="0"/>
                    <a:pt x="24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26"/>
            <p:cNvSpPr/>
            <p:nvPr/>
          </p:nvSpPr>
          <p:spPr>
            <a:xfrm>
              <a:off x="3994463" y="3782050"/>
              <a:ext cx="11650" cy="12825"/>
            </a:xfrm>
            <a:custGeom>
              <a:avLst/>
              <a:gdLst/>
              <a:ahLst/>
              <a:cxnLst/>
              <a:rect l="l" t="t" r="r" b="b"/>
              <a:pathLst>
                <a:path w="466" h="513" extrusionOk="0">
                  <a:moveTo>
                    <a:pt x="295" y="1"/>
                  </a:moveTo>
                  <a:cubicBezTo>
                    <a:pt x="249" y="1"/>
                    <a:pt x="187" y="1"/>
                    <a:pt x="156" y="16"/>
                  </a:cubicBezTo>
                  <a:cubicBezTo>
                    <a:pt x="93" y="63"/>
                    <a:pt x="31"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73" y="47"/>
                    <a:pt x="326"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26"/>
            <p:cNvSpPr/>
            <p:nvPr/>
          </p:nvSpPr>
          <p:spPr>
            <a:xfrm>
              <a:off x="3914588" y="3797550"/>
              <a:ext cx="8175" cy="7025"/>
            </a:xfrm>
            <a:custGeom>
              <a:avLst/>
              <a:gdLst/>
              <a:ahLst/>
              <a:cxnLst/>
              <a:rect l="l" t="t" r="r" b="b"/>
              <a:pathLst>
                <a:path w="327" h="281" extrusionOk="0">
                  <a:moveTo>
                    <a:pt x="78" y="1"/>
                  </a:moveTo>
                  <a:lnTo>
                    <a:pt x="78" y="63"/>
                  </a:lnTo>
                  <a:lnTo>
                    <a:pt x="0" y="63"/>
                  </a:lnTo>
                  <a:lnTo>
                    <a:pt x="0"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26"/>
            <p:cNvSpPr/>
            <p:nvPr/>
          </p:nvSpPr>
          <p:spPr>
            <a:xfrm>
              <a:off x="4018513"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64"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26"/>
            <p:cNvSpPr/>
            <p:nvPr/>
          </p:nvSpPr>
          <p:spPr>
            <a:xfrm>
              <a:off x="3809888"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1"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26"/>
            <p:cNvSpPr/>
            <p:nvPr/>
          </p:nvSpPr>
          <p:spPr>
            <a:xfrm>
              <a:off x="3808738" y="3910850"/>
              <a:ext cx="12825" cy="11200"/>
            </a:xfrm>
            <a:custGeom>
              <a:avLst/>
              <a:gdLst/>
              <a:ahLst/>
              <a:cxnLst/>
              <a:rect l="l" t="t" r="r" b="b"/>
              <a:pathLst>
                <a:path w="513" h="448" extrusionOk="0">
                  <a:moveTo>
                    <a:pt x="201" y="1"/>
                  </a:moveTo>
                  <a:cubicBezTo>
                    <a:pt x="159" y="1"/>
                    <a:pt x="117" y="9"/>
                    <a:pt x="78" y="29"/>
                  </a:cubicBezTo>
                  <a:lnTo>
                    <a:pt x="62" y="44"/>
                  </a:lnTo>
                  <a:cubicBezTo>
                    <a:pt x="0" y="137"/>
                    <a:pt x="0" y="261"/>
                    <a:pt x="62" y="355"/>
                  </a:cubicBezTo>
                  <a:cubicBezTo>
                    <a:pt x="93" y="401"/>
                    <a:pt x="202" y="448"/>
                    <a:pt x="295" y="448"/>
                  </a:cubicBezTo>
                  <a:lnTo>
                    <a:pt x="373" y="448"/>
                  </a:lnTo>
                  <a:cubicBezTo>
                    <a:pt x="481" y="370"/>
                    <a:pt x="512" y="199"/>
                    <a:pt x="435" y="106"/>
                  </a:cubicBezTo>
                  <a:cubicBezTo>
                    <a:pt x="381"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26"/>
            <p:cNvSpPr/>
            <p:nvPr/>
          </p:nvSpPr>
          <p:spPr>
            <a:xfrm>
              <a:off x="3817663" y="3945300"/>
              <a:ext cx="12025" cy="9700"/>
            </a:xfrm>
            <a:custGeom>
              <a:avLst/>
              <a:gdLst/>
              <a:ahLst/>
              <a:cxnLst/>
              <a:rect l="l" t="t" r="r" b="b"/>
              <a:pathLst>
                <a:path w="481" h="388" extrusionOk="0">
                  <a:moveTo>
                    <a:pt x="248" y="0"/>
                  </a:moveTo>
                  <a:cubicBezTo>
                    <a:pt x="186" y="0"/>
                    <a:pt x="124" y="31"/>
                    <a:pt x="78" y="47"/>
                  </a:cubicBezTo>
                  <a:lnTo>
                    <a:pt x="31" y="47"/>
                  </a:lnTo>
                  <a:lnTo>
                    <a:pt x="0" y="341"/>
                  </a:lnTo>
                  <a:lnTo>
                    <a:pt x="31" y="357"/>
                  </a:lnTo>
                  <a:cubicBezTo>
                    <a:pt x="93" y="372"/>
                    <a:pt x="155" y="388"/>
                    <a:pt x="233" y="388"/>
                  </a:cubicBezTo>
                  <a:lnTo>
                    <a:pt x="279" y="388"/>
                  </a:lnTo>
                  <a:cubicBezTo>
                    <a:pt x="388" y="372"/>
                    <a:pt x="481" y="295"/>
                    <a:pt x="481" y="202"/>
                  </a:cubicBezTo>
                  <a:cubicBezTo>
                    <a:pt x="481" y="155"/>
                    <a:pt x="465" y="109"/>
                    <a:pt x="419" y="62"/>
                  </a:cubicBezTo>
                  <a:cubicBezTo>
                    <a:pt x="357" y="31"/>
                    <a:pt x="310"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26"/>
            <p:cNvSpPr/>
            <p:nvPr/>
          </p:nvSpPr>
          <p:spPr>
            <a:xfrm>
              <a:off x="4160813" y="4041075"/>
              <a:ext cx="10875" cy="8925"/>
            </a:xfrm>
            <a:custGeom>
              <a:avLst/>
              <a:gdLst/>
              <a:ahLst/>
              <a:cxnLst/>
              <a:rect l="l" t="t" r="r" b="b"/>
              <a:pathLst>
                <a:path w="435" h="357" extrusionOk="0">
                  <a:moveTo>
                    <a:pt x="78" y="0"/>
                  </a:moveTo>
                  <a:lnTo>
                    <a:pt x="31" y="47"/>
                  </a:lnTo>
                  <a:cubicBezTo>
                    <a:pt x="0" y="124"/>
                    <a:pt x="16" y="248"/>
                    <a:pt x="93" y="310"/>
                  </a:cubicBezTo>
                  <a:cubicBezTo>
                    <a:pt x="124" y="341"/>
                    <a:pt x="186" y="357"/>
                    <a:pt x="248" y="357"/>
                  </a:cubicBezTo>
                  <a:cubicBezTo>
                    <a:pt x="279" y="357"/>
                    <a:pt x="326" y="357"/>
                    <a:pt x="341" y="341"/>
                  </a:cubicBezTo>
                  <a:lnTo>
                    <a:pt x="357" y="341"/>
                  </a:lnTo>
                  <a:lnTo>
                    <a:pt x="357" y="326"/>
                  </a:lnTo>
                  <a:cubicBezTo>
                    <a:pt x="434" y="202"/>
                    <a:pt x="419" y="93"/>
                    <a:pt x="326" y="47"/>
                  </a:cubicBezTo>
                  <a:cubicBezTo>
                    <a:pt x="302" y="39"/>
                    <a:pt x="283" y="35"/>
                    <a:pt x="262" y="35"/>
                  </a:cubicBezTo>
                  <a:cubicBezTo>
                    <a:pt x="240" y="35"/>
                    <a:pt x="217" y="39"/>
                    <a:pt x="186" y="47"/>
                  </a:cubicBezTo>
                  <a:lnTo>
                    <a:pt x="124"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26"/>
            <p:cNvSpPr/>
            <p:nvPr/>
          </p:nvSpPr>
          <p:spPr>
            <a:xfrm>
              <a:off x="4131713" y="3839300"/>
              <a:ext cx="9725" cy="9850"/>
            </a:xfrm>
            <a:custGeom>
              <a:avLst/>
              <a:gdLst/>
              <a:ahLst/>
              <a:cxnLst/>
              <a:rect l="l" t="t" r="r" b="b"/>
              <a:pathLst>
                <a:path w="389" h="394" extrusionOk="0">
                  <a:moveTo>
                    <a:pt x="242" y="1"/>
                  </a:moveTo>
                  <a:cubicBezTo>
                    <a:pt x="172" y="1"/>
                    <a:pt x="95" y="32"/>
                    <a:pt x="47" y="99"/>
                  </a:cubicBezTo>
                  <a:cubicBezTo>
                    <a:pt x="16" y="130"/>
                    <a:pt x="1" y="192"/>
                    <a:pt x="1" y="254"/>
                  </a:cubicBezTo>
                  <a:cubicBezTo>
                    <a:pt x="1" y="285"/>
                    <a:pt x="16" y="332"/>
                    <a:pt x="47" y="347"/>
                  </a:cubicBezTo>
                  <a:cubicBezTo>
                    <a:pt x="78" y="394"/>
                    <a:pt x="109" y="394"/>
                    <a:pt x="156" y="394"/>
                  </a:cubicBezTo>
                  <a:lnTo>
                    <a:pt x="264" y="394"/>
                  </a:lnTo>
                  <a:lnTo>
                    <a:pt x="280" y="363"/>
                  </a:lnTo>
                  <a:cubicBezTo>
                    <a:pt x="342" y="285"/>
                    <a:pt x="389" y="177"/>
                    <a:pt x="389" y="84"/>
                  </a:cubicBezTo>
                  <a:lnTo>
                    <a:pt x="389" y="53"/>
                  </a:lnTo>
                  <a:lnTo>
                    <a:pt x="358" y="37"/>
                  </a:lnTo>
                  <a:cubicBezTo>
                    <a:pt x="328" y="13"/>
                    <a:pt x="286" y="1"/>
                    <a:pt x="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26"/>
            <p:cNvSpPr/>
            <p:nvPr/>
          </p:nvSpPr>
          <p:spPr>
            <a:xfrm>
              <a:off x="4092163" y="3853400"/>
              <a:ext cx="10900" cy="8550"/>
            </a:xfrm>
            <a:custGeom>
              <a:avLst/>
              <a:gdLst/>
              <a:ahLst/>
              <a:cxnLst/>
              <a:rect l="l" t="t" r="r" b="b"/>
              <a:pathLst>
                <a:path w="436" h="342" extrusionOk="0">
                  <a:moveTo>
                    <a:pt x="233" y="0"/>
                  </a:moveTo>
                  <a:cubicBezTo>
                    <a:pt x="156" y="0"/>
                    <a:pt x="109" y="16"/>
                    <a:pt x="63" y="78"/>
                  </a:cubicBezTo>
                  <a:cubicBezTo>
                    <a:pt x="32" y="124"/>
                    <a:pt x="1" y="186"/>
                    <a:pt x="47" y="249"/>
                  </a:cubicBezTo>
                  <a:cubicBezTo>
                    <a:pt x="63" y="295"/>
                    <a:pt x="140" y="342"/>
                    <a:pt x="218" y="342"/>
                  </a:cubicBezTo>
                  <a:lnTo>
                    <a:pt x="233" y="342"/>
                  </a:lnTo>
                  <a:cubicBezTo>
                    <a:pt x="296" y="326"/>
                    <a:pt x="358" y="295"/>
                    <a:pt x="389" y="233"/>
                  </a:cubicBezTo>
                  <a:cubicBezTo>
                    <a:pt x="435" y="155"/>
                    <a:pt x="420" y="78"/>
                    <a:pt x="373" y="16"/>
                  </a:cubicBezTo>
                  <a:lnTo>
                    <a:pt x="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26"/>
            <p:cNvSpPr/>
            <p:nvPr/>
          </p:nvSpPr>
          <p:spPr>
            <a:xfrm>
              <a:off x="3802538" y="3880550"/>
              <a:ext cx="12025" cy="22900"/>
            </a:xfrm>
            <a:custGeom>
              <a:avLst/>
              <a:gdLst/>
              <a:ahLst/>
              <a:cxnLst/>
              <a:rect l="l" t="t" r="r" b="b"/>
              <a:pathLst>
                <a:path w="481" h="916" extrusionOk="0">
                  <a:moveTo>
                    <a:pt x="481" y="0"/>
                  </a:moveTo>
                  <a:cubicBezTo>
                    <a:pt x="310" y="295"/>
                    <a:pt x="155" y="605"/>
                    <a:pt x="0" y="915"/>
                  </a:cubicBezTo>
                  <a:cubicBezTo>
                    <a:pt x="155" y="605"/>
                    <a:pt x="326" y="310"/>
                    <a:pt x="4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26"/>
            <p:cNvSpPr/>
            <p:nvPr/>
          </p:nvSpPr>
          <p:spPr>
            <a:xfrm>
              <a:off x="3792838" y="3903800"/>
              <a:ext cx="10100" cy="23675"/>
            </a:xfrm>
            <a:custGeom>
              <a:avLst/>
              <a:gdLst/>
              <a:ahLst/>
              <a:cxnLst/>
              <a:rect l="l" t="t" r="r" b="b"/>
              <a:pathLst>
                <a:path w="404" h="947" extrusionOk="0">
                  <a:moveTo>
                    <a:pt x="404" y="1"/>
                  </a:moveTo>
                  <a:cubicBezTo>
                    <a:pt x="249" y="295"/>
                    <a:pt x="109" y="621"/>
                    <a:pt x="0" y="947"/>
                  </a:cubicBezTo>
                  <a:cubicBezTo>
                    <a:pt x="109" y="621"/>
                    <a:pt x="249" y="31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26"/>
            <p:cNvSpPr/>
            <p:nvPr/>
          </p:nvSpPr>
          <p:spPr>
            <a:xfrm>
              <a:off x="3785088" y="3927075"/>
              <a:ext cx="7775" cy="25225"/>
            </a:xfrm>
            <a:custGeom>
              <a:avLst/>
              <a:gdLst/>
              <a:ahLst/>
              <a:cxnLst/>
              <a:rect l="l" t="t" r="r" b="b"/>
              <a:pathLst>
                <a:path w="311" h="1009" extrusionOk="0">
                  <a:moveTo>
                    <a:pt x="310" y="0"/>
                  </a:moveTo>
                  <a:cubicBezTo>
                    <a:pt x="171" y="341"/>
                    <a:pt x="78" y="683"/>
                    <a:pt x="0" y="1008"/>
                  </a:cubicBezTo>
                  <a:cubicBezTo>
                    <a:pt x="93" y="652"/>
                    <a:pt x="186" y="326"/>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26"/>
            <p:cNvSpPr/>
            <p:nvPr/>
          </p:nvSpPr>
          <p:spPr>
            <a:xfrm>
              <a:off x="3829288" y="3839825"/>
              <a:ext cx="16300" cy="19800"/>
            </a:xfrm>
            <a:custGeom>
              <a:avLst/>
              <a:gdLst/>
              <a:ahLst/>
              <a:cxnLst/>
              <a:rect l="l" t="t" r="r" b="b"/>
              <a:pathLst>
                <a:path w="652" h="792" extrusionOk="0">
                  <a:moveTo>
                    <a:pt x="0" y="792"/>
                  </a:moveTo>
                  <a:cubicBezTo>
                    <a:pt x="202" y="528"/>
                    <a:pt x="419" y="249"/>
                    <a:pt x="652" y="1"/>
                  </a:cubicBezTo>
                  <a:cubicBezTo>
                    <a:pt x="419" y="249"/>
                    <a:pt x="202" y="528"/>
                    <a:pt x="0" y="7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26"/>
            <p:cNvSpPr/>
            <p:nvPr/>
          </p:nvSpPr>
          <p:spPr>
            <a:xfrm>
              <a:off x="4240288" y="3839825"/>
              <a:ext cx="16300" cy="19800"/>
            </a:xfrm>
            <a:custGeom>
              <a:avLst/>
              <a:gdLst/>
              <a:ahLst/>
              <a:cxnLst/>
              <a:rect l="l" t="t" r="r" b="b"/>
              <a:pathLst>
                <a:path w="652" h="792" extrusionOk="0">
                  <a:moveTo>
                    <a:pt x="1" y="1"/>
                  </a:moveTo>
                  <a:lnTo>
                    <a:pt x="1" y="1"/>
                  </a:lnTo>
                  <a:cubicBezTo>
                    <a:pt x="218" y="249"/>
                    <a:pt x="435" y="528"/>
                    <a:pt x="652" y="792"/>
                  </a:cubicBezTo>
                  <a:cubicBezTo>
                    <a:pt x="466" y="528"/>
                    <a:pt x="218" y="24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26"/>
            <p:cNvSpPr/>
            <p:nvPr/>
          </p:nvSpPr>
          <p:spPr>
            <a:xfrm>
              <a:off x="3897913" y="4242675"/>
              <a:ext cx="17850" cy="10500"/>
            </a:xfrm>
            <a:custGeom>
              <a:avLst/>
              <a:gdLst/>
              <a:ahLst/>
              <a:cxnLst/>
              <a:rect l="l" t="t" r="r" b="b"/>
              <a:pathLst>
                <a:path w="714" h="420" extrusionOk="0">
                  <a:moveTo>
                    <a:pt x="1" y="1"/>
                  </a:moveTo>
                  <a:cubicBezTo>
                    <a:pt x="233" y="156"/>
                    <a:pt x="466" y="311"/>
                    <a:pt x="714" y="420"/>
                  </a:cubicBezTo>
                  <a:cubicBezTo>
                    <a:pt x="466" y="280"/>
                    <a:pt x="233" y="1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26"/>
            <p:cNvSpPr/>
            <p:nvPr/>
          </p:nvSpPr>
          <p:spPr>
            <a:xfrm>
              <a:off x="4283338" y="3903425"/>
              <a:ext cx="10100" cy="23675"/>
            </a:xfrm>
            <a:custGeom>
              <a:avLst/>
              <a:gdLst/>
              <a:ahLst/>
              <a:cxnLst/>
              <a:rect l="l" t="t" r="r" b="b"/>
              <a:pathLst>
                <a:path w="404" h="947" extrusionOk="0">
                  <a:moveTo>
                    <a:pt x="0" y="1"/>
                  </a:moveTo>
                  <a:cubicBezTo>
                    <a:pt x="155" y="311"/>
                    <a:pt x="295" y="636"/>
                    <a:pt x="403" y="946"/>
                  </a:cubicBezTo>
                  <a:cubicBezTo>
                    <a:pt x="295" y="621"/>
                    <a:pt x="155" y="31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26"/>
            <p:cNvSpPr/>
            <p:nvPr/>
          </p:nvSpPr>
          <p:spPr>
            <a:xfrm>
              <a:off x="4293413" y="3927450"/>
              <a:ext cx="7775" cy="25225"/>
            </a:xfrm>
            <a:custGeom>
              <a:avLst/>
              <a:gdLst/>
              <a:ahLst/>
              <a:cxnLst/>
              <a:rect l="l" t="t" r="r" b="b"/>
              <a:pathLst>
                <a:path w="311" h="1009" extrusionOk="0">
                  <a:moveTo>
                    <a:pt x="0" y="1"/>
                  </a:moveTo>
                  <a:cubicBezTo>
                    <a:pt x="124" y="326"/>
                    <a:pt x="233" y="668"/>
                    <a:pt x="311" y="1009"/>
                  </a:cubicBezTo>
                  <a:cubicBezTo>
                    <a:pt x="233" y="668"/>
                    <a:pt x="124" y="32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26"/>
            <p:cNvSpPr/>
            <p:nvPr/>
          </p:nvSpPr>
          <p:spPr>
            <a:xfrm>
              <a:off x="3883563" y="3773525"/>
              <a:ext cx="55475" cy="31825"/>
            </a:xfrm>
            <a:custGeom>
              <a:avLst/>
              <a:gdLst/>
              <a:ahLst/>
              <a:cxnLst/>
              <a:rect l="l" t="t" r="r" b="b"/>
              <a:pathLst>
                <a:path w="2219" h="1273" extrusionOk="0">
                  <a:moveTo>
                    <a:pt x="1" y="1272"/>
                  </a:moveTo>
                  <a:cubicBezTo>
                    <a:pt x="668" y="776"/>
                    <a:pt x="1428" y="326"/>
                    <a:pt x="2219" y="0"/>
                  </a:cubicBezTo>
                  <a:cubicBezTo>
                    <a:pt x="1428" y="326"/>
                    <a:pt x="668" y="776"/>
                    <a:pt x="1" y="12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26"/>
            <p:cNvSpPr/>
            <p:nvPr/>
          </p:nvSpPr>
          <p:spPr>
            <a:xfrm>
              <a:off x="3963438" y="3752575"/>
              <a:ext cx="79525" cy="12050"/>
            </a:xfrm>
            <a:custGeom>
              <a:avLst/>
              <a:gdLst/>
              <a:ahLst/>
              <a:cxnLst/>
              <a:rect l="l" t="t" r="r" b="b"/>
              <a:pathLst>
                <a:path w="3181" h="482" extrusionOk="0">
                  <a:moveTo>
                    <a:pt x="3180" y="1"/>
                  </a:moveTo>
                  <a:cubicBezTo>
                    <a:pt x="2079" y="1"/>
                    <a:pt x="1009" y="156"/>
                    <a:pt x="1" y="482"/>
                  </a:cubicBezTo>
                  <a:cubicBezTo>
                    <a:pt x="1009" y="171"/>
                    <a:pt x="2079" y="1"/>
                    <a:pt x="3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26"/>
            <p:cNvSpPr/>
            <p:nvPr/>
          </p:nvSpPr>
          <p:spPr>
            <a:xfrm>
              <a:off x="4162763" y="3780500"/>
              <a:ext cx="22500" cy="12825"/>
            </a:xfrm>
            <a:custGeom>
              <a:avLst/>
              <a:gdLst/>
              <a:ahLst/>
              <a:cxnLst/>
              <a:rect l="l" t="t" r="r" b="b"/>
              <a:pathLst>
                <a:path w="900" h="513" extrusionOk="0">
                  <a:moveTo>
                    <a:pt x="0" y="1"/>
                  </a:moveTo>
                  <a:cubicBezTo>
                    <a:pt x="310" y="156"/>
                    <a:pt x="589" y="342"/>
                    <a:pt x="899" y="512"/>
                  </a:cubicBezTo>
                  <a:cubicBezTo>
                    <a:pt x="605" y="342"/>
                    <a:pt x="310" y="15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26"/>
            <p:cNvSpPr/>
            <p:nvPr/>
          </p:nvSpPr>
          <p:spPr>
            <a:xfrm>
              <a:off x="4271313" y="3880950"/>
              <a:ext cx="12050" cy="22875"/>
            </a:xfrm>
            <a:custGeom>
              <a:avLst/>
              <a:gdLst/>
              <a:ahLst/>
              <a:cxnLst/>
              <a:rect l="l" t="t" r="r" b="b"/>
              <a:pathLst>
                <a:path w="482" h="915" extrusionOk="0">
                  <a:moveTo>
                    <a:pt x="1" y="0"/>
                  </a:moveTo>
                  <a:cubicBezTo>
                    <a:pt x="171" y="295"/>
                    <a:pt x="326" y="589"/>
                    <a:pt x="481" y="915"/>
                  </a:cubicBezTo>
                  <a:cubicBezTo>
                    <a:pt x="342" y="605"/>
                    <a:pt x="171" y="29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26"/>
            <p:cNvSpPr/>
            <p:nvPr/>
          </p:nvSpPr>
          <p:spPr>
            <a:xfrm>
              <a:off x="4107288" y="4220200"/>
              <a:ext cx="39975" cy="19650"/>
            </a:xfrm>
            <a:custGeom>
              <a:avLst/>
              <a:gdLst/>
              <a:ahLst/>
              <a:cxnLst/>
              <a:rect l="l" t="t" r="r" b="b"/>
              <a:pathLst>
                <a:path w="1599" h="786" extrusionOk="0">
                  <a:moveTo>
                    <a:pt x="1288" y="0"/>
                  </a:moveTo>
                  <a:cubicBezTo>
                    <a:pt x="1241" y="0"/>
                    <a:pt x="1210" y="0"/>
                    <a:pt x="1179" y="16"/>
                  </a:cubicBezTo>
                  <a:cubicBezTo>
                    <a:pt x="792" y="140"/>
                    <a:pt x="451" y="295"/>
                    <a:pt x="125" y="528"/>
                  </a:cubicBezTo>
                  <a:cubicBezTo>
                    <a:pt x="47" y="590"/>
                    <a:pt x="1" y="621"/>
                    <a:pt x="1" y="667"/>
                  </a:cubicBezTo>
                  <a:cubicBezTo>
                    <a:pt x="1" y="698"/>
                    <a:pt x="94" y="760"/>
                    <a:pt x="202" y="776"/>
                  </a:cubicBezTo>
                  <a:cubicBezTo>
                    <a:pt x="248" y="783"/>
                    <a:pt x="295" y="786"/>
                    <a:pt x="341" y="786"/>
                  </a:cubicBezTo>
                  <a:cubicBezTo>
                    <a:pt x="731" y="786"/>
                    <a:pt x="1121" y="567"/>
                    <a:pt x="1412" y="373"/>
                  </a:cubicBezTo>
                  <a:cubicBezTo>
                    <a:pt x="1536" y="295"/>
                    <a:pt x="1598" y="233"/>
                    <a:pt x="1567" y="171"/>
                  </a:cubicBezTo>
                  <a:cubicBezTo>
                    <a:pt x="1567" y="171"/>
                    <a:pt x="1567" y="156"/>
                    <a:pt x="1552" y="156"/>
                  </a:cubicBezTo>
                  <a:cubicBezTo>
                    <a:pt x="1490" y="62"/>
                    <a:pt x="1397"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26"/>
            <p:cNvSpPr/>
            <p:nvPr/>
          </p:nvSpPr>
          <p:spPr>
            <a:xfrm>
              <a:off x="4107288" y="4220200"/>
              <a:ext cx="39975" cy="19650"/>
            </a:xfrm>
            <a:custGeom>
              <a:avLst/>
              <a:gdLst/>
              <a:ahLst/>
              <a:cxnLst/>
              <a:rect l="l" t="t" r="r" b="b"/>
              <a:pathLst>
                <a:path w="1599" h="786" extrusionOk="0">
                  <a:moveTo>
                    <a:pt x="1288" y="0"/>
                  </a:moveTo>
                  <a:cubicBezTo>
                    <a:pt x="1241" y="0"/>
                    <a:pt x="1210" y="0"/>
                    <a:pt x="1179" y="16"/>
                  </a:cubicBezTo>
                  <a:cubicBezTo>
                    <a:pt x="792" y="140"/>
                    <a:pt x="451" y="295"/>
                    <a:pt x="125" y="528"/>
                  </a:cubicBezTo>
                  <a:cubicBezTo>
                    <a:pt x="47" y="590"/>
                    <a:pt x="1" y="621"/>
                    <a:pt x="1" y="667"/>
                  </a:cubicBezTo>
                  <a:cubicBezTo>
                    <a:pt x="1" y="698"/>
                    <a:pt x="94" y="760"/>
                    <a:pt x="202" y="776"/>
                  </a:cubicBezTo>
                  <a:cubicBezTo>
                    <a:pt x="248" y="783"/>
                    <a:pt x="295" y="786"/>
                    <a:pt x="341" y="786"/>
                  </a:cubicBezTo>
                  <a:cubicBezTo>
                    <a:pt x="731" y="786"/>
                    <a:pt x="1121" y="567"/>
                    <a:pt x="1412" y="373"/>
                  </a:cubicBezTo>
                  <a:cubicBezTo>
                    <a:pt x="1536" y="295"/>
                    <a:pt x="1598" y="233"/>
                    <a:pt x="1567" y="171"/>
                  </a:cubicBezTo>
                  <a:cubicBezTo>
                    <a:pt x="1567" y="171"/>
                    <a:pt x="1567" y="156"/>
                    <a:pt x="1552" y="156"/>
                  </a:cubicBezTo>
                  <a:cubicBezTo>
                    <a:pt x="1490" y="62"/>
                    <a:pt x="1397"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26"/>
            <p:cNvSpPr/>
            <p:nvPr/>
          </p:nvSpPr>
          <p:spPr>
            <a:xfrm>
              <a:off x="3776163" y="3751800"/>
              <a:ext cx="534325" cy="533575"/>
            </a:xfrm>
            <a:custGeom>
              <a:avLst/>
              <a:gdLst/>
              <a:ahLst/>
              <a:cxnLst/>
              <a:rect l="l" t="t" r="r" b="b"/>
              <a:pathLst>
                <a:path w="21373" h="21343" extrusionOk="0">
                  <a:moveTo>
                    <a:pt x="10825" y="620"/>
                  </a:moveTo>
                  <a:cubicBezTo>
                    <a:pt x="11061" y="620"/>
                    <a:pt x="11297" y="632"/>
                    <a:pt x="11478" y="668"/>
                  </a:cubicBezTo>
                  <a:cubicBezTo>
                    <a:pt x="11555" y="683"/>
                    <a:pt x="11617" y="761"/>
                    <a:pt x="11602" y="838"/>
                  </a:cubicBezTo>
                  <a:cubicBezTo>
                    <a:pt x="11602" y="916"/>
                    <a:pt x="11524" y="962"/>
                    <a:pt x="11462" y="962"/>
                  </a:cubicBezTo>
                  <a:lnTo>
                    <a:pt x="11431" y="962"/>
                  </a:lnTo>
                  <a:cubicBezTo>
                    <a:pt x="11261" y="931"/>
                    <a:pt x="11035" y="921"/>
                    <a:pt x="10809" y="921"/>
                  </a:cubicBezTo>
                  <a:cubicBezTo>
                    <a:pt x="10358" y="921"/>
                    <a:pt x="9906" y="962"/>
                    <a:pt x="9896" y="962"/>
                  </a:cubicBezTo>
                  <a:cubicBezTo>
                    <a:pt x="9818" y="962"/>
                    <a:pt x="9741" y="900"/>
                    <a:pt x="9741" y="823"/>
                  </a:cubicBezTo>
                  <a:cubicBezTo>
                    <a:pt x="9741" y="745"/>
                    <a:pt x="9803" y="668"/>
                    <a:pt x="9849" y="668"/>
                  </a:cubicBezTo>
                  <a:cubicBezTo>
                    <a:pt x="9880" y="668"/>
                    <a:pt x="10352" y="620"/>
                    <a:pt x="10825" y="620"/>
                  </a:cubicBezTo>
                  <a:close/>
                  <a:moveTo>
                    <a:pt x="15651" y="3304"/>
                  </a:moveTo>
                  <a:cubicBezTo>
                    <a:pt x="15715" y="3304"/>
                    <a:pt x="15763" y="3325"/>
                    <a:pt x="15805" y="3366"/>
                  </a:cubicBezTo>
                  <a:cubicBezTo>
                    <a:pt x="15820" y="3397"/>
                    <a:pt x="15851" y="3444"/>
                    <a:pt x="15851" y="3475"/>
                  </a:cubicBezTo>
                  <a:cubicBezTo>
                    <a:pt x="15851" y="3537"/>
                    <a:pt x="15820" y="3599"/>
                    <a:pt x="15789" y="3630"/>
                  </a:cubicBezTo>
                  <a:cubicBezTo>
                    <a:pt x="15727" y="3677"/>
                    <a:pt x="15665" y="3708"/>
                    <a:pt x="15588" y="3708"/>
                  </a:cubicBezTo>
                  <a:cubicBezTo>
                    <a:pt x="15557" y="3708"/>
                    <a:pt x="15510" y="3692"/>
                    <a:pt x="15479" y="3677"/>
                  </a:cubicBezTo>
                  <a:lnTo>
                    <a:pt x="15464" y="3661"/>
                  </a:lnTo>
                  <a:cubicBezTo>
                    <a:pt x="15417" y="3553"/>
                    <a:pt x="15433" y="3428"/>
                    <a:pt x="15495" y="3351"/>
                  </a:cubicBezTo>
                  <a:lnTo>
                    <a:pt x="15510" y="3320"/>
                  </a:lnTo>
                  <a:lnTo>
                    <a:pt x="15541" y="3320"/>
                  </a:lnTo>
                  <a:cubicBezTo>
                    <a:pt x="15583" y="3310"/>
                    <a:pt x="15619" y="3304"/>
                    <a:pt x="15651" y="3304"/>
                  </a:cubicBezTo>
                  <a:close/>
                  <a:moveTo>
                    <a:pt x="16737" y="2762"/>
                  </a:moveTo>
                  <a:cubicBezTo>
                    <a:pt x="16761" y="2762"/>
                    <a:pt x="16787" y="2767"/>
                    <a:pt x="16813" y="2777"/>
                  </a:cubicBezTo>
                  <a:cubicBezTo>
                    <a:pt x="16844" y="2777"/>
                    <a:pt x="17433" y="3149"/>
                    <a:pt x="17945" y="3677"/>
                  </a:cubicBezTo>
                  <a:cubicBezTo>
                    <a:pt x="17992" y="3739"/>
                    <a:pt x="17992" y="3832"/>
                    <a:pt x="17945" y="3894"/>
                  </a:cubicBezTo>
                  <a:cubicBezTo>
                    <a:pt x="17914" y="3909"/>
                    <a:pt x="17883" y="3925"/>
                    <a:pt x="17837" y="3925"/>
                  </a:cubicBezTo>
                  <a:cubicBezTo>
                    <a:pt x="17806" y="3925"/>
                    <a:pt x="17759" y="3925"/>
                    <a:pt x="17744" y="3894"/>
                  </a:cubicBezTo>
                  <a:cubicBezTo>
                    <a:pt x="17263" y="3382"/>
                    <a:pt x="16673" y="3041"/>
                    <a:pt x="16673" y="3041"/>
                  </a:cubicBezTo>
                  <a:cubicBezTo>
                    <a:pt x="16596" y="2979"/>
                    <a:pt x="16580" y="2901"/>
                    <a:pt x="16627" y="2824"/>
                  </a:cubicBezTo>
                  <a:cubicBezTo>
                    <a:pt x="16647" y="2782"/>
                    <a:pt x="16689" y="2762"/>
                    <a:pt x="16737" y="2762"/>
                  </a:cubicBezTo>
                  <a:close/>
                  <a:moveTo>
                    <a:pt x="15820" y="4002"/>
                  </a:moveTo>
                  <a:lnTo>
                    <a:pt x="15820" y="4049"/>
                  </a:lnTo>
                  <a:cubicBezTo>
                    <a:pt x="15835" y="4039"/>
                    <a:pt x="15851" y="4036"/>
                    <a:pt x="15867" y="4036"/>
                  </a:cubicBezTo>
                  <a:cubicBezTo>
                    <a:pt x="15902" y="4036"/>
                    <a:pt x="15939" y="4054"/>
                    <a:pt x="15960" y="4064"/>
                  </a:cubicBezTo>
                  <a:lnTo>
                    <a:pt x="15991" y="4095"/>
                  </a:lnTo>
                  <a:cubicBezTo>
                    <a:pt x="16037" y="4157"/>
                    <a:pt x="16022" y="4235"/>
                    <a:pt x="15960" y="4297"/>
                  </a:cubicBezTo>
                  <a:cubicBezTo>
                    <a:pt x="15913" y="4328"/>
                    <a:pt x="15867" y="4359"/>
                    <a:pt x="15820" y="4359"/>
                  </a:cubicBezTo>
                  <a:cubicBezTo>
                    <a:pt x="15789" y="4359"/>
                    <a:pt x="15774" y="4359"/>
                    <a:pt x="15743" y="4328"/>
                  </a:cubicBezTo>
                  <a:cubicBezTo>
                    <a:pt x="15696" y="4297"/>
                    <a:pt x="15650" y="4219"/>
                    <a:pt x="15665" y="4142"/>
                  </a:cubicBezTo>
                  <a:cubicBezTo>
                    <a:pt x="15696" y="4064"/>
                    <a:pt x="15743" y="4002"/>
                    <a:pt x="15820" y="4002"/>
                  </a:cubicBezTo>
                  <a:close/>
                  <a:moveTo>
                    <a:pt x="19079" y="5390"/>
                  </a:moveTo>
                  <a:cubicBezTo>
                    <a:pt x="19112" y="5390"/>
                    <a:pt x="19139" y="5398"/>
                    <a:pt x="19155" y="5414"/>
                  </a:cubicBezTo>
                  <a:cubicBezTo>
                    <a:pt x="19232" y="5460"/>
                    <a:pt x="19263" y="5507"/>
                    <a:pt x="19217" y="5584"/>
                  </a:cubicBezTo>
                  <a:cubicBezTo>
                    <a:pt x="19186" y="5646"/>
                    <a:pt x="19139" y="5693"/>
                    <a:pt x="19077" y="5693"/>
                  </a:cubicBezTo>
                  <a:lnTo>
                    <a:pt x="19062" y="5693"/>
                  </a:lnTo>
                  <a:cubicBezTo>
                    <a:pt x="19000" y="5677"/>
                    <a:pt x="18969" y="5615"/>
                    <a:pt x="18969" y="5538"/>
                  </a:cubicBezTo>
                  <a:cubicBezTo>
                    <a:pt x="18969" y="5522"/>
                    <a:pt x="18984" y="5491"/>
                    <a:pt x="18984" y="5476"/>
                  </a:cubicBezTo>
                  <a:lnTo>
                    <a:pt x="18969" y="5414"/>
                  </a:lnTo>
                  <a:cubicBezTo>
                    <a:pt x="19008" y="5398"/>
                    <a:pt x="19046" y="5390"/>
                    <a:pt x="19079" y="5390"/>
                  </a:cubicBezTo>
                  <a:close/>
                  <a:moveTo>
                    <a:pt x="19692" y="6104"/>
                  </a:moveTo>
                  <a:cubicBezTo>
                    <a:pt x="19734" y="6104"/>
                    <a:pt x="19773" y="6129"/>
                    <a:pt x="19791" y="6174"/>
                  </a:cubicBezTo>
                  <a:cubicBezTo>
                    <a:pt x="19822" y="6189"/>
                    <a:pt x="20287" y="6965"/>
                    <a:pt x="20489" y="7849"/>
                  </a:cubicBezTo>
                  <a:cubicBezTo>
                    <a:pt x="20520" y="7926"/>
                    <a:pt x="20473" y="8004"/>
                    <a:pt x="20396" y="8019"/>
                  </a:cubicBezTo>
                  <a:lnTo>
                    <a:pt x="20365" y="8019"/>
                  </a:lnTo>
                  <a:cubicBezTo>
                    <a:pt x="20303" y="8019"/>
                    <a:pt x="20241" y="7957"/>
                    <a:pt x="20225" y="7895"/>
                  </a:cubicBezTo>
                  <a:cubicBezTo>
                    <a:pt x="20023" y="7073"/>
                    <a:pt x="19558" y="6313"/>
                    <a:pt x="19558" y="6313"/>
                  </a:cubicBezTo>
                  <a:cubicBezTo>
                    <a:pt x="19527" y="6236"/>
                    <a:pt x="19543" y="6143"/>
                    <a:pt x="19605" y="6143"/>
                  </a:cubicBezTo>
                  <a:cubicBezTo>
                    <a:pt x="19631" y="6117"/>
                    <a:pt x="19662" y="6104"/>
                    <a:pt x="19692" y="6104"/>
                  </a:cubicBezTo>
                  <a:close/>
                  <a:moveTo>
                    <a:pt x="19634" y="8071"/>
                  </a:moveTo>
                  <a:cubicBezTo>
                    <a:pt x="19693" y="8071"/>
                    <a:pt x="19746" y="8095"/>
                    <a:pt x="19775" y="8143"/>
                  </a:cubicBezTo>
                  <a:cubicBezTo>
                    <a:pt x="19822" y="8190"/>
                    <a:pt x="19822" y="8236"/>
                    <a:pt x="19822" y="8283"/>
                  </a:cubicBezTo>
                  <a:cubicBezTo>
                    <a:pt x="19822" y="8330"/>
                    <a:pt x="19791" y="8392"/>
                    <a:pt x="19760" y="8407"/>
                  </a:cubicBezTo>
                  <a:cubicBezTo>
                    <a:pt x="19713" y="8423"/>
                    <a:pt x="19682" y="8438"/>
                    <a:pt x="19636" y="8438"/>
                  </a:cubicBezTo>
                  <a:cubicBezTo>
                    <a:pt x="19589" y="8438"/>
                    <a:pt x="19512" y="8407"/>
                    <a:pt x="19465" y="8361"/>
                  </a:cubicBezTo>
                  <a:cubicBezTo>
                    <a:pt x="19419" y="8314"/>
                    <a:pt x="19388" y="8252"/>
                    <a:pt x="19434" y="8190"/>
                  </a:cubicBezTo>
                  <a:cubicBezTo>
                    <a:pt x="19434" y="8143"/>
                    <a:pt x="19465" y="8112"/>
                    <a:pt x="19527" y="8097"/>
                  </a:cubicBezTo>
                  <a:cubicBezTo>
                    <a:pt x="19562" y="8079"/>
                    <a:pt x="19599" y="8071"/>
                    <a:pt x="19634" y="8071"/>
                  </a:cubicBezTo>
                  <a:close/>
                  <a:moveTo>
                    <a:pt x="20559" y="8358"/>
                  </a:moveTo>
                  <a:cubicBezTo>
                    <a:pt x="20628" y="8358"/>
                    <a:pt x="20689" y="8415"/>
                    <a:pt x="20675" y="8485"/>
                  </a:cubicBezTo>
                  <a:cubicBezTo>
                    <a:pt x="20690" y="8516"/>
                    <a:pt x="20799" y="9384"/>
                    <a:pt x="20783" y="9849"/>
                  </a:cubicBezTo>
                  <a:cubicBezTo>
                    <a:pt x="20783" y="9943"/>
                    <a:pt x="20721" y="9989"/>
                    <a:pt x="20644" y="9989"/>
                  </a:cubicBezTo>
                  <a:cubicBezTo>
                    <a:pt x="20566" y="9989"/>
                    <a:pt x="20520" y="9911"/>
                    <a:pt x="20520" y="9834"/>
                  </a:cubicBezTo>
                  <a:cubicBezTo>
                    <a:pt x="20551" y="9400"/>
                    <a:pt x="20411" y="8516"/>
                    <a:pt x="20411" y="8516"/>
                  </a:cubicBezTo>
                  <a:cubicBezTo>
                    <a:pt x="20396" y="8438"/>
                    <a:pt x="20458" y="8392"/>
                    <a:pt x="20535" y="8361"/>
                  </a:cubicBezTo>
                  <a:cubicBezTo>
                    <a:pt x="20543" y="8359"/>
                    <a:pt x="20551" y="8358"/>
                    <a:pt x="20559" y="8358"/>
                  </a:cubicBezTo>
                  <a:close/>
                  <a:moveTo>
                    <a:pt x="19837" y="9443"/>
                  </a:moveTo>
                  <a:cubicBezTo>
                    <a:pt x="19910" y="9443"/>
                    <a:pt x="19998" y="9489"/>
                    <a:pt x="20039" y="9570"/>
                  </a:cubicBezTo>
                  <a:cubicBezTo>
                    <a:pt x="20070" y="9648"/>
                    <a:pt x="20070" y="9725"/>
                    <a:pt x="20070" y="9803"/>
                  </a:cubicBezTo>
                  <a:cubicBezTo>
                    <a:pt x="20070" y="9974"/>
                    <a:pt x="20054" y="10129"/>
                    <a:pt x="19992" y="10284"/>
                  </a:cubicBezTo>
                  <a:lnTo>
                    <a:pt x="19977" y="10330"/>
                  </a:lnTo>
                  <a:lnTo>
                    <a:pt x="19930" y="10330"/>
                  </a:lnTo>
                  <a:cubicBezTo>
                    <a:pt x="19822" y="10330"/>
                    <a:pt x="19760" y="10191"/>
                    <a:pt x="19760" y="10051"/>
                  </a:cubicBezTo>
                  <a:cubicBezTo>
                    <a:pt x="19744" y="9880"/>
                    <a:pt x="19760" y="9679"/>
                    <a:pt x="19760" y="9508"/>
                  </a:cubicBezTo>
                  <a:lnTo>
                    <a:pt x="19760" y="9477"/>
                  </a:lnTo>
                  <a:lnTo>
                    <a:pt x="19806" y="9446"/>
                  </a:lnTo>
                  <a:cubicBezTo>
                    <a:pt x="19816" y="9444"/>
                    <a:pt x="19826" y="9443"/>
                    <a:pt x="19837" y="9443"/>
                  </a:cubicBezTo>
                  <a:close/>
                  <a:moveTo>
                    <a:pt x="20752" y="10501"/>
                  </a:moveTo>
                  <a:cubicBezTo>
                    <a:pt x="20830" y="10501"/>
                    <a:pt x="20892" y="10563"/>
                    <a:pt x="20892" y="10609"/>
                  </a:cubicBezTo>
                  <a:cubicBezTo>
                    <a:pt x="20892" y="10656"/>
                    <a:pt x="20892" y="11618"/>
                    <a:pt x="20783" y="11990"/>
                  </a:cubicBezTo>
                  <a:cubicBezTo>
                    <a:pt x="20768" y="12067"/>
                    <a:pt x="20706" y="12114"/>
                    <a:pt x="20659" y="12114"/>
                  </a:cubicBezTo>
                  <a:lnTo>
                    <a:pt x="20613" y="12114"/>
                  </a:lnTo>
                  <a:cubicBezTo>
                    <a:pt x="20535" y="12083"/>
                    <a:pt x="20504" y="12005"/>
                    <a:pt x="20520" y="11928"/>
                  </a:cubicBezTo>
                  <a:cubicBezTo>
                    <a:pt x="20597" y="11664"/>
                    <a:pt x="20613" y="10904"/>
                    <a:pt x="20613" y="10640"/>
                  </a:cubicBezTo>
                  <a:cubicBezTo>
                    <a:pt x="20613" y="10563"/>
                    <a:pt x="20675" y="10501"/>
                    <a:pt x="20752" y="10501"/>
                  </a:cubicBezTo>
                  <a:close/>
                  <a:moveTo>
                    <a:pt x="19540" y="13267"/>
                  </a:moveTo>
                  <a:cubicBezTo>
                    <a:pt x="19556" y="13267"/>
                    <a:pt x="19573" y="13270"/>
                    <a:pt x="19589" y="13277"/>
                  </a:cubicBezTo>
                  <a:cubicBezTo>
                    <a:pt x="19667" y="13293"/>
                    <a:pt x="19698" y="13370"/>
                    <a:pt x="19682" y="13448"/>
                  </a:cubicBezTo>
                  <a:cubicBezTo>
                    <a:pt x="19512" y="14006"/>
                    <a:pt x="19077" y="14549"/>
                    <a:pt x="19062" y="14564"/>
                  </a:cubicBezTo>
                  <a:cubicBezTo>
                    <a:pt x="19015" y="14611"/>
                    <a:pt x="18984" y="14626"/>
                    <a:pt x="18953" y="14626"/>
                  </a:cubicBezTo>
                  <a:cubicBezTo>
                    <a:pt x="18907" y="14626"/>
                    <a:pt x="18876" y="14611"/>
                    <a:pt x="18845" y="14595"/>
                  </a:cubicBezTo>
                  <a:cubicBezTo>
                    <a:pt x="18783" y="14533"/>
                    <a:pt x="18767" y="14456"/>
                    <a:pt x="18845" y="14394"/>
                  </a:cubicBezTo>
                  <a:cubicBezTo>
                    <a:pt x="18845" y="14394"/>
                    <a:pt x="19263" y="13897"/>
                    <a:pt x="19419" y="13370"/>
                  </a:cubicBezTo>
                  <a:cubicBezTo>
                    <a:pt x="19431" y="13309"/>
                    <a:pt x="19481" y="13267"/>
                    <a:pt x="19540" y="13267"/>
                  </a:cubicBezTo>
                  <a:close/>
                  <a:moveTo>
                    <a:pt x="17526" y="15914"/>
                  </a:moveTo>
                  <a:cubicBezTo>
                    <a:pt x="17635" y="15914"/>
                    <a:pt x="17681" y="15945"/>
                    <a:pt x="17728" y="16022"/>
                  </a:cubicBezTo>
                  <a:cubicBezTo>
                    <a:pt x="17744" y="16084"/>
                    <a:pt x="17744" y="16162"/>
                    <a:pt x="17712" y="16224"/>
                  </a:cubicBezTo>
                  <a:cubicBezTo>
                    <a:pt x="17666" y="16270"/>
                    <a:pt x="17604" y="16317"/>
                    <a:pt x="17526" y="16317"/>
                  </a:cubicBezTo>
                  <a:lnTo>
                    <a:pt x="17480" y="16317"/>
                  </a:lnTo>
                  <a:cubicBezTo>
                    <a:pt x="17418" y="16301"/>
                    <a:pt x="17371" y="16255"/>
                    <a:pt x="17356" y="16224"/>
                  </a:cubicBezTo>
                  <a:cubicBezTo>
                    <a:pt x="17325" y="16177"/>
                    <a:pt x="17325" y="16100"/>
                    <a:pt x="17340" y="16022"/>
                  </a:cubicBezTo>
                  <a:cubicBezTo>
                    <a:pt x="17356" y="15945"/>
                    <a:pt x="17433" y="15914"/>
                    <a:pt x="17526" y="15914"/>
                  </a:cubicBezTo>
                  <a:close/>
                  <a:moveTo>
                    <a:pt x="19776" y="14716"/>
                  </a:moveTo>
                  <a:cubicBezTo>
                    <a:pt x="19786" y="14716"/>
                    <a:pt x="19796" y="14717"/>
                    <a:pt x="19806" y="14719"/>
                  </a:cubicBezTo>
                  <a:cubicBezTo>
                    <a:pt x="19884" y="14750"/>
                    <a:pt x="19915" y="14828"/>
                    <a:pt x="19899" y="14906"/>
                  </a:cubicBezTo>
                  <a:cubicBezTo>
                    <a:pt x="19744" y="15479"/>
                    <a:pt x="18845" y="16612"/>
                    <a:pt x="18814" y="16643"/>
                  </a:cubicBezTo>
                  <a:cubicBezTo>
                    <a:pt x="18767" y="16689"/>
                    <a:pt x="18736" y="16705"/>
                    <a:pt x="18690" y="16705"/>
                  </a:cubicBezTo>
                  <a:cubicBezTo>
                    <a:pt x="18659" y="16705"/>
                    <a:pt x="18612" y="16689"/>
                    <a:pt x="18597" y="16658"/>
                  </a:cubicBezTo>
                  <a:cubicBezTo>
                    <a:pt x="18534" y="16612"/>
                    <a:pt x="18534" y="16534"/>
                    <a:pt x="18597" y="16472"/>
                  </a:cubicBezTo>
                  <a:cubicBezTo>
                    <a:pt x="18597" y="16472"/>
                    <a:pt x="19465" y="15340"/>
                    <a:pt x="19620" y="14828"/>
                  </a:cubicBezTo>
                  <a:cubicBezTo>
                    <a:pt x="19647" y="14760"/>
                    <a:pt x="19709" y="14716"/>
                    <a:pt x="19776" y="14716"/>
                  </a:cubicBezTo>
                  <a:close/>
                  <a:moveTo>
                    <a:pt x="17108" y="17092"/>
                  </a:moveTo>
                  <a:lnTo>
                    <a:pt x="17139" y="17108"/>
                  </a:lnTo>
                  <a:cubicBezTo>
                    <a:pt x="17149" y="17113"/>
                    <a:pt x="17158" y="17115"/>
                    <a:pt x="17166" y="17115"/>
                  </a:cubicBezTo>
                  <a:cubicBezTo>
                    <a:pt x="17182" y="17115"/>
                    <a:pt x="17196" y="17108"/>
                    <a:pt x="17216" y="17108"/>
                  </a:cubicBezTo>
                  <a:cubicBezTo>
                    <a:pt x="17247" y="17100"/>
                    <a:pt x="17278" y="17096"/>
                    <a:pt x="17305" y="17096"/>
                  </a:cubicBezTo>
                  <a:cubicBezTo>
                    <a:pt x="17333" y="17096"/>
                    <a:pt x="17356" y="17100"/>
                    <a:pt x="17371" y="17108"/>
                  </a:cubicBezTo>
                  <a:cubicBezTo>
                    <a:pt x="17418" y="17123"/>
                    <a:pt x="17449" y="17170"/>
                    <a:pt x="17449" y="17232"/>
                  </a:cubicBezTo>
                  <a:cubicBezTo>
                    <a:pt x="17449" y="17279"/>
                    <a:pt x="17433" y="17341"/>
                    <a:pt x="17402" y="17372"/>
                  </a:cubicBezTo>
                  <a:cubicBezTo>
                    <a:pt x="17340" y="17403"/>
                    <a:pt x="17294" y="17418"/>
                    <a:pt x="17247" y="17418"/>
                  </a:cubicBezTo>
                  <a:cubicBezTo>
                    <a:pt x="17201" y="17418"/>
                    <a:pt x="17139" y="17418"/>
                    <a:pt x="17108" y="17403"/>
                  </a:cubicBezTo>
                  <a:lnTo>
                    <a:pt x="17092" y="17403"/>
                  </a:lnTo>
                  <a:lnTo>
                    <a:pt x="17092" y="17372"/>
                  </a:lnTo>
                  <a:cubicBezTo>
                    <a:pt x="17046" y="17310"/>
                    <a:pt x="17046" y="17201"/>
                    <a:pt x="17092" y="17123"/>
                  </a:cubicBezTo>
                  <a:lnTo>
                    <a:pt x="17108" y="17092"/>
                  </a:lnTo>
                  <a:close/>
                  <a:moveTo>
                    <a:pt x="17787" y="17648"/>
                  </a:moveTo>
                  <a:cubicBezTo>
                    <a:pt x="17798" y="17648"/>
                    <a:pt x="17810" y="17649"/>
                    <a:pt x="17821" y="17651"/>
                  </a:cubicBezTo>
                  <a:lnTo>
                    <a:pt x="17868" y="17651"/>
                  </a:lnTo>
                  <a:lnTo>
                    <a:pt x="17868" y="17697"/>
                  </a:lnTo>
                  <a:cubicBezTo>
                    <a:pt x="17883" y="17790"/>
                    <a:pt x="17899" y="17930"/>
                    <a:pt x="17837" y="18023"/>
                  </a:cubicBezTo>
                  <a:cubicBezTo>
                    <a:pt x="17806" y="18101"/>
                    <a:pt x="17712" y="18163"/>
                    <a:pt x="17635" y="18163"/>
                  </a:cubicBezTo>
                  <a:cubicBezTo>
                    <a:pt x="17588" y="18163"/>
                    <a:pt x="17557" y="18132"/>
                    <a:pt x="17511" y="18116"/>
                  </a:cubicBezTo>
                  <a:lnTo>
                    <a:pt x="17495" y="18101"/>
                  </a:lnTo>
                  <a:cubicBezTo>
                    <a:pt x="17433" y="18007"/>
                    <a:pt x="17433" y="17868"/>
                    <a:pt x="17511" y="17775"/>
                  </a:cubicBezTo>
                  <a:cubicBezTo>
                    <a:pt x="17580" y="17705"/>
                    <a:pt x="17687" y="17648"/>
                    <a:pt x="17787" y="17648"/>
                  </a:cubicBezTo>
                  <a:close/>
                  <a:moveTo>
                    <a:pt x="17120" y="18097"/>
                  </a:moveTo>
                  <a:cubicBezTo>
                    <a:pt x="17148" y="18097"/>
                    <a:pt x="17177" y="18104"/>
                    <a:pt x="17201" y="18116"/>
                  </a:cubicBezTo>
                  <a:cubicBezTo>
                    <a:pt x="17263" y="18163"/>
                    <a:pt x="17278" y="18256"/>
                    <a:pt x="17216" y="18333"/>
                  </a:cubicBezTo>
                  <a:cubicBezTo>
                    <a:pt x="16937" y="18721"/>
                    <a:pt x="15975" y="19388"/>
                    <a:pt x="15944" y="19419"/>
                  </a:cubicBezTo>
                  <a:cubicBezTo>
                    <a:pt x="15929" y="19434"/>
                    <a:pt x="15882" y="19434"/>
                    <a:pt x="15867" y="19434"/>
                  </a:cubicBezTo>
                  <a:cubicBezTo>
                    <a:pt x="15820" y="19434"/>
                    <a:pt x="15774" y="19419"/>
                    <a:pt x="15743" y="19372"/>
                  </a:cubicBezTo>
                  <a:cubicBezTo>
                    <a:pt x="15712" y="19326"/>
                    <a:pt x="15727" y="19217"/>
                    <a:pt x="15789" y="19186"/>
                  </a:cubicBezTo>
                  <a:cubicBezTo>
                    <a:pt x="15805" y="19171"/>
                    <a:pt x="16735" y="18504"/>
                    <a:pt x="17015" y="18163"/>
                  </a:cubicBezTo>
                  <a:cubicBezTo>
                    <a:pt x="17034" y="18115"/>
                    <a:pt x="17076" y="18097"/>
                    <a:pt x="17120" y="18097"/>
                  </a:cubicBezTo>
                  <a:close/>
                  <a:moveTo>
                    <a:pt x="2765" y="17810"/>
                  </a:moveTo>
                  <a:lnTo>
                    <a:pt x="2765" y="17810"/>
                  </a:lnTo>
                  <a:cubicBezTo>
                    <a:pt x="3316" y="18426"/>
                    <a:pt x="3937" y="18977"/>
                    <a:pt x="4616" y="19448"/>
                  </a:cubicBezTo>
                  <a:lnTo>
                    <a:pt x="4616" y="19448"/>
                  </a:lnTo>
                  <a:cubicBezTo>
                    <a:pt x="4098" y="19079"/>
                    <a:pt x="3614" y="18675"/>
                    <a:pt x="3164" y="18225"/>
                  </a:cubicBezTo>
                  <a:cubicBezTo>
                    <a:pt x="3031" y="18091"/>
                    <a:pt x="2898" y="17953"/>
                    <a:pt x="2765" y="17810"/>
                  </a:cubicBezTo>
                  <a:close/>
                  <a:moveTo>
                    <a:pt x="7566" y="20289"/>
                  </a:moveTo>
                  <a:cubicBezTo>
                    <a:pt x="7623" y="20289"/>
                    <a:pt x="7680" y="20305"/>
                    <a:pt x="7724" y="20334"/>
                  </a:cubicBezTo>
                  <a:cubicBezTo>
                    <a:pt x="7833" y="20380"/>
                    <a:pt x="7879" y="20520"/>
                    <a:pt x="7864" y="20629"/>
                  </a:cubicBezTo>
                  <a:cubicBezTo>
                    <a:pt x="7864" y="20675"/>
                    <a:pt x="7833" y="20706"/>
                    <a:pt x="7802" y="20737"/>
                  </a:cubicBezTo>
                  <a:cubicBezTo>
                    <a:pt x="7786" y="20737"/>
                    <a:pt x="7755" y="20753"/>
                    <a:pt x="7740" y="20753"/>
                  </a:cubicBezTo>
                  <a:cubicBezTo>
                    <a:pt x="7709" y="20768"/>
                    <a:pt x="7662" y="20768"/>
                    <a:pt x="7631" y="20768"/>
                  </a:cubicBezTo>
                  <a:cubicBezTo>
                    <a:pt x="7523" y="20768"/>
                    <a:pt x="7445" y="20753"/>
                    <a:pt x="7399" y="20691"/>
                  </a:cubicBezTo>
                  <a:cubicBezTo>
                    <a:pt x="7337" y="20660"/>
                    <a:pt x="7321" y="20582"/>
                    <a:pt x="7321" y="20505"/>
                  </a:cubicBezTo>
                  <a:cubicBezTo>
                    <a:pt x="7321" y="20442"/>
                    <a:pt x="7352" y="20380"/>
                    <a:pt x="7399" y="20349"/>
                  </a:cubicBezTo>
                  <a:cubicBezTo>
                    <a:pt x="7440" y="20309"/>
                    <a:pt x="7502" y="20289"/>
                    <a:pt x="7566" y="20289"/>
                  </a:cubicBezTo>
                  <a:close/>
                  <a:moveTo>
                    <a:pt x="12520" y="20393"/>
                  </a:moveTo>
                  <a:cubicBezTo>
                    <a:pt x="12578" y="20393"/>
                    <a:pt x="12630" y="20433"/>
                    <a:pt x="12641" y="20489"/>
                  </a:cubicBezTo>
                  <a:cubicBezTo>
                    <a:pt x="12672" y="20567"/>
                    <a:pt x="12625" y="20644"/>
                    <a:pt x="12548" y="20675"/>
                  </a:cubicBezTo>
                  <a:cubicBezTo>
                    <a:pt x="12238" y="20799"/>
                    <a:pt x="11540" y="20815"/>
                    <a:pt x="11509" y="20815"/>
                  </a:cubicBezTo>
                  <a:cubicBezTo>
                    <a:pt x="11431" y="20815"/>
                    <a:pt x="11369" y="20753"/>
                    <a:pt x="11369" y="20675"/>
                  </a:cubicBezTo>
                  <a:cubicBezTo>
                    <a:pt x="11369" y="20598"/>
                    <a:pt x="11416" y="20520"/>
                    <a:pt x="11509" y="20520"/>
                  </a:cubicBezTo>
                  <a:cubicBezTo>
                    <a:pt x="11679" y="20520"/>
                    <a:pt x="12222" y="20489"/>
                    <a:pt x="12455" y="20411"/>
                  </a:cubicBezTo>
                  <a:cubicBezTo>
                    <a:pt x="12476" y="20399"/>
                    <a:pt x="12499" y="20393"/>
                    <a:pt x="12520" y="20393"/>
                  </a:cubicBezTo>
                  <a:close/>
                  <a:moveTo>
                    <a:pt x="10687" y="1"/>
                  </a:moveTo>
                  <a:cubicBezTo>
                    <a:pt x="9585" y="1"/>
                    <a:pt x="8515" y="187"/>
                    <a:pt x="7507" y="497"/>
                  </a:cubicBezTo>
                  <a:cubicBezTo>
                    <a:pt x="7166" y="590"/>
                    <a:pt x="6825" y="699"/>
                    <a:pt x="6515" y="838"/>
                  </a:cubicBezTo>
                  <a:cubicBezTo>
                    <a:pt x="5724" y="1164"/>
                    <a:pt x="4964" y="1614"/>
                    <a:pt x="4297" y="2126"/>
                  </a:cubicBezTo>
                  <a:cubicBezTo>
                    <a:pt x="3754" y="2529"/>
                    <a:pt x="3242" y="2994"/>
                    <a:pt x="2777" y="3491"/>
                  </a:cubicBezTo>
                  <a:cubicBezTo>
                    <a:pt x="2544" y="3754"/>
                    <a:pt x="2327" y="4018"/>
                    <a:pt x="2110" y="4297"/>
                  </a:cubicBezTo>
                  <a:cubicBezTo>
                    <a:pt x="1908" y="4561"/>
                    <a:pt x="1707" y="4855"/>
                    <a:pt x="1536" y="5150"/>
                  </a:cubicBezTo>
                  <a:cubicBezTo>
                    <a:pt x="1365" y="5429"/>
                    <a:pt x="1210" y="5739"/>
                    <a:pt x="1055" y="6065"/>
                  </a:cubicBezTo>
                  <a:cubicBezTo>
                    <a:pt x="900" y="6375"/>
                    <a:pt x="761" y="6670"/>
                    <a:pt x="652" y="7011"/>
                  </a:cubicBezTo>
                  <a:cubicBezTo>
                    <a:pt x="528" y="7337"/>
                    <a:pt x="435" y="7663"/>
                    <a:pt x="342" y="8019"/>
                  </a:cubicBezTo>
                  <a:cubicBezTo>
                    <a:pt x="125" y="8857"/>
                    <a:pt x="1" y="9756"/>
                    <a:pt x="1" y="10671"/>
                  </a:cubicBezTo>
                  <a:cubicBezTo>
                    <a:pt x="1" y="11773"/>
                    <a:pt x="187" y="12843"/>
                    <a:pt x="497" y="13851"/>
                  </a:cubicBezTo>
                  <a:cubicBezTo>
                    <a:pt x="590" y="14208"/>
                    <a:pt x="698" y="14533"/>
                    <a:pt x="838" y="14844"/>
                  </a:cubicBezTo>
                  <a:cubicBezTo>
                    <a:pt x="1117" y="15479"/>
                    <a:pt x="1443" y="16084"/>
                    <a:pt x="1846" y="16658"/>
                  </a:cubicBezTo>
                  <a:cubicBezTo>
                    <a:pt x="2048" y="16937"/>
                    <a:pt x="2249" y="17201"/>
                    <a:pt x="2467" y="17480"/>
                  </a:cubicBezTo>
                  <a:cubicBezTo>
                    <a:pt x="2566" y="17593"/>
                    <a:pt x="2666" y="17703"/>
                    <a:pt x="2765" y="17810"/>
                  </a:cubicBezTo>
                  <a:lnTo>
                    <a:pt x="2765" y="17810"/>
                  </a:lnTo>
                  <a:cubicBezTo>
                    <a:pt x="1076" y="15921"/>
                    <a:pt x="47" y="13417"/>
                    <a:pt x="47" y="10671"/>
                  </a:cubicBezTo>
                  <a:cubicBezTo>
                    <a:pt x="47" y="6996"/>
                    <a:pt x="1908" y="3754"/>
                    <a:pt x="4731" y="1831"/>
                  </a:cubicBezTo>
                  <a:cubicBezTo>
                    <a:pt x="5708" y="1428"/>
                    <a:pt x="6732" y="1180"/>
                    <a:pt x="7817" y="1102"/>
                  </a:cubicBezTo>
                  <a:lnTo>
                    <a:pt x="7817" y="900"/>
                  </a:lnTo>
                  <a:lnTo>
                    <a:pt x="7879" y="900"/>
                  </a:lnTo>
                  <a:cubicBezTo>
                    <a:pt x="7895" y="900"/>
                    <a:pt x="7910" y="885"/>
                    <a:pt x="7910" y="869"/>
                  </a:cubicBezTo>
                  <a:lnTo>
                    <a:pt x="7910" y="807"/>
                  </a:lnTo>
                  <a:lnTo>
                    <a:pt x="7988" y="823"/>
                  </a:lnTo>
                  <a:cubicBezTo>
                    <a:pt x="8112" y="838"/>
                    <a:pt x="8267" y="885"/>
                    <a:pt x="8298" y="1024"/>
                  </a:cubicBezTo>
                  <a:lnTo>
                    <a:pt x="8298" y="1071"/>
                  </a:lnTo>
                  <a:lnTo>
                    <a:pt x="8515" y="1071"/>
                  </a:lnTo>
                  <a:cubicBezTo>
                    <a:pt x="9741" y="1071"/>
                    <a:pt x="10904" y="1304"/>
                    <a:pt x="11974" y="1722"/>
                  </a:cubicBezTo>
                  <a:lnTo>
                    <a:pt x="11974" y="1691"/>
                  </a:lnTo>
                  <a:cubicBezTo>
                    <a:pt x="11974" y="1660"/>
                    <a:pt x="11989" y="1598"/>
                    <a:pt x="12005" y="1567"/>
                  </a:cubicBezTo>
                  <a:cubicBezTo>
                    <a:pt x="12129" y="1288"/>
                    <a:pt x="12455" y="1288"/>
                    <a:pt x="12563" y="1288"/>
                  </a:cubicBezTo>
                  <a:lnTo>
                    <a:pt x="12672" y="1288"/>
                  </a:lnTo>
                  <a:cubicBezTo>
                    <a:pt x="13091" y="1288"/>
                    <a:pt x="13727" y="1335"/>
                    <a:pt x="14192" y="1722"/>
                  </a:cubicBezTo>
                  <a:cubicBezTo>
                    <a:pt x="14393" y="1893"/>
                    <a:pt x="14518" y="2157"/>
                    <a:pt x="14362" y="2374"/>
                  </a:cubicBezTo>
                  <a:cubicBezTo>
                    <a:pt x="14269" y="2529"/>
                    <a:pt x="14099" y="2575"/>
                    <a:pt x="13944" y="2575"/>
                  </a:cubicBezTo>
                  <a:lnTo>
                    <a:pt x="13633" y="2575"/>
                  </a:lnTo>
                  <a:cubicBezTo>
                    <a:pt x="16332" y="4282"/>
                    <a:pt x="18116" y="7259"/>
                    <a:pt x="18116" y="10687"/>
                  </a:cubicBezTo>
                  <a:cubicBezTo>
                    <a:pt x="18116" y="13991"/>
                    <a:pt x="16425" y="16922"/>
                    <a:pt x="13882" y="18643"/>
                  </a:cubicBezTo>
                  <a:cubicBezTo>
                    <a:pt x="14037" y="18566"/>
                    <a:pt x="14192" y="18504"/>
                    <a:pt x="14347" y="18473"/>
                  </a:cubicBezTo>
                  <a:cubicBezTo>
                    <a:pt x="14407" y="18456"/>
                    <a:pt x="14469" y="18448"/>
                    <a:pt x="14530" y="18448"/>
                  </a:cubicBezTo>
                  <a:cubicBezTo>
                    <a:pt x="14752" y="18448"/>
                    <a:pt x="14966" y="18554"/>
                    <a:pt x="15076" y="18736"/>
                  </a:cubicBezTo>
                  <a:cubicBezTo>
                    <a:pt x="15091" y="18798"/>
                    <a:pt x="15107" y="18830"/>
                    <a:pt x="15107" y="18876"/>
                  </a:cubicBezTo>
                  <a:cubicBezTo>
                    <a:pt x="15122" y="19031"/>
                    <a:pt x="15029" y="19202"/>
                    <a:pt x="14812" y="19341"/>
                  </a:cubicBezTo>
                  <a:cubicBezTo>
                    <a:pt x="14486" y="19558"/>
                    <a:pt x="14068" y="19807"/>
                    <a:pt x="13571" y="19807"/>
                  </a:cubicBezTo>
                  <a:cubicBezTo>
                    <a:pt x="13525" y="19807"/>
                    <a:pt x="13463" y="19791"/>
                    <a:pt x="13401" y="19791"/>
                  </a:cubicBezTo>
                  <a:cubicBezTo>
                    <a:pt x="13168" y="19760"/>
                    <a:pt x="12936" y="19605"/>
                    <a:pt x="12951" y="19372"/>
                  </a:cubicBezTo>
                  <a:cubicBezTo>
                    <a:pt x="12951" y="19279"/>
                    <a:pt x="12998" y="19202"/>
                    <a:pt x="13060" y="19140"/>
                  </a:cubicBezTo>
                  <a:lnTo>
                    <a:pt x="13060" y="19140"/>
                  </a:lnTo>
                  <a:cubicBezTo>
                    <a:pt x="12393" y="19512"/>
                    <a:pt x="11648" y="19807"/>
                    <a:pt x="10904" y="19993"/>
                  </a:cubicBezTo>
                  <a:cubicBezTo>
                    <a:pt x="10904" y="20039"/>
                    <a:pt x="10919" y="20086"/>
                    <a:pt x="10919" y="20132"/>
                  </a:cubicBezTo>
                  <a:cubicBezTo>
                    <a:pt x="10919" y="20179"/>
                    <a:pt x="10919" y="20210"/>
                    <a:pt x="10904" y="20256"/>
                  </a:cubicBezTo>
                  <a:cubicBezTo>
                    <a:pt x="10842" y="20411"/>
                    <a:pt x="10640" y="20427"/>
                    <a:pt x="10516" y="20442"/>
                  </a:cubicBezTo>
                  <a:cubicBezTo>
                    <a:pt x="10423" y="20458"/>
                    <a:pt x="10299" y="20458"/>
                    <a:pt x="10206" y="20458"/>
                  </a:cubicBezTo>
                  <a:cubicBezTo>
                    <a:pt x="9849" y="20458"/>
                    <a:pt x="9601" y="20411"/>
                    <a:pt x="9384" y="20287"/>
                  </a:cubicBezTo>
                  <a:cubicBezTo>
                    <a:pt x="9368" y="20287"/>
                    <a:pt x="9368" y="20272"/>
                    <a:pt x="9353" y="20272"/>
                  </a:cubicBezTo>
                  <a:cubicBezTo>
                    <a:pt x="9074" y="20287"/>
                    <a:pt x="8794" y="20303"/>
                    <a:pt x="8500" y="20303"/>
                  </a:cubicBezTo>
                  <a:cubicBezTo>
                    <a:pt x="7166" y="20303"/>
                    <a:pt x="5894" y="20024"/>
                    <a:pt x="4731" y="19527"/>
                  </a:cubicBezTo>
                  <a:cubicBezTo>
                    <a:pt x="4692" y="19501"/>
                    <a:pt x="4654" y="19475"/>
                    <a:pt x="4616" y="19448"/>
                  </a:cubicBezTo>
                  <a:lnTo>
                    <a:pt x="4616" y="19448"/>
                  </a:lnTo>
                  <a:cubicBezTo>
                    <a:pt x="4705" y="19512"/>
                    <a:pt x="4795" y="19574"/>
                    <a:pt x="4886" y="19636"/>
                  </a:cubicBezTo>
                  <a:cubicBezTo>
                    <a:pt x="5119" y="19760"/>
                    <a:pt x="5351" y="19915"/>
                    <a:pt x="5615" y="20055"/>
                  </a:cubicBezTo>
                  <a:cubicBezTo>
                    <a:pt x="7119" y="20877"/>
                    <a:pt x="8841" y="21342"/>
                    <a:pt x="10687" y="21342"/>
                  </a:cubicBezTo>
                  <a:cubicBezTo>
                    <a:pt x="12532" y="21342"/>
                    <a:pt x="14254" y="20877"/>
                    <a:pt x="15774" y="20055"/>
                  </a:cubicBezTo>
                  <a:cubicBezTo>
                    <a:pt x="16968" y="19403"/>
                    <a:pt x="18038" y="18504"/>
                    <a:pt x="18907" y="17465"/>
                  </a:cubicBezTo>
                  <a:cubicBezTo>
                    <a:pt x="19139" y="17201"/>
                    <a:pt x="19341" y="16937"/>
                    <a:pt x="19527" y="16643"/>
                  </a:cubicBezTo>
                  <a:cubicBezTo>
                    <a:pt x="19915" y="16084"/>
                    <a:pt x="20241" y="15479"/>
                    <a:pt x="20520" y="14844"/>
                  </a:cubicBezTo>
                  <a:cubicBezTo>
                    <a:pt x="20659" y="14518"/>
                    <a:pt x="20783" y="14177"/>
                    <a:pt x="20892" y="13851"/>
                  </a:cubicBezTo>
                  <a:cubicBezTo>
                    <a:pt x="21202" y="12843"/>
                    <a:pt x="21373" y="11773"/>
                    <a:pt x="21373" y="10671"/>
                  </a:cubicBezTo>
                  <a:cubicBezTo>
                    <a:pt x="21373" y="9756"/>
                    <a:pt x="21249" y="8872"/>
                    <a:pt x="21047" y="8019"/>
                  </a:cubicBezTo>
                  <a:cubicBezTo>
                    <a:pt x="20970" y="7663"/>
                    <a:pt x="20845" y="7337"/>
                    <a:pt x="20737" y="7011"/>
                  </a:cubicBezTo>
                  <a:cubicBezTo>
                    <a:pt x="20613" y="6685"/>
                    <a:pt x="20458" y="6375"/>
                    <a:pt x="20318" y="6065"/>
                  </a:cubicBezTo>
                  <a:cubicBezTo>
                    <a:pt x="20194" y="5739"/>
                    <a:pt x="20008" y="5429"/>
                    <a:pt x="19837" y="5150"/>
                  </a:cubicBezTo>
                  <a:cubicBezTo>
                    <a:pt x="19651" y="4855"/>
                    <a:pt x="19465" y="4561"/>
                    <a:pt x="19263" y="4297"/>
                  </a:cubicBezTo>
                  <a:cubicBezTo>
                    <a:pt x="19046" y="4018"/>
                    <a:pt x="18829" y="3754"/>
                    <a:pt x="18597" y="3491"/>
                  </a:cubicBezTo>
                  <a:cubicBezTo>
                    <a:pt x="18364" y="3242"/>
                    <a:pt x="18131" y="3010"/>
                    <a:pt x="17883" y="2777"/>
                  </a:cubicBezTo>
                  <a:cubicBezTo>
                    <a:pt x="17635" y="2544"/>
                    <a:pt x="17356" y="2327"/>
                    <a:pt x="17092" y="2126"/>
                  </a:cubicBezTo>
                  <a:cubicBezTo>
                    <a:pt x="16844" y="1940"/>
                    <a:pt x="16627" y="1784"/>
                    <a:pt x="16394" y="1629"/>
                  </a:cubicBezTo>
                  <a:cubicBezTo>
                    <a:pt x="16099" y="1459"/>
                    <a:pt x="15789" y="1288"/>
                    <a:pt x="15479" y="1133"/>
                  </a:cubicBezTo>
                  <a:cubicBezTo>
                    <a:pt x="15277" y="1040"/>
                    <a:pt x="15076" y="931"/>
                    <a:pt x="14859" y="838"/>
                  </a:cubicBezTo>
                  <a:cubicBezTo>
                    <a:pt x="14518" y="730"/>
                    <a:pt x="14192" y="590"/>
                    <a:pt x="13866" y="497"/>
                  </a:cubicBezTo>
                  <a:cubicBezTo>
                    <a:pt x="12858" y="187"/>
                    <a:pt x="11788" y="1"/>
                    <a:pt x="10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26"/>
            <p:cNvSpPr/>
            <p:nvPr/>
          </p:nvSpPr>
          <p:spPr>
            <a:xfrm>
              <a:off x="4030138" y="4253150"/>
              <a:ext cx="12425" cy="2350"/>
            </a:xfrm>
            <a:custGeom>
              <a:avLst/>
              <a:gdLst/>
              <a:ahLst/>
              <a:cxnLst/>
              <a:rect l="l" t="t" r="r" b="b"/>
              <a:pathLst>
                <a:path w="497" h="94" extrusionOk="0">
                  <a:moveTo>
                    <a:pt x="450" y="1"/>
                  </a:moveTo>
                  <a:cubicBezTo>
                    <a:pt x="295" y="32"/>
                    <a:pt x="155" y="63"/>
                    <a:pt x="0" y="94"/>
                  </a:cubicBezTo>
                  <a:lnTo>
                    <a:pt x="62" y="94"/>
                  </a:lnTo>
                  <a:cubicBezTo>
                    <a:pt x="140" y="94"/>
                    <a:pt x="233" y="94"/>
                    <a:pt x="342" y="78"/>
                  </a:cubicBezTo>
                  <a:cubicBezTo>
                    <a:pt x="466" y="78"/>
                    <a:pt x="497" y="32"/>
                    <a:pt x="497" y="32"/>
                  </a:cubicBezTo>
                  <a:lnTo>
                    <a:pt x="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26"/>
            <p:cNvSpPr/>
            <p:nvPr/>
          </p:nvSpPr>
          <p:spPr>
            <a:xfrm>
              <a:off x="4030138" y="4253150"/>
              <a:ext cx="12425" cy="2350"/>
            </a:xfrm>
            <a:custGeom>
              <a:avLst/>
              <a:gdLst/>
              <a:ahLst/>
              <a:cxnLst/>
              <a:rect l="l" t="t" r="r" b="b"/>
              <a:pathLst>
                <a:path w="497" h="94" extrusionOk="0">
                  <a:moveTo>
                    <a:pt x="450" y="1"/>
                  </a:moveTo>
                  <a:cubicBezTo>
                    <a:pt x="295" y="32"/>
                    <a:pt x="155" y="63"/>
                    <a:pt x="0" y="94"/>
                  </a:cubicBezTo>
                  <a:lnTo>
                    <a:pt x="62" y="94"/>
                  </a:lnTo>
                  <a:cubicBezTo>
                    <a:pt x="140" y="94"/>
                    <a:pt x="233" y="94"/>
                    <a:pt x="342" y="78"/>
                  </a:cubicBezTo>
                  <a:cubicBezTo>
                    <a:pt x="466" y="78"/>
                    <a:pt x="497" y="32"/>
                    <a:pt x="497" y="32"/>
                  </a:cubicBezTo>
                  <a:lnTo>
                    <a:pt x="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26"/>
            <p:cNvSpPr/>
            <p:nvPr/>
          </p:nvSpPr>
          <p:spPr>
            <a:xfrm>
              <a:off x="4082488" y="3791350"/>
              <a:ext cx="48100" cy="17475"/>
            </a:xfrm>
            <a:custGeom>
              <a:avLst/>
              <a:gdLst/>
              <a:ahLst/>
              <a:cxnLst/>
              <a:rect l="l" t="t" r="r" b="b"/>
              <a:pathLst>
                <a:path w="1924" h="699" extrusionOk="0">
                  <a:moveTo>
                    <a:pt x="295" y="1"/>
                  </a:moveTo>
                  <a:cubicBezTo>
                    <a:pt x="124" y="1"/>
                    <a:pt x="31" y="32"/>
                    <a:pt x="0" y="94"/>
                  </a:cubicBezTo>
                  <a:lnTo>
                    <a:pt x="0" y="140"/>
                  </a:lnTo>
                  <a:cubicBezTo>
                    <a:pt x="0" y="171"/>
                    <a:pt x="0" y="233"/>
                    <a:pt x="31" y="265"/>
                  </a:cubicBezTo>
                  <a:cubicBezTo>
                    <a:pt x="279" y="389"/>
                    <a:pt x="543" y="497"/>
                    <a:pt x="776" y="637"/>
                  </a:cubicBezTo>
                  <a:cubicBezTo>
                    <a:pt x="1070" y="683"/>
                    <a:pt x="1365" y="699"/>
                    <a:pt x="1675" y="699"/>
                  </a:cubicBezTo>
                  <a:cubicBezTo>
                    <a:pt x="1753" y="699"/>
                    <a:pt x="1846" y="683"/>
                    <a:pt x="1892" y="637"/>
                  </a:cubicBezTo>
                  <a:cubicBezTo>
                    <a:pt x="1923" y="575"/>
                    <a:pt x="1846" y="451"/>
                    <a:pt x="1753" y="373"/>
                  </a:cubicBezTo>
                  <a:cubicBezTo>
                    <a:pt x="1365" y="32"/>
                    <a:pt x="776" y="1"/>
                    <a:pt x="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26"/>
            <p:cNvSpPr/>
            <p:nvPr/>
          </p:nvSpPr>
          <p:spPr>
            <a:xfrm>
              <a:off x="4082488" y="3791350"/>
              <a:ext cx="48100" cy="17475"/>
            </a:xfrm>
            <a:custGeom>
              <a:avLst/>
              <a:gdLst/>
              <a:ahLst/>
              <a:cxnLst/>
              <a:rect l="l" t="t" r="r" b="b"/>
              <a:pathLst>
                <a:path w="1924" h="699" extrusionOk="0">
                  <a:moveTo>
                    <a:pt x="295" y="1"/>
                  </a:moveTo>
                  <a:cubicBezTo>
                    <a:pt x="124" y="1"/>
                    <a:pt x="31" y="32"/>
                    <a:pt x="0" y="94"/>
                  </a:cubicBezTo>
                  <a:lnTo>
                    <a:pt x="0" y="140"/>
                  </a:lnTo>
                  <a:cubicBezTo>
                    <a:pt x="0" y="171"/>
                    <a:pt x="0" y="233"/>
                    <a:pt x="31" y="265"/>
                  </a:cubicBezTo>
                  <a:cubicBezTo>
                    <a:pt x="279" y="389"/>
                    <a:pt x="543" y="497"/>
                    <a:pt x="776" y="637"/>
                  </a:cubicBezTo>
                  <a:cubicBezTo>
                    <a:pt x="1070" y="683"/>
                    <a:pt x="1365" y="699"/>
                    <a:pt x="1675" y="699"/>
                  </a:cubicBezTo>
                  <a:cubicBezTo>
                    <a:pt x="1753" y="699"/>
                    <a:pt x="1846" y="683"/>
                    <a:pt x="1892" y="637"/>
                  </a:cubicBezTo>
                  <a:cubicBezTo>
                    <a:pt x="1923" y="575"/>
                    <a:pt x="1846" y="451"/>
                    <a:pt x="1753" y="373"/>
                  </a:cubicBezTo>
                  <a:cubicBezTo>
                    <a:pt x="1365" y="32"/>
                    <a:pt x="776" y="1"/>
                    <a:pt x="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26"/>
            <p:cNvSpPr/>
            <p:nvPr/>
          </p:nvSpPr>
          <p:spPr>
            <a:xfrm>
              <a:off x="4075488" y="3784000"/>
              <a:ext cx="63625" cy="31800"/>
            </a:xfrm>
            <a:custGeom>
              <a:avLst/>
              <a:gdLst/>
              <a:ahLst/>
              <a:cxnLst/>
              <a:rect l="l" t="t" r="r" b="b"/>
              <a:pathLst>
                <a:path w="2545" h="1272" extrusionOk="0">
                  <a:moveTo>
                    <a:pt x="590" y="0"/>
                  </a:moveTo>
                  <a:cubicBezTo>
                    <a:pt x="482" y="0"/>
                    <a:pt x="141" y="0"/>
                    <a:pt x="32" y="264"/>
                  </a:cubicBezTo>
                  <a:cubicBezTo>
                    <a:pt x="16" y="310"/>
                    <a:pt x="1" y="372"/>
                    <a:pt x="1" y="403"/>
                  </a:cubicBezTo>
                  <a:lnTo>
                    <a:pt x="1" y="419"/>
                  </a:lnTo>
                  <a:cubicBezTo>
                    <a:pt x="94" y="465"/>
                    <a:pt x="203" y="496"/>
                    <a:pt x="311" y="543"/>
                  </a:cubicBezTo>
                  <a:cubicBezTo>
                    <a:pt x="280" y="527"/>
                    <a:pt x="265" y="465"/>
                    <a:pt x="280" y="434"/>
                  </a:cubicBezTo>
                  <a:lnTo>
                    <a:pt x="280" y="388"/>
                  </a:lnTo>
                  <a:cubicBezTo>
                    <a:pt x="311" y="326"/>
                    <a:pt x="420" y="295"/>
                    <a:pt x="575" y="295"/>
                  </a:cubicBezTo>
                  <a:lnTo>
                    <a:pt x="668" y="295"/>
                  </a:lnTo>
                  <a:cubicBezTo>
                    <a:pt x="1056" y="295"/>
                    <a:pt x="1645" y="326"/>
                    <a:pt x="2033" y="652"/>
                  </a:cubicBezTo>
                  <a:cubicBezTo>
                    <a:pt x="2126" y="729"/>
                    <a:pt x="2203" y="869"/>
                    <a:pt x="2157" y="931"/>
                  </a:cubicBezTo>
                  <a:cubicBezTo>
                    <a:pt x="2126" y="962"/>
                    <a:pt x="2033" y="993"/>
                    <a:pt x="1955" y="993"/>
                  </a:cubicBezTo>
                  <a:cubicBezTo>
                    <a:pt x="1886" y="996"/>
                    <a:pt x="1815" y="998"/>
                    <a:pt x="1744" y="998"/>
                  </a:cubicBezTo>
                  <a:cubicBezTo>
                    <a:pt x="1515" y="998"/>
                    <a:pt x="1281" y="978"/>
                    <a:pt x="1056" y="931"/>
                  </a:cubicBezTo>
                  <a:lnTo>
                    <a:pt x="1056" y="931"/>
                  </a:lnTo>
                  <a:cubicBezTo>
                    <a:pt x="1257" y="1039"/>
                    <a:pt x="1459" y="1163"/>
                    <a:pt x="1660" y="1272"/>
                  </a:cubicBezTo>
                  <a:lnTo>
                    <a:pt x="1971" y="1272"/>
                  </a:lnTo>
                  <a:cubicBezTo>
                    <a:pt x="2126" y="1272"/>
                    <a:pt x="2296" y="1241"/>
                    <a:pt x="2389" y="1086"/>
                  </a:cubicBezTo>
                  <a:cubicBezTo>
                    <a:pt x="2545" y="869"/>
                    <a:pt x="2420" y="605"/>
                    <a:pt x="2219" y="419"/>
                  </a:cubicBezTo>
                  <a:cubicBezTo>
                    <a:pt x="1754" y="31"/>
                    <a:pt x="1118"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26"/>
            <p:cNvSpPr/>
            <p:nvPr/>
          </p:nvSpPr>
          <p:spPr>
            <a:xfrm>
              <a:off x="4075488" y="3784000"/>
              <a:ext cx="63625" cy="31800"/>
            </a:xfrm>
            <a:custGeom>
              <a:avLst/>
              <a:gdLst/>
              <a:ahLst/>
              <a:cxnLst/>
              <a:rect l="l" t="t" r="r" b="b"/>
              <a:pathLst>
                <a:path w="2545" h="1272" extrusionOk="0">
                  <a:moveTo>
                    <a:pt x="590" y="0"/>
                  </a:moveTo>
                  <a:cubicBezTo>
                    <a:pt x="482" y="0"/>
                    <a:pt x="141" y="0"/>
                    <a:pt x="32" y="264"/>
                  </a:cubicBezTo>
                  <a:cubicBezTo>
                    <a:pt x="16" y="310"/>
                    <a:pt x="1" y="372"/>
                    <a:pt x="1" y="403"/>
                  </a:cubicBezTo>
                  <a:lnTo>
                    <a:pt x="1" y="419"/>
                  </a:lnTo>
                  <a:cubicBezTo>
                    <a:pt x="94" y="465"/>
                    <a:pt x="203" y="496"/>
                    <a:pt x="311" y="543"/>
                  </a:cubicBezTo>
                  <a:cubicBezTo>
                    <a:pt x="280" y="527"/>
                    <a:pt x="265" y="465"/>
                    <a:pt x="280" y="434"/>
                  </a:cubicBezTo>
                  <a:lnTo>
                    <a:pt x="280" y="388"/>
                  </a:lnTo>
                  <a:cubicBezTo>
                    <a:pt x="311" y="326"/>
                    <a:pt x="420" y="295"/>
                    <a:pt x="575" y="295"/>
                  </a:cubicBezTo>
                  <a:lnTo>
                    <a:pt x="668" y="295"/>
                  </a:lnTo>
                  <a:cubicBezTo>
                    <a:pt x="1056" y="295"/>
                    <a:pt x="1645" y="326"/>
                    <a:pt x="2033" y="652"/>
                  </a:cubicBezTo>
                  <a:cubicBezTo>
                    <a:pt x="2126" y="729"/>
                    <a:pt x="2203" y="869"/>
                    <a:pt x="2157" y="931"/>
                  </a:cubicBezTo>
                  <a:cubicBezTo>
                    <a:pt x="2126" y="962"/>
                    <a:pt x="2033" y="993"/>
                    <a:pt x="1955" y="993"/>
                  </a:cubicBezTo>
                  <a:cubicBezTo>
                    <a:pt x="1886" y="996"/>
                    <a:pt x="1815" y="998"/>
                    <a:pt x="1744" y="998"/>
                  </a:cubicBezTo>
                  <a:cubicBezTo>
                    <a:pt x="1515" y="998"/>
                    <a:pt x="1281" y="978"/>
                    <a:pt x="1056" y="931"/>
                  </a:cubicBezTo>
                  <a:lnTo>
                    <a:pt x="1056" y="931"/>
                  </a:lnTo>
                  <a:cubicBezTo>
                    <a:pt x="1257" y="1039"/>
                    <a:pt x="1459" y="1163"/>
                    <a:pt x="1660" y="1272"/>
                  </a:cubicBezTo>
                  <a:lnTo>
                    <a:pt x="1971" y="1272"/>
                  </a:lnTo>
                  <a:cubicBezTo>
                    <a:pt x="2126" y="1272"/>
                    <a:pt x="2296" y="1241"/>
                    <a:pt x="2389" y="1086"/>
                  </a:cubicBezTo>
                  <a:cubicBezTo>
                    <a:pt x="2545" y="869"/>
                    <a:pt x="2420" y="605"/>
                    <a:pt x="2219" y="419"/>
                  </a:cubicBezTo>
                  <a:cubicBezTo>
                    <a:pt x="1754" y="31"/>
                    <a:pt x="1118"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26"/>
            <p:cNvSpPr/>
            <p:nvPr/>
          </p:nvSpPr>
          <p:spPr>
            <a:xfrm>
              <a:off x="4099538" y="4212975"/>
              <a:ext cx="54700" cy="34000"/>
            </a:xfrm>
            <a:custGeom>
              <a:avLst/>
              <a:gdLst/>
              <a:ahLst/>
              <a:cxnLst/>
              <a:rect l="l" t="t" r="r" b="b"/>
              <a:pathLst>
                <a:path w="2188" h="1360" extrusionOk="0">
                  <a:moveTo>
                    <a:pt x="1598" y="289"/>
                  </a:moveTo>
                  <a:cubicBezTo>
                    <a:pt x="1707" y="289"/>
                    <a:pt x="1800" y="351"/>
                    <a:pt x="1862" y="445"/>
                  </a:cubicBezTo>
                  <a:cubicBezTo>
                    <a:pt x="1877" y="445"/>
                    <a:pt x="1877" y="460"/>
                    <a:pt x="1877" y="460"/>
                  </a:cubicBezTo>
                  <a:cubicBezTo>
                    <a:pt x="1908" y="522"/>
                    <a:pt x="1846" y="584"/>
                    <a:pt x="1722" y="662"/>
                  </a:cubicBezTo>
                  <a:cubicBezTo>
                    <a:pt x="1431" y="856"/>
                    <a:pt x="1041" y="1075"/>
                    <a:pt x="651" y="1075"/>
                  </a:cubicBezTo>
                  <a:cubicBezTo>
                    <a:pt x="605" y="1075"/>
                    <a:pt x="558" y="1072"/>
                    <a:pt x="512" y="1065"/>
                  </a:cubicBezTo>
                  <a:cubicBezTo>
                    <a:pt x="404" y="1049"/>
                    <a:pt x="311" y="987"/>
                    <a:pt x="311" y="956"/>
                  </a:cubicBezTo>
                  <a:cubicBezTo>
                    <a:pt x="311" y="910"/>
                    <a:pt x="357" y="879"/>
                    <a:pt x="435" y="817"/>
                  </a:cubicBezTo>
                  <a:cubicBezTo>
                    <a:pt x="761" y="584"/>
                    <a:pt x="1102" y="429"/>
                    <a:pt x="1489" y="305"/>
                  </a:cubicBezTo>
                  <a:cubicBezTo>
                    <a:pt x="1520" y="289"/>
                    <a:pt x="1551" y="289"/>
                    <a:pt x="1598" y="289"/>
                  </a:cubicBezTo>
                  <a:close/>
                  <a:moveTo>
                    <a:pt x="1595" y="1"/>
                  </a:moveTo>
                  <a:cubicBezTo>
                    <a:pt x="1534" y="1"/>
                    <a:pt x="1472" y="9"/>
                    <a:pt x="1412" y="26"/>
                  </a:cubicBezTo>
                  <a:lnTo>
                    <a:pt x="947" y="196"/>
                  </a:lnTo>
                  <a:cubicBezTo>
                    <a:pt x="683" y="367"/>
                    <a:pt x="404" y="538"/>
                    <a:pt x="125" y="693"/>
                  </a:cubicBezTo>
                  <a:cubicBezTo>
                    <a:pt x="78" y="755"/>
                    <a:pt x="16" y="832"/>
                    <a:pt x="16" y="925"/>
                  </a:cubicBezTo>
                  <a:cubicBezTo>
                    <a:pt x="1" y="1158"/>
                    <a:pt x="233" y="1313"/>
                    <a:pt x="466" y="1344"/>
                  </a:cubicBezTo>
                  <a:cubicBezTo>
                    <a:pt x="528" y="1360"/>
                    <a:pt x="590" y="1360"/>
                    <a:pt x="636" y="1360"/>
                  </a:cubicBezTo>
                  <a:cubicBezTo>
                    <a:pt x="1133" y="1360"/>
                    <a:pt x="1551" y="1111"/>
                    <a:pt x="1877" y="894"/>
                  </a:cubicBezTo>
                  <a:cubicBezTo>
                    <a:pt x="2094" y="755"/>
                    <a:pt x="2187" y="600"/>
                    <a:pt x="2172" y="429"/>
                  </a:cubicBezTo>
                  <a:cubicBezTo>
                    <a:pt x="2172" y="367"/>
                    <a:pt x="2156" y="336"/>
                    <a:pt x="2141" y="289"/>
                  </a:cubicBezTo>
                  <a:cubicBezTo>
                    <a:pt x="2031" y="107"/>
                    <a:pt x="1817" y="1"/>
                    <a:pt x="1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26"/>
            <p:cNvSpPr/>
            <p:nvPr/>
          </p:nvSpPr>
          <p:spPr>
            <a:xfrm>
              <a:off x="4099538" y="4212975"/>
              <a:ext cx="54700" cy="34000"/>
            </a:xfrm>
            <a:custGeom>
              <a:avLst/>
              <a:gdLst/>
              <a:ahLst/>
              <a:cxnLst/>
              <a:rect l="l" t="t" r="r" b="b"/>
              <a:pathLst>
                <a:path w="2188" h="1360" extrusionOk="0">
                  <a:moveTo>
                    <a:pt x="1598" y="289"/>
                  </a:moveTo>
                  <a:cubicBezTo>
                    <a:pt x="1707" y="289"/>
                    <a:pt x="1800" y="351"/>
                    <a:pt x="1862" y="445"/>
                  </a:cubicBezTo>
                  <a:cubicBezTo>
                    <a:pt x="1877" y="445"/>
                    <a:pt x="1877" y="460"/>
                    <a:pt x="1877" y="460"/>
                  </a:cubicBezTo>
                  <a:cubicBezTo>
                    <a:pt x="1908" y="522"/>
                    <a:pt x="1846" y="584"/>
                    <a:pt x="1722" y="662"/>
                  </a:cubicBezTo>
                  <a:cubicBezTo>
                    <a:pt x="1431" y="856"/>
                    <a:pt x="1041" y="1075"/>
                    <a:pt x="651" y="1075"/>
                  </a:cubicBezTo>
                  <a:cubicBezTo>
                    <a:pt x="605" y="1075"/>
                    <a:pt x="558" y="1072"/>
                    <a:pt x="512" y="1065"/>
                  </a:cubicBezTo>
                  <a:cubicBezTo>
                    <a:pt x="404" y="1049"/>
                    <a:pt x="311" y="987"/>
                    <a:pt x="311" y="956"/>
                  </a:cubicBezTo>
                  <a:cubicBezTo>
                    <a:pt x="311" y="910"/>
                    <a:pt x="357" y="879"/>
                    <a:pt x="435" y="817"/>
                  </a:cubicBezTo>
                  <a:cubicBezTo>
                    <a:pt x="761" y="584"/>
                    <a:pt x="1102" y="429"/>
                    <a:pt x="1489" y="305"/>
                  </a:cubicBezTo>
                  <a:cubicBezTo>
                    <a:pt x="1520" y="289"/>
                    <a:pt x="1551" y="289"/>
                    <a:pt x="1598" y="289"/>
                  </a:cubicBezTo>
                  <a:close/>
                  <a:moveTo>
                    <a:pt x="1595" y="1"/>
                  </a:moveTo>
                  <a:cubicBezTo>
                    <a:pt x="1534" y="1"/>
                    <a:pt x="1472" y="9"/>
                    <a:pt x="1412" y="26"/>
                  </a:cubicBezTo>
                  <a:lnTo>
                    <a:pt x="947" y="196"/>
                  </a:lnTo>
                  <a:cubicBezTo>
                    <a:pt x="683" y="367"/>
                    <a:pt x="404" y="538"/>
                    <a:pt x="125" y="693"/>
                  </a:cubicBezTo>
                  <a:cubicBezTo>
                    <a:pt x="78" y="755"/>
                    <a:pt x="16" y="832"/>
                    <a:pt x="16" y="925"/>
                  </a:cubicBezTo>
                  <a:cubicBezTo>
                    <a:pt x="1" y="1158"/>
                    <a:pt x="233" y="1313"/>
                    <a:pt x="466" y="1344"/>
                  </a:cubicBezTo>
                  <a:cubicBezTo>
                    <a:pt x="528" y="1360"/>
                    <a:pt x="590" y="1360"/>
                    <a:pt x="636" y="1360"/>
                  </a:cubicBezTo>
                  <a:cubicBezTo>
                    <a:pt x="1133" y="1360"/>
                    <a:pt x="1551" y="1111"/>
                    <a:pt x="1877" y="894"/>
                  </a:cubicBezTo>
                  <a:cubicBezTo>
                    <a:pt x="2094" y="755"/>
                    <a:pt x="2187" y="600"/>
                    <a:pt x="2172" y="429"/>
                  </a:cubicBezTo>
                  <a:cubicBezTo>
                    <a:pt x="2172" y="367"/>
                    <a:pt x="2156" y="336"/>
                    <a:pt x="2141" y="289"/>
                  </a:cubicBezTo>
                  <a:cubicBezTo>
                    <a:pt x="2031" y="107"/>
                    <a:pt x="1817" y="1"/>
                    <a:pt x="1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26"/>
            <p:cNvSpPr/>
            <p:nvPr/>
          </p:nvSpPr>
          <p:spPr>
            <a:xfrm>
              <a:off x="4009963" y="4251600"/>
              <a:ext cx="39200" cy="11650"/>
            </a:xfrm>
            <a:custGeom>
              <a:avLst/>
              <a:gdLst/>
              <a:ahLst/>
              <a:cxnLst/>
              <a:rect l="l" t="t" r="r" b="b"/>
              <a:pathLst>
                <a:path w="1568" h="466" extrusionOk="0">
                  <a:moveTo>
                    <a:pt x="1552" y="1"/>
                  </a:moveTo>
                  <a:cubicBezTo>
                    <a:pt x="1443" y="32"/>
                    <a:pt x="1350" y="47"/>
                    <a:pt x="1257" y="78"/>
                  </a:cubicBezTo>
                  <a:cubicBezTo>
                    <a:pt x="1273" y="78"/>
                    <a:pt x="1304" y="109"/>
                    <a:pt x="1304" y="125"/>
                  </a:cubicBezTo>
                  <a:cubicBezTo>
                    <a:pt x="1304" y="125"/>
                    <a:pt x="1257" y="140"/>
                    <a:pt x="1149" y="156"/>
                  </a:cubicBezTo>
                  <a:cubicBezTo>
                    <a:pt x="1040" y="156"/>
                    <a:pt x="947" y="187"/>
                    <a:pt x="854" y="187"/>
                  </a:cubicBezTo>
                  <a:lnTo>
                    <a:pt x="792" y="187"/>
                  </a:lnTo>
                  <a:cubicBezTo>
                    <a:pt x="544" y="218"/>
                    <a:pt x="264" y="264"/>
                    <a:pt x="1" y="280"/>
                  </a:cubicBezTo>
                  <a:cubicBezTo>
                    <a:pt x="16" y="280"/>
                    <a:pt x="16" y="295"/>
                    <a:pt x="32" y="295"/>
                  </a:cubicBezTo>
                  <a:cubicBezTo>
                    <a:pt x="249" y="419"/>
                    <a:pt x="497" y="466"/>
                    <a:pt x="854" y="466"/>
                  </a:cubicBezTo>
                  <a:cubicBezTo>
                    <a:pt x="947" y="466"/>
                    <a:pt x="1055" y="466"/>
                    <a:pt x="1164" y="450"/>
                  </a:cubicBezTo>
                  <a:cubicBezTo>
                    <a:pt x="1288" y="435"/>
                    <a:pt x="1490" y="419"/>
                    <a:pt x="1552" y="264"/>
                  </a:cubicBezTo>
                  <a:cubicBezTo>
                    <a:pt x="1567" y="218"/>
                    <a:pt x="1567" y="187"/>
                    <a:pt x="1567" y="140"/>
                  </a:cubicBezTo>
                  <a:cubicBezTo>
                    <a:pt x="1567" y="109"/>
                    <a:pt x="1552" y="47"/>
                    <a:pt x="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26"/>
            <p:cNvSpPr/>
            <p:nvPr/>
          </p:nvSpPr>
          <p:spPr>
            <a:xfrm>
              <a:off x="4009963" y="4251600"/>
              <a:ext cx="39200" cy="11650"/>
            </a:xfrm>
            <a:custGeom>
              <a:avLst/>
              <a:gdLst/>
              <a:ahLst/>
              <a:cxnLst/>
              <a:rect l="l" t="t" r="r" b="b"/>
              <a:pathLst>
                <a:path w="1568" h="466" extrusionOk="0">
                  <a:moveTo>
                    <a:pt x="1552" y="1"/>
                  </a:moveTo>
                  <a:cubicBezTo>
                    <a:pt x="1443" y="32"/>
                    <a:pt x="1350" y="47"/>
                    <a:pt x="1257" y="78"/>
                  </a:cubicBezTo>
                  <a:cubicBezTo>
                    <a:pt x="1273" y="78"/>
                    <a:pt x="1304" y="109"/>
                    <a:pt x="1304" y="125"/>
                  </a:cubicBezTo>
                  <a:cubicBezTo>
                    <a:pt x="1304" y="125"/>
                    <a:pt x="1257" y="140"/>
                    <a:pt x="1149" y="156"/>
                  </a:cubicBezTo>
                  <a:cubicBezTo>
                    <a:pt x="1040" y="156"/>
                    <a:pt x="947" y="187"/>
                    <a:pt x="854" y="187"/>
                  </a:cubicBezTo>
                  <a:lnTo>
                    <a:pt x="792" y="187"/>
                  </a:lnTo>
                  <a:cubicBezTo>
                    <a:pt x="544" y="218"/>
                    <a:pt x="264" y="264"/>
                    <a:pt x="1" y="280"/>
                  </a:cubicBezTo>
                  <a:cubicBezTo>
                    <a:pt x="16" y="280"/>
                    <a:pt x="16" y="295"/>
                    <a:pt x="32" y="295"/>
                  </a:cubicBezTo>
                  <a:cubicBezTo>
                    <a:pt x="249" y="419"/>
                    <a:pt x="497" y="466"/>
                    <a:pt x="854" y="466"/>
                  </a:cubicBezTo>
                  <a:cubicBezTo>
                    <a:pt x="947" y="466"/>
                    <a:pt x="1055" y="466"/>
                    <a:pt x="1164" y="450"/>
                  </a:cubicBezTo>
                  <a:cubicBezTo>
                    <a:pt x="1288" y="435"/>
                    <a:pt x="1490" y="419"/>
                    <a:pt x="1552" y="264"/>
                  </a:cubicBezTo>
                  <a:cubicBezTo>
                    <a:pt x="1567" y="218"/>
                    <a:pt x="1567" y="187"/>
                    <a:pt x="1567" y="140"/>
                  </a:cubicBezTo>
                  <a:cubicBezTo>
                    <a:pt x="1567" y="109"/>
                    <a:pt x="1552" y="47"/>
                    <a:pt x="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26"/>
            <p:cNvSpPr/>
            <p:nvPr/>
          </p:nvSpPr>
          <p:spPr>
            <a:xfrm>
              <a:off x="4019288"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26"/>
            <p:cNvSpPr/>
            <p:nvPr/>
          </p:nvSpPr>
          <p:spPr>
            <a:xfrm>
              <a:off x="4019288"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26"/>
            <p:cNvSpPr/>
            <p:nvPr/>
          </p:nvSpPr>
          <p:spPr>
            <a:xfrm>
              <a:off x="4190663" y="3820825"/>
              <a:ext cx="35300" cy="29100"/>
            </a:xfrm>
            <a:custGeom>
              <a:avLst/>
              <a:gdLst/>
              <a:ahLst/>
              <a:cxnLst/>
              <a:rect l="l" t="t" r="r" b="b"/>
              <a:pathLst>
                <a:path w="1412" h="1164" extrusionOk="0">
                  <a:moveTo>
                    <a:pt x="157" y="1"/>
                  </a:moveTo>
                  <a:cubicBezTo>
                    <a:pt x="109" y="1"/>
                    <a:pt x="67" y="21"/>
                    <a:pt x="47" y="63"/>
                  </a:cubicBezTo>
                  <a:cubicBezTo>
                    <a:pt x="0" y="140"/>
                    <a:pt x="16" y="218"/>
                    <a:pt x="93" y="280"/>
                  </a:cubicBezTo>
                  <a:cubicBezTo>
                    <a:pt x="93" y="280"/>
                    <a:pt x="683" y="621"/>
                    <a:pt x="1164" y="1133"/>
                  </a:cubicBezTo>
                  <a:cubicBezTo>
                    <a:pt x="1179" y="1164"/>
                    <a:pt x="1226" y="1164"/>
                    <a:pt x="1257" y="1164"/>
                  </a:cubicBezTo>
                  <a:cubicBezTo>
                    <a:pt x="1303" y="1164"/>
                    <a:pt x="1334" y="1148"/>
                    <a:pt x="1365" y="1133"/>
                  </a:cubicBezTo>
                  <a:cubicBezTo>
                    <a:pt x="1412" y="1071"/>
                    <a:pt x="1412" y="978"/>
                    <a:pt x="1365" y="916"/>
                  </a:cubicBezTo>
                  <a:cubicBezTo>
                    <a:pt x="853" y="388"/>
                    <a:pt x="264" y="16"/>
                    <a:pt x="233" y="16"/>
                  </a:cubicBezTo>
                  <a:cubicBezTo>
                    <a:pt x="207" y="6"/>
                    <a:pt x="181"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26"/>
            <p:cNvSpPr/>
            <p:nvPr/>
          </p:nvSpPr>
          <p:spPr>
            <a:xfrm>
              <a:off x="4190663" y="3820825"/>
              <a:ext cx="35300" cy="29100"/>
            </a:xfrm>
            <a:custGeom>
              <a:avLst/>
              <a:gdLst/>
              <a:ahLst/>
              <a:cxnLst/>
              <a:rect l="l" t="t" r="r" b="b"/>
              <a:pathLst>
                <a:path w="1412" h="1164" extrusionOk="0">
                  <a:moveTo>
                    <a:pt x="157" y="1"/>
                  </a:moveTo>
                  <a:cubicBezTo>
                    <a:pt x="109" y="1"/>
                    <a:pt x="67" y="21"/>
                    <a:pt x="47" y="63"/>
                  </a:cubicBezTo>
                  <a:cubicBezTo>
                    <a:pt x="0" y="140"/>
                    <a:pt x="16" y="218"/>
                    <a:pt x="93" y="280"/>
                  </a:cubicBezTo>
                  <a:cubicBezTo>
                    <a:pt x="93" y="280"/>
                    <a:pt x="683" y="621"/>
                    <a:pt x="1164" y="1133"/>
                  </a:cubicBezTo>
                  <a:cubicBezTo>
                    <a:pt x="1179" y="1164"/>
                    <a:pt x="1226" y="1164"/>
                    <a:pt x="1257" y="1164"/>
                  </a:cubicBezTo>
                  <a:cubicBezTo>
                    <a:pt x="1303" y="1164"/>
                    <a:pt x="1334" y="1148"/>
                    <a:pt x="1365" y="1133"/>
                  </a:cubicBezTo>
                  <a:cubicBezTo>
                    <a:pt x="1412" y="1071"/>
                    <a:pt x="1412" y="978"/>
                    <a:pt x="1365" y="916"/>
                  </a:cubicBezTo>
                  <a:cubicBezTo>
                    <a:pt x="853" y="388"/>
                    <a:pt x="264" y="16"/>
                    <a:pt x="233" y="16"/>
                  </a:cubicBezTo>
                  <a:cubicBezTo>
                    <a:pt x="207" y="6"/>
                    <a:pt x="181"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26"/>
            <p:cNvSpPr/>
            <p:nvPr/>
          </p:nvSpPr>
          <p:spPr>
            <a:xfrm>
              <a:off x="4263938" y="3904400"/>
              <a:ext cx="25225" cy="47900"/>
            </a:xfrm>
            <a:custGeom>
              <a:avLst/>
              <a:gdLst/>
              <a:ahLst/>
              <a:cxnLst/>
              <a:rect l="l" t="t" r="r" b="b"/>
              <a:pathLst>
                <a:path w="1009" h="1916" extrusionOk="0">
                  <a:moveTo>
                    <a:pt x="181" y="0"/>
                  </a:moveTo>
                  <a:cubicBezTo>
                    <a:pt x="151" y="0"/>
                    <a:pt x="120" y="13"/>
                    <a:pt x="94" y="39"/>
                  </a:cubicBezTo>
                  <a:cubicBezTo>
                    <a:pt x="32" y="70"/>
                    <a:pt x="1" y="163"/>
                    <a:pt x="47" y="225"/>
                  </a:cubicBezTo>
                  <a:cubicBezTo>
                    <a:pt x="47" y="225"/>
                    <a:pt x="47" y="225"/>
                    <a:pt x="47" y="225"/>
                  </a:cubicBezTo>
                  <a:cubicBezTo>
                    <a:pt x="56" y="225"/>
                    <a:pt x="499" y="977"/>
                    <a:pt x="714" y="1791"/>
                  </a:cubicBezTo>
                  <a:cubicBezTo>
                    <a:pt x="730" y="1853"/>
                    <a:pt x="792" y="1915"/>
                    <a:pt x="854" y="1915"/>
                  </a:cubicBezTo>
                  <a:lnTo>
                    <a:pt x="885" y="1915"/>
                  </a:lnTo>
                  <a:cubicBezTo>
                    <a:pt x="962" y="1900"/>
                    <a:pt x="1009" y="1822"/>
                    <a:pt x="993"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26"/>
            <p:cNvSpPr/>
            <p:nvPr/>
          </p:nvSpPr>
          <p:spPr>
            <a:xfrm>
              <a:off x="4263938" y="3904400"/>
              <a:ext cx="25225" cy="47900"/>
            </a:xfrm>
            <a:custGeom>
              <a:avLst/>
              <a:gdLst/>
              <a:ahLst/>
              <a:cxnLst/>
              <a:rect l="l" t="t" r="r" b="b"/>
              <a:pathLst>
                <a:path w="1009" h="1916" extrusionOk="0">
                  <a:moveTo>
                    <a:pt x="181" y="0"/>
                  </a:moveTo>
                  <a:cubicBezTo>
                    <a:pt x="151" y="0"/>
                    <a:pt x="120" y="13"/>
                    <a:pt x="94" y="39"/>
                  </a:cubicBezTo>
                  <a:cubicBezTo>
                    <a:pt x="32" y="70"/>
                    <a:pt x="1" y="163"/>
                    <a:pt x="47" y="225"/>
                  </a:cubicBezTo>
                  <a:cubicBezTo>
                    <a:pt x="47" y="225"/>
                    <a:pt x="47" y="225"/>
                    <a:pt x="47" y="225"/>
                  </a:cubicBezTo>
                  <a:cubicBezTo>
                    <a:pt x="56" y="225"/>
                    <a:pt x="499" y="977"/>
                    <a:pt x="714" y="1791"/>
                  </a:cubicBezTo>
                  <a:cubicBezTo>
                    <a:pt x="730" y="1853"/>
                    <a:pt x="792" y="1915"/>
                    <a:pt x="854" y="1915"/>
                  </a:cubicBezTo>
                  <a:lnTo>
                    <a:pt x="885" y="1915"/>
                  </a:lnTo>
                  <a:cubicBezTo>
                    <a:pt x="962" y="1900"/>
                    <a:pt x="1009" y="1822"/>
                    <a:pt x="993"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26"/>
            <p:cNvSpPr/>
            <p:nvPr/>
          </p:nvSpPr>
          <p:spPr>
            <a:xfrm>
              <a:off x="4286038" y="3961125"/>
              <a:ext cx="10500" cy="40800"/>
            </a:xfrm>
            <a:custGeom>
              <a:avLst/>
              <a:gdLst/>
              <a:ahLst/>
              <a:cxnLst/>
              <a:rect l="l" t="t" r="r" b="b"/>
              <a:pathLst>
                <a:path w="420" h="1632" extrusionOk="0">
                  <a:moveTo>
                    <a:pt x="148"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26" y="1632"/>
                    <a:pt x="388" y="1585"/>
                    <a:pt x="388" y="1507"/>
                  </a:cubicBezTo>
                  <a:cubicBezTo>
                    <a:pt x="419" y="1042"/>
                    <a:pt x="295"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26"/>
            <p:cNvSpPr/>
            <p:nvPr/>
          </p:nvSpPr>
          <p:spPr>
            <a:xfrm>
              <a:off x="4286038" y="3961125"/>
              <a:ext cx="10500" cy="40800"/>
            </a:xfrm>
            <a:custGeom>
              <a:avLst/>
              <a:gdLst/>
              <a:ahLst/>
              <a:cxnLst/>
              <a:rect l="l" t="t" r="r" b="b"/>
              <a:pathLst>
                <a:path w="420" h="1632" extrusionOk="0">
                  <a:moveTo>
                    <a:pt x="148"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26" y="1632"/>
                    <a:pt x="388" y="1585"/>
                    <a:pt x="388" y="1507"/>
                  </a:cubicBezTo>
                  <a:cubicBezTo>
                    <a:pt x="419" y="1042"/>
                    <a:pt x="295"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26"/>
            <p:cNvSpPr/>
            <p:nvPr/>
          </p:nvSpPr>
          <p:spPr>
            <a:xfrm>
              <a:off x="4287988" y="4013525"/>
              <a:ext cx="9700" cy="41125"/>
            </a:xfrm>
            <a:custGeom>
              <a:avLst/>
              <a:gdLst/>
              <a:ahLst/>
              <a:cxnLst/>
              <a:rect l="l" t="t" r="r" b="b"/>
              <a:pathLst>
                <a:path w="388" h="1645" extrusionOk="0">
                  <a:moveTo>
                    <a:pt x="248" y="1"/>
                  </a:moveTo>
                  <a:cubicBezTo>
                    <a:pt x="186" y="1"/>
                    <a:pt x="124" y="94"/>
                    <a:pt x="124" y="171"/>
                  </a:cubicBezTo>
                  <a:cubicBezTo>
                    <a:pt x="124" y="435"/>
                    <a:pt x="93"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26"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26"/>
            <p:cNvSpPr/>
            <p:nvPr/>
          </p:nvSpPr>
          <p:spPr>
            <a:xfrm>
              <a:off x="4287988" y="4013525"/>
              <a:ext cx="9700" cy="41125"/>
            </a:xfrm>
            <a:custGeom>
              <a:avLst/>
              <a:gdLst/>
              <a:ahLst/>
              <a:cxnLst/>
              <a:rect l="l" t="t" r="r" b="b"/>
              <a:pathLst>
                <a:path w="388" h="1645" extrusionOk="0">
                  <a:moveTo>
                    <a:pt x="248" y="1"/>
                  </a:moveTo>
                  <a:cubicBezTo>
                    <a:pt x="186" y="1"/>
                    <a:pt x="124" y="94"/>
                    <a:pt x="124" y="171"/>
                  </a:cubicBezTo>
                  <a:cubicBezTo>
                    <a:pt x="124" y="435"/>
                    <a:pt x="93"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26"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26"/>
            <p:cNvSpPr/>
            <p:nvPr/>
          </p:nvSpPr>
          <p:spPr>
            <a:xfrm>
              <a:off x="4239513" y="4119700"/>
              <a:ext cx="34525" cy="49725"/>
            </a:xfrm>
            <a:custGeom>
              <a:avLst/>
              <a:gdLst/>
              <a:ahLst/>
              <a:cxnLst/>
              <a:rect l="l" t="t" r="r" b="b"/>
              <a:pathLst>
                <a:path w="1381" h="1989" extrusionOk="0">
                  <a:moveTo>
                    <a:pt x="1242" y="0"/>
                  </a:moveTo>
                  <a:cubicBezTo>
                    <a:pt x="1175" y="0"/>
                    <a:pt x="1113" y="44"/>
                    <a:pt x="1086" y="112"/>
                  </a:cubicBezTo>
                  <a:cubicBezTo>
                    <a:pt x="931" y="624"/>
                    <a:pt x="63" y="1756"/>
                    <a:pt x="63" y="1756"/>
                  </a:cubicBezTo>
                  <a:cubicBezTo>
                    <a:pt x="0" y="1818"/>
                    <a:pt x="32" y="1911"/>
                    <a:pt x="78" y="1942"/>
                  </a:cubicBezTo>
                  <a:cubicBezTo>
                    <a:pt x="109"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26"/>
            <p:cNvSpPr/>
            <p:nvPr/>
          </p:nvSpPr>
          <p:spPr>
            <a:xfrm>
              <a:off x="4239513" y="4119700"/>
              <a:ext cx="34525" cy="49725"/>
            </a:xfrm>
            <a:custGeom>
              <a:avLst/>
              <a:gdLst/>
              <a:ahLst/>
              <a:cxnLst/>
              <a:rect l="l" t="t" r="r" b="b"/>
              <a:pathLst>
                <a:path w="1381" h="1989" extrusionOk="0">
                  <a:moveTo>
                    <a:pt x="1242" y="0"/>
                  </a:moveTo>
                  <a:cubicBezTo>
                    <a:pt x="1175" y="0"/>
                    <a:pt x="1113" y="44"/>
                    <a:pt x="1086" y="112"/>
                  </a:cubicBezTo>
                  <a:cubicBezTo>
                    <a:pt x="931" y="624"/>
                    <a:pt x="63" y="1756"/>
                    <a:pt x="63" y="1756"/>
                  </a:cubicBezTo>
                  <a:cubicBezTo>
                    <a:pt x="0" y="1818"/>
                    <a:pt x="32" y="1911"/>
                    <a:pt x="78" y="1942"/>
                  </a:cubicBezTo>
                  <a:cubicBezTo>
                    <a:pt x="109"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26"/>
            <p:cNvSpPr/>
            <p:nvPr/>
          </p:nvSpPr>
          <p:spPr>
            <a:xfrm>
              <a:off x="4168563" y="4203825"/>
              <a:ext cx="38800" cy="33450"/>
            </a:xfrm>
            <a:custGeom>
              <a:avLst/>
              <a:gdLst/>
              <a:ahLst/>
              <a:cxnLst/>
              <a:rect l="l" t="t" r="r" b="b"/>
              <a:pathLst>
                <a:path w="1552" h="1338" extrusionOk="0">
                  <a:moveTo>
                    <a:pt x="1406" y="0"/>
                  </a:moveTo>
                  <a:cubicBezTo>
                    <a:pt x="1368" y="0"/>
                    <a:pt x="1325" y="23"/>
                    <a:pt x="1288" y="51"/>
                  </a:cubicBezTo>
                  <a:cubicBezTo>
                    <a:pt x="1024" y="407"/>
                    <a:pt x="93"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1"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26"/>
            <p:cNvSpPr/>
            <p:nvPr/>
          </p:nvSpPr>
          <p:spPr>
            <a:xfrm>
              <a:off x="4168563" y="4203825"/>
              <a:ext cx="38800" cy="33450"/>
            </a:xfrm>
            <a:custGeom>
              <a:avLst/>
              <a:gdLst/>
              <a:ahLst/>
              <a:cxnLst/>
              <a:rect l="l" t="t" r="r" b="b"/>
              <a:pathLst>
                <a:path w="1552" h="1338" extrusionOk="0">
                  <a:moveTo>
                    <a:pt x="1406" y="0"/>
                  </a:moveTo>
                  <a:cubicBezTo>
                    <a:pt x="1368" y="0"/>
                    <a:pt x="1325" y="23"/>
                    <a:pt x="1288" y="51"/>
                  </a:cubicBezTo>
                  <a:cubicBezTo>
                    <a:pt x="1024" y="407"/>
                    <a:pt x="93"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1"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26"/>
            <p:cNvSpPr/>
            <p:nvPr/>
          </p:nvSpPr>
          <p:spPr>
            <a:xfrm>
              <a:off x="4246113" y="4082875"/>
              <a:ext cx="22500" cy="34200"/>
            </a:xfrm>
            <a:custGeom>
              <a:avLst/>
              <a:gdLst/>
              <a:ahLst/>
              <a:cxnLst/>
              <a:rect l="l" t="t" r="r" b="b"/>
              <a:pathLst>
                <a:path w="900" h="1368" extrusionOk="0">
                  <a:moveTo>
                    <a:pt x="761" y="0"/>
                  </a:moveTo>
                  <a:cubicBezTo>
                    <a:pt x="695" y="0"/>
                    <a:pt x="634" y="44"/>
                    <a:pt x="621" y="112"/>
                  </a:cubicBezTo>
                  <a:cubicBezTo>
                    <a:pt x="465" y="623"/>
                    <a:pt x="47" y="1135"/>
                    <a:pt x="47" y="1135"/>
                  </a:cubicBezTo>
                  <a:cubicBezTo>
                    <a:pt x="0" y="1197"/>
                    <a:pt x="16" y="1290"/>
                    <a:pt x="78" y="1321"/>
                  </a:cubicBezTo>
                  <a:cubicBezTo>
                    <a:pt x="78" y="1368"/>
                    <a:pt x="109" y="1368"/>
                    <a:pt x="155" y="1368"/>
                  </a:cubicBezTo>
                  <a:cubicBezTo>
                    <a:pt x="186" y="1368"/>
                    <a:pt x="217" y="1352"/>
                    <a:pt x="264" y="1306"/>
                  </a:cubicBezTo>
                  <a:cubicBezTo>
                    <a:pt x="279" y="1290"/>
                    <a:pt x="714" y="748"/>
                    <a:pt x="884" y="189"/>
                  </a:cubicBezTo>
                  <a:cubicBezTo>
                    <a:pt x="900" y="112"/>
                    <a:pt x="869" y="34"/>
                    <a:pt x="791" y="3"/>
                  </a:cubicBezTo>
                  <a:cubicBezTo>
                    <a:pt x="781" y="1"/>
                    <a:pt x="771"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26"/>
            <p:cNvSpPr/>
            <p:nvPr/>
          </p:nvSpPr>
          <p:spPr>
            <a:xfrm>
              <a:off x="4246113" y="4082875"/>
              <a:ext cx="22500" cy="34200"/>
            </a:xfrm>
            <a:custGeom>
              <a:avLst/>
              <a:gdLst/>
              <a:ahLst/>
              <a:cxnLst/>
              <a:rect l="l" t="t" r="r" b="b"/>
              <a:pathLst>
                <a:path w="900" h="1368" extrusionOk="0">
                  <a:moveTo>
                    <a:pt x="761" y="0"/>
                  </a:moveTo>
                  <a:cubicBezTo>
                    <a:pt x="695" y="0"/>
                    <a:pt x="634" y="44"/>
                    <a:pt x="621" y="112"/>
                  </a:cubicBezTo>
                  <a:cubicBezTo>
                    <a:pt x="465" y="623"/>
                    <a:pt x="47" y="1135"/>
                    <a:pt x="47" y="1135"/>
                  </a:cubicBezTo>
                  <a:cubicBezTo>
                    <a:pt x="0" y="1197"/>
                    <a:pt x="16" y="1290"/>
                    <a:pt x="78" y="1321"/>
                  </a:cubicBezTo>
                  <a:cubicBezTo>
                    <a:pt x="78" y="1368"/>
                    <a:pt x="109" y="1368"/>
                    <a:pt x="155" y="1368"/>
                  </a:cubicBezTo>
                  <a:cubicBezTo>
                    <a:pt x="186" y="1368"/>
                    <a:pt x="217" y="1352"/>
                    <a:pt x="264" y="1306"/>
                  </a:cubicBezTo>
                  <a:cubicBezTo>
                    <a:pt x="279" y="1290"/>
                    <a:pt x="714" y="748"/>
                    <a:pt x="884" y="189"/>
                  </a:cubicBezTo>
                  <a:cubicBezTo>
                    <a:pt x="900" y="112"/>
                    <a:pt x="869" y="34"/>
                    <a:pt x="791" y="3"/>
                  </a:cubicBezTo>
                  <a:cubicBezTo>
                    <a:pt x="781" y="1"/>
                    <a:pt x="771"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26"/>
            <p:cNvSpPr/>
            <p:nvPr/>
          </p:nvSpPr>
          <p:spPr>
            <a:xfrm>
              <a:off x="4060388"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47" y="121"/>
                    <a:pt x="0" y="199"/>
                    <a:pt x="0" y="276"/>
                  </a:cubicBezTo>
                  <a:cubicBezTo>
                    <a:pt x="0" y="354"/>
                    <a:pt x="62"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26"/>
            <p:cNvSpPr/>
            <p:nvPr/>
          </p:nvSpPr>
          <p:spPr>
            <a:xfrm>
              <a:off x="4060388"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47" y="121"/>
                    <a:pt x="0" y="199"/>
                    <a:pt x="0" y="276"/>
                  </a:cubicBezTo>
                  <a:cubicBezTo>
                    <a:pt x="0" y="354"/>
                    <a:pt x="62"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26"/>
            <p:cNvSpPr/>
            <p:nvPr/>
          </p:nvSpPr>
          <p:spPr>
            <a:xfrm>
              <a:off x="4269763" y="3987875"/>
              <a:ext cx="8150" cy="22200"/>
            </a:xfrm>
            <a:custGeom>
              <a:avLst/>
              <a:gdLst/>
              <a:ahLst/>
              <a:cxnLst/>
              <a:rect l="l" t="t" r="r" b="b"/>
              <a:pathLst>
                <a:path w="326" h="888" extrusionOk="0">
                  <a:moveTo>
                    <a:pt x="93" y="0"/>
                  </a:moveTo>
                  <a:cubicBezTo>
                    <a:pt x="82" y="0"/>
                    <a:pt x="72" y="1"/>
                    <a:pt x="62" y="3"/>
                  </a:cubicBezTo>
                  <a:lnTo>
                    <a:pt x="16" y="34"/>
                  </a:lnTo>
                  <a:lnTo>
                    <a:pt x="16" y="65"/>
                  </a:lnTo>
                  <a:cubicBezTo>
                    <a:pt x="16" y="236"/>
                    <a:pt x="0" y="437"/>
                    <a:pt x="16" y="608"/>
                  </a:cubicBezTo>
                  <a:cubicBezTo>
                    <a:pt x="16" y="748"/>
                    <a:pt x="78" y="887"/>
                    <a:pt x="186" y="887"/>
                  </a:cubicBezTo>
                  <a:lnTo>
                    <a:pt x="233" y="887"/>
                  </a:lnTo>
                  <a:lnTo>
                    <a:pt x="248" y="841"/>
                  </a:lnTo>
                  <a:cubicBezTo>
                    <a:pt x="310" y="686"/>
                    <a:pt x="326" y="515"/>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26"/>
            <p:cNvSpPr/>
            <p:nvPr/>
          </p:nvSpPr>
          <p:spPr>
            <a:xfrm>
              <a:off x="4269763" y="3987875"/>
              <a:ext cx="8150" cy="22200"/>
            </a:xfrm>
            <a:custGeom>
              <a:avLst/>
              <a:gdLst/>
              <a:ahLst/>
              <a:cxnLst/>
              <a:rect l="l" t="t" r="r" b="b"/>
              <a:pathLst>
                <a:path w="326" h="888" extrusionOk="0">
                  <a:moveTo>
                    <a:pt x="93" y="0"/>
                  </a:moveTo>
                  <a:cubicBezTo>
                    <a:pt x="82" y="0"/>
                    <a:pt x="72" y="1"/>
                    <a:pt x="62" y="3"/>
                  </a:cubicBezTo>
                  <a:lnTo>
                    <a:pt x="16" y="34"/>
                  </a:lnTo>
                  <a:lnTo>
                    <a:pt x="16" y="65"/>
                  </a:lnTo>
                  <a:cubicBezTo>
                    <a:pt x="16" y="236"/>
                    <a:pt x="0" y="437"/>
                    <a:pt x="16" y="608"/>
                  </a:cubicBezTo>
                  <a:cubicBezTo>
                    <a:pt x="16" y="748"/>
                    <a:pt x="78" y="887"/>
                    <a:pt x="186" y="887"/>
                  </a:cubicBezTo>
                  <a:lnTo>
                    <a:pt x="233" y="887"/>
                  </a:lnTo>
                  <a:lnTo>
                    <a:pt x="248" y="841"/>
                  </a:lnTo>
                  <a:cubicBezTo>
                    <a:pt x="310" y="686"/>
                    <a:pt x="326" y="515"/>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26"/>
            <p:cNvSpPr/>
            <p:nvPr/>
          </p:nvSpPr>
          <p:spPr>
            <a:xfrm>
              <a:off x="4260838" y="3953550"/>
              <a:ext cx="10500" cy="9225"/>
            </a:xfrm>
            <a:custGeom>
              <a:avLst/>
              <a:gdLst/>
              <a:ahLst/>
              <a:cxnLst/>
              <a:rect l="l" t="t" r="r" b="b"/>
              <a:pathLst>
                <a:path w="420" h="369" extrusionOk="0">
                  <a:moveTo>
                    <a:pt x="228" y="1"/>
                  </a:moveTo>
                  <a:cubicBezTo>
                    <a:pt x="194" y="1"/>
                    <a:pt x="159" y="9"/>
                    <a:pt x="125" y="27"/>
                  </a:cubicBezTo>
                  <a:cubicBezTo>
                    <a:pt x="63" y="42"/>
                    <a:pt x="32" y="73"/>
                    <a:pt x="32" y="120"/>
                  </a:cubicBezTo>
                  <a:cubicBezTo>
                    <a:pt x="1" y="182"/>
                    <a:pt x="32" y="244"/>
                    <a:pt x="63" y="291"/>
                  </a:cubicBezTo>
                  <a:cubicBezTo>
                    <a:pt x="125" y="353"/>
                    <a:pt x="171"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26"/>
            <p:cNvSpPr/>
            <p:nvPr/>
          </p:nvSpPr>
          <p:spPr>
            <a:xfrm>
              <a:off x="4260838" y="3953550"/>
              <a:ext cx="10500" cy="9225"/>
            </a:xfrm>
            <a:custGeom>
              <a:avLst/>
              <a:gdLst/>
              <a:ahLst/>
              <a:cxnLst/>
              <a:rect l="l" t="t" r="r" b="b"/>
              <a:pathLst>
                <a:path w="420" h="369" extrusionOk="0">
                  <a:moveTo>
                    <a:pt x="228" y="1"/>
                  </a:moveTo>
                  <a:cubicBezTo>
                    <a:pt x="194" y="1"/>
                    <a:pt x="159" y="9"/>
                    <a:pt x="125" y="27"/>
                  </a:cubicBezTo>
                  <a:cubicBezTo>
                    <a:pt x="63" y="42"/>
                    <a:pt x="32" y="73"/>
                    <a:pt x="32" y="120"/>
                  </a:cubicBezTo>
                  <a:cubicBezTo>
                    <a:pt x="1" y="182"/>
                    <a:pt x="32" y="244"/>
                    <a:pt x="63" y="291"/>
                  </a:cubicBezTo>
                  <a:cubicBezTo>
                    <a:pt x="125" y="353"/>
                    <a:pt x="171"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26"/>
            <p:cNvSpPr/>
            <p:nvPr/>
          </p:nvSpPr>
          <p:spPr>
            <a:xfrm>
              <a:off x="3971588" y="3772350"/>
              <a:ext cx="12050" cy="7400"/>
            </a:xfrm>
            <a:custGeom>
              <a:avLst/>
              <a:gdLst/>
              <a:ahLst/>
              <a:cxnLst/>
              <a:rect l="l" t="t" r="r" b="b"/>
              <a:pathLst>
                <a:path w="482" h="296" extrusionOk="0">
                  <a:moveTo>
                    <a:pt x="93" y="1"/>
                  </a:moveTo>
                  <a:lnTo>
                    <a:pt x="93" y="63"/>
                  </a:lnTo>
                  <a:cubicBezTo>
                    <a:pt x="93" y="78"/>
                    <a:pt x="78" y="94"/>
                    <a:pt x="62" y="94"/>
                  </a:cubicBezTo>
                  <a:lnTo>
                    <a:pt x="0" y="94"/>
                  </a:lnTo>
                  <a:lnTo>
                    <a:pt x="0" y="296"/>
                  </a:lnTo>
                  <a:cubicBezTo>
                    <a:pt x="155" y="280"/>
                    <a:pt x="311" y="280"/>
                    <a:pt x="481" y="280"/>
                  </a:cubicBezTo>
                  <a:lnTo>
                    <a:pt x="481" y="218"/>
                  </a:lnTo>
                  <a:cubicBezTo>
                    <a:pt x="450" y="78"/>
                    <a:pt x="295" y="47"/>
                    <a:pt x="171" y="16"/>
                  </a:cubicBezTo>
                  <a:lnTo>
                    <a:pt x="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26"/>
            <p:cNvSpPr/>
            <p:nvPr/>
          </p:nvSpPr>
          <p:spPr>
            <a:xfrm>
              <a:off x="3971588" y="3772350"/>
              <a:ext cx="12050" cy="7400"/>
            </a:xfrm>
            <a:custGeom>
              <a:avLst/>
              <a:gdLst/>
              <a:ahLst/>
              <a:cxnLst/>
              <a:rect l="l" t="t" r="r" b="b"/>
              <a:pathLst>
                <a:path w="482" h="296" extrusionOk="0">
                  <a:moveTo>
                    <a:pt x="93" y="1"/>
                  </a:moveTo>
                  <a:lnTo>
                    <a:pt x="93" y="63"/>
                  </a:lnTo>
                  <a:cubicBezTo>
                    <a:pt x="93" y="78"/>
                    <a:pt x="78" y="94"/>
                    <a:pt x="62" y="94"/>
                  </a:cubicBezTo>
                  <a:lnTo>
                    <a:pt x="0" y="94"/>
                  </a:lnTo>
                  <a:lnTo>
                    <a:pt x="0" y="296"/>
                  </a:lnTo>
                  <a:cubicBezTo>
                    <a:pt x="155" y="280"/>
                    <a:pt x="311" y="280"/>
                    <a:pt x="481" y="280"/>
                  </a:cubicBezTo>
                  <a:lnTo>
                    <a:pt x="481" y="218"/>
                  </a:lnTo>
                  <a:cubicBezTo>
                    <a:pt x="450" y="78"/>
                    <a:pt x="295" y="47"/>
                    <a:pt x="171" y="16"/>
                  </a:cubicBezTo>
                  <a:lnTo>
                    <a:pt x="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26"/>
            <p:cNvSpPr/>
            <p:nvPr/>
          </p:nvSpPr>
          <p:spPr>
            <a:xfrm>
              <a:off x="4211988"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79" y="515"/>
                    <a:pt x="373" y="453"/>
                    <a:pt x="404" y="376"/>
                  </a:cubicBezTo>
                  <a:cubicBezTo>
                    <a:pt x="466" y="267"/>
                    <a:pt x="450" y="143"/>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26"/>
            <p:cNvSpPr/>
            <p:nvPr/>
          </p:nvSpPr>
          <p:spPr>
            <a:xfrm>
              <a:off x="4211988"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79" y="515"/>
                    <a:pt x="373" y="453"/>
                    <a:pt x="404" y="376"/>
                  </a:cubicBezTo>
                  <a:cubicBezTo>
                    <a:pt x="466" y="267"/>
                    <a:pt x="450" y="143"/>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26"/>
            <p:cNvSpPr/>
            <p:nvPr/>
          </p:nvSpPr>
          <p:spPr>
            <a:xfrm>
              <a:off x="4249988" y="3886550"/>
              <a:ext cx="8150" cy="7575"/>
            </a:xfrm>
            <a:custGeom>
              <a:avLst/>
              <a:gdLst/>
              <a:ahLst/>
              <a:cxnLst/>
              <a:rect l="l" t="t" r="r" b="b"/>
              <a:pathLst>
                <a:path w="326" h="303" extrusionOk="0">
                  <a:moveTo>
                    <a:pt x="109" y="0"/>
                  </a:moveTo>
                  <a:cubicBezTo>
                    <a:pt x="70" y="0"/>
                    <a:pt x="31" y="8"/>
                    <a:pt x="0" y="24"/>
                  </a:cubicBezTo>
                  <a:lnTo>
                    <a:pt x="16" y="86"/>
                  </a:lnTo>
                  <a:cubicBezTo>
                    <a:pt x="31" y="101"/>
                    <a:pt x="31" y="132"/>
                    <a:pt x="31" y="148"/>
                  </a:cubicBezTo>
                  <a:cubicBezTo>
                    <a:pt x="31" y="225"/>
                    <a:pt x="62" y="287"/>
                    <a:pt x="124" y="303"/>
                  </a:cubicBezTo>
                  <a:lnTo>
                    <a:pt x="155" y="303"/>
                  </a:lnTo>
                  <a:cubicBezTo>
                    <a:pt x="202" y="303"/>
                    <a:pt x="248" y="256"/>
                    <a:pt x="279" y="210"/>
                  </a:cubicBezTo>
                  <a:cubicBezTo>
                    <a:pt x="326" y="132"/>
                    <a:pt x="310" y="70"/>
                    <a:pt x="217" y="24"/>
                  </a:cubicBezTo>
                  <a:cubicBezTo>
                    <a:pt x="186" y="8"/>
                    <a:pt x="148"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26"/>
            <p:cNvSpPr/>
            <p:nvPr/>
          </p:nvSpPr>
          <p:spPr>
            <a:xfrm>
              <a:off x="4249988" y="3886550"/>
              <a:ext cx="8150" cy="7575"/>
            </a:xfrm>
            <a:custGeom>
              <a:avLst/>
              <a:gdLst/>
              <a:ahLst/>
              <a:cxnLst/>
              <a:rect l="l" t="t" r="r" b="b"/>
              <a:pathLst>
                <a:path w="326" h="303" extrusionOk="0">
                  <a:moveTo>
                    <a:pt x="109" y="0"/>
                  </a:moveTo>
                  <a:cubicBezTo>
                    <a:pt x="70" y="0"/>
                    <a:pt x="31" y="8"/>
                    <a:pt x="0" y="24"/>
                  </a:cubicBezTo>
                  <a:lnTo>
                    <a:pt x="16" y="86"/>
                  </a:lnTo>
                  <a:cubicBezTo>
                    <a:pt x="31" y="101"/>
                    <a:pt x="31" y="132"/>
                    <a:pt x="31" y="148"/>
                  </a:cubicBezTo>
                  <a:cubicBezTo>
                    <a:pt x="31" y="225"/>
                    <a:pt x="62" y="287"/>
                    <a:pt x="124" y="303"/>
                  </a:cubicBezTo>
                  <a:lnTo>
                    <a:pt x="155" y="303"/>
                  </a:lnTo>
                  <a:cubicBezTo>
                    <a:pt x="202" y="303"/>
                    <a:pt x="248" y="256"/>
                    <a:pt x="279" y="210"/>
                  </a:cubicBezTo>
                  <a:cubicBezTo>
                    <a:pt x="326" y="132"/>
                    <a:pt x="310" y="70"/>
                    <a:pt x="217" y="24"/>
                  </a:cubicBezTo>
                  <a:cubicBezTo>
                    <a:pt x="186" y="8"/>
                    <a:pt x="148"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26"/>
            <p:cNvSpPr/>
            <p:nvPr/>
          </p:nvSpPr>
          <p:spPr>
            <a:xfrm>
              <a:off x="4208488" y="4149625"/>
              <a:ext cx="10875" cy="10100"/>
            </a:xfrm>
            <a:custGeom>
              <a:avLst/>
              <a:gdLst/>
              <a:ahLst/>
              <a:cxnLst/>
              <a:rect l="l" t="t" r="r" b="b"/>
              <a:pathLst>
                <a:path w="435" h="404" extrusionOk="0">
                  <a:moveTo>
                    <a:pt x="218" y="1"/>
                  </a:moveTo>
                  <a:cubicBezTo>
                    <a:pt x="125" y="1"/>
                    <a:pt x="47" y="32"/>
                    <a:pt x="32" y="109"/>
                  </a:cubicBezTo>
                  <a:cubicBezTo>
                    <a:pt x="1" y="171"/>
                    <a:pt x="1" y="249"/>
                    <a:pt x="47" y="311"/>
                  </a:cubicBezTo>
                  <a:cubicBezTo>
                    <a:pt x="78" y="357"/>
                    <a:pt x="125" y="388"/>
                    <a:pt x="156" y="404"/>
                  </a:cubicBezTo>
                  <a:lnTo>
                    <a:pt x="218" y="404"/>
                  </a:lnTo>
                  <a:cubicBezTo>
                    <a:pt x="295" y="404"/>
                    <a:pt x="357" y="357"/>
                    <a:pt x="388" y="311"/>
                  </a:cubicBezTo>
                  <a:cubicBezTo>
                    <a:pt x="435" y="249"/>
                    <a:pt x="435" y="171"/>
                    <a:pt x="419"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26"/>
            <p:cNvSpPr/>
            <p:nvPr/>
          </p:nvSpPr>
          <p:spPr>
            <a:xfrm>
              <a:off x="4208488" y="4149625"/>
              <a:ext cx="10875" cy="10100"/>
            </a:xfrm>
            <a:custGeom>
              <a:avLst/>
              <a:gdLst/>
              <a:ahLst/>
              <a:cxnLst/>
              <a:rect l="l" t="t" r="r" b="b"/>
              <a:pathLst>
                <a:path w="435" h="404" extrusionOk="0">
                  <a:moveTo>
                    <a:pt x="218" y="1"/>
                  </a:moveTo>
                  <a:cubicBezTo>
                    <a:pt x="125" y="1"/>
                    <a:pt x="47" y="32"/>
                    <a:pt x="32" y="109"/>
                  </a:cubicBezTo>
                  <a:cubicBezTo>
                    <a:pt x="1" y="171"/>
                    <a:pt x="1" y="249"/>
                    <a:pt x="47" y="311"/>
                  </a:cubicBezTo>
                  <a:cubicBezTo>
                    <a:pt x="78" y="357"/>
                    <a:pt x="125" y="388"/>
                    <a:pt x="156" y="404"/>
                  </a:cubicBezTo>
                  <a:lnTo>
                    <a:pt x="218" y="404"/>
                  </a:lnTo>
                  <a:cubicBezTo>
                    <a:pt x="295" y="404"/>
                    <a:pt x="357" y="357"/>
                    <a:pt x="388" y="311"/>
                  </a:cubicBezTo>
                  <a:cubicBezTo>
                    <a:pt x="435" y="249"/>
                    <a:pt x="435" y="171"/>
                    <a:pt x="419"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26"/>
            <p:cNvSpPr/>
            <p:nvPr/>
          </p:nvSpPr>
          <p:spPr>
            <a:xfrm>
              <a:off x="3959188"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43" y="386"/>
                    <a:pt x="543" y="340"/>
                  </a:cubicBezTo>
                  <a:cubicBezTo>
                    <a:pt x="558" y="231"/>
                    <a:pt x="512"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26"/>
            <p:cNvSpPr/>
            <p:nvPr/>
          </p:nvSpPr>
          <p:spPr>
            <a:xfrm>
              <a:off x="3959188"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43" y="386"/>
                    <a:pt x="543" y="340"/>
                  </a:cubicBezTo>
                  <a:cubicBezTo>
                    <a:pt x="558" y="231"/>
                    <a:pt x="512"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26"/>
            <p:cNvSpPr/>
            <p:nvPr/>
          </p:nvSpPr>
          <p:spPr>
            <a:xfrm>
              <a:off x="4202288" y="4179100"/>
              <a:ext cx="10875" cy="8175"/>
            </a:xfrm>
            <a:custGeom>
              <a:avLst/>
              <a:gdLst/>
              <a:ahLst/>
              <a:cxnLst/>
              <a:rect l="l" t="t" r="r" b="b"/>
              <a:pathLst>
                <a:path w="435" h="327" extrusionOk="0">
                  <a:moveTo>
                    <a:pt x="63" y="0"/>
                  </a:moveTo>
                  <a:lnTo>
                    <a:pt x="47" y="31"/>
                  </a:lnTo>
                  <a:cubicBezTo>
                    <a:pt x="1" y="109"/>
                    <a:pt x="1" y="218"/>
                    <a:pt x="47" y="295"/>
                  </a:cubicBezTo>
                  <a:lnTo>
                    <a:pt x="47" y="311"/>
                  </a:lnTo>
                  <a:lnTo>
                    <a:pt x="63" y="311"/>
                  </a:lnTo>
                  <a:cubicBezTo>
                    <a:pt x="94" y="326"/>
                    <a:pt x="156" y="326"/>
                    <a:pt x="202" y="326"/>
                  </a:cubicBezTo>
                  <a:cubicBezTo>
                    <a:pt x="249" y="326"/>
                    <a:pt x="295" y="311"/>
                    <a:pt x="357" y="295"/>
                  </a:cubicBezTo>
                  <a:cubicBezTo>
                    <a:pt x="388" y="249"/>
                    <a:pt x="435" y="187"/>
                    <a:pt x="404" y="109"/>
                  </a:cubicBezTo>
                  <a:cubicBezTo>
                    <a:pt x="404" y="78"/>
                    <a:pt x="373" y="31"/>
                    <a:pt x="326" y="16"/>
                  </a:cubicBezTo>
                  <a:cubicBezTo>
                    <a:pt x="311" y="8"/>
                    <a:pt x="288" y="4"/>
                    <a:pt x="260" y="4"/>
                  </a:cubicBezTo>
                  <a:cubicBezTo>
                    <a:pt x="233" y="4"/>
                    <a:pt x="202" y="8"/>
                    <a:pt x="171" y="16"/>
                  </a:cubicBezTo>
                  <a:cubicBezTo>
                    <a:pt x="151" y="16"/>
                    <a:pt x="137" y="23"/>
                    <a:pt x="121" y="23"/>
                  </a:cubicBezTo>
                  <a:cubicBezTo>
                    <a:pt x="113" y="23"/>
                    <a:pt x="104" y="21"/>
                    <a:pt x="94" y="16"/>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26"/>
            <p:cNvSpPr/>
            <p:nvPr/>
          </p:nvSpPr>
          <p:spPr>
            <a:xfrm>
              <a:off x="4202288" y="4179100"/>
              <a:ext cx="10875" cy="8175"/>
            </a:xfrm>
            <a:custGeom>
              <a:avLst/>
              <a:gdLst/>
              <a:ahLst/>
              <a:cxnLst/>
              <a:rect l="l" t="t" r="r" b="b"/>
              <a:pathLst>
                <a:path w="435" h="327" extrusionOk="0">
                  <a:moveTo>
                    <a:pt x="63" y="0"/>
                  </a:moveTo>
                  <a:lnTo>
                    <a:pt x="47" y="31"/>
                  </a:lnTo>
                  <a:cubicBezTo>
                    <a:pt x="1" y="109"/>
                    <a:pt x="1" y="218"/>
                    <a:pt x="47" y="295"/>
                  </a:cubicBezTo>
                  <a:lnTo>
                    <a:pt x="47" y="311"/>
                  </a:lnTo>
                  <a:lnTo>
                    <a:pt x="63" y="311"/>
                  </a:lnTo>
                  <a:cubicBezTo>
                    <a:pt x="94" y="326"/>
                    <a:pt x="156" y="326"/>
                    <a:pt x="202" y="326"/>
                  </a:cubicBezTo>
                  <a:cubicBezTo>
                    <a:pt x="249" y="326"/>
                    <a:pt x="295" y="311"/>
                    <a:pt x="357" y="295"/>
                  </a:cubicBezTo>
                  <a:cubicBezTo>
                    <a:pt x="388" y="249"/>
                    <a:pt x="435" y="187"/>
                    <a:pt x="404" y="109"/>
                  </a:cubicBezTo>
                  <a:cubicBezTo>
                    <a:pt x="404" y="78"/>
                    <a:pt x="373" y="31"/>
                    <a:pt x="326" y="16"/>
                  </a:cubicBezTo>
                  <a:cubicBezTo>
                    <a:pt x="311" y="8"/>
                    <a:pt x="288" y="4"/>
                    <a:pt x="260" y="4"/>
                  </a:cubicBezTo>
                  <a:cubicBezTo>
                    <a:pt x="233" y="4"/>
                    <a:pt x="202" y="8"/>
                    <a:pt x="171" y="16"/>
                  </a:cubicBezTo>
                  <a:cubicBezTo>
                    <a:pt x="151" y="16"/>
                    <a:pt x="137" y="23"/>
                    <a:pt x="121" y="23"/>
                  </a:cubicBezTo>
                  <a:cubicBezTo>
                    <a:pt x="113" y="23"/>
                    <a:pt x="104" y="21"/>
                    <a:pt x="94" y="16"/>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26"/>
            <p:cNvSpPr/>
            <p:nvPr/>
          </p:nvSpPr>
          <p:spPr>
            <a:xfrm>
              <a:off x="4161588"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6"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26"/>
            <p:cNvSpPr/>
            <p:nvPr/>
          </p:nvSpPr>
          <p:spPr>
            <a:xfrm>
              <a:off x="4161588"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6"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26"/>
            <p:cNvSpPr/>
            <p:nvPr/>
          </p:nvSpPr>
          <p:spPr>
            <a:xfrm>
              <a:off x="4167013"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24" y="357"/>
                    <a:pt x="171" y="357"/>
                  </a:cubicBezTo>
                  <a:cubicBezTo>
                    <a:pt x="202" y="357"/>
                    <a:pt x="264" y="326"/>
                    <a:pt x="310" y="295"/>
                  </a:cubicBezTo>
                  <a:cubicBezTo>
                    <a:pt x="357" y="233"/>
                    <a:pt x="388" y="155"/>
                    <a:pt x="341" y="93"/>
                  </a:cubicBezTo>
                  <a:lnTo>
                    <a:pt x="341" y="78"/>
                  </a:lnTo>
                  <a:lnTo>
                    <a:pt x="326" y="78"/>
                  </a:lnTo>
                  <a:cubicBezTo>
                    <a:pt x="293" y="67"/>
                    <a:pt x="260" y="56"/>
                    <a:pt x="227" y="56"/>
                  </a:cubicBezTo>
                  <a:cubicBezTo>
                    <a:pt x="214"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26"/>
            <p:cNvSpPr/>
            <p:nvPr/>
          </p:nvSpPr>
          <p:spPr>
            <a:xfrm>
              <a:off x="4167013"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24" y="357"/>
                    <a:pt x="171" y="357"/>
                  </a:cubicBezTo>
                  <a:cubicBezTo>
                    <a:pt x="202" y="357"/>
                    <a:pt x="264" y="326"/>
                    <a:pt x="310" y="295"/>
                  </a:cubicBezTo>
                  <a:cubicBezTo>
                    <a:pt x="357" y="233"/>
                    <a:pt x="388" y="155"/>
                    <a:pt x="341" y="93"/>
                  </a:cubicBezTo>
                  <a:lnTo>
                    <a:pt x="341" y="78"/>
                  </a:lnTo>
                  <a:lnTo>
                    <a:pt x="326" y="78"/>
                  </a:lnTo>
                  <a:cubicBezTo>
                    <a:pt x="293" y="67"/>
                    <a:pt x="260" y="56"/>
                    <a:pt x="227" y="56"/>
                  </a:cubicBezTo>
                  <a:cubicBezTo>
                    <a:pt x="214"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26"/>
            <p:cNvSpPr/>
            <p:nvPr/>
          </p:nvSpPr>
          <p:spPr>
            <a:xfrm>
              <a:off x="3776163" y="3751800"/>
              <a:ext cx="534325" cy="533575"/>
            </a:xfrm>
            <a:custGeom>
              <a:avLst/>
              <a:gdLst/>
              <a:ahLst/>
              <a:cxnLst/>
              <a:rect l="l" t="t" r="r" b="b"/>
              <a:pathLst>
                <a:path w="21373" h="21343" extrusionOk="0">
                  <a:moveTo>
                    <a:pt x="10825" y="620"/>
                  </a:moveTo>
                  <a:cubicBezTo>
                    <a:pt x="11061" y="620"/>
                    <a:pt x="11297" y="632"/>
                    <a:pt x="11478" y="668"/>
                  </a:cubicBezTo>
                  <a:cubicBezTo>
                    <a:pt x="11555" y="683"/>
                    <a:pt x="11617" y="761"/>
                    <a:pt x="11602" y="838"/>
                  </a:cubicBezTo>
                  <a:cubicBezTo>
                    <a:pt x="11602" y="916"/>
                    <a:pt x="11524" y="962"/>
                    <a:pt x="11462" y="962"/>
                  </a:cubicBezTo>
                  <a:lnTo>
                    <a:pt x="11431" y="962"/>
                  </a:lnTo>
                  <a:cubicBezTo>
                    <a:pt x="11261" y="931"/>
                    <a:pt x="11035" y="921"/>
                    <a:pt x="10809" y="921"/>
                  </a:cubicBezTo>
                  <a:cubicBezTo>
                    <a:pt x="10358" y="921"/>
                    <a:pt x="9906" y="962"/>
                    <a:pt x="9896" y="962"/>
                  </a:cubicBezTo>
                  <a:cubicBezTo>
                    <a:pt x="9818" y="962"/>
                    <a:pt x="9741" y="900"/>
                    <a:pt x="9741" y="823"/>
                  </a:cubicBezTo>
                  <a:cubicBezTo>
                    <a:pt x="9741" y="745"/>
                    <a:pt x="9803" y="668"/>
                    <a:pt x="9849" y="668"/>
                  </a:cubicBezTo>
                  <a:cubicBezTo>
                    <a:pt x="9880" y="668"/>
                    <a:pt x="10352" y="620"/>
                    <a:pt x="10825" y="620"/>
                  </a:cubicBezTo>
                  <a:close/>
                  <a:moveTo>
                    <a:pt x="15651" y="3304"/>
                  </a:moveTo>
                  <a:cubicBezTo>
                    <a:pt x="15715" y="3304"/>
                    <a:pt x="15763" y="3325"/>
                    <a:pt x="15805" y="3366"/>
                  </a:cubicBezTo>
                  <a:cubicBezTo>
                    <a:pt x="15820" y="3397"/>
                    <a:pt x="15851" y="3444"/>
                    <a:pt x="15851" y="3475"/>
                  </a:cubicBezTo>
                  <a:cubicBezTo>
                    <a:pt x="15851" y="3537"/>
                    <a:pt x="15820" y="3599"/>
                    <a:pt x="15789" y="3630"/>
                  </a:cubicBezTo>
                  <a:cubicBezTo>
                    <a:pt x="15727" y="3677"/>
                    <a:pt x="15665" y="3708"/>
                    <a:pt x="15588" y="3708"/>
                  </a:cubicBezTo>
                  <a:cubicBezTo>
                    <a:pt x="15557" y="3708"/>
                    <a:pt x="15510" y="3692"/>
                    <a:pt x="15479" y="3677"/>
                  </a:cubicBezTo>
                  <a:lnTo>
                    <a:pt x="15464" y="3661"/>
                  </a:lnTo>
                  <a:cubicBezTo>
                    <a:pt x="15417" y="3553"/>
                    <a:pt x="15433" y="3428"/>
                    <a:pt x="15495" y="3351"/>
                  </a:cubicBezTo>
                  <a:lnTo>
                    <a:pt x="15510" y="3320"/>
                  </a:lnTo>
                  <a:lnTo>
                    <a:pt x="15541" y="3320"/>
                  </a:lnTo>
                  <a:cubicBezTo>
                    <a:pt x="15583" y="3310"/>
                    <a:pt x="15619" y="3304"/>
                    <a:pt x="15651" y="3304"/>
                  </a:cubicBezTo>
                  <a:close/>
                  <a:moveTo>
                    <a:pt x="16737" y="2762"/>
                  </a:moveTo>
                  <a:cubicBezTo>
                    <a:pt x="16761" y="2762"/>
                    <a:pt x="16787" y="2767"/>
                    <a:pt x="16813" y="2777"/>
                  </a:cubicBezTo>
                  <a:cubicBezTo>
                    <a:pt x="16844" y="2777"/>
                    <a:pt x="17433" y="3149"/>
                    <a:pt x="17945" y="3677"/>
                  </a:cubicBezTo>
                  <a:cubicBezTo>
                    <a:pt x="17992" y="3739"/>
                    <a:pt x="17992" y="3832"/>
                    <a:pt x="17945" y="3894"/>
                  </a:cubicBezTo>
                  <a:cubicBezTo>
                    <a:pt x="17914" y="3909"/>
                    <a:pt x="17883" y="3925"/>
                    <a:pt x="17837" y="3925"/>
                  </a:cubicBezTo>
                  <a:cubicBezTo>
                    <a:pt x="17806" y="3925"/>
                    <a:pt x="17759" y="3925"/>
                    <a:pt x="17744" y="3894"/>
                  </a:cubicBezTo>
                  <a:cubicBezTo>
                    <a:pt x="17263" y="3382"/>
                    <a:pt x="16673" y="3041"/>
                    <a:pt x="16673" y="3041"/>
                  </a:cubicBezTo>
                  <a:cubicBezTo>
                    <a:pt x="16596" y="2979"/>
                    <a:pt x="16580" y="2901"/>
                    <a:pt x="16627" y="2824"/>
                  </a:cubicBezTo>
                  <a:cubicBezTo>
                    <a:pt x="16647" y="2782"/>
                    <a:pt x="16689" y="2762"/>
                    <a:pt x="16737" y="2762"/>
                  </a:cubicBezTo>
                  <a:close/>
                  <a:moveTo>
                    <a:pt x="15820" y="4002"/>
                  </a:moveTo>
                  <a:lnTo>
                    <a:pt x="15820" y="4049"/>
                  </a:lnTo>
                  <a:cubicBezTo>
                    <a:pt x="15835" y="4039"/>
                    <a:pt x="15851" y="4036"/>
                    <a:pt x="15867" y="4036"/>
                  </a:cubicBezTo>
                  <a:cubicBezTo>
                    <a:pt x="15902" y="4036"/>
                    <a:pt x="15939" y="4054"/>
                    <a:pt x="15960" y="4064"/>
                  </a:cubicBezTo>
                  <a:lnTo>
                    <a:pt x="15991" y="4095"/>
                  </a:lnTo>
                  <a:cubicBezTo>
                    <a:pt x="16037" y="4157"/>
                    <a:pt x="16022" y="4235"/>
                    <a:pt x="15960" y="4297"/>
                  </a:cubicBezTo>
                  <a:cubicBezTo>
                    <a:pt x="15913" y="4328"/>
                    <a:pt x="15867" y="4359"/>
                    <a:pt x="15820" y="4359"/>
                  </a:cubicBezTo>
                  <a:cubicBezTo>
                    <a:pt x="15789" y="4359"/>
                    <a:pt x="15774" y="4359"/>
                    <a:pt x="15743" y="4328"/>
                  </a:cubicBezTo>
                  <a:cubicBezTo>
                    <a:pt x="15696" y="4297"/>
                    <a:pt x="15650" y="4219"/>
                    <a:pt x="15665" y="4142"/>
                  </a:cubicBezTo>
                  <a:cubicBezTo>
                    <a:pt x="15696" y="4064"/>
                    <a:pt x="15743" y="4002"/>
                    <a:pt x="15820" y="4002"/>
                  </a:cubicBezTo>
                  <a:close/>
                  <a:moveTo>
                    <a:pt x="19079" y="5390"/>
                  </a:moveTo>
                  <a:cubicBezTo>
                    <a:pt x="19112" y="5390"/>
                    <a:pt x="19139" y="5398"/>
                    <a:pt x="19155" y="5414"/>
                  </a:cubicBezTo>
                  <a:cubicBezTo>
                    <a:pt x="19232" y="5460"/>
                    <a:pt x="19263" y="5507"/>
                    <a:pt x="19217" y="5584"/>
                  </a:cubicBezTo>
                  <a:cubicBezTo>
                    <a:pt x="19186" y="5646"/>
                    <a:pt x="19139" y="5693"/>
                    <a:pt x="19077" y="5693"/>
                  </a:cubicBezTo>
                  <a:lnTo>
                    <a:pt x="19062" y="5693"/>
                  </a:lnTo>
                  <a:cubicBezTo>
                    <a:pt x="19000" y="5677"/>
                    <a:pt x="18969" y="5615"/>
                    <a:pt x="18969" y="5538"/>
                  </a:cubicBezTo>
                  <a:cubicBezTo>
                    <a:pt x="18969" y="5522"/>
                    <a:pt x="18984" y="5491"/>
                    <a:pt x="18984" y="5476"/>
                  </a:cubicBezTo>
                  <a:lnTo>
                    <a:pt x="18969" y="5414"/>
                  </a:lnTo>
                  <a:cubicBezTo>
                    <a:pt x="19008" y="5398"/>
                    <a:pt x="19046" y="5390"/>
                    <a:pt x="19079" y="5390"/>
                  </a:cubicBezTo>
                  <a:close/>
                  <a:moveTo>
                    <a:pt x="19692" y="6104"/>
                  </a:moveTo>
                  <a:cubicBezTo>
                    <a:pt x="19734" y="6104"/>
                    <a:pt x="19773" y="6129"/>
                    <a:pt x="19791" y="6174"/>
                  </a:cubicBezTo>
                  <a:cubicBezTo>
                    <a:pt x="19822" y="6189"/>
                    <a:pt x="20287" y="6965"/>
                    <a:pt x="20489" y="7849"/>
                  </a:cubicBezTo>
                  <a:cubicBezTo>
                    <a:pt x="20520" y="7926"/>
                    <a:pt x="20473" y="8004"/>
                    <a:pt x="20396" y="8019"/>
                  </a:cubicBezTo>
                  <a:lnTo>
                    <a:pt x="20365" y="8019"/>
                  </a:lnTo>
                  <a:cubicBezTo>
                    <a:pt x="20303" y="8019"/>
                    <a:pt x="20241" y="7957"/>
                    <a:pt x="20225" y="7895"/>
                  </a:cubicBezTo>
                  <a:cubicBezTo>
                    <a:pt x="20023" y="7073"/>
                    <a:pt x="19558" y="6313"/>
                    <a:pt x="19558" y="6313"/>
                  </a:cubicBezTo>
                  <a:cubicBezTo>
                    <a:pt x="19527" y="6236"/>
                    <a:pt x="19543" y="6143"/>
                    <a:pt x="19605" y="6143"/>
                  </a:cubicBezTo>
                  <a:cubicBezTo>
                    <a:pt x="19631" y="6117"/>
                    <a:pt x="19662" y="6104"/>
                    <a:pt x="19692" y="6104"/>
                  </a:cubicBezTo>
                  <a:close/>
                  <a:moveTo>
                    <a:pt x="19634" y="8071"/>
                  </a:moveTo>
                  <a:cubicBezTo>
                    <a:pt x="19693" y="8071"/>
                    <a:pt x="19746" y="8095"/>
                    <a:pt x="19775" y="8143"/>
                  </a:cubicBezTo>
                  <a:cubicBezTo>
                    <a:pt x="19822" y="8190"/>
                    <a:pt x="19822" y="8236"/>
                    <a:pt x="19822" y="8283"/>
                  </a:cubicBezTo>
                  <a:cubicBezTo>
                    <a:pt x="19822" y="8330"/>
                    <a:pt x="19791" y="8392"/>
                    <a:pt x="19760" y="8407"/>
                  </a:cubicBezTo>
                  <a:cubicBezTo>
                    <a:pt x="19713" y="8423"/>
                    <a:pt x="19682" y="8438"/>
                    <a:pt x="19636" y="8438"/>
                  </a:cubicBezTo>
                  <a:cubicBezTo>
                    <a:pt x="19589" y="8438"/>
                    <a:pt x="19512" y="8407"/>
                    <a:pt x="19465" y="8361"/>
                  </a:cubicBezTo>
                  <a:cubicBezTo>
                    <a:pt x="19419" y="8314"/>
                    <a:pt x="19388" y="8252"/>
                    <a:pt x="19434" y="8190"/>
                  </a:cubicBezTo>
                  <a:cubicBezTo>
                    <a:pt x="19434" y="8143"/>
                    <a:pt x="19465" y="8112"/>
                    <a:pt x="19527" y="8097"/>
                  </a:cubicBezTo>
                  <a:cubicBezTo>
                    <a:pt x="19562" y="8079"/>
                    <a:pt x="19599" y="8071"/>
                    <a:pt x="19634" y="8071"/>
                  </a:cubicBezTo>
                  <a:close/>
                  <a:moveTo>
                    <a:pt x="20559" y="8358"/>
                  </a:moveTo>
                  <a:cubicBezTo>
                    <a:pt x="20628" y="8358"/>
                    <a:pt x="20689" y="8415"/>
                    <a:pt x="20675" y="8485"/>
                  </a:cubicBezTo>
                  <a:cubicBezTo>
                    <a:pt x="20690" y="8516"/>
                    <a:pt x="20799" y="9384"/>
                    <a:pt x="20783" y="9849"/>
                  </a:cubicBezTo>
                  <a:cubicBezTo>
                    <a:pt x="20783" y="9943"/>
                    <a:pt x="20721" y="9989"/>
                    <a:pt x="20644" y="9989"/>
                  </a:cubicBezTo>
                  <a:cubicBezTo>
                    <a:pt x="20566" y="9989"/>
                    <a:pt x="20520" y="9911"/>
                    <a:pt x="20520" y="9834"/>
                  </a:cubicBezTo>
                  <a:cubicBezTo>
                    <a:pt x="20551" y="9400"/>
                    <a:pt x="20411" y="8516"/>
                    <a:pt x="20411" y="8516"/>
                  </a:cubicBezTo>
                  <a:cubicBezTo>
                    <a:pt x="20396" y="8438"/>
                    <a:pt x="20458" y="8392"/>
                    <a:pt x="20535" y="8361"/>
                  </a:cubicBezTo>
                  <a:cubicBezTo>
                    <a:pt x="20543" y="8359"/>
                    <a:pt x="20551" y="8358"/>
                    <a:pt x="20559" y="8358"/>
                  </a:cubicBezTo>
                  <a:close/>
                  <a:moveTo>
                    <a:pt x="19837" y="9443"/>
                  </a:moveTo>
                  <a:cubicBezTo>
                    <a:pt x="19910" y="9443"/>
                    <a:pt x="19998" y="9489"/>
                    <a:pt x="20039" y="9570"/>
                  </a:cubicBezTo>
                  <a:cubicBezTo>
                    <a:pt x="20070" y="9648"/>
                    <a:pt x="20070" y="9725"/>
                    <a:pt x="20070" y="9803"/>
                  </a:cubicBezTo>
                  <a:cubicBezTo>
                    <a:pt x="20070" y="9974"/>
                    <a:pt x="20054" y="10129"/>
                    <a:pt x="19992" y="10284"/>
                  </a:cubicBezTo>
                  <a:lnTo>
                    <a:pt x="19977" y="10330"/>
                  </a:lnTo>
                  <a:lnTo>
                    <a:pt x="19930" y="10330"/>
                  </a:lnTo>
                  <a:cubicBezTo>
                    <a:pt x="19822" y="10330"/>
                    <a:pt x="19760" y="10191"/>
                    <a:pt x="19760" y="10051"/>
                  </a:cubicBezTo>
                  <a:cubicBezTo>
                    <a:pt x="19744" y="9880"/>
                    <a:pt x="19760" y="9679"/>
                    <a:pt x="19760" y="9508"/>
                  </a:cubicBezTo>
                  <a:lnTo>
                    <a:pt x="19760" y="9477"/>
                  </a:lnTo>
                  <a:lnTo>
                    <a:pt x="19806" y="9446"/>
                  </a:lnTo>
                  <a:cubicBezTo>
                    <a:pt x="19816" y="9444"/>
                    <a:pt x="19826" y="9443"/>
                    <a:pt x="19837" y="9443"/>
                  </a:cubicBezTo>
                  <a:close/>
                  <a:moveTo>
                    <a:pt x="20752" y="10501"/>
                  </a:moveTo>
                  <a:cubicBezTo>
                    <a:pt x="20830" y="10501"/>
                    <a:pt x="20892" y="10563"/>
                    <a:pt x="20892" y="10609"/>
                  </a:cubicBezTo>
                  <a:cubicBezTo>
                    <a:pt x="20892" y="10656"/>
                    <a:pt x="20892" y="11618"/>
                    <a:pt x="20783" y="11990"/>
                  </a:cubicBezTo>
                  <a:cubicBezTo>
                    <a:pt x="20768" y="12067"/>
                    <a:pt x="20706" y="12114"/>
                    <a:pt x="20659" y="12114"/>
                  </a:cubicBezTo>
                  <a:lnTo>
                    <a:pt x="20613" y="12114"/>
                  </a:lnTo>
                  <a:cubicBezTo>
                    <a:pt x="20535" y="12083"/>
                    <a:pt x="20504" y="12005"/>
                    <a:pt x="20520" y="11928"/>
                  </a:cubicBezTo>
                  <a:cubicBezTo>
                    <a:pt x="20597" y="11664"/>
                    <a:pt x="20613" y="10904"/>
                    <a:pt x="20613" y="10640"/>
                  </a:cubicBezTo>
                  <a:cubicBezTo>
                    <a:pt x="20613" y="10563"/>
                    <a:pt x="20675" y="10501"/>
                    <a:pt x="20752" y="10501"/>
                  </a:cubicBezTo>
                  <a:close/>
                  <a:moveTo>
                    <a:pt x="19540" y="13267"/>
                  </a:moveTo>
                  <a:cubicBezTo>
                    <a:pt x="19556" y="13267"/>
                    <a:pt x="19573" y="13270"/>
                    <a:pt x="19589" y="13277"/>
                  </a:cubicBezTo>
                  <a:cubicBezTo>
                    <a:pt x="19667" y="13293"/>
                    <a:pt x="19698" y="13370"/>
                    <a:pt x="19682" y="13448"/>
                  </a:cubicBezTo>
                  <a:cubicBezTo>
                    <a:pt x="19512" y="14006"/>
                    <a:pt x="19077" y="14549"/>
                    <a:pt x="19062" y="14564"/>
                  </a:cubicBezTo>
                  <a:cubicBezTo>
                    <a:pt x="19015" y="14611"/>
                    <a:pt x="18984" y="14626"/>
                    <a:pt x="18953" y="14626"/>
                  </a:cubicBezTo>
                  <a:cubicBezTo>
                    <a:pt x="18907" y="14626"/>
                    <a:pt x="18876" y="14611"/>
                    <a:pt x="18845" y="14595"/>
                  </a:cubicBezTo>
                  <a:cubicBezTo>
                    <a:pt x="18783" y="14533"/>
                    <a:pt x="18767" y="14456"/>
                    <a:pt x="18845" y="14394"/>
                  </a:cubicBezTo>
                  <a:cubicBezTo>
                    <a:pt x="18845" y="14394"/>
                    <a:pt x="19263" y="13897"/>
                    <a:pt x="19419" y="13370"/>
                  </a:cubicBezTo>
                  <a:cubicBezTo>
                    <a:pt x="19431" y="13309"/>
                    <a:pt x="19481" y="13267"/>
                    <a:pt x="19540" y="13267"/>
                  </a:cubicBezTo>
                  <a:close/>
                  <a:moveTo>
                    <a:pt x="17526" y="15914"/>
                  </a:moveTo>
                  <a:cubicBezTo>
                    <a:pt x="17635" y="15914"/>
                    <a:pt x="17681" y="15945"/>
                    <a:pt x="17728" y="16022"/>
                  </a:cubicBezTo>
                  <a:cubicBezTo>
                    <a:pt x="17744" y="16084"/>
                    <a:pt x="17744" y="16162"/>
                    <a:pt x="17712" y="16224"/>
                  </a:cubicBezTo>
                  <a:cubicBezTo>
                    <a:pt x="17666" y="16270"/>
                    <a:pt x="17604" y="16317"/>
                    <a:pt x="17526" y="16317"/>
                  </a:cubicBezTo>
                  <a:lnTo>
                    <a:pt x="17480" y="16317"/>
                  </a:lnTo>
                  <a:cubicBezTo>
                    <a:pt x="17418" y="16301"/>
                    <a:pt x="17371" y="16255"/>
                    <a:pt x="17356" y="16224"/>
                  </a:cubicBezTo>
                  <a:cubicBezTo>
                    <a:pt x="17325" y="16177"/>
                    <a:pt x="17325" y="16100"/>
                    <a:pt x="17340" y="16022"/>
                  </a:cubicBezTo>
                  <a:cubicBezTo>
                    <a:pt x="17356" y="15945"/>
                    <a:pt x="17433" y="15914"/>
                    <a:pt x="17526" y="15914"/>
                  </a:cubicBezTo>
                  <a:close/>
                  <a:moveTo>
                    <a:pt x="19776" y="14716"/>
                  </a:moveTo>
                  <a:cubicBezTo>
                    <a:pt x="19786" y="14716"/>
                    <a:pt x="19796" y="14717"/>
                    <a:pt x="19806" y="14719"/>
                  </a:cubicBezTo>
                  <a:cubicBezTo>
                    <a:pt x="19884" y="14750"/>
                    <a:pt x="19915" y="14828"/>
                    <a:pt x="19899" y="14906"/>
                  </a:cubicBezTo>
                  <a:cubicBezTo>
                    <a:pt x="19744" y="15479"/>
                    <a:pt x="18845" y="16612"/>
                    <a:pt x="18814" y="16643"/>
                  </a:cubicBezTo>
                  <a:cubicBezTo>
                    <a:pt x="18767" y="16689"/>
                    <a:pt x="18736" y="16705"/>
                    <a:pt x="18690" y="16705"/>
                  </a:cubicBezTo>
                  <a:cubicBezTo>
                    <a:pt x="18659" y="16705"/>
                    <a:pt x="18612" y="16689"/>
                    <a:pt x="18597" y="16658"/>
                  </a:cubicBezTo>
                  <a:cubicBezTo>
                    <a:pt x="18534" y="16612"/>
                    <a:pt x="18534" y="16534"/>
                    <a:pt x="18597" y="16472"/>
                  </a:cubicBezTo>
                  <a:cubicBezTo>
                    <a:pt x="18597" y="16472"/>
                    <a:pt x="19465" y="15340"/>
                    <a:pt x="19620" y="14828"/>
                  </a:cubicBezTo>
                  <a:cubicBezTo>
                    <a:pt x="19647" y="14760"/>
                    <a:pt x="19709" y="14716"/>
                    <a:pt x="19776" y="14716"/>
                  </a:cubicBezTo>
                  <a:close/>
                  <a:moveTo>
                    <a:pt x="17108" y="17092"/>
                  </a:moveTo>
                  <a:lnTo>
                    <a:pt x="17139" y="17108"/>
                  </a:lnTo>
                  <a:cubicBezTo>
                    <a:pt x="17149" y="17113"/>
                    <a:pt x="17158" y="17115"/>
                    <a:pt x="17166" y="17115"/>
                  </a:cubicBezTo>
                  <a:cubicBezTo>
                    <a:pt x="17182" y="17115"/>
                    <a:pt x="17196" y="17108"/>
                    <a:pt x="17216" y="17108"/>
                  </a:cubicBezTo>
                  <a:cubicBezTo>
                    <a:pt x="17247" y="17100"/>
                    <a:pt x="17278" y="17096"/>
                    <a:pt x="17305" y="17096"/>
                  </a:cubicBezTo>
                  <a:cubicBezTo>
                    <a:pt x="17333" y="17096"/>
                    <a:pt x="17356" y="17100"/>
                    <a:pt x="17371" y="17108"/>
                  </a:cubicBezTo>
                  <a:cubicBezTo>
                    <a:pt x="17418" y="17123"/>
                    <a:pt x="17449" y="17170"/>
                    <a:pt x="17449" y="17232"/>
                  </a:cubicBezTo>
                  <a:cubicBezTo>
                    <a:pt x="17449" y="17279"/>
                    <a:pt x="17433" y="17341"/>
                    <a:pt x="17402" y="17372"/>
                  </a:cubicBezTo>
                  <a:cubicBezTo>
                    <a:pt x="17340" y="17403"/>
                    <a:pt x="17294" y="17418"/>
                    <a:pt x="17247" y="17418"/>
                  </a:cubicBezTo>
                  <a:cubicBezTo>
                    <a:pt x="17201" y="17418"/>
                    <a:pt x="17139" y="17418"/>
                    <a:pt x="17108" y="17403"/>
                  </a:cubicBezTo>
                  <a:lnTo>
                    <a:pt x="17092" y="17403"/>
                  </a:lnTo>
                  <a:lnTo>
                    <a:pt x="17092" y="17372"/>
                  </a:lnTo>
                  <a:cubicBezTo>
                    <a:pt x="17046" y="17310"/>
                    <a:pt x="17046" y="17201"/>
                    <a:pt x="17092" y="17123"/>
                  </a:cubicBezTo>
                  <a:lnTo>
                    <a:pt x="17108" y="17092"/>
                  </a:lnTo>
                  <a:close/>
                  <a:moveTo>
                    <a:pt x="17787" y="17648"/>
                  </a:moveTo>
                  <a:cubicBezTo>
                    <a:pt x="17798" y="17648"/>
                    <a:pt x="17810" y="17649"/>
                    <a:pt x="17821" y="17651"/>
                  </a:cubicBezTo>
                  <a:lnTo>
                    <a:pt x="17868" y="17651"/>
                  </a:lnTo>
                  <a:lnTo>
                    <a:pt x="17868" y="17697"/>
                  </a:lnTo>
                  <a:cubicBezTo>
                    <a:pt x="17883" y="17790"/>
                    <a:pt x="17899" y="17930"/>
                    <a:pt x="17837" y="18023"/>
                  </a:cubicBezTo>
                  <a:cubicBezTo>
                    <a:pt x="17806" y="18101"/>
                    <a:pt x="17712" y="18163"/>
                    <a:pt x="17635" y="18163"/>
                  </a:cubicBezTo>
                  <a:cubicBezTo>
                    <a:pt x="17588" y="18163"/>
                    <a:pt x="17557" y="18132"/>
                    <a:pt x="17511" y="18116"/>
                  </a:cubicBezTo>
                  <a:lnTo>
                    <a:pt x="17495" y="18101"/>
                  </a:lnTo>
                  <a:cubicBezTo>
                    <a:pt x="17433" y="18007"/>
                    <a:pt x="17433" y="17868"/>
                    <a:pt x="17511" y="17775"/>
                  </a:cubicBezTo>
                  <a:cubicBezTo>
                    <a:pt x="17580" y="17705"/>
                    <a:pt x="17687" y="17648"/>
                    <a:pt x="17787" y="17648"/>
                  </a:cubicBezTo>
                  <a:close/>
                  <a:moveTo>
                    <a:pt x="17120" y="18097"/>
                  </a:moveTo>
                  <a:cubicBezTo>
                    <a:pt x="17148" y="18097"/>
                    <a:pt x="17177" y="18104"/>
                    <a:pt x="17201" y="18116"/>
                  </a:cubicBezTo>
                  <a:cubicBezTo>
                    <a:pt x="17263" y="18163"/>
                    <a:pt x="17278" y="18256"/>
                    <a:pt x="17216" y="18333"/>
                  </a:cubicBezTo>
                  <a:cubicBezTo>
                    <a:pt x="16937" y="18721"/>
                    <a:pt x="15975" y="19388"/>
                    <a:pt x="15944" y="19419"/>
                  </a:cubicBezTo>
                  <a:cubicBezTo>
                    <a:pt x="15929" y="19434"/>
                    <a:pt x="15882" y="19434"/>
                    <a:pt x="15867" y="19434"/>
                  </a:cubicBezTo>
                  <a:cubicBezTo>
                    <a:pt x="15820" y="19434"/>
                    <a:pt x="15774" y="19419"/>
                    <a:pt x="15743" y="19372"/>
                  </a:cubicBezTo>
                  <a:cubicBezTo>
                    <a:pt x="15712" y="19326"/>
                    <a:pt x="15727" y="19217"/>
                    <a:pt x="15789" y="19186"/>
                  </a:cubicBezTo>
                  <a:cubicBezTo>
                    <a:pt x="15805" y="19171"/>
                    <a:pt x="16735" y="18504"/>
                    <a:pt x="17015" y="18163"/>
                  </a:cubicBezTo>
                  <a:cubicBezTo>
                    <a:pt x="17034" y="18115"/>
                    <a:pt x="17076" y="18097"/>
                    <a:pt x="17120" y="18097"/>
                  </a:cubicBezTo>
                  <a:close/>
                  <a:moveTo>
                    <a:pt x="2765" y="17810"/>
                  </a:moveTo>
                  <a:lnTo>
                    <a:pt x="2765" y="17810"/>
                  </a:lnTo>
                  <a:cubicBezTo>
                    <a:pt x="3316" y="18426"/>
                    <a:pt x="3937" y="18977"/>
                    <a:pt x="4616" y="19448"/>
                  </a:cubicBezTo>
                  <a:lnTo>
                    <a:pt x="4616" y="19448"/>
                  </a:lnTo>
                  <a:cubicBezTo>
                    <a:pt x="4098" y="19079"/>
                    <a:pt x="3614" y="18675"/>
                    <a:pt x="3164" y="18225"/>
                  </a:cubicBezTo>
                  <a:cubicBezTo>
                    <a:pt x="3031" y="18091"/>
                    <a:pt x="2898" y="17953"/>
                    <a:pt x="2765" y="17810"/>
                  </a:cubicBezTo>
                  <a:close/>
                  <a:moveTo>
                    <a:pt x="7566" y="20289"/>
                  </a:moveTo>
                  <a:cubicBezTo>
                    <a:pt x="7623" y="20289"/>
                    <a:pt x="7680" y="20305"/>
                    <a:pt x="7724" y="20334"/>
                  </a:cubicBezTo>
                  <a:cubicBezTo>
                    <a:pt x="7833" y="20380"/>
                    <a:pt x="7879" y="20520"/>
                    <a:pt x="7864" y="20629"/>
                  </a:cubicBezTo>
                  <a:cubicBezTo>
                    <a:pt x="7864" y="20675"/>
                    <a:pt x="7833" y="20706"/>
                    <a:pt x="7802" y="20737"/>
                  </a:cubicBezTo>
                  <a:cubicBezTo>
                    <a:pt x="7786" y="20737"/>
                    <a:pt x="7755" y="20753"/>
                    <a:pt x="7740" y="20753"/>
                  </a:cubicBezTo>
                  <a:cubicBezTo>
                    <a:pt x="7709" y="20768"/>
                    <a:pt x="7662" y="20768"/>
                    <a:pt x="7631" y="20768"/>
                  </a:cubicBezTo>
                  <a:cubicBezTo>
                    <a:pt x="7523" y="20768"/>
                    <a:pt x="7445" y="20753"/>
                    <a:pt x="7399" y="20691"/>
                  </a:cubicBezTo>
                  <a:cubicBezTo>
                    <a:pt x="7337" y="20660"/>
                    <a:pt x="7321" y="20582"/>
                    <a:pt x="7321" y="20505"/>
                  </a:cubicBezTo>
                  <a:cubicBezTo>
                    <a:pt x="7321" y="20442"/>
                    <a:pt x="7352" y="20380"/>
                    <a:pt x="7399" y="20349"/>
                  </a:cubicBezTo>
                  <a:cubicBezTo>
                    <a:pt x="7440" y="20309"/>
                    <a:pt x="7502" y="20289"/>
                    <a:pt x="7566" y="20289"/>
                  </a:cubicBezTo>
                  <a:close/>
                  <a:moveTo>
                    <a:pt x="12520" y="20393"/>
                  </a:moveTo>
                  <a:cubicBezTo>
                    <a:pt x="12578" y="20393"/>
                    <a:pt x="12630" y="20433"/>
                    <a:pt x="12641" y="20489"/>
                  </a:cubicBezTo>
                  <a:cubicBezTo>
                    <a:pt x="12672" y="20567"/>
                    <a:pt x="12625" y="20644"/>
                    <a:pt x="12548" y="20675"/>
                  </a:cubicBezTo>
                  <a:cubicBezTo>
                    <a:pt x="12238" y="20799"/>
                    <a:pt x="11540" y="20815"/>
                    <a:pt x="11509" y="20815"/>
                  </a:cubicBezTo>
                  <a:cubicBezTo>
                    <a:pt x="11431" y="20815"/>
                    <a:pt x="11369" y="20753"/>
                    <a:pt x="11369" y="20675"/>
                  </a:cubicBezTo>
                  <a:cubicBezTo>
                    <a:pt x="11369" y="20598"/>
                    <a:pt x="11416" y="20520"/>
                    <a:pt x="11509" y="20520"/>
                  </a:cubicBezTo>
                  <a:cubicBezTo>
                    <a:pt x="11679" y="20520"/>
                    <a:pt x="12222" y="20489"/>
                    <a:pt x="12455" y="20411"/>
                  </a:cubicBezTo>
                  <a:cubicBezTo>
                    <a:pt x="12476" y="20399"/>
                    <a:pt x="12499" y="20393"/>
                    <a:pt x="12520" y="20393"/>
                  </a:cubicBezTo>
                  <a:close/>
                  <a:moveTo>
                    <a:pt x="10687" y="1"/>
                  </a:moveTo>
                  <a:cubicBezTo>
                    <a:pt x="9585" y="1"/>
                    <a:pt x="8515" y="187"/>
                    <a:pt x="7507" y="497"/>
                  </a:cubicBezTo>
                  <a:cubicBezTo>
                    <a:pt x="7166" y="590"/>
                    <a:pt x="6825" y="699"/>
                    <a:pt x="6515" y="838"/>
                  </a:cubicBezTo>
                  <a:cubicBezTo>
                    <a:pt x="5724" y="1164"/>
                    <a:pt x="4964" y="1614"/>
                    <a:pt x="4297" y="2126"/>
                  </a:cubicBezTo>
                  <a:cubicBezTo>
                    <a:pt x="3754" y="2529"/>
                    <a:pt x="3242" y="2994"/>
                    <a:pt x="2777" y="3491"/>
                  </a:cubicBezTo>
                  <a:cubicBezTo>
                    <a:pt x="2544" y="3754"/>
                    <a:pt x="2327" y="4018"/>
                    <a:pt x="2110" y="4297"/>
                  </a:cubicBezTo>
                  <a:cubicBezTo>
                    <a:pt x="1908" y="4561"/>
                    <a:pt x="1707" y="4855"/>
                    <a:pt x="1536" y="5150"/>
                  </a:cubicBezTo>
                  <a:cubicBezTo>
                    <a:pt x="1365" y="5429"/>
                    <a:pt x="1210" y="5739"/>
                    <a:pt x="1055" y="6065"/>
                  </a:cubicBezTo>
                  <a:cubicBezTo>
                    <a:pt x="900" y="6375"/>
                    <a:pt x="761" y="6670"/>
                    <a:pt x="652" y="7011"/>
                  </a:cubicBezTo>
                  <a:cubicBezTo>
                    <a:pt x="528" y="7337"/>
                    <a:pt x="435" y="7663"/>
                    <a:pt x="342" y="8019"/>
                  </a:cubicBezTo>
                  <a:cubicBezTo>
                    <a:pt x="125" y="8857"/>
                    <a:pt x="1" y="9756"/>
                    <a:pt x="1" y="10671"/>
                  </a:cubicBezTo>
                  <a:cubicBezTo>
                    <a:pt x="1" y="11773"/>
                    <a:pt x="187" y="12843"/>
                    <a:pt x="497" y="13851"/>
                  </a:cubicBezTo>
                  <a:cubicBezTo>
                    <a:pt x="590" y="14208"/>
                    <a:pt x="698" y="14533"/>
                    <a:pt x="838" y="14844"/>
                  </a:cubicBezTo>
                  <a:cubicBezTo>
                    <a:pt x="1117" y="15479"/>
                    <a:pt x="1443" y="16084"/>
                    <a:pt x="1846" y="16658"/>
                  </a:cubicBezTo>
                  <a:cubicBezTo>
                    <a:pt x="2048" y="16937"/>
                    <a:pt x="2249" y="17201"/>
                    <a:pt x="2467" y="17480"/>
                  </a:cubicBezTo>
                  <a:cubicBezTo>
                    <a:pt x="2566" y="17593"/>
                    <a:pt x="2666" y="17703"/>
                    <a:pt x="2765" y="17810"/>
                  </a:cubicBezTo>
                  <a:lnTo>
                    <a:pt x="2765" y="17810"/>
                  </a:lnTo>
                  <a:cubicBezTo>
                    <a:pt x="1076" y="15921"/>
                    <a:pt x="47" y="13417"/>
                    <a:pt x="47" y="10671"/>
                  </a:cubicBezTo>
                  <a:cubicBezTo>
                    <a:pt x="47" y="6996"/>
                    <a:pt x="1908" y="3754"/>
                    <a:pt x="4731" y="1831"/>
                  </a:cubicBezTo>
                  <a:cubicBezTo>
                    <a:pt x="5708" y="1428"/>
                    <a:pt x="6732" y="1180"/>
                    <a:pt x="7817" y="1102"/>
                  </a:cubicBezTo>
                  <a:lnTo>
                    <a:pt x="7817" y="900"/>
                  </a:lnTo>
                  <a:lnTo>
                    <a:pt x="7879" y="900"/>
                  </a:lnTo>
                  <a:cubicBezTo>
                    <a:pt x="7895" y="900"/>
                    <a:pt x="7910" y="885"/>
                    <a:pt x="7910" y="869"/>
                  </a:cubicBezTo>
                  <a:lnTo>
                    <a:pt x="7910" y="807"/>
                  </a:lnTo>
                  <a:lnTo>
                    <a:pt x="7988" y="823"/>
                  </a:lnTo>
                  <a:cubicBezTo>
                    <a:pt x="8112" y="838"/>
                    <a:pt x="8267" y="885"/>
                    <a:pt x="8298" y="1024"/>
                  </a:cubicBezTo>
                  <a:lnTo>
                    <a:pt x="8298" y="1071"/>
                  </a:lnTo>
                  <a:lnTo>
                    <a:pt x="8515" y="1071"/>
                  </a:lnTo>
                  <a:cubicBezTo>
                    <a:pt x="9741" y="1071"/>
                    <a:pt x="10904" y="1304"/>
                    <a:pt x="11974" y="1722"/>
                  </a:cubicBezTo>
                  <a:lnTo>
                    <a:pt x="11974" y="1691"/>
                  </a:lnTo>
                  <a:cubicBezTo>
                    <a:pt x="11974" y="1660"/>
                    <a:pt x="11989" y="1598"/>
                    <a:pt x="12005" y="1567"/>
                  </a:cubicBezTo>
                  <a:cubicBezTo>
                    <a:pt x="12129" y="1288"/>
                    <a:pt x="12455" y="1288"/>
                    <a:pt x="12563" y="1288"/>
                  </a:cubicBezTo>
                  <a:lnTo>
                    <a:pt x="12672" y="1288"/>
                  </a:lnTo>
                  <a:cubicBezTo>
                    <a:pt x="13091" y="1288"/>
                    <a:pt x="13727" y="1335"/>
                    <a:pt x="14192" y="1722"/>
                  </a:cubicBezTo>
                  <a:cubicBezTo>
                    <a:pt x="14393" y="1893"/>
                    <a:pt x="14518" y="2157"/>
                    <a:pt x="14362" y="2374"/>
                  </a:cubicBezTo>
                  <a:cubicBezTo>
                    <a:pt x="14269" y="2529"/>
                    <a:pt x="14099" y="2575"/>
                    <a:pt x="13944" y="2575"/>
                  </a:cubicBezTo>
                  <a:lnTo>
                    <a:pt x="13633" y="2575"/>
                  </a:lnTo>
                  <a:cubicBezTo>
                    <a:pt x="16332" y="4282"/>
                    <a:pt x="18116" y="7259"/>
                    <a:pt x="18116" y="10687"/>
                  </a:cubicBezTo>
                  <a:cubicBezTo>
                    <a:pt x="18116" y="13991"/>
                    <a:pt x="16425" y="16922"/>
                    <a:pt x="13882" y="18643"/>
                  </a:cubicBezTo>
                  <a:cubicBezTo>
                    <a:pt x="14037" y="18566"/>
                    <a:pt x="14192" y="18504"/>
                    <a:pt x="14347" y="18473"/>
                  </a:cubicBezTo>
                  <a:cubicBezTo>
                    <a:pt x="14407" y="18456"/>
                    <a:pt x="14469" y="18448"/>
                    <a:pt x="14530" y="18448"/>
                  </a:cubicBezTo>
                  <a:cubicBezTo>
                    <a:pt x="14752" y="18448"/>
                    <a:pt x="14966" y="18554"/>
                    <a:pt x="15076" y="18736"/>
                  </a:cubicBezTo>
                  <a:cubicBezTo>
                    <a:pt x="15091" y="18798"/>
                    <a:pt x="15107" y="18830"/>
                    <a:pt x="15107" y="18876"/>
                  </a:cubicBezTo>
                  <a:cubicBezTo>
                    <a:pt x="15122" y="19031"/>
                    <a:pt x="15029" y="19202"/>
                    <a:pt x="14812" y="19341"/>
                  </a:cubicBezTo>
                  <a:cubicBezTo>
                    <a:pt x="14486" y="19558"/>
                    <a:pt x="14068" y="19807"/>
                    <a:pt x="13571" y="19807"/>
                  </a:cubicBezTo>
                  <a:cubicBezTo>
                    <a:pt x="13525" y="19807"/>
                    <a:pt x="13463" y="19791"/>
                    <a:pt x="13401" y="19791"/>
                  </a:cubicBezTo>
                  <a:cubicBezTo>
                    <a:pt x="13168" y="19760"/>
                    <a:pt x="12936" y="19605"/>
                    <a:pt x="12951" y="19372"/>
                  </a:cubicBezTo>
                  <a:cubicBezTo>
                    <a:pt x="12951" y="19279"/>
                    <a:pt x="12998" y="19202"/>
                    <a:pt x="13060" y="19140"/>
                  </a:cubicBezTo>
                  <a:lnTo>
                    <a:pt x="13060" y="19140"/>
                  </a:lnTo>
                  <a:cubicBezTo>
                    <a:pt x="12393" y="19512"/>
                    <a:pt x="11648" y="19807"/>
                    <a:pt x="10904" y="19993"/>
                  </a:cubicBezTo>
                  <a:cubicBezTo>
                    <a:pt x="10904" y="20039"/>
                    <a:pt x="10919" y="20086"/>
                    <a:pt x="10919" y="20132"/>
                  </a:cubicBezTo>
                  <a:cubicBezTo>
                    <a:pt x="10919" y="20179"/>
                    <a:pt x="10919" y="20210"/>
                    <a:pt x="10904" y="20256"/>
                  </a:cubicBezTo>
                  <a:cubicBezTo>
                    <a:pt x="10842" y="20411"/>
                    <a:pt x="10640" y="20427"/>
                    <a:pt x="10516" y="20442"/>
                  </a:cubicBezTo>
                  <a:cubicBezTo>
                    <a:pt x="10423" y="20458"/>
                    <a:pt x="10299" y="20458"/>
                    <a:pt x="10206" y="20458"/>
                  </a:cubicBezTo>
                  <a:cubicBezTo>
                    <a:pt x="9849" y="20458"/>
                    <a:pt x="9601" y="20411"/>
                    <a:pt x="9384" y="20287"/>
                  </a:cubicBezTo>
                  <a:cubicBezTo>
                    <a:pt x="9368" y="20287"/>
                    <a:pt x="9368" y="20272"/>
                    <a:pt x="9353" y="20272"/>
                  </a:cubicBezTo>
                  <a:cubicBezTo>
                    <a:pt x="9074" y="20287"/>
                    <a:pt x="8794" y="20303"/>
                    <a:pt x="8500" y="20303"/>
                  </a:cubicBezTo>
                  <a:cubicBezTo>
                    <a:pt x="7166" y="20303"/>
                    <a:pt x="5894" y="20024"/>
                    <a:pt x="4731" y="19527"/>
                  </a:cubicBezTo>
                  <a:cubicBezTo>
                    <a:pt x="4692" y="19501"/>
                    <a:pt x="4654" y="19475"/>
                    <a:pt x="4616" y="19448"/>
                  </a:cubicBezTo>
                  <a:lnTo>
                    <a:pt x="4616" y="19448"/>
                  </a:lnTo>
                  <a:cubicBezTo>
                    <a:pt x="4705" y="19512"/>
                    <a:pt x="4795" y="19574"/>
                    <a:pt x="4886" y="19636"/>
                  </a:cubicBezTo>
                  <a:cubicBezTo>
                    <a:pt x="5119" y="19760"/>
                    <a:pt x="5351" y="19915"/>
                    <a:pt x="5615" y="20055"/>
                  </a:cubicBezTo>
                  <a:cubicBezTo>
                    <a:pt x="7119" y="20877"/>
                    <a:pt x="8841" y="21342"/>
                    <a:pt x="10687" y="21342"/>
                  </a:cubicBezTo>
                  <a:cubicBezTo>
                    <a:pt x="12532" y="21342"/>
                    <a:pt x="14254" y="20877"/>
                    <a:pt x="15774" y="20055"/>
                  </a:cubicBezTo>
                  <a:cubicBezTo>
                    <a:pt x="16968" y="19403"/>
                    <a:pt x="18038" y="18504"/>
                    <a:pt x="18907" y="17465"/>
                  </a:cubicBezTo>
                  <a:cubicBezTo>
                    <a:pt x="19139" y="17201"/>
                    <a:pt x="19341" y="16937"/>
                    <a:pt x="19527" y="16643"/>
                  </a:cubicBezTo>
                  <a:cubicBezTo>
                    <a:pt x="19915" y="16084"/>
                    <a:pt x="20241" y="15479"/>
                    <a:pt x="20520" y="14844"/>
                  </a:cubicBezTo>
                  <a:cubicBezTo>
                    <a:pt x="20659" y="14518"/>
                    <a:pt x="20783" y="14177"/>
                    <a:pt x="20892" y="13851"/>
                  </a:cubicBezTo>
                  <a:cubicBezTo>
                    <a:pt x="21202" y="12843"/>
                    <a:pt x="21373" y="11773"/>
                    <a:pt x="21373" y="10671"/>
                  </a:cubicBezTo>
                  <a:cubicBezTo>
                    <a:pt x="21373" y="9756"/>
                    <a:pt x="21249" y="8872"/>
                    <a:pt x="21047" y="8019"/>
                  </a:cubicBezTo>
                  <a:cubicBezTo>
                    <a:pt x="20970" y="7663"/>
                    <a:pt x="20845" y="7337"/>
                    <a:pt x="20737" y="7011"/>
                  </a:cubicBezTo>
                  <a:cubicBezTo>
                    <a:pt x="20613" y="6685"/>
                    <a:pt x="20458" y="6375"/>
                    <a:pt x="20318" y="6065"/>
                  </a:cubicBezTo>
                  <a:cubicBezTo>
                    <a:pt x="20194" y="5739"/>
                    <a:pt x="20008" y="5429"/>
                    <a:pt x="19837" y="5150"/>
                  </a:cubicBezTo>
                  <a:cubicBezTo>
                    <a:pt x="19651" y="4855"/>
                    <a:pt x="19465" y="4561"/>
                    <a:pt x="19263" y="4297"/>
                  </a:cubicBezTo>
                  <a:cubicBezTo>
                    <a:pt x="19046" y="4018"/>
                    <a:pt x="18829" y="3754"/>
                    <a:pt x="18597" y="3491"/>
                  </a:cubicBezTo>
                  <a:cubicBezTo>
                    <a:pt x="18364" y="3242"/>
                    <a:pt x="18131" y="3010"/>
                    <a:pt x="17883" y="2777"/>
                  </a:cubicBezTo>
                  <a:cubicBezTo>
                    <a:pt x="17635" y="2544"/>
                    <a:pt x="17356" y="2327"/>
                    <a:pt x="17092" y="2126"/>
                  </a:cubicBezTo>
                  <a:cubicBezTo>
                    <a:pt x="16844" y="1940"/>
                    <a:pt x="16627" y="1784"/>
                    <a:pt x="16394" y="1629"/>
                  </a:cubicBezTo>
                  <a:cubicBezTo>
                    <a:pt x="16099" y="1459"/>
                    <a:pt x="15789" y="1288"/>
                    <a:pt x="15479" y="1133"/>
                  </a:cubicBezTo>
                  <a:cubicBezTo>
                    <a:pt x="15277" y="1040"/>
                    <a:pt x="15076" y="931"/>
                    <a:pt x="14859" y="838"/>
                  </a:cubicBezTo>
                  <a:cubicBezTo>
                    <a:pt x="14518" y="730"/>
                    <a:pt x="14192" y="590"/>
                    <a:pt x="13866" y="497"/>
                  </a:cubicBezTo>
                  <a:cubicBezTo>
                    <a:pt x="12858" y="187"/>
                    <a:pt x="11788" y="1"/>
                    <a:pt x="10687"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26"/>
          <p:cNvGrpSpPr/>
          <p:nvPr/>
        </p:nvGrpSpPr>
        <p:grpSpPr>
          <a:xfrm>
            <a:off x="420439" y="2279064"/>
            <a:ext cx="585373" cy="585373"/>
            <a:chOff x="5894763" y="3752575"/>
            <a:chExt cx="533175" cy="533175"/>
          </a:xfrm>
        </p:grpSpPr>
        <p:sp>
          <p:nvSpPr>
            <p:cNvPr id="8136" name="Google Shape;8136;p26"/>
            <p:cNvSpPr/>
            <p:nvPr/>
          </p:nvSpPr>
          <p:spPr>
            <a:xfrm>
              <a:off x="6427538" y="4018975"/>
              <a:ext cx="400" cy="15525"/>
            </a:xfrm>
            <a:custGeom>
              <a:avLst/>
              <a:gdLst/>
              <a:ahLst/>
              <a:cxnLst/>
              <a:rect l="l" t="t" r="r" b="b"/>
              <a:pathLst>
                <a:path w="16" h="621" extrusionOk="0">
                  <a:moveTo>
                    <a:pt x="16" y="0"/>
                  </a:moveTo>
                  <a:lnTo>
                    <a:pt x="16" y="0"/>
                  </a:lnTo>
                  <a:cubicBezTo>
                    <a:pt x="16" y="217"/>
                    <a:pt x="0" y="419"/>
                    <a:pt x="0" y="620"/>
                  </a:cubicBezTo>
                  <a:cubicBezTo>
                    <a:pt x="16" y="434"/>
                    <a:pt x="16" y="217"/>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26"/>
            <p:cNvSpPr/>
            <p:nvPr/>
          </p:nvSpPr>
          <p:spPr>
            <a:xfrm>
              <a:off x="6370913" y="4175225"/>
              <a:ext cx="6225" cy="8175"/>
            </a:xfrm>
            <a:custGeom>
              <a:avLst/>
              <a:gdLst/>
              <a:ahLst/>
              <a:cxnLst/>
              <a:rect l="l" t="t" r="r" b="b"/>
              <a:pathLst>
                <a:path w="249" h="327" extrusionOk="0">
                  <a:moveTo>
                    <a:pt x="249" y="1"/>
                  </a:moveTo>
                  <a:cubicBezTo>
                    <a:pt x="171" y="109"/>
                    <a:pt x="78" y="233"/>
                    <a:pt x="1" y="326"/>
                  </a:cubicBezTo>
                  <a:cubicBezTo>
                    <a:pt x="94" y="233"/>
                    <a:pt x="171" y="109"/>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26"/>
            <p:cNvSpPr/>
            <p:nvPr/>
          </p:nvSpPr>
          <p:spPr>
            <a:xfrm>
              <a:off x="6379838" y="3866975"/>
              <a:ext cx="5850" cy="8550"/>
            </a:xfrm>
            <a:custGeom>
              <a:avLst/>
              <a:gdLst/>
              <a:ahLst/>
              <a:cxnLst/>
              <a:rect l="l" t="t" r="r" b="b"/>
              <a:pathLst>
                <a:path w="234" h="342" extrusionOk="0">
                  <a:moveTo>
                    <a:pt x="0" y="0"/>
                  </a:moveTo>
                  <a:lnTo>
                    <a:pt x="233" y="341"/>
                  </a:lnTo>
                  <a:cubicBezTo>
                    <a:pt x="187" y="233"/>
                    <a:pt x="78" y="10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26"/>
            <p:cNvSpPr/>
            <p:nvPr/>
          </p:nvSpPr>
          <p:spPr>
            <a:xfrm>
              <a:off x="6325563" y="4222125"/>
              <a:ext cx="8550" cy="7025"/>
            </a:xfrm>
            <a:custGeom>
              <a:avLst/>
              <a:gdLst/>
              <a:ahLst/>
              <a:cxnLst/>
              <a:rect l="l" t="t" r="r" b="b"/>
              <a:pathLst>
                <a:path w="342" h="281" extrusionOk="0">
                  <a:moveTo>
                    <a:pt x="341" y="1"/>
                  </a:moveTo>
                  <a:lnTo>
                    <a:pt x="341" y="1"/>
                  </a:lnTo>
                  <a:cubicBezTo>
                    <a:pt x="233" y="79"/>
                    <a:pt x="124" y="172"/>
                    <a:pt x="0" y="280"/>
                  </a:cubicBezTo>
                  <a:cubicBezTo>
                    <a:pt x="124" y="172"/>
                    <a:pt x="217" y="94"/>
                    <a:pt x="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26"/>
            <p:cNvSpPr/>
            <p:nvPr/>
          </p:nvSpPr>
          <p:spPr>
            <a:xfrm>
              <a:off x="6337963" y="4211675"/>
              <a:ext cx="7775" cy="7000"/>
            </a:xfrm>
            <a:custGeom>
              <a:avLst/>
              <a:gdLst/>
              <a:ahLst/>
              <a:cxnLst/>
              <a:rect l="l" t="t" r="r" b="b"/>
              <a:pathLst>
                <a:path w="311" h="280" extrusionOk="0">
                  <a:moveTo>
                    <a:pt x="311" y="0"/>
                  </a:moveTo>
                  <a:cubicBezTo>
                    <a:pt x="202" y="93"/>
                    <a:pt x="93" y="186"/>
                    <a:pt x="0" y="279"/>
                  </a:cubicBezTo>
                  <a:cubicBezTo>
                    <a:pt x="93" y="186"/>
                    <a:pt x="202" y="93"/>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26"/>
            <p:cNvSpPr/>
            <p:nvPr/>
          </p:nvSpPr>
          <p:spPr>
            <a:xfrm>
              <a:off x="6131688" y="4250675"/>
              <a:ext cx="29100" cy="4825"/>
            </a:xfrm>
            <a:custGeom>
              <a:avLst/>
              <a:gdLst/>
              <a:ahLst/>
              <a:cxnLst/>
              <a:rect l="l" t="t" r="r" b="b"/>
              <a:pathLst>
                <a:path w="1164" h="193" extrusionOk="0">
                  <a:moveTo>
                    <a:pt x="500" y="1"/>
                  </a:moveTo>
                  <a:cubicBezTo>
                    <a:pt x="366" y="1"/>
                    <a:pt x="234" y="8"/>
                    <a:pt x="109" y="22"/>
                  </a:cubicBezTo>
                  <a:cubicBezTo>
                    <a:pt x="47" y="22"/>
                    <a:pt x="31" y="38"/>
                    <a:pt x="0" y="38"/>
                  </a:cubicBezTo>
                  <a:cubicBezTo>
                    <a:pt x="31" y="38"/>
                    <a:pt x="31" y="69"/>
                    <a:pt x="47" y="69"/>
                  </a:cubicBezTo>
                  <a:cubicBezTo>
                    <a:pt x="202" y="162"/>
                    <a:pt x="435" y="193"/>
                    <a:pt x="729" y="193"/>
                  </a:cubicBezTo>
                  <a:cubicBezTo>
                    <a:pt x="822" y="193"/>
                    <a:pt x="915" y="193"/>
                    <a:pt x="1008" y="177"/>
                  </a:cubicBezTo>
                  <a:cubicBezTo>
                    <a:pt x="1148" y="177"/>
                    <a:pt x="1163" y="146"/>
                    <a:pt x="1163" y="146"/>
                  </a:cubicBezTo>
                  <a:cubicBezTo>
                    <a:pt x="1163" y="115"/>
                    <a:pt x="1086" y="69"/>
                    <a:pt x="993" y="38"/>
                  </a:cubicBezTo>
                  <a:cubicBezTo>
                    <a:pt x="831" y="12"/>
                    <a:pt x="664"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26"/>
            <p:cNvSpPr/>
            <p:nvPr/>
          </p:nvSpPr>
          <p:spPr>
            <a:xfrm>
              <a:off x="6425988" y="3987550"/>
              <a:ext cx="1175" cy="10875"/>
            </a:xfrm>
            <a:custGeom>
              <a:avLst/>
              <a:gdLst/>
              <a:ahLst/>
              <a:cxnLst/>
              <a:rect l="l" t="t" r="r" b="b"/>
              <a:pathLst>
                <a:path w="47" h="435" extrusionOk="0">
                  <a:moveTo>
                    <a:pt x="0" y="1"/>
                  </a:moveTo>
                  <a:cubicBezTo>
                    <a:pt x="16" y="156"/>
                    <a:pt x="47" y="295"/>
                    <a:pt x="47" y="435"/>
                  </a:cubicBezTo>
                  <a:cubicBezTo>
                    <a:pt x="47" y="295"/>
                    <a:pt x="16" y="14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26"/>
            <p:cNvSpPr/>
            <p:nvPr/>
          </p:nvSpPr>
          <p:spPr>
            <a:xfrm>
              <a:off x="6388363" y="3879000"/>
              <a:ext cx="7000" cy="12800"/>
            </a:xfrm>
            <a:custGeom>
              <a:avLst/>
              <a:gdLst/>
              <a:ahLst/>
              <a:cxnLst/>
              <a:rect l="l" t="t" r="r" b="b"/>
              <a:pathLst>
                <a:path w="280" h="512" extrusionOk="0">
                  <a:moveTo>
                    <a:pt x="1" y="0"/>
                  </a:moveTo>
                  <a:lnTo>
                    <a:pt x="1" y="0"/>
                  </a:lnTo>
                  <a:cubicBezTo>
                    <a:pt x="45" y="82"/>
                    <a:pt x="94" y="161"/>
                    <a:pt x="141" y="241"/>
                  </a:cubicBezTo>
                  <a:lnTo>
                    <a:pt x="141" y="241"/>
                  </a:lnTo>
                  <a:cubicBezTo>
                    <a:pt x="97" y="161"/>
                    <a:pt x="51" y="79"/>
                    <a:pt x="1" y="0"/>
                  </a:cubicBezTo>
                  <a:close/>
                  <a:moveTo>
                    <a:pt x="141" y="241"/>
                  </a:moveTo>
                  <a:cubicBezTo>
                    <a:pt x="192" y="336"/>
                    <a:pt x="238" y="428"/>
                    <a:pt x="280" y="512"/>
                  </a:cubicBezTo>
                  <a:cubicBezTo>
                    <a:pt x="240" y="415"/>
                    <a:pt x="191" y="327"/>
                    <a:pt x="141" y="2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26"/>
            <p:cNvSpPr/>
            <p:nvPr/>
          </p:nvSpPr>
          <p:spPr>
            <a:xfrm>
              <a:off x="6427538" y="4003075"/>
              <a:ext cx="400" cy="15525"/>
            </a:xfrm>
            <a:custGeom>
              <a:avLst/>
              <a:gdLst/>
              <a:ahLst/>
              <a:cxnLst/>
              <a:rect l="l" t="t" r="r" b="b"/>
              <a:pathLst>
                <a:path w="16" h="621" extrusionOk="0">
                  <a:moveTo>
                    <a:pt x="0" y="0"/>
                  </a:moveTo>
                  <a:cubicBezTo>
                    <a:pt x="0" y="217"/>
                    <a:pt x="16" y="434"/>
                    <a:pt x="16" y="620"/>
                  </a:cubicBezTo>
                  <a:cubicBezTo>
                    <a:pt x="16" y="403"/>
                    <a:pt x="16" y="21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26"/>
            <p:cNvSpPr/>
            <p:nvPr/>
          </p:nvSpPr>
          <p:spPr>
            <a:xfrm>
              <a:off x="6045213" y="3835950"/>
              <a:ext cx="15925" cy="12050"/>
            </a:xfrm>
            <a:custGeom>
              <a:avLst/>
              <a:gdLst/>
              <a:ahLst/>
              <a:cxnLst/>
              <a:rect l="l" t="t" r="r" b="b"/>
              <a:pathLst>
                <a:path w="637" h="482" extrusionOk="0">
                  <a:moveTo>
                    <a:pt x="637" y="0"/>
                  </a:moveTo>
                  <a:lnTo>
                    <a:pt x="637" y="0"/>
                  </a:lnTo>
                  <a:cubicBezTo>
                    <a:pt x="435" y="62"/>
                    <a:pt x="249" y="156"/>
                    <a:pt x="109" y="249"/>
                  </a:cubicBezTo>
                  <a:cubicBezTo>
                    <a:pt x="16" y="311"/>
                    <a:pt x="1" y="342"/>
                    <a:pt x="1" y="373"/>
                  </a:cubicBezTo>
                  <a:cubicBezTo>
                    <a:pt x="16" y="419"/>
                    <a:pt x="78" y="466"/>
                    <a:pt x="109" y="481"/>
                  </a:cubicBezTo>
                  <a:cubicBezTo>
                    <a:pt x="280" y="311"/>
                    <a:pt x="466" y="156"/>
                    <a:pt x="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26"/>
            <p:cNvSpPr/>
            <p:nvPr/>
          </p:nvSpPr>
          <p:spPr>
            <a:xfrm>
              <a:off x="6396113" y="3892175"/>
              <a:ext cx="6625" cy="13200"/>
            </a:xfrm>
            <a:custGeom>
              <a:avLst/>
              <a:gdLst/>
              <a:ahLst/>
              <a:cxnLst/>
              <a:rect l="l" t="t" r="r" b="b"/>
              <a:pathLst>
                <a:path w="265" h="528" extrusionOk="0">
                  <a:moveTo>
                    <a:pt x="1" y="0"/>
                  </a:moveTo>
                  <a:cubicBezTo>
                    <a:pt x="78" y="171"/>
                    <a:pt x="171" y="342"/>
                    <a:pt x="264" y="528"/>
                  </a:cubicBezTo>
                  <a:cubicBezTo>
                    <a:pt x="171" y="342"/>
                    <a:pt x="94" y="17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26"/>
            <p:cNvSpPr/>
            <p:nvPr/>
          </p:nvSpPr>
          <p:spPr>
            <a:xfrm>
              <a:off x="6379838" y="4162425"/>
              <a:ext cx="5850" cy="8950"/>
            </a:xfrm>
            <a:custGeom>
              <a:avLst/>
              <a:gdLst/>
              <a:ahLst/>
              <a:cxnLst/>
              <a:rect l="l" t="t" r="r" b="b"/>
              <a:pathLst>
                <a:path w="234" h="358" extrusionOk="0">
                  <a:moveTo>
                    <a:pt x="233" y="1"/>
                  </a:moveTo>
                  <a:lnTo>
                    <a:pt x="22" y="324"/>
                  </a:lnTo>
                  <a:lnTo>
                    <a:pt x="22" y="324"/>
                  </a:lnTo>
                  <a:cubicBezTo>
                    <a:pt x="97" y="214"/>
                    <a:pt x="191" y="114"/>
                    <a:pt x="233" y="1"/>
                  </a:cubicBezTo>
                  <a:close/>
                  <a:moveTo>
                    <a:pt x="22" y="324"/>
                  </a:moveTo>
                  <a:cubicBezTo>
                    <a:pt x="15" y="335"/>
                    <a:pt x="7" y="346"/>
                    <a:pt x="0" y="357"/>
                  </a:cubicBezTo>
                  <a:lnTo>
                    <a:pt x="22" y="32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26"/>
            <p:cNvSpPr/>
            <p:nvPr/>
          </p:nvSpPr>
          <p:spPr>
            <a:xfrm>
              <a:off x="6415513" y="4085650"/>
              <a:ext cx="4275" cy="14375"/>
            </a:xfrm>
            <a:custGeom>
              <a:avLst/>
              <a:gdLst/>
              <a:ahLst/>
              <a:cxnLst/>
              <a:rect l="l" t="t" r="r" b="b"/>
              <a:pathLst>
                <a:path w="171" h="575" extrusionOk="0">
                  <a:moveTo>
                    <a:pt x="171" y="1"/>
                  </a:moveTo>
                  <a:lnTo>
                    <a:pt x="0" y="57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26"/>
            <p:cNvSpPr/>
            <p:nvPr/>
          </p:nvSpPr>
          <p:spPr>
            <a:xfrm>
              <a:off x="6337963" y="3818900"/>
              <a:ext cx="7775" cy="7375"/>
            </a:xfrm>
            <a:custGeom>
              <a:avLst/>
              <a:gdLst/>
              <a:ahLst/>
              <a:cxnLst/>
              <a:rect l="l" t="t" r="r" b="b"/>
              <a:pathLst>
                <a:path w="311" h="295" extrusionOk="0">
                  <a:moveTo>
                    <a:pt x="0" y="0"/>
                  </a:moveTo>
                  <a:cubicBezTo>
                    <a:pt x="93" y="93"/>
                    <a:pt x="202" y="202"/>
                    <a:pt x="311" y="295"/>
                  </a:cubicBezTo>
                  <a:cubicBezTo>
                    <a:pt x="202" y="202"/>
                    <a:pt x="109"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26"/>
            <p:cNvSpPr/>
            <p:nvPr/>
          </p:nvSpPr>
          <p:spPr>
            <a:xfrm>
              <a:off x="6419388" y="4070925"/>
              <a:ext cx="3125" cy="14750"/>
            </a:xfrm>
            <a:custGeom>
              <a:avLst/>
              <a:gdLst/>
              <a:ahLst/>
              <a:cxnLst/>
              <a:rect l="l" t="t" r="r" b="b"/>
              <a:pathLst>
                <a:path w="125" h="590" extrusionOk="0">
                  <a:moveTo>
                    <a:pt x="124" y="0"/>
                  </a:moveTo>
                  <a:cubicBezTo>
                    <a:pt x="93" y="202"/>
                    <a:pt x="47" y="388"/>
                    <a:pt x="0" y="590"/>
                  </a:cubicBezTo>
                  <a:cubicBezTo>
                    <a:pt x="47" y="388"/>
                    <a:pt x="93" y="202"/>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26"/>
            <p:cNvSpPr/>
            <p:nvPr/>
          </p:nvSpPr>
          <p:spPr>
            <a:xfrm>
              <a:off x="6424038" y="4055400"/>
              <a:ext cx="1575" cy="10900"/>
            </a:xfrm>
            <a:custGeom>
              <a:avLst/>
              <a:gdLst/>
              <a:ahLst/>
              <a:cxnLst/>
              <a:rect l="l" t="t" r="r" b="b"/>
              <a:pathLst>
                <a:path w="63" h="436" extrusionOk="0">
                  <a:moveTo>
                    <a:pt x="63" y="1"/>
                  </a:moveTo>
                  <a:lnTo>
                    <a:pt x="63" y="1"/>
                  </a:lnTo>
                  <a:cubicBezTo>
                    <a:pt x="61" y="18"/>
                    <a:pt x="58" y="36"/>
                    <a:pt x="56" y="54"/>
                  </a:cubicBezTo>
                  <a:lnTo>
                    <a:pt x="56" y="54"/>
                  </a:lnTo>
                  <a:cubicBezTo>
                    <a:pt x="59" y="37"/>
                    <a:pt x="61" y="19"/>
                    <a:pt x="63" y="1"/>
                  </a:cubicBezTo>
                  <a:close/>
                  <a:moveTo>
                    <a:pt x="56" y="54"/>
                  </a:moveTo>
                  <a:cubicBezTo>
                    <a:pt x="37" y="188"/>
                    <a:pt x="1" y="312"/>
                    <a:pt x="1" y="435"/>
                  </a:cubicBezTo>
                  <a:cubicBezTo>
                    <a:pt x="14" y="313"/>
                    <a:pt x="39" y="179"/>
                    <a:pt x="56"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26"/>
            <p:cNvSpPr/>
            <p:nvPr/>
          </p:nvSpPr>
          <p:spPr>
            <a:xfrm>
              <a:off x="6425988" y="4039500"/>
              <a:ext cx="1175" cy="10500"/>
            </a:xfrm>
            <a:custGeom>
              <a:avLst/>
              <a:gdLst/>
              <a:ahLst/>
              <a:cxnLst/>
              <a:rect l="l" t="t" r="r" b="b"/>
              <a:pathLst>
                <a:path w="47" h="420" extrusionOk="0">
                  <a:moveTo>
                    <a:pt x="47" y="1"/>
                  </a:moveTo>
                  <a:cubicBezTo>
                    <a:pt x="16" y="141"/>
                    <a:pt x="16" y="296"/>
                    <a:pt x="0" y="420"/>
                  </a:cubicBezTo>
                  <a:cubicBezTo>
                    <a:pt x="16" y="296"/>
                    <a:pt x="47" y="156"/>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26"/>
            <p:cNvSpPr/>
            <p:nvPr/>
          </p:nvSpPr>
          <p:spPr>
            <a:xfrm>
              <a:off x="6370913" y="3854175"/>
              <a:ext cx="6225" cy="8550"/>
            </a:xfrm>
            <a:custGeom>
              <a:avLst/>
              <a:gdLst/>
              <a:ahLst/>
              <a:cxnLst/>
              <a:rect l="l" t="t" r="r" b="b"/>
              <a:pathLst>
                <a:path w="249" h="342" extrusionOk="0">
                  <a:moveTo>
                    <a:pt x="1" y="0"/>
                  </a:moveTo>
                  <a:lnTo>
                    <a:pt x="1" y="0"/>
                  </a:lnTo>
                  <a:cubicBezTo>
                    <a:pt x="46" y="72"/>
                    <a:pt x="96" y="134"/>
                    <a:pt x="145" y="197"/>
                  </a:cubicBezTo>
                  <a:lnTo>
                    <a:pt x="145" y="197"/>
                  </a:lnTo>
                  <a:cubicBezTo>
                    <a:pt x="100" y="135"/>
                    <a:pt x="53" y="70"/>
                    <a:pt x="1" y="0"/>
                  </a:cubicBezTo>
                  <a:close/>
                  <a:moveTo>
                    <a:pt x="145" y="197"/>
                  </a:moveTo>
                  <a:cubicBezTo>
                    <a:pt x="181" y="246"/>
                    <a:pt x="215" y="294"/>
                    <a:pt x="249" y="342"/>
                  </a:cubicBezTo>
                  <a:cubicBezTo>
                    <a:pt x="216" y="290"/>
                    <a:pt x="181" y="243"/>
                    <a:pt x="145" y="1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26"/>
            <p:cNvSpPr/>
            <p:nvPr/>
          </p:nvSpPr>
          <p:spPr>
            <a:xfrm>
              <a:off x="6348438" y="3828975"/>
              <a:ext cx="19800" cy="22125"/>
            </a:xfrm>
            <a:custGeom>
              <a:avLst/>
              <a:gdLst/>
              <a:ahLst/>
              <a:cxnLst/>
              <a:rect l="l" t="t" r="r" b="b"/>
              <a:pathLst>
                <a:path w="792" h="885" extrusionOk="0">
                  <a:moveTo>
                    <a:pt x="0" y="0"/>
                  </a:moveTo>
                  <a:cubicBezTo>
                    <a:pt x="279" y="279"/>
                    <a:pt x="543" y="574"/>
                    <a:pt x="791" y="884"/>
                  </a:cubicBezTo>
                  <a:cubicBezTo>
                    <a:pt x="543" y="574"/>
                    <a:pt x="279" y="27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26"/>
            <p:cNvSpPr/>
            <p:nvPr/>
          </p:nvSpPr>
          <p:spPr>
            <a:xfrm>
              <a:off x="6404263" y="4119000"/>
              <a:ext cx="4275" cy="9725"/>
            </a:xfrm>
            <a:custGeom>
              <a:avLst/>
              <a:gdLst/>
              <a:ahLst/>
              <a:cxnLst/>
              <a:rect l="l" t="t" r="r" b="b"/>
              <a:pathLst>
                <a:path w="171" h="389" extrusionOk="0">
                  <a:moveTo>
                    <a:pt x="171" y="1"/>
                  </a:moveTo>
                  <a:cubicBezTo>
                    <a:pt x="109" y="140"/>
                    <a:pt x="62" y="249"/>
                    <a:pt x="1" y="388"/>
                  </a:cubicBezTo>
                  <a:cubicBezTo>
                    <a:pt x="62" y="264"/>
                    <a:pt x="109" y="140"/>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26"/>
            <p:cNvSpPr/>
            <p:nvPr/>
          </p:nvSpPr>
          <p:spPr>
            <a:xfrm>
              <a:off x="6395338" y="4132950"/>
              <a:ext cx="7000" cy="13225"/>
            </a:xfrm>
            <a:custGeom>
              <a:avLst/>
              <a:gdLst/>
              <a:ahLst/>
              <a:cxnLst/>
              <a:rect l="l" t="t" r="r" b="b"/>
              <a:pathLst>
                <a:path w="280" h="529" extrusionOk="0">
                  <a:moveTo>
                    <a:pt x="280" y="1"/>
                  </a:moveTo>
                  <a:cubicBezTo>
                    <a:pt x="202" y="171"/>
                    <a:pt x="109" y="358"/>
                    <a:pt x="1" y="528"/>
                  </a:cubicBezTo>
                  <a:cubicBezTo>
                    <a:pt x="109" y="358"/>
                    <a:pt x="202" y="17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26"/>
            <p:cNvSpPr/>
            <p:nvPr/>
          </p:nvSpPr>
          <p:spPr>
            <a:xfrm>
              <a:off x="6388763" y="4146150"/>
              <a:ext cx="7375" cy="12425"/>
            </a:xfrm>
            <a:custGeom>
              <a:avLst/>
              <a:gdLst/>
              <a:ahLst/>
              <a:cxnLst/>
              <a:rect l="l" t="t" r="r" b="b"/>
              <a:pathLst>
                <a:path w="295" h="497" extrusionOk="0">
                  <a:moveTo>
                    <a:pt x="295" y="0"/>
                  </a:moveTo>
                  <a:cubicBezTo>
                    <a:pt x="186" y="171"/>
                    <a:pt x="93" y="341"/>
                    <a:pt x="0" y="496"/>
                  </a:cubicBezTo>
                  <a:cubicBezTo>
                    <a:pt x="93" y="341"/>
                    <a:pt x="186" y="171"/>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26"/>
            <p:cNvSpPr/>
            <p:nvPr/>
          </p:nvSpPr>
          <p:spPr>
            <a:xfrm>
              <a:off x="6410463" y="4104275"/>
              <a:ext cx="3525" cy="10475"/>
            </a:xfrm>
            <a:custGeom>
              <a:avLst/>
              <a:gdLst/>
              <a:ahLst/>
              <a:cxnLst/>
              <a:rect l="l" t="t" r="r" b="b"/>
              <a:pathLst>
                <a:path w="141" h="419" extrusionOk="0">
                  <a:moveTo>
                    <a:pt x="140" y="0"/>
                  </a:moveTo>
                  <a:cubicBezTo>
                    <a:pt x="94" y="140"/>
                    <a:pt x="47" y="279"/>
                    <a:pt x="1" y="419"/>
                  </a:cubicBezTo>
                  <a:cubicBezTo>
                    <a:pt x="47" y="279"/>
                    <a:pt x="94" y="14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26"/>
            <p:cNvSpPr/>
            <p:nvPr/>
          </p:nvSpPr>
          <p:spPr>
            <a:xfrm>
              <a:off x="6310813" y="3797950"/>
              <a:ext cx="11650" cy="8950"/>
            </a:xfrm>
            <a:custGeom>
              <a:avLst/>
              <a:gdLst/>
              <a:ahLst/>
              <a:cxnLst/>
              <a:rect l="l" t="t" r="r" b="b"/>
              <a:pathLst>
                <a:path w="466" h="358" extrusionOk="0">
                  <a:moveTo>
                    <a:pt x="1" y="1"/>
                  </a:moveTo>
                  <a:lnTo>
                    <a:pt x="466" y="35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26"/>
            <p:cNvSpPr/>
            <p:nvPr/>
          </p:nvSpPr>
          <p:spPr>
            <a:xfrm>
              <a:off x="6325563" y="3809200"/>
              <a:ext cx="8550" cy="7000"/>
            </a:xfrm>
            <a:custGeom>
              <a:avLst/>
              <a:gdLst/>
              <a:ahLst/>
              <a:cxnLst/>
              <a:rect l="l" t="t" r="r" b="b"/>
              <a:pathLst>
                <a:path w="342" h="280" extrusionOk="0">
                  <a:moveTo>
                    <a:pt x="0" y="0"/>
                  </a:moveTo>
                  <a:cubicBezTo>
                    <a:pt x="124" y="93"/>
                    <a:pt x="217" y="171"/>
                    <a:pt x="341" y="279"/>
                  </a:cubicBezTo>
                  <a:cubicBezTo>
                    <a:pt x="233" y="171"/>
                    <a:pt x="124"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26"/>
            <p:cNvSpPr/>
            <p:nvPr/>
          </p:nvSpPr>
          <p:spPr>
            <a:xfrm>
              <a:off x="6348438" y="4186875"/>
              <a:ext cx="19775" cy="21725"/>
            </a:xfrm>
            <a:custGeom>
              <a:avLst/>
              <a:gdLst/>
              <a:ahLst/>
              <a:cxnLst/>
              <a:rect l="l" t="t" r="r" b="b"/>
              <a:pathLst>
                <a:path w="791" h="869" extrusionOk="0">
                  <a:moveTo>
                    <a:pt x="791" y="0"/>
                  </a:moveTo>
                  <a:cubicBezTo>
                    <a:pt x="543" y="310"/>
                    <a:pt x="279" y="605"/>
                    <a:pt x="0" y="868"/>
                  </a:cubicBezTo>
                  <a:cubicBezTo>
                    <a:pt x="295" y="605"/>
                    <a:pt x="543" y="310"/>
                    <a:pt x="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26"/>
            <p:cNvSpPr/>
            <p:nvPr/>
          </p:nvSpPr>
          <p:spPr>
            <a:xfrm>
              <a:off x="6423638" y="3971650"/>
              <a:ext cx="1600" cy="10500"/>
            </a:xfrm>
            <a:custGeom>
              <a:avLst/>
              <a:gdLst/>
              <a:ahLst/>
              <a:cxnLst/>
              <a:rect l="l" t="t" r="r" b="b"/>
              <a:pathLst>
                <a:path w="64" h="420" extrusionOk="0">
                  <a:moveTo>
                    <a:pt x="1" y="1"/>
                  </a:moveTo>
                  <a:cubicBezTo>
                    <a:pt x="2" y="9"/>
                    <a:pt x="3" y="17"/>
                    <a:pt x="4" y="25"/>
                  </a:cubicBezTo>
                  <a:lnTo>
                    <a:pt x="4" y="25"/>
                  </a:lnTo>
                  <a:cubicBezTo>
                    <a:pt x="3" y="17"/>
                    <a:pt x="2" y="9"/>
                    <a:pt x="1" y="1"/>
                  </a:cubicBezTo>
                  <a:close/>
                  <a:moveTo>
                    <a:pt x="4" y="25"/>
                  </a:moveTo>
                  <a:lnTo>
                    <a:pt x="4" y="25"/>
                  </a:lnTo>
                  <a:cubicBezTo>
                    <a:pt x="18" y="158"/>
                    <a:pt x="34" y="303"/>
                    <a:pt x="63" y="420"/>
                  </a:cubicBezTo>
                  <a:cubicBezTo>
                    <a:pt x="63" y="302"/>
                    <a:pt x="21" y="170"/>
                    <a:pt x="4"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26"/>
            <p:cNvSpPr/>
            <p:nvPr/>
          </p:nvSpPr>
          <p:spPr>
            <a:xfrm>
              <a:off x="6410463" y="3923575"/>
              <a:ext cx="3525" cy="10100"/>
            </a:xfrm>
            <a:custGeom>
              <a:avLst/>
              <a:gdLst/>
              <a:ahLst/>
              <a:cxnLst/>
              <a:rect l="l" t="t" r="r" b="b"/>
              <a:pathLst>
                <a:path w="141" h="404" extrusionOk="0">
                  <a:moveTo>
                    <a:pt x="1" y="1"/>
                  </a:moveTo>
                  <a:lnTo>
                    <a:pt x="1" y="1"/>
                  </a:lnTo>
                  <a:cubicBezTo>
                    <a:pt x="47" y="140"/>
                    <a:pt x="94" y="280"/>
                    <a:pt x="140" y="404"/>
                  </a:cubicBezTo>
                  <a:cubicBezTo>
                    <a:pt x="94" y="280"/>
                    <a:pt x="63" y="14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26"/>
            <p:cNvSpPr/>
            <p:nvPr/>
          </p:nvSpPr>
          <p:spPr>
            <a:xfrm>
              <a:off x="5894763" y="3752575"/>
              <a:ext cx="428475" cy="533175"/>
            </a:xfrm>
            <a:custGeom>
              <a:avLst/>
              <a:gdLst/>
              <a:ahLst/>
              <a:cxnLst/>
              <a:rect l="l" t="t" r="r" b="b"/>
              <a:pathLst>
                <a:path w="17139" h="21327" extrusionOk="0">
                  <a:moveTo>
                    <a:pt x="10821" y="589"/>
                  </a:moveTo>
                  <a:cubicBezTo>
                    <a:pt x="11059" y="589"/>
                    <a:pt x="11297" y="601"/>
                    <a:pt x="11478" y="637"/>
                  </a:cubicBezTo>
                  <a:cubicBezTo>
                    <a:pt x="11556" y="652"/>
                    <a:pt x="11618" y="730"/>
                    <a:pt x="11602" y="807"/>
                  </a:cubicBezTo>
                  <a:cubicBezTo>
                    <a:pt x="11602" y="885"/>
                    <a:pt x="11509" y="931"/>
                    <a:pt x="11463" y="931"/>
                  </a:cubicBezTo>
                  <a:lnTo>
                    <a:pt x="11416" y="931"/>
                  </a:lnTo>
                  <a:cubicBezTo>
                    <a:pt x="11251" y="900"/>
                    <a:pt x="11028" y="890"/>
                    <a:pt x="10804" y="890"/>
                  </a:cubicBezTo>
                  <a:cubicBezTo>
                    <a:pt x="10356" y="890"/>
                    <a:pt x="9901" y="931"/>
                    <a:pt x="9881" y="931"/>
                  </a:cubicBezTo>
                  <a:cubicBezTo>
                    <a:pt x="9818" y="931"/>
                    <a:pt x="9741" y="869"/>
                    <a:pt x="9741" y="792"/>
                  </a:cubicBezTo>
                  <a:cubicBezTo>
                    <a:pt x="9710" y="714"/>
                    <a:pt x="9772" y="637"/>
                    <a:pt x="9850" y="637"/>
                  </a:cubicBezTo>
                  <a:cubicBezTo>
                    <a:pt x="9870" y="637"/>
                    <a:pt x="10346" y="589"/>
                    <a:pt x="10821" y="589"/>
                  </a:cubicBezTo>
                  <a:close/>
                  <a:moveTo>
                    <a:pt x="7880" y="838"/>
                  </a:moveTo>
                  <a:lnTo>
                    <a:pt x="7942" y="854"/>
                  </a:lnTo>
                  <a:cubicBezTo>
                    <a:pt x="8066" y="869"/>
                    <a:pt x="8221" y="916"/>
                    <a:pt x="8268" y="1040"/>
                  </a:cubicBezTo>
                  <a:cubicBezTo>
                    <a:pt x="8283" y="1087"/>
                    <a:pt x="8268" y="1149"/>
                    <a:pt x="8237"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9" y="1180"/>
                    <a:pt x="9090"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02" y="1800"/>
                  </a:moveTo>
                  <a:lnTo>
                    <a:pt x="5817" y="1816"/>
                  </a:lnTo>
                  <a:cubicBezTo>
                    <a:pt x="5864" y="1878"/>
                    <a:pt x="5833" y="1971"/>
                    <a:pt x="5786" y="2033"/>
                  </a:cubicBezTo>
                  <a:cubicBezTo>
                    <a:pt x="5739" y="2048"/>
                    <a:pt x="5708" y="2079"/>
                    <a:pt x="5662" y="2079"/>
                  </a:cubicBezTo>
                  <a:cubicBezTo>
                    <a:pt x="5646" y="2079"/>
                    <a:pt x="5600" y="2048"/>
                    <a:pt x="5584" y="2048"/>
                  </a:cubicBezTo>
                  <a:lnTo>
                    <a:pt x="5553" y="2033"/>
                  </a:lnTo>
                  <a:lnTo>
                    <a:pt x="5553" y="1847"/>
                  </a:lnTo>
                  <a:lnTo>
                    <a:pt x="5600" y="1862"/>
                  </a:lnTo>
                  <a:lnTo>
                    <a:pt x="5600" y="1800"/>
                  </a:lnTo>
                  <a:close/>
                  <a:moveTo>
                    <a:pt x="4902" y="2188"/>
                  </a:moveTo>
                  <a:cubicBezTo>
                    <a:pt x="5011" y="2188"/>
                    <a:pt x="5119" y="2250"/>
                    <a:pt x="5166" y="2327"/>
                  </a:cubicBezTo>
                  <a:cubicBezTo>
                    <a:pt x="5181" y="2358"/>
                    <a:pt x="5181" y="2436"/>
                    <a:pt x="5166" y="2498"/>
                  </a:cubicBezTo>
                  <a:cubicBezTo>
                    <a:pt x="5135" y="2560"/>
                    <a:pt x="5104" y="2591"/>
                    <a:pt x="5042" y="2606"/>
                  </a:cubicBezTo>
                  <a:lnTo>
                    <a:pt x="5026" y="2606"/>
                  </a:lnTo>
                  <a:lnTo>
                    <a:pt x="4716" y="2513"/>
                  </a:lnTo>
                  <a:lnTo>
                    <a:pt x="4731" y="2467"/>
                  </a:lnTo>
                  <a:cubicBezTo>
                    <a:pt x="4747" y="2420"/>
                    <a:pt x="4731" y="2405"/>
                    <a:pt x="4731" y="2405"/>
                  </a:cubicBezTo>
                  <a:cubicBezTo>
                    <a:pt x="4731" y="2343"/>
                    <a:pt x="4716" y="2281"/>
                    <a:pt x="4778" y="2219"/>
                  </a:cubicBezTo>
                  <a:cubicBezTo>
                    <a:pt x="4793" y="2203"/>
                    <a:pt x="4824" y="2188"/>
                    <a:pt x="4886" y="2188"/>
                  </a:cubicBezTo>
                  <a:close/>
                  <a:moveTo>
                    <a:pt x="4096" y="2952"/>
                  </a:moveTo>
                  <a:cubicBezTo>
                    <a:pt x="4136" y="2952"/>
                    <a:pt x="4176" y="2972"/>
                    <a:pt x="4204" y="3010"/>
                  </a:cubicBezTo>
                  <a:cubicBezTo>
                    <a:pt x="4266" y="3056"/>
                    <a:pt x="4251" y="3134"/>
                    <a:pt x="4189" y="3196"/>
                  </a:cubicBezTo>
                  <a:cubicBezTo>
                    <a:pt x="3801" y="3506"/>
                    <a:pt x="3227" y="4219"/>
                    <a:pt x="3227" y="4219"/>
                  </a:cubicBezTo>
                  <a:cubicBezTo>
                    <a:pt x="3180" y="4266"/>
                    <a:pt x="3149" y="4282"/>
                    <a:pt x="3103" y="4282"/>
                  </a:cubicBezTo>
                  <a:cubicBezTo>
                    <a:pt x="3072" y="4282"/>
                    <a:pt x="3025" y="4266"/>
                    <a:pt x="3010" y="4251"/>
                  </a:cubicBezTo>
                  <a:cubicBezTo>
                    <a:pt x="2948" y="4188"/>
                    <a:pt x="2932" y="4095"/>
                    <a:pt x="3010" y="4049"/>
                  </a:cubicBezTo>
                  <a:cubicBezTo>
                    <a:pt x="3025" y="4033"/>
                    <a:pt x="3615" y="3335"/>
                    <a:pt x="4018" y="2979"/>
                  </a:cubicBezTo>
                  <a:cubicBezTo>
                    <a:pt x="4042" y="2960"/>
                    <a:pt x="4069" y="2952"/>
                    <a:pt x="4096" y="2952"/>
                  </a:cubicBezTo>
                  <a:close/>
                  <a:moveTo>
                    <a:pt x="4222" y="3957"/>
                  </a:moveTo>
                  <a:cubicBezTo>
                    <a:pt x="4263" y="3957"/>
                    <a:pt x="4303" y="3970"/>
                    <a:pt x="4328" y="3987"/>
                  </a:cubicBezTo>
                  <a:cubicBezTo>
                    <a:pt x="4359" y="4064"/>
                    <a:pt x="4359" y="4142"/>
                    <a:pt x="4313" y="4204"/>
                  </a:cubicBezTo>
                  <a:cubicBezTo>
                    <a:pt x="4049" y="4437"/>
                    <a:pt x="3506" y="4979"/>
                    <a:pt x="3506" y="4979"/>
                  </a:cubicBezTo>
                  <a:cubicBezTo>
                    <a:pt x="3491" y="4995"/>
                    <a:pt x="3460"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2552" y="4557"/>
                  </a:moveTo>
                  <a:cubicBezTo>
                    <a:pt x="2583" y="4557"/>
                    <a:pt x="2613" y="4567"/>
                    <a:pt x="2638" y="4592"/>
                  </a:cubicBezTo>
                  <a:cubicBezTo>
                    <a:pt x="2700" y="4654"/>
                    <a:pt x="2715" y="4747"/>
                    <a:pt x="2653" y="4809"/>
                  </a:cubicBezTo>
                  <a:cubicBezTo>
                    <a:pt x="2327" y="5197"/>
                    <a:pt x="1940" y="5848"/>
                    <a:pt x="1940" y="5848"/>
                  </a:cubicBezTo>
                  <a:cubicBezTo>
                    <a:pt x="1924" y="5910"/>
                    <a:pt x="1878" y="5926"/>
                    <a:pt x="1831" y="5926"/>
                  </a:cubicBezTo>
                  <a:cubicBezTo>
                    <a:pt x="1785" y="5926"/>
                    <a:pt x="1769" y="5926"/>
                    <a:pt x="1754" y="5910"/>
                  </a:cubicBezTo>
                  <a:cubicBezTo>
                    <a:pt x="1691" y="5848"/>
                    <a:pt x="1676" y="5770"/>
                    <a:pt x="1676" y="5693"/>
                  </a:cubicBezTo>
                  <a:cubicBezTo>
                    <a:pt x="1691" y="5677"/>
                    <a:pt x="2079" y="5026"/>
                    <a:pt x="2420" y="4607"/>
                  </a:cubicBezTo>
                  <a:cubicBezTo>
                    <a:pt x="2458" y="4579"/>
                    <a:pt x="2506" y="4557"/>
                    <a:pt x="2552" y="4557"/>
                  </a:cubicBezTo>
                  <a:close/>
                  <a:moveTo>
                    <a:pt x="1478" y="6332"/>
                  </a:moveTo>
                  <a:cubicBezTo>
                    <a:pt x="1564" y="6332"/>
                    <a:pt x="1654" y="6374"/>
                    <a:pt x="1707" y="6437"/>
                  </a:cubicBezTo>
                  <a:cubicBezTo>
                    <a:pt x="1785" y="6530"/>
                    <a:pt x="1769" y="6701"/>
                    <a:pt x="1645" y="6779"/>
                  </a:cubicBezTo>
                  <a:lnTo>
                    <a:pt x="1567" y="6779"/>
                  </a:lnTo>
                  <a:cubicBezTo>
                    <a:pt x="1474" y="6779"/>
                    <a:pt x="1397" y="6748"/>
                    <a:pt x="1335" y="6670"/>
                  </a:cubicBezTo>
                  <a:cubicBezTo>
                    <a:pt x="1288" y="6577"/>
                    <a:pt x="1288" y="6453"/>
                    <a:pt x="1335" y="6375"/>
                  </a:cubicBezTo>
                  <a:lnTo>
                    <a:pt x="1366" y="6360"/>
                  </a:lnTo>
                  <a:cubicBezTo>
                    <a:pt x="1400" y="6340"/>
                    <a:pt x="1438" y="6332"/>
                    <a:pt x="1478" y="6332"/>
                  </a:cubicBezTo>
                  <a:close/>
                  <a:moveTo>
                    <a:pt x="2638" y="6701"/>
                  </a:moveTo>
                  <a:lnTo>
                    <a:pt x="2638" y="6748"/>
                  </a:lnTo>
                  <a:cubicBezTo>
                    <a:pt x="2638" y="6825"/>
                    <a:pt x="2638" y="6872"/>
                    <a:pt x="2622" y="6949"/>
                  </a:cubicBezTo>
                  <a:cubicBezTo>
                    <a:pt x="2576" y="7011"/>
                    <a:pt x="2529" y="7073"/>
                    <a:pt x="2451" y="7073"/>
                  </a:cubicBezTo>
                  <a:lnTo>
                    <a:pt x="2405" y="7073"/>
                  </a:lnTo>
                  <a:cubicBezTo>
                    <a:pt x="2312" y="7058"/>
                    <a:pt x="2265" y="6949"/>
                    <a:pt x="2296" y="6872"/>
                  </a:cubicBezTo>
                  <a:cubicBezTo>
                    <a:pt x="2312" y="6825"/>
                    <a:pt x="2327" y="6779"/>
                    <a:pt x="2389" y="6732"/>
                  </a:cubicBezTo>
                  <a:lnTo>
                    <a:pt x="2420" y="6701"/>
                  </a:lnTo>
                  <a:close/>
                  <a:moveTo>
                    <a:pt x="1878" y="7709"/>
                  </a:moveTo>
                  <a:cubicBezTo>
                    <a:pt x="1955" y="7709"/>
                    <a:pt x="2017" y="7725"/>
                    <a:pt x="2064" y="7771"/>
                  </a:cubicBezTo>
                  <a:cubicBezTo>
                    <a:pt x="2095" y="7818"/>
                    <a:pt x="2110" y="7864"/>
                    <a:pt x="2110" y="7911"/>
                  </a:cubicBezTo>
                  <a:cubicBezTo>
                    <a:pt x="2110" y="8004"/>
                    <a:pt x="2017" y="8081"/>
                    <a:pt x="1924" y="8097"/>
                  </a:cubicBezTo>
                  <a:lnTo>
                    <a:pt x="1862" y="8097"/>
                  </a:lnTo>
                  <a:cubicBezTo>
                    <a:pt x="1785" y="8097"/>
                    <a:pt x="1722" y="8081"/>
                    <a:pt x="1676" y="8066"/>
                  </a:cubicBezTo>
                  <a:lnTo>
                    <a:pt x="1629" y="8050"/>
                  </a:lnTo>
                  <a:lnTo>
                    <a:pt x="1676" y="7756"/>
                  </a:lnTo>
                  <a:lnTo>
                    <a:pt x="1707" y="7756"/>
                  </a:lnTo>
                  <a:cubicBezTo>
                    <a:pt x="1769" y="7740"/>
                    <a:pt x="1831" y="7709"/>
                    <a:pt x="1878" y="7709"/>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86" y="11633"/>
                    <a:pt x="1955" y="11633"/>
                    <a:pt x="1940" y="11633"/>
                  </a:cubicBezTo>
                  <a:cubicBezTo>
                    <a:pt x="1878" y="11633"/>
                    <a:pt x="1831" y="11618"/>
                    <a:pt x="1800" y="11556"/>
                  </a:cubicBezTo>
                  <a:cubicBezTo>
                    <a:pt x="1660" y="11230"/>
                    <a:pt x="1707" y="10734"/>
                    <a:pt x="1707" y="10718"/>
                  </a:cubicBezTo>
                  <a:cubicBezTo>
                    <a:pt x="1707" y="10640"/>
                    <a:pt x="1785" y="10578"/>
                    <a:pt x="1862" y="10578"/>
                  </a:cubicBezTo>
                  <a:close/>
                  <a:moveTo>
                    <a:pt x="2958" y="13151"/>
                  </a:moveTo>
                  <a:cubicBezTo>
                    <a:pt x="2993" y="13151"/>
                    <a:pt x="3028" y="13161"/>
                    <a:pt x="3056" y="13184"/>
                  </a:cubicBezTo>
                  <a:lnTo>
                    <a:pt x="3087" y="13200"/>
                  </a:lnTo>
                  <a:lnTo>
                    <a:pt x="3087" y="13215"/>
                  </a:lnTo>
                  <a:cubicBezTo>
                    <a:pt x="3103" y="13293"/>
                    <a:pt x="3118" y="13370"/>
                    <a:pt x="3087" y="13448"/>
                  </a:cubicBezTo>
                  <a:cubicBezTo>
                    <a:pt x="3072" y="13510"/>
                    <a:pt x="2979" y="13556"/>
                    <a:pt x="2932" y="13556"/>
                  </a:cubicBezTo>
                  <a:cubicBezTo>
                    <a:pt x="2901" y="13556"/>
                    <a:pt x="2870" y="13556"/>
                    <a:pt x="2855" y="13525"/>
                  </a:cubicBezTo>
                  <a:cubicBezTo>
                    <a:pt x="2793" y="13432"/>
                    <a:pt x="2777" y="13339"/>
                    <a:pt x="2808" y="13231"/>
                  </a:cubicBezTo>
                  <a:cubicBezTo>
                    <a:pt x="2838" y="13181"/>
                    <a:pt x="2898" y="13151"/>
                    <a:pt x="2958" y="13151"/>
                  </a:cubicBezTo>
                  <a:close/>
                  <a:moveTo>
                    <a:pt x="1285" y="11801"/>
                  </a:moveTo>
                  <a:cubicBezTo>
                    <a:pt x="1301" y="11801"/>
                    <a:pt x="1318" y="11802"/>
                    <a:pt x="1335" y="11804"/>
                  </a:cubicBezTo>
                  <a:cubicBezTo>
                    <a:pt x="1490" y="11850"/>
                    <a:pt x="1598" y="11974"/>
                    <a:pt x="1645" y="12098"/>
                  </a:cubicBezTo>
                  <a:cubicBezTo>
                    <a:pt x="1862" y="12502"/>
                    <a:pt x="1986" y="12905"/>
                    <a:pt x="2033" y="13355"/>
                  </a:cubicBezTo>
                  <a:cubicBezTo>
                    <a:pt x="2079" y="13649"/>
                    <a:pt x="1924" y="13944"/>
                    <a:pt x="1645" y="14037"/>
                  </a:cubicBezTo>
                  <a:cubicBezTo>
                    <a:pt x="1614" y="14053"/>
                    <a:pt x="1552" y="14053"/>
                    <a:pt x="1521" y="14053"/>
                  </a:cubicBezTo>
                  <a:cubicBezTo>
                    <a:pt x="1257" y="14053"/>
                    <a:pt x="1133" y="13789"/>
                    <a:pt x="1087" y="13680"/>
                  </a:cubicBezTo>
                  <a:cubicBezTo>
                    <a:pt x="916" y="13277"/>
                    <a:pt x="699" y="12734"/>
                    <a:pt x="854" y="12191"/>
                  </a:cubicBezTo>
                  <a:cubicBezTo>
                    <a:pt x="912" y="11989"/>
                    <a:pt x="1064" y="11801"/>
                    <a:pt x="1285" y="11801"/>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94" y="14968"/>
                  </a:cubicBezTo>
                  <a:lnTo>
                    <a:pt x="3180" y="14533"/>
                  </a:lnTo>
                  <a:cubicBezTo>
                    <a:pt x="3215" y="14476"/>
                    <a:pt x="3266" y="14444"/>
                    <a:pt x="3322" y="14444"/>
                  </a:cubicBezTo>
                  <a:cubicBezTo>
                    <a:pt x="3342" y="14444"/>
                    <a:pt x="3362" y="14448"/>
                    <a:pt x="3382" y="14456"/>
                  </a:cubicBezTo>
                  <a:cubicBezTo>
                    <a:pt x="3460" y="14502"/>
                    <a:pt x="3491" y="14580"/>
                    <a:pt x="3460" y="14657"/>
                  </a:cubicBezTo>
                  <a:lnTo>
                    <a:pt x="3242" y="15138"/>
                  </a:lnTo>
                  <a:cubicBezTo>
                    <a:pt x="3429" y="15231"/>
                    <a:pt x="3646" y="15355"/>
                    <a:pt x="3847"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8" y="15541"/>
                    <a:pt x="3211" y="15464"/>
                  </a:cubicBezTo>
                  <a:lnTo>
                    <a:pt x="3211" y="15464"/>
                  </a:lnTo>
                  <a:cubicBezTo>
                    <a:pt x="3320" y="15697"/>
                    <a:pt x="3398"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6"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2" y="14701"/>
                    <a:pt x="2326" y="14701"/>
                  </a:cubicBezTo>
                  <a:cubicBezTo>
                    <a:pt x="2347" y="14701"/>
                    <a:pt x="2368" y="14707"/>
                    <a:pt x="2389" y="14719"/>
                  </a:cubicBezTo>
                  <a:cubicBezTo>
                    <a:pt x="2467" y="14735"/>
                    <a:pt x="2529" y="14766"/>
                    <a:pt x="2607" y="14813"/>
                  </a:cubicBezTo>
                  <a:cubicBezTo>
                    <a:pt x="2529" y="14688"/>
                    <a:pt x="2467" y="14580"/>
                    <a:pt x="2405" y="14456"/>
                  </a:cubicBezTo>
                  <a:lnTo>
                    <a:pt x="2653" y="14332"/>
                  </a:lnTo>
                  <a:close/>
                  <a:moveTo>
                    <a:pt x="4669" y="16426"/>
                  </a:moveTo>
                  <a:cubicBezTo>
                    <a:pt x="4731" y="16426"/>
                    <a:pt x="4793" y="16441"/>
                    <a:pt x="4824" y="16503"/>
                  </a:cubicBezTo>
                  <a:cubicBezTo>
                    <a:pt x="4871" y="16550"/>
                    <a:pt x="4886" y="16612"/>
                    <a:pt x="4886" y="16689"/>
                  </a:cubicBezTo>
                  <a:cubicBezTo>
                    <a:pt x="4871" y="16751"/>
                    <a:pt x="4809" y="16782"/>
                    <a:pt x="4747" y="16813"/>
                  </a:cubicBezTo>
                  <a:lnTo>
                    <a:pt x="4700" y="16813"/>
                  </a:lnTo>
                  <a:cubicBezTo>
                    <a:pt x="4654" y="16813"/>
                    <a:pt x="4623" y="16782"/>
                    <a:pt x="4576" y="16767"/>
                  </a:cubicBezTo>
                  <a:cubicBezTo>
                    <a:pt x="4545" y="16736"/>
                    <a:pt x="4499" y="16658"/>
                    <a:pt x="4514" y="16596"/>
                  </a:cubicBezTo>
                  <a:cubicBezTo>
                    <a:pt x="4514" y="16534"/>
                    <a:pt x="4561" y="16472"/>
                    <a:pt x="4623"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42" y="16968"/>
                    <a:pt x="3227"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6319" y="17865"/>
                  </a:moveTo>
                  <a:cubicBezTo>
                    <a:pt x="6327" y="17865"/>
                    <a:pt x="6336" y="17866"/>
                    <a:pt x="6344" y="17868"/>
                  </a:cubicBezTo>
                  <a:lnTo>
                    <a:pt x="6329" y="17930"/>
                  </a:lnTo>
                  <a:lnTo>
                    <a:pt x="6329" y="17945"/>
                  </a:lnTo>
                  <a:lnTo>
                    <a:pt x="6344" y="17899"/>
                  </a:lnTo>
                  <a:lnTo>
                    <a:pt x="6515" y="17930"/>
                  </a:lnTo>
                  <a:lnTo>
                    <a:pt x="6453" y="18225"/>
                  </a:lnTo>
                  <a:lnTo>
                    <a:pt x="6437" y="18240"/>
                  </a:lnTo>
                  <a:cubicBezTo>
                    <a:pt x="6422" y="18256"/>
                    <a:pt x="6406" y="18256"/>
                    <a:pt x="6360" y="18256"/>
                  </a:cubicBezTo>
                  <a:cubicBezTo>
                    <a:pt x="6282" y="18256"/>
                    <a:pt x="6189" y="18209"/>
                    <a:pt x="6143" y="18132"/>
                  </a:cubicBezTo>
                  <a:cubicBezTo>
                    <a:pt x="6112" y="18070"/>
                    <a:pt x="6127" y="17992"/>
                    <a:pt x="6189" y="17930"/>
                  </a:cubicBezTo>
                  <a:cubicBezTo>
                    <a:pt x="6216" y="17903"/>
                    <a:pt x="6266" y="17865"/>
                    <a:pt x="6319" y="17865"/>
                  </a:cubicBezTo>
                  <a:close/>
                  <a:moveTo>
                    <a:pt x="5061" y="17886"/>
                  </a:moveTo>
                  <a:cubicBezTo>
                    <a:pt x="5134" y="17886"/>
                    <a:pt x="5206" y="17928"/>
                    <a:pt x="5228" y="17992"/>
                  </a:cubicBezTo>
                  <a:cubicBezTo>
                    <a:pt x="5274" y="18054"/>
                    <a:pt x="5274" y="18085"/>
                    <a:pt x="5259" y="18147"/>
                  </a:cubicBezTo>
                  <a:cubicBezTo>
                    <a:pt x="5228" y="18209"/>
                    <a:pt x="5197" y="18240"/>
                    <a:pt x="5166" y="18256"/>
                  </a:cubicBezTo>
                  <a:cubicBezTo>
                    <a:pt x="5135" y="18287"/>
                    <a:pt x="5119" y="18287"/>
                    <a:pt x="5088" y="18287"/>
                  </a:cubicBezTo>
                  <a:cubicBezTo>
                    <a:pt x="5011" y="18287"/>
                    <a:pt x="4948" y="18240"/>
                    <a:pt x="4886" y="18178"/>
                  </a:cubicBezTo>
                  <a:cubicBezTo>
                    <a:pt x="4840"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35" y="18628"/>
                    <a:pt x="4189" y="18566"/>
                    <a:pt x="4189" y="18519"/>
                  </a:cubicBezTo>
                  <a:cubicBezTo>
                    <a:pt x="4189" y="18457"/>
                    <a:pt x="4235" y="18395"/>
                    <a:pt x="4266" y="18364"/>
                  </a:cubicBezTo>
                  <a:cubicBezTo>
                    <a:pt x="4295" y="18341"/>
                    <a:pt x="4331" y="18331"/>
                    <a:pt x="4370" y="18331"/>
                  </a:cubicBezTo>
                  <a:close/>
                  <a:moveTo>
                    <a:pt x="6678" y="18803"/>
                  </a:moveTo>
                  <a:cubicBezTo>
                    <a:pt x="6705" y="18803"/>
                    <a:pt x="6734" y="18812"/>
                    <a:pt x="6763" y="18830"/>
                  </a:cubicBezTo>
                  <a:cubicBezTo>
                    <a:pt x="6763" y="18830"/>
                    <a:pt x="7446" y="19186"/>
                    <a:pt x="7818" y="19295"/>
                  </a:cubicBezTo>
                  <a:cubicBezTo>
                    <a:pt x="7895" y="19310"/>
                    <a:pt x="7926" y="19388"/>
                    <a:pt x="7926" y="19465"/>
                  </a:cubicBezTo>
                  <a:cubicBezTo>
                    <a:pt x="7911" y="19543"/>
                    <a:pt x="7849" y="19574"/>
                    <a:pt x="7802" y="19574"/>
                  </a:cubicBezTo>
                  <a:lnTo>
                    <a:pt x="7756" y="19574"/>
                  </a:lnTo>
                  <a:cubicBezTo>
                    <a:pt x="7352" y="19465"/>
                    <a:pt x="6655" y="19093"/>
                    <a:pt x="6639" y="19078"/>
                  </a:cubicBezTo>
                  <a:cubicBezTo>
                    <a:pt x="6561" y="19031"/>
                    <a:pt x="6530" y="18954"/>
                    <a:pt x="6577" y="18876"/>
                  </a:cubicBezTo>
                  <a:cubicBezTo>
                    <a:pt x="6596" y="18828"/>
                    <a:pt x="6634" y="18803"/>
                    <a:pt x="6678" y="18803"/>
                  </a:cubicBezTo>
                  <a:close/>
                  <a:moveTo>
                    <a:pt x="5176" y="18616"/>
                  </a:moveTo>
                  <a:cubicBezTo>
                    <a:pt x="5205" y="18616"/>
                    <a:pt x="5234" y="18625"/>
                    <a:pt x="5259" y="18643"/>
                  </a:cubicBezTo>
                  <a:cubicBezTo>
                    <a:pt x="5259" y="18643"/>
                    <a:pt x="5988" y="19233"/>
                    <a:pt x="6717" y="19558"/>
                  </a:cubicBezTo>
                  <a:cubicBezTo>
                    <a:pt x="6763" y="19605"/>
                    <a:pt x="6810" y="19698"/>
                    <a:pt x="6794" y="19760"/>
                  </a:cubicBezTo>
                  <a:cubicBezTo>
                    <a:pt x="6748" y="19791"/>
                    <a:pt x="6717" y="19838"/>
                    <a:pt x="6655" y="19838"/>
                  </a:cubicBezTo>
                  <a:cubicBezTo>
                    <a:pt x="6639" y="19838"/>
                    <a:pt x="6608" y="19807"/>
                    <a:pt x="6592" y="19807"/>
                  </a:cubicBezTo>
                  <a:cubicBezTo>
                    <a:pt x="5833" y="19465"/>
                    <a:pt x="5119" y="18876"/>
                    <a:pt x="5088" y="18861"/>
                  </a:cubicBezTo>
                  <a:cubicBezTo>
                    <a:pt x="5026" y="18830"/>
                    <a:pt x="5011" y="18721"/>
                    <a:pt x="5057" y="18674"/>
                  </a:cubicBezTo>
                  <a:cubicBezTo>
                    <a:pt x="5085" y="18637"/>
                    <a:pt x="5130" y="18616"/>
                    <a:pt x="5176" y="18616"/>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6"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75" y="20362"/>
                  </a:moveTo>
                  <a:cubicBezTo>
                    <a:pt x="12533" y="20362"/>
                    <a:pt x="12588" y="20402"/>
                    <a:pt x="12610" y="20458"/>
                  </a:cubicBezTo>
                  <a:cubicBezTo>
                    <a:pt x="12641" y="20536"/>
                    <a:pt x="12610" y="20629"/>
                    <a:pt x="12533" y="20644"/>
                  </a:cubicBezTo>
                  <a:cubicBezTo>
                    <a:pt x="12222" y="20768"/>
                    <a:pt x="11525" y="20784"/>
                    <a:pt x="11478" y="20784"/>
                  </a:cubicBezTo>
                  <a:cubicBezTo>
                    <a:pt x="11400" y="20784"/>
                    <a:pt x="11338" y="20722"/>
                    <a:pt x="11338" y="20644"/>
                  </a:cubicBezTo>
                  <a:cubicBezTo>
                    <a:pt x="11338" y="20567"/>
                    <a:pt x="11400" y="20505"/>
                    <a:pt x="11463" y="20489"/>
                  </a:cubicBezTo>
                  <a:cubicBezTo>
                    <a:pt x="11633" y="20489"/>
                    <a:pt x="12176" y="20458"/>
                    <a:pt x="12409" y="20380"/>
                  </a:cubicBezTo>
                  <a:cubicBezTo>
                    <a:pt x="12430" y="20368"/>
                    <a:pt x="12452" y="20362"/>
                    <a:pt x="12475" y="20362"/>
                  </a:cubicBezTo>
                  <a:close/>
                  <a:moveTo>
                    <a:pt x="10672" y="1"/>
                  </a:moveTo>
                  <a:cubicBezTo>
                    <a:pt x="4778" y="1"/>
                    <a:pt x="1" y="4762"/>
                    <a:pt x="1" y="10656"/>
                  </a:cubicBezTo>
                  <a:cubicBezTo>
                    <a:pt x="1" y="16550"/>
                    <a:pt x="4778" y="21327"/>
                    <a:pt x="10672" y="21327"/>
                  </a:cubicBezTo>
                  <a:cubicBezTo>
                    <a:pt x="13091" y="21327"/>
                    <a:pt x="15324" y="20505"/>
                    <a:pt x="17139" y="19140"/>
                  </a:cubicBezTo>
                  <a:lnTo>
                    <a:pt x="17139" y="19140"/>
                  </a:lnTo>
                  <a:cubicBezTo>
                    <a:pt x="16984" y="19248"/>
                    <a:pt x="16813" y="19357"/>
                    <a:pt x="16658" y="19481"/>
                  </a:cubicBezTo>
                  <a:cubicBezTo>
                    <a:pt x="15511" y="19993"/>
                    <a:pt x="14239" y="20256"/>
                    <a:pt x="12889" y="20256"/>
                  </a:cubicBezTo>
                  <a:cubicBezTo>
                    <a:pt x="12222" y="20256"/>
                    <a:pt x="11556" y="20194"/>
                    <a:pt x="10935" y="20055"/>
                  </a:cubicBezTo>
                  <a:lnTo>
                    <a:pt x="10935" y="20101"/>
                  </a:lnTo>
                  <a:cubicBezTo>
                    <a:pt x="10935" y="20148"/>
                    <a:pt x="10935" y="20179"/>
                    <a:pt x="10920" y="20225"/>
                  </a:cubicBezTo>
                  <a:cubicBezTo>
                    <a:pt x="10858" y="20380"/>
                    <a:pt x="10672" y="20396"/>
                    <a:pt x="10532" y="20411"/>
                  </a:cubicBezTo>
                  <a:cubicBezTo>
                    <a:pt x="10439" y="20427"/>
                    <a:pt x="10315" y="20427"/>
                    <a:pt x="10222" y="20427"/>
                  </a:cubicBezTo>
                  <a:cubicBezTo>
                    <a:pt x="9865" y="20427"/>
                    <a:pt x="9617" y="20380"/>
                    <a:pt x="9400" y="20256"/>
                  </a:cubicBezTo>
                  <a:cubicBezTo>
                    <a:pt x="9353" y="20225"/>
                    <a:pt x="9214" y="20148"/>
                    <a:pt x="9198" y="20008"/>
                  </a:cubicBezTo>
                  <a:cubicBezTo>
                    <a:pt x="9198" y="19946"/>
                    <a:pt x="9214" y="19869"/>
                    <a:pt x="9245" y="19807"/>
                  </a:cubicBezTo>
                  <a:cubicBezTo>
                    <a:pt x="9307" y="19714"/>
                    <a:pt x="9431" y="19698"/>
                    <a:pt x="9539" y="19683"/>
                  </a:cubicBezTo>
                  <a:cubicBezTo>
                    <a:pt x="5879" y="18318"/>
                    <a:pt x="3273" y="14797"/>
                    <a:pt x="3273" y="10656"/>
                  </a:cubicBezTo>
                  <a:cubicBezTo>
                    <a:pt x="3273" y="8081"/>
                    <a:pt x="4282" y="5755"/>
                    <a:pt x="5941" y="4033"/>
                  </a:cubicBezTo>
                  <a:cubicBezTo>
                    <a:pt x="5879" y="3987"/>
                    <a:pt x="5817" y="3940"/>
                    <a:pt x="5786" y="3863"/>
                  </a:cubicBezTo>
                  <a:cubicBezTo>
                    <a:pt x="5755" y="3816"/>
                    <a:pt x="5739" y="3785"/>
                    <a:pt x="5739" y="3739"/>
                  </a:cubicBezTo>
                  <a:cubicBezTo>
                    <a:pt x="5724" y="3584"/>
                    <a:pt x="5817" y="3444"/>
                    <a:pt x="6019" y="3335"/>
                  </a:cubicBezTo>
                  <a:cubicBezTo>
                    <a:pt x="6273" y="3171"/>
                    <a:pt x="6656" y="2978"/>
                    <a:pt x="7059" y="2978"/>
                  </a:cubicBezTo>
                  <a:cubicBezTo>
                    <a:pt x="7074" y="2978"/>
                    <a:pt x="7089" y="2978"/>
                    <a:pt x="7104" y="2979"/>
                  </a:cubicBezTo>
                  <a:cubicBezTo>
                    <a:pt x="8702" y="1769"/>
                    <a:pt x="10703" y="1040"/>
                    <a:pt x="12874" y="1040"/>
                  </a:cubicBezTo>
                  <a:cubicBezTo>
                    <a:pt x="14208" y="1040"/>
                    <a:pt x="15479" y="1335"/>
                    <a:pt x="16643" y="1816"/>
                  </a:cubicBezTo>
                  <a:cubicBezTo>
                    <a:pt x="14937" y="683"/>
                    <a:pt x="12874" y="1"/>
                    <a:pt x="10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26"/>
            <p:cNvSpPr/>
            <p:nvPr/>
          </p:nvSpPr>
          <p:spPr>
            <a:xfrm>
              <a:off x="6419763" y="3952650"/>
              <a:ext cx="3525" cy="14775"/>
            </a:xfrm>
            <a:custGeom>
              <a:avLst/>
              <a:gdLst/>
              <a:ahLst/>
              <a:cxnLst/>
              <a:rect l="l" t="t" r="r" b="b"/>
              <a:pathLst>
                <a:path w="141" h="591" extrusionOk="0">
                  <a:moveTo>
                    <a:pt x="1" y="1"/>
                  </a:moveTo>
                  <a:cubicBezTo>
                    <a:pt x="32" y="202"/>
                    <a:pt x="78" y="389"/>
                    <a:pt x="140" y="590"/>
                  </a:cubicBezTo>
                  <a:cubicBezTo>
                    <a:pt x="94" y="389"/>
                    <a:pt x="63" y="20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26"/>
            <p:cNvSpPr/>
            <p:nvPr/>
          </p:nvSpPr>
          <p:spPr>
            <a:xfrm>
              <a:off x="593276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26"/>
            <p:cNvSpPr/>
            <p:nvPr/>
          </p:nvSpPr>
          <p:spPr>
            <a:xfrm>
              <a:off x="6404263" y="3909250"/>
              <a:ext cx="4300" cy="9700"/>
            </a:xfrm>
            <a:custGeom>
              <a:avLst/>
              <a:gdLst/>
              <a:ahLst/>
              <a:cxnLst/>
              <a:rect l="l" t="t" r="r" b="b"/>
              <a:pathLst>
                <a:path w="172" h="388" extrusionOk="0">
                  <a:moveTo>
                    <a:pt x="1" y="0"/>
                  </a:moveTo>
                  <a:cubicBezTo>
                    <a:pt x="63" y="124"/>
                    <a:pt x="109" y="264"/>
                    <a:pt x="171" y="387"/>
                  </a:cubicBezTo>
                  <a:cubicBezTo>
                    <a:pt x="109" y="248"/>
                    <a:pt x="63" y="1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26"/>
            <p:cNvSpPr/>
            <p:nvPr/>
          </p:nvSpPr>
          <p:spPr>
            <a:xfrm>
              <a:off x="6415513" y="3938300"/>
              <a:ext cx="4275" cy="14375"/>
            </a:xfrm>
            <a:custGeom>
              <a:avLst/>
              <a:gdLst/>
              <a:ahLst/>
              <a:cxnLst/>
              <a:rect l="l" t="t" r="r" b="b"/>
              <a:pathLst>
                <a:path w="171" h="575" extrusionOk="0">
                  <a:moveTo>
                    <a:pt x="0" y="1"/>
                  </a:moveTo>
                  <a:cubicBezTo>
                    <a:pt x="29" y="108"/>
                    <a:pt x="65" y="220"/>
                    <a:pt x="102" y="343"/>
                  </a:cubicBezTo>
                  <a:lnTo>
                    <a:pt x="102" y="343"/>
                  </a:lnTo>
                  <a:lnTo>
                    <a:pt x="0" y="1"/>
                  </a:lnTo>
                  <a:close/>
                  <a:moveTo>
                    <a:pt x="102" y="343"/>
                  </a:moveTo>
                  <a:lnTo>
                    <a:pt x="171" y="575"/>
                  </a:lnTo>
                  <a:cubicBezTo>
                    <a:pt x="148" y="493"/>
                    <a:pt x="124" y="416"/>
                    <a:pt x="102" y="3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26"/>
            <p:cNvSpPr/>
            <p:nvPr/>
          </p:nvSpPr>
          <p:spPr>
            <a:xfrm>
              <a:off x="5919988" y="4055025"/>
              <a:ext cx="19400" cy="42275"/>
            </a:xfrm>
            <a:custGeom>
              <a:avLst/>
              <a:gdLst/>
              <a:ahLst/>
              <a:cxnLst/>
              <a:rect l="l" t="t" r="r" b="b"/>
              <a:pathLst>
                <a:path w="776" h="1691" extrusionOk="0">
                  <a:moveTo>
                    <a:pt x="279" y="0"/>
                  </a:moveTo>
                  <a:cubicBezTo>
                    <a:pt x="217" y="0"/>
                    <a:pt x="155" y="78"/>
                    <a:pt x="124" y="186"/>
                  </a:cubicBezTo>
                  <a:cubicBezTo>
                    <a:pt x="0" y="636"/>
                    <a:pt x="171" y="1117"/>
                    <a:pt x="357" y="1489"/>
                  </a:cubicBezTo>
                  <a:cubicBezTo>
                    <a:pt x="403" y="1613"/>
                    <a:pt x="465" y="1691"/>
                    <a:pt x="527" y="1691"/>
                  </a:cubicBezTo>
                  <a:lnTo>
                    <a:pt x="558" y="1691"/>
                  </a:lnTo>
                  <a:cubicBezTo>
                    <a:pt x="698" y="1629"/>
                    <a:pt x="776" y="1474"/>
                    <a:pt x="760" y="1319"/>
                  </a:cubicBezTo>
                  <a:cubicBezTo>
                    <a:pt x="698" y="915"/>
                    <a:pt x="589" y="528"/>
                    <a:pt x="403" y="155"/>
                  </a:cubicBezTo>
                  <a:cubicBezTo>
                    <a:pt x="357" y="31"/>
                    <a:pt x="310"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26"/>
            <p:cNvSpPr/>
            <p:nvPr/>
          </p:nvSpPr>
          <p:spPr>
            <a:xfrm>
              <a:off x="6037838" y="3827000"/>
              <a:ext cx="34550" cy="26425"/>
            </a:xfrm>
            <a:custGeom>
              <a:avLst/>
              <a:gdLst/>
              <a:ahLst/>
              <a:cxnLst/>
              <a:rect l="l" t="t" r="r" b="b"/>
              <a:pathLst>
                <a:path w="1382" h="1057" extrusionOk="0">
                  <a:moveTo>
                    <a:pt x="1336" y="1"/>
                  </a:moveTo>
                  <a:cubicBezTo>
                    <a:pt x="933" y="1"/>
                    <a:pt x="550" y="194"/>
                    <a:pt x="296" y="358"/>
                  </a:cubicBezTo>
                  <a:cubicBezTo>
                    <a:pt x="94" y="467"/>
                    <a:pt x="1" y="607"/>
                    <a:pt x="16" y="762"/>
                  </a:cubicBezTo>
                  <a:cubicBezTo>
                    <a:pt x="16" y="808"/>
                    <a:pt x="32" y="839"/>
                    <a:pt x="63" y="886"/>
                  </a:cubicBezTo>
                  <a:cubicBezTo>
                    <a:pt x="94" y="963"/>
                    <a:pt x="156" y="1010"/>
                    <a:pt x="218" y="1056"/>
                  </a:cubicBezTo>
                  <a:cubicBezTo>
                    <a:pt x="265" y="979"/>
                    <a:pt x="327" y="901"/>
                    <a:pt x="404" y="839"/>
                  </a:cubicBezTo>
                  <a:cubicBezTo>
                    <a:pt x="342" y="824"/>
                    <a:pt x="311" y="777"/>
                    <a:pt x="296" y="731"/>
                  </a:cubicBezTo>
                  <a:cubicBezTo>
                    <a:pt x="296" y="700"/>
                    <a:pt x="311" y="669"/>
                    <a:pt x="420" y="607"/>
                  </a:cubicBezTo>
                  <a:cubicBezTo>
                    <a:pt x="559" y="529"/>
                    <a:pt x="761" y="436"/>
                    <a:pt x="947" y="358"/>
                  </a:cubicBezTo>
                  <a:cubicBezTo>
                    <a:pt x="1087" y="234"/>
                    <a:pt x="1226" y="126"/>
                    <a:pt x="1381" y="2"/>
                  </a:cubicBezTo>
                  <a:cubicBezTo>
                    <a:pt x="1366" y="1"/>
                    <a:pt x="1351" y="1"/>
                    <a:pt x="1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26"/>
            <p:cNvSpPr/>
            <p:nvPr/>
          </p:nvSpPr>
          <p:spPr>
            <a:xfrm>
              <a:off x="6123538" y="4243850"/>
              <a:ext cx="44225" cy="19400"/>
            </a:xfrm>
            <a:custGeom>
              <a:avLst/>
              <a:gdLst/>
              <a:ahLst/>
              <a:cxnLst/>
              <a:rect l="l" t="t" r="r" b="b"/>
              <a:pathLst>
                <a:path w="1769" h="776" extrusionOk="0">
                  <a:moveTo>
                    <a:pt x="777" y="285"/>
                  </a:moveTo>
                  <a:cubicBezTo>
                    <a:pt x="955" y="285"/>
                    <a:pt x="1137" y="293"/>
                    <a:pt x="1319" y="311"/>
                  </a:cubicBezTo>
                  <a:cubicBezTo>
                    <a:pt x="1412" y="342"/>
                    <a:pt x="1489" y="388"/>
                    <a:pt x="1489" y="419"/>
                  </a:cubicBezTo>
                  <a:cubicBezTo>
                    <a:pt x="1489" y="419"/>
                    <a:pt x="1474" y="450"/>
                    <a:pt x="1334" y="450"/>
                  </a:cubicBezTo>
                  <a:cubicBezTo>
                    <a:pt x="1241" y="466"/>
                    <a:pt x="1148" y="466"/>
                    <a:pt x="1055" y="466"/>
                  </a:cubicBezTo>
                  <a:cubicBezTo>
                    <a:pt x="761" y="466"/>
                    <a:pt x="528" y="435"/>
                    <a:pt x="373" y="342"/>
                  </a:cubicBezTo>
                  <a:cubicBezTo>
                    <a:pt x="357" y="342"/>
                    <a:pt x="357" y="311"/>
                    <a:pt x="326" y="311"/>
                  </a:cubicBezTo>
                  <a:cubicBezTo>
                    <a:pt x="357" y="295"/>
                    <a:pt x="373" y="295"/>
                    <a:pt x="404" y="295"/>
                  </a:cubicBezTo>
                  <a:cubicBezTo>
                    <a:pt x="526" y="289"/>
                    <a:pt x="651" y="285"/>
                    <a:pt x="777" y="285"/>
                  </a:cubicBezTo>
                  <a:close/>
                  <a:moveTo>
                    <a:pt x="373" y="1"/>
                  </a:moveTo>
                  <a:cubicBezTo>
                    <a:pt x="280" y="32"/>
                    <a:pt x="156" y="47"/>
                    <a:pt x="78" y="156"/>
                  </a:cubicBezTo>
                  <a:cubicBezTo>
                    <a:pt x="16" y="218"/>
                    <a:pt x="1" y="280"/>
                    <a:pt x="16" y="357"/>
                  </a:cubicBezTo>
                  <a:cubicBezTo>
                    <a:pt x="63" y="497"/>
                    <a:pt x="171" y="574"/>
                    <a:pt x="233" y="605"/>
                  </a:cubicBezTo>
                  <a:cubicBezTo>
                    <a:pt x="450" y="729"/>
                    <a:pt x="714" y="776"/>
                    <a:pt x="1055" y="776"/>
                  </a:cubicBezTo>
                  <a:cubicBezTo>
                    <a:pt x="1164" y="776"/>
                    <a:pt x="1257" y="760"/>
                    <a:pt x="1365" y="760"/>
                  </a:cubicBezTo>
                  <a:cubicBezTo>
                    <a:pt x="1489" y="745"/>
                    <a:pt x="1676" y="729"/>
                    <a:pt x="1753" y="574"/>
                  </a:cubicBezTo>
                  <a:cubicBezTo>
                    <a:pt x="1769" y="528"/>
                    <a:pt x="1769" y="497"/>
                    <a:pt x="1769" y="450"/>
                  </a:cubicBezTo>
                  <a:lnTo>
                    <a:pt x="1769" y="419"/>
                  </a:lnTo>
                  <a:cubicBezTo>
                    <a:pt x="1288" y="311"/>
                    <a:pt x="823" y="187"/>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26"/>
            <p:cNvSpPr/>
            <p:nvPr/>
          </p:nvSpPr>
          <p:spPr>
            <a:xfrm>
              <a:off x="5912613" y="4047400"/>
              <a:ext cx="34150" cy="56500"/>
            </a:xfrm>
            <a:custGeom>
              <a:avLst/>
              <a:gdLst/>
              <a:ahLst/>
              <a:cxnLst/>
              <a:rect l="l" t="t" r="r" b="b"/>
              <a:pathLst>
                <a:path w="1366" h="2260" extrusionOk="0">
                  <a:moveTo>
                    <a:pt x="574" y="305"/>
                  </a:moveTo>
                  <a:cubicBezTo>
                    <a:pt x="605" y="305"/>
                    <a:pt x="652" y="367"/>
                    <a:pt x="683" y="445"/>
                  </a:cubicBezTo>
                  <a:cubicBezTo>
                    <a:pt x="853" y="802"/>
                    <a:pt x="977" y="1189"/>
                    <a:pt x="1040" y="1608"/>
                  </a:cubicBezTo>
                  <a:cubicBezTo>
                    <a:pt x="1055" y="1763"/>
                    <a:pt x="977" y="1918"/>
                    <a:pt x="853" y="1996"/>
                  </a:cubicBezTo>
                  <a:lnTo>
                    <a:pt x="822" y="1996"/>
                  </a:lnTo>
                  <a:cubicBezTo>
                    <a:pt x="760" y="1996"/>
                    <a:pt x="698" y="1918"/>
                    <a:pt x="652" y="1794"/>
                  </a:cubicBezTo>
                  <a:cubicBezTo>
                    <a:pt x="466" y="1422"/>
                    <a:pt x="295" y="941"/>
                    <a:pt x="419" y="491"/>
                  </a:cubicBezTo>
                  <a:cubicBezTo>
                    <a:pt x="450" y="383"/>
                    <a:pt x="512" y="305"/>
                    <a:pt x="574" y="305"/>
                  </a:cubicBezTo>
                  <a:close/>
                  <a:moveTo>
                    <a:pt x="556" y="0"/>
                  </a:moveTo>
                  <a:cubicBezTo>
                    <a:pt x="351" y="0"/>
                    <a:pt x="211" y="206"/>
                    <a:pt x="155" y="398"/>
                  </a:cubicBezTo>
                  <a:cubicBezTo>
                    <a:pt x="0" y="941"/>
                    <a:pt x="202" y="1484"/>
                    <a:pt x="388" y="1887"/>
                  </a:cubicBezTo>
                  <a:cubicBezTo>
                    <a:pt x="435" y="1996"/>
                    <a:pt x="574" y="2260"/>
                    <a:pt x="822" y="2260"/>
                  </a:cubicBezTo>
                  <a:cubicBezTo>
                    <a:pt x="853" y="2260"/>
                    <a:pt x="915" y="2260"/>
                    <a:pt x="962" y="2244"/>
                  </a:cubicBezTo>
                  <a:cubicBezTo>
                    <a:pt x="1210" y="2151"/>
                    <a:pt x="1365" y="1856"/>
                    <a:pt x="1319" y="1562"/>
                  </a:cubicBezTo>
                  <a:cubicBezTo>
                    <a:pt x="1257" y="1112"/>
                    <a:pt x="1133"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26"/>
            <p:cNvSpPr/>
            <p:nvPr/>
          </p:nvSpPr>
          <p:spPr>
            <a:xfrm>
              <a:off x="5948663" y="4110850"/>
              <a:ext cx="44625" cy="47725"/>
            </a:xfrm>
            <a:custGeom>
              <a:avLst/>
              <a:gdLst/>
              <a:ahLst/>
              <a:cxnLst/>
              <a:rect l="l" t="t" r="r" b="b"/>
              <a:pathLst>
                <a:path w="1785" h="1909" extrusionOk="0">
                  <a:moveTo>
                    <a:pt x="497" y="1"/>
                  </a:moveTo>
                  <a:lnTo>
                    <a:pt x="249" y="125"/>
                  </a:lnTo>
                  <a:cubicBezTo>
                    <a:pt x="311" y="249"/>
                    <a:pt x="373" y="357"/>
                    <a:pt x="451" y="482"/>
                  </a:cubicBezTo>
                  <a:cubicBezTo>
                    <a:pt x="373" y="435"/>
                    <a:pt x="311" y="404"/>
                    <a:pt x="233" y="388"/>
                  </a:cubicBezTo>
                  <a:cubicBezTo>
                    <a:pt x="212" y="376"/>
                    <a:pt x="191" y="370"/>
                    <a:pt x="170" y="370"/>
                  </a:cubicBezTo>
                  <a:cubicBezTo>
                    <a:pt x="116"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20"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2" y="1598"/>
                    <a:pt x="1164" y="1366"/>
                    <a:pt x="1055" y="1133"/>
                  </a:cubicBezTo>
                  <a:lnTo>
                    <a:pt x="1055" y="1133"/>
                  </a:lnTo>
                  <a:cubicBezTo>
                    <a:pt x="1242" y="1210"/>
                    <a:pt x="1412" y="1319"/>
                    <a:pt x="1567" y="1397"/>
                  </a:cubicBezTo>
                  <a:cubicBezTo>
                    <a:pt x="1583" y="1412"/>
                    <a:pt x="1614" y="1412"/>
                    <a:pt x="1645" y="1412"/>
                  </a:cubicBezTo>
                  <a:cubicBezTo>
                    <a:pt x="1707" y="1412"/>
                    <a:pt x="1738" y="1397"/>
                    <a:pt x="1784" y="1335"/>
                  </a:cubicBezTo>
                  <a:cubicBezTo>
                    <a:pt x="1784" y="1242"/>
                    <a:pt x="1753" y="1164"/>
                    <a:pt x="1691" y="1117"/>
                  </a:cubicBezTo>
                  <a:cubicBezTo>
                    <a:pt x="1490" y="1024"/>
                    <a:pt x="1273" y="900"/>
                    <a:pt x="1086" y="807"/>
                  </a:cubicBezTo>
                  <a:lnTo>
                    <a:pt x="1304" y="326"/>
                  </a:lnTo>
                  <a:cubicBezTo>
                    <a:pt x="1335" y="249"/>
                    <a:pt x="1304" y="171"/>
                    <a:pt x="1226" y="125"/>
                  </a:cubicBezTo>
                  <a:cubicBezTo>
                    <a:pt x="1206" y="117"/>
                    <a:pt x="1186" y="113"/>
                    <a:pt x="1166" y="113"/>
                  </a:cubicBezTo>
                  <a:cubicBezTo>
                    <a:pt x="1110" y="113"/>
                    <a:pt x="1059" y="145"/>
                    <a:pt x="1024" y="202"/>
                  </a:cubicBezTo>
                  <a:lnTo>
                    <a:pt x="838"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26"/>
            <p:cNvSpPr/>
            <p:nvPr/>
          </p:nvSpPr>
          <p:spPr>
            <a:xfrm>
              <a:off x="5936638" y="3866475"/>
              <a:ext cx="26025" cy="34250"/>
            </a:xfrm>
            <a:custGeom>
              <a:avLst/>
              <a:gdLst/>
              <a:ahLst/>
              <a:cxnLst/>
              <a:rect l="l" t="t" r="r" b="b"/>
              <a:pathLst>
                <a:path w="1041" h="1370" extrusionOk="0">
                  <a:moveTo>
                    <a:pt x="877" y="1"/>
                  </a:moveTo>
                  <a:cubicBezTo>
                    <a:pt x="831" y="1"/>
                    <a:pt x="783" y="23"/>
                    <a:pt x="745" y="51"/>
                  </a:cubicBezTo>
                  <a:cubicBezTo>
                    <a:pt x="404" y="470"/>
                    <a:pt x="16" y="1121"/>
                    <a:pt x="1" y="1137"/>
                  </a:cubicBezTo>
                  <a:cubicBezTo>
                    <a:pt x="1" y="1214"/>
                    <a:pt x="16" y="1292"/>
                    <a:pt x="79" y="1354"/>
                  </a:cubicBezTo>
                  <a:cubicBezTo>
                    <a:pt x="94" y="1370"/>
                    <a:pt x="110" y="1370"/>
                    <a:pt x="156" y="1370"/>
                  </a:cubicBezTo>
                  <a:cubicBezTo>
                    <a:pt x="203" y="1370"/>
                    <a:pt x="249" y="1354"/>
                    <a:pt x="265" y="1292"/>
                  </a:cubicBezTo>
                  <a:cubicBezTo>
                    <a:pt x="265" y="1292"/>
                    <a:pt x="652" y="641"/>
                    <a:pt x="978" y="253"/>
                  </a:cubicBezTo>
                  <a:cubicBezTo>
                    <a:pt x="1040" y="191"/>
                    <a:pt x="1025" y="98"/>
                    <a:pt x="963" y="36"/>
                  </a:cubicBezTo>
                  <a:cubicBezTo>
                    <a:pt x="938" y="11"/>
                    <a:pt x="908"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26"/>
            <p:cNvSpPr/>
            <p:nvPr/>
          </p:nvSpPr>
          <p:spPr>
            <a:xfrm>
              <a:off x="5968438" y="3825775"/>
              <a:ext cx="33000" cy="33475"/>
            </a:xfrm>
            <a:custGeom>
              <a:avLst/>
              <a:gdLst/>
              <a:ahLst/>
              <a:cxnLst/>
              <a:rect l="l" t="t" r="r" b="b"/>
              <a:pathLst>
                <a:path w="1320" h="1339" extrusionOk="0">
                  <a:moveTo>
                    <a:pt x="1150" y="0"/>
                  </a:moveTo>
                  <a:cubicBezTo>
                    <a:pt x="1123" y="0"/>
                    <a:pt x="1096" y="10"/>
                    <a:pt x="1071" y="35"/>
                  </a:cubicBezTo>
                  <a:cubicBezTo>
                    <a:pt x="668" y="392"/>
                    <a:pt x="78" y="1090"/>
                    <a:pt x="63" y="1105"/>
                  </a:cubicBezTo>
                  <a:cubicBezTo>
                    <a:pt x="1" y="1167"/>
                    <a:pt x="16" y="1260"/>
                    <a:pt x="78" y="1291"/>
                  </a:cubicBezTo>
                  <a:cubicBezTo>
                    <a:pt x="78" y="1338"/>
                    <a:pt x="125" y="1338"/>
                    <a:pt x="156" y="1338"/>
                  </a:cubicBezTo>
                  <a:cubicBezTo>
                    <a:pt x="202" y="1338"/>
                    <a:pt x="233" y="1323"/>
                    <a:pt x="280" y="1276"/>
                  </a:cubicBezTo>
                  <a:cubicBezTo>
                    <a:pt x="280" y="1276"/>
                    <a:pt x="854" y="563"/>
                    <a:pt x="1242" y="252"/>
                  </a:cubicBezTo>
                  <a:cubicBezTo>
                    <a:pt x="1304" y="190"/>
                    <a:pt x="1319" y="113"/>
                    <a:pt x="1257" y="51"/>
                  </a:cubicBezTo>
                  <a:cubicBezTo>
                    <a:pt x="1229" y="23"/>
                    <a:pt x="1190"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26"/>
            <p:cNvSpPr/>
            <p:nvPr/>
          </p:nvSpPr>
          <p:spPr>
            <a:xfrm>
              <a:off x="5976188"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25" y="1075"/>
                    <a:pt x="156" y="1075"/>
                  </a:cubicBezTo>
                  <a:cubicBezTo>
                    <a:pt x="203" y="1075"/>
                    <a:pt x="234" y="1060"/>
                    <a:pt x="249" y="1029"/>
                  </a:cubicBezTo>
                  <a:cubicBezTo>
                    <a:pt x="249" y="1029"/>
                    <a:pt x="792" y="486"/>
                    <a:pt x="1056"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26"/>
            <p:cNvSpPr/>
            <p:nvPr/>
          </p:nvSpPr>
          <p:spPr>
            <a:xfrm>
              <a:off x="6137488" y="3766725"/>
              <a:ext cx="47725" cy="8825"/>
            </a:xfrm>
            <a:custGeom>
              <a:avLst/>
              <a:gdLst/>
              <a:ahLst/>
              <a:cxnLst/>
              <a:rect l="l" t="t" r="r" b="b"/>
              <a:pathLst>
                <a:path w="1909" h="353" extrusionOk="0">
                  <a:moveTo>
                    <a:pt x="1116" y="0"/>
                  </a:moveTo>
                  <a:cubicBezTo>
                    <a:pt x="644" y="0"/>
                    <a:pt x="172" y="55"/>
                    <a:pt x="141"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2" y="314"/>
                    <a:pt x="1707" y="350"/>
                  </a:cubicBezTo>
                  <a:lnTo>
                    <a:pt x="1754" y="350"/>
                  </a:lnTo>
                  <a:cubicBezTo>
                    <a:pt x="1816"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26"/>
            <p:cNvSpPr/>
            <p:nvPr/>
          </p:nvSpPr>
          <p:spPr>
            <a:xfrm>
              <a:off x="6020013" y="4217975"/>
              <a:ext cx="45000" cy="30550"/>
            </a:xfrm>
            <a:custGeom>
              <a:avLst/>
              <a:gdLst/>
              <a:ahLst/>
              <a:cxnLst/>
              <a:rect l="l" t="t" r="r" b="b"/>
              <a:pathLst>
                <a:path w="1800" h="1222" extrusionOk="0">
                  <a:moveTo>
                    <a:pt x="166" y="0"/>
                  </a:moveTo>
                  <a:cubicBezTo>
                    <a:pt x="120" y="0"/>
                    <a:pt x="75" y="21"/>
                    <a:pt x="47" y="58"/>
                  </a:cubicBezTo>
                  <a:cubicBezTo>
                    <a:pt x="1" y="105"/>
                    <a:pt x="16" y="214"/>
                    <a:pt x="78" y="245"/>
                  </a:cubicBezTo>
                  <a:cubicBezTo>
                    <a:pt x="109" y="260"/>
                    <a:pt x="823" y="849"/>
                    <a:pt x="1582" y="1191"/>
                  </a:cubicBezTo>
                  <a:cubicBezTo>
                    <a:pt x="1598" y="1191"/>
                    <a:pt x="1629" y="1222"/>
                    <a:pt x="1645" y="1222"/>
                  </a:cubicBezTo>
                  <a:cubicBezTo>
                    <a:pt x="1707" y="1222"/>
                    <a:pt x="1738" y="1175"/>
                    <a:pt x="1784" y="1144"/>
                  </a:cubicBezTo>
                  <a:cubicBezTo>
                    <a:pt x="1800" y="1082"/>
                    <a:pt x="1753" y="989"/>
                    <a:pt x="1707" y="942"/>
                  </a:cubicBezTo>
                  <a:cubicBezTo>
                    <a:pt x="978" y="617"/>
                    <a:pt x="249" y="27"/>
                    <a:pt x="249"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26"/>
            <p:cNvSpPr/>
            <p:nvPr/>
          </p:nvSpPr>
          <p:spPr>
            <a:xfrm>
              <a:off x="5906413" y="3994325"/>
              <a:ext cx="11250" cy="39000"/>
            </a:xfrm>
            <a:custGeom>
              <a:avLst/>
              <a:gdLst/>
              <a:ahLst/>
              <a:cxnLst/>
              <a:rect l="l" t="t" r="r" b="b"/>
              <a:pathLst>
                <a:path w="450" h="1560" extrusionOk="0">
                  <a:moveTo>
                    <a:pt x="269" y="1"/>
                  </a:moveTo>
                  <a:cubicBezTo>
                    <a:pt x="207" y="1"/>
                    <a:pt x="153" y="54"/>
                    <a:pt x="140" y="117"/>
                  </a:cubicBezTo>
                  <a:cubicBezTo>
                    <a:pt x="140" y="164"/>
                    <a:pt x="0" y="893"/>
                    <a:pt x="78" y="1420"/>
                  </a:cubicBezTo>
                  <a:cubicBezTo>
                    <a:pt x="78" y="1498"/>
                    <a:pt x="155" y="1560"/>
                    <a:pt x="217" y="1560"/>
                  </a:cubicBezTo>
                  <a:lnTo>
                    <a:pt x="233" y="1560"/>
                  </a:lnTo>
                  <a:cubicBezTo>
                    <a:pt x="326" y="1560"/>
                    <a:pt x="388" y="1482"/>
                    <a:pt x="372" y="1405"/>
                  </a:cubicBezTo>
                  <a:cubicBezTo>
                    <a:pt x="310" y="908"/>
                    <a:pt x="419" y="179"/>
                    <a:pt x="419" y="179"/>
                  </a:cubicBezTo>
                  <a:cubicBezTo>
                    <a:pt x="450" y="102"/>
                    <a:pt x="388" y="24"/>
                    <a:pt x="310" y="9"/>
                  </a:cubicBezTo>
                  <a:cubicBezTo>
                    <a:pt x="296" y="3"/>
                    <a:pt x="282"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26"/>
            <p:cNvSpPr/>
            <p:nvPr/>
          </p:nvSpPr>
          <p:spPr>
            <a:xfrm>
              <a:off x="6058013"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5" y="290"/>
                    <a:pt x="822" y="662"/>
                    <a:pt x="1226" y="771"/>
                  </a:cubicBezTo>
                  <a:lnTo>
                    <a:pt x="1272" y="771"/>
                  </a:lnTo>
                  <a:cubicBezTo>
                    <a:pt x="1319" y="771"/>
                    <a:pt x="1381" y="740"/>
                    <a:pt x="1396" y="662"/>
                  </a:cubicBezTo>
                  <a:cubicBezTo>
                    <a:pt x="1396" y="585"/>
                    <a:pt x="1365" y="507"/>
                    <a:pt x="1288" y="492"/>
                  </a:cubicBezTo>
                  <a:cubicBezTo>
                    <a:pt x="916"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26"/>
            <p:cNvSpPr/>
            <p:nvPr/>
          </p:nvSpPr>
          <p:spPr>
            <a:xfrm>
              <a:off x="6177813" y="4261600"/>
              <a:ext cx="33000" cy="10575"/>
            </a:xfrm>
            <a:custGeom>
              <a:avLst/>
              <a:gdLst/>
              <a:ahLst/>
              <a:cxnLst/>
              <a:rect l="l" t="t" r="r" b="b"/>
              <a:pathLst>
                <a:path w="1320" h="423" extrusionOk="0">
                  <a:moveTo>
                    <a:pt x="1154" y="1"/>
                  </a:moveTo>
                  <a:cubicBezTo>
                    <a:pt x="1132" y="1"/>
                    <a:pt x="1109" y="6"/>
                    <a:pt x="1087" y="19"/>
                  </a:cubicBezTo>
                  <a:cubicBezTo>
                    <a:pt x="854" y="82"/>
                    <a:pt x="311" y="128"/>
                    <a:pt x="141" y="128"/>
                  </a:cubicBezTo>
                  <a:cubicBezTo>
                    <a:pt x="63" y="128"/>
                    <a:pt x="1" y="206"/>
                    <a:pt x="1" y="283"/>
                  </a:cubicBezTo>
                  <a:cubicBezTo>
                    <a:pt x="16" y="361"/>
                    <a:pt x="78" y="423"/>
                    <a:pt x="156" y="423"/>
                  </a:cubicBezTo>
                  <a:cubicBezTo>
                    <a:pt x="203" y="423"/>
                    <a:pt x="885" y="407"/>
                    <a:pt x="1211" y="283"/>
                  </a:cubicBezTo>
                  <a:cubicBezTo>
                    <a:pt x="1273" y="268"/>
                    <a:pt x="1319" y="159"/>
                    <a:pt x="1273" y="82"/>
                  </a:cubicBezTo>
                  <a:cubicBezTo>
                    <a:pt x="1262" y="37"/>
                    <a:pt x="1211" y="1"/>
                    <a:pt x="1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26"/>
            <p:cNvSpPr/>
            <p:nvPr/>
          </p:nvSpPr>
          <p:spPr>
            <a:xfrm>
              <a:off x="5936263" y="4017025"/>
              <a:ext cx="10875" cy="26400"/>
            </a:xfrm>
            <a:custGeom>
              <a:avLst/>
              <a:gdLst/>
              <a:ahLst/>
              <a:cxnLst/>
              <a:rect l="l" t="t" r="r" b="b"/>
              <a:pathLst>
                <a:path w="435" h="1056" extrusionOk="0">
                  <a:moveTo>
                    <a:pt x="202" y="0"/>
                  </a:moveTo>
                  <a:cubicBezTo>
                    <a:pt x="125" y="0"/>
                    <a:pt x="47" y="62"/>
                    <a:pt x="47" y="140"/>
                  </a:cubicBezTo>
                  <a:cubicBezTo>
                    <a:pt x="47" y="156"/>
                    <a:pt x="0" y="652"/>
                    <a:pt x="140" y="978"/>
                  </a:cubicBezTo>
                  <a:cubicBezTo>
                    <a:pt x="171" y="1040"/>
                    <a:pt x="218" y="1055"/>
                    <a:pt x="280" y="1055"/>
                  </a:cubicBezTo>
                  <a:cubicBezTo>
                    <a:pt x="295" y="1055"/>
                    <a:pt x="326" y="1055"/>
                    <a:pt x="342" y="1040"/>
                  </a:cubicBezTo>
                  <a:cubicBezTo>
                    <a:pt x="419" y="993"/>
                    <a:pt x="435" y="915"/>
                    <a:pt x="419" y="838"/>
                  </a:cubicBezTo>
                  <a:cubicBezTo>
                    <a:pt x="295" y="590"/>
                    <a:pt x="342" y="156"/>
                    <a:pt x="342" y="156"/>
                  </a:cubicBezTo>
                  <a:cubicBezTo>
                    <a:pt x="342"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26"/>
            <p:cNvSpPr/>
            <p:nvPr/>
          </p:nvSpPr>
          <p:spPr>
            <a:xfrm>
              <a:off x="5952163" y="3920100"/>
              <a:ext cx="8950" cy="9325"/>
            </a:xfrm>
            <a:custGeom>
              <a:avLst/>
              <a:gdLst/>
              <a:ahLst/>
              <a:cxnLst/>
              <a:rect l="l" t="t" r="r" b="b"/>
              <a:pathLst>
                <a:path w="358" h="373" extrusionOk="0">
                  <a:moveTo>
                    <a:pt x="155" y="0"/>
                  </a:moveTo>
                  <a:cubicBezTo>
                    <a:pt x="93" y="62"/>
                    <a:pt x="78" y="109"/>
                    <a:pt x="47" y="155"/>
                  </a:cubicBezTo>
                  <a:cubicBezTo>
                    <a:pt x="0" y="264"/>
                    <a:pt x="31" y="357"/>
                    <a:pt x="124" y="372"/>
                  </a:cubicBezTo>
                  <a:lnTo>
                    <a:pt x="171" y="372"/>
                  </a:lnTo>
                  <a:cubicBezTo>
                    <a:pt x="248" y="372"/>
                    <a:pt x="311" y="310"/>
                    <a:pt x="342" y="264"/>
                  </a:cubicBezTo>
                  <a:cubicBezTo>
                    <a:pt x="357" y="186"/>
                    <a:pt x="357" y="124"/>
                    <a:pt x="357" y="47"/>
                  </a:cubicBezTo>
                  <a:lnTo>
                    <a:pt x="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26"/>
            <p:cNvSpPr/>
            <p:nvPr/>
          </p:nvSpPr>
          <p:spPr>
            <a:xfrm>
              <a:off x="5964963" y="4169300"/>
              <a:ext cx="11650" cy="10200"/>
            </a:xfrm>
            <a:custGeom>
              <a:avLst/>
              <a:gdLst/>
              <a:ahLst/>
              <a:cxnLst/>
              <a:rect l="l" t="t" r="r" b="b"/>
              <a:pathLst>
                <a:path w="466" h="408" extrusionOk="0">
                  <a:moveTo>
                    <a:pt x="198" y="1"/>
                  </a:moveTo>
                  <a:cubicBezTo>
                    <a:pt x="163" y="1"/>
                    <a:pt x="132" y="5"/>
                    <a:pt x="109" y="5"/>
                  </a:cubicBezTo>
                  <a:lnTo>
                    <a:pt x="62" y="5"/>
                  </a:lnTo>
                  <a:lnTo>
                    <a:pt x="62" y="36"/>
                  </a:lnTo>
                  <a:cubicBezTo>
                    <a:pt x="62" y="67"/>
                    <a:pt x="47" y="98"/>
                    <a:pt x="62" y="160"/>
                  </a:cubicBezTo>
                  <a:lnTo>
                    <a:pt x="16" y="160"/>
                  </a:lnTo>
                  <a:cubicBezTo>
                    <a:pt x="0" y="253"/>
                    <a:pt x="78" y="346"/>
                    <a:pt x="171" y="392"/>
                  </a:cubicBezTo>
                  <a:cubicBezTo>
                    <a:pt x="202" y="392"/>
                    <a:pt x="217" y="408"/>
                    <a:pt x="248" y="408"/>
                  </a:cubicBezTo>
                  <a:cubicBezTo>
                    <a:pt x="295" y="408"/>
                    <a:pt x="326" y="392"/>
                    <a:pt x="372" y="377"/>
                  </a:cubicBezTo>
                  <a:cubicBezTo>
                    <a:pt x="403" y="346"/>
                    <a:pt x="450" y="315"/>
                    <a:pt x="450" y="253"/>
                  </a:cubicBezTo>
                  <a:cubicBezTo>
                    <a:pt x="465" y="144"/>
                    <a:pt x="388" y="67"/>
                    <a:pt x="310"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26"/>
            <p:cNvSpPr/>
            <p:nvPr/>
          </p:nvSpPr>
          <p:spPr>
            <a:xfrm>
              <a:off x="5999463" y="4210850"/>
              <a:ext cx="9725" cy="9375"/>
            </a:xfrm>
            <a:custGeom>
              <a:avLst/>
              <a:gdLst/>
              <a:ahLst/>
              <a:cxnLst/>
              <a:rect l="l" t="t" r="r" b="b"/>
              <a:pathLst>
                <a:path w="389" h="375" extrusionOk="0">
                  <a:moveTo>
                    <a:pt x="176" y="0"/>
                  </a:moveTo>
                  <a:cubicBezTo>
                    <a:pt x="141" y="0"/>
                    <a:pt x="107" y="10"/>
                    <a:pt x="78" y="33"/>
                  </a:cubicBezTo>
                  <a:cubicBezTo>
                    <a:pt x="47" y="64"/>
                    <a:pt x="1" y="126"/>
                    <a:pt x="1" y="173"/>
                  </a:cubicBezTo>
                  <a:cubicBezTo>
                    <a:pt x="1" y="235"/>
                    <a:pt x="47" y="297"/>
                    <a:pt x="78" y="328"/>
                  </a:cubicBezTo>
                  <a:cubicBezTo>
                    <a:pt x="94" y="359"/>
                    <a:pt x="140" y="374"/>
                    <a:pt x="171" y="374"/>
                  </a:cubicBezTo>
                  <a:cubicBezTo>
                    <a:pt x="280" y="374"/>
                    <a:pt x="357" y="312"/>
                    <a:pt x="373" y="235"/>
                  </a:cubicBezTo>
                  <a:cubicBezTo>
                    <a:pt x="388" y="173"/>
                    <a:pt x="373" y="142"/>
                    <a:pt x="326" y="80"/>
                  </a:cubicBezTo>
                  <a:cubicBezTo>
                    <a:pt x="297" y="31"/>
                    <a:pt x="236"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26"/>
            <p:cNvSpPr/>
            <p:nvPr/>
          </p:nvSpPr>
          <p:spPr>
            <a:xfrm>
              <a:off x="6016138" y="4199725"/>
              <a:ext cx="10500" cy="10025"/>
            </a:xfrm>
            <a:custGeom>
              <a:avLst/>
              <a:gdLst/>
              <a:ahLst/>
              <a:cxnLst/>
              <a:rect l="l" t="t" r="r" b="b"/>
              <a:pathLst>
                <a:path w="420" h="401" extrusionOk="0">
                  <a:moveTo>
                    <a:pt x="206" y="0"/>
                  </a:moveTo>
                  <a:cubicBezTo>
                    <a:pt x="172" y="0"/>
                    <a:pt x="138" y="9"/>
                    <a:pt x="109" y="28"/>
                  </a:cubicBezTo>
                  <a:cubicBezTo>
                    <a:pt x="16" y="90"/>
                    <a:pt x="0" y="199"/>
                    <a:pt x="31" y="292"/>
                  </a:cubicBezTo>
                  <a:cubicBezTo>
                    <a:pt x="78" y="354"/>
                    <a:pt x="124" y="401"/>
                    <a:pt x="202" y="401"/>
                  </a:cubicBezTo>
                  <a:cubicBezTo>
                    <a:pt x="264" y="401"/>
                    <a:pt x="280" y="370"/>
                    <a:pt x="311" y="370"/>
                  </a:cubicBezTo>
                  <a:cubicBezTo>
                    <a:pt x="342" y="354"/>
                    <a:pt x="388" y="323"/>
                    <a:pt x="404" y="261"/>
                  </a:cubicBezTo>
                  <a:cubicBezTo>
                    <a:pt x="419" y="199"/>
                    <a:pt x="419" y="168"/>
                    <a:pt x="388" y="106"/>
                  </a:cubicBezTo>
                  <a:cubicBezTo>
                    <a:pt x="356" y="42"/>
                    <a:pt x="280"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26"/>
            <p:cNvSpPr/>
            <p:nvPr/>
          </p:nvSpPr>
          <p:spPr>
            <a:xfrm>
              <a:off x="6007213"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42" y="97"/>
                  </a:cubicBezTo>
                  <a:cubicBezTo>
                    <a:pt x="303"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26"/>
            <p:cNvSpPr/>
            <p:nvPr/>
          </p:nvSpPr>
          <p:spPr>
            <a:xfrm>
              <a:off x="6047938" y="4199150"/>
              <a:ext cx="9700" cy="9825"/>
            </a:xfrm>
            <a:custGeom>
              <a:avLst/>
              <a:gdLst/>
              <a:ahLst/>
              <a:cxnLst/>
              <a:rect l="l" t="t" r="r" b="b"/>
              <a:pathLst>
                <a:path w="388" h="393" extrusionOk="0">
                  <a:moveTo>
                    <a:pt x="185" y="1"/>
                  </a:moveTo>
                  <a:cubicBezTo>
                    <a:pt x="134" y="1"/>
                    <a:pt x="88" y="29"/>
                    <a:pt x="62" y="67"/>
                  </a:cubicBezTo>
                  <a:cubicBezTo>
                    <a:pt x="16" y="129"/>
                    <a:pt x="0" y="207"/>
                    <a:pt x="16" y="253"/>
                  </a:cubicBezTo>
                  <a:cubicBezTo>
                    <a:pt x="47" y="346"/>
                    <a:pt x="140" y="393"/>
                    <a:pt x="233" y="393"/>
                  </a:cubicBezTo>
                  <a:cubicBezTo>
                    <a:pt x="279" y="393"/>
                    <a:pt x="295" y="393"/>
                    <a:pt x="310" y="377"/>
                  </a:cubicBezTo>
                  <a:lnTo>
                    <a:pt x="326" y="362"/>
                  </a:lnTo>
                  <a:lnTo>
                    <a:pt x="388" y="67"/>
                  </a:lnTo>
                  <a:lnTo>
                    <a:pt x="217" y="20"/>
                  </a:lnTo>
                  <a:lnTo>
                    <a:pt x="202" y="82"/>
                  </a:lnTo>
                  <a:lnTo>
                    <a:pt x="202" y="67"/>
                  </a:lnTo>
                  <a:lnTo>
                    <a:pt x="217" y="5"/>
                  </a:lnTo>
                  <a:cubicBezTo>
                    <a:pt x="206" y="2"/>
                    <a:pt x="195"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26"/>
            <p:cNvSpPr/>
            <p:nvPr/>
          </p:nvSpPr>
          <p:spPr>
            <a:xfrm>
              <a:off x="6089813"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93" y="435"/>
                    <a:pt x="171" y="450"/>
                    <a:pt x="248" y="450"/>
                  </a:cubicBezTo>
                  <a:lnTo>
                    <a:pt x="310" y="450"/>
                  </a:lnTo>
                  <a:cubicBezTo>
                    <a:pt x="357" y="435"/>
                    <a:pt x="419" y="388"/>
                    <a:pt x="466" y="357"/>
                  </a:cubicBezTo>
                  <a:cubicBezTo>
                    <a:pt x="481" y="311"/>
                    <a:pt x="497" y="264"/>
                    <a:pt x="481" y="218"/>
                  </a:cubicBezTo>
                  <a:cubicBezTo>
                    <a:pt x="435"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26"/>
            <p:cNvSpPr/>
            <p:nvPr/>
          </p:nvSpPr>
          <p:spPr>
            <a:xfrm>
              <a:off x="6012638" y="3806875"/>
              <a:ext cx="11675" cy="10475"/>
            </a:xfrm>
            <a:custGeom>
              <a:avLst/>
              <a:gdLst/>
              <a:ahLst/>
              <a:cxnLst/>
              <a:rect l="l" t="t" r="r" b="b"/>
              <a:pathLst>
                <a:path w="467" h="419" extrusionOk="0">
                  <a:moveTo>
                    <a:pt x="171" y="0"/>
                  </a:moveTo>
                  <a:cubicBezTo>
                    <a:pt x="109" y="0"/>
                    <a:pt x="78" y="16"/>
                    <a:pt x="63" y="31"/>
                  </a:cubicBezTo>
                  <a:cubicBezTo>
                    <a:pt x="1" y="93"/>
                    <a:pt x="16" y="155"/>
                    <a:pt x="16" y="217"/>
                  </a:cubicBezTo>
                  <a:lnTo>
                    <a:pt x="16" y="295"/>
                  </a:lnTo>
                  <a:lnTo>
                    <a:pt x="1" y="326"/>
                  </a:lnTo>
                  <a:lnTo>
                    <a:pt x="311" y="419"/>
                  </a:lnTo>
                  <a:lnTo>
                    <a:pt x="327" y="419"/>
                  </a:lnTo>
                  <a:cubicBezTo>
                    <a:pt x="389" y="403"/>
                    <a:pt x="420" y="372"/>
                    <a:pt x="451" y="310"/>
                  </a:cubicBezTo>
                  <a:cubicBezTo>
                    <a:pt x="466" y="248"/>
                    <a:pt x="466" y="171"/>
                    <a:pt x="451" y="140"/>
                  </a:cubicBezTo>
                  <a:cubicBezTo>
                    <a:pt x="404" y="62"/>
                    <a:pt x="296"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26"/>
            <p:cNvSpPr/>
            <p:nvPr/>
          </p:nvSpPr>
          <p:spPr>
            <a:xfrm>
              <a:off x="5964563" y="4081350"/>
              <a:ext cx="8550" cy="10150"/>
            </a:xfrm>
            <a:custGeom>
              <a:avLst/>
              <a:gdLst/>
              <a:ahLst/>
              <a:cxnLst/>
              <a:rect l="l" t="t" r="r" b="b"/>
              <a:pathLst>
                <a:path w="342" h="406" extrusionOk="0">
                  <a:moveTo>
                    <a:pt x="193" y="0"/>
                  </a:moveTo>
                  <a:cubicBezTo>
                    <a:pt x="128" y="0"/>
                    <a:pt x="61" y="30"/>
                    <a:pt x="32" y="80"/>
                  </a:cubicBezTo>
                  <a:cubicBezTo>
                    <a:pt x="1" y="157"/>
                    <a:pt x="1" y="281"/>
                    <a:pt x="78" y="359"/>
                  </a:cubicBezTo>
                  <a:cubicBezTo>
                    <a:pt x="94" y="405"/>
                    <a:pt x="125" y="405"/>
                    <a:pt x="156" y="405"/>
                  </a:cubicBezTo>
                  <a:cubicBezTo>
                    <a:pt x="218" y="405"/>
                    <a:pt x="295" y="359"/>
                    <a:pt x="311" y="297"/>
                  </a:cubicBezTo>
                  <a:cubicBezTo>
                    <a:pt x="342" y="219"/>
                    <a:pt x="326"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26"/>
            <p:cNvSpPr/>
            <p:nvPr/>
          </p:nvSpPr>
          <p:spPr>
            <a:xfrm>
              <a:off x="6113063"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56" y="512"/>
                    <a:pt x="187" y="512"/>
                  </a:cubicBezTo>
                  <a:cubicBezTo>
                    <a:pt x="264" y="512"/>
                    <a:pt x="342" y="466"/>
                    <a:pt x="389" y="404"/>
                  </a:cubicBezTo>
                  <a:cubicBezTo>
                    <a:pt x="466" y="311"/>
                    <a:pt x="466" y="171"/>
                    <a:pt x="404" y="78"/>
                  </a:cubicBezTo>
                  <a:cubicBezTo>
                    <a:pt x="358" y="47"/>
                    <a:pt x="327"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26"/>
            <p:cNvSpPr/>
            <p:nvPr/>
          </p:nvSpPr>
          <p:spPr>
            <a:xfrm>
              <a:off x="6032813" y="3797550"/>
              <a:ext cx="8550" cy="7025"/>
            </a:xfrm>
            <a:custGeom>
              <a:avLst/>
              <a:gdLst/>
              <a:ahLst/>
              <a:cxnLst/>
              <a:rect l="l" t="t" r="r" b="b"/>
              <a:pathLst>
                <a:path w="342" h="281" extrusionOk="0">
                  <a:moveTo>
                    <a:pt x="78" y="1"/>
                  </a:moveTo>
                  <a:lnTo>
                    <a:pt x="78" y="63"/>
                  </a:lnTo>
                  <a:lnTo>
                    <a:pt x="0" y="63"/>
                  </a:lnTo>
                  <a:lnTo>
                    <a:pt x="0" y="249"/>
                  </a:lnTo>
                  <a:lnTo>
                    <a:pt x="62" y="249"/>
                  </a:lnTo>
                  <a:cubicBezTo>
                    <a:pt x="78" y="249"/>
                    <a:pt x="124" y="280"/>
                    <a:pt x="140" y="280"/>
                  </a:cubicBezTo>
                  <a:cubicBezTo>
                    <a:pt x="186" y="280"/>
                    <a:pt x="217" y="249"/>
                    <a:pt x="264" y="234"/>
                  </a:cubicBezTo>
                  <a:cubicBezTo>
                    <a:pt x="311" y="172"/>
                    <a:pt x="342" y="79"/>
                    <a:pt x="295" y="17"/>
                  </a:cubicBezTo>
                  <a:lnTo>
                    <a:pt x="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26"/>
            <p:cNvSpPr/>
            <p:nvPr/>
          </p:nvSpPr>
          <p:spPr>
            <a:xfrm>
              <a:off x="6077388"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1"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26"/>
            <p:cNvSpPr/>
            <p:nvPr/>
          </p:nvSpPr>
          <p:spPr>
            <a:xfrm>
              <a:off x="5927738" y="4115900"/>
              <a:ext cx="9700" cy="10500"/>
            </a:xfrm>
            <a:custGeom>
              <a:avLst/>
              <a:gdLst/>
              <a:ahLst/>
              <a:cxnLst/>
              <a:rect l="l" t="t" r="r" b="b"/>
              <a:pathLst>
                <a:path w="388" h="420" extrusionOk="0">
                  <a:moveTo>
                    <a:pt x="62" y="0"/>
                  </a:moveTo>
                  <a:lnTo>
                    <a:pt x="47"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57"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26"/>
            <p:cNvSpPr/>
            <p:nvPr/>
          </p:nvSpPr>
          <p:spPr>
            <a:xfrm>
              <a:off x="5926963" y="3910850"/>
              <a:ext cx="12425" cy="11200"/>
            </a:xfrm>
            <a:custGeom>
              <a:avLst/>
              <a:gdLst/>
              <a:ahLst/>
              <a:cxnLst/>
              <a:rect l="l" t="t" r="r" b="b"/>
              <a:pathLst>
                <a:path w="497" h="448" extrusionOk="0">
                  <a:moveTo>
                    <a:pt x="190" y="1"/>
                  </a:moveTo>
                  <a:cubicBezTo>
                    <a:pt x="150" y="1"/>
                    <a:pt x="112" y="9"/>
                    <a:pt x="78" y="29"/>
                  </a:cubicBezTo>
                  <a:lnTo>
                    <a:pt x="47" y="44"/>
                  </a:lnTo>
                  <a:cubicBezTo>
                    <a:pt x="0" y="137"/>
                    <a:pt x="0" y="261"/>
                    <a:pt x="47" y="355"/>
                  </a:cubicBezTo>
                  <a:cubicBezTo>
                    <a:pt x="109" y="401"/>
                    <a:pt x="186" y="448"/>
                    <a:pt x="279" y="448"/>
                  </a:cubicBezTo>
                  <a:lnTo>
                    <a:pt x="357" y="448"/>
                  </a:lnTo>
                  <a:cubicBezTo>
                    <a:pt x="481" y="370"/>
                    <a:pt x="497" y="199"/>
                    <a:pt x="419" y="106"/>
                  </a:cubicBezTo>
                  <a:cubicBezTo>
                    <a:pt x="366" y="43"/>
                    <a:pt x="27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26"/>
            <p:cNvSpPr/>
            <p:nvPr/>
          </p:nvSpPr>
          <p:spPr>
            <a:xfrm>
              <a:off x="5935488" y="3945300"/>
              <a:ext cx="12050" cy="9700"/>
            </a:xfrm>
            <a:custGeom>
              <a:avLst/>
              <a:gdLst/>
              <a:ahLst/>
              <a:cxnLst/>
              <a:rect l="l" t="t" r="r" b="b"/>
              <a:pathLst>
                <a:path w="482" h="388" extrusionOk="0">
                  <a:moveTo>
                    <a:pt x="249" y="0"/>
                  </a:moveTo>
                  <a:cubicBezTo>
                    <a:pt x="202" y="0"/>
                    <a:pt x="140" y="31"/>
                    <a:pt x="78" y="47"/>
                  </a:cubicBezTo>
                  <a:lnTo>
                    <a:pt x="31" y="47"/>
                  </a:lnTo>
                  <a:lnTo>
                    <a:pt x="0" y="341"/>
                  </a:lnTo>
                  <a:lnTo>
                    <a:pt x="31" y="357"/>
                  </a:lnTo>
                  <a:cubicBezTo>
                    <a:pt x="93" y="372"/>
                    <a:pt x="156"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26"/>
            <p:cNvSpPr/>
            <p:nvPr/>
          </p:nvSpPr>
          <p:spPr>
            <a:xfrm>
              <a:off x="6322438" y="3806875"/>
              <a:ext cx="3150" cy="2350"/>
            </a:xfrm>
            <a:custGeom>
              <a:avLst/>
              <a:gdLst/>
              <a:ahLst/>
              <a:cxnLst/>
              <a:rect l="l" t="t" r="r" b="b"/>
              <a:pathLst>
                <a:path w="126" h="94" extrusionOk="0">
                  <a:moveTo>
                    <a:pt x="1" y="0"/>
                  </a:moveTo>
                  <a:cubicBezTo>
                    <a:pt x="32" y="31"/>
                    <a:pt x="94" y="78"/>
                    <a:pt x="125" y="93"/>
                  </a:cubicBezTo>
                  <a:cubicBezTo>
                    <a:pt x="94" y="62"/>
                    <a:pt x="48" y="1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26"/>
            <p:cNvSpPr/>
            <p:nvPr/>
          </p:nvSpPr>
          <p:spPr>
            <a:xfrm>
              <a:off x="6422488" y="4066275"/>
              <a:ext cx="1175" cy="4675"/>
            </a:xfrm>
            <a:custGeom>
              <a:avLst/>
              <a:gdLst/>
              <a:ahLst/>
              <a:cxnLst/>
              <a:rect l="l" t="t" r="r" b="b"/>
              <a:pathLst>
                <a:path w="47" h="187" extrusionOk="0">
                  <a:moveTo>
                    <a:pt x="47" y="0"/>
                  </a:moveTo>
                  <a:cubicBezTo>
                    <a:pt x="31" y="47"/>
                    <a:pt x="31" y="109"/>
                    <a:pt x="0" y="186"/>
                  </a:cubicBezTo>
                  <a:cubicBezTo>
                    <a:pt x="31" y="124"/>
                    <a:pt x="47" y="47"/>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26"/>
            <p:cNvSpPr/>
            <p:nvPr/>
          </p:nvSpPr>
          <p:spPr>
            <a:xfrm>
              <a:off x="6368213" y="4183375"/>
              <a:ext cx="2725" cy="3500"/>
            </a:xfrm>
            <a:custGeom>
              <a:avLst/>
              <a:gdLst/>
              <a:ahLst/>
              <a:cxnLst/>
              <a:rect l="l" t="t" r="r" b="b"/>
              <a:pathLst>
                <a:path w="109" h="140" extrusionOk="0">
                  <a:moveTo>
                    <a:pt x="109" y="0"/>
                  </a:moveTo>
                  <a:cubicBezTo>
                    <a:pt x="62" y="47"/>
                    <a:pt x="31" y="93"/>
                    <a:pt x="0" y="140"/>
                  </a:cubicBezTo>
                  <a:cubicBezTo>
                    <a:pt x="47" y="93"/>
                    <a:pt x="78" y="62"/>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26"/>
            <p:cNvSpPr/>
            <p:nvPr/>
          </p:nvSpPr>
          <p:spPr>
            <a:xfrm>
              <a:off x="6345713" y="3826250"/>
              <a:ext cx="2750" cy="2750"/>
            </a:xfrm>
            <a:custGeom>
              <a:avLst/>
              <a:gdLst/>
              <a:ahLst/>
              <a:cxnLst/>
              <a:rect l="l" t="t" r="r" b="b"/>
              <a:pathLst>
                <a:path w="110" h="110" extrusionOk="0">
                  <a:moveTo>
                    <a:pt x="1" y="1"/>
                  </a:moveTo>
                  <a:lnTo>
                    <a:pt x="109" y="1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26"/>
            <p:cNvSpPr/>
            <p:nvPr/>
          </p:nvSpPr>
          <p:spPr>
            <a:xfrm>
              <a:off x="6368213" y="3851075"/>
              <a:ext cx="2725" cy="3125"/>
            </a:xfrm>
            <a:custGeom>
              <a:avLst/>
              <a:gdLst/>
              <a:ahLst/>
              <a:cxnLst/>
              <a:rect l="l" t="t" r="r" b="b"/>
              <a:pathLst>
                <a:path w="109" h="125" extrusionOk="0">
                  <a:moveTo>
                    <a:pt x="0" y="0"/>
                  </a:moveTo>
                  <a:cubicBezTo>
                    <a:pt x="47" y="31"/>
                    <a:pt x="78" y="93"/>
                    <a:pt x="109" y="124"/>
                  </a:cubicBezTo>
                  <a:cubicBezTo>
                    <a:pt x="78" y="93"/>
                    <a:pt x="47" y="3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26"/>
            <p:cNvSpPr/>
            <p:nvPr/>
          </p:nvSpPr>
          <p:spPr>
            <a:xfrm>
              <a:off x="6322438" y="4229125"/>
              <a:ext cx="3150" cy="2350"/>
            </a:xfrm>
            <a:custGeom>
              <a:avLst/>
              <a:gdLst/>
              <a:ahLst/>
              <a:cxnLst/>
              <a:rect l="l" t="t" r="r" b="b"/>
              <a:pathLst>
                <a:path w="126" h="94" extrusionOk="0">
                  <a:moveTo>
                    <a:pt x="125" y="0"/>
                  </a:moveTo>
                  <a:cubicBezTo>
                    <a:pt x="94" y="16"/>
                    <a:pt x="48" y="47"/>
                    <a:pt x="1" y="93"/>
                  </a:cubicBezTo>
                  <a:cubicBezTo>
                    <a:pt x="32" y="78"/>
                    <a:pt x="94" y="31"/>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26"/>
            <p:cNvSpPr/>
            <p:nvPr/>
          </p:nvSpPr>
          <p:spPr>
            <a:xfrm>
              <a:off x="6334463" y="4218650"/>
              <a:ext cx="3525" cy="3125"/>
            </a:xfrm>
            <a:custGeom>
              <a:avLst/>
              <a:gdLst/>
              <a:ahLst/>
              <a:cxnLst/>
              <a:rect l="l" t="t" r="r" b="b"/>
              <a:pathLst>
                <a:path w="141" h="125" extrusionOk="0">
                  <a:moveTo>
                    <a:pt x="140" y="0"/>
                  </a:moveTo>
                  <a:cubicBezTo>
                    <a:pt x="123" y="13"/>
                    <a:pt x="107" y="28"/>
                    <a:pt x="92" y="42"/>
                  </a:cubicBezTo>
                  <a:lnTo>
                    <a:pt x="92" y="42"/>
                  </a:lnTo>
                  <a:cubicBezTo>
                    <a:pt x="109" y="29"/>
                    <a:pt x="125" y="15"/>
                    <a:pt x="140" y="0"/>
                  </a:cubicBezTo>
                  <a:close/>
                  <a:moveTo>
                    <a:pt x="92" y="42"/>
                  </a:moveTo>
                  <a:cubicBezTo>
                    <a:pt x="57" y="69"/>
                    <a:pt x="22" y="93"/>
                    <a:pt x="1" y="124"/>
                  </a:cubicBezTo>
                  <a:cubicBezTo>
                    <a:pt x="23" y="113"/>
                    <a:pt x="54" y="78"/>
                    <a:pt x="92"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26"/>
            <p:cNvSpPr/>
            <p:nvPr/>
          </p:nvSpPr>
          <p:spPr>
            <a:xfrm>
              <a:off x="6345713" y="4208575"/>
              <a:ext cx="2750" cy="3125"/>
            </a:xfrm>
            <a:custGeom>
              <a:avLst/>
              <a:gdLst/>
              <a:ahLst/>
              <a:cxnLst/>
              <a:rect l="l" t="t" r="r" b="b"/>
              <a:pathLst>
                <a:path w="110" h="125" extrusionOk="0">
                  <a:moveTo>
                    <a:pt x="109" y="0"/>
                  </a:moveTo>
                  <a:lnTo>
                    <a:pt x="1" y="12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26"/>
            <p:cNvSpPr/>
            <p:nvPr/>
          </p:nvSpPr>
          <p:spPr>
            <a:xfrm>
              <a:off x="6377113" y="4171350"/>
              <a:ext cx="2750" cy="3900"/>
            </a:xfrm>
            <a:custGeom>
              <a:avLst/>
              <a:gdLst/>
              <a:ahLst/>
              <a:cxnLst/>
              <a:rect l="l" t="t" r="r" b="b"/>
              <a:pathLst>
                <a:path w="110" h="156" extrusionOk="0">
                  <a:moveTo>
                    <a:pt x="109" y="0"/>
                  </a:moveTo>
                  <a:cubicBezTo>
                    <a:pt x="78" y="62"/>
                    <a:pt x="32" y="93"/>
                    <a:pt x="1" y="155"/>
                  </a:cubicBezTo>
                  <a:cubicBezTo>
                    <a:pt x="32" y="93"/>
                    <a:pt x="78" y="62"/>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26"/>
            <p:cNvSpPr/>
            <p:nvPr/>
          </p:nvSpPr>
          <p:spPr>
            <a:xfrm>
              <a:off x="6402313" y="4128700"/>
              <a:ext cx="1975" cy="3900"/>
            </a:xfrm>
            <a:custGeom>
              <a:avLst/>
              <a:gdLst/>
              <a:ahLst/>
              <a:cxnLst/>
              <a:rect l="l" t="t" r="r" b="b"/>
              <a:pathLst>
                <a:path w="79" h="156" extrusionOk="0">
                  <a:moveTo>
                    <a:pt x="78" y="0"/>
                  </a:moveTo>
                  <a:cubicBezTo>
                    <a:pt x="63" y="62"/>
                    <a:pt x="16" y="109"/>
                    <a:pt x="1" y="155"/>
                  </a:cubicBezTo>
                  <a:cubicBezTo>
                    <a:pt x="32" y="109"/>
                    <a:pt x="63" y="62"/>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26"/>
            <p:cNvSpPr/>
            <p:nvPr/>
          </p:nvSpPr>
          <p:spPr>
            <a:xfrm>
              <a:off x="6310813" y="3797950"/>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26"/>
            <p:cNvSpPr/>
            <p:nvPr/>
          </p:nvSpPr>
          <p:spPr>
            <a:xfrm>
              <a:off x="6396113" y="4146150"/>
              <a:ext cx="25" cy="25"/>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26"/>
            <p:cNvSpPr/>
            <p:nvPr/>
          </p:nvSpPr>
          <p:spPr>
            <a:xfrm>
              <a:off x="6413963" y="4100000"/>
              <a:ext cx="1575" cy="4300"/>
            </a:xfrm>
            <a:custGeom>
              <a:avLst/>
              <a:gdLst/>
              <a:ahLst/>
              <a:cxnLst/>
              <a:rect l="l" t="t" r="r" b="b"/>
              <a:pathLst>
                <a:path w="63" h="172" extrusionOk="0">
                  <a:moveTo>
                    <a:pt x="62" y="0"/>
                  </a:moveTo>
                  <a:lnTo>
                    <a:pt x="0" y="1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26"/>
            <p:cNvSpPr/>
            <p:nvPr/>
          </p:nvSpPr>
          <p:spPr>
            <a:xfrm>
              <a:off x="6334088" y="3816175"/>
              <a:ext cx="3125" cy="2750"/>
            </a:xfrm>
            <a:custGeom>
              <a:avLst/>
              <a:gdLst/>
              <a:ahLst/>
              <a:cxnLst/>
              <a:rect l="l" t="t" r="r" b="b"/>
              <a:pathLst>
                <a:path w="125" h="110" extrusionOk="0">
                  <a:moveTo>
                    <a:pt x="0" y="0"/>
                  </a:moveTo>
                  <a:cubicBezTo>
                    <a:pt x="31" y="31"/>
                    <a:pt x="93" y="78"/>
                    <a:pt x="124" y="109"/>
                  </a:cubicBezTo>
                  <a:cubicBezTo>
                    <a:pt x="93" y="78"/>
                    <a:pt x="47" y="3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26"/>
            <p:cNvSpPr/>
            <p:nvPr/>
          </p:nvSpPr>
          <p:spPr>
            <a:xfrm>
              <a:off x="6419763" y="40856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26"/>
            <p:cNvSpPr/>
            <p:nvPr/>
          </p:nvSpPr>
          <p:spPr>
            <a:xfrm>
              <a:off x="6408538" y="4113950"/>
              <a:ext cx="1950" cy="5075"/>
            </a:xfrm>
            <a:custGeom>
              <a:avLst/>
              <a:gdLst/>
              <a:ahLst/>
              <a:cxnLst/>
              <a:rect l="l" t="t" r="r" b="b"/>
              <a:pathLst>
                <a:path w="78" h="203" extrusionOk="0">
                  <a:moveTo>
                    <a:pt x="78" y="1"/>
                  </a:moveTo>
                  <a:lnTo>
                    <a:pt x="78" y="1"/>
                  </a:lnTo>
                  <a:cubicBezTo>
                    <a:pt x="47" y="78"/>
                    <a:pt x="16" y="140"/>
                    <a:pt x="0" y="202"/>
                  </a:cubicBezTo>
                  <a:cubicBezTo>
                    <a:pt x="16" y="140"/>
                    <a:pt x="62" y="63"/>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26"/>
            <p:cNvSpPr/>
            <p:nvPr/>
          </p:nvSpPr>
          <p:spPr>
            <a:xfrm>
              <a:off x="6385663" y="3875500"/>
              <a:ext cx="2725" cy="3500"/>
            </a:xfrm>
            <a:custGeom>
              <a:avLst/>
              <a:gdLst/>
              <a:ahLst/>
              <a:cxnLst/>
              <a:rect l="l" t="t" r="r" b="b"/>
              <a:pathLst>
                <a:path w="109" h="140" extrusionOk="0">
                  <a:moveTo>
                    <a:pt x="0" y="1"/>
                  </a:moveTo>
                  <a:cubicBezTo>
                    <a:pt x="47" y="47"/>
                    <a:pt x="62" y="109"/>
                    <a:pt x="109" y="140"/>
                  </a:cubicBezTo>
                  <a:cubicBezTo>
                    <a:pt x="78" y="109"/>
                    <a:pt x="47"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26"/>
            <p:cNvSpPr/>
            <p:nvPr/>
          </p:nvSpPr>
          <p:spPr>
            <a:xfrm>
              <a:off x="6413963" y="3933650"/>
              <a:ext cx="1575" cy="4675"/>
            </a:xfrm>
            <a:custGeom>
              <a:avLst/>
              <a:gdLst/>
              <a:ahLst/>
              <a:cxnLst/>
              <a:rect l="l" t="t" r="r" b="b"/>
              <a:pathLst>
                <a:path w="63" h="187" extrusionOk="0">
                  <a:moveTo>
                    <a:pt x="0" y="1"/>
                  </a:moveTo>
                  <a:lnTo>
                    <a:pt x="62" y="1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26"/>
            <p:cNvSpPr/>
            <p:nvPr/>
          </p:nvSpPr>
          <p:spPr>
            <a:xfrm>
              <a:off x="6396113" y="3892175"/>
              <a:ext cx="25" cy="25"/>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26"/>
            <p:cNvSpPr/>
            <p:nvPr/>
          </p:nvSpPr>
          <p:spPr>
            <a:xfrm>
              <a:off x="6427138" y="3998425"/>
              <a:ext cx="425" cy="4675"/>
            </a:xfrm>
            <a:custGeom>
              <a:avLst/>
              <a:gdLst/>
              <a:ahLst/>
              <a:cxnLst/>
              <a:rect l="l" t="t" r="r" b="b"/>
              <a:pathLst>
                <a:path w="17" h="187" extrusionOk="0">
                  <a:moveTo>
                    <a:pt x="1" y="0"/>
                  </a:moveTo>
                  <a:cubicBezTo>
                    <a:pt x="1" y="78"/>
                    <a:pt x="16" y="124"/>
                    <a:pt x="16" y="186"/>
                  </a:cubicBezTo>
                  <a:cubicBezTo>
                    <a:pt x="16" y="124"/>
                    <a:pt x="1" y="4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26"/>
            <p:cNvSpPr/>
            <p:nvPr/>
          </p:nvSpPr>
          <p:spPr>
            <a:xfrm>
              <a:off x="6385663" y="4158550"/>
              <a:ext cx="2725" cy="3500"/>
            </a:xfrm>
            <a:custGeom>
              <a:avLst/>
              <a:gdLst/>
              <a:ahLst/>
              <a:cxnLst/>
              <a:rect l="l" t="t" r="r" b="b"/>
              <a:pathLst>
                <a:path w="109" h="140" extrusionOk="0">
                  <a:moveTo>
                    <a:pt x="109" y="0"/>
                  </a:moveTo>
                  <a:lnTo>
                    <a:pt x="109" y="0"/>
                  </a:lnTo>
                  <a:cubicBezTo>
                    <a:pt x="62" y="62"/>
                    <a:pt x="47" y="109"/>
                    <a:pt x="0" y="140"/>
                  </a:cubicBezTo>
                  <a:cubicBezTo>
                    <a:pt x="47" y="109"/>
                    <a:pt x="78" y="62"/>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26"/>
            <p:cNvSpPr/>
            <p:nvPr/>
          </p:nvSpPr>
          <p:spPr>
            <a:xfrm>
              <a:off x="6425588" y="3982125"/>
              <a:ext cx="425" cy="5450"/>
            </a:xfrm>
            <a:custGeom>
              <a:avLst/>
              <a:gdLst/>
              <a:ahLst/>
              <a:cxnLst/>
              <a:rect l="l" t="t" r="r" b="b"/>
              <a:pathLst>
                <a:path w="17" h="218" extrusionOk="0">
                  <a:moveTo>
                    <a:pt x="1" y="1"/>
                  </a:moveTo>
                  <a:cubicBezTo>
                    <a:pt x="1" y="78"/>
                    <a:pt x="16" y="156"/>
                    <a:pt x="16" y="218"/>
                  </a:cubicBezTo>
                  <a:cubicBezTo>
                    <a:pt x="16" y="140"/>
                    <a:pt x="16" y="7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26"/>
            <p:cNvSpPr/>
            <p:nvPr/>
          </p:nvSpPr>
          <p:spPr>
            <a:xfrm>
              <a:off x="6419763" y="3952275"/>
              <a:ext cx="25" cy="400"/>
            </a:xfrm>
            <a:custGeom>
              <a:avLst/>
              <a:gdLst/>
              <a:ahLst/>
              <a:cxnLst/>
              <a:rect l="l" t="t" r="r" b="b"/>
              <a:pathLst>
                <a:path w="1" h="16" extrusionOk="0">
                  <a:moveTo>
                    <a:pt x="1" y="0"/>
                  </a:moveTo>
                  <a:cubicBezTo>
                    <a:pt x="1" y="16"/>
                    <a:pt x="1" y="16"/>
                    <a:pt x="1" y="0"/>
                  </a:cubicBezTo>
                  <a:cubicBezTo>
                    <a:pt x="1" y="16"/>
                    <a:pt x="1" y="1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26"/>
            <p:cNvSpPr/>
            <p:nvPr/>
          </p:nvSpPr>
          <p:spPr>
            <a:xfrm>
              <a:off x="6402313" y="3905350"/>
              <a:ext cx="1975" cy="3900"/>
            </a:xfrm>
            <a:custGeom>
              <a:avLst/>
              <a:gdLst/>
              <a:ahLst/>
              <a:cxnLst/>
              <a:rect l="l" t="t" r="r" b="b"/>
              <a:pathLst>
                <a:path w="79" h="156" extrusionOk="0">
                  <a:moveTo>
                    <a:pt x="1" y="1"/>
                  </a:moveTo>
                  <a:cubicBezTo>
                    <a:pt x="16" y="47"/>
                    <a:pt x="47" y="109"/>
                    <a:pt x="79" y="156"/>
                  </a:cubicBezTo>
                  <a:cubicBezTo>
                    <a:pt x="63" y="109"/>
                    <a:pt x="32"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26"/>
            <p:cNvSpPr/>
            <p:nvPr/>
          </p:nvSpPr>
          <p:spPr>
            <a:xfrm>
              <a:off x="6408538" y="3918925"/>
              <a:ext cx="1950" cy="4675"/>
            </a:xfrm>
            <a:custGeom>
              <a:avLst/>
              <a:gdLst/>
              <a:ahLst/>
              <a:cxnLst/>
              <a:rect l="l" t="t" r="r" b="b"/>
              <a:pathLst>
                <a:path w="78" h="187" extrusionOk="0">
                  <a:moveTo>
                    <a:pt x="0" y="0"/>
                  </a:moveTo>
                  <a:lnTo>
                    <a:pt x="0" y="0"/>
                  </a:lnTo>
                  <a:cubicBezTo>
                    <a:pt x="16" y="78"/>
                    <a:pt x="47" y="125"/>
                    <a:pt x="78" y="187"/>
                  </a:cubicBezTo>
                  <a:cubicBezTo>
                    <a:pt x="62" y="125"/>
                    <a:pt x="16" y="4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26"/>
            <p:cNvSpPr/>
            <p:nvPr/>
          </p:nvSpPr>
          <p:spPr>
            <a:xfrm>
              <a:off x="6422488" y="3967400"/>
              <a:ext cx="1175" cy="4675"/>
            </a:xfrm>
            <a:custGeom>
              <a:avLst/>
              <a:gdLst/>
              <a:ahLst/>
              <a:cxnLst/>
              <a:rect l="l" t="t" r="r" b="b"/>
              <a:pathLst>
                <a:path w="47" h="187" extrusionOk="0">
                  <a:moveTo>
                    <a:pt x="1" y="0"/>
                  </a:moveTo>
                  <a:lnTo>
                    <a:pt x="1" y="0"/>
                  </a:lnTo>
                  <a:cubicBezTo>
                    <a:pt x="31" y="47"/>
                    <a:pt x="31" y="109"/>
                    <a:pt x="47" y="186"/>
                  </a:cubicBezTo>
                  <a:cubicBezTo>
                    <a:pt x="47" y="109"/>
                    <a:pt x="32" y="4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26"/>
            <p:cNvSpPr/>
            <p:nvPr/>
          </p:nvSpPr>
          <p:spPr>
            <a:xfrm>
              <a:off x="6427138" y="4034475"/>
              <a:ext cx="425" cy="5050"/>
            </a:xfrm>
            <a:custGeom>
              <a:avLst/>
              <a:gdLst/>
              <a:ahLst/>
              <a:cxnLst/>
              <a:rect l="l" t="t" r="r" b="b"/>
              <a:pathLst>
                <a:path w="17" h="202" extrusionOk="0">
                  <a:moveTo>
                    <a:pt x="16" y="0"/>
                  </a:moveTo>
                  <a:cubicBezTo>
                    <a:pt x="16" y="62"/>
                    <a:pt x="1" y="140"/>
                    <a:pt x="1" y="202"/>
                  </a:cubicBezTo>
                  <a:cubicBezTo>
                    <a:pt x="1" y="140"/>
                    <a:pt x="16" y="62"/>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26"/>
            <p:cNvSpPr/>
            <p:nvPr/>
          </p:nvSpPr>
          <p:spPr>
            <a:xfrm>
              <a:off x="6425588" y="4050050"/>
              <a:ext cx="425" cy="5375"/>
            </a:xfrm>
            <a:custGeom>
              <a:avLst/>
              <a:gdLst/>
              <a:ahLst/>
              <a:cxnLst/>
              <a:rect l="l" t="t" r="r" b="b"/>
              <a:pathLst>
                <a:path w="17" h="215" extrusionOk="0">
                  <a:moveTo>
                    <a:pt x="16" y="0"/>
                  </a:moveTo>
                  <a:cubicBezTo>
                    <a:pt x="16" y="77"/>
                    <a:pt x="1" y="138"/>
                    <a:pt x="1" y="215"/>
                  </a:cubicBezTo>
                  <a:cubicBezTo>
                    <a:pt x="1" y="153"/>
                    <a:pt x="16" y="77"/>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26"/>
            <p:cNvSpPr/>
            <p:nvPr/>
          </p:nvSpPr>
          <p:spPr>
            <a:xfrm>
              <a:off x="6377113" y="3863100"/>
              <a:ext cx="2750" cy="3900"/>
            </a:xfrm>
            <a:custGeom>
              <a:avLst/>
              <a:gdLst/>
              <a:ahLst/>
              <a:cxnLst/>
              <a:rect l="l" t="t" r="r" b="b"/>
              <a:pathLst>
                <a:path w="110" h="156" extrusionOk="0">
                  <a:moveTo>
                    <a:pt x="1" y="0"/>
                  </a:moveTo>
                  <a:cubicBezTo>
                    <a:pt x="32" y="62"/>
                    <a:pt x="78" y="93"/>
                    <a:pt x="109" y="155"/>
                  </a:cubicBezTo>
                  <a:cubicBezTo>
                    <a:pt x="78" y="93"/>
                    <a:pt x="32" y="3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26"/>
            <p:cNvSpPr/>
            <p:nvPr/>
          </p:nvSpPr>
          <p:spPr>
            <a:xfrm>
              <a:off x="6201088" y="3790975"/>
              <a:ext cx="48100" cy="17675"/>
            </a:xfrm>
            <a:custGeom>
              <a:avLst/>
              <a:gdLst/>
              <a:ahLst/>
              <a:cxnLst/>
              <a:rect l="l" t="t" r="r" b="b"/>
              <a:pathLst>
                <a:path w="1924" h="707" extrusionOk="0">
                  <a:moveTo>
                    <a:pt x="388" y="0"/>
                  </a:moveTo>
                  <a:lnTo>
                    <a:pt x="295" y="16"/>
                  </a:lnTo>
                  <a:cubicBezTo>
                    <a:pt x="125" y="16"/>
                    <a:pt x="16" y="47"/>
                    <a:pt x="0" y="109"/>
                  </a:cubicBezTo>
                  <a:lnTo>
                    <a:pt x="0" y="155"/>
                  </a:lnTo>
                  <a:cubicBezTo>
                    <a:pt x="0" y="326"/>
                    <a:pt x="125" y="481"/>
                    <a:pt x="311" y="543"/>
                  </a:cubicBezTo>
                  <a:cubicBezTo>
                    <a:pt x="683" y="646"/>
                    <a:pt x="1056" y="706"/>
                    <a:pt x="1437" y="706"/>
                  </a:cubicBezTo>
                  <a:cubicBezTo>
                    <a:pt x="1516" y="706"/>
                    <a:pt x="1596" y="704"/>
                    <a:pt x="1676" y="698"/>
                  </a:cubicBezTo>
                  <a:cubicBezTo>
                    <a:pt x="1753" y="698"/>
                    <a:pt x="1846" y="667"/>
                    <a:pt x="1877" y="636"/>
                  </a:cubicBezTo>
                  <a:cubicBezTo>
                    <a:pt x="1924" y="574"/>
                    <a:pt x="1846" y="435"/>
                    <a:pt x="1753" y="357"/>
                  </a:cubicBezTo>
                  <a:cubicBezTo>
                    <a:pt x="1365"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26"/>
            <p:cNvSpPr/>
            <p:nvPr/>
          </p:nvSpPr>
          <p:spPr>
            <a:xfrm>
              <a:off x="6201088" y="3790975"/>
              <a:ext cx="48100" cy="17675"/>
            </a:xfrm>
            <a:custGeom>
              <a:avLst/>
              <a:gdLst/>
              <a:ahLst/>
              <a:cxnLst/>
              <a:rect l="l" t="t" r="r" b="b"/>
              <a:pathLst>
                <a:path w="1924" h="707" extrusionOk="0">
                  <a:moveTo>
                    <a:pt x="388" y="0"/>
                  </a:moveTo>
                  <a:lnTo>
                    <a:pt x="295" y="16"/>
                  </a:lnTo>
                  <a:cubicBezTo>
                    <a:pt x="125" y="16"/>
                    <a:pt x="16" y="47"/>
                    <a:pt x="0" y="109"/>
                  </a:cubicBezTo>
                  <a:lnTo>
                    <a:pt x="0" y="155"/>
                  </a:lnTo>
                  <a:cubicBezTo>
                    <a:pt x="0" y="326"/>
                    <a:pt x="125" y="481"/>
                    <a:pt x="311" y="543"/>
                  </a:cubicBezTo>
                  <a:cubicBezTo>
                    <a:pt x="683" y="646"/>
                    <a:pt x="1056" y="706"/>
                    <a:pt x="1437" y="706"/>
                  </a:cubicBezTo>
                  <a:cubicBezTo>
                    <a:pt x="1516" y="706"/>
                    <a:pt x="1596" y="704"/>
                    <a:pt x="1676" y="698"/>
                  </a:cubicBezTo>
                  <a:cubicBezTo>
                    <a:pt x="1753" y="698"/>
                    <a:pt x="1846" y="667"/>
                    <a:pt x="1877" y="636"/>
                  </a:cubicBezTo>
                  <a:cubicBezTo>
                    <a:pt x="1924" y="574"/>
                    <a:pt x="1846" y="435"/>
                    <a:pt x="1753" y="357"/>
                  </a:cubicBezTo>
                  <a:cubicBezTo>
                    <a:pt x="1365"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26"/>
            <p:cNvSpPr/>
            <p:nvPr/>
          </p:nvSpPr>
          <p:spPr>
            <a:xfrm>
              <a:off x="6225913"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26"/>
            <p:cNvSpPr/>
            <p:nvPr/>
          </p:nvSpPr>
          <p:spPr>
            <a:xfrm>
              <a:off x="6225913"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26"/>
            <p:cNvSpPr/>
            <p:nvPr/>
          </p:nvSpPr>
          <p:spPr>
            <a:xfrm>
              <a:off x="6048313" y="3834000"/>
              <a:ext cx="28725" cy="14250"/>
            </a:xfrm>
            <a:custGeom>
              <a:avLst/>
              <a:gdLst/>
              <a:ahLst/>
              <a:cxnLst/>
              <a:rect l="l" t="t" r="r" b="b"/>
              <a:pathLst>
                <a:path w="1149" h="570" extrusionOk="0">
                  <a:moveTo>
                    <a:pt x="885" y="1"/>
                  </a:moveTo>
                  <a:cubicBezTo>
                    <a:pt x="761" y="1"/>
                    <a:pt x="637" y="16"/>
                    <a:pt x="528" y="63"/>
                  </a:cubicBezTo>
                  <a:cubicBezTo>
                    <a:pt x="357" y="203"/>
                    <a:pt x="187" y="373"/>
                    <a:pt x="1" y="544"/>
                  </a:cubicBezTo>
                  <a:cubicBezTo>
                    <a:pt x="28" y="562"/>
                    <a:pt x="61" y="569"/>
                    <a:pt x="92" y="569"/>
                  </a:cubicBezTo>
                  <a:cubicBezTo>
                    <a:pt x="115" y="569"/>
                    <a:pt x="137" y="566"/>
                    <a:pt x="156" y="559"/>
                  </a:cubicBezTo>
                  <a:cubicBezTo>
                    <a:pt x="466" y="482"/>
                    <a:pt x="776" y="342"/>
                    <a:pt x="1055" y="172"/>
                  </a:cubicBezTo>
                  <a:cubicBezTo>
                    <a:pt x="1133" y="109"/>
                    <a:pt x="1148" y="94"/>
                    <a:pt x="1148" y="94"/>
                  </a:cubicBezTo>
                  <a:cubicBezTo>
                    <a:pt x="1148" y="78"/>
                    <a:pt x="1086" y="32"/>
                    <a:pt x="1009" y="16"/>
                  </a:cubicBezTo>
                  <a:cubicBezTo>
                    <a:pt x="978" y="16"/>
                    <a:pt x="916" y="1"/>
                    <a:pt x="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26"/>
            <p:cNvSpPr/>
            <p:nvPr/>
          </p:nvSpPr>
          <p:spPr>
            <a:xfrm>
              <a:off x="6048313" y="3834000"/>
              <a:ext cx="28725" cy="14250"/>
            </a:xfrm>
            <a:custGeom>
              <a:avLst/>
              <a:gdLst/>
              <a:ahLst/>
              <a:cxnLst/>
              <a:rect l="l" t="t" r="r" b="b"/>
              <a:pathLst>
                <a:path w="1149" h="570" extrusionOk="0">
                  <a:moveTo>
                    <a:pt x="885" y="1"/>
                  </a:moveTo>
                  <a:cubicBezTo>
                    <a:pt x="761" y="1"/>
                    <a:pt x="637" y="16"/>
                    <a:pt x="528" y="63"/>
                  </a:cubicBezTo>
                  <a:cubicBezTo>
                    <a:pt x="357" y="203"/>
                    <a:pt x="187" y="373"/>
                    <a:pt x="1" y="544"/>
                  </a:cubicBezTo>
                  <a:cubicBezTo>
                    <a:pt x="28" y="562"/>
                    <a:pt x="61" y="569"/>
                    <a:pt x="92" y="569"/>
                  </a:cubicBezTo>
                  <a:cubicBezTo>
                    <a:pt x="115" y="569"/>
                    <a:pt x="137" y="566"/>
                    <a:pt x="156" y="559"/>
                  </a:cubicBezTo>
                  <a:cubicBezTo>
                    <a:pt x="466" y="482"/>
                    <a:pt x="776" y="342"/>
                    <a:pt x="1055" y="172"/>
                  </a:cubicBezTo>
                  <a:cubicBezTo>
                    <a:pt x="1133" y="109"/>
                    <a:pt x="1148" y="94"/>
                    <a:pt x="1148" y="94"/>
                  </a:cubicBezTo>
                  <a:cubicBezTo>
                    <a:pt x="1148" y="78"/>
                    <a:pt x="1086" y="32"/>
                    <a:pt x="1009" y="16"/>
                  </a:cubicBezTo>
                  <a:cubicBezTo>
                    <a:pt x="978" y="16"/>
                    <a:pt x="916" y="1"/>
                    <a:pt x="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26"/>
            <p:cNvSpPr/>
            <p:nvPr/>
          </p:nvSpPr>
          <p:spPr>
            <a:xfrm>
              <a:off x="5975813" y="3778575"/>
              <a:ext cx="451350" cy="478875"/>
            </a:xfrm>
            <a:custGeom>
              <a:avLst/>
              <a:gdLst/>
              <a:ahLst/>
              <a:cxnLst/>
              <a:rect l="l" t="t" r="r" b="b"/>
              <a:pathLst>
                <a:path w="18054" h="19155" extrusionOk="0">
                  <a:moveTo>
                    <a:pt x="8003" y="620"/>
                  </a:moveTo>
                  <a:cubicBezTo>
                    <a:pt x="8050" y="620"/>
                    <a:pt x="8081" y="620"/>
                    <a:pt x="8127" y="651"/>
                  </a:cubicBezTo>
                  <a:cubicBezTo>
                    <a:pt x="8174" y="667"/>
                    <a:pt x="8221" y="729"/>
                    <a:pt x="8236" y="776"/>
                  </a:cubicBezTo>
                  <a:cubicBezTo>
                    <a:pt x="8236" y="838"/>
                    <a:pt x="8236" y="915"/>
                    <a:pt x="8189" y="962"/>
                  </a:cubicBezTo>
                  <a:cubicBezTo>
                    <a:pt x="8158" y="1008"/>
                    <a:pt x="8096" y="1039"/>
                    <a:pt x="8034" y="1039"/>
                  </a:cubicBezTo>
                  <a:cubicBezTo>
                    <a:pt x="7957" y="1039"/>
                    <a:pt x="7910" y="1008"/>
                    <a:pt x="7864" y="977"/>
                  </a:cubicBezTo>
                  <a:cubicBezTo>
                    <a:pt x="7786" y="900"/>
                    <a:pt x="7786" y="744"/>
                    <a:pt x="7864" y="651"/>
                  </a:cubicBezTo>
                  <a:lnTo>
                    <a:pt x="7879" y="620"/>
                  </a:lnTo>
                  <a:close/>
                  <a:moveTo>
                    <a:pt x="6600" y="1055"/>
                  </a:moveTo>
                  <a:cubicBezTo>
                    <a:pt x="6656" y="1055"/>
                    <a:pt x="6720" y="1079"/>
                    <a:pt x="6763" y="1132"/>
                  </a:cubicBezTo>
                  <a:cubicBezTo>
                    <a:pt x="6809" y="1163"/>
                    <a:pt x="6809" y="1210"/>
                    <a:pt x="6809" y="1272"/>
                  </a:cubicBezTo>
                  <a:cubicBezTo>
                    <a:pt x="6778" y="1365"/>
                    <a:pt x="6685" y="1427"/>
                    <a:pt x="6623" y="1427"/>
                  </a:cubicBezTo>
                  <a:cubicBezTo>
                    <a:pt x="6576" y="1427"/>
                    <a:pt x="6530" y="1396"/>
                    <a:pt x="6499" y="1365"/>
                  </a:cubicBezTo>
                  <a:cubicBezTo>
                    <a:pt x="6452" y="1318"/>
                    <a:pt x="6452" y="1272"/>
                    <a:pt x="6452" y="1210"/>
                  </a:cubicBezTo>
                  <a:cubicBezTo>
                    <a:pt x="6452" y="1148"/>
                    <a:pt x="6483" y="1086"/>
                    <a:pt x="6530" y="1070"/>
                  </a:cubicBezTo>
                  <a:cubicBezTo>
                    <a:pt x="6550" y="1060"/>
                    <a:pt x="6574" y="1055"/>
                    <a:pt x="6600" y="1055"/>
                  </a:cubicBezTo>
                  <a:close/>
                  <a:moveTo>
                    <a:pt x="9399" y="217"/>
                  </a:moveTo>
                  <a:cubicBezTo>
                    <a:pt x="9833" y="217"/>
                    <a:pt x="10469" y="264"/>
                    <a:pt x="10935" y="651"/>
                  </a:cubicBezTo>
                  <a:cubicBezTo>
                    <a:pt x="11121" y="822"/>
                    <a:pt x="11260" y="1086"/>
                    <a:pt x="11105" y="1287"/>
                  </a:cubicBezTo>
                  <a:cubicBezTo>
                    <a:pt x="11012" y="1442"/>
                    <a:pt x="10842" y="1473"/>
                    <a:pt x="10687" y="1473"/>
                  </a:cubicBezTo>
                  <a:lnTo>
                    <a:pt x="10454" y="1473"/>
                  </a:lnTo>
                  <a:cubicBezTo>
                    <a:pt x="10035" y="1473"/>
                    <a:pt x="9632" y="1427"/>
                    <a:pt x="9229" y="1303"/>
                  </a:cubicBezTo>
                  <a:cubicBezTo>
                    <a:pt x="8903" y="1210"/>
                    <a:pt x="8686" y="931"/>
                    <a:pt x="8701" y="620"/>
                  </a:cubicBezTo>
                  <a:cubicBezTo>
                    <a:pt x="8701" y="589"/>
                    <a:pt x="8717" y="527"/>
                    <a:pt x="8748" y="481"/>
                  </a:cubicBezTo>
                  <a:cubicBezTo>
                    <a:pt x="8856" y="217"/>
                    <a:pt x="9182" y="217"/>
                    <a:pt x="9306" y="217"/>
                  </a:cubicBezTo>
                  <a:close/>
                  <a:moveTo>
                    <a:pt x="12405" y="2233"/>
                  </a:moveTo>
                  <a:cubicBezTo>
                    <a:pt x="12474" y="2233"/>
                    <a:pt x="12522" y="2254"/>
                    <a:pt x="12563" y="2295"/>
                  </a:cubicBezTo>
                  <a:cubicBezTo>
                    <a:pt x="12579" y="2326"/>
                    <a:pt x="12594" y="2373"/>
                    <a:pt x="12594" y="2404"/>
                  </a:cubicBezTo>
                  <a:cubicBezTo>
                    <a:pt x="12594" y="2466"/>
                    <a:pt x="12579" y="2528"/>
                    <a:pt x="12548" y="2559"/>
                  </a:cubicBezTo>
                  <a:cubicBezTo>
                    <a:pt x="12486" y="2606"/>
                    <a:pt x="12424" y="2637"/>
                    <a:pt x="12346" y="2637"/>
                  </a:cubicBezTo>
                  <a:cubicBezTo>
                    <a:pt x="12315" y="2637"/>
                    <a:pt x="12269" y="2621"/>
                    <a:pt x="12237" y="2606"/>
                  </a:cubicBezTo>
                  <a:lnTo>
                    <a:pt x="12206" y="2590"/>
                  </a:lnTo>
                  <a:cubicBezTo>
                    <a:pt x="12175" y="2482"/>
                    <a:pt x="12191" y="2357"/>
                    <a:pt x="12253" y="2280"/>
                  </a:cubicBezTo>
                  <a:lnTo>
                    <a:pt x="12269" y="2249"/>
                  </a:lnTo>
                  <a:lnTo>
                    <a:pt x="12284" y="2249"/>
                  </a:lnTo>
                  <a:cubicBezTo>
                    <a:pt x="12331" y="2239"/>
                    <a:pt x="12370" y="2233"/>
                    <a:pt x="12405" y="2233"/>
                  </a:cubicBezTo>
                  <a:close/>
                  <a:moveTo>
                    <a:pt x="11218" y="2434"/>
                  </a:moveTo>
                  <a:cubicBezTo>
                    <a:pt x="11258" y="2434"/>
                    <a:pt x="11295" y="2444"/>
                    <a:pt x="11322" y="2466"/>
                  </a:cubicBezTo>
                  <a:lnTo>
                    <a:pt x="11338" y="2513"/>
                  </a:lnTo>
                  <a:cubicBezTo>
                    <a:pt x="11338" y="2621"/>
                    <a:pt x="11307" y="2714"/>
                    <a:pt x="11245" y="2792"/>
                  </a:cubicBezTo>
                  <a:lnTo>
                    <a:pt x="11229" y="2823"/>
                  </a:lnTo>
                  <a:lnTo>
                    <a:pt x="11105" y="2823"/>
                  </a:lnTo>
                  <a:cubicBezTo>
                    <a:pt x="11074" y="2823"/>
                    <a:pt x="11028" y="2792"/>
                    <a:pt x="11012" y="2776"/>
                  </a:cubicBezTo>
                  <a:cubicBezTo>
                    <a:pt x="10966" y="2761"/>
                    <a:pt x="10950" y="2714"/>
                    <a:pt x="10950" y="2683"/>
                  </a:cubicBezTo>
                  <a:cubicBezTo>
                    <a:pt x="10950" y="2621"/>
                    <a:pt x="10966" y="2559"/>
                    <a:pt x="11012" y="2528"/>
                  </a:cubicBezTo>
                  <a:cubicBezTo>
                    <a:pt x="11062" y="2468"/>
                    <a:pt x="11145" y="2434"/>
                    <a:pt x="11218" y="2434"/>
                  </a:cubicBezTo>
                  <a:close/>
                  <a:moveTo>
                    <a:pt x="13479" y="1691"/>
                  </a:moveTo>
                  <a:cubicBezTo>
                    <a:pt x="13504" y="1691"/>
                    <a:pt x="13530" y="1696"/>
                    <a:pt x="13556" y="1706"/>
                  </a:cubicBezTo>
                  <a:cubicBezTo>
                    <a:pt x="13587" y="1706"/>
                    <a:pt x="14176" y="2078"/>
                    <a:pt x="14672" y="2606"/>
                  </a:cubicBezTo>
                  <a:cubicBezTo>
                    <a:pt x="14735" y="2668"/>
                    <a:pt x="14735" y="2761"/>
                    <a:pt x="14672" y="2823"/>
                  </a:cubicBezTo>
                  <a:cubicBezTo>
                    <a:pt x="14657" y="2838"/>
                    <a:pt x="14610" y="2854"/>
                    <a:pt x="14579" y="2854"/>
                  </a:cubicBezTo>
                  <a:cubicBezTo>
                    <a:pt x="14533" y="2854"/>
                    <a:pt x="14502" y="2854"/>
                    <a:pt x="14486" y="2823"/>
                  </a:cubicBezTo>
                  <a:cubicBezTo>
                    <a:pt x="13990" y="2311"/>
                    <a:pt x="13416" y="1970"/>
                    <a:pt x="13416" y="1970"/>
                  </a:cubicBezTo>
                  <a:cubicBezTo>
                    <a:pt x="13354" y="1908"/>
                    <a:pt x="13339" y="1830"/>
                    <a:pt x="13354" y="1753"/>
                  </a:cubicBezTo>
                  <a:cubicBezTo>
                    <a:pt x="13385" y="1711"/>
                    <a:pt x="13430" y="1691"/>
                    <a:pt x="13479" y="1691"/>
                  </a:cubicBezTo>
                  <a:close/>
                  <a:moveTo>
                    <a:pt x="12563" y="2931"/>
                  </a:moveTo>
                  <a:lnTo>
                    <a:pt x="12563" y="2978"/>
                  </a:lnTo>
                  <a:cubicBezTo>
                    <a:pt x="12573" y="2968"/>
                    <a:pt x="12585" y="2965"/>
                    <a:pt x="12600" y="2965"/>
                  </a:cubicBezTo>
                  <a:cubicBezTo>
                    <a:pt x="12631" y="2965"/>
                    <a:pt x="12671" y="2983"/>
                    <a:pt x="12703" y="2993"/>
                  </a:cubicBezTo>
                  <a:lnTo>
                    <a:pt x="12734" y="3024"/>
                  </a:lnTo>
                  <a:cubicBezTo>
                    <a:pt x="12780" y="3086"/>
                    <a:pt x="12749" y="3164"/>
                    <a:pt x="12703" y="3226"/>
                  </a:cubicBezTo>
                  <a:cubicBezTo>
                    <a:pt x="12656" y="3257"/>
                    <a:pt x="12594" y="3288"/>
                    <a:pt x="12563" y="3288"/>
                  </a:cubicBezTo>
                  <a:cubicBezTo>
                    <a:pt x="12517" y="3288"/>
                    <a:pt x="12501" y="3288"/>
                    <a:pt x="12486" y="3257"/>
                  </a:cubicBezTo>
                  <a:cubicBezTo>
                    <a:pt x="12424" y="3226"/>
                    <a:pt x="12393" y="3148"/>
                    <a:pt x="12408" y="3071"/>
                  </a:cubicBezTo>
                  <a:cubicBezTo>
                    <a:pt x="12424" y="2993"/>
                    <a:pt x="12486" y="2931"/>
                    <a:pt x="12563" y="2931"/>
                  </a:cubicBezTo>
                  <a:close/>
                  <a:moveTo>
                    <a:pt x="9632" y="2947"/>
                  </a:moveTo>
                  <a:cubicBezTo>
                    <a:pt x="9647" y="2947"/>
                    <a:pt x="9694" y="2978"/>
                    <a:pt x="9725" y="2978"/>
                  </a:cubicBezTo>
                  <a:lnTo>
                    <a:pt x="9740" y="2978"/>
                  </a:lnTo>
                  <a:lnTo>
                    <a:pt x="9771" y="2993"/>
                  </a:lnTo>
                  <a:cubicBezTo>
                    <a:pt x="9802" y="3055"/>
                    <a:pt x="9833" y="3133"/>
                    <a:pt x="9787" y="3211"/>
                  </a:cubicBezTo>
                  <a:cubicBezTo>
                    <a:pt x="9756" y="3257"/>
                    <a:pt x="9694" y="3304"/>
                    <a:pt x="9632" y="3319"/>
                  </a:cubicBezTo>
                  <a:cubicBezTo>
                    <a:pt x="9624" y="3327"/>
                    <a:pt x="9620" y="3331"/>
                    <a:pt x="9618" y="3331"/>
                  </a:cubicBezTo>
                  <a:cubicBezTo>
                    <a:pt x="9616" y="3331"/>
                    <a:pt x="9616" y="3327"/>
                    <a:pt x="9616" y="3319"/>
                  </a:cubicBezTo>
                  <a:cubicBezTo>
                    <a:pt x="9539" y="3319"/>
                    <a:pt x="9477" y="3273"/>
                    <a:pt x="9430" y="3195"/>
                  </a:cubicBezTo>
                  <a:cubicBezTo>
                    <a:pt x="9399" y="3148"/>
                    <a:pt x="9415" y="3086"/>
                    <a:pt x="9461" y="3024"/>
                  </a:cubicBezTo>
                  <a:cubicBezTo>
                    <a:pt x="9492" y="2978"/>
                    <a:pt x="9554" y="2947"/>
                    <a:pt x="9632" y="2947"/>
                  </a:cubicBezTo>
                  <a:close/>
                  <a:moveTo>
                    <a:pt x="5724" y="2929"/>
                  </a:moveTo>
                  <a:cubicBezTo>
                    <a:pt x="5811" y="2929"/>
                    <a:pt x="5851" y="2986"/>
                    <a:pt x="5879" y="3055"/>
                  </a:cubicBezTo>
                  <a:cubicBezTo>
                    <a:pt x="5894" y="3117"/>
                    <a:pt x="5832" y="3195"/>
                    <a:pt x="5754" y="3226"/>
                  </a:cubicBezTo>
                  <a:cubicBezTo>
                    <a:pt x="5522" y="3257"/>
                    <a:pt x="5103" y="3459"/>
                    <a:pt x="4963" y="3536"/>
                  </a:cubicBezTo>
                  <a:cubicBezTo>
                    <a:pt x="4948" y="3552"/>
                    <a:pt x="4917" y="3552"/>
                    <a:pt x="4901" y="3552"/>
                  </a:cubicBezTo>
                  <a:cubicBezTo>
                    <a:pt x="4839" y="3552"/>
                    <a:pt x="4793" y="3536"/>
                    <a:pt x="4762" y="3474"/>
                  </a:cubicBezTo>
                  <a:cubicBezTo>
                    <a:pt x="4731" y="3397"/>
                    <a:pt x="4746" y="3319"/>
                    <a:pt x="4824" y="3257"/>
                  </a:cubicBezTo>
                  <a:cubicBezTo>
                    <a:pt x="4839" y="3257"/>
                    <a:pt x="5367" y="2993"/>
                    <a:pt x="5692" y="2931"/>
                  </a:cubicBezTo>
                  <a:cubicBezTo>
                    <a:pt x="5704" y="2930"/>
                    <a:pt x="5714" y="2929"/>
                    <a:pt x="5724" y="2929"/>
                  </a:cubicBezTo>
                  <a:close/>
                  <a:moveTo>
                    <a:pt x="6277" y="3435"/>
                  </a:moveTo>
                  <a:cubicBezTo>
                    <a:pt x="6339" y="3435"/>
                    <a:pt x="6396" y="3488"/>
                    <a:pt x="6421" y="3552"/>
                  </a:cubicBezTo>
                  <a:cubicBezTo>
                    <a:pt x="6437" y="3629"/>
                    <a:pt x="6375" y="3707"/>
                    <a:pt x="6297" y="3738"/>
                  </a:cubicBezTo>
                  <a:cubicBezTo>
                    <a:pt x="6127" y="3784"/>
                    <a:pt x="5972" y="3831"/>
                    <a:pt x="5801" y="3877"/>
                  </a:cubicBezTo>
                  <a:lnTo>
                    <a:pt x="5739" y="3877"/>
                  </a:lnTo>
                  <a:cubicBezTo>
                    <a:pt x="5677" y="3877"/>
                    <a:pt x="5615" y="3846"/>
                    <a:pt x="5599" y="3784"/>
                  </a:cubicBezTo>
                  <a:cubicBezTo>
                    <a:pt x="5568" y="3707"/>
                    <a:pt x="5599" y="3614"/>
                    <a:pt x="5677" y="3583"/>
                  </a:cubicBezTo>
                  <a:cubicBezTo>
                    <a:pt x="5848" y="3505"/>
                    <a:pt x="6049" y="3474"/>
                    <a:pt x="6235" y="3443"/>
                  </a:cubicBezTo>
                  <a:cubicBezTo>
                    <a:pt x="6249" y="3438"/>
                    <a:pt x="6263" y="3435"/>
                    <a:pt x="6277" y="3435"/>
                  </a:cubicBezTo>
                  <a:close/>
                  <a:moveTo>
                    <a:pt x="15913" y="4312"/>
                  </a:moveTo>
                  <a:cubicBezTo>
                    <a:pt x="15991" y="4358"/>
                    <a:pt x="16006" y="4420"/>
                    <a:pt x="15975" y="4498"/>
                  </a:cubicBezTo>
                  <a:cubicBezTo>
                    <a:pt x="15929" y="4560"/>
                    <a:pt x="15898" y="4606"/>
                    <a:pt x="15836" y="4606"/>
                  </a:cubicBezTo>
                  <a:lnTo>
                    <a:pt x="15820" y="4606"/>
                  </a:lnTo>
                  <a:cubicBezTo>
                    <a:pt x="15758" y="4575"/>
                    <a:pt x="15727" y="4529"/>
                    <a:pt x="15727" y="4451"/>
                  </a:cubicBezTo>
                  <a:cubicBezTo>
                    <a:pt x="15727" y="4420"/>
                    <a:pt x="15743" y="4405"/>
                    <a:pt x="15743" y="4389"/>
                  </a:cubicBezTo>
                  <a:lnTo>
                    <a:pt x="15727" y="4343"/>
                  </a:lnTo>
                  <a:cubicBezTo>
                    <a:pt x="15805" y="4312"/>
                    <a:pt x="15882" y="4312"/>
                    <a:pt x="15913" y="4312"/>
                  </a:cubicBezTo>
                  <a:close/>
                  <a:moveTo>
                    <a:pt x="11648" y="3024"/>
                  </a:moveTo>
                  <a:cubicBezTo>
                    <a:pt x="11726" y="3024"/>
                    <a:pt x="11803" y="3086"/>
                    <a:pt x="11803" y="3164"/>
                  </a:cubicBezTo>
                  <a:lnTo>
                    <a:pt x="11865" y="3722"/>
                  </a:lnTo>
                  <a:cubicBezTo>
                    <a:pt x="11881" y="3753"/>
                    <a:pt x="11927" y="3769"/>
                    <a:pt x="11943" y="3784"/>
                  </a:cubicBezTo>
                  <a:cubicBezTo>
                    <a:pt x="12160" y="3769"/>
                    <a:pt x="12346" y="3753"/>
                    <a:pt x="12548" y="3722"/>
                  </a:cubicBezTo>
                  <a:cubicBezTo>
                    <a:pt x="12625" y="3722"/>
                    <a:pt x="12703" y="3784"/>
                    <a:pt x="12703" y="3862"/>
                  </a:cubicBezTo>
                  <a:cubicBezTo>
                    <a:pt x="12703" y="3939"/>
                    <a:pt x="12641" y="4017"/>
                    <a:pt x="12563" y="4017"/>
                  </a:cubicBezTo>
                  <a:cubicBezTo>
                    <a:pt x="12486" y="4017"/>
                    <a:pt x="12408" y="4033"/>
                    <a:pt x="12331" y="4033"/>
                  </a:cubicBezTo>
                  <a:cubicBezTo>
                    <a:pt x="12424" y="4110"/>
                    <a:pt x="12548" y="4188"/>
                    <a:pt x="12656" y="4250"/>
                  </a:cubicBezTo>
                  <a:cubicBezTo>
                    <a:pt x="12734" y="4296"/>
                    <a:pt x="12749" y="4374"/>
                    <a:pt x="12718" y="4451"/>
                  </a:cubicBezTo>
                  <a:cubicBezTo>
                    <a:pt x="12703" y="4498"/>
                    <a:pt x="12656" y="4529"/>
                    <a:pt x="12594" y="4529"/>
                  </a:cubicBezTo>
                  <a:cubicBezTo>
                    <a:pt x="12563" y="4529"/>
                    <a:pt x="12548" y="4529"/>
                    <a:pt x="12517" y="4498"/>
                  </a:cubicBezTo>
                  <a:cubicBezTo>
                    <a:pt x="12315" y="4389"/>
                    <a:pt x="12113" y="4250"/>
                    <a:pt x="11927" y="4110"/>
                  </a:cubicBezTo>
                  <a:lnTo>
                    <a:pt x="11927" y="4110"/>
                  </a:lnTo>
                  <a:lnTo>
                    <a:pt x="11974" y="4575"/>
                  </a:lnTo>
                  <a:cubicBezTo>
                    <a:pt x="11974" y="4653"/>
                    <a:pt x="11927" y="4730"/>
                    <a:pt x="11850" y="4730"/>
                  </a:cubicBezTo>
                  <a:lnTo>
                    <a:pt x="11819" y="4730"/>
                  </a:lnTo>
                  <a:cubicBezTo>
                    <a:pt x="11757" y="4730"/>
                    <a:pt x="11679" y="4684"/>
                    <a:pt x="11679" y="4606"/>
                  </a:cubicBezTo>
                  <a:lnTo>
                    <a:pt x="11633" y="4079"/>
                  </a:lnTo>
                  <a:cubicBezTo>
                    <a:pt x="11400" y="4095"/>
                    <a:pt x="11183" y="4110"/>
                    <a:pt x="10950" y="4110"/>
                  </a:cubicBezTo>
                  <a:cubicBezTo>
                    <a:pt x="10873" y="4110"/>
                    <a:pt x="10811" y="4064"/>
                    <a:pt x="10811" y="3986"/>
                  </a:cubicBezTo>
                  <a:cubicBezTo>
                    <a:pt x="10811" y="3908"/>
                    <a:pt x="10873" y="3831"/>
                    <a:pt x="10950" y="3831"/>
                  </a:cubicBezTo>
                  <a:cubicBezTo>
                    <a:pt x="11121" y="3800"/>
                    <a:pt x="11322" y="3800"/>
                    <a:pt x="11509" y="3784"/>
                  </a:cubicBezTo>
                  <a:cubicBezTo>
                    <a:pt x="11291" y="3629"/>
                    <a:pt x="11105" y="3474"/>
                    <a:pt x="10935" y="3304"/>
                  </a:cubicBezTo>
                  <a:cubicBezTo>
                    <a:pt x="10873" y="3242"/>
                    <a:pt x="10873" y="3148"/>
                    <a:pt x="10935" y="3086"/>
                  </a:cubicBezTo>
                  <a:cubicBezTo>
                    <a:pt x="10966" y="3055"/>
                    <a:pt x="11004" y="3040"/>
                    <a:pt x="11043" y="3040"/>
                  </a:cubicBezTo>
                  <a:cubicBezTo>
                    <a:pt x="11082" y="3040"/>
                    <a:pt x="11121" y="3055"/>
                    <a:pt x="11152" y="3086"/>
                  </a:cubicBezTo>
                  <a:cubicBezTo>
                    <a:pt x="11276" y="3226"/>
                    <a:pt x="11415" y="3335"/>
                    <a:pt x="11571" y="3459"/>
                  </a:cubicBezTo>
                  <a:lnTo>
                    <a:pt x="11540" y="3179"/>
                  </a:lnTo>
                  <a:cubicBezTo>
                    <a:pt x="11540" y="3102"/>
                    <a:pt x="11586" y="3024"/>
                    <a:pt x="11648" y="3024"/>
                  </a:cubicBezTo>
                  <a:close/>
                  <a:moveTo>
                    <a:pt x="1908" y="4768"/>
                  </a:moveTo>
                  <a:cubicBezTo>
                    <a:pt x="1945" y="4768"/>
                    <a:pt x="1982" y="4775"/>
                    <a:pt x="2017" y="4792"/>
                  </a:cubicBezTo>
                  <a:cubicBezTo>
                    <a:pt x="2079" y="4839"/>
                    <a:pt x="2110" y="4886"/>
                    <a:pt x="2125" y="4948"/>
                  </a:cubicBezTo>
                  <a:cubicBezTo>
                    <a:pt x="2156" y="5025"/>
                    <a:pt x="2125" y="5103"/>
                    <a:pt x="2094" y="5118"/>
                  </a:cubicBezTo>
                  <a:cubicBezTo>
                    <a:pt x="2032" y="5180"/>
                    <a:pt x="1955" y="5227"/>
                    <a:pt x="1877" y="5227"/>
                  </a:cubicBezTo>
                  <a:cubicBezTo>
                    <a:pt x="1815" y="5227"/>
                    <a:pt x="1769" y="5196"/>
                    <a:pt x="1722" y="5180"/>
                  </a:cubicBezTo>
                  <a:cubicBezTo>
                    <a:pt x="1660" y="5149"/>
                    <a:pt x="1629" y="5072"/>
                    <a:pt x="1629" y="5010"/>
                  </a:cubicBezTo>
                  <a:cubicBezTo>
                    <a:pt x="1629" y="4963"/>
                    <a:pt x="1629" y="4932"/>
                    <a:pt x="1660" y="4886"/>
                  </a:cubicBezTo>
                  <a:cubicBezTo>
                    <a:pt x="1716" y="4818"/>
                    <a:pt x="1812" y="4768"/>
                    <a:pt x="1908" y="4768"/>
                  </a:cubicBezTo>
                  <a:close/>
                  <a:moveTo>
                    <a:pt x="8800" y="5118"/>
                  </a:moveTo>
                  <a:cubicBezTo>
                    <a:pt x="8853" y="5118"/>
                    <a:pt x="8903" y="5134"/>
                    <a:pt x="8949" y="5165"/>
                  </a:cubicBezTo>
                  <a:cubicBezTo>
                    <a:pt x="8996" y="5242"/>
                    <a:pt x="8996" y="5320"/>
                    <a:pt x="8934" y="5397"/>
                  </a:cubicBezTo>
                  <a:cubicBezTo>
                    <a:pt x="8903" y="5475"/>
                    <a:pt x="8841" y="5506"/>
                    <a:pt x="8763" y="5506"/>
                  </a:cubicBezTo>
                  <a:cubicBezTo>
                    <a:pt x="8686" y="5506"/>
                    <a:pt x="8608" y="5459"/>
                    <a:pt x="8593" y="5382"/>
                  </a:cubicBezTo>
                  <a:cubicBezTo>
                    <a:pt x="8562" y="5273"/>
                    <a:pt x="8593" y="5196"/>
                    <a:pt x="8639" y="5165"/>
                  </a:cubicBezTo>
                  <a:cubicBezTo>
                    <a:pt x="8694" y="5134"/>
                    <a:pt x="8748" y="5118"/>
                    <a:pt x="8800" y="5118"/>
                  </a:cubicBezTo>
                  <a:close/>
                  <a:moveTo>
                    <a:pt x="11493" y="5428"/>
                  </a:moveTo>
                  <a:cubicBezTo>
                    <a:pt x="11586" y="5428"/>
                    <a:pt x="11695" y="5475"/>
                    <a:pt x="11741" y="5552"/>
                  </a:cubicBezTo>
                  <a:cubicBezTo>
                    <a:pt x="11803" y="5630"/>
                    <a:pt x="11819" y="5770"/>
                    <a:pt x="11741" y="5863"/>
                  </a:cubicBezTo>
                  <a:lnTo>
                    <a:pt x="11726" y="5878"/>
                  </a:lnTo>
                  <a:lnTo>
                    <a:pt x="11710" y="5878"/>
                  </a:lnTo>
                  <a:cubicBezTo>
                    <a:pt x="11555" y="5863"/>
                    <a:pt x="11415" y="5739"/>
                    <a:pt x="11338" y="5614"/>
                  </a:cubicBezTo>
                  <a:cubicBezTo>
                    <a:pt x="11307" y="5583"/>
                    <a:pt x="11307" y="5568"/>
                    <a:pt x="11322" y="5521"/>
                  </a:cubicBezTo>
                  <a:cubicBezTo>
                    <a:pt x="11322" y="5490"/>
                    <a:pt x="11338" y="5444"/>
                    <a:pt x="11384" y="5444"/>
                  </a:cubicBezTo>
                  <a:cubicBezTo>
                    <a:pt x="11400" y="5428"/>
                    <a:pt x="11462" y="5428"/>
                    <a:pt x="11493" y="5428"/>
                  </a:cubicBezTo>
                  <a:close/>
                  <a:moveTo>
                    <a:pt x="10380" y="5578"/>
                  </a:moveTo>
                  <a:cubicBezTo>
                    <a:pt x="10450" y="5578"/>
                    <a:pt x="10519" y="5598"/>
                    <a:pt x="10578" y="5646"/>
                  </a:cubicBezTo>
                  <a:cubicBezTo>
                    <a:pt x="10687" y="5708"/>
                    <a:pt x="10702" y="5816"/>
                    <a:pt x="10656" y="5909"/>
                  </a:cubicBezTo>
                  <a:lnTo>
                    <a:pt x="10640" y="5956"/>
                  </a:lnTo>
                  <a:lnTo>
                    <a:pt x="10609" y="5956"/>
                  </a:lnTo>
                  <a:cubicBezTo>
                    <a:pt x="10516" y="5956"/>
                    <a:pt x="10423" y="5940"/>
                    <a:pt x="10376" y="5878"/>
                  </a:cubicBezTo>
                  <a:cubicBezTo>
                    <a:pt x="10314" y="5816"/>
                    <a:pt x="10252" y="5723"/>
                    <a:pt x="10268" y="5630"/>
                  </a:cubicBezTo>
                  <a:lnTo>
                    <a:pt x="10268" y="5583"/>
                  </a:lnTo>
                  <a:lnTo>
                    <a:pt x="10314" y="5583"/>
                  </a:lnTo>
                  <a:cubicBezTo>
                    <a:pt x="10336" y="5580"/>
                    <a:pt x="10358" y="5578"/>
                    <a:pt x="10380" y="5578"/>
                  </a:cubicBezTo>
                  <a:close/>
                  <a:moveTo>
                    <a:pt x="3936" y="5695"/>
                  </a:moveTo>
                  <a:cubicBezTo>
                    <a:pt x="3991" y="5695"/>
                    <a:pt x="4047" y="5708"/>
                    <a:pt x="4095" y="5739"/>
                  </a:cubicBezTo>
                  <a:lnTo>
                    <a:pt x="4110" y="5770"/>
                  </a:lnTo>
                  <a:lnTo>
                    <a:pt x="4110" y="5785"/>
                  </a:lnTo>
                  <a:cubicBezTo>
                    <a:pt x="4126" y="5894"/>
                    <a:pt x="4064" y="6018"/>
                    <a:pt x="3955" y="6095"/>
                  </a:cubicBezTo>
                  <a:cubicBezTo>
                    <a:pt x="3878" y="6157"/>
                    <a:pt x="3754" y="6173"/>
                    <a:pt x="3661" y="6188"/>
                  </a:cubicBezTo>
                  <a:lnTo>
                    <a:pt x="3630" y="6188"/>
                  </a:lnTo>
                  <a:lnTo>
                    <a:pt x="3599" y="6157"/>
                  </a:lnTo>
                  <a:cubicBezTo>
                    <a:pt x="3568" y="6033"/>
                    <a:pt x="3599" y="5878"/>
                    <a:pt x="3707" y="5785"/>
                  </a:cubicBezTo>
                  <a:cubicBezTo>
                    <a:pt x="3764" y="5728"/>
                    <a:pt x="3850" y="5695"/>
                    <a:pt x="3936" y="5695"/>
                  </a:cubicBezTo>
                  <a:close/>
                  <a:moveTo>
                    <a:pt x="16428" y="5033"/>
                  </a:moveTo>
                  <a:cubicBezTo>
                    <a:pt x="16471" y="5033"/>
                    <a:pt x="16516" y="5058"/>
                    <a:pt x="16534" y="5103"/>
                  </a:cubicBezTo>
                  <a:cubicBezTo>
                    <a:pt x="16549" y="5118"/>
                    <a:pt x="17014" y="5894"/>
                    <a:pt x="17232" y="6778"/>
                  </a:cubicBezTo>
                  <a:cubicBezTo>
                    <a:pt x="17247" y="6855"/>
                    <a:pt x="17216" y="6933"/>
                    <a:pt x="17139" y="6948"/>
                  </a:cubicBezTo>
                  <a:lnTo>
                    <a:pt x="17092" y="6948"/>
                  </a:lnTo>
                  <a:cubicBezTo>
                    <a:pt x="17045" y="6948"/>
                    <a:pt x="16983" y="6886"/>
                    <a:pt x="16968" y="6824"/>
                  </a:cubicBezTo>
                  <a:cubicBezTo>
                    <a:pt x="16766" y="6002"/>
                    <a:pt x="16301" y="5242"/>
                    <a:pt x="16301" y="5242"/>
                  </a:cubicBezTo>
                  <a:cubicBezTo>
                    <a:pt x="16270" y="5165"/>
                    <a:pt x="16285" y="5072"/>
                    <a:pt x="16348" y="5072"/>
                  </a:cubicBezTo>
                  <a:cubicBezTo>
                    <a:pt x="16367" y="5046"/>
                    <a:pt x="16397" y="5033"/>
                    <a:pt x="16428" y="5033"/>
                  </a:cubicBezTo>
                  <a:close/>
                  <a:moveTo>
                    <a:pt x="16373" y="7000"/>
                  </a:moveTo>
                  <a:cubicBezTo>
                    <a:pt x="16428" y="7000"/>
                    <a:pt x="16479" y="7024"/>
                    <a:pt x="16518" y="7072"/>
                  </a:cubicBezTo>
                  <a:cubicBezTo>
                    <a:pt x="16549" y="7119"/>
                    <a:pt x="16549" y="7165"/>
                    <a:pt x="16549" y="7212"/>
                  </a:cubicBezTo>
                  <a:cubicBezTo>
                    <a:pt x="16549" y="7259"/>
                    <a:pt x="16534" y="7321"/>
                    <a:pt x="16503" y="7336"/>
                  </a:cubicBezTo>
                  <a:cubicBezTo>
                    <a:pt x="16456" y="7352"/>
                    <a:pt x="16425" y="7367"/>
                    <a:pt x="16379" y="7367"/>
                  </a:cubicBezTo>
                  <a:cubicBezTo>
                    <a:pt x="16317" y="7367"/>
                    <a:pt x="16239" y="7336"/>
                    <a:pt x="16208" y="7290"/>
                  </a:cubicBezTo>
                  <a:cubicBezTo>
                    <a:pt x="16161" y="7243"/>
                    <a:pt x="16146" y="7181"/>
                    <a:pt x="16161" y="7119"/>
                  </a:cubicBezTo>
                  <a:cubicBezTo>
                    <a:pt x="16161" y="7072"/>
                    <a:pt x="16208" y="7041"/>
                    <a:pt x="16270" y="7026"/>
                  </a:cubicBezTo>
                  <a:cubicBezTo>
                    <a:pt x="16305" y="7008"/>
                    <a:pt x="16340" y="7000"/>
                    <a:pt x="16373" y="7000"/>
                  </a:cubicBezTo>
                  <a:close/>
                  <a:moveTo>
                    <a:pt x="17317" y="7287"/>
                  </a:moveTo>
                  <a:cubicBezTo>
                    <a:pt x="17383" y="7287"/>
                    <a:pt x="17433" y="7344"/>
                    <a:pt x="17433" y="7414"/>
                  </a:cubicBezTo>
                  <a:cubicBezTo>
                    <a:pt x="17449" y="7445"/>
                    <a:pt x="17557" y="8313"/>
                    <a:pt x="17542" y="8778"/>
                  </a:cubicBezTo>
                  <a:cubicBezTo>
                    <a:pt x="17542" y="8872"/>
                    <a:pt x="17480" y="8918"/>
                    <a:pt x="17402" y="8918"/>
                  </a:cubicBezTo>
                  <a:cubicBezTo>
                    <a:pt x="17325" y="8918"/>
                    <a:pt x="17278" y="8840"/>
                    <a:pt x="17278" y="8763"/>
                  </a:cubicBezTo>
                  <a:cubicBezTo>
                    <a:pt x="17309" y="8329"/>
                    <a:pt x="17170" y="7445"/>
                    <a:pt x="17170" y="7445"/>
                  </a:cubicBezTo>
                  <a:cubicBezTo>
                    <a:pt x="17154" y="7367"/>
                    <a:pt x="17216" y="7321"/>
                    <a:pt x="17294" y="7290"/>
                  </a:cubicBezTo>
                  <a:cubicBezTo>
                    <a:pt x="17302" y="7288"/>
                    <a:pt x="17310" y="7287"/>
                    <a:pt x="17317" y="7287"/>
                  </a:cubicBezTo>
                  <a:close/>
                  <a:moveTo>
                    <a:pt x="16581" y="8372"/>
                  </a:moveTo>
                  <a:cubicBezTo>
                    <a:pt x="16657" y="8372"/>
                    <a:pt x="16755" y="8418"/>
                    <a:pt x="16782" y="8499"/>
                  </a:cubicBezTo>
                  <a:cubicBezTo>
                    <a:pt x="16828" y="8577"/>
                    <a:pt x="16828" y="8654"/>
                    <a:pt x="16828" y="8732"/>
                  </a:cubicBezTo>
                  <a:cubicBezTo>
                    <a:pt x="16813" y="8903"/>
                    <a:pt x="16813" y="9058"/>
                    <a:pt x="16751" y="9213"/>
                  </a:cubicBezTo>
                  <a:lnTo>
                    <a:pt x="16720" y="9259"/>
                  </a:lnTo>
                  <a:lnTo>
                    <a:pt x="16689" y="9259"/>
                  </a:lnTo>
                  <a:cubicBezTo>
                    <a:pt x="16565" y="9259"/>
                    <a:pt x="16518" y="9120"/>
                    <a:pt x="16518" y="8980"/>
                  </a:cubicBezTo>
                  <a:cubicBezTo>
                    <a:pt x="16487" y="8809"/>
                    <a:pt x="16518" y="8608"/>
                    <a:pt x="16518" y="8437"/>
                  </a:cubicBezTo>
                  <a:lnTo>
                    <a:pt x="16518" y="8406"/>
                  </a:lnTo>
                  <a:lnTo>
                    <a:pt x="16549" y="8375"/>
                  </a:lnTo>
                  <a:cubicBezTo>
                    <a:pt x="16559" y="8373"/>
                    <a:pt x="16570" y="8372"/>
                    <a:pt x="16581" y="8372"/>
                  </a:cubicBezTo>
                  <a:close/>
                  <a:moveTo>
                    <a:pt x="3335" y="10050"/>
                  </a:moveTo>
                  <a:lnTo>
                    <a:pt x="3568" y="10097"/>
                  </a:lnTo>
                  <a:cubicBezTo>
                    <a:pt x="3645" y="10128"/>
                    <a:pt x="3676" y="10190"/>
                    <a:pt x="3676" y="10236"/>
                  </a:cubicBezTo>
                  <a:cubicBezTo>
                    <a:pt x="3707" y="10314"/>
                    <a:pt x="3676" y="10391"/>
                    <a:pt x="3630" y="10453"/>
                  </a:cubicBezTo>
                  <a:lnTo>
                    <a:pt x="3599" y="10485"/>
                  </a:lnTo>
                  <a:lnTo>
                    <a:pt x="3366" y="10422"/>
                  </a:lnTo>
                  <a:cubicBezTo>
                    <a:pt x="3335" y="10391"/>
                    <a:pt x="3288" y="10376"/>
                    <a:pt x="3257" y="10345"/>
                  </a:cubicBezTo>
                  <a:cubicBezTo>
                    <a:pt x="3226" y="10298"/>
                    <a:pt x="3195" y="10205"/>
                    <a:pt x="3304" y="10066"/>
                  </a:cubicBezTo>
                  <a:lnTo>
                    <a:pt x="3335" y="10050"/>
                  </a:lnTo>
                  <a:close/>
                  <a:moveTo>
                    <a:pt x="12191" y="10516"/>
                  </a:moveTo>
                  <a:lnTo>
                    <a:pt x="12253" y="10578"/>
                  </a:lnTo>
                  <a:lnTo>
                    <a:pt x="12315" y="10578"/>
                  </a:lnTo>
                  <a:cubicBezTo>
                    <a:pt x="12338" y="10562"/>
                    <a:pt x="12362" y="10554"/>
                    <a:pt x="12383" y="10554"/>
                  </a:cubicBezTo>
                  <a:cubicBezTo>
                    <a:pt x="12404" y="10554"/>
                    <a:pt x="12424" y="10562"/>
                    <a:pt x="12439" y="10578"/>
                  </a:cubicBezTo>
                  <a:cubicBezTo>
                    <a:pt x="12548" y="10609"/>
                    <a:pt x="12563" y="10702"/>
                    <a:pt x="12501" y="10841"/>
                  </a:cubicBezTo>
                  <a:lnTo>
                    <a:pt x="12501" y="10857"/>
                  </a:lnTo>
                  <a:lnTo>
                    <a:pt x="12486" y="10857"/>
                  </a:lnTo>
                  <a:cubicBezTo>
                    <a:pt x="12470" y="10888"/>
                    <a:pt x="12424" y="10888"/>
                    <a:pt x="12393" y="10888"/>
                  </a:cubicBezTo>
                  <a:cubicBezTo>
                    <a:pt x="12331" y="10888"/>
                    <a:pt x="12269" y="10857"/>
                    <a:pt x="12206" y="10826"/>
                  </a:cubicBezTo>
                  <a:cubicBezTo>
                    <a:pt x="12129" y="10764"/>
                    <a:pt x="12113" y="10655"/>
                    <a:pt x="12160" y="10578"/>
                  </a:cubicBezTo>
                  <a:lnTo>
                    <a:pt x="12191" y="10516"/>
                  </a:lnTo>
                  <a:close/>
                  <a:moveTo>
                    <a:pt x="17480" y="9430"/>
                  </a:moveTo>
                  <a:cubicBezTo>
                    <a:pt x="17557" y="9430"/>
                    <a:pt x="17635" y="9492"/>
                    <a:pt x="17619" y="9569"/>
                  </a:cubicBezTo>
                  <a:cubicBezTo>
                    <a:pt x="17619" y="9600"/>
                    <a:pt x="17619" y="10578"/>
                    <a:pt x="17526" y="10934"/>
                  </a:cubicBezTo>
                  <a:cubicBezTo>
                    <a:pt x="17511" y="10996"/>
                    <a:pt x="17449" y="11043"/>
                    <a:pt x="17387" y="11043"/>
                  </a:cubicBezTo>
                  <a:lnTo>
                    <a:pt x="17356" y="11043"/>
                  </a:lnTo>
                  <a:cubicBezTo>
                    <a:pt x="17278" y="11012"/>
                    <a:pt x="17232" y="10934"/>
                    <a:pt x="17247" y="10857"/>
                  </a:cubicBezTo>
                  <a:cubicBezTo>
                    <a:pt x="17325" y="10593"/>
                    <a:pt x="17356" y="9833"/>
                    <a:pt x="17356" y="9569"/>
                  </a:cubicBezTo>
                  <a:cubicBezTo>
                    <a:pt x="17356" y="9492"/>
                    <a:pt x="17402" y="9430"/>
                    <a:pt x="17480" y="9430"/>
                  </a:cubicBezTo>
                  <a:close/>
                  <a:moveTo>
                    <a:pt x="16267" y="12196"/>
                  </a:moveTo>
                  <a:cubicBezTo>
                    <a:pt x="16283" y="12196"/>
                    <a:pt x="16300" y="12199"/>
                    <a:pt x="16317" y="12206"/>
                  </a:cubicBezTo>
                  <a:cubicBezTo>
                    <a:pt x="16394" y="12222"/>
                    <a:pt x="16441" y="12299"/>
                    <a:pt x="16425" y="12377"/>
                  </a:cubicBezTo>
                  <a:cubicBezTo>
                    <a:pt x="16239" y="12935"/>
                    <a:pt x="15820" y="13478"/>
                    <a:pt x="15805" y="13493"/>
                  </a:cubicBezTo>
                  <a:cubicBezTo>
                    <a:pt x="15758" y="13540"/>
                    <a:pt x="15727" y="13555"/>
                    <a:pt x="15681" y="13555"/>
                  </a:cubicBezTo>
                  <a:cubicBezTo>
                    <a:pt x="15650" y="13555"/>
                    <a:pt x="15603" y="13540"/>
                    <a:pt x="15588" y="13524"/>
                  </a:cubicBezTo>
                  <a:cubicBezTo>
                    <a:pt x="15526" y="13462"/>
                    <a:pt x="15526" y="13385"/>
                    <a:pt x="15588" y="13323"/>
                  </a:cubicBezTo>
                  <a:cubicBezTo>
                    <a:pt x="15588" y="13323"/>
                    <a:pt x="15991" y="12826"/>
                    <a:pt x="16146" y="12299"/>
                  </a:cubicBezTo>
                  <a:cubicBezTo>
                    <a:pt x="16158" y="12238"/>
                    <a:pt x="16209" y="12196"/>
                    <a:pt x="16267" y="12196"/>
                  </a:cubicBezTo>
                  <a:close/>
                  <a:moveTo>
                    <a:pt x="14269" y="14843"/>
                  </a:moveTo>
                  <a:cubicBezTo>
                    <a:pt x="14362" y="14843"/>
                    <a:pt x="14424" y="14874"/>
                    <a:pt x="14455" y="14951"/>
                  </a:cubicBezTo>
                  <a:cubicBezTo>
                    <a:pt x="14486" y="15013"/>
                    <a:pt x="14486" y="15091"/>
                    <a:pt x="14440" y="15153"/>
                  </a:cubicBezTo>
                  <a:cubicBezTo>
                    <a:pt x="14409" y="15199"/>
                    <a:pt x="14347" y="15246"/>
                    <a:pt x="14269" y="15246"/>
                  </a:cubicBezTo>
                  <a:lnTo>
                    <a:pt x="14207" y="15246"/>
                  </a:lnTo>
                  <a:cubicBezTo>
                    <a:pt x="14145" y="15230"/>
                    <a:pt x="14114" y="15184"/>
                    <a:pt x="14099" y="15153"/>
                  </a:cubicBezTo>
                  <a:cubicBezTo>
                    <a:pt x="14052" y="15106"/>
                    <a:pt x="14052" y="15029"/>
                    <a:pt x="14068" y="14951"/>
                  </a:cubicBezTo>
                  <a:cubicBezTo>
                    <a:pt x="14099" y="14874"/>
                    <a:pt x="14176" y="14843"/>
                    <a:pt x="14269" y="14843"/>
                  </a:cubicBezTo>
                  <a:close/>
                  <a:moveTo>
                    <a:pt x="16519" y="13645"/>
                  </a:moveTo>
                  <a:cubicBezTo>
                    <a:pt x="16529" y="13645"/>
                    <a:pt x="16539" y="13646"/>
                    <a:pt x="16549" y="13648"/>
                  </a:cubicBezTo>
                  <a:cubicBezTo>
                    <a:pt x="16627" y="13679"/>
                    <a:pt x="16673" y="13757"/>
                    <a:pt x="16658" y="13835"/>
                  </a:cubicBezTo>
                  <a:cubicBezTo>
                    <a:pt x="16503" y="14408"/>
                    <a:pt x="15603" y="15541"/>
                    <a:pt x="15572" y="15572"/>
                  </a:cubicBezTo>
                  <a:cubicBezTo>
                    <a:pt x="15526" y="15618"/>
                    <a:pt x="15494" y="15634"/>
                    <a:pt x="15448" y="15634"/>
                  </a:cubicBezTo>
                  <a:cubicBezTo>
                    <a:pt x="15417" y="15634"/>
                    <a:pt x="15370" y="15618"/>
                    <a:pt x="15355" y="15587"/>
                  </a:cubicBezTo>
                  <a:cubicBezTo>
                    <a:pt x="15293" y="15541"/>
                    <a:pt x="15277" y="15463"/>
                    <a:pt x="15355" y="15401"/>
                  </a:cubicBezTo>
                  <a:cubicBezTo>
                    <a:pt x="15355" y="15401"/>
                    <a:pt x="16223" y="14269"/>
                    <a:pt x="16379" y="13757"/>
                  </a:cubicBezTo>
                  <a:cubicBezTo>
                    <a:pt x="16392" y="13689"/>
                    <a:pt x="16453" y="13645"/>
                    <a:pt x="16519" y="13645"/>
                  </a:cubicBezTo>
                  <a:close/>
                  <a:moveTo>
                    <a:pt x="12331" y="15665"/>
                  </a:moveTo>
                  <a:lnTo>
                    <a:pt x="12346" y="15711"/>
                  </a:lnTo>
                  <a:cubicBezTo>
                    <a:pt x="12393" y="15820"/>
                    <a:pt x="12362" y="15944"/>
                    <a:pt x="12253" y="16006"/>
                  </a:cubicBezTo>
                  <a:cubicBezTo>
                    <a:pt x="12191" y="16052"/>
                    <a:pt x="12098" y="16099"/>
                    <a:pt x="12005" y="16099"/>
                  </a:cubicBezTo>
                  <a:lnTo>
                    <a:pt x="11958" y="16099"/>
                  </a:lnTo>
                  <a:cubicBezTo>
                    <a:pt x="11896" y="16099"/>
                    <a:pt x="11850" y="16052"/>
                    <a:pt x="11803" y="16006"/>
                  </a:cubicBezTo>
                  <a:cubicBezTo>
                    <a:pt x="11788" y="15959"/>
                    <a:pt x="11788" y="15928"/>
                    <a:pt x="11803" y="15882"/>
                  </a:cubicBezTo>
                  <a:cubicBezTo>
                    <a:pt x="11834" y="15820"/>
                    <a:pt x="11896" y="15804"/>
                    <a:pt x="11958" y="15804"/>
                  </a:cubicBezTo>
                  <a:lnTo>
                    <a:pt x="12005" y="15804"/>
                  </a:lnTo>
                  <a:cubicBezTo>
                    <a:pt x="12051" y="15804"/>
                    <a:pt x="12098" y="15742"/>
                    <a:pt x="12098" y="15711"/>
                  </a:cubicBezTo>
                  <a:lnTo>
                    <a:pt x="12098" y="15665"/>
                  </a:lnTo>
                  <a:close/>
                  <a:moveTo>
                    <a:pt x="13835" y="16021"/>
                  </a:moveTo>
                  <a:lnTo>
                    <a:pt x="13882" y="16037"/>
                  </a:lnTo>
                  <a:cubicBezTo>
                    <a:pt x="13887" y="16042"/>
                    <a:pt x="13892" y="16044"/>
                    <a:pt x="13898" y="16044"/>
                  </a:cubicBezTo>
                  <a:cubicBezTo>
                    <a:pt x="13911" y="16044"/>
                    <a:pt x="13928" y="16037"/>
                    <a:pt x="13959" y="16037"/>
                  </a:cubicBezTo>
                  <a:cubicBezTo>
                    <a:pt x="13990" y="16029"/>
                    <a:pt x="14017" y="16025"/>
                    <a:pt x="14042" y="16025"/>
                  </a:cubicBezTo>
                  <a:cubicBezTo>
                    <a:pt x="14068" y="16025"/>
                    <a:pt x="14091" y="16029"/>
                    <a:pt x="14114" y="16037"/>
                  </a:cubicBezTo>
                  <a:cubicBezTo>
                    <a:pt x="14145" y="16052"/>
                    <a:pt x="14192" y="16099"/>
                    <a:pt x="14192" y="16161"/>
                  </a:cubicBezTo>
                  <a:cubicBezTo>
                    <a:pt x="14207" y="16208"/>
                    <a:pt x="14176" y="16270"/>
                    <a:pt x="14130" y="16301"/>
                  </a:cubicBezTo>
                  <a:cubicBezTo>
                    <a:pt x="14068" y="16332"/>
                    <a:pt x="14037" y="16347"/>
                    <a:pt x="13975" y="16347"/>
                  </a:cubicBezTo>
                  <a:cubicBezTo>
                    <a:pt x="13944" y="16347"/>
                    <a:pt x="13882" y="16347"/>
                    <a:pt x="13835" y="16332"/>
                  </a:cubicBezTo>
                  <a:lnTo>
                    <a:pt x="13819" y="16332"/>
                  </a:lnTo>
                  <a:lnTo>
                    <a:pt x="13819" y="16301"/>
                  </a:lnTo>
                  <a:cubicBezTo>
                    <a:pt x="13788" y="16239"/>
                    <a:pt x="13788" y="16130"/>
                    <a:pt x="13819" y="16052"/>
                  </a:cubicBezTo>
                  <a:lnTo>
                    <a:pt x="13835" y="16021"/>
                  </a:lnTo>
                  <a:close/>
                  <a:moveTo>
                    <a:pt x="4270" y="16387"/>
                  </a:moveTo>
                  <a:cubicBezTo>
                    <a:pt x="4293" y="16387"/>
                    <a:pt x="4318" y="16394"/>
                    <a:pt x="4343" y="16409"/>
                  </a:cubicBezTo>
                  <a:cubicBezTo>
                    <a:pt x="4343" y="16409"/>
                    <a:pt x="4793" y="16657"/>
                    <a:pt x="5026" y="16750"/>
                  </a:cubicBezTo>
                  <a:cubicBezTo>
                    <a:pt x="5103" y="16797"/>
                    <a:pt x="5134" y="16874"/>
                    <a:pt x="5103" y="16968"/>
                  </a:cubicBezTo>
                  <a:cubicBezTo>
                    <a:pt x="5057" y="17014"/>
                    <a:pt x="5026" y="17045"/>
                    <a:pt x="4963" y="17045"/>
                  </a:cubicBezTo>
                  <a:cubicBezTo>
                    <a:pt x="4948" y="17045"/>
                    <a:pt x="4917" y="17030"/>
                    <a:pt x="4901" y="17030"/>
                  </a:cubicBezTo>
                  <a:cubicBezTo>
                    <a:pt x="4669" y="16905"/>
                    <a:pt x="4219" y="16673"/>
                    <a:pt x="4204" y="16657"/>
                  </a:cubicBezTo>
                  <a:cubicBezTo>
                    <a:pt x="4126" y="16626"/>
                    <a:pt x="4110" y="16549"/>
                    <a:pt x="4141" y="16471"/>
                  </a:cubicBezTo>
                  <a:cubicBezTo>
                    <a:pt x="4173" y="16419"/>
                    <a:pt x="4219" y="16387"/>
                    <a:pt x="4270" y="16387"/>
                  </a:cubicBezTo>
                  <a:close/>
                  <a:moveTo>
                    <a:pt x="14541" y="16577"/>
                  </a:moveTo>
                  <a:cubicBezTo>
                    <a:pt x="14554" y="16577"/>
                    <a:pt x="14566" y="16578"/>
                    <a:pt x="14579" y="16580"/>
                  </a:cubicBezTo>
                  <a:lnTo>
                    <a:pt x="14610" y="16580"/>
                  </a:lnTo>
                  <a:lnTo>
                    <a:pt x="14610" y="16626"/>
                  </a:lnTo>
                  <a:cubicBezTo>
                    <a:pt x="14610" y="16719"/>
                    <a:pt x="14641" y="16859"/>
                    <a:pt x="14595" y="16952"/>
                  </a:cubicBezTo>
                  <a:cubicBezTo>
                    <a:pt x="14564" y="17030"/>
                    <a:pt x="14455" y="17092"/>
                    <a:pt x="14378" y="17092"/>
                  </a:cubicBezTo>
                  <a:cubicBezTo>
                    <a:pt x="14347" y="17092"/>
                    <a:pt x="14300" y="17061"/>
                    <a:pt x="14269" y="17045"/>
                  </a:cubicBezTo>
                  <a:lnTo>
                    <a:pt x="14254" y="17030"/>
                  </a:lnTo>
                  <a:cubicBezTo>
                    <a:pt x="14192" y="16936"/>
                    <a:pt x="14192" y="16797"/>
                    <a:pt x="14269" y="16704"/>
                  </a:cubicBezTo>
                  <a:cubicBezTo>
                    <a:pt x="14339" y="16634"/>
                    <a:pt x="14433" y="16577"/>
                    <a:pt x="14541" y="16577"/>
                  </a:cubicBezTo>
                  <a:close/>
                  <a:moveTo>
                    <a:pt x="13862" y="17026"/>
                  </a:moveTo>
                  <a:cubicBezTo>
                    <a:pt x="13891" y="17026"/>
                    <a:pt x="13920" y="17033"/>
                    <a:pt x="13944" y="17045"/>
                  </a:cubicBezTo>
                  <a:cubicBezTo>
                    <a:pt x="13990" y="17092"/>
                    <a:pt x="14021" y="17185"/>
                    <a:pt x="13959" y="17262"/>
                  </a:cubicBezTo>
                  <a:cubicBezTo>
                    <a:pt x="13664" y="17650"/>
                    <a:pt x="12718" y="18317"/>
                    <a:pt x="12672" y="18348"/>
                  </a:cubicBezTo>
                  <a:cubicBezTo>
                    <a:pt x="12656" y="18363"/>
                    <a:pt x="12625" y="18363"/>
                    <a:pt x="12594" y="18363"/>
                  </a:cubicBezTo>
                  <a:cubicBezTo>
                    <a:pt x="12563" y="18363"/>
                    <a:pt x="12501" y="18348"/>
                    <a:pt x="12486" y="18301"/>
                  </a:cubicBezTo>
                  <a:cubicBezTo>
                    <a:pt x="12439" y="18255"/>
                    <a:pt x="12470" y="18146"/>
                    <a:pt x="12517" y="18115"/>
                  </a:cubicBezTo>
                  <a:cubicBezTo>
                    <a:pt x="12517" y="18100"/>
                    <a:pt x="13478" y="17433"/>
                    <a:pt x="13742" y="17092"/>
                  </a:cubicBezTo>
                  <a:cubicBezTo>
                    <a:pt x="13770" y="17044"/>
                    <a:pt x="13816" y="17026"/>
                    <a:pt x="13862" y="17026"/>
                  </a:cubicBezTo>
                  <a:close/>
                  <a:moveTo>
                    <a:pt x="11293" y="17392"/>
                  </a:moveTo>
                  <a:cubicBezTo>
                    <a:pt x="11514" y="17392"/>
                    <a:pt x="11709" y="17499"/>
                    <a:pt x="11819" y="17681"/>
                  </a:cubicBezTo>
                  <a:cubicBezTo>
                    <a:pt x="11850" y="17727"/>
                    <a:pt x="11865" y="17759"/>
                    <a:pt x="11865" y="17805"/>
                  </a:cubicBezTo>
                  <a:cubicBezTo>
                    <a:pt x="11881" y="17976"/>
                    <a:pt x="11788" y="18131"/>
                    <a:pt x="11571" y="18270"/>
                  </a:cubicBezTo>
                  <a:cubicBezTo>
                    <a:pt x="11245" y="18487"/>
                    <a:pt x="10811" y="18736"/>
                    <a:pt x="10330" y="18736"/>
                  </a:cubicBezTo>
                  <a:cubicBezTo>
                    <a:pt x="10268" y="18736"/>
                    <a:pt x="10206" y="18705"/>
                    <a:pt x="10159" y="18705"/>
                  </a:cubicBezTo>
                  <a:cubicBezTo>
                    <a:pt x="9927" y="18689"/>
                    <a:pt x="9694" y="18534"/>
                    <a:pt x="9709" y="18301"/>
                  </a:cubicBezTo>
                  <a:cubicBezTo>
                    <a:pt x="9709" y="18131"/>
                    <a:pt x="9818" y="18038"/>
                    <a:pt x="9942" y="17960"/>
                  </a:cubicBezTo>
                  <a:cubicBezTo>
                    <a:pt x="10283" y="17727"/>
                    <a:pt x="10671" y="17526"/>
                    <a:pt x="11105" y="17417"/>
                  </a:cubicBezTo>
                  <a:cubicBezTo>
                    <a:pt x="11169" y="17401"/>
                    <a:pt x="11232" y="17392"/>
                    <a:pt x="11293" y="17392"/>
                  </a:cubicBezTo>
                  <a:close/>
                  <a:moveTo>
                    <a:pt x="9616" y="0"/>
                  </a:moveTo>
                  <a:cubicBezTo>
                    <a:pt x="7445" y="0"/>
                    <a:pt x="5444" y="744"/>
                    <a:pt x="3800" y="1861"/>
                  </a:cubicBezTo>
                  <a:lnTo>
                    <a:pt x="3893" y="1861"/>
                  </a:lnTo>
                  <a:cubicBezTo>
                    <a:pt x="4110" y="1908"/>
                    <a:pt x="4297" y="2047"/>
                    <a:pt x="4281" y="2249"/>
                  </a:cubicBezTo>
                  <a:cubicBezTo>
                    <a:pt x="4281" y="2435"/>
                    <a:pt x="4126" y="2528"/>
                    <a:pt x="4064" y="2559"/>
                  </a:cubicBezTo>
                  <a:cubicBezTo>
                    <a:pt x="3785" y="2761"/>
                    <a:pt x="3444" y="2916"/>
                    <a:pt x="3102" y="2993"/>
                  </a:cubicBezTo>
                  <a:cubicBezTo>
                    <a:pt x="3056" y="3009"/>
                    <a:pt x="3009" y="3009"/>
                    <a:pt x="2963" y="3009"/>
                  </a:cubicBezTo>
                  <a:cubicBezTo>
                    <a:pt x="2854" y="3009"/>
                    <a:pt x="2746" y="2978"/>
                    <a:pt x="2653" y="2916"/>
                  </a:cubicBezTo>
                  <a:cubicBezTo>
                    <a:pt x="1009" y="4637"/>
                    <a:pt x="0" y="6964"/>
                    <a:pt x="0" y="9538"/>
                  </a:cubicBezTo>
                  <a:cubicBezTo>
                    <a:pt x="0" y="13679"/>
                    <a:pt x="2591" y="17200"/>
                    <a:pt x="6251" y="18565"/>
                  </a:cubicBezTo>
                  <a:cubicBezTo>
                    <a:pt x="6386" y="18552"/>
                    <a:pt x="6523" y="18545"/>
                    <a:pt x="6660" y="18545"/>
                  </a:cubicBezTo>
                  <a:cubicBezTo>
                    <a:pt x="6854" y="18545"/>
                    <a:pt x="7046" y="18560"/>
                    <a:pt x="7228" y="18596"/>
                  </a:cubicBezTo>
                  <a:cubicBezTo>
                    <a:pt x="7461" y="18643"/>
                    <a:pt x="7616" y="18798"/>
                    <a:pt x="7631" y="18968"/>
                  </a:cubicBezTo>
                  <a:cubicBezTo>
                    <a:pt x="8283" y="19077"/>
                    <a:pt x="8934" y="19154"/>
                    <a:pt x="9601" y="19154"/>
                  </a:cubicBezTo>
                  <a:cubicBezTo>
                    <a:pt x="10935" y="19154"/>
                    <a:pt x="12191" y="18875"/>
                    <a:pt x="13354" y="18379"/>
                  </a:cubicBezTo>
                  <a:cubicBezTo>
                    <a:pt x="13525" y="18270"/>
                    <a:pt x="13680" y="18146"/>
                    <a:pt x="13835" y="18038"/>
                  </a:cubicBezTo>
                  <a:cubicBezTo>
                    <a:pt x="13882" y="18022"/>
                    <a:pt x="13944" y="17976"/>
                    <a:pt x="13975" y="17945"/>
                  </a:cubicBezTo>
                  <a:cubicBezTo>
                    <a:pt x="14099" y="17836"/>
                    <a:pt x="14192" y="17759"/>
                    <a:pt x="14300" y="17665"/>
                  </a:cubicBezTo>
                  <a:cubicBezTo>
                    <a:pt x="14347" y="17634"/>
                    <a:pt x="14409" y="17588"/>
                    <a:pt x="14440" y="17557"/>
                  </a:cubicBezTo>
                  <a:cubicBezTo>
                    <a:pt x="14533" y="17448"/>
                    <a:pt x="14657" y="17355"/>
                    <a:pt x="14750" y="17262"/>
                  </a:cubicBezTo>
                  <a:lnTo>
                    <a:pt x="14874" y="17138"/>
                  </a:lnTo>
                  <a:cubicBezTo>
                    <a:pt x="15153" y="16874"/>
                    <a:pt x="15417" y="16580"/>
                    <a:pt x="15665" y="16270"/>
                  </a:cubicBezTo>
                  <a:cubicBezTo>
                    <a:pt x="15681" y="16239"/>
                    <a:pt x="15727" y="16177"/>
                    <a:pt x="15758" y="16130"/>
                  </a:cubicBezTo>
                  <a:cubicBezTo>
                    <a:pt x="15836" y="16037"/>
                    <a:pt x="15929" y="15928"/>
                    <a:pt x="16006" y="15804"/>
                  </a:cubicBezTo>
                  <a:cubicBezTo>
                    <a:pt x="16053" y="15742"/>
                    <a:pt x="16084" y="15711"/>
                    <a:pt x="16130" y="15649"/>
                  </a:cubicBezTo>
                  <a:lnTo>
                    <a:pt x="16363" y="15308"/>
                  </a:lnTo>
                  <a:cubicBezTo>
                    <a:pt x="16394" y="15261"/>
                    <a:pt x="16425" y="15230"/>
                    <a:pt x="16456" y="15168"/>
                  </a:cubicBezTo>
                  <a:cubicBezTo>
                    <a:pt x="16549" y="15013"/>
                    <a:pt x="16658" y="14843"/>
                    <a:pt x="16751" y="14657"/>
                  </a:cubicBezTo>
                  <a:cubicBezTo>
                    <a:pt x="16844" y="14486"/>
                    <a:pt x="16937" y="14315"/>
                    <a:pt x="17014" y="14145"/>
                  </a:cubicBezTo>
                  <a:cubicBezTo>
                    <a:pt x="17045" y="14098"/>
                    <a:pt x="17076" y="14036"/>
                    <a:pt x="17092" y="13990"/>
                  </a:cubicBezTo>
                  <a:cubicBezTo>
                    <a:pt x="17154" y="13850"/>
                    <a:pt x="17216" y="13726"/>
                    <a:pt x="17278" y="13602"/>
                  </a:cubicBezTo>
                  <a:cubicBezTo>
                    <a:pt x="17294" y="13540"/>
                    <a:pt x="17325" y="13462"/>
                    <a:pt x="17356" y="13400"/>
                  </a:cubicBezTo>
                  <a:cubicBezTo>
                    <a:pt x="17387" y="13261"/>
                    <a:pt x="17449" y="13137"/>
                    <a:pt x="17480" y="12997"/>
                  </a:cubicBezTo>
                  <a:lnTo>
                    <a:pt x="17542" y="12826"/>
                  </a:lnTo>
                  <a:lnTo>
                    <a:pt x="17712" y="12237"/>
                  </a:lnTo>
                  <a:cubicBezTo>
                    <a:pt x="17774" y="12051"/>
                    <a:pt x="17821" y="11849"/>
                    <a:pt x="17852" y="11663"/>
                  </a:cubicBezTo>
                  <a:cubicBezTo>
                    <a:pt x="17867" y="11586"/>
                    <a:pt x="17867" y="11524"/>
                    <a:pt x="17898" y="11462"/>
                  </a:cubicBezTo>
                  <a:cubicBezTo>
                    <a:pt x="17914" y="11322"/>
                    <a:pt x="17930" y="11167"/>
                    <a:pt x="17945" y="11043"/>
                  </a:cubicBezTo>
                  <a:cubicBezTo>
                    <a:pt x="17945" y="10965"/>
                    <a:pt x="17976" y="10903"/>
                    <a:pt x="17976" y="10826"/>
                  </a:cubicBezTo>
                  <a:cubicBezTo>
                    <a:pt x="17992" y="10686"/>
                    <a:pt x="17992" y="10531"/>
                    <a:pt x="18007" y="10391"/>
                  </a:cubicBezTo>
                  <a:cubicBezTo>
                    <a:pt x="18007" y="10345"/>
                    <a:pt x="18023" y="10267"/>
                    <a:pt x="18023" y="10205"/>
                  </a:cubicBezTo>
                  <a:cubicBezTo>
                    <a:pt x="18054" y="10004"/>
                    <a:pt x="18054" y="9802"/>
                    <a:pt x="18054" y="9585"/>
                  </a:cubicBezTo>
                  <a:cubicBezTo>
                    <a:pt x="18054" y="9368"/>
                    <a:pt x="18054" y="9182"/>
                    <a:pt x="18023" y="8965"/>
                  </a:cubicBezTo>
                  <a:cubicBezTo>
                    <a:pt x="18023" y="8903"/>
                    <a:pt x="18007" y="8825"/>
                    <a:pt x="18007" y="8763"/>
                  </a:cubicBezTo>
                  <a:cubicBezTo>
                    <a:pt x="18007" y="8639"/>
                    <a:pt x="17992" y="8484"/>
                    <a:pt x="17976" y="8344"/>
                  </a:cubicBezTo>
                  <a:cubicBezTo>
                    <a:pt x="17976" y="8267"/>
                    <a:pt x="17976" y="8205"/>
                    <a:pt x="17945" y="8127"/>
                  </a:cubicBezTo>
                  <a:cubicBezTo>
                    <a:pt x="17930" y="7987"/>
                    <a:pt x="17914" y="7832"/>
                    <a:pt x="17898" y="7708"/>
                  </a:cubicBezTo>
                  <a:cubicBezTo>
                    <a:pt x="17867" y="7631"/>
                    <a:pt x="17867" y="7569"/>
                    <a:pt x="17852" y="7507"/>
                  </a:cubicBezTo>
                  <a:cubicBezTo>
                    <a:pt x="17821" y="7321"/>
                    <a:pt x="17774" y="7119"/>
                    <a:pt x="17712" y="6933"/>
                  </a:cubicBezTo>
                  <a:lnTo>
                    <a:pt x="17542" y="6343"/>
                  </a:lnTo>
                  <a:lnTo>
                    <a:pt x="17480" y="6173"/>
                  </a:lnTo>
                  <a:cubicBezTo>
                    <a:pt x="17449" y="6033"/>
                    <a:pt x="17402" y="5894"/>
                    <a:pt x="17356" y="5770"/>
                  </a:cubicBezTo>
                  <a:cubicBezTo>
                    <a:pt x="17325" y="5708"/>
                    <a:pt x="17294" y="5630"/>
                    <a:pt x="17278" y="5568"/>
                  </a:cubicBezTo>
                  <a:cubicBezTo>
                    <a:pt x="17216" y="5428"/>
                    <a:pt x="17154" y="5320"/>
                    <a:pt x="17092" y="5180"/>
                  </a:cubicBezTo>
                  <a:cubicBezTo>
                    <a:pt x="17076" y="5149"/>
                    <a:pt x="17045" y="5087"/>
                    <a:pt x="17014" y="5025"/>
                  </a:cubicBezTo>
                  <a:cubicBezTo>
                    <a:pt x="16921" y="4855"/>
                    <a:pt x="16844" y="4684"/>
                    <a:pt x="16751" y="4498"/>
                  </a:cubicBezTo>
                  <a:cubicBezTo>
                    <a:pt x="16673" y="4327"/>
                    <a:pt x="16549" y="4172"/>
                    <a:pt x="16456" y="4001"/>
                  </a:cubicBezTo>
                  <a:cubicBezTo>
                    <a:pt x="16425" y="3955"/>
                    <a:pt x="16394" y="3908"/>
                    <a:pt x="16363" y="3862"/>
                  </a:cubicBezTo>
                  <a:lnTo>
                    <a:pt x="16130" y="3521"/>
                  </a:lnTo>
                  <a:cubicBezTo>
                    <a:pt x="16084" y="3459"/>
                    <a:pt x="16053" y="3412"/>
                    <a:pt x="16006" y="3366"/>
                  </a:cubicBezTo>
                  <a:cubicBezTo>
                    <a:pt x="15929" y="3242"/>
                    <a:pt x="15836" y="3148"/>
                    <a:pt x="15758" y="3024"/>
                  </a:cubicBezTo>
                  <a:cubicBezTo>
                    <a:pt x="15743" y="2993"/>
                    <a:pt x="15696" y="2931"/>
                    <a:pt x="15665" y="2900"/>
                  </a:cubicBezTo>
                  <a:cubicBezTo>
                    <a:pt x="15417" y="2590"/>
                    <a:pt x="15138" y="2295"/>
                    <a:pt x="14874" y="2016"/>
                  </a:cubicBezTo>
                  <a:lnTo>
                    <a:pt x="14750" y="1908"/>
                  </a:lnTo>
                  <a:cubicBezTo>
                    <a:pt x="14657" y="1815"/>
                    <a:pt x="14564" y="1706"/>
                    <a:pt x="14440" y="1613"/>
                  </a:cubicBezTo>
                  <a:cubicBezTo>
                    <a:pt x="14409" y="1566"/>
                    <a:pt x="14347" y="1535"/>
                    <a:pt x="14300" y="1504"/>
                  </a:cubicBezTo>
                  <a:cubicBezTo>
                    <a:pt x="14192" y="1396"/>
                    <a:pt x="14099" y="1318"/>
                    <a:pt x="13975" y="1225"/>
                  </a:cubicBezTo>
                  <a:cubicBezTo>
                    <a:pt x="13944" y="1210"/>
                    <a:pt x="13882" y="1163"/>
                    <a:pt x="13835" y="1132"/>
                  </a:cubicBezTo>
                  <a:lnTo>
                    <a:pt x="13370" y="776"/>
                  </a:lnTo>
                  <a:cubicBezTo>
                    <a:pt x="12237" y="279"/>
                    <a:pt x="10950" y="0"/>
                    <a:pt x="9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26"/>
            <p:cNvSpPr/>
            <p:nvPr/>
          </p:nvSpPr>
          <p:spPr>
            <a:xfrm>
              <a:off x="6192938" y="3784000"/>
              <a:ext cx="64000" cy="32200"/>
            </a:xfrm>
            <a:custGeom>
              <a:avLst/>
              <a:gdLst/>
              <a:ahLst/>
              <a:cxnLst/>
              <a:rect l="l" t="t" r="r" b="b"/>
              <a:pathLst>
                <a:path w="2560" h="1288" extrusionOk="0">
                  <a:moveTo>
                    <a:pt x="699" y="295"/>
                  </a:moveTo>
                  <a:cubicBezTo>
                    <a:pt x="1086" y="295"/>
                    <a:pt x="1660" y="326"/>
                    <a:pt x="2048" y="667"/>
                  </a:cubicBezTo>
                  <a:cubicBezTo>
                    <a:pt x="2157" y="745"/>
                    <a:pt x="2234" y="853"/>
                    <a:pt x="2188" y="915"/>
                  </a:cubicBezTo>
                  <a:cubicBezTo>
                    <a:pt x="2157" y="946"/>
                    <a:pt x="2048" y="977"/>
                    <a:pt x="1971" y="977"/>
                  </a:cubicBezTo>
                  <a:cubicBezTo>
                    <a:pt x="1891" y="983"/>
                    <a:pt x="1812" y="985"/>
                    <a:pt x="1734" y="985"/>
                  </a:cubicBezTo>
                  <a:cubicBezTo>
                    <a:pt x="1356" y="985"/>
                    <a:pt x="994" y="925"/>
                    <a:pt x="621" y="822"/>
                  </a:cubicBezTo>
                  <a:cubicBezTo>
                    <a:pt x="420" y="760"/>
                    <a:pt x="311" y="605"/>
                    <a:pt x="311" y="434"/>
                  </a:cubicBezTo>
                  <a:lnTo>
                    <a:pt x="311" y="388"/>
                  </a:lnTo>
                  <a:cubicBezTo>
                    <a:pt x="326" y="326"/>
                    <a:pt x="420" y="295"/>
                    <a:pt x="606" y="295"/>
                  </a:cubicBezTo>
                  <a:close/>
                  <a:moveTo>
                    <a:pt x="699" y="0"/>
                  </a:moveTo>
                  <a:lnTo>
                    <a:pt x="606" y="16"/>
                  </a:lnTo>
                  <a:cubicBezTo>
                    <a:pt x="482" y="16"/>
                    <a:pt x="156" y="47"/>
                    <a:pt x="32" y="295"/>
                  </a:cubicBezTo>
                  <a:cubicBezTo>
                    <a:pt x="16" y="326"/>
                    <a:pt x="1" y="372"/>
                    <a:pt x="1" y="434"/>
                  </a:cubicBezTo>
                  <a:cubicBezTo>
                    <a:pt x="1" y="745"/>
                    <a:pt x="218" y="1008"/>
                    <a:pt x="528" y="1101"/>
                  </a:cubicBezTo>
                  <a:cubicBezTo>
                    <a:pt x="916" y="1225"/>
                    <a:pt x="1335" y="1287"/>
                    <a:pt x="1738" y="1287"/>
                  </a:cubicBezTo>
                  <a:lnTo>
                    <a:pt x="1971" y="1287"/>
                  </a:lnTo>
                  <a:cubicBezTo>
                    <a:pt x="2110" y="1256"/>
                    <a:pt x="2312" y="1241"/>
                    <a:pt x="2405" y="1086"/>
                  </a:cubicBezTo>
                  <a:cubicBezTo>
                    <a:pt x="2560" y="869"/>
                    <a:pt x="2420" y="605"/>
                    <a:pt x="2234" y="434"/>
                  </a:cubicBezTo>
                  <a:cubicBezTo>
                    <a:pt x="1769" y="47"/>
                    <a:pt x="1148"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26"/>
            <p:cNvSpPr/>
            <p:nvPr/>
          </p:nvSpPr>
          <p:spPr>
            <a:xfrm>
              <a:off x="6192938" y="3784000"/>
              <a:ext cx="64000" cy="32200"/>
            </a:xfrm>
            <a:custGeom>
              <a:avLst/>
              <a:gdLst/>
              <a:ahLst/>
              <a:cxnLst/>
              <a:rect l="l" t="t" r="r" b="b"/>
              <a:pathLst>
                <a:path w="2560" h="1288" extrusionOk="0">
                  <a:moveTo>
                    <a:pt x="699" y="295"/>
                  </a:moveTo>
                  <a:cubicBezTo>
                    <a:pt x="1086" y="295"/>
                    <a:pt x="1660" y="326"/>
                    <a:pt x="2048" y="667"/>
                  </a:cubicBezTo>
                  <a:cubicBezTo>
                    <a:pt x="2157" y="745"/>
                    <a:pt x="2234" y="853"/>
                    <a:pt x="2188" y="915"/>
                  </a:cubicBezTo>
                  <a:cubicBezTo>
                    <a:pt x="2157" y="946"/>
                    <a:pt x="2048" y="977"/>
                    <a:pt x="1971" y="977"/>
                  </a:cubicBezTo>
                  <a:cubicBezTo>
                    <a:pt x="1891" y="983"/>
                    <a:pt x="1812" y="985"/>
                    <a:pt x="1734" y="985"/>
                  </a:cubicBezTo>
                  <a:cubicBezTo>
                    <a:pt x="1356" y="985"/>
                    <a:pt x="994" y="925"/>
                    <a:pt x="621" y="822"/>
                  </a:cubicBezTo>
                  <a:cubicBezTo>
                    <a:pt x="420" y="760"/>
                    <a:pt x="311" y="605"/>
                    <a:pt x="311" y="434"/>
                  </a:cubicBezTo>
                  <a:lnTo>
                    <a:pt x="311" y="388"/>
                  </a:lnTo>
                  <a:cubicBezTo>
                    <a:pt x="326" y="326"/>
                    <a:pt x="420" y="295"/>
                    <a:pt x="606" y="295"/>
                  </a:cubicBezTo>
                  <a:close/>
                  <a:moveTo>
                    <a:pt x="699" y="0"/>
                  </a:moveTo>
                  <a:lnTo>
                    <a:pt x="606" y="16"/>
                  </a:lnTo>
                  <a:cubicBezTo>
                    <a:pt x="482" y="16"/>
                    <a:pt x="156" y="47"/>
                    <a:pt x="32" y="295"/>
                  </a:cubicBezTo>
                  <a:cubicBezTo>
                    <a:pt x="16" y="326"/>
                    <a:pt x="1" y="372"/>
                    <a:pt x="1" y="434"/>
                  </a:cubicBezTo>
                  <a:cubicBezTo>
                    <a:pt x="1" y="745"/>
                    <a:pt x="218" y="1008"/>
                    <a:pt x="528" y="1101"/>
                  </a:cubicBezTo>
                  <a:cubicBezTo>
                    <a:pt x="916" y="1225"/>
                    <a:pt x="1335" y="1287"/>
                    <a:pt x="1738" y="1287"/>
                  </a:cubicBezTo>
                  <a:lnTo>
                    <a:pt x="1971" y="1287"/>
                  </a:lnTo>
                  <a:cubicBezTo>
                    <a:pt x="2110" y="1256"/>
                    <a:pt x="2312" y="1241"/>
                    <a:pt x="2405" y="1086"/>
                  </a:cubicBezTo>
                  <a:cubicBezTo>
                    <a:pt x="2560" y="869"/>
                    <a:pt x="2420" y="605"/>
                    <a:pt x="2234" y="434"/>
                  </a:cubicBezTo>
                  <a:cubicBezTo>
                    <a:pt x="1769" y="47"/>
                    <a:pt x="1148"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26"/>
            <p:cNvSpPr/>
            <p:nvPr/>
          </p:nvSpPr>
          <p:spPr>
            <a:xfrm>
              <a:off x="6041738" y="3827025"/>
              <a:ext cx="42275" cy="28725"/>
            </a:xfrm>
            <a:custGeom>
              <a:avLst/>
              <a:gdLst/>
              <a:ahLst/>
              <a:cxnLst/>
              <a:rect l="l" t="t" r="r" b="b"/>
              <a:pathLst>
                <a:path w="1691" h="1149" extrusionOk="0">
                  <a:moveTo>
                    <a:pt x="1179" y="1"/>
                  </a:moveTo>
                  <a:cubicBezTo>
                    <a:pt x="1039" y="125"/>
                    <a:pt x="884" y="233"/>
                    <a:pt x="760" y="357"/>
                  </a:cubicBezTo>
                  <a:cubicBezTo>
                    <a:pt x="869" y="311"/>
                    <a:pt x="993" y="295"/>
                    <a:pt x="1101" y="295"/>
                  </a:cubicBezTo>
                  <a:cubicBezTo>
                    <a:pt x="1148" y="295"/>
                    <a:pt x="1194" y="295"/>
                    <a:pt x="1241" y="311"/>
                  </a:cubicBezTo>
                  <a:cubicBezTo>
                    <a:pt x="1334" y="342"/>
                    <a:pt x="1380" y="373"/>
                    <a:pt x="1380" y="388"/>
                  </a:cubicBezTo>
                  <a:cubicBezTo>
                    <a:pt x="1380" y="388"/>
                    <a:pt x="1380" y="435"/>
                    <a:pt x="1272" y="466"/>
                  </a:cubicBezTo>
                  <a:cubicBezTo>
                    <a:pt x="1008" y="637"/>
                    <a:pt x="713" y="776"/>
                    <a:pt x="388" y="854"/>
                  </a:cubicBezTo>
                  <a:cubicBezTo>
                    <a:pt x="370" y="858"/>
                    <a:pt x="351" y="860"/>
                    <a:pt x="334" y="860"/>
                  </a:cubicBezTo>
                  <a:cubicBezTo>
                    <a:pt x="291" y="860"/>
                    <a:pt x="250" y="849"/>
                    <a:pt x="217" y="838"/>
                  </a:cubicBezTo>
                  <a:lnTo>
                    <a:pt x="0" y="1055"/>
                  </a:lnTo>
                  <a:cubicBezTo>
                    <a:pt x="93" y="1102"/>
                    <a:pt x="186" y="1148"/>
                    <a:pt x="310" y="1148"/>
                  </a:cubicBezTo>
                  <a:cubicBezTo>
                    <a:pt x="403" y="1148"/>
                    <a:pt x="450" y="1133"/>
                    <a:pt x="481" y="1133"/>
                  </a:cubicBezTo>
                  <a:cubicBezTo>
                    <a:pt x="838" y="1055"/>
                    <a:pt x="1163" y="900"/>
                    <a:pt x="1458" y="699"/>
                  </a:cubicBezTo>
                  <a:cubicBezTo>
                    <a:pt x="1504" y="668"/>
                    <a:pt x="1660" y="559"/>
                    <a:pt x="1660" y="388"/>
                  </a:cubicBezTo>
                  <a:cubicBezTo>
                    <a:pt x="1691" y="171"/>
                    <a:pt x="1489" y="47"/>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26"/>
            <p:cNvSpPr/>
            <p:nvPr/>
          </p:nvSpPr>
          <p:spPr>
            <a:xfrm>
              <a:off x="6041738" y="3827025"/>
              <a:ext cx="42275" cy="28725"/>
            </a:xfrm>
            <a:custGeom>
              <a:avLst/>
              <a:gdLst/>
              <a:ahLst/>
              <a:cxnLst/>
              <a:rect l="l" t="t" r="r" b="b"/>
              <a:pathLst>
                <a:path w="1691" h="1149" extrusionOk="0">
                  <a:moveTo>
                    <a:pt x="1179" y="1"/>
                  </a:moveTo>
                  <a:cubicBezTo>
                    <a:pt x="1039" y="125"/>
                    <a:pt x="884" y="233"/>
                    <a:pt x="760" y="357"/>
                  </a:cubicBezTo>
                  <a:cubicBezTo>
                    <a:pt x="869" y="311"/>
                    <a:pt x="993" y="295"/>
                    <a:pt x="1101" y="295"/>
                  </a:cubicBezTo>
                  <a:cubicBezTo>
                    <a:pt x="1148" y="295"/>
                    <a:pt x="1194" y="295"/>
                    <a:pt x="1241" y="311"/>
                  </a:cubicBezTo>
                  <a:cubicBezTo>
                    <a:pt x="1334" y="342"/>
                    <a:pt x="1380" y="373"/>
                    <a:pt x="1380" y="388"/>
                  </a:cubicBezTo>
                  <a:cubicBezTo>
                    <a:pt x="1380" y="388"/>
                    <a:pt x="1380" y="435"/>
                    <a:pt x="1272" y="466"/>
                  </a:cubicBezTo>
                  <a:cubicBezTo>
                    <a:pt x="1008" y="637"/>
                    <a:pt x="713" y="776"/>
                    <a:pt x="388" y="854"/>
                  </a:cubicBezTo>
                  <a:cubicBezTo>
                    <a:pt x="370" y="858"/>
                    <a:pt x="351" y="860"/>
                    <a:pt x="334" y="860"/>
                  </a:cubicBezTo>
                  <a:cubicBezTo>
                    <a:pt x="291" y="860"/>
                    <a:pt x="250" y="849"/>
                    <a:pt x="217" y="838"/>
                  </a:cubicBezTo>
                  <a:lnTo>
                    <a:pt x="0" y="1055"/>
                  </a:lnTo>
                  <a:cubicBezTo>
                    <a:pt x="93" y="1102"/>
                    <a:pt x="186" y="1148"/>
                    <a:pt x="310" y="1148"/>
                  </a:cubicBezTo>
                  <a:cubicBezTo>
                    <a:pt x="403" y="1148"/>
                    <a:pt x="450" y="1133"/>
                    <a:pt x="481" y="1133"/>
                  </a:cubicBezTo>
                  <a:cubicBezTo>
                    <a:pt x="838" y="1055"/>
                    <a:pt x="1163" y="900"/>
                    <a:pt x="1458" y="699"/>
                  </a:cubicBezTo>
                  <a:cubicBezTo>
                    <a:pt x="1504" y="668"/>
                    <a:pt x="1660" y="559"/>
                    <a:pt x="1660" y="388"/>
                  </a:cubicBezTo>
                  <a:cubicBezTo>
                    <a:pt x="1691" y="171"/>
                    <a:pt x="1489" y="47"/>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26"/>
            <p:cNvSpPr/>
            <p:nvPr/>
          </p:nvSpPr>
          <p:spPr>
            <a:xfrm>
              <a:off x="6218138"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16"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4" y="0"/>
                  </a:moveTo>
                  <a:cubicBezTo>
                    <a:pt x="1526" y="0"/>
                    <a:pt x="1469" y="6"/>
                    <a:pt x="1412" y="19"/>
                  </a:cubicBezTo>
                  <a:cubicBezTo>
                    <a:pt x="994"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26"/>
            <p:cNvSpPr/>
            <p:nvPr/>
          </p:nvSpPr>
          <p:spPr>
            <a:xfrm>
              <a:off x="6218138"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16"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4" y="0"/>
                  </a:moveTo>
                  <a:cubicBezTo>
                    <a:pt x="1526" y="0"/>
                    <a:pt x="1469" y="6"/>
                    <a:pt x="1412" y="19"/>
                  </a:cubicBezTo>
                  <a:cubicBezTo>
                    <a:pt x="994"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26"/>
            <p:cNvSpPr/>
            <p:nvPr/>
          </p:nvSpPr>
          <p:spPr>
            <a:xfrm>
              <a:off x="6133238" y="4243625"/>
              <a:ext cx="34925" cy="10725"/>
            </a:xfrm>
            <a:custGeom>
              <a:avLst/>
              <a:gdLst/>
              <a:ahLst/>
              <a:cxnLst/>
              <a:rect l="l" t="t" r="r" b="b"/>
              <a:pathLst>
                <a:path w="1397" h="429" extrusionOk="0">
                  <a:moveTo>
                    <a:pt x="323" y="1"/>
                  </a:moveTo>
                  <a:cubicBezTo>
                    <a:pt x="212" y="1"/>
                    <a:pt x="104" y="4"/>
                    <a:pt x="0" y="10"/>
                  </a:cubicBezTo>
                  <a:cubicBezTo>
                    <a:pt x="450" y="196"/>
                    <a:pt x="915" y="320"/>
                    <a:pt x="1396" y="428"/>
                  </a:cubicBezTo>
                  <a:cubicBezTo>
                    <a:pt x="1365" y="242"/>
                    <a:pt x="1210" y="87"/>
                    <a:pt x="977" y="56"/>
                  </a:cubicBezTo>
                  <a:cubicBezTo>
                    <a:pt x="771" y="15"/>
                    <a:pt x="543"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26"/>
            <p:cNvSpPr/>
            <p:nvPr/>
          </p:nvSpPr>
          <p:spPr>
            <a:xfrm>
              <a:off x="6133238" y="4243625"/>
              <a:ext cx="34925" cy="10725"/>
            </a:xfrm>
            <a:custGeom>
              <a:avLst/>
              <a:gdLst/>
              <a:ahLst/>
              <a:cxnLst/>
              <a:rect l="l" t="t" r="r" b="b"/>
              <a:pathLst>
                <a:path w="1397" h="429" extrusionOk="0">
                  <a:moveTo>
                    <a:pt x="323" y="1"/>
                  </a:moveTo>
                  <a:cubicBezTo>
                    <a:pt x="212" y="1"/>
                    <a:pt x="104" y="4"/>
                    <a:pt x="0" y="10"/>
                  </a:cubicBezTo>
                  <a:cubicBezTo>
                    <a:pt x="450" y="196"/>
                    <a:pt x="915" y="320"/>
                    <a:pt x="1396" y="428"/>
                  </a:cubicBezTo>
                  <a:cubicBezTo>
                    <a:pt x="1365" y="242"/>
                    <a:pt x="1210" y="87"/>
                    <a:pt x="977" y="56"/>
                  </a:cubicBezTo>
                  <a:cubicBezTo>
                    <a:pt x="771" y="15"/>
                    <a:pt x="543"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26"/>
            <p:cNvSpPr/>
            <p:nvPr/>
          </p:nvSpPr>
          <p:spPr>
            <a:xfrm>
              <a:off x="6246063" y="3854950"/>
              <a:ext cx="48500" cy="42675"/>
            </a:xfrm>
            <a:custGeom>
              <a:avLst/>
              <a:gdLst/>
              <a:ahLst/>
              <a:cxnLst/>
              <a:rect l="l" t="t" r="r" b="b"/>
              <a:pathLst>
                <a:path w="1940" h="1707" extrusionOk="0">
                  <a:moveTo>
                    <a:pt x="838" y="0"/>
                  </a:moveTo>
                  <a:cubicBezTo>
                    <a:pt x="761" y="0"/>
                    <a:pt x="699" y="78"/>
                    <a:pt x="699"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81" y="590"/>
                    <a:pt x="699"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69" y="1567"/>
                  </a:lnTo>
                  <a:cubicBezTo>
                    <a:pt x="869" y="1644"/>
                    <a:pt x="947"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1"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26"/>
            <p:cNvSpPr/>
            <p:nvPr/>
          </p:nvSpPr>
          <p:spPr>
            <a:xfrm>
              <a:off x="6246063" y="3854950"/>
              <a:ext cx="48500" cy="42675"/>
            </a:xfrm>
            <a:custGeom>
              <a:avLst/>
              <a:gdLst/>
              <a:ahLst/>
              <a:cxnLst/>
              <a:rect l="l" t="t" r="r" b="b"/>
              <a:pathLst>
                <a:path w="1940" h="1707" extrusionOk="0">
                  <a:moveTo>
                    <a:pt x="838" y="0"/>
                  </a:moveTo>
                  <a:cubicBezTo>
                    <a:pt x="761" y="0"/>
                    <a:pt x="699" y="78"/>
                    <a:pt x="699"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81" y="590"/>
                    <a:pt x="699"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69" y="1567"/>
                  </a:lnTo>
                  <a:cubicBezTo>
                    <a:pt x="869" y="1644"/>
                    <a:pt x="947"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1"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26"/>
            <p:cNvSpPr/>
            <p:nvPr/>
          </p:nvSpPr>
          <p:spPr>
            <a:xfrm>
              <a:off x="6309263" y="3820825"/>
              <a:ext cx="34925" cy="29100"/>
            </a:xfrm>
            <a:custGeom>
              <a:avLst/>
              <a:gdLst/>
              <a:ahLst/>
              <a:cxnLst/>
              <a:rect l="l" t="t" r="r" b="b"/>
              <a:pathLst>
                <a:path w="1397" h="1164" extrusionOk="0">
                  <a:moveTo>
                    <a:pt x="141" y="1"/>
                  </a:moveTo>
                  <a:cubicBezTo>
                    <a:pt x="92" y="1"/>
                    <a:pt x="47" y="21"/>
                    <a:pt x="16" y="63"/>
                  </a:cubicBezTo>
                  <a:cubicBezTo>
                    <a:pt x="1" y="140"/>
                    <a:pt x="16" y="218"/>
                    <a:pt x="78" y="280"/>
                  </a:cubicBezTo>
                  <a:cubicBezTo>
                    <a:pt x="78" y="280"/>
                    <a:pt x="652" y="621"/>
                    <a:pt x="1148" y="1133"/>
                  </a:cubicBezTo>
                  <a:cubicBezTo>
                    <a:pt x="1164" y="1164"/>
                    <a:pt x="1195" y="1164"/>
                    <a:pt x="1241" y="1164"/>
                  </a:cubicBezTo>
                  <a:cubicBezTo>
                    <a:pt x="1272" y="1164"/>
                    <a:pt x="1319" y="1148"/>
                    <a:pt x="1334" y="1133"/>
                  </a:cubicBezTo>
                  <a:cubicBezTo>
                    <a:pt x="1397" y="1071"/>
                    <a:pt x="1397" y="978"/>
                    <a:pt x="1334" y="916"/>
                  </a:cubicBezTo>
                  <a:cubicBezTo>
                    <a:pt x="838" y="388"/>
                    <a:pt x="249" y="16"/>
                    <a:pt x="218" y="16"/>
                  </a:cubicBezTo>
                  <a:cubicBezTo>
                    <a:pt x="192" y="6"/>
                    <a:pt x="16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26"/>
            <p:cNvSpPr/>
            <p:nvPr/>
          </p:nvSpPr>
          <p:spPr>
            <a:xfrm>
              <a:off x="6309263" y="3820825"/>
              <a:ext cx="34925" cy="29100"/>
            </a:xfrm>
            <a:custGeom>
              <a:avLst/>
              <a:gdLst/>
              <a:ahLst/>
              <a:cxnLst/>
              <a:rect l="l" t="t" r="r" b="b"/>
              <a:pathLst>
                <a:path w="1397" h="1164" extrusionOk="0">
                  <a:moveTo>
                    <a:pt x="141" y="1"/>
                  </a:moveTo>
                  <a:cubicBezTo>
                    <a:pt x="92" y="1"/>
                    <a:pt x="47" y="21"/>
                    <a:pt x="16" y="63"/>
                  </a:cubicBezTo>
                  <a:cubicBezTo>
                    <a:pt x="1" y="140"/>
                    <a:pt x="16" y="218"/>
                    <a:pt x="78" y="280"/>
                  </a:cubicBezTo>
                  <a:cubicBezTo>
                    <a:pt x="78" y="280"/>
                    <a:pt x="652" y="621"/>
                    <a:pt x="1148" y="1133"/>
                  </a:cubicBezTo>
                  <a:cubicBezTo>
                    <a:pt x="1164" y="1164"/>
                    <a:pt x="1195" y="1164"/>
                    <a:pt x="1241" y="1164"/>
                  </a:cubicBezTo>
                  <a:cubicBezTo>
                    <a:pt x="1272" y="1164"/>
                    <a:pt x="1319" y="1148"/>
                    <a:pt x="1334" y="1133"/>
                  </a:cubicBezTo>
                  <a:cubicBezTo>
                    <a:pt x="1397" y="1071"/>
                    <a:pt x="1397" y="978"/>
                    <a:pt x="1334" y="916"/>
                  </a:cubicBezTo>
                  <a:cubicBezTo>
                    <a:pt x="838" y="388"/>
                    <a:pt x="249" y="16"/>
                    <a:pt x="218" y="16"/>
                  </a:cubicBezTo>
                  <a:cubicBezTo>
                    <a:pt x="192" y="6"/>
                    <a:pt x="16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26"/>
            <p:cNvSpPr/>
            <p:nvPr/>
          </p:nvSpPr>
          <p:spPr>
            <a:xfrm>
              <a:off x="6382538" y="3904400"/>
              <a:ext cx="25250" cy="47900"/>
            </a:xfrm>
            <a:custGeom>
              <a:avLst/>
              <a:gdLst/>
              <a:ahLst/>
              <a:cxnLst/>
              <a:rect l="l" t="t" r="r" b="b"/>
              <a:pathLst>
                <a:path w="1010" h="1916" extrusionOk="0">
                  <a:moveTo>
                    <a:pt x="181" y="0"/>
                  </a:moveTo>
                  <a:cubicBezTo>
                    <a:pt x="151" y="0"/>
                    <a:pt x="120" y="13"/>
                    <a:pt x="94" y="39"/>
                  </a:cubicBezTo>
                  <a:cubicBezTo>
                    <a:pt x="32" y="70"/>
                    <a:pt x="1" y="163"/>
                    <a:pt x="48" y="225"/>
                  </a:cubicBezTo>
                  <a:cubicBezTo>
                    <a:pt x="47" y="225"/>
                    <a:pt x="47" y="225"/>
                    <a:pt x="47" y="225"/>
                  </a:cubicBezTo>
                  <a:lnTo>
                    <a:pt x="47" y="225"/>
                  </a:lnTo>
                  <a:cubicBezTo>
                    <a:pt x="41"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26"/>
            <p:cNvSpPr/>
            <p:nvPr/>
          </p:nvSpPr>
          <p:spPr>
            <a:xfrm>
              <a:off x="6382538" y="3904400"/>
              <a:ext cx="25250" cy="47900"/>
            </a:xfrm>
            <a:custGeom>
              <a:avLst/>
              <a:gdLst/>
              <a:ahLst/>
              <a:cxnLst/>
              <a:rect l="l" t="t" r="r" b="b"/>
              <a:pathLst>
                <a:path w="1010" h="1916" extrusionOk="0">
                  <a:moveTo>
                    <a:pt x="181" y="0"/>
                  </a:moveTo>
                  <a:cubicBezTo>
                    <a:pt x="151" y="0"/>
                    <a:pt x="120" y="13"/>
                    <a:pt x="94" y="39"/>
                  </a:cubicBezTo>
                  <a:cubicBezTo>
                    <a:pt x="32" y="70"/>
                    <a:pt x="1" y="163"/>
                    <a:pt x="48" y="225"/>
                  </a:cubicBezTo>
                  <a:cubicBezTo>
                    <a:pt x="47" y="225"/>
                    <a:pt x="47" y="225"/>
                    <a:pt x="47" y="225"/>
                  </a:cubicBezTo>
                  <a:lnTo>
                    <a:pt x="47" y="225"/>
                  </a:lnTo>
                  <a:cubicBezTo>
                    <a:pt x="41"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26"/>
            <p:cNvSpPr/>
            <p:nvPr/>
          </p:nvSpPr>
          <p:spPr>
            <a:xfrm>
              <a:off x="6404663" y="3961125"/>
              <a:ext cx="9700" cy="40800"/>
            </a:xfrm>
            <a:custGeom>
              <a:avLst/>
              <a:gdLst/>
              <a:ahLst/>
              <a:cxnLst/>
              <a:rect l="l" t="t" r="r" b="b"/>
              <a:pathLst>
                <a:path w="388" h="1632" extrusionOk="0">
                  <a:moveTo>
                    <a:pt x="117" y="1"/>
                  </a:moveTo>
                  <a:cubicBezTo>
                    <a:pt x="109" y="1"/>
                    <a:pt x="101" y="1"/>
                    <a:pt x="93" y="3"/>
                  </a:cubicBezTo>
                  <a:cubicBezTo>
                    <a:pt x="47" y="19"/>
                    <a:pt x="0" y="96"/>
                    <a:pt x="0" y="174"/>
                  </a:cubicBezTo>
                  <a:cubicBezTo>
                    <a:pt x="0" y="174"/>
                    <a:pt x="140" y="1042"/>
                    <a:pt x="93" y="1492"/>
                  </a:cubicBezTo>
                  <a:cubicBezTo>
                    <a:pt x="93" y="1570"/>
                    <a:pt x="155" y="1632"/>
                    <a:pt x="233" y="1632"/>
                  </a:cubicBezTo>
                  <a:cubicBezTo>
                    <a:pt x="310" y="1632"/>
                    <a:pt x="372" y="1585"/>
                    <a:pt x="372" y="1507"/>
                  </a:cubicBezTo>
                  <a:cubicBezTo>
                    <a:pt x="388" y="1042"/>
                    <a:pt x="279" y="158"/>
                    <a:pt x="248" y="127"/>
                  </a:cubicBezTo>
                  <a:cubicBezTo>
                    <a:pt x="234" y="58"/>
                    <a:pt x="183"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26"/>
            <p:cNvSpPr/>
            <p:nvPr/>
          </p:nvSpPr>
          <p:spPr>
            <a:xfrm>
              <a:off x="6404663" y="3961125"/>
              <a:ext cx="9700" cy="40800"/>
            </a:xfrm>
            <a:custGeom>
              <a:avLst/>
              <a:gdLst/>
              <a:ahLst/>
              <a:cxnLst/>
              <a:rect l="l" t="t" r="r" b="b"/>
              <a:pathLst>
                <a:path w="388" h="1632" extrusionOk="0">
                  <a:moveTo>
                    <a:pt x="117" y="1"/>
                  </a:moveTo>
                  <a:cubicBezTo>
                    <a:pt x="109" y="1"/>
                    <a:pt x="101" y="1"/>
                    <a:pt x="93" y="3"/>
                  </a:cubicBezTo>
                  <a:cubicBezTo>
                    <a:pt x="47" y="19"/>
                    <a:pt x="0" y="96"/>
                    <a:pt x="0" y="174"/>
                  </a:cubicBezTo>
                  <a:cubicBezTo>
                    <a:pt x="0" y="174"/>
                    <a:pt x="140" y="1042"/>
                    <a:pt x="93" y="1492"/>
                  </a:cubicBezTo>
                  <a:cubicBezTo>
                    <a:pt x="93" y="1570"/>
                    <a:pt x="155" y="1632"/>
                    <a:pt x="233" y="1632"/>
                  </a:cubicBezTo>
                  <a:cubicBezTo>
                    <a:pt x="310" y="1632"/>
                    <a:pt x="372" y="1585"/>
                    <a:pt x="372" y="1507"/>
                  </a:cubicBezTo>
                  <a:cubicBezTo>
                    <a:pt x="388" y="1042"/>
                    <a:pt x="279" y="158"/>
                    <a:pt x="248" y="127"/>
                  </a:cubicBezTo>
                  <a:cubicBezTo>
                    <a:pt x="234" y="58"/>
                    <a:pt x="183"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26"/>
            <p:cNvSpPr/>
            <p:nvPr/>
          </p:nvSpPr>
          <p:spPr>
            <a:xfrm>
              <a:off x="6406588" y="4014300"/>
              <a:ext cx="9725" cy="40350"/>
            </a:xfrm>
            <a:custGeom>
              <a:avLst/>
              <a:gdLst/>
              <a:ahLst/>
              <a:cxnLst/>
              <a:rect l="l" t="t" r="r" b="b"/>
              <a:pathLst>
                <a:path w="389" h="1614" extrusionOk="0">
                  <a:moveTo>
                    <a:pt x="249" y="1"/>
                  </a:moveTo>
                  <a:cubicBezTo>
                    <a:pt x="171" y="1"/>
                    <a:pt x="125" y="63"/>
                    <a:pt x="125" y="140"/>
                  </a:cubicBezTo>
                  <a:cubicBezTo>
                    <a:pt x="125" y="404"/>
                    <a:pt x="94" y="1164"/>
                    <a:pt x="16" y="1428"/>
                  </a:cubicBezTo>
                  <a:cubicBezTo>
                    <a:pt x="1" y="1505"/>
                    <a:pt x="47" y="1583"/>
                    <a:pt x="125" y="1614"/>
                  </a:cubicBezTo>
                  <a:lnTo>
                    <a:pt x="156" y="1614"/>
                  </a:lnTo>
                  <a:cubicBezTo>
                    <a:pt x="218" y="1614"/>
                    <a:pt x="280" y="1567"/>
                    <a:pt x="295" y="1505"/>
                  </a:cubicBezTo>
                  <a:cubicBezTo>
                    <a:pt x="388" y="1149"/>
                    <a:pt x="388" y="171"/>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26"/>
            <p:cNvSpPr/>
            <p:nvPr/>
          </p:nvSpPr>
          <p:spPr>
            <a:xfrm>
              <a:off x="6406588" y="4014300"/>
              <a:ext cx="9725" cy="40350"/>
            </a:xfrm>
            <a:custGeom>
              <a:avLst/>
              <a:gdLst/>
              <a:ahLst/>
              <a:cxnLst/>
              <a:rect l="l" t="t" r="r" b="b"/>
              <a:pathLst>
                <a:path w="389" h="1614" extrusionOk="0">
                  <a:moveTo>
                    <a:pt x="249" y="1"/>
                  </a:moveTo>
                  <a:cubicBezTo>
                    <a:pt x="171" y="1"/>
                    <a:pt x="125" y="63"/>
                    <a:pt x="125" y="140"/>
                  </a:cubicBezTo>
                  <a:cubicBezTo>
                    <a:pt x="125" y="404"/>
                    <a:pt x="94" y="1164"/>
                    <a:pt x="16" y="1428"/>
                  </a:cubicBezTo>
                  <a:cubicBezTo>
                    <a:pt x="1" y="1505"/>
                    <a:pt x="47" y="1583"/>
                    <a:pt x="125" y="1614"/>
                  </a:cubicBezTo>
                  <a:lnTo>
                    <a:pt x="156" y="1614"/>
                  </a:lnTo>
                  <a:cubicBezTo>
                    <a:pt x="218" y="1614"/>
                    <a:pt x="280" y="1567"/>
                    <a:pt x="295" y="1505"/>
                  </a:cubicBezTo>
                  <a:cubicBezTo>
                    <a:pt x="388" y="1149"/>
                    <a:pt x="388" y="171"/>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26"/>
            <p:cNvSpPr/>
            <p:nvPr/>
          </p:nvSpPr>
          <p:spPr>
            <a:xfrm>
              <a:off x="6357738" y="4119700"/>
              <a:ext cx="34525" cy="49725"/>
            </a:xfrm>
            <a:custGeom>
              <a:avLst/>
              <a:gdLst/>
              <a:ahLst/>
              <a:cxnLst/>
              <a:rect l="l" t="t" r="r" b="b"/>
              <a:pathLst>
                <a:path w="1381" h="1989" extrusionOk="0">
                  <a:moveTo>
                    <a:pt x="1227" y="0"/>
                  </a:moveTo>
                  <a:cubicBezTo>
                    <a:pt x="1160" y="0"/>
                    <a:pt x="1100" y="44"/>
                    <a:pt x="1086" y="112"/>
                  </a:cubicBezTo>
                  <a:cubicBezTo>
                    <a:pt x="931" y="624"/>
                    <a:pt x="62" y="1756"/>
                    <a:pt x="62" y="1756"/>
                  </a:cubicBezTo>
                  <a:cubicBezTo>
                    <a:pt x="0" y="1818"/>
                    <a:pt x="16" y="1911"/>
                    <a:pt x="78" y="1942"/>
                  </a:cubicBezTo>
                  <a:cubicBezTo>
                    <a:pt x="93" y="1973"/>
                    <a:pt x="140" y="1989"/>
                    <a:pt x="155" y="1989"/>
                  </a:cubicBezTo>
                  <a:cubicBezTo>
                    <a:pt x="186" y="1989"/>
                    <a:pt x="233" y="1973"/>
                    <a:pt x="264" y="1927"/>
                  </a:cubicBezTo>
                  <a:cubicBezTo>
                    <a:pt x="311" y="1896"/>
                    <a:pt x="1195" y="763"/>
                    <a:pt x="1350" y="190"/>
                  </a:cubicBezTo>
                  <a:cubicBezTo>
                    <a:pt x="1381" y="112"/>
                    <a:pt x="1334"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26"/>
            <p:cNvSpPr/>
            <p:nvPr/>
          </p:nvSpPr>
          <p:spPr>
            <a:xfrm>
              <a:off x="6357738" y="4119700"/>
              <a:ext cx="34525" cy="49725"/>
            </a:xfrm>
            <a:custGeom>
              <a:avLst/>
              <a:gdLst/>
              <a:ahLst/>
              <a:cxnLst/>
              <a:rect l="l" t="t" r="r" b="b"/>
              <a:pathLst>
                <a:path w="1381" h="1989" extrusionOk="0">
                  <a:moveTo>
                    <a:pt x="1227" y="0"/>
                  </a:moveTo>
                  <a:cubicBezTo>
                    <a:pt x="1160" y="0"/>
                    <a:pt x="1100" y="44"/>
                    <a:pt x="1086" y="112"/>
                  </a:cubicBezTo>
                  <a:cubicBezTo>
                    <a:pt x="931" y="624"/>
                    <a:pt x="62" y="1756"/>
                    <a:pt x="62" y="1756"/>
                  </a:cubicBezTo>
                  <a:cubicBezTo>
                    <a:pt x="0" y="1818"/>
                    <a:pt x="16" y="1911"/>
                    <a:pt x="78" y="1942"/>
                  </a:cubicBezTo>
                  <a:cubicBezTo>
                    <a:pt x="93" y="1973"/>
                    <a:pt x="140" y="1989"/>
                    <a:pt x="155" y="1989"/>
                  </a:cubicBezTo>
                  <a:cubicBezTo>
                    <a:pt x="186" y="1989"/>
                    <a:pt x="233" y="1973"/>
                    <a:pt x="264" y="1927"/>
                  </a:cubicBezTo>
                  <a:cubicBezTo>
                    <a:pt x="311" y="1896"/>
                    <a:pt x="1195" y="763"/>
                    <a:pt x="1350" y="190"/>
                  </a:cubicBezTo>
                  <a:cubicBezTo>
                    <a:pt x="1381" y="112"/>
                    <a:pt x="1334"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26"/>
            <p:cNvSpPr/>
            <p:nvPr/>
          </p:nvSpPr>
          <p:spPr>
            <a:xfrm>
              <a:off x="6286788" y="4203825"/>
              <a:ext cx="38800" cy="33450"/>
            </a:xfrm>
            <a:custGeom>
              <a:avLst/>
              <a:gdLst/>
              <a:ahLst/>
              <a:cxnLst/>
              <a:rect l="l" t="t" r="r" b="b"/>
              <a:pathLst>
                <a:path w="1552" h="1338" extrusionOk="0">
                  <a:moveTo>
                    <a:pt x="1413" y="0"/>
                  </a:moveTo>
                  <a:cubicBezTo>
                    <a:pt x="1375" y="0"/>
                    <a:pt x="1331" y="23"/>
                    <a:pt x="1303" y="51"/>
                  </a:cubicBezTo>
                  <a:cubicBezTo>
                    <a:pt x="1039"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4"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26"/>
            <p:cNvSpPr/>
            <p:nvPr/>
          </p:nvSpPr>
          <p:spPr>
            <a:xfrm>
              <a:off x="6286788" y="4203825"/>
              <a:ext cx="38800" cy="33450"/>
            </a:xfrm>
            <a:custGeom>
              <a:avLst/>
              <a:gdLst/>
              <a:ahLst/>
              <a:cxnLst/>
              <a:rect l="l" t="t" r="r" b="b"/>
              <a:pathLst>
                <a:path w="1552" h="1338" extrusionOk="0">
                  <a:moveTo>
                    <a:pt x="1413" y="0"/>
                  </a:moveTo>
                  <a:cubicBezTo>
                    <a:pt x="1375" y="0"/>
                    <a:pt x="1331" y="23"/>
                    <a:pt x="1303" y="51"/>
                  </a:cubicBezTo>
                  <a:cubicBezTo>
                    <a:pt x="1039"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4"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26"/>
            <p:cNvSpPr/>
            <p:nvPr/>
          </p:nvSpPr>
          <p:spPr>
            <a:xfrm>
              <a:off x="6363938"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1" y="1197"/>
                    <a:pt x="16" y="1290"/>
                    <a:pt x="78" y="1321"/>
                  </a:cubicBezTo>
                  <a:cubicBezTo>
                    <a:pt x="94" y="1368"/>
                    <a:pt x="125" y="1368"/>
                    <a:pt x="156" y="1368"/>
                  </a:cubicBezTo>
                  <a:cubicBezTo>
                    <a:pt x="202" y="1368"/>
                    <a:pt x="233" y="1352"/>
                    <a:pt x="280" y="1306"/>
                  </a:cubicBezTo>
                  <a:cubicBezTo>
                    <a:pt x="295" y="1290"/>
                    <a:pt x="714" y="748"/>
                    <a:pt x="900" y="189"/>
                  </a:cubicBezTo>
                  <a:cubicBezTo>
                    <a:pt x="916" y="112"/>
                    <a:pt x="869" y="34"/>
                    <a:pt x="792"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26"/>
            <p:cNvSpPr/>
            <p:nvPr/>
          </p:nvSpPr>
          <p:spPr>
            <a:xfrm>
              <a:off x="6363938"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1" y="1197"/>
                    <a:pt x="16" y="1290"/>
                    <a:pt x="78" y="1321"/>
                  </a:cubicBezTo>
                  <a:cubicBezTo>
                    <a:pt x="94" y="1368"/>
                    <a:pt x="125" y="1368"/>
                    <a:pt x="156" y="1368"/>
                  </a:cubicBezTo>
                  <a:cubicBezTo>
                    <a:pt x="202" y="1368"/>
                    <a:pt x="233" y="1352"/>
                    <a:pt x="280" y="1306"/>
                  </a:cubicBezTo>
                  <a:cubicBezTo>
                    <a:pt x="295" y="1290"/>
                    <a:pt x="714" y="748"/>
                    <a:pt x="900" y="189"/>
                  </a:cubicBezTo>
                  <a:cubicBezTo>
                    <a:pt x="916" y="112"/>
                    <a:pt x="869" y="34"/>
                    <a:pt x="792"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26"/>
            <p:cNvSpPr/>
            <p:nvPr/>
          </p:nvSpPr>
          <p:spPr>
            <a:xfrm>
              <a:off x="6078563" y="4188250"/>
              <a:ext cx="25625" cy="16475"/>
            </a:xfrm>
            <a:custGeom>
              <a:avLst/>
              <a:gdLst/>
              <a:ahLst/>
              <a:cxnLst/>
              <a:rect l="l" t="t" r="r" b="b"/>
              <a:pathLst>
                <a:path w="1025" h="659" extrusionOk="0">
                  <a:moveTo>
                    <a:pt x="160" y="0"/>
                  </a:moveTo>
                  <a:cubicBezTo>
                    <a:pt x="109" y="0"/>
                    <a:pt x="63" y="32"/>
                    <a:pt x="31" y="84"/>
                  </a:cubicBezTo>
                  <a:cubicBezTo>
                    <a:pt x="0" y="162"/>
                    <a:pt x="16" y="239"/>
                    <a:pt x="94" y="270"/>
                  </a:cubicBezTo>
                  <a:cubicBezTo>
                    <a:pt x="109" y="286"/>
                    <a:pt x="559" y="518"/>
                    <a:pt x="791" y="643"/>
                  </a:cubicBezTo>
                  <a:cubicBezTo>
                    <a:pt x="807" y="643"/>
                    <a:pt x="838" y="658"/>
                    <a:pt x="853" y="658"/>
                  </a:cubicBezTo>
                  <a:cubicBezTo>
                    <a:pt x="916" y="658"/>
                    <a:pt x="947" y="627"/>
                    <a:pt x="993" y="581"/>
                  </a:cubicBezTo>
                  <a:cubicBezTo>
                    <a:pt x="1024" y="487"/>
                    <a:pt x="993" y="410"/>
                    <a:pt x="916"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26"/>
            <p:cNvSpPr/>
            <p:nvPr/>
          </p:nvSpPr>
          <p:spPr>
            <a:xfrm>
              <a:off x="6078563" y="4188250"/>
              <a:ext cx="25625" cy="16475"/>
            </a:xfrm>
            <a:custGeom>
              <a:avLst/>
              <a:gdLst/>
              <a:ahLst/>
              <a:cxnLst/>
              <a:rect l="l" t="t" r="r" b="b"/>
              <a:pathLst>
                <a:path w="1025" h="659" extrusionOk="0">
                  <a:moveTo>
                    <a:pt x="160" y="0"/>
                  </a:moveTo>
                  <a:cubicBezTo>
                    <a:pt x="109" y="0"/>
                    <a:pt x="63" y="32"/>
                    <a:pt x="31" y="84"/>
                  </a:cubicBezTo>
                  <a:cubicBezTo>
                    <a:pt x="0" y="162"/>
                    <a:pt x="16" y="239"/>
                    <a:pt x="94" y="270"/>
                  </a:cubicBezTo>
                  <a:cubicBezTo>
                    <a:pt x="109" y="286"/>
                    <a:pt x="559" y="518"/>
                    <a:pt x="791" y="643"/>
                  </a:cubicBezTo>
                  <a:cubicBezTo>
                    <a:pt x="807" y="643"/>
                    <a:pt x="838" y="658"/>
                    <a:pt x="853" y="658"/>
                  </a:cubicBezTo>
                  <a:cubicBezTo>
                    <a:pt x="916" y="658"/>
                    <a:pt x="947" y="627"/>
                    <a:pt x="993" y="581"/>
                  </a:cubicBezTo>
                  <a:cubicBezTo>
                    <a:pt x="1024" y="487"/>
                    <a:pt x="993" y="410"/>
                    <a:pt x="916"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26"/>
            <p:cNvSpPr/>
            <p:nvPr/>
          </p:nvSpPr>
          <p:spPr>
            <a:xfrm>
              <a:off x="6093688" y="3851775"/>
              <a:ext cx="29100" cy="15600"/>
            </a:xfrm>
            <a:custGeom>
              <a:avLst/>
              <a:gdLst/>
              <a:ahLst/>
              <a:cxnLst/>
              <a:rect l="l" t="t" r="r" b="b"/>
              <a:pathLst>
                <a:path w="1164" h="624" extrusionOk="0">
                  <a:moveTo>
                    <a:pt x="990" y="1"/>
                  </a:moveTo>
                  <a:cubicBezTo>
                    <a:pt x="981" y="1"/>
                    <a:pt x="972" y="2"/>
                    <a:pt x="962" y="3"/>
                  </a:cubicBezTo>
                  <a:cubicBezTo>
                    <a:pt x="636" y="65"/>
                    <a:pt x="109" y="329"/>
                    <a:pt x="93" y="329"/>
                  </a:cubicBezTo>
                  <a:cubicBezTo>
                    <a:pt x="16" y="376"/>
                    <a:pt x="0" y="453"/>
                    <a:pt x="31" y="531"/>
                  </a:cubicBezTo>
                  <a:cubicBezTo>
                    <a:pt x="78" y="608"/>
                    <a:pt x="124" y="624"/>
                    <a:pt x="171" y="624"/>
                  </a:cubicBezTo>
                  <a:cubicBezTo>
                    <a:pt x="186" y="624"/>
                    <a:pt x="202" y="624"/>
                    <a:pt x="233" y="608"/>
                  </a:cubicBezTo>
                  <a:cubicBezTo>
                    <a:pt x="357" y="531"/>
                    <a:pt x="791" y="329"/>
                    <a:pt x="1024" y="298"/>
                  </a:cubicBezTo>
                  <a:cubicBezTo>
                    <a:pt x="1102" y="267"/>
                    <a:pt x="1164" y="189"/>
                    <a:pt x="1133" y="127"/>
                  </a:cubicBezTo>
                  <a:cubicBezTo>
                    <a:pt x="1119" y="58"/>
                    <a:pt x="1067" y="1"/>
                    <a:pt x="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26"/>
            <p:cNvSpPr/>
            <p:nvPr/>
          </p:nvSpPr>
          <p:spPr>
            <a:xfrm>
              <a:off x="6093688" y="3851775"/>
              <a:ext cx="29100" cy="15600"/>
            </a:xfrm>
            <a:custGeom>
              <a:avLst/>
              <a:gdLst/>
              <a:ahLst/>
              <a:cxnLst/>
              <a:rect l="l" t="t" r="r" b="b"/>
              <a:pathLst>
                <a:path w="1164" h="624" extrusionOk="0">
                  <a:moveTo>
                    <a:pt x="990" y="1"/>
                  </a:moveTo>
                  <a:cubicBezTo>
                    <a:pt x="981" y="1"/>
                    <a:pt x="972" y="2"/>
                    <a:pt x="962" y="3"/>
                  </a:cubicBezTo>
                  <a:cubicBezTo>
                    <a:pt x="636" y="65"/>
                    <a:pt x="109" y="329"/>
                    <a:pt x="93" y="329"/>
                  </a:cubicBezTo>
                  <a:cubicBezTo>
                    <a:pt x="16" y="376"/>
                    <a:pt x="0" y="453"/>
                    <a:pt x="31" y="531"/>
                  </a:cubicBezTo>
                  <a:cubicBezTo>
                    <a:pt x="78" y="608"/>
                    <a:pt x="124" y="624"/>
                    <a:pt x="171" y="624"/>
                  </a:cubicBezTo>
                  <a:cubicBezTo>
                    <a:pt x="186" y="624"/>
                    <a:pt x="202" y="624"/>
                    <a:pt x="233" y="608"/>
                  </a:cubicBezTo>
                  <a:cubicBezTo>
                    <a:pt x="357" y="531"/>
                    <a:pt x="791" y="329"/>
                    <a:pt x="1024" y="298"/>
                  </a:cubicBezTo>
                  <a:cubicBezTo>
                    <a:pt x="1102" y="267"/>
                    <a:pt x="1164" y="189"/>
                    <a:pt x="1133" y="127"/>
                  </a:cubicBezTo>
                  <a:cubicBezTo>
                    <a:pt x="1119" y="58"/>
                    <a:pt x="1067" y="1"/>
                    <a:pt x="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26"/>
            <p:cNvSpPr/>
            <p:nvPr/>
          </p:nvSpPr>
          <p:spPr>
            <a:xfrm>
              <a:off x="6115013" y="3863875"/>
              <a:ext cx="21725" cy="11250"/>
            </a:xfrm>
            <a:custGeom>
              <a:avLst/>
              <a:gdLst/>
              <a:ahLst/>
              <a:cxnLst/>
              <a:rect l="l" t="t" r="r" b="b"/>
              <a:pathLst>
                <a:path w="869" h="450" extrusionOk="0">
                  <a:moveTo>
                    <a:pt x="667" y="0"/>
                  </a:moveTo>
                  <a:cubicBezTo>
                    <a:pt x="481" y="47"/>
                    <a:pt x="280" y="78"/>
                    <a:pt x="109" y="155"/>
                  </a:cubicBezTo>
                  <a:cubicBezTo>
                    <a:pt x="31" y="186"/>
                    <a:pt x="0" y="279"/>
                    <a:pt x="31" y="357"/>
                  </a:cubicBezTo>
                  <a:cubicBezTo>
                    <a:pt x="47" y="419"/>
                    <a:pt x="109" y="450"/>
                    <a:pt x="171" y="450"/>
                  </a:cubicBezTo>
                  <a:lnTo>
                    <a:pt x="233" y="450"/>
                  </a:lnTo>
                  <a:cubicBezTo>
                    <a:pt x="404" y="388"/>
                    <a:pt x="559" y="357"/>
                    <a:pt x="729" y="310"/>
                  </a:cubicBezTo>
                  <a:cubicBezTo>
                    <a:pt x="807" y="295"/>
                    <a:pt x="869" y="233"/>
                    <a:pt x="853" y="140"/>
                  </a:cubicBezTo>
                  <a:cubicBezTo>
                    <a:pt x="822" y="62"/>
                    <a:pt x="745"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26"/>
            <p:cNvSpPr/>
            <p:nvPr/>
          </p:nvSpPr>
          <p:spPr>
            <a:xfrm>
              <a:off x="6115013" y="3863875"/>
              <a:ext cx="21725" cy="11250"/>
            </a:xfrm>
            <a:custGeom>
              <a:avLst/>
              <a:gdLst/>
              <a:ahLst/>
              <a:cxnLst/>
              <a:rect l="l" t="t" r="r" b="b"/>
              <a:pathLst>
                <a:path w="869" h="450" extrusionOk="0">
                  <a:moveTo>
                    <a:pt x="667" y="0"/>
                  </a:moveTo>
                  <a:cubicBezTo>
                    <a:pt x="481" y="47"/>
                    <a:pt x="280" y="78"/>
                    <a:pt x="109" y="155"/>
                  </a:cubicBezTo>
                  <a:cubicBezTo>
                    <a:pt x="31" y="186"/>
                    <a:pt x="0" y="279"/>
                    <a:pt x="31" y="357"/>
                  </a:cubicBezTo>
                  <a:cubicBezTo>
                    <a:pt x="47" y="419"/>
                    <a:pt x="109" y="450"/>
                    <a:pt x="171" y="450"/>
                  </a:cubicBezTo>
                  <a:lnTo>
                    <a:pt x="233" y="450"/>
                  </a:lnTo>
                  <a:cubicBezTo>
                    <a:pt x="404" y="388"/>
                    <a:pt x="559" y="357"/>
                    <a:pt x="729" y="310"/>
                  </a:cubicBezTo>
                  <a:cubicBezTo>
                    <a:pt x="807" y="295"/>
                    <a:pt x="869" y="233"/>
                    <a:pt x="853" y="140"/>
                  </a:cubicBezTo>
                  <a:cubicBezTo>
                    <a:pt x="822" y="62"/>
                    <a:pt x="745"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26"/>
            <p:cNvSpPr/>
            <p:nvPr/>
          </p:nvSpPr>
          <p:spPr>
            <a:xfrm>
              <a:off x="6258863"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78"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26"/>
            <p:cNvSpPr/>
            <p:nvPr/>
          </p:nvSpPr>
          <p:spPr>
            <a:xfrm>
              <a:off x="6258863"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78"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26"/>
            <p:cNvSpPr/>
            <p:nvPr/>
          </p:nvSpPr>
          <p:spPr>
            <a:xfrm>
              <a:off x="6232113" y="3918000"/>
              <a:ext cx="11275" cy="9475"/>
            </a:xfrm>
            <a:custGeom>
              <a:avLst/>
              <a:gdLst/>
              <a:ahLst/>
              <a:cxnLst/>
              <a:rect l="l" t="t" r="r" b="b"/>
              <a:pathLst>
                <a:path w="451"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4" y="348"/>
                  </a:lnTo>
                  <a:cubicBezTo>
                    <a:pt x="450" y="239"/>
                    <a:pt x="435"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26"/>
            <p:cNvSpPr/>
            <p:nvPr/>
          </p:nvSpPr>
          <p:spPr>
            <a:xfrm>
              <a:off x="6232113" y="3918000"/>
              <a:ext cx="11275" cy="9475"/>
            </a:xfrm>
            <a:custGeom>
              <a:avLst/>
              <a:gdLst/>
              <a:ahLst/>
              <a:cxnLst/>
              <a:rect l="l" t="t" r="r" b="b"/>
              <a:pathLst>
                <a:path w="451"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4" y="348"/>
                  </a:lnTo>
                  <a:cubicBezTo>
                    <a:pt x="450" y="239"/>
                    <a:pt x="435"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26"/>
            <p:cNvSpPr/>
            <p:nvPr/>
          </p:nvSpPr>
          <p:spPr>
            <a:xfrm>
              <a:off x="6388363"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78" y="887"/>
                    <a:pt x="187" y="887"/>
                  </a:cubicBezTo>
                  <a:lnTo>
                    <a:pt x="233" y="887"/>
                  </a:lnTo>
                  <a:lnTo>
                    <a:pt x="249" y="841"/>
                  </a:lnTo>
                  <a:cubicBezTo>
                    <a:pt x="311"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26"/>
            <p:cNvSpPr/>
            <p:nvPr/>
          </p:nvSpPr>
          <p:spPr>
            <a:xfrm>
              <a:off x="6388363"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78" y="887"/>
                    <a:pt x="187" y="887"/>
                  </a:cubicBezTo>
                  <a:lnTo>
                    <a:pt x="233" y="887"/>
                  </a:lnTo>
                  <a:lnTo>
                    <a:pt x="249" y="841"/>
                  </a:lnTo>
                  <a:cubicBezTo>
                    <a:pt x="311"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26"/>
            <p:cNvSpPr/>
            <p:nvPr/>
          </p:nvSpPr>
          <p:spPr>
            <a:xfrm>
              <a:off x="6064988" y="3920925"/>
              <a:ext cx="13600" cy="12375"/>
            </a:xfrm>
            <a:custGeom>
              <a:avLst/>
              <a:gdLst/>
              <a:ahLst/>
              <a:cxnLst/>
              <a:rect l="l" t="t" r="r" b="b"/>
              <a:pathLst>
                <a:path w="544"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43" y="200"/>
                    <a:pt x="528"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26"/>
            <p:cNvSpPr/>
            <p:nvPr/>
          </p:nvSpPr>
          <p:spPr>
            <a:xfrm>
              <a:off x="6064988" y="3920925"/>
              <a:ext cx="13600" cy="12375"/>
            </a:xfrm>
            <a:custGeom>
              <a:avLst/>
              <a:gdLst/>
              <a:ahLst/>
              <a:cxnLst/>
              <a:rect l="l" t="t" r="r" b="b"/>
              <a:pathLst>
                <a:path w="544"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43" y="200"/>
                    <a:pt x="528"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26"/>
            <p:cNvSpPr/>
            <p:nvPr/>
          </p:nvSpPr>
          <p:spPr>
            <a:xfrm>
              <a:off x="6016513" y="3897750"/>
              <a:ext cx="13225" cy="11500"/>
            </a:xfrm>
            <a:custGeom>
              <a:avLst/>
              <a:gdLst/>
              <a:ahLst/>
              <a:cxnLst/>
              <a:rect l="l" t="t" r="r" b="b"/>
              <a:pathLst>
                <a:path w="529" h="460" extrusionOk="0">
                  <a:moveTo>
                    <a:pt x="280" y="1"/>
                  </a:moveTo>
                  <a:cubicBezTo>
                    <a:pt x="184" y="1"/>
                    <a:pt x="88" y="51"/>
                    <a:pt x="32" y="119"/>
                  </a:cubicBezTo>
                  <a:cubicBezTo>
                    <a:pt x="1" y="165"/>
                    <a:pt x="1" y="196"/>
                    <a:pt x="1" y="243"/>
                  </a:cubicBezTo>
                  <a:cubicBezTo>
                    <a:pt x="1" y="305"/>
                    <a:pt x="32" y="382"/>
                    <a:pt x="94" y="413"/>
                  </a:cubicBezTo>
                  <a:cubicBezTo>
                    <a:pt x="141" y="429"/>
                    <a:pt x="187" y="460"/>
                    <a:pt x="249" y="460"/>
                  </a:cubicBezTo>
                  <a:cubicBezTo>
                    <a:pt x="327" y="460"/>
                    <a:pt x="404" y="413"/>
                    <a:pt x="466" y="351"/>
                  </a:cubicBezTo>
                  <a:cubicBezTo>
                    <a:pt x="497" y="305"/>
                    <a:pt x="528" y="227"/>
                    <a:pt x="497" y="165"/>
                  </a:cubicBezTo>
                  <a:cubicBezTo>
                    <a:pt x="482" y="119"/>
                    <a:pt x="451" y="72"/>
                    <a:pt x="389" y="25"/>
                  </a:cubicBezTo>
                  <a:cubicBezTo>
                    <a:pt x="354" y="8"/>
                    <a:pt x="317" y="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26"/>
            <p:cNvSpPr/>
            <p:nvPr/>
          </p:nvSpPr>
          <p:spPr>
            <a:xfrm>
              <a:off x="6016513" y="3897750"/>
              <a:ext cx="13225" cy="11500"/>
            </a:xfrm>
            <a:custGeom>
              <a:avLst/>
              <a:gdLst/>
              <a:ahLst/>
              <a:cxnLst/>
              <a:rect l="l" t="t" r="r" b="b"/>
              <a:pathLst>
                <a:path w="529" h="460" extrusionOk="0">
                  <a:moveTo>
                    <a:pt x="280" y="1"/>
                  </a:moveTo>
                  <a:cubicBezTo>
                    <a:pt x="184" y="1"/>
                    <a:pt x="88" y="51"/>
                    <a:pt x="32" y="119"/>
                  </a:cubicBezTo>
                  <a:cubicBezTo>
                    <a:pt x="1" y="165"/>
                    <a:pt x="1" y="196"/>
                    <a:pt x="1" y="243"/>
                  </a:cubicBezTo>
                  <a:cubicBezTo>
                    <a:pt x="1" y="305"/>
                    <a:pt x="32" y="382"/>
                    <a:pt x="94" y="413"/>
                  </a:cubicBezTo>
                  <a:cubicBezTo>
                    <a:pt x="141" y="429"/>
                    <a:pt x="187" y="460"/>
                    <a:pt x="249" y="460"/>
                  </a:cubicBezTo>
                  <a:cubicBezTo>
                    <a:pt x="327" y="460"/>
                    <a:pt x="404" y="413"/>
                    <a:pt x="466" y="351"/>
                  </a:cubicBezTo>
                  <a:cubicBezTo>
                    <a:pt x="497" y="305"/>
                    <a:pt x="528" y="227"/>
                    <a:pt x="497" y="165"/>
                  </a:cubicBezTo>
                  <a:cubicBezTo>
                    <a:pt x="482" y="119"/>
                    <a:pt x="451" y="72"/>
                    <a:pt x="389" y="25"/>
                  </a:cubicBezTo>
                  <a:cubicBezTo>
                    <a:pt x="354" y="8"/>
                    <a:pt x="317" y="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26"/>
            <p:cNvSpPr/>
            <p:nvPr/>
          </p:nvSpPr>
          <p:spPr>
            <a:xfrm>
              <a:off x="6270888" y="4170950"/>
              <a:ext cx="14750" cy="10500"/>
            </a:xfrm>
            <a:custGeom>
              <a:avLst/>
              <a:gdLst/>
              <a:ahLst/>
              <a:cxnLst/>
              <a:rect l="l" t="t" r="r" b="b"/>
              <a:pathLst>
                <a:path w="590"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6" y="326"/>
                  </a:cubicBezTo>
                  <a:cubicBezTo>
                    <a:pt x="543" y="249"/>
                    <a:pt x="590"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26"/>
            <p:cNvSpPr/>
            <p:nvPr/>
          </p:nvSpPr>
          <p:spPr>
            <a:xfrm>
              <a:off x="6270888" y="4170950"/>
              <a:ext cx="14750" cy="10500"/>
            </a:xfrm>
            <a:custGeom>
              <a:avLst/>
              <a:gdLst/>
              <a:ahLst/>
              <a:cxnLst/>
              <a:rect l="l" t="t" r="r" b="b"/>
              <a:pathLst>
                <a:path w="590"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6" y="326"/>
                  </a:cubicBezTo>
                  <a:cubicBezTo>
                    <a:pt x="543" y="249"/>
                    <a:pt x="590"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26"/>
            <p:cNvSpPr/>
            <p:nvPr/>
          </p:nvSpPr>
          <p:spPr>
            <a:xfrm>
              <a:off x="6379438" y="3953550"/>
              <a:ext cx="10125" cy="9225"/>
            </a:xfrm>
            <a:custGeom>
              <a:avLst/>
              <a:gdLst/>
              <a:ahLst/>
              <a:cxnLst/>
              <a:rect l="l" t="t" r="r" b="b"/>
              <a:pathLst>
                <a:path w="405" h="369" extrusionOk="0">
                  <a:moveTo>
                    <a:pt x="228" y="1"/>
                  </a:moveTo>
                  <a:cubicBezTo>
                    <a:pt x="195" y="1"/>
                    <a:pt x="160" y="9"/>
                    <a:pt x="125" y="27"/>
                  </a:cubicBezTo>
                  <a:cubicBezTo>
                    <a:pt x="63" y="42"/>
                    <a:pt x="16" y="73"/>
                    <a:pt x="16" y="120"/>
                  </a:cubicBezTo>
                  <a:cubicBezTo>
                    <a:pt x="1" y="182"/>
                    <a:pt x="16" y="244"/>
                    <a:pt x="63" y="291"/>
                  </a:cubicBezTo>
                  <a:cubicBezTo>
                    <a:pt x="94" y="353"/>
                    <a:pt x="172" y="368"/>
                    <a:pt x="234" y="368"/>
                  </a:cubicBezTo>
                  <a:cubicBezTo>
                    <a:pt x="280" y="368"/>
                    <a:pt x="311" y="353"/>
                    <a:pt x="358" y="337"/>
                  </a:cubicBezTo>
                  <a:cubicBezTo>
                    <a:pt x="389" y="322"/>
                    <a:pt x="404" y="260"/>
                    <a:pt x="404" y="213"/>
                  </a:cubicBezTo>
                  <a:cubicBezTo>
                    <a:pt x="404" y="166"/>
                    <a:pt x="404"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26"/>
            <p:cNvSpPr/>
            <p:nvPr/>
          </p:nvSpPr>
          <p:spPr>
            <a:xfrm>
              <a:off x="6379438" y="3953550"/>
              <a:ext cx="10125" cy="9225"/>
            </a:xfrm>
            <a:custGeom>
              <a:avLst/>
              <a:gdLst/>
              <a:ahLst/>
              <a:cxnLst/>
              <a:rect l="l" t="t" r="r" b="b"/>
              <a:pathLst>
                <a:path w="405" h="369" extrusionOk="0">
                  <a:moveTo>
                    <a:pt x="228" y="1"/>
                  </a:moveTo>
                  <a:cubicBezTo>
                    <a:pt x="195" y="1"/>
                    <a:pt x="160" y="9"/>
                    <a:pt x="125" y="27"/>
                  </a:cubicBezTo>
                  <a:cubicBezTo>
                    <a:pt x="63" y="42"/>
                    <a:pt x="16" y="73"/>
                    <a:pt x="16" y="120"/>
                  </a:cubicBezTo>
                  <a:cubicBezTo>
                    <a:pt x="1" y="182"/>
                    <a:pt x="16" y="244"/>
                    <a:pt x="63" y="291"/>
                  </a:cubicBezTo>
                  <a:cubicBezTo>
                    <a:pt x="94" y="353"/>
                    <a:pt x="172" y="368"/>
                    <a:pt x="234" y="368"/>
                  </a:cubicBezTo>
                  <a:cubicBezTo>
                    <a:pt x="280" y="368"/>
                    <a:pt x="311" y="353"/>
                    <a:pt x="358" y="337"/>
                  </a:cubicBezTo>
                  <a:cubicBezTo>
                    <a:pt x="389" y="322"/>
                    <a:pt x="404" y="260"/>
                    <a:pt x="404" y="213"/>
                  </a:cubicBezTo>
                  <a:cubicBezTo>
                    <a:pt x="404" y="166"/>
                    <a:pt x="404"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26"/>
            <p:cNvSpPr/>
            <p:nvPr/>
          </p:nvSpPr>
          <p:spPr>
            <a:xfrm>
              <a:off x="6190613" y="3906525"/>
              <a:ext cx="10100" cy="9700"/>
            </a:xfrm>
            <a:custGeom>
              <a:avLst/>
              <a:gdLst/>
              <a:ahLst/>
              <a:cxnLst/>
              <a:rect l="l" t="t" r="r" b="b"/>
              <a:pathLst>
                <a:path w="404" h="388" extrusionOk="0">
                  <a:moveTo>
                    <a:pt x="212" y="0"/>
                  </a:moveTo>
                  <a:cubicBezTo>
                    <a:pt x="164" y="0"/>
                    <a:pt x="117" y="16"/>
                    <a:pt x="78" y="47"/>
                  </a:cubicBezTo>
                  <a:cubicBezTo>
                    <a:pt x="16" y="78"/>
                    <a:pt x="1" y="155"/>
                    <a:pt x="16" y="264"/>
                  </a:cubicBezTo>
                  <a:cubicBezTo>
                    <a:pt x="32" y="341"/>
                    <a:pt x="109" y="388"/>
                    <a:pt x="187" y="388"/>
                  </a:cubicBezTo>
                  <a:cubicBezTo>
                    <a:pt x="264" y="388"/>
                    <a:pt x="326" y="357"/>
                    <a:pt x="357" y="279"/>
                  </a:cubicBezTo>
                  <a:cubicBezTo>
                    <a:pt x="404" y="202"/>
                    <a:pt x="404" y="124"/>
                    <a:pt x="357" y="47"/>
                  </a:cubicBezTo>
                  <a:cubicBezTo>
                    <a:pt x="311" y="16"/>
                    <a:pt x="26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26"/>
            <p:cNvSpPr/>
            <p:nvPr/>
          </p:nvSpPr>
          <p:spPr>
            <a:xfrm>
              <a:off x="6190613" y="3906525"/>
              <a:ext cx="10100" cy="9700"/>
            </a:xfrm>
            <a:custGeom>
              <a:avLst/>
              <a:gdLst/>
              <a:ahLst/>
              <a:cxnLst/>
              <a:rect l="l" t="t" r="r" b="b"/>
              <a:pathLst>
                <a:path w="404" h="388" extrusionOk="0">
                  <a:moveTo>
                    <a:pt x="212" y="0"/>
                  </a:moveTo>
                  <a:cubicBezTo>
                    <a:pt x="164" y="0"/>
                    <a:pt x="117" y="16"/>
                    <a:pt x="78" y="47"/>
                  </a:cubicBezTo>
                  <a:cubicBezTo>
                    <a:pt x="16" y="78"/>
                    <a:pt x="1" y="155"/>
                    <a:pt x="16" y="264"/>
                  </a:cubicBezTo>
                  <a:cubicBezTo>
                    <a:pt x="32" y="341"/>
                    <a:pt x="109" y="388"/>
                    <a:pt x="187" y="388"/>
                  </a:cubicBezTo>
                  <a:cubicBezTo>
                    <a:pt x="264" y="388"/>
                    <a:pt x="326" y="357"/>
                    <a:pt x="357" y="279"/>
                  </a:cubicBezTo>
                  <a:cubicBezTo>
                    <a:pt x="404" y="202"/>
                    <a:pt x="404" y="124"/>
                    <a:pt x="357" y="47"/>
                  </a:cubicBezTo>
                  <a:cubicBezTo>
                    <a:pt x="311" y="16"/>
                    <a:pt x="26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26"/>
            <p:cNvSpPr/>
            <p:nvPr/>
          </p:nvSpPr>
          <p:spPr>
            <a:xfrm>
              <a:off x="6056063" y="4030200"/>
              <a:ext cx="11675" cy="11275"/>
            </a:xfrm>
            <a:custGeom>
              <a:avLst/>
              <a:gdLst/>
              <a:ahLst/>
              <a:cxnLst/>
              <a:rect l="l" t="t" r="r" b="b"/>
              <a:pathLst>
                <a:path w="467" h="451" extrusionOk="0">
                  <a:moveTo>
                    <a:pt x="140" y="1"/>
                  </a:moveTo>
                  <a:lnTo>
                    <a:pt x="125" y="16"/>
                  </a:lnTo>
                  <a:cubicBezTo>
                    <a:pt x="1" y="156"/>
                    <a:pt x="47" y="249"/>
                    <a:pt x="63" y="295"/>
                  </a:cubicBezTo>
                  <a:cubicBezTo>
                    <a:pt x="109" y="326"/>
                    <a:pt x="140" y="357"/>
                    <a:pt x="187" y="373"/>
                  </a:cubicBezTo>
                  <a:lnTo>
                    <a:pt x="420" y="451"/>
                  </a:lnTo>
                  <a:lnTo>
                    <a:pt x="435" y="404"/>
                  </a:lnTo>
                  <a:cubicBezTo>
                    <a:pt x="451" y="326"/>
                    <a:pt x="466" y="280"/>
                    <a:pt x="466" y="202"/>
                  </a:cubicBezTo>
                  <a:cubicBezTo>
                    <a:pt x="466" y="125"/>
                    <a:pt x="435" y="63"/>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26"/>
            <p:cNvSpPr/>
            <p:nvPr/>
          </p:nvSpPr>
          <p:spPr>
            <a:xfrm>
              <a:off x="6056063" y="4030200"/>
              <a:ext cx="11675" cy="11275"/>
            </a:xfrm>
            <a:custGeom>
              <a:avLst/>
              <a:gdLst/>
              <a:ahLst/>
              <a:cxnLst/>
              <a:rect l="l" t="t" r="r" b="b"/>
              <a:pathLst>
                <a:path w="467" h="451" extrusionOk="0">
                  <a:moveTo>
                    <a:pt x="140" y="1"/>
                  </a:moveTo>
                  <a:lnTo>
                    <a:pt x="125" y="16"/>
                  </a:lnTo>
                  <a:cubicBezTo>
                    <a:pt x="1" y="156"/>
                    <a:pt x="47" y="249"/>
                    <a:pt x="63" y="295"/>
                  </a:cubicBezTo>
                  <a:cubicBezTo>
                    <a:pt x="109" y="326"/>
                    <a:pt x="140" y="357"/>
                    <a:pt x="187" y="373"/>
                  </a:cubicBezTo>
                  <a:lnTo>
                    <a:pt x="420" y="451"/>
                  </a:lnTo>
                  <a:lnTo>
                    <a:pt x="435" y="404"/>
                  </a:lnTo>
                  <a:cubicBezTo>
                    <a:pt x="451" y="326"/>
                    <a:pt x="466" y="280"/>
                    <a:pt x="466" y="202"/>
                  </a:cubicBezTo>
                  <a:cubicBezTo>
                    <a:pt x="466" y="125"/>
                    <a:pt x="435" y="63"/>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26"/>
            <p:cNvSpPr/>
            <p:nvPr/>
          </p:nvSpPr>
          <p:spPr>
            <a:xfrm>
              <a:off x="6330213" y="4193375"/>
              <a:ext cx="11650" cy="12900"/>
            </a:xfrm>
            <a:custGeom>
              <a:avLst/>
              <a:gdLst/>
              <a:ahLst/>
              <a:cxnLst/>
              <a:rect l="l" t="t" r="r" b="b"/>
              <a:pathLst>
                <a:path w="466" h="516" extrusionOk="0">
                  <a:moveTo>
                    <a:pt x="350" y="1"/>
                  </a:moveTo>
                  <a:cubicBezTo>
                    <a:pt x="242" y="1"/>
                    <a:pt x="147" y="58"/>
                    <a:pt x="78" y="127"/>
                  </a:cubicBezTo>
                  <a:cubicBezTo>
                    <a:pt x="0" y="220"/>
                    <a:pt x="0" y="360"/>
                    <a:pt x="47" y="453"/>
                  </a:cubicBezTo>
                  <a:lnTo>
                    <a:pt x="78" y="469"/>
                  </a:lnTo>
                  <a:cubicBezTo>
                    <a:pt x="109" y="500"/>
                    <a:pt x="155" y="515"/>
                    <a:pt x="186" y="515"/>
                  </a:cubicBezTo>
                  <a:cubicBezTo>
                    <a:pt x="264" y="515"/>
                    <a:pt x="357" y="453"/>
                    <a:pt x="403" y="376"/>
                  </a:cubicBezTo>
                  <a:cubicBezTo>
                    <a:pt x="465" y="267"/>
                    <a:pt x="434" y="143"/>
                    <a:pt x="419" y="50"/>
                  </a:cubicBezTo>
                  <a:lnTo>
                    <a:pt x="419" y="3"/>
                  </a:lnTo>
                  <a:lnTo>
                    <a:pt x="388" y="3"/>
                  </a:lnTo>
                  <a:cubicBezTo>
                    <a:pt x="375" y="2"/>
                    <a:pt x="362"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26"/>
            <p:cNvSpPr/>
            <p:nvPr/>
          </p:nvSpPr>
          <p:spPr>
            <a:xfrm>
              <a:off x="6330213" y="4193375"/>
              <a:ext cx="11650" cy="12900"/>
            </a:xfrm>
            <a:custGeom>
              <a:avLst/>
              <a:gdLst/>
              <a:ahLst/>
              <a:cxnLst/>
              <a:rect l="l" t="t" r="r" b="b"/>
              <a:pathLst>
                <a:path w="466" h="516" extrusionOk="0">
                  <a:moveTo>
                    <a:pt x="350" y="1"/>
                  </a:moveTo>
                  <a:cubicBezTo>
                    <a:pt x="242" y="1"/>
                    <a:pt x="147" y="58"/>
                    <a:pt x="78" y="127"/>
                  </a:cubicBezTo>
                  <a:cubicBezTo>
                    <a:pt x="0" y="220"/>
                    <a:pt x="0" y="360"/>
                    <a:pt x="47" y="453"/>
                  </a:cubicBezTo>
                  <a:lnTo>
                    <a:pt x="78" y="469"/>
                  </a:lnTo>
                  <a:cubicBezTo>
                    <a:pt x="109" y="500"/>
                    <a:pt x="155" y="515"/>
                    <a:pt x="186" y="515"/>
                  </a:cubicBezTo>
                  <a:cubicBezTo>
                    <a:pt x="264" y="515"/>
                    <a:pt x="357" y="453"/>
                    <a:pt x="403" y="376"/>
                  </a:cubicBezTo>
                  <a:cubicBezTo>
                    <a:pt x="465" y="267"/>
                    <a:pt x="434" y="143"/>
                    <a:pt x="419" y="50"/>
                  </a:cubicBezTo>
                  <a:lnTo>
                    <a:pt x="419" y="3"/>
                  </a:lnTo>
                  <a:lnTo>
                    <a:pt x="388" y="3"/>
                  </a:lnTo>
                  <a:cubicBezTo>
                    <a:pt x="375" y="2"/>
                    <a:pt x="362"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26"/>
            <p:cNvSpPr/>
            <p:nvPr/>
          </p:nvSpPr>
          <p:spPr>
            <a:xfrm>
              <a:off x="6170463" y="3794075"/>
              <a:ext cx="11650" cy="10500"/>
            </a:xfrm>
            <a:custGeom>
              <a:avLst/>
              <a:gdLst/>
              <a:ahLst/>
              <a:cxnLst/>
              <a:rect l="l" t="t" r="r" b="b"/>
              <a:pathLst>
                <a:path w="466" h="420" extrusionOk="0">
                  <a:moveTo>
                    <a:pt x="109" y="0"/>
                  </a:moveTo>
                  <a:lnTo>
                    <a:pt x="78" y="31"/>
                  </a:lnTo>
                  <a:cubicBezTo>
                    <a:pt x="0" y="124"/>
                    <a:pt x="0" y="280"/>
                    <a:pt x="78" y="357"/>
                  </a:cubicBezTo>
                  <a:cubicBezTo>
                    <a:pt x="124" y="388"/>
                    <a:pt x="186" y="419"/>
                    <a:pt x="264" y="419"/>
                  </a:cubicBezTo>
                  <a:cubicBezTo>
                    <a:pt x="310" y="419"/>
                    <a:pt x="372" y="388"/>
                    <a:pt x="403" y="342"/>
                  </a:cubicBezTo>
                  <a:cubicBezTo>
                    <a:pt x="450" y="295"/>
                    <a:pt x="466" y="218"/>
                    <a:pt x="450" y="156"/>
                  </a:cubicBezTo>
                  <a:cubicBezTo>
                    <a:pt x="435" y="78"/>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26"/>
            <p:cNvSpPr/>
            <p:nvPr/>
          </p:nvSpPr>
          <p:spPr>
            <a:xfrm>
              <a:off x="6170463" y="3794075"/>
              <a:ext cx="11650" cy="10500"/>
            </a:xfrm>
            <a:custGeom>
              <a:avLst/>
              <a:gdLst/>
              <a:ahLst/>
              <a:cxnLst/>
              <a:rect l="l" t="t" r="r" b="b"/>
              <a:pathLst>
                <a:path w="466" h="420" extrusionOk="0">
                  <a:moveTo>
                    <a:pt x="109" y="0"/>
                  </a:moveTo>
                  <a:lnTo>
                    <a:pt x="78" y="31"/>
                  </a:lnTo>
                  <a:cubicBezTo>
                    <a:pt x="0" y="124"/>
                    <a:pt x="0" y="280"/>
                    <a:pt x="78" y="357"/>
                  </a:cubicBezTo>
                  <a:cubicBezTo>
                    <a:pt x="124" y="388"/>
                    <a:pt x="186" y="419"/>
                    <a:pt x="264" y="419"/>
                  </a:cubicBezTo>
                  <a:cubicBezTo>
                    <a:pt x="310" y="419"/>
                    <a:pt x="372" y="388"/>
                    <a:pt x="403" y="342"/>
                  </a:cubicBezTo>
                  <a:cubicBezTo>
                    <a:pt x="450" y="295"/>
                    <a:pt x="466" y="218"/>
                    <a:pt x="450" y="156"/>
                  </a:cubicBezTo>
                  <a:cubicBezTo>
                    <a:pt x="435" y="78"/>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26"/>
            <p:cNvSpPr/>
            <p:nvPr/>
          </p:nvSpPr>
          <p:spPr>
            <a:xfrm>
              <a:off x="6367813"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26"/>
            <p:cNvSpPr/>
            <p:nvPr/>
          </p:nvSpPr>
          <p:spPr>
            <a:xfrm>
              <a:off x="6367813"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26"/>
            <p:cNvSpPr/>
            <p:nvPr/>
          </p:nvSpPr>
          <p:spPr>
            <a:xfrm>
              <a:off x="6136713" y="3804950"/>
              <a:ext cx="9350" cy="9300"/>
            </a:xfrm>
            <a:custGeom>
              <a:avLst/>
              <a:gdLst/>
              <a:ahLst/>
              <a:cxnLst/>
              <a:rect l="l" t="t" r="r" b="b"/>
              <a:pathLst>
                <a:path w="374" h="372" extrusionOk="0">
                  <a:moveTo>
                    <a:pt x="156" y="0"/>
                  </a:moveTo>
                  <a:cubicBezTo>
                    <a:pt x="129" y="0"/>
                    <a:pt x="103" y="5"/>
                    <a:pt x="78" y="15"/>
                  </a:cubicBezTo>
                  <a:cubicBezTo>
                    <a:pt x="32" y="31"/>
                    <a:pt x="1" y="93"/>
                    <a:pt x="1" y="155"/>
                  </a:cubicBezTo>
                  <a:cubicBezTo>
                    <a:pt x="1" y="217"/>
                    <a:pt x="1" y="263"/>
                    <a:pt x="32" y="310"/>
                  </a:cubicBezTo>
                  <a:cubicBezTo>
                    <a:pt x="78" y="341"/>
                    <a:pt x="109" y="372"/>
                    <a:pt x="172" y="372"/>
                  </a:cubicBezTo>
                  <a:cubicBezTo>
                    <a:pt x="249" y="372"/>
                    <a:pt x="342" y="310"/>
                    <a:pt x="373" y="217"/>
                  </a:cubicBezTo>
                  <a:cubicBezTo>
                    <a:pt x="373" y="155"/>
                    <a:pt x="373" y="108"/>
                    <a:pt x="327" y="77"/>
                  </a:cubicBezTo>
                  <a:cubicBezTo>
                    <a:pt x="274" y="24"/>
                    <a:pt x="21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26"/>
            <p:cNvSpPr/>
            <p:nvPr/>
          </p:nvSpPr>
          <p:spPr>
            <a:xfrm>
              <a:off x="6136713" y="3804950"/>
              <a:ext cx="9350" cy="9300"/>
            </a:xfrm>
            <a:custGeom>
              <a:avLst/>
              <a:gdLst/>
              <a:ahLst/>
              <a:cxnLst/>
              <a:rect l="l" t="t" r="r" b="b"/>
              <a:pathLst>
                <a:path w="374" h="372" extrusionOk="0">
                  <a:moveTo>
                    <a:pt x="156" y="0"/>
                  </a:moveTo>
                  <a:cubicBezTo>
                    <a:pt x="129" y="0"/>
                    <a:pt x="103" y="5"/>
                    <a:pt x="78" y="15"/>
                  </a:cubicBezTo>
                  <a:cubicBezTo>
                    <a:pt x="32" y="31"/>
                    <a:pt x="1" y="93"/>
                    <a:pt x="1" y="155"/>
                  </a:cubicBezTo>
                  <a:cubicBezTo>
                    <a:pt x="1" y="217"/>
                    <a:pt x="1" y="263"/>
                    <a:pt x="32" y="310"/>
                  </a:cubicBezTo>
                  <a:cubicBezTo>
                    <a:pt x="78" y="341"/>
                    <a:pt x="109" y="372"/>
                    <a:pt x="172" y="372"/>
                  </a:cubicBezTo>
                  <a:cubicBezTo>
                    <a:pt x="249" y="372"/>
                    <a:pt x="342" y="310"/>
                    <a:pt x="373" y="217"/>
                  </a:cubicBezTo>
                  <a:cubicBezTo>
                    <a:pt x="373" y="155"/>
                    <a:pt x="373" y="108"/>
                    <a:pt x="327" y="77"/>
                  </a:cubicBezTo>
                  <a:cubicBezTo>
                    <a:pt x="274" y="24"/>
                    <a:pt x="21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26"/>
            <p:cNvSpPr/>
            <p:nvPr/>
          </p:nvSpPr>
          <p:spPr>
            <a:xfrm>
              <a:off x="6327113" y="4149625"/>
              <a:ext cx="10875" cy="10100"/>
            </a:xfrm>
            <a:custGeom>
              <a:avLst/>
              <a:gdLst/>
              <a:ahLst/>
              <a:cxnLst/>
              <a:rect l="l" t="t" r="r" b="b"/>
              <a:pathLst>
                <a:path w="435" h="404" extrusionOk="0">
                  <a:moveTo>
                    <a:pt x="217" y="1"/>
                  </a:moveTo>
                  <a:cubicBezTo>
                    <a:pt x="124" y="1"/>
                    <a:pt x="47" y="32"/>
                    <a:pt x="16" y="109"/>
                  </a:cubicBezTo>
                  <a:cubicBezTo>
                    <a:pt x="0" y="171"/>
                    <a:pt x="0" y="249"/>
                    <a:pt x="47" y="311"/>
                  </a:cubicBezTo>
                  <a:cubicBezTo>
                    <a:pt x="62"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26"/>
            <p:cNvSpPr/>
            <p:nvPr/>
          </p:nvSpPr>
          <p:spPr>
            <a:xfrm>
              <a:off x="6327113" y="4149625"/>
              <a:ext cx="10875" cy="10100"/>
            </a:xfrm>
            <a:custGeom>
              <a:avLst/>
              <a:gdLst/>
              <a:ahLst/>
              <a:cxnLst/>
              <a:rect l="l" t="t" r="r" b="b"/>
              <a:pathLst>
                <a:path w="435" h="404" extrusionOk="0">
                  <a:moveTo>
                    <a:pt x="217" y="1"/>
                  </a:moveTo>
                  <a:cubicBezTo>
                    <a:pt x="124" y="1"/>
                    <a:pt x="47" y="32"/>
                    <a:pt x="16" y="109"/>
                  </a:cubicBezTo>
                  <a:cubicBezTo>
                    <a:pt x="0" y="171"/>
                    <a:pt x="0" y="249"/>
                    <a:pt x="47" y="311"/>
                  </a:cubicBezTo>
                  <a:cubicBezTo>
                    <a:pt x="62"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26"/>
            <p:cNvSpPr/>
            <p:nvPr/>
          </p:nvSpPr>
          <p:spPr>
            <a:xfrm>
              <a:off x="6279013" y="4041075"/>
              <a:ext cx="10900" cy="9475"/>
            </a:xfrm>
            <a:custGeom>
              <a:avLst/>
              <a:gdLst/>
              <a:ahLst/>
              <a:cxnLst/>
              <a:rect l="l" t="t" r="r" b="b"/>
              <a:pathLst>
                <a:path w="436" h="379" extrusionOk="0">
                  <a:moveTo>
                    <a:pt x="78" y="0"/>
                  </a:moveTo>
                  <a:lnTo>
                    <a:pt x="47" y="47"/>
                  </a:lnTo>
                  <a:cubicBezTo>
                    <a:pt x="1" y="124"/>
                    <a:pt x="16" y="248"/>
                    <a:pt x="94" y="310"/>
                  </a:cubicBezTo>
                  <a:cubicBezTo>
                    <a:pt x="141" y="341"/>
                    <a:pt x="203" y="357"/>
                    <a:pt x="249" y="357"/>
                  </a:cubicBezTo>
                  <a:cubicBezTo>
                    <a:pt x="270" y="371"/>
                    <a:pt x="291" y="378"/>
                    <a:pt x="310" y="378"/>
                  </a:cubicBezTo>
                  <a:cubicBezTo>
                    <a:pt x="334" y="378"/>
                    <a:pt x="356" y="367"/>
                    <a:pt x="373" y="341"/>
                  </a:cubicBezTo>
                  <a:cubicBezTo>
                    <a:pt x="435" y="186"/>
                    <a:pt x="420" y="93"/>
                    <a:pt x="327" y="47"/>
                  </a:cubicBezTo>
                  <a:cubicBezTo>
                    <a:pt x="311" y="39"/>
                    <a:pt x="296" y="35"/>
                    <a:pt x="276" y="35"/>
                  </a:cubicBezTo>
                  <a:cubicBezTo>
                    <a:pt x="257" y="35"/>
                    <a:pt x="234" y="39"/>
                    <a:pt x="203" y="47"/>
                  </a:cubicBezTo>
                  <a:lnTo>
                    <a:pt x="141"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26"/>
            <p:cNvSpPr/>
            <p:nvPr/>
          </p:nvSpPr>
          <p:spPr>
            <a:xfrm>
              <a:off x="6279013" y="4041075"/>
              <a:ext cx="10900" cy="9475"/>
            </a:xfrm>
            <a:custGeom>
              <a:avLst/>
              <a:gdLst/>
              <a:ahLst/>
              <a:cxnLst/>
              <a:rect l="l" t="t" r="r" b="b"/>
              <a:pathLst>
                <a:path w="436" h="379" extrusionOk="0">
                  <a:moveTo>
                    <a:pt x="78" y="0"/>
                  </a:moveTo>
                  <a:lnTo>
                    <a:pt x="47" y="47"/>
                  </a:lnTo>
                  <a:cubicBezTo>
                    <a:pt x="1" y="124"/>
                    <a:pt x="16" y="248"/>
                    <a:pt x="94" y="310"/>
                  </a:cubicBezTo>
                  <a:cubicBezTo>
                    <a:pt x="141" y="341"/>
                    <a:pt x="203" y="357"/>
                    <a:pt x="249" y="357"/>
                  </a:cubicBezTo>
                  <a:cubicBezTo>
                    <a:pt x="270" y="371"/>
                    <a:pt x="291" y="378"/>
                    <a:pt x="310" y="378"/>
                  </a:cubicBezTo>
                  <a:cubicBezTo>
                    <a:pt x="334" y="378"/>
                    <a:pt x="356" y="367"/>
                    <a:pt x="373" y="341"/>
                  </a:cubicBezTo>
                  <a:cubicBezTo>
                    <a:pt x="435" y="186"/>
                    <a:pt x="420" y="93"/>
                    <a:pt x="327" y="47"/>
                  </a:cubicBezTo>
                  <a:cubicBezTo>
                    <a:pt x="311" y="39"/>
                    <a:pt x="296" y="35"/>
                    <a:pt x="276" y="35"/>
                  </a:cubicBezTo>
                  <a:cubicBezTo>
                    <a:pt x="257" y="35"/>
                    <a:pt x="234" y="39"/>
                    <a:pt x="203" y="47"/>
                  </a:cubicBezTo>
                  <a:lnTo>
                    <a:pt x="141"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26"/>
            <p:cNvSpPr/>
            <p:nvPr/>
          </p:nvSpPr>
          <p:spPr>
            <a:xfrm>
              <a:off x="6320513"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4" y="326"/>
                    <a:pt x="156" y="326"/>
                    <a:pt x="187" y="326"/>
                  </a:cubicBezTo>
                  <a:cubicBezTo>
                    <a:pt x="249" y="326"/>
                    <a:pt x="280" y="311"/>
                    <a:pt x="342" y="295"/>
                  </a:cubicBezTo>
                  <a:cubicBezTo>
                    <a:pt x="388" y="249"/>
                    <a:pt x="419" y="187"/>
                    <a:pt x="404" y="109"/>
                  </a:cubicBezTo>
                  <a:cubicBezTo>
                    <a:pt x="404" y="78"/>
                    <a:pt x="357" y="31"/>
                    <a:pt x="326" y="16"/>
                  </a:cubicBezTo>
                  <a:cubicBezTo>
                    <a:pt x="303" y="8"/>
                    <a:pt x="280" y="4"/>
                    <a:pt x="254" y="4"/>
                  </a:cubicBezTo>
                  <a:cubicBezTo>
                    <a:pt x="229" y="4"/>
                    <a:pt x="202" y="8"/>
                    <a:pt x="171" y="16"/>
                  </a:cubicBezTo>
                  <a:cubicBezTo>
                    <a:pt x="140" y="16"/>
                    <a:pt x="123" y="23"/>
                    <a:pt x="110" y="23"/>
                  </a:cubicBezTo>
                  <a:cubicBezTo>
                    <a:pt x="104" y="23"/>
                    <a:pt x="99" y="21"/>
                    <a:pt x="94"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26"/>
            <p:cNvSpPr/>
            <p:nvPr/>
          </p:nvSpPr>
          <p:spPr>
            <a:xfrm>
              <a:off x="6320513"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4" y="326"/>
                    <a:pt x="156" y="326"/>
                    <a:pt x="187" y="326"/>
                  </a:cubicBezTo>
                  <a:cubicBezTo>
                    <a:pt x="249" y="326"/>
                    <a:pt x="280" y="311"/>
                    <a:pt x="342" y="295"/>
                  </a:cubicBezTo>
                  <a:cubicBezTo>
                    <a:pt x="388" y="249"/>
                    <a:pt x="419" y="187"/>
                    <a:pt x="404" y="109"/>
                  </a:cubicBezTo>
                  <a:cubicBezTo>
                    <a:pt x="404" y="78"/>
                    <a:pt x="357" y="31"/>
                    <a:pt x="326" y="16"/>
                  </a:cubicBezTo>
                  <a:cubicBezTo>
                    <a:pt x="303" y="8"/>
                    <a:pt x="280" y="4"/>
                    <a:pt x="254" y="4"/>
                  </a:cubicBezTo>
                  <a:cubicBezTo>
                    <a:pt x="229" y="4"/>
                    <a:pt x="202" y="8"/>
                    <a:pt x="171" y="16"/>
                  </a:cubicBezTo>
                  <a:cubicBezTo>
                    <a:pt x="140" y="16"/>
                    <a:pt x="123" y="23"/>
                    <a:pt x="110" y="23"/>
                  </a:cubicBezTo>
                  <a:cubicBezTo>
                    <a:pt x="104" y="23"/>
                    <a:pt x="99" y="21"/>
                    <a:pt x="94"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26"/>
            <p:cNvSpPr/>
            <p:nvPr/>
          </p:nvSpPr>
          <p:spPr>
            <a:xfrm>
              <a:off x="6280188" y="3834400"/>
              <a:ext cx="10100" cy="10100"/>
            </a:xfrm>
            <a:custGeom>
              <a:avLst/>
              <a:gdLst/>
              <a:ahLst/>
              <a:cxnLst/>
              <a:rect l="l" t="t" r="r" b="b"/>
              <a:pathLst>
                <a:path w="404" h="404" extrusionOk="0">
                  <a:moveTo>
                    <a:pt x="214" y="0"/>
                  </a:moveTo>
                  <a:cubicBezTo>
                    <a:pt x="180" y="0"/>
                    <a:pt x="140" y="6"/>
                    <a:pt x="94" y="16"/>
                  </a:cubicBezTo>
                  <a:lnTo>
                    <a:pt x="78" y="16"/>
                  </a:lnTo>
                  <a:lnTo>
                    <a:pt x="47" y="47"/>
                  </a:lnTo>
                  <a:cubicBezTo>
                    <a:pt x="16" y="124"/>
                    <a:pt x="0" y="249"/>
                    <a:pt x="31" y="373"/>
                  </a:cubicBezTo>
                  <a:cubicBezTo>
                    <a:pt x="78" y="388"/>
                    <a:pt x="109" y="404"/>
                    <a:pt x="156" y="404"/>
                  </a:cubicBezTo>
                  <a:cubicBezTo>
                    <a:pt x="233" y="404"/>
                    <a:pt x="295" y="373"/>
                    <a:pt x="342" y="326"/>
                  </a:cubicBezTo>
                  <a:cubicBezTo>
                    <a:pt x="388" y="295"/>
                    <a:pt x="404" y="233"/>
                    <a:pt x="404" y="171"/>
                  </a:cubicBezTo>
                  <a:cubicBezTo>
                    <a:pt x="404" y="140"/>
                    <a:pt x="388" y="93"/>
                    <a:pt x="357" y="62"/>
                  </a:cubicBezTo>
                  <a:cubicBezTo>
                    <a:pt x="326" y="21"/>
                    <a:pt x="281"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26"/>
            <p:cNvSpPr/>
            <p:nvPr/>
          </p:nvSpPr>
          <p:spPr>
            <a:xfrm>
              <a:off x="6280188" y="3834400"/>
              <a:ext cx="10100" cy="10100"/>
            </a:xfrm>
            <a:custGeom>
              <a:avLst/>
              <a:gdLst/>
              <a:ahLst/>
              <a:cxnLst/>
              <a:rect l="l" t="t" r="r" b="b"/>
              <a:pathLst>
                <a:path w="404" h="404" extrusionOk="0">
                  <a:moveTo>
                    <a:pt x="214" y="0"/>
                  </a:moveTo>
                  <a:cubicBezTo>
                    <a:pt x="180" y="0"/>
                    <a:pt x="140" y="6"/>
                    <a:pt x="94" y="16"/>
                  </a:cubicBezTo>
                  <a:lnTo>
                    <a:pt x="78" y="16"/>
                  </a:lnTo>
                  <a:lnTo>
                    <a:pt x="47" y="47"/>
                  </a:lnTo>
                  <a:cubicBezTo>
                    <a:pt x="16" y="124"/>
                    <a:pt x="0" y="249"/>
                    <a:pt x="31" y="373"/>
                  </a:cubicBezTo>
                  <a:cubicBezTo>
                    <a:pt x="78" y="388"/>
                    <a:pt x="109" y="404"/>
                    <a:pt x="156" y="404"/>
                  </a:cubicBezTo>
                  <a:cubicBezTo>
                    <a:pt x="233" y="404"/>
                    <a:pt x="295" y="373"/>
                    <a:pt x="342" y="326"/>
                  </a:cubicBezTo>
                  <a:cubicBezTo>
                    <a:pt x="388" y="295"/>
                    <a:pt x="404" y="233"/>
                    <a:pt x="404" y="171"/>
                  </a:cubicBezTo>
                  <a:cubicBezTo>
                    <a:pt x="404" y="140"/>
                    <a:pt x="388" y="93"/>
                    <a:pt x="357" y="62"/>
                  </a:cubicBezTo>
                  <a:cubicBezTo>
                    <a:pt x="326" y="21"/>
                    <a:pt x="281"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26"/>
            <p:cNvSpPr/>
            <p:nvPr/>
          </p:nvSpPr>
          <p:spPr>
            <a:xfrm>
              <a:off x="6249563" y="3839400"/>
              <a:ext cx="9700" cy="9750"/>
            </a:xfrm>
            <a:custGeom>
              <a:avLst/>
              <a:gdLst/>
              <a:ahLst/>
              <a:cxnLst/>
              <a:rect l="l" t="t" r="r" b="b"/>
              <a:pathLst>
                <a:path w="388" h="390" extrusionOk="0">
                  <a:moveTo>
                    <a:pt x="261" y="1"/>
                  </a:moveTo>
                  <a:cubicBezTo>
                    <a:pt x="188"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39" y="11"/>
                    <a:pt x="301"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26"/>
            <p:cNvSpPr/>
            <p:nvPr/>
          </p:nvSpPr>
          <p:spPr>
            <a:xfrm>
              <a:off x="6249563" y="3839400"/>
              <a:ext cx="9700" cy="9750"/>
            </a:xfrm>
            <a:custGeom>
              <a:avLst/>
              <a:gdLst/>
              <a:ahLst/>
              <a:cxnLst/>
              <a:rect l="l" t="t" r="r" b="b"/>
              <a:pathLst>
                <a:path w="388" h="390" extrusionOk="0">
                  <a:moveTo>
                    <a:pt x="261" y="1"/>
                  </a:moveTo>
                  <a:cubicBezTo>
                    <a:pt x="188"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39" y="11"/>
                    <a:pt x="301"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26"/>
            <p:cNvSpPr/>
            <p:nvPr/>
          </p:nvSpPr>
          <p:spPr>
            <a:xfrm>
              <a:off x="6285613"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26"/>
            <p:cNvSpPr/>
            <p:nvPr/>
          </p:nvSpPr>
          <p:spPr>
            <a:xfrm>
              <a:off x="6285613"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26"/>
            <p:cNvSpPr/>
            <p:nvPr/>
          </p:nvSpPr>
          <p:spPr>
            <a:xfrm>
              <a:off x="6210388" y="3852225"/>
              <a:ext cx="10500" cy="9350"/>
            </a:xfrm>
            <a:custGeom>
              <a:avLst/>
              <a:gdLst/>
              <a:ahLst/>
              <a:cxnLst/>
              <a:rect l="l" t="t" r="r" b="b"/>
              <a:pathLst>
                <a:path w="420" h="374" extrusionOk="0">
                  <a:moveTo>
                    <a:pt x="233" y="1"/>
                  </a:moveTo>
                  <a:cubicBezTo>
                    <a:pt x="156" y="1"/>
                    <a:pt x="94" y="32"/>
                    <a:pt x="63" y="78"/>
                  </a:cubicBezTo>
                  <a:cubicBezTo>
                    <a:pt x="16" y="140"/>
                    <a:pt x="1" y="202"/>
                    <a:pt x="32" y="249"/>
                  </a:cubicBezTo>
                  <a:cubicBezTo>
                    <a:pt x="78" y="327"/>
                    <a:pt x="140" y="373"/>
                    <a:pt x="218" y="373"/>
                  </a:cubicBezTo>
                  <a:lnTo>
                    <a:pt x="233" y="373"/>
                  </a:lnTo>
                  <a:cubicBezTo>
                    <a:pt x="311" y="373"/>
                    <a:pt x="373" y="342"/>
                    <a:pt x="388" y="265"/>
                  </a:cubicBezTo>
                  <a:cubicBezTo>
                    <a:pt x="419" y="187"/>
                    <a:pt x="404" y="109"/>
                    <a:pt x="373" y="47"/>
                  </a:cubicBezTo>
                  <a:lnTo>
                    <a:pt x="342" y="32"/>
                  </a:lnTo>
                  <a:lnTo>
                    <a:pt x="326" y="32"/>
                  </a:lnTo>
                  <a:cubicBezTo>
                    <a:pt x="295" y="32"/>
                    <a:pt x="249"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26"/>
            <p:cNvSpPr/>
            <p:nvPr/>
          </p:nvSpPr>
          <p:spPr>
            <a:xfrm>
              <a:off x="6210388" y="3852225"/>
              <a:ext cx="10500" cy="9350"/>
            </a:xfrm>
            <a:custGeom>
              <a:avLst/>
              <a:gdLst/>
              <a:ahLst/>
              <a:cxnLst/>
              <a:rect l="l" t="t" r="r" b="b"/>
              <a:pathLst>
                <a:path w="420" h="374" extrusionOk="0">
                  <a:moveTo>
                    <a:pt x="233" y="1"/>
                  </a:moveTo>
                  <a:cubicBezTo>
                    <a:pt x="156" y="1"/>
                    <a:pt x="94" y="32"/>
                    <a:pt x="63" y="78"/>
                  </a:cubicBezTo>
                  <a:cubicBezTo>
                    <a:pt x="16" y="140"/>
                    <a:pt x="1" y="202"/>
                    <a:pt x="32" y="249"/>
                  </a:cubicBezTo>
                  <a:cubicBezTo>
                    <a:pt x="78" y="327"/>
                    <a:pt x="140" y="373"/>
                    <a:pt x="218" y="373"/>
                  </a:cubicBezTo>
                  <a:lnTo>
                    <a:pt x="233" y="373"/>
                  </a:lnTo>
                  <a:cubicBezTo>
                    <a:pt x="311" y="373"/>
                    <a:pt x="373" y="342"/>
                    <a:pt x="388" y="265"/>
                  </a:cubicBezTo>
                  <a:cubicBezTo>
                    <a:pt x="419" y="187"/>
                    <a:pt x="404" y="109"/>
                    <a:pt x="373" y="47"/>
                  </a:cubicBezTo>
                  <a:lnTo>
                    <a:pt x="342" y="32"/>
                  </a:lnTo>
                  <a:lnTo>
                    <a:pt x="326" y="32"/>
                  </a:lnTo>
                  <a:cubicBezTo>
                    <a:pt x="295" y="32"/>
                    <a:pt x="249"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26"/>
            <p:cNvSpPr/>
            <p:nvPr/>
          </p:nvSpPr>
          <p:spPr>
            <a:xfrm>
              <a:off x="5975813" y="3778575"/>
              <a:ext cx="451350" cy="478875"/>
            </a:xfrm>
            <a:custGeom>
              <a:avLst/>
              <a:gdLst/>
              <a:ahLst/>
              <a:cxnLst/>
              <a:rect l="l" t="t" r="r" b="b"/>
              <a:pathLst>
                <a:path w="18054" h="19155" extrusionOk="0">
                  <a:moveTo>
                    <a:pt x="8003" y="620"/>
                  </a:moveTo>
                  <a:cubicBezTo>
                    <a:pt x="8050" y="620"/>
                    <a:pt x="8081" y="620"/>
                    <a:pt x="8127" y="651"/>
                  </a:cubicBezTo>
                  <a:cubicBezTo>
                    <a:pt x="8174" y="667"/>
                    <a:pt x="8221" y="729"/>
                    <a:pt x="8236" y="776"/>
                  </a:cubicBezTo>
                  <a:cubicBezTo>
                    <a:pt x="8236" y="838"/>
                    <a:pt x="8236" y="915"/>
                    <a:pt x="8189" y="962"/>
                  </a:cubicBezTo>
                  <a:cubicBezTo>
                    <a:pt x="8158" y="1008"/>
                    <a:pt x="8096" y="1039"/>
                    <a:pt x="8034" y="1039"/>
                  </a:cubicBezTo>
                  <a:cubicBezTo>
                    <a:pt x="7957" y="1039"/>
                    <a:pt x="7910" y="1008"/>
                    <a:pt x="7864" y="977"/>
                  </a:cubicBezTo>
                  <a:cubicBezTo>
                    <a:pt x="7786" y="900"/>
                    <a:pt x="7786" y="744"/>
                    <a:pt x="7864" y="651"/>
                  </a:cubicBezTo>
                  <a:lnTo>
                    <a:pt x="7879" y="620"/>
                  </a:lnTo>
                  <a:close/>
                  <a:moveTo>
                    <a:pt x="6600" y="1055"/>
                  </a:moveTo>
                  <a:cubicBezTo>
                    <a:pt x="6656" y="1055"/>
                    <a:pt x="6720" y="1079"/>
                    <a:pt x="6763" y="1132"/>
                  </a:cubicBezTo>
                  <a:cubicBezTo>
                    <a:pt x="6809" y="1163"/>
                    <a:pt x="6809" y="1210"/>
                    <a:pt x="6809" y="1272"/>
                  </a:cubicBezTo>
                  <a:cubicBezTo>
                    <a:pt x="6778" y="1365"/>
                    <a:pt x="6685" y="1427"/>
                    <a:pt x="6623" y="1427"/>
                  </a:cubicBezTo>
                  <a:cubicBezTo>
                    <a:pt x="6576" y="1427"/>
                    <a:pt x="6530" y="1396"/>
                    <a:pt x="6499" y="1365"/>
                  </a:cubicBezTo>
                  <a:cubicBezTo>
                    <a:pt x="6452" y="1318"/>
                    <a:pt x="6452" y="1272"/>
                    <a:pt x="6452" y="1210"/>
                  </a:cubicBezTo>
                  <a:cubicBezTo>
                    <a:pt x="6452" y="1148"/>
                    <a:pt x="6483" y="1086"/>
                    <a:pt x="6530" y="1070"/>
                  </a:cubicBezTo>
                  <a:cubicBezTo>
                    <a:pt x="6550" y="1060"/>
                    <a:pt x="6574" y="1055"/>
                    <a:pt x="6600" y="1055"/>
                  </a:cubicBezTo>
                  <a:close/>
                  <a:moveTo>
                    <a:pt x="9399" y="217"/>
                  </a:moveTo>
                  <a:cubicBezTo>
                    <a:pt x="9833" y="217"/>
                    <a:pt x="10469" y="264"/>
                    <a:pt x="10935" y="651"/>
                  </a:cubicBezTo>
                  <a:cubicBezTo>
                    <a:pt x="11121" y="822"/>
                    <a:pt x="11260" y="1086"/>
                    <a:pt x="11105" y="1287"/>
                  </a:cubicBezTo>
                  <a:cubicBezTo>
                    <a:pt x="11012" y="1442"/>
                    <a:pt x="10842" y="1473"/>
                    <a:pt x="10687" y="1473"/>
                  </a:cubicBezTo>
                  <a:lnTo>
                    <a:pt x="10454" y="1473"/>
                  </a:lnTo>
                  <a:cubicBezTo>
                    <a:pt x="10035" y="1473"/>
                    <a:pt x="9632" y="1427"/>
                    <a:pt x="9229" y="1303"/>
                  </a:cubicBezTo>
                  <a:cubicBezTo>
                    <a:pt x="8903" y="1210"/>
                    <a:pt x="8686" y="931"/>
                    <a:pt x="8701" y="620"/>
                  </a:cubicBezTo>
                  <a:cubicBezTo>
                    <a:pt x="8701" y="589"/>
                    <a:pt x="8717" y="527"/>
                    <a:pt x="8748" y="481"/>
                  </a:cubicBezTo>
                  <a:cubicBezTo>
                    <a:pt x="8856" y="217"/>
                    <a:pt x="9182" y="217"/>
                    <a:pt x="9306" y="217"/>
                  </a:cubicBezTo>
                  <a:close/>
                  <a:moveTo>
                    <a:pt x="12405" y="2233"/>
                  </a:moveTo>
                  <a:cubicBezTo>
                    <a:pt x="12474" y="2233"/>
                    <a:pt x="12522" y="2254"/>
                    <a:pt x="12563" y="2295"/>
                  </a:cubicBezTo>
                  <a:cubicBezTo>
                    <a:pt x="12579" y="2326"/>
                    <a:pt x="12594" y="2373"/>
                    <a:pt x="12594" y="2404"/>
                  </a:cubicBezTo>
                  <a:cubicBezTo>
                    <a:pt x="12594" y="2466"/>
                    <a:pt x="12579" y="2528"/>
                    <a:pt x="12548" y="2559"/>
                  </a:cubicBezTo>
                  <a:cubicBezTo>
                    <a:pt x="12486" y="2606"/>
                    <a:pt x="12424" y="2637"/>
                    <a:pt x="12346" y="2637"/>
                  </a:cubicBezTo>
                  <a:cubicBezTo>
                    <a:pt x="12315" y="2637"/>
                    <a:pt x="12269" y="2621"/>
                    <a:pt x="12237" y="2606"/>
                  </a:cubicBezTo>
                  <a:lnTo>
                    <a:pt x="12206" y="2590"/>
                  </a:lnTo>
                  <a:cubicBezTo>
                    <a:pt x="12175" y="2482"/>
                    <a:pt x="12191" y="2357"/>
                    <a:pt x="12253" y="2280"/>
                  </a:cubicBezTo>
                  <a:lnTo>
                    <a:pt x="12269" y="2249"/>
                  </a:lnTo>
                  <a:lnTo>
                    <a:pt x="12284" y="2249"/>
                  </a:lnTo>
                  <a:cubicBezTo>
                    <a:pt x="12331" y="2239"/>
                    <a:pt x="12370" y="2233"/>
                    <a:pt x="12405" y="2233"/>
                  </a:cubicBezTo>
                  <a:close/>
                  <a:moveTo>
                    <a:pt x="11218" y="2434"/>
                  </a:moveTo>
                  <a:cubicBezTo>
                    <a:pt x="11258" y="2434"/>
                    <a:pt x="11295" y="2444"/>
                    <a:pt x="11322" y="2466"/>
                  </a:cubicBezTo>
                  <a:lnTo>
                    <a:pt x="11338" y="2513"/>
                  </a:lnTo>
                  <a:cubicBezTo>
                    <a:pt x="11338" y="2621"/>
                    <a:pt x="11307" y="2714"/>
                    <a:pt x="11245" y="2792"/>
                  </a:cubicBezTo>
                  <a:lnTo>
                    <a:pt x="11229" y="2823"/>
                  </a:lnTo>
                  <a:lnTo>
                    <a:pt x="11105" y="2823"/>
                  </a:lnTo>
                  <a:cubicBezTo>
                    <a:pt x="11074" y="2823"/>
                    <a:pt x="11028" y="2792"/>
                    <a:pt x="11012" y="2776"/>
                  </a:cubicBezTo>
                  <a:cubicBezTo>
                    <a:pt x="10966" y="2761"/>
                    <a:pt x="10950" y="2714"/>
                    <a:pt x="10950" y="2683"/>
                  </a:cubicBezTo>
                  <a:cubicBezTo>
                    <a:pt x="10950" y="2621"/>
                    <a:pt x="10966" y="2559"/>
                    <a:pt x="11012" y="2528"/>
                  </a:cubicBezTo>
                  <a:cubicBezTo>
                    <a:pt x="11062" y="2468"/>
                    <a:pt x="11145" y="2434"/>
                    <a:pt x="11218" y="2434"/>
                  </a:cubicBezTo>
                  <a:close/>
                  <a:moveTo>
                    <a:pt x="13479" y="1691"/>
                  </a:moveTo>
                  <a:cubicBezTo>
                    <a:pt x="13504" y="1691"/>
                    <a:pt x="13530" y="1696"/>
                    <a:pt x="13556" y="1706"/>
                  </a:cubicBezTo>
                  <a:cubicBezTo>
                    <a:pt x="13587" y="1706"/>
                    <a:pt x="14176" y="2078"/>
                    <a:pt x="14672" y="2606"/>
                  </a:cubicBezTo>
                  <a:cubicBezTo>
                    <a:pt x="14735" y="2668"/>
                    <a:pt x="14735" y="2761"/>
                    <a:pt x="14672" y="2823"/>
                  </a:cubicBezTo>
                  <a:cubicBezTo>
                    <a:pt x="14657" y="2838"/>
                    <a:pt x="14610" y="2854"/>
                    <a:pt x="14579" y="2854"/>
                  </a:cubicBezTo>
                  <a:cubicBezTo>
                    <a:pt x="14533" y="2854"/>
                    <a:pt x="14502" y="2854"/>
                    <a:pt x="14486" y="2823"/>
                  </a:cubicBezTo>
                  <a:cubicBezTo>
                    <a:pt x="13990" y="2311"/>
                    <a:pt x="13416" y="1970"/>
                    <a:pt x="13416" y="1970"/>
                  </a:cubicBezTo>
                  <a:cubicBezTo>
                    <a:pt x="13354" y="1908"/>
                    <a:pt x="13339" y="1830"/>
                    <a:pt x="13354" y="1753"/>
                  </a:cubicBezTo>
                  <a:cubicBezTo>
                    <a:pt x="13385" y="1711"/>
                    <a:pt x="13430" y="1691"/>
                    <a:pt x="13479" y="1691"/>
                  </a:cubicBezTo>
                  <a:close/>
                  <a:moveTo>
                    <a:pt x="12563" y="2931"/>
                  </a:moveTo>
                  <a:lnTo>
                    <a:pt x="12563" y="2978"/>
                  </a:lnTo>
                  <a:cubicBezTo>
                    <a:pt x="12573" y="2968"/>
                    <a:pt x="12585" y="2965"/>
                    <a:pt x="12600" y="2965"/>
                  </a:cubicBezTo>
                  <a:cubicBezTo>
                    <a:pt x="12631" y="2965"/>
                    <a:pt x="12671" y="2983"/>
                    <a:pt x="12703" y="2993"/>
                  </a:cubicBezTo>
                  <a:lnTo>
                    <a:pt x="12734" y="3024"/>
                  </a:lnTo>
                  <a:cubicBezTo>
                    <a:pt x="12780" y="3086"/>
                    <a:pt x="12749" y="3164"/>
                    <a:pt x="12703" y="3226"/>
                  </a:cubicBezTo>
                  <a:cubicBezTo>
                    <a:pt x="12656" y="3257"/>
                    <a:pt x="12594" y="3288"/>
                    <a:pt x="12563" y="3288"/>
                  </a:cubicBezTo>
                  <a:cubicBezTo>
                    <a:pt x="12517" y="3288"/>
                    <a:pt x="12501" y="3288"/>
                    <a:pt x="12486" y="3257"/>
                  </a:cubicBezTo>
                  <a:cubicBezTo>
                    <a:pt x="12424" y="3226"/>
                    <a:pt x="12393" y="3148"/>
                    <a:pt x="12408" y="3071"/>
                  </a:cubicBezTo>
                  <a:cubicBezTo>
                    <a:pt x="12424" y="2993"/>
                    <a:pt x="12486" y="2931"/>
                    <a:pt x="12563" y="2931"/>
                  </a:cubicBezTo>
                  <a:close/>
                  <a:moveTo>
                    <a:pt x="9632" y="2947"/>
                  </a:moveTo>
                  <a:cubicBezTo>
                    <a:pt x="9647" y="2947"/>
                    <a:pt x="9694" y="2978"/>
                    <a:pt x="9725" y="2978"/>
                  </a:cubicBezTo>
                  <a:lnTo>
                    <a:pt x="9740" y="2978"/>
                  </a:lnTo>
                  <a:lnTo>
                    <a:pt x="9771" y="2993"/>
                  </a:lnTo>
                  <a:cubicBezTo>
                    <a:pt x="9802" y="3055"/>
                    <a:pt x="9833" y="3133"/>
                    <a:pt x="9787" y="3211"/>
                  </a:cubicBezTo>
                  <a:cubicBezTo>
                    <a:pt x="9756" y="3257"/>
                    <a:pt x="9694" y="3304"/>
                    <a:pt x="9632" y="3319"/>
                  </a:cubicBezTo>
                  <a:cubicBezTo>
                    <a:pt x="9624" y="3327"/>
                    <a:pt x="9620" y="3331"/>
                    <a:pt x="9618" y="3331"/>
                  </a:cubicBezTo>
                  <a:cubicBezTo>
                    <a:pt x="9616" y="3331"/>
                    <a:pt x="9616" y="3327"/>
                    <a:pt x="9616" y="3319"/>
                  </a:cubicBezTo>
                  <a:cubicBezTo>
                    <a:pt x="9539" y="3319"/>
                    <a:pt x="9477" y="3273"/>
                    <a:pt x="9430" y="3195"/>
                  </a:cubicBezTo>
                  <a:cubicBezTo>
                    <a:pt x="9399" y="3148"/>
                    <a:pt x="9415" y="3086"/>
                    <a:pt x="9461" y="3024"/>
                  </a:cubicBezTo>
                  <a:cubicBezTo>
                    <a:pt x="9492" y="2978"/>
                    <a:pt x="9554" y="2947"/>
                    <a:pt x="9632" y="2947"/>
                  </a:cubicBezTo>
                  <a:close/>
                  <a:moveTo>
                    <a:pt x="5724" y="2929"/>
                  </a:moveTo>
                  <a:cubicBezTo>
                    <a:pt x="5811" y="2929"/>
                    <a:pt x="5851" y="2986"/>
                    <a:pt x="5879" y="3055"/>
                  </a:cubicBezTo>
                  <a:cubicBezTo>
                    <a:pt x="5894" y="3117"/>
                    <a:pt x="5832" y="3195"/>
                    <a:pt x="5754" y="3226"/>
                  </a:cubicBezTo>
                  <a:cubicBezTo>
                    <a:pt x="5522" y="3257"/>
                    <a:pt x="5103" y="3459"/>
                    <a:pt x="4963" y="3536"/>
                  </a:cubicBezTo>
                  <a:cubicBezTo>
                    <a:pt x="4948" y="3552"/>
                    <a:pt x="4917" y="3552"/>
                    <a:pt x="4901" y="3552"/>
                  </a:cubicBezTo>
                  <a:cubicBezTo>
                    <a:pt x="4839" y="3552"/>
                    <a:pt x="4793" y="3536"/>
                    <a:pt x="4762" y="3474"/>
                  </a:cubicBezTo>
                  <a:cubicBezTo>
                    <a:pt x="4731" y="3397"/>
                    <a:pt x="4746" y="3319"/>
                    <a:pt x="4824" y="3257"/>
                  </a:cubicBezTo>
                  <a:cubicBezTo>
                    <a:pt x="4839" y="3257"/>
                    <a:pt x="5367" y="2993"/>
                    <a:pt x="5692" y="2931"/>
                  </a:cubicBezTo>
                  <a:cubicBezTo>
                    <a:pt x="5704" y="2930"/>
                    <a:pt x="5714" y="2929"/>
                    <a:pt x="5724" y="2929"/>
                  </a:cubicBezTo>
                  <a:close/>
                  <a:moveTo>
                    <a:pt x="6277" y="3435"/>
                  </a:moveTo>
                  <a:cubicBezTo>
                    <a:pt x="6339" y="3435"/>
                    <a:pt x="6396" y="3488"/>
                    <a:pt x="6421" y="3552"/>
                  </a:cubicBezTo>
                  <a:cubicBezTo>
                    <a:pt x="6437" y="3629"/>
                    <a:pt x="6375" y="3707"/>
                    <a:pt x="6297" y="3738"/>
                  </a:cubicBezTo>
                  <a:cubicBezTo>
                    <a:pt x="6127" y="3784"/>
                    <a:pt x="5972" y="3831"/>
                    <a:pt x="5801" y="3877"/>
                  </a:cubicBezTo>
                  <a:lnTo>
                    <a:pt x="5739" y="3877"/>
                  </a:lnTo>
                  <a:cubicBezTo>
                    <a:pt x="5677" y="3877"/>
                    <a:pt x="5615" y="3846"/>
                    <a:pt x="5599" y="3784"/>
                  </a:cubicBezTo>
                  <a:cubicBezTo>
                    <a:pt x="5568" y="3707"/>
                    <a:pt x="5599" y="3614"/>
                    <a:pt x="5677" y="3583"/>
                  </a:cubicBezTo>
                  <a:cubicBezTo>
                    <a:pt x="5848" y="3505"/>
                    <a:pt x="6049" y="3474"/>
                    <a:pt x="6235" y="3443"/>
                  </a:cubicBezTo>
                  <a:cubicBezTo>
                    <a:pt x="6249" y="3438"/>
                    <a:pt x="6263" y="3435"/>
                    <a:pt x="6277" y="3435"/>
                  </a:cubicBezTo>
                  <a:close/>
                  <a:moveTo>
                    <a:pt x="15913" y="4312"/>
                  </a:moveTo>
                  <a:cubicBezTo>
                    <a:pt x="15991" y="4358"/>
                    <a:pt x="16006" y="4420"/>
                    <a:pt x="15975" y="4498"/>
                  </a:cubicBezTo>
                  <a:cubicBezTo>
                    <a:pt x="15929" y="4560"/>
                    <a:pt x="15898" y="4606"/>
                    <a:pt x="15836" y="4606"/>
                  </a:cubicBezTo>
                  <a:lnTo>
                    <a:pt x="15820" y="4606"/>
                  </a:lnTo>
                  <a:cubicBezTo>
                    <a:pt x="15758" y="4575"/>
                    <a:pt x="15727" y="4529"/>
                    <a:pt x="15727" y="4451"/>
                  </a:cubicBezTo>
                  <a:cubicBezTo>
                    <a:pt x="15727" y="4420"/>
                    <a:pt x="15743" y="4405"/>
                    <a:pt x="15743" y="4389"/>
                  </a:cubicBezTo>
                  <a:lnTo>
                    <a:pt x="15727" y="4343"/>
                  </a:lnTo>
                  <a:cubicBezTo>
                    <a:pt x="15805" y="4312"/>
                    <a:pt x="15882" y="4312"/>
                    <a:pt x="15913" y="4312"/>
                  </a:cubicBezTo>
                  <a:close/>
                  <a:moveTo>
                    <a:pt x="11648" y="3024"/>
                  </a:moveTo>
                  <a:cubicBezTo>
                    <a:pt x="11726" y="3024"/>
                    <a:pt x="11803" y="3086"/>
                    <a:pt x="11803" y="3164"/>
                  </a:cubicBezTo>
                  <a:lnTo>
                    <a:pt x="11865" y="3722"/>
                  </a:lnTo>
                  <a:cubicBezTo>
                    <a:pt x="11881" y="3753"/>
                    <a:pt x="11927" y="3769"/>
                    <a:pt x="11943" y="3784"/>
                  </a:cubicBezTo>
                  <a:cubicBezTo>
                    <a:pt x="12160" y="3769"/>
                    <a:pt x="12346" y="3753"/>
                    <a:pt x="12548" y="3722"/>
                  </a:cubicBezTo>
                  <a:cubicBezTo>
                    <a:pt x="12625" y="3722"/>
                    <a:pt x="12703" y="3784"/>
                    <a:pt x="12703" y="3862"/>
                  </a:cubicBezTo>
                  <a:cubicBezTo>
                    <a:pt x="12703" y="3939"/>
                    <a:pt x="12641" y="4017"/>
                    <a:pt x="12563" y="4017"/>
                  </a:cubicBezTo>
                  <a:cubicBezTo>
                    <a:pt x="12486" y="4017"/>
                    <a:pt x="12408" y="4033"/>
                    <a:pt x="12331" y="4033"/>
                  </a:cubicBezTo>
                  <a:cubicBezTo>
                    <a:pt x="12424" y="4110"/>
                    <a:pt x="12548" y="4188"/>
                    <a:pt x="12656" y="4250"/>
                  </a:cubicBezTo>
                  <a:cubicBezTo>
                    <a:pt x="12734" y="4296"/>
                    <a:pt x="12749" y="4374"/>
                    <a:pt x="12718" y="4451"/>
                  </a:cubicBezTo>
                  <a:cubicBezTo>
                    <a:pt x="12703" y="4498"/>
                    <a:pt x="12656" y="4529"/>
                    <a:pt x="12594" y="4529"/>
                  </a:cubicBezTo>
                  <a:cubicBezTo>
                    <a:pt x="12563" y="4529"/>
                    <a:pt x="12548" y="4529"/>
                    <a:pt x="12517" y="4498"/>
                  </a:cubicBezTo>
                  <a:cubicBezTo>
                    <a:pt x="12315" y="4389"/>
                    <a:pt x="12113" y="4250"/>
                    <a:pt x="11927" y="4110"/>
                  </a:cubicBezTo>
                  <a:lnTo>
                    <a:pt x="11927" y="4110"/>
                  </a:lnTo>
                  <a:lnTo>
                    <a:pt x="11974" y="4575"/>
                  </a:lnTo>
                  <a:cubicBezTo>
                    <a:pt x="11974" y="4653"/>
                    <a:pt x="11927" y="4730"/>
                    <a:pt x="11850" y="4730"/>
                  </a:cubicBezTo>
                  <a:lnTo>
                    <a:pt x="11819" y="4730"/>
                  </a:lnTo>
                  <a:cubicBezTo>
                    <a:pt x="11757" y="4730"/>
                    <a:pt x="11679" y="4684"/>
                    <a:pt x="11679" y="4606"/>
                  </a:cubicBezTo>
                  <a:lnTo>
                    <a:pt x="11633" y="4079"/>
                  </a:lnTo>
                  <a:cubicBezTo>
                    <a:pt x="11400" y="4095"/>
                    <a:pt x="11183" y="4110"/>
                    <a:pt x="10950" y="4110"/>
                  </a:cubicBezTo>
                  <a:cubicBezTo>
                    <a:pt x="10873" y="4110"/>
                    <a:pt x="10811" y="4064"/>
                    <a:pt x="10811" y="3986"/>
                  </a:cubicBezTo>
                  <a:cubicBezTo>
                    <a:pt x="10811" y="3908"/>
                    <a:pt x="10873" y="3831"/>
                    <a:pt x="10950" y="3831"/>
                  </a:cubicBezTo>
                  <a:cubicBezTo>
                    <a:pt x="11121" y="3800"/>
                    <a:pt x="11322" y="3800"/>
                    <a:pt x="11509" y="3784"/>
                  </a:cubicBezTo>
                  <a:cubicBezTo>
                    <a:pt x="11291" y="3629"/>
                    <a:pt x="11105" y="3474"/>
                    <a:pt x="10935" y="3304"/>
                  </a:cubicBezTo>
                  <a:cubicBezTo>
                    <a:pt x="10873" y="3242"/>
                    <a:pt x="10873" y="3148"/>
                    <a:pt x="10935" y="3086"/>
                  </a:cubicBezTo>
                  <a:cubicBezTo>
                    <a:pt x="10966" y="3055"/>
                    <a:pt x="11004" y="3040"/>
                    <a:pt x="11043" y="3040"/>
                  </a:cubicBezTo>
                  <a:cubicBezTo>
                    <a:pt x="11082" y="3040"/>
                    <a:pt x="11121" y="3055"/>
                    <a:pt x="11152" y="3086"/>
                  </a:cubicBezTo>
                  <a:cubicBezTo>
                    <a:pt x="11276" y="3226"/>
                    <a:pt x="11415" y="3335"/>
                    <a:pt x="11571" y="3459"/>
                  </a:cubicBezTo>
                  <a:lnTo>
                    <a:pt x="11540" y="3179"/>
                  </a:lnTo>
                  <a:cubicBezTo>
                    <a:pt x="11540" y="3102"/>
                    <a:pt x="11586" y="3024"/>
                    <a:pt x="11648" y="3024"/>
                  </a:cubicBezTo>
                  <a:close/>
                  <a:moveTo>
                    <a:pt x="1908" y="4768"/>
                  </a:moveTo>
                  <a:cubicBezTo>
                    <a:pt x="1945" y="4768"/>
                    <a:pt x="1982" y="4775"/>
                    <a:pt x="2017" y="4792"/>
                  </a:cubicBezTo>
                  <a:cubicBezTo>
                    <a:pt x="2079" y="4839"/>
                    <a:pt x="2110" y="4886"/>
                    <a:pt x="2125" y="4948"/>
                  </a:cubicBezTo>
                  <a:cubicBezTo>
                    <a:pt x="2156" y="5025"/>
                    <a:pt x="2125" y="5103"/>
                    <a:pt x="2094" y="5118"/>
                  </a:cubicBezTo>
                  <a:cubicBezTo>
                    <a:pt x="2032" y="5180"/>
                    <a:pt x="1955" y="5227"/>
                    <a:pt x="1877" y="5227"/>
                  </a:cubicBezTo>
                  <a:cubicBezTo>
                    <a:pt x="1815" y="5227"/>
                    <a:pt x="1769" y="5196"/>
                    <a:pt x="1722" y="5180"/>
                  </a:cubicBezTo>
                  <a:cubicBezTo>
                    <a:pt x="1660" y="5149"/>
                    <a:pt x="1629" y="5072"/>
                    <a:pt x="1629" y="5010"/>
                  </a:cubicBezTo>
                  <a:cubicBezTo>
                    <a:pt x="1629" y="4963"/>
                    <a:pt x="1629" y="4932"/>
                    <a:pt x="1660" y="4886"/>
                  </a:cubicBezTo>
                  <a:cubicBezTo>
                    <a:pt x="1716" y="4818"/>
                    <a:pt x="1812" y="4768"/>
                    <a:pt x="1908" y="4768"/>
                  </a:cubicBezTo>
                  <a:close/>
                  <a:moveTo>
                    <a:pt x="8800" y="5118"/>
                  </a:moveTo>
                  <a:cubicBezTo>
                    <a:pt x="8853" y="5118"/>
                    <a:pt x="8903" y="5134"/>
                    <a:pt x="8949" y="5165"/>
                  </a:cubicBezTo>
                  <a:cubicBezTo>
                    <a:pt x="8996" y="5242"/>
                    <a:pt x="8996" y="5320"/>
                    <a:pt x="8934" y="5397"/>
                  </a:cubicBezTo>
                  <a:cubicBezTo>
                    <a:pt x="8903" y="5475"/>
                    <a:pt x="8841" y="5506"/>
                    <a:pt x="8763" y="5506"/>
                  </a:cubicBezTo>
                  <a:cubicBezTo>
                    <a:pt x="8686" y="5506"/>
                    <a:pt x="8608" y="5459"/>
                    <a:pt x="8593" y="5382"/>
                  </a:cubicBezTo>
                  <a:cubicBezTo>
                    <a:pt x="8562" y="5273"/>
                    <a:pt x="8593" y="5196"/>
                    <a:pt x="8639" y="5165"/>
                  </a:cubicBezTo>
                  <a:cubicBezTo>
                    <a:pt x="8694" y="5134"/>
                    <a:pt x="8748" y="5118"/>
                    <a:pt x="8800" y="5118"/>
                  </a:cubicBezTo>
                  <a:close/>
                  <a:moveTo>
                    <a:pt x="11493" y="5428"/>
                  </a:moveTo>
                  <a:cubicBezTo>
                    <a:pt x="11586" y="5428"/>
                    <a:pt x="11695" y="5475"/>
                    <a:pt x="11741" y="5552"/>
                  </a:cubicBezTo>
                  <a:cubicBezTo>
                    <a:pt x="11803" y="5630"/>
                    <a:pt x="11819" y="5770"/>
                    <a:pt x="11741" y="5863"/>
                  </a:cubicBezTo>
                  <a:lnTo>
                    <a:pt x="11726" y="5878"/>
                  </a:lnTo>
                  <a:lnTo>
                    <a:pt x="11710" y="5878"/>
                  </a:lnTo>
                  <a:cubicBezTo>
                    <a:pt x="11555" y="5863"/>
                    <a:pt x="11415" y="5739"/>
                    <a:pt x="11338" y="5614"/>
                  </a:cubicBezTo>
                  <a:cubicBezTo>
                    <a:pt x="11307" y="5583"/>
                    <a:pt x="11307" y="5568"/>
                    <a:pt x="11322" y="5521"/>
                  </a:cubicBezTo>
                  <a:cubicBezTo>
                    <a:pt x="11322" y="5490"/>
                    <a:pt x="11338" y="5444"/>
                    <a:pt x="11384" y="5444"/>
                  </a:cubicBezTo>
                  <a:cubicBezTo>
                    <a:pt x="11400" y="5428"/>
                    <a:pt x="11462" y="5428"/>
                    <a:pt x="11493" y="5428"/>
                  </a:cubicBezTo>
                  <a:close/>
                  <a:moveTo>
                    <a:pt x="10380" y="5578"/>
                  </a:moveTo>
                  <a:cubicBezTo>
                    <a:pt x="10450" y="5578"/>
                    <a:pt x="10519" y="5598"/>
                    <a:pt x="10578" y="5646"/>
                  </a:cubicBezTo>
                  <a:cubicBezTo>
                    <a:pt x="10687" y="5708"/>
                    <a:pt x="10702" y="5816"/>
                    <a:pt x="10656" y="5909"/>
                  </a:cubicBezTo>
                  <a:lnTo>
                    <a:pt x="10640" y="5956"/>
                  </a:lnTo>
                  <a:lnTo>
                    <a:pt x="10609" y="5956"/>
                  </a:lnTo>
                  <a:cubicBezTo>
                    <a:pt x="10516" y="5956"/>
                    <a:pt x="10423" y="5940"/>
                    <a:pt x="10376" y="5878"/>
                  </a:cubicBezTo>
                  <a:cubicBezTo>
                    <a:pt x="10314" y="5816"/>
                    <a:pt x="10252" y="5723"/>
                    <a:pt x="10268" y="5630"/>
                  </a:cubicBezTo>
                  <a:lnTo>
                    <a:pt x="10268" y="5583"/>
                  </a:lnTo>
                  <a:lnTo>
                    <a:pt x="10314" y="5583"/>
                  </a:lnTo>
                  <a:cubicBezTo>
                    <a:pt x="10336" y="5580"/>
                    <a:pt x="10358" y="5578"/>
                    <a:pt x="10380" y="5578"/>
                  </a:cubicBezTo>
                  <a:close/>
                  <a:moveTo>
                    <a:pt x="3936" y="5695"/>
                  </a:moveTo>
                  <a:cubicBezTo>
                    <a:pt x="3991" y="5695"/>
                    <a:pt x="4047" y="5708"/>
                    <a:pt x="4095" y="5739"/>
                  </a:cubicBezTo>
                  <a:lnTo>
                    <a:pt x="4110" y="5770"/>
                  </a:lnTo>
                  <a:lnTo>
                    <a:pt x="4110" y="5785"/>
                  </a:lnTo>
                  <a:cubicBezTo>
                    <a:pt x="4126" y="5894"/>
                    <a:pt x="4064" y="6018"/>
                    <a:pt x="3955" y="6095"/>
                  </a:cubicBezTo>
                  <a:cubicBezTo>
                    <a:pt x="3878" y="6157"/>
                    <a:pt x="3754" y="6173"/>
                    <a:pt x="3661" y="6188"/>
                  </a:cubicBezTo>
                  <a:lnTo>
                    <a:pt x="3630" y="6188"/>
                  </a:lnTo>
                  <a:lnTo>
                    <a:pt x="3599" y="6157"/>
                  </a:lnTo>
                  <a:cubicBezTo>
                    <a:pt x="3568" y="6033"/>
                    <a:pt x="3599" y="5878"/>
                    <a:pt x="3707" y="5785"/>
                  </a:cubicBezTo>
                  <a:cubicBezTo>
                    <a:pt x="3764" y="5728"/>
                    <a:pt x="3850" y="5695"/>
                    <a:pt x="3936" y="5695"/>
                  </a:cubicBezTo>
                  <a:close/>
                  <a:moveTo>
                    <a:pt x="16428" y="5033"/>
                  </a:moveTo>
                  <a:cubicBezTo>
                    <a:pt x="16471" y="5033"/>
                    <a:pt x="16516" y="5058"/>
                    <a:pt x="16534" y="5103"/>
                  </a:cubicBezTo>
                  <a:cubicBezTo>
                    <a:pt x="16549" y="5118"/>
                    <a:pt x="17014" y="5894"/>
                    <a:pt x="17232" y="6778"/>
                  </a:cubicBezTo>
                  <a:cubicBezTo>
                    <a:pt x="17247" y="6855"/>
                    <a:pt x="17216" y="6933"/>
                    <a:pt x="17139" y="6948"/>
                  </a:cubicBezTo>
                  <a:lnTo>
                    <a:pt x="17092" y="6948"/>
                  </a:lnTo>
                  <a:cubicBezTo>
                    <a:pt x="17045" y="6948"/>
                    <a:pt x="16983" y="6886"/>
                    <a:pt x="16968" y="6824"/>
                  </a:cubicBezTo>
                  <a:cubicBezTo>
                    <a:pt x="16766" y="6002"/>
                    <a:pt x="16301" y="5242"/>
                    <a:pt x="16301" y="5242"/>
                  </a:cubicBezTo>
                  <a:cubicBezTo>
                    <a:pt x="16270" y="5165"/>
                    <a:pt x="16285" y="5072"/>
                    <a:pt x="16348" y="5072"/>
                  </a:cubicBezTo>
                  <a:cubicBezTo>
                    <a:pt x="16367" y="5046"/>
                    <a:pt x="16397" y="5033"/>
                    <a:pt x="16428" y="5033"/>
                  </a:cubicBezTo>
                  <a:close/>
                  <a:moveTo>
                    <a:pt x="16373" y="7000"/>
                  </a:moveTo>
                  <a:cubicBezTo>
                    <a:pt x="16428" y="7000"/>
                    <a:pt x="16479" y="7024"/>
                    <a:pt x="16518" y="7072"/>
                  </a:cubicBezTo>
                  <a:cubicBezTo>
                    <a:pt x="16549" y="7119"/>
                    <a:pt x="16549" y="7165"/>
                    <a:pt x="16549" y="7212"/>
                  </a:cubicBezTo>
                  <a:cubicBezTo>
                    <a:pt x="16549" y="7259"/>
                    <a:pt x="16534" y="7321"/>
                    <a:pt x="16503" y="7336"/>
                  </a:cubicBezTo>
                  <a:cubicBezTo>
                    <a:pt x="16456" y="7352"/>
                    <a:pt x="16425" y="7367"/>
                    <a:pt x="16379" y="7367"/>
                  </a:cubicBezTo>
                  <a:cubicBezTo>
                    <a:pt x="16317" y="7367"/>
                    <a:pt x="16239" y="7336"/>
                    <a:pt x="16208" y="7290"/>
                  </a:cubicBezTo>
                  <a:cubicBezTo>
                    <a:pt x="16161" y="7243"/>
                    <a:pt x="16146" y="7181"/>
                    <a:pt x="16161" y="7119"/>
                  </a:cubicBezTo>
                  <a:cubicBezTo>
                    <a:pt x="16161" y="7072"/>
                    <a:pt x="16208" y="7041"/>
                    <a:pt x="16270" y="7026"/>
                  </a:cubicBezTo>
                  <a:cubicBezTo>
                    <a:pt x="16305" y="7008"/>
                    <a:pt x="16340" y="7000"/>
                    <a:pt x="16373" y="7000"/>
                  </a:cubicBezTo>
                  <a:close/>
                  <a:moveTo>
                    <a:pt x="17317" y="7287"/>
                  </a:moveTo>
                  <a:cubicBezTo>
                    <a:pt x="17383" y="7287"/>
                    <a:pt x="17433" y="7344"/>
                    <a:pt x="17433" y="7414"/>
                  </a:cubicBezTo>
                  <a:cubicBezTo>
                    <a:pt x="17449" y="7445"/>
                    <a:pt x="17557" y="8313"/>
                    <a:pt x="17542" y="8778"/>
                  </a:cubicBezTo>
                  <a:cubicBezTo>
                    <a:pt x="17542" y="8872"/>
                    <a:pt x="17480" y="8918"/>
                    <a:pt x="17402" y="8918"/>
                  </a:cubicBezTo>
                  <a:cubicBezTo>
                    <a:pt x="17325" y="8918"/>
                    <a:pt x="17278" y="8840"/>
                    <a:pt x="17278" y="8763"/>
                  </a:cubicBezTo>
                  <a:cubicBezTo>
                    <a:pt x="17309" y="8329"/>
                    <a:pt x="17170" y="7445"/>
                    <a:pt x="17170" y="7445"/>
                  </a:cubicBezTo>
                  <a:cubicBezTo>
                    <a:pt x="17154" y="7367"/>
                    <a:pt x="17216" y="7321"/>
                    <a:pt x="17294" y="7290"/>
                  </a:cubicBezTo>
                  <a:cubicBezTo>
                    <a:pt x="17302" y="7288"/>
                    <a:pt x="17310" y="7287"/>
                    <a:pt x="17317" y="7287"/>
                  </a:cubicBezTo>
                  <a:close/>
                  <a:moveTo>
                    <a:pt x="16581" y="8372"/>
                  </a:moveTo>
                  <a:cubicBezTo>
                    <a:pt x="16657" y="8372"/>
                    <a:pt x="16755" y="8418"/>
                    <a:pt x="16782" y="8499"/>
                  </a:cubicBezTo>
                  <a:cubicBezTo>
                    <a:pt x="16828" y="8577"/>
                    <a:pt x="16828" y="8654"/>
                    <a:pt x="16828" y="8732"/>
                  </a:cubicBezTo>
                  <a:cubicBezTo>
                    <a:pt x="16813" y="8903"/>
                    <a:pt x="16813" y="9058"/>
                    <a:pt x="16751" y="9213"/>
                  </a:cubicBezTo>
                  <a:lnTo>
                    <a:pt x="16720" y="9259"/>
                  </a:lnTo>
                  <a:lnTo>
                    <a:pt x="16689" y="9259"/>
                  </a:lnTo>
                  <a:cubicBezTo>
                    <a:pt x="16565" y="9259"/>
                    <a:pt x="16518" y="9120"/>
                    <a:pt x="16518" y="8980"/>
                  </a:cubicBezTo>
                  <a:cubicBezTo>
                    <a:pt x="16487" y="8809"/>
                    <a:pt x="16518" y="8608"/>
                    <a:pt x="16518" y="8437"/>
                  </a:cubicBezTo>
                  <a:lnTo>
                    <a:pt x="16518" y="8406"/>
                  </a:lnTo>
                  <a:lnTo>
                    <a:pt x="16549" y="8375"/>
                  </a:lnTo>
                  <a:cubicBezTo>
                    <a:pt x="16559" y="8373"/>
                    <a:pt x="16570" y="8372"/>
                    <a:pt x="16581" y="8372"/>
                  </a:cubicBezTo>
                  <a:close/>
                  <a:moveTo>
                    <a:pt x="3335" y="10050"/>
                  </a:moveTo>
                  <a:lnTo>
                    <a:pt x="3568" y="10097"/>
                  </a:lnTo>
                  <a:cubicBezTo>
                    <a:pt x="3645" y="10128"/>
                    <a:pt x="3676" y="10190"/>
                    <a:pt x="3676" y="10236"/>
                  </a:cubicBezTo>
                  <a:cubicBezTo>
                    <a:pt x="3707" y="10314"/>
                    <a:pt x="3676" y="10391"/>
                    <a:pt x="3630" y="10453"/>
                  </a:cubicBezTo>
                  <a:lnTo>
                    <a:pt x="3599" y="10485"/>
                  </a:lnTo>
                  <a:lnTo>
                    <a:pt x="3366" y="10422"/>
                  </a:lnTo>
                  <a:cubicBezTo>
                    <a:pt x="3335" y="10391"/>
                    <a:pt x="3288" y="10376"/>
                    <a:pt x="3257" y="10345"/>
                  </a:cubicBezTo>
                  <a:cubicBezTo>
                    <a:pt x="3226" y="10298"/>
                    <a:pt x="3195" y="10205"/>
                    <a:pt x="3304" y="10066"/>
                  </a:cubicBezTo>
                  <a:lnTo>
                    <a:pt x="3335" y="10050"/>
                  </a:lnTo>
                  <a:close/>
                  <a:moveTo>
                    <a:pt x="12191" y="10516"/>
                  </a:moveTo>
                  <a:lnTo>
                    <a:pt x="12253" y="10578"/>
                  </a:lnTo>
                  <a:lnTo>
                    <a:pt x="12315" y="10578"/>
                  </a:lnTo>
                  <a:cubicBezTo>
                    <a:pt x="12338" y="10562"/>
                    <a:pt x="12362" y="10554"/>
                    <a:pt x="12383" y="10554"/>
                  </a:cubicBezTo>
                  <a:cubicBezTo>
                    <a:pt x="12404" y="10554"/>
                    <a:pt x="12424" y="10562"/>
                    <a:pt x="12439" y="10578"/>
                  </a:cubicBezTo>
                  <a:cubicBezTo>
                    <a:pt x="12548" y="10609"/>
                    <a:pt x="12563" y="10702"/>
                    <a:pt x="12501" y="10841"/>
                  </a:cubicBezTo>
                  <a:lnTo>
                    <a:pt x="12501" y="10857"/>
                  </a:lnTo>
                  <a:lnTo>
                    <a:pt x="12486" y="10857"/>
                  </a:lnTo>
                  <a:cubicBezTo>
                    <a:pt x="12470" y="10888"/>
                    <a:pt x="12424" y="10888"/>
                    <a:pt x="12393" y="10888"/>
                  </a:cubicBezTo>
                  <a:cubicBezTo>
                    <a:pt x="12331" y="10888"/>
                    <a:pt x="12269" y="10857"/>
                    <a:pt x="12206" y="10826"/>
                  </a:cubicBezTo>
                  <a:cubicBezTo>
                    <a:pt x="12129" y="10764"/>
                    <a:pt x="12113" y="10655"/>
                    <a:pt x="12160" y="10578"/>
                  </a:cubicBezTo>
                  <a:lnTo>
                    <a:pt x="12191" y="10516"/>
                  </a:lnTo>
                  <a:close/>
                  <a:moveTo>
                    <a:pt x="17480" y="9430"/>
                  </a:moveTo>
                  <a:cubicBezTo>
                    <a:pt x="17557" y="9430"/>
                    <a:pt x="17635" y="9492"/>
                    <a:pt x="17619" y="9569"/>
                  </a:cubicBezTo>
                  <a:cubicBezTo>
                    <a:pt x="17619" y="9600"/>
                    <a:pt x="17619" y="10578"/>
                    <a:pt x="17526" y="10934"/>
                  </a:cubicBezTo>
                  <a:cubicBezTo>
                    <a:pt x="17511" y="10996"/>
                    <a:pt x="17449" y="11043"/>
                    <a:pt x="17387" y="11043"/>
                  </a:cubicBezTo>
                  <a:lnTo>
                    <a:pt x="17356" y="11043"/>
                  </a:lnTo>
                  <a:cubicBezTo>
                    <a:pt x="17278" y="11012"/>
                    <a:pt x="17232" y="10934"/>
                    <a:pt x="17247" y="10857"/>
                  </a:cubicBezTo>
                  <a:cubicBezTo>
                    <a:pt x="17325" y="10593"/>
                    <a:pt x="17356" y="9833"/>
                    <a:pt x="17356" y="9569"/>
                  </a:cubicBezTo>
                  <a:cubicBezTo>
                    <a:pt x="17356" y="9492"/>
                    <a:pt x="17402" y="9430"/>
                    <a:pt x="17480" y="9430"/>
                  </a:cubicBezTo>
                  <a:close/>
                  <a:moveTo>
                    <a:pt x="16267" y="12196"/>
                  </a:moveTo>
                  <a:cubicBezTo>
                    <a:pt x="16283" y="12196"/>
                    <a:pt x="16300" y="12199"/>
                    <a:pt x="16317" y="12206"/>
                  </a:cubicBezTo>
                  <a:cubicBezTo>
                    <a:pt x="16394" y="12222"/>
                    <a:pt x="16441" y="12299"/>
                    <a:pt x="16425" y="12377"/>
                  </a:cubicBezTo>
                  <a:cubicBezTo>
                    <a:pt x="16239" y="12935"/>
                    <a:pt x="15820" y="13478"/>
                    <a:pt x="15805" y="13493"/>
                  </a:cubicBezTo>
                  <a:cubicBezTo>
                    <a:pt x="15758" y="13540"/>
                    <a:pt x="15727" y="13555"/>
                    <a:pt x="15681" y="13555"/>
                  </a:cubicBezTo>
                  <a:cubicBezTo>
                    <a:pt x="15650" y="13555"/>
                    <a:pt x="15603" y="13540"/>
                    <a:pt x="15588" y="13524"/>
                  </a:cubicBezTo>
                  <a:cubicBezTo>
                    <a:pt x="15526" y="13462"/>
                    <a:pt x="15526" y="13385"/>
                    <a:pt x="15588" y="13323"/>
                  </a:cubicBezTo>
                  <a:cubicBezTo>
                    <a:pt x="15588" y="13323"/>
                    <a:pt x="15991" y="12826"/>
                    <a:pt x="16146" y="12299"/>
                  </a:cubicBezTo>
                  <a:cubicBezTo>
                    <a:pt x="16158" y="12238"/>
                    <a:pt x="16209" y="12196"/>
                    <a:pt x="16267" y="12196"/>
                  </a:cubicBezTo>
                  <a:close/>
                  <a:moveTo>
                    <a:pt x="14269" y="14843"/>
                  </a:moveTo>
                  <a:cubicBezTo>
                    <a:pt x="14362" y="14843"/>
                    <a:pt x="14424" y="14874"/>
                    <a:pt x="14455" y="14951"/>
                  </a:cubicBezTo>
                  <a:cubicBezTo>
                    <a:pt x="14486" y="15013"/>
                    <a:pt x="14486" y="15091"/>
                    <a:pt x="14440" y="15153"/>
                  </a:cubicBezTo>
                  <a:cubicBezTo>
                    <a:pt x="14409" y="15199"/>
                    <a:pt x="14347" y="15246"/>
                    <a:pt x="14269" y="15246"/>
                  </a:cubicBezTo>
                  <a:lnTo>
                    <a:pt x="14207" y="15246"/>
                  </a:lnTo>
                  <a:cubicBezTo>
                    <a:pt x="14145" y="15230"/>
                    <a:pt x="14114" y="15184"/>
                    <a:pt x="14099" y="15153"/>
                  </a:cubicBezTo>
                  <a:cubicBezTo>
                    <a:pt x="14052" y="15106"/>
                    <a:pt x="14052" y="15029"/>
                    <a:pt x="14068" y="14951"/>
                  </a:cubicBezTo>
                  <a:cubicBezTo>
                    <a:pt x="14099" y="14874"/>
                    <a:pt x="14176" y="14843"/>
                    <a:pt x="14269" y="14843"/>
                  </a:cubicBezTo>
                  <a:close/>
                  <a:moveTo>
                    <a:pt x="16519" y="13645"/>
                  </a:moveTo>
                  <a:cubicBezTo>
                    <a:pt x="16529" y="13645"/>
                    <a:pt x="16539" y="13646"/>
                    <a:pt x="16549" y="13648"/>
                  </a:cubicBezTo>
                  <a:cubicBezTo>
                    <a:pt x="16627" y="13679"/>
                    <a:pt x="16673" y="13757"/>
                    <a:pt x="16658" y="13835"/>
                  </a:cubicBezTo>
                  <a:cubicBezTo>
                    <a:pt x="16503" y="14408"/>
                    <a:pt x="15603" y="15541"/>
                    <a:pt x="15572" y="15572"/>
                  </a:cubicBezTo>
                  <a:cubicBezTo>
                    <a:pt x="15526" y="15618"/>
                    <a:pt x="15494" y="15634"/>
                    <a:pt x="15448" y="15634"/>
                  </a:cubicBezTo>
                  <a:cubicBezTo>
                    <a:pt x="15417" y="15634"/>
                    <a:pt x="15370" y="15618"/>
                    <a:pt x="15355" y="15587"/>
                  </a:cubicBezTo>
                  <a:cubicBezTo>
                    <a:pt x="15293" y="15541"/>
                    <a:pt x="15277" y="15463"/>
                    <a:pt x="15355" y="15401"/>
                  </a:cubicBezTo>
                  <a:cubicBezTo>
                    <a:pt x="15355" y="15401"/>
                    <a:pt x="16223" y="14269"/>
                    <a:pt x="16379" y="13757"/>
                  </a:cubicBezTo>
                  <a:cubicBezTo>
                    <a:pt x="16392" y="13689"/>
                    <a:pt x="16453" y="13645"/>
                    <a:pt x="16519" y="13645"/>
                  </a:cubicBezTo>
                  <a:close/>
                  <a:moveTo>
                    <a:pt x="12331" y="15665"/>
                  </a:moveTo>
                  <a:lnTo>
                    <a:pt x="12346" y="15711"/>
                  </a:lnTo>
                  <a:cubicBezTo>
                    <a:pt x="12393" y="15820"/>
                    <a:pt x="12362" y="15944"/>
                    <a:pt x="12253" y="16006"/>
                  </a:cubicBezTo>
                  <a:cubicBezTo>
                    <a:pt x="12191" y="16052"/>
                    <a:pt x="12098" y="16099"/>
                    <a:pt x="12005" y="16099"/>
                  </a:cubicBezTo>
                  <a:lnTo>
                    <a:pt x="11958" y="16099"/>
                  </a:lnTo>
                  <a:cubicBezTo>
                    <a:pt x="11896" y="16099"/>
                    <a:pt x="11850" y="16052"/>
                    <a:pt x="11803" y="16006"/>
                  </a:cubicBezTo>
                  <a:cubicBezTo>
                    <a:pt x="11788" y="15959"/>
                    <a:pt x="11788" y="15928"/>
                    <a:pt x="11803" y="15882"/>
                  </a:cubicBezTo>
                  <a:cubicBezTo>
                    <a:pt x="11834" y="15820"/>
                    <a:pt x="11896" y="15804"/>
                    <a:pt x="11958" y="15804"/>
                  </a:cubicBezTo>
                  <a:lnTo>
                    <a:pt x="12005" y="15804"/>
                  </a:lnTo>
                  <a:cubicBezTo>
                    <a:pt x="12051" y="15804"/>
                    <a:pt x="12098" y="15742"/>
                    <a:pt x="12098" y="15711"/>
                  </a:cubicBezTo>
                  <a:lnTo>
                    <a:pt x="12098" y="15665"/>
                  </a:lnTo>
                  <a:close/>
                  <a:moveTo>
                    <a:pt x="13835" y="16021"/>
                  </a:moveTo>
                  <a:lnTo>
                    <a:pt x="13882" y="16037"/>
                  </a:lnTo>
                  <a:cubicBezTo>
                    <a:pt x="13887" y="16042"/>
                    <a:pt x="13892" y="16044"/>
                    <a:pt x="13898" y="16044"/>
                  </a:cubicBezTo>
                  <a:cubicBezTo>
                    <a:pt x="13911" y="16044"/>
                    <a:pt x="13928" y="16037"/>
                    <a:pt x="13959" y="16037"/>
                  </a:cubicBezTo>
                  <a:cubicBezTo>
                    <a:pt x="13990" y="16029"/>
                    <a:pt x="14017" y="16025"/>
                    <a:pt x="14042" y="16025"/>
                  </a:cubicBezTo>
                  <a:cubicBezTo>
                    <a:pt x="14068" y="16025"/>
                    <a:pt x="14091" y="16029"/>
                    <a:pt x="14114" y="16037"/>
                  </a:cubicBezTo>
                  <a:cubicBezTo>
                    <a:pt x="14145" y="16052"/>
                    <a:pt x="14192" y="16099"/>
                    <a:pt x="14192" y="16161"/>
                  </a:cubicBezTo>
                  <a:cubicBezTo>
                    <a:pt x="14207" y="16208"/>
                    <a:pt x="14176" y="16270"/>
                    <a:pt x="14130" y="16301"/>
                  </a:cubicBezTo>
                  <a:cubicBezTo>
                    <a:pt x="14068" y="16332"/>
                    <a:pt x="14037" y="16347"/>
                    <a:pt x="13975" y="16347"/>
                  </a:cubicBezTo>
                  <a:cubicBezTo>
                    <a:pt x="13944" y="16347"/>
                    <a:pt x="13882" y="16347"/>
                    <a:pt x="13835" y="16332"/>
                  </a:cubicBezTo>
                  <a:lnTo>
                    <a:pt x="13819" y="16332"/>
                  </a:lnTo>
                  <a:lnTo>
                    <a:pt x="13819" y="16301"/>
                  </a:lnTo>
                  <a:cubicBezTo>
                    <a:pt x="13788" y="16239"/>
                    <a:pt x="13788" y="16130"/>
                    <a:pt x="13819" y="16052"/>
                  </a:cubicBezTo>
                  <a:lnTo>
                    <a:pt x="13835" y="16021"/>
                  </a:lnTo>
                  <a:close/>
                  <a:moveTo>
                    <a:pt x="4270" y="16387"/>
                  </a:moveTo>
                  <a:cubicBezTo>
                    <a:pt x="4293" y="16387"/>
                    <a:pt x="4318" y="16394"/>
                    <a:pt x="4343" y="16409"/>
                  </a:cubicBezTo>
                  <a:cubicBezTo>
                    <a:pt x="4343" y="16409"/>
                    <a:pt x="4793" y="16657"/>
                    <a:pt x="5026" y="16750"/>
                  </a:cubicBezTo>
                  <a:cubicBezTo>
                    <a:pt x="5103" y="16797"/>
                    <a:pt x="5134" y="16874"/>
                    <a:pt x="5103" y="16968"/>
                  </a:cubicBezTo>
                  <a:cubicBezTo>
                    <a:pt x="5057" y="17014"/>
                    <a:pt x="5026" y="17045"/>
                    <a:pt x="4963" y="17045"/>
                  </a:cubicBezTo>
                  <a:cubicBezTo>
                    <a:pt x="4948" y="17045"/>
                    <a:pt x="4917" y="17030"/>
                    <a:pt x="4901" y="17030"/>
                  </a:cubicBezTo>
                  <a:cubicBezTo>
                    <a:pt x="4669" y="16905"/>
                    <a:pt x="4219" y="16673"/>
                    <a:pt x="4204" y="16657"/>
                  </a:cubicBezTo>
                  <a:cubicBezTo>
                    <a:pt x="4126" y="16626"/>
                    <a:pt x="4110" y="16549"/>
                    <a:pt x="4141" y="16471"/>
                  </a:cubicBezTo>
                  <a:cubicBezTo>
                    <a:pt x="4173" y="16419"/>
                    <a:pt x="4219" y="16387"/>
                    <a:pt x="4270" y="16387"/>
                  </a:cubicBezTo>
                  <a:close/>
                  <a:moveTo>
                    <a:pt x="14541" y="16577"/>
                  </a:moveTo>
                  <a:cubicBezTo>
                    <a:pt x="14554" y="16577"/>
                    <a:pt x="14566" y="16578"/>
                    <a:pt x="14579" y="16580"/>
                  </a:cubicBezTo>
                  <a:lnTo>
                    <a:pt x="14610" y="16580"/>
                  </a:lnTo>
                  <a:lnTo>
                    <a:pt x="14610" y="16626"/>
                  </a:lnTo>
                  <a:cubicBezTo>
                    <a:pt x="14610" y="16719"/>
                    <a:pt x="14641" y="16859"/>
                    <a:pt x="14595" y="16952"/>
                  </a:cubicBezTo>
                  <a:cubicBezTo>
                    <a:pt x="14564" y="17030"/>
                    <a:pt x="14455" y="17092"/>
                    <a:pt x="14378" y="17092"/>
                  </a:cubicBezTo>
                  <a:cubicBezTo>
                    <a:pt x="14347" y="17092"/>
                    <a:pt x="14300" y="17061"/>
                    <a:pt x="14269" y="17045"/>
                  </a:cubicBezTo>
                  <a:lnTo>
                    <a:pt x="14254" y="17030"/>
                  </a:lnTo>
                  <a:cubicBezTo>
                    <a:pt x="14192" y="16936"/>
                    <a:pt x="14192" y="16797"/>
                    <a:pt x="14269" y="16704"/>
                  </a:cubicBezTo>
                  <a:cubicBezTo>
                    <a:pt x="14339" y="16634"/>
                    <a:pt x="14433" y="16577"/>
                    <a:pt x="14541" y="16577"/>
                  </a:cubicBezTo>
                  <a:close/>
                  <a:moveTo>
                    <a:pt x="13862" y="17026"/>
                  </a:moveTo>
                  <a:cubicBezTo>
                    <a:pt x="13891" y="17026"/>
                    <a:pt x="13920" y="17033"/>
                    <a:pt x="13944" y="17045"/>
                  </a:cubicBezTo>
                  <a:cubicBezTo>
                    <a:pt x="13990" y="17092"/>
                    <a:pt x="14021" y="17185"/>
                    <a:pt x="13959" y="17262"/>
                  </a:cubicBezTo>
                  <a:cubicBezTo>
                    <a:pt x="13664" y="17650"/>
                    <a:pt x="12718" y="18317"/>
                    <a:pt x="12672" y="18348"/>
                  </a:cubicBezTo>
                  <a:cubicBezTo>
                    <a:pt x="12656" y="18363"/>
                    <a:pt x="12625" y="18363"/>
                    <a:pt x="12594" y="18363"/>
                  </a:cubicBezTo>
                  <a:cubicBezTo>
                    <a:pt x="12563" y="18363"/>
                    <a:pt x="12501" y="18348"/>
                    <a:pt x="12486" y="18301"/>
                  </a:cubicBezTo>
                  <a:cubicBezTo>
                    <a:pt x="12439" y="18255"/>
                    <a:pt x="12470" y="18146"/>
                    <a:pt x="12517" y="18115"/>
                  </a:cubicBezTo>
                  <a:cubicBezTo>
                    <a:pt x="12517" y="18100"/>
                    <a:pt x="13478" y="17433"/>
                    <a:pt x="13742" y="17092"/>
                  </a:cubicBezTo>
                  <a:cubicBezTo>
                    <a:pt x="13770" y="17044"/>
                    <a:pt x="13816" y="17026"/>
                    <a:pt x="13862" y="17026"/>
                  </a:cubicBezTo>
                  <a:close/>
                  <a:moveTo>
                    <a:pt x="11293" y="17392"/>
                  </a:moveTo>
                  <a:cubicBezTo>
                    <a:pt x="11514" y="17392"/>
                    <a:pt x="11709" y="17499"/>
                    <a:pt x="11819" y="17681"/>
                  </a:cubicBezTo>
                  <a:cubicBezTo>
                    <a:pt x="11850" y="17727"/>
                    <a:pt x="11865" y="17759"/>
                    <a:pt x="11865" y="17805"/>
                  </a:cubicBezTo>
                  <a:cubicBezTo>
                    <a:pt x="11881" y="17976"/>
                    <a:pt x="11788" y="18131"/>
                    <a:pt x="11571" y="18270"/>
                  </a:cubicBezTo>
                  <a:cubicBezTo>
                    <a:pt x="11245" y="18487"/>
                    <a:pt x="10811" y="18736"/>
                    <a:pt x="10330" y="18736"/>
                  </a:cubicBezTo>
                  <a:cubicBezTo>
                    <a:pt x="10268" y="18736"/>
                    <a:pt x="10206" y="18705"/>
                    <a:pt x="10159" y="18705"/>
                  </a:cubicBezTo>
                  <a:cubicBezTo>
                    <a:pt x="9927" y="18689"/>
                    <a:pt x="9694" y="18534"/>
                    <a:pt x="9709" y="18301"/>
                  </a:cubicBezTo>
                  <a:cubicBezTo>
                    <a:pt x="9709" y="18131"/>
                    <a:pt x="9818" y="18038"/>
                    <a:pt x="9942" y="17960"/>
                  </a:cubicBezTo>
                  <a:cubicBezTo>
                    <a:pt x="10283" y="17727"/>
                    <a:pt x="10671" y="17526"/>
                    <a:pt x="11105" y="17417"/>
                  </a:cubicBezTo>
                  <a:cubicBezTo>
                    <a:pt x="11169" y="17401"/>
                    <a:pt x="11232" y="17392"/>
                    <a:pt x="11293" y="17392"/>
                  </a:cubicBezTo>
                  <a:close/>
                  <a:moveTo>
                    <a:pt x="9616" y="0"/>
                  </a:moveTo>
                  <a:cubicBezTo>
                    <a:pt x="7445" y="0"/>
                    <a:pt x="5444" y="744"/>
                    <a:pt x="3800" y="1861"/>
                  </a:cubicBezTo>
                  <a:lnTo>
                    <a:pt x="3893" y="1861"/>
                  </a:lnTo>
                  <a:cubicBezTo>
                    <a:pt x="4110" y="1908"/>
                    <a:pt x="4297" y="2047"/>
                    <a:pt x="4281" y="2249"/>
                  </a:cubicBezTo>
                  <a:cubicBezTo>
                    <a:pt x="4281" y="2435"/>
                    <a:pt x="4126" y="2528"/>
                    <a:pt x="4064" y="2559"/>
                  </a:cubicBezTo>
                  <a:cubicBezTo>
                    <a:pt x="3785" y="2761"/>
                    <a:pt x="3444" y="2916"/>
                    <a:pt x="3102" y="2993"/>
                  </a:cubicBezTo>
                  <a:cubicBezTo>
                    <a:pt x="3056" y="3009"/>
                    <a:pt x="3009" y="3009"/>
                    <a:pt x="2963" y="3009"/>
                  </a:cubicBezTo>
                  <a:cubicBezTo>
                    <a:pt x="2854" y="3009"/>
                    <a:pt x="2746" y="2978"/>
                    <a:pt x="2653" y="2916"/>
                  </a:cubicBezTo>
                  <a:cubicBezTo>
                    <a:pt x="1009" y="4637"/>
                    <a:pt x="0" y="6964"/>
                    <a:pt x="0" y="9538"/>
                  </a:cubicBezTo>
                  <a:cubicBezTo>
                    <a:pt x="0" y="13679"/>
                    <a:pt x="2591" y="17200"/>
                    <a:pt x="6251" y="18565"/>
                  </a:cubicBezTo>
                  <a:cubicBezTo>
                    <a:pt x="6386" y="18552"/>
                    <a:pt x="6523" y="18545"/>
                    <a:pt x="6660" y="18545"/>
                  </a:cubicBezTo>
                  <a:cubicBezTo>
                    <a:pt x="6854" y="18545"/>
                    <a:pt x="7046" y="18560"/>
                    <a:pt x="7228" y="18596"/>
                  </a:cubicBezTo>
                  <a:cubicBezTo>
                    <a:pt x="7461" y="18643"/>
                    <a:pt x="7616" y="18798"/>
                    <a:pt x="7631" y="18968"/>
                  </a:cubicBezTo>
                  <a:cubicBezTo>
                    <a:pt x="8283" y="19077"/>
                    <a:pt x="8934" y="19154"/>
                    <a:pt x="9601" y="19154"/>
                  </a:cubicBezTo>
                  <a:cubicBezTo>
                    <a:pt x="10935" y="19154"/>
                    <a:pt x="12191" y="18875"/>
                    <a:pt x="13354" y="18379"/>
                  </a:cubicBezTo>
                  <a:cubicBezTo>
                    <a:pt x="13525" y="18270"/>
                    <a:pt x="13680" y="18146"/>
                    <a:pt x="13835" y="18038"/>
                  </a:cubicBezTo>
                  <a:cubicBezTo>
                    <a:pt x="13882" y="18022"/>
                    <a:pt x="13944" y="17976"/>
                    <a:pt x="13975" y="17945"/>
                  </a:cubicBezTo>
                  <a:cubicBezTo>
                    <a:pt x="14099" y="17836"/>
                    <a:pt x="14192" y="17759"/>
                    <a:pt x="14300" y="17665"/>
                  </a:cubicBezTo>
                  <a:cubicBezTo>
                    <a:pt x="14347" y="17634"/>
                    <a:pt x="14409" y="17588"/>
                    <a:pt x="14440" y="17557"/>
                  </a:cubicBezTo>
                  <a:cubicBezTo>
                    <a:pt x="14533" y="17448"/>
                    <a:pt x="14657" y="17355"/>
                    <a:pt x="14750" y="17262"/>
                  </a:cubicBezTo>
                  <a:lnTo>
                    <a:pt x="14874" y="17138"/>
                  </a:lnTo>
                  <a:cubicBezTo>
                    <a:pt x="15153" y="16874"/>
                    <a:pt x="15417" y="16580"/>
                    <a:pt x="15665" y="16270"/>
                  </a:cubicBezTo>
                  <a:cubicBezTo>
                    <a:pt x="15681" y="16239"/>
                    <a:pt x="15727" y="16177"/>
                    <a:pt x="15758" y="16130"/>
                  </a:cubicBezTo>
                  <a:cubicBezTo>
                    <a:pt x="15836" y="16037"/>
                    <a:pt x="15929" y="15928"/>
                    <a:pt x="16006" y="15804"/>
                  </a:cubicBezTo>
                  <a:cubicBezTo>
                    <a:pt x="16053" y="15742"/>
                    <a:pt x="16084" y="15711"/>
                    <a:pt x="16130" y="15649"/>
                  </a:cubicBezTo>
                  <a:lnTo>
                    <a:pt x="16363" y="15308"/>
                  </a:lnTo>
                  <a:cubicBezTo>
                    <a:pt x="16394" y="15261"/>
                    <a:pt x="16425" y="15230"/>
                    <a:pt x="16456" y="15168"/>
                  </a:cubicBezTo>
                  <a:cubicBezTo>
                    <a:pt x="16549" y="15013"/>
                    <a:pt x="16658" y="14843"/>
                    <a:pt x="16751" y="14657"/>
                  </a:cubicBezTo>
                  <a:cubicBezTo>
                    <a:pt x="16844" y="14486"/>
                    <a:pt x="16937" y="14315"/>
                    <a:pt x="17014" y="14145"/>
                  </a:cubicBezTo>
                  <a:cubicBezTo>
                    <a:pt x="17045" y="14098"/>
                    <a:pt x="17076" y="14036"/>
                    <a:pt x="17092" y="13990"/>
                  </a:cubicBezTo>
                  <a:cubicBezTo>
                    <a:pt x="17154" y="13850"/>
                    <a:pt x="17216" y="13726"/>
                    <a:pt x="17278" y="13602"/>
                  </a:cubicBezTo>
                  <a:cubicBezTo>
                    <a:pt x="17294" y="13540"/>
                    <a:pt x="17325" y="13462"/>
                    <a:pt x="17356" y="13400"/>
                  </a:cubicBezTo>
                  <a:cubicBezTo>
                    <a:pt x="17387" y="13261"/>
                    <a:pt x="17449" y="13137"/>
                    <a:pt x="17480" y="12997"/>
                  </a:cubicBezTo>
                  <a:lnTo>
                    <a:pt x="17542" y="12826"/>
                  </a:lnTo>
                  <a:lnTo>
                    <a:pt x="17712" y="12237"/>
                  </a:lnTo>
                  <a:cubicBezTo>
                    <a:pt x="17774" y="12051"/>
                    <a:pt x="17821" y="11849"/>
                    <a:pt x="17852" y="11663"/>
                  </a:cubicBezTo>
                  <a:cubicBezTo>
                    <a:pt x="17867" y="11586"/>
                    <a:pt x="17867" y="11524"/>
                    <a:pt x="17898" y="11462"/>
                  </a:cubicBezTo>
                  <a:cubicBezTo>
                    <a:pt x="17914" y="11322"/>
                    <a:pt x="17930" y="11167"/>
                    <a:pt x="17945" y="11043"/>
                  </a:cubicBezTo>
                  <a:cubicBezTo>
                    <a:pt x="17945" y="10965"/>
                    <a:pt x="17976" y="10903"/>
                    <a:pt x="17976" y="10826"/>
                  </a:cubicBezTo>
                  <a:cubicBezTo>
                    <a:pt x="17992" y="10686"/>
                    <a:pt x="17992" y="10531"/>
                    <a:pt x="18007" y="10391"/>
                  </a:cubicBezTo>
                  <a:cubicBezTo>
                    <a:pt x="18007" y="10345"/>
                    <a:pt x="18023" y="10267"/>
                    <a:pt x="18023" y="10205"/>
                  </a:cubicBezTo>
                  <a:cubicBezTo>
                    <a:pt x="18054" y="10004"/>
                    <a:pt x="18054" y="9802"/>
                    <a:pt x="18054" y="9585"/>
                  </a:cubicBezTo>
                  <a:cubicBezTo>
                    <a:pt x="18054" y="9368"/>
                    <a:pt x="18054" y="9182"/>
                    <a:pt x="18023" y="8965"/>
                  </a:cubicBezTo>
                  <a:cubicBezTo>
                    <a:pt x="18023" y="8903"/>
                    <a:pt x="18007" y="8825"/>
                    <a:pt x="18007" y="8763"/>
                  </a:cubicBezTo>
                  <a:cubicBezTo>
                    <a:pt x="18007" y="8639"/>
                    <a:pt x="17992" y="8484"/>
                    <a:pt x="17976" y="8344"/>
                  </a:cubicBezTo>
                  <a:cubicBezTo>
                    <a:pt x="17976" y="8267"/>
                    <a:pt x="17976" y="8205"/>
                    <a:pt x="17945" y="8127"/>
                  </a:cubicBezTo>
                  <a:cubicBezTo>
                    <a:pt x="17930" y="7987"/>
                    <a:pt x="17914" y="7832"/>
                    <a:pt x="17898" y="7708"/>
                  </a:cubicBezTo>
                  <a:cubicBezTo>
                    <a:pt x="17867" y="7631"/>
                    <a:pt x="17867" y="7569"/>
                    <a:pt x="17852" y="7507"/>
                  </a:cubicBezTo>
                  <a:cubicBezTo>
                    <a:pt x="17821" y="7321"/>
                    <a:pt x="17774" y="7119"/>
                    <a:pt x="17712" y="6933"/>
                  </a:cubicBezTo>
                  <a:lnTo>
                    <a:pt x="17542" y="6343"/>
                  </a:lnTo>
                  <a:lnTo>
                    <a:pt x="17480" y="6173"/>
                  </a:lnTo>
                  <a:cubicBezTo>
                    <a:pt x="17449" y="6033"/>
                    <a:pt x="17402" y="5894"/>
                    <a:pt x="17356" y="5770"/>
                  </a:cubicBezTo>
                  <a:cubicBezTo>
                    <a:pt x="17325" y="5708"/>
                    <a:pt x="17294" y="5630"/>
                    <a:pt x="17278" y="5568"/>
                  </a:cubicBezTo>
                  <a:cubicBezTo>
                    <a:pt x="17216" y="5428"/>
                    <a:pt x="17154" y="5320"/>
                    <a:pt x="17092" y="5180"/>
                  </a:cubicBezTo>
                  <a:cubicBezTo>
                    <a:pt x="17076" y="5149"/>
                    <a:pt x="17045" y="5087"/>
                    <a:pt x="17014" y="5025"/>
                  </a:cubicBezTo>
                  <a:cubicBezTo>
                    <a:pt x="16921" y="4855"/>
                    <a:pt x="16844" y="4684"/>
                    <a:pt x="16751" y="4498"/>
                  </a:cubicBezTo>
                  <a:cubicBezTo>
                    <a:pt x="16673" y="4327"/>
                    <a:pt x="16549" y="4172"/>
                    <a:pt x="16456" y="4001"/>
                  </a:cubicBezTo>
                  <a:cubicBezTo>
                    <a:pt x="16425" y="3955"/>
                    <a:pt x="16394" y="3908"/>
                    <a:pt x="16363" y="3862"/>
                  </a:cubicBezTo>
                  <a:lnTo>
                    <a:pt x="16130" y="3521"/>
                  </a:lnTo>
                  <a:cubicBezTo>
                    <a:pt x="16084" y="3459"/>
                    <a:pt x="16053" y="3412"/>
                    <a:pt x="16006" y="3366"/>
                  </a:cubicBezTo>
                  <a:cubicBezTo>
                    <a:pt x="15929" y="3242"/>
                    <a:pt x="15836" y="3148"/>
                    <a:pt x="15758" y="3024"/>
                  </a:cubicBezTo>
                  <a:cubicBezTo>
                    <a:pt x="15743" y="2993"/>
                    <a:pt x="15696" y="2931"/>
                    <a:pt x="15665" y="2900"/>
                  </a:cubicBezTo>
                  <a:cubicBezTo>
                    <a:pt x="15417" y="2590"/>
                    <a:pt x="15138" y="2295"/>
                    <a:pt x="14874" y="2016"/>
                  </a:cubicBezTo>
                  <a:lnTo>
                    <a:pt x="14750" y="1908"/>
                  </a:lnTo>
                  <a:cubicBezTo>
                    <a:pt x="14657" y="1815"/>
                    <a:pt x="14564" y="1706"/>
                    <a:pt x="14440" y="1613"/>
                  </a:cubicBezTo>
                  <a:cubicBezTo>
                    <a:pt x="14409" y="1566"/>
                    <a:pt x="14347" y="1535"/>
                    <a:pt x="14300" y="1504"/>
                  </a:cubicBezTo>
                  <a:cubicBezTo>
                    <a:pt x="14192" y="1396"/>
                    <a:pt x="14099" y="1318"/>
                    <a:pt x="13975" y="1225"/>
                  </a:cubicBezTo>
                  <a:cubicBezTo>
                    <a:pt x="13944" y="1210"/>
                    <a:pt x="13882" y="1163"/>
                    <a:pt x="13835" y="1132"/>
                  </a:cubicBezTo>
                  <a:lnTo>
                    <a:pt x="13370" y="776"/>
                  </a:lnTo>
                  <a:cubicBezTo>
                    <a:pt x="12237" y="279"/>
                    <a:pt x="10950" y="0"/>
                    <a:pt x="9616" y="0"/>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26"/>
          <p:cNvGrpSpPr/>
          <p:nvPr/>
        </p:nvGrpSpPr>
        <p:grpSpPr>
          <a:xfrm>
            <a:off x="420439" y="246816"/>
            <a:ext cx="585373" cy="585373"/>
            <a:chOff x="6953688" y="3752575"/>
            <a:chExt cx="533175" cy="533175"/>
          </a:xfrm>
        </p:grpSpPr>
        <p:sp>
          <p:nvSpPr>
            <p:cNvPr id="8306" name="Google Shape;8306;p26"/>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26"/>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26"/>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26"/>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26"/>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26"/>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26"/>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26"/>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26"/>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26"/>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26"/>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26"/>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26"/>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26"/>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26"/>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26"/>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26"/>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26"/>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26"/>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26"/>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26"/>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26"/>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26"/>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26"/>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26"/>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26"/>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26"/>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26"/>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26"/>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26"/>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26"/>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26"/>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26"/>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26"/>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26"/>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26"/>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26"/>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26"/>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26"/>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26"/>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26"/>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26"/>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26"/>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26"/>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26"/>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26"/>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26"/>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26"/>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26"/>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26"/>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26"/>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26"/>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26"/>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26"/>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26"/>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26"/>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26"/>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26"/>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26"/>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26"/>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26"/>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26"/>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26"/>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26"/>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26"/>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26"/>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26"/>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26"/>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26"/>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26"/>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26"/>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26"/>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26"/>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26"/>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26"/>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26"/>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26"/>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26"/>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26"/>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26"/>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26"/>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26"/>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26"/>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26"/>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26"/>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26"/>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26"/>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26"/>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26"/>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26"/>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26"/>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26"/>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26"/>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26"/>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26"/>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26"/>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26"/>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26"/>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26"/>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26"/>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26"/>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26"/>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26"/>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26"/>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26"/>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26"/>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26"/>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26"/>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26"/>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26"/>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26"/>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26"/>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26"/>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26"/>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26"/>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26"/>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26"/>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26"/>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26"/>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26"/>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26"/>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26"/>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26"/>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26"/>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26"/>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26"/>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26"/>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26"/>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26"/>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26"/>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26"/>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26"/>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26"/>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26"/>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26"/>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26"/>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26"/>
          <p:cNvGrpSpPr/>
          <p:nvPr/>
        </p:nvGrpSpPr>
        <p:grpSpPr>
          <a:xfrm>
            <a:off x="4279330" y="247036"/>
            <a:ext cx="585345" cy="584934"/>
            <a:chOff x="8012613" y="3770025"/>
            <a:chExt cx="533150" cy="532775"/>
          </a:xfrm>
        </p:grpSpPr>
        <p:sp>
          <p:nvSpPr>
            <p:cNvPr id="8443" name="Google Shape;8443;p26"/>
            <p:cNvSpPr/>
            <p:nvPr/>
          </p:nvSpPr>
          <p:spPr>
            <a:xfrm>
              <a:off x="8012613" y="4036025"/>
              <a:ext cx="800" cy="15525"/>
            </a:xfrm>
            <a:custGeom>
              <a:avLst/>
              <a:gdLst/>
              <a:ahLst/>
              <a:cxnLst/>
              <a:rect l="l" t="t" r="r" b="b"/>
              <a:pathLst>
                <a:path w="32" h="621" extrusionOk="0">
                  <a:moveTo>
                    <a:pt x="0" y="1"/>
                  </a:moveTo>
                  <a:cubicBezTo>
                    <a:pt x="0" y="218"/>
                    <a:pt x="0" y="435"/>
                    <a:pt x="31" y="621"/>
                  </a:cubicBezTo>
                  <a:cubicBezTo>
                    <a:pt x="31" y="404"/>
                    <a:pt x="0" y="20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26"/>
            <p:cNvSpPr/>
            <p:nvPr/>
          </p:nvSpPr>
          <p:spPr>
            <a:xfrm>
              <a:off x="8063788" y="4192300"/>
              <a:ext cx="6225" cy="8150"/>
            </a:xfrm>
            <a:custGeom>
              <a:avLst/>
              <a:gdLst/>
              <a:ahLst/>
              <a:cxnLst/>
              <a:rect l="l" t="t" r="r" b="b"/>
              <a:pathLst>
                <a:path w="249" h="326" extrusionOk="0">
                  <a:moveTo>
                    <a:pt x="1" y="0"/>
                  </a:moveTo>
                  <a:cubicBezTo>
                    <a:pt x="78" y="109"/>
                    <a:pt x="171" y="233"/>
                    <a:pt x="249" y="325"/>
                  </a:cubicBezTo>
                  <a:cubicBezTo>
                    <a:pt x="156" y="202"/>
                    <a:pt x="78" y="10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26"/>
            <p:cNvSpPr/>
            <p:nvPr/>
          </p:nvSpPr>
          <p:spPr>
            <a:xfrm>
              <a:off x="8054863" y="3883250"/>
              <a:ext cx="5850" cy="8950"/>
            </a:xfrm>
            <a:custGeom>
              <a:avLst/>
              <a:gdLst/>
              <a:ahLst/>
              <a:cxnLst/>
              <a:rect l="l" t="t" r="r" b="b"/>
              <a:pathLst>
                <a:path w="234" h="358" extrusionOk="0">
                  <a:moveTo>
                    <a:pt x="233" y="1"/>
                  </a:moveTo>
                  <a:lnTo>
                    <a:pt x="1" y="357"/>
                  </a:lnTo>
                  <a:cubicBezTo>
                    <a:pt x="78" y="264"/>
                    <a:pt x="156" y="125"/>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26"/>
            <p:cNvSpPr/>
            <p:nvPr/>
          </p:nvSpPr>
          <p:spPr>
            <a:xfrm>
              <a:off x="8106838" y="4238800"/>
              <a:ext cx="8150" cy="6625"/>
            </a:xfrm>
            <a:custGeom>
              <a:avLst/>
              <a:gdLst/>
              <a:ahLst/>
              <a:cxnLst/>
              <a:rect l="l" t="t" r="r" b="b"/>
              <a:pathLst>
                <a:path w="326" h="265" extrusionOk="0">
                  <a:moveTo>
                    <a:pt x="0" y="1"/>
                  </a:moveTo>
                  <a:cubicBezTo>
                    <a:pt x="93" y="94"/>
                    <a:pt x="217" y="187"/>
                    <a:pt x="326" y="265"/>
                  </a:cubicBezTo>
                  <a:cubicBezTo>
                    <a:pt x="217" y="172"/>
                    <a:pt x="109" y="9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26"/>
            <p:cNvSpPr/>
            <p:nvPr/>
          </p:nvSpPr>
          <p:spPr>
            <a:xfrm>
              <a:off x="8095188" y="4228350"/>
              <a:ext cx="7775" cy="7375"/>
            </a:xfrm>
            <a:custGeom>
              <a:avLst/>
              <a:gdLst/>
              <a:ahLst/>
              <a:cxnLst/>
              <a:rect l="l" t="t" r="r" b="b"/>
              <a:pathLst>
                <a:path w="311" h="295" extrusionOk="0">
                  <a:moveTo>
                    <a:pt x="1" y="0"/>
                  </a:moveTo>
                  <a:cubicBezTo>
                    <a:pt x="94" y="109"/>
                    <a:pt x="218" y="202"/>
                    <a:pt x="311" y="295"/>
                  </a:cubicBezTo>
                  <a:cubicBezTo>
                    <a:pt x="218" y="202"/>
                    <a:pt x="94" y="10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26"/>
            <p:cNvSpPr/>
            <p:nvPr/>
          </p:nvSpPr>
          <p:spPr>
            <a:xfrm>
              <a:off x="8279763" y="4267450"/>
              <a:ext cx="29100" cy="5125"/>
            </a:xfrm>
            <a:custGeom>
              <a:avLst/>
              <a:gdLst/>
              <a:ahLst/>
              <a:cxnLst/>
              <a:rect l="l" t="t" r="r" b="b"/>
              <a:pathLst>
                <a:path w="1164" h="205" extrusionOk="0">
                  <a:moveTo>
                    <a:pt x="655" y="0"/>
                  </a:moveTo>
                  <a:cubicBezTo>
                    <a:pt x="495" y="0"/>
                    <a:pt x="336" y="16"/>
                    <a:pt x="186" y="49"/>
                  </a:cubicBezTo>
                  <a:cubicBezTo>
                    <a:pt x="78" y="65"/>
                    <a:pt x="0" y="127"/>
                    <a:pt x="0" y="142"/>
                  </a:cubicBezTo>
                  <a:cubicBezTo>
                    <a:pt x="0" y="142"/>
                    <a:pt x="31" y="189"/>
                    <a:pt x="155" y="189"/>
                  </a:cubicBezTo>
                  <a:cubicBezTo>
                    <a:pt x="264" y="204"/>
                    <a:pt x="357" y="204"/>
                    <a:pt x="450" y="204"/>
                  </a:cubicBezTo>
                  <a:cubicBezTo>
                    <a:pt x="745" y="204"/>
                    <a:pt x="977" y="173"/>
                    <a:pt x="1133" y="65"/>
                  </a:cubicBezTo>
                  <a:cubicBezTo>
                    <a:pt x="1148" y="65"/>
                    <a:pt x="1148" y="49"/>
                    <a:pt x="1164" y="49"/>
                  </a:cubicBezTo>
                  <a:cubicBezTo>
                    <a:pt x="1148" y="34"/>
                    <a:pt x="1133" y="34"/>
                    <a:pt x="1071" y="34"/>
                  </a:cubicBezTo>
                  <a:cubicBezTo>
                    <a:pt x="934" y="12"/>
                    <a:pt x="794"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26"/>
            <p:cNvSpPr/>
            <p:nvPr/>
          </p:nvSpPr>
          <p:spPr>
            <a:xfrm>
              <a:off x="8013763" y="4004625"/>
              <a:ext cx="1200" cy="10475"/>
            </a:xfrm>
            <a:custGeom>
              <a:avLst/>
              <a:gdLst/>
              <a:ahLst/>
              <a:cxnLst/>
              <a:rect l="l" t="t" r="r" b="b"/>
              <a:pathLst>
                <a:path w="48" h="419" extrusionOk="0">
                  <a:moveTo>
                    <a:pt x="47" y="0"/>
                  </a:moveTo>
                  <a:cubicBezTo>
                    <a:pt x="16" y="140"/>
                    <a:pt x="1" y="295"/>
                    <a:pt x="1" y="419"/>
                  </a:cubicBezTo>
                  <a:cubicBezTo>
                    <a:pt x="16" y="295"/>
                    <a:pt x="16" y="14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26"/>
            <p:cNvSpPr/>
            <p:nvPr/>
          </p:nvSpPr>
          <p:spPr>
            <a:xfrm>
              <a:off x="8045188" y="3896050"/>
              <a:ext cx="7375" cy="12425"/>
            </a:xfrm>
            <a:custGeom>
              <a:avLst/>
              <a:gdLst/>
              <a:ahLst/>
              <a:cxnLst/>
              <a:rect l="l" t="t" r="r" b="b"/>
              <a:pathLst>
                <a:path w="295" h="497" extrusionOk="0">
                  <a:moveTo>
                    <a:pt x="294" y="1"/>
                  </a:moveTo>
                  <a:cubicBezTo>
                    <a:pt x="201" y="171"/>
                    <a:pt x="78" y="326"/>
                    <a:pt x="0" y="497"/>
                  </a:cubicBezTo>
                  <a:cubicBezTo>
                    <a:pt x="78" y="342"/>
                    <a:pt x="201" y="17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26"/>
            <p:cNvSpPr/>
            <p:nvPr/>
          </p:nvSpPr>
          <p:spPr>
            <a:xfrm>
              <a:off x="8012813" y="4020125"/>
              <a:ext cx="600" cy="15525"/>
            </a:xfrm>
            <a:custGeom>
              <a:avLst/>
              <a:gdLst/>
              <a:ahLst/>
              <a:cxnLst/>
              <a:rect l="l" t="t" r="r" b="b"/>
              <a:pathLst>
                <a:path w="24" h="621" extrusionOk="0">
                  <a:moveTo>
                    <a:pt x="23" y="0"/>
                  </a:moveTo>
                  <a:cubicBezTo>
                    <a:pt x="15" y="112"/>
                    <a:pt x="11" y="216"/>
                    <a:pt x="10" y="319"/>
                  </a:cubicBezTo>
                  <a:lnTo>
                    <a:pt x="10" y="319"/>
                  </a:lnTo>
                  <a:cubicBezTo>
                    <a:pt x="15" y="216"/>
                    <a:pt x="23" y="110"/>
                    <a:pt x="23" y="0"/>
                  </a:cubicBezTo>
                  <a:close/>
                  <a:moveTo>
                    <a:pt x="10" y="319"/>
                  </a:moveTo>
                  <a:cubicBezTo>
                    <a:pt x="4" y="421"/>
                    <a:pt x="0" y="521"/>
                    <a:pt x="8" y="621"/>
                  </a:cubicBezTo>
                  <a:cubicBezTo>
                    <a:pt x="8" y="515"/>
                    <a:pt x="8" y="417"/>
                    <a:pt x="1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26"/>
            <p:cNvSpPr/>
            <p:nvPr/>
          </p:nvSpPr>
          <p:spPr>
            <a:xfrm>
              <a:off x="8379788" y="3853000"/>
              <a:ext cx="15925" cy="12050"/>
            </a:xfrm>
            <a:custGeom>
              <a:avLst/>
              <a:gdLst/>
              <a:ahLst/>
              <a:cxnLst/>
              <a:rect l="l" t="t" r="r" b="b"/>
              <a:pathLst>
                <a:path w="637" h="482" extrusionOk="0">
                  <a:moveTo>
                    <a:pt x="1" y="1"/>
                  </a:moveTo>
                  <a:lnTo>
                    <a:pt x="1" y="1"/>
                  </a:lnTo>
                  <a:cubicBezTo>
                    <a:pt x="171" y="156"/>
                    <a:pt x="342" y="311"/>
                    <a:pt x="528" y="482"/>
                  </a:cubicBezTo>
                  <a:cubicBezTo>
                    <a:pt x="559" y="466"/>
                    <a:pt x="621" y="420"/>
                    <a:pt x="637" y="358"/>
                  </a:cubicBezTo>
                  <a:cubicBezTo>
                    <a:pt x="637" y="342"/>
                    <a:pt x="621" y="311"/>
                    <a:pt x="528" y="249"/>
                  </a:cubicBezTo>
                  <a:cubicBezTo>
                    <a:pt x="389" y="156"/>
                    <a:pt x="187"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26"/>
            <p:cNvSpPr/>
            <p:nvPr/>
          </p:nvSpPr>
          <p:spPr>
            <a:xfrm>
              <a:off x="8038188" y="3909225"/>
              <a:ext cx="6625" cy="12825"/>
            </a:xfrm>
            <a:custGeom>
              <a:avLst/>
              <a:gdLst/>
              <a:ahLst/>
              <a:cxnLst/>
              <a:rect l="l" t="t" r="r" b="b"/>
              <a:pathLst>
                <a:path w="265" h="513" extrusionOk="0">
                  <a:moveTo>
                    <a:pt x="265" y="1"/>
                  </a:moveTo>
                  <a:cubicBezTo>
                    <a:pt x="172" y="171"/>
                    <a:pt x="94" y="342"/>
                    <a:pt x="1" y="513"/>
                  </a:cubicBezTo>
                  <a:cubicBezTo>
                    <a:pt x="94" y="342"/>
                    <a:pt x="187" y="17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26"/>
            <p:cNvSpPr/>
            <p:nvPr/>
          </p:nvSpPr>
          <p:spPr>
            <a:xfrm>
              <a:off x="8054863" y="4179100"/>
              <a:ext cx="5850" cy="8550"/>
            </a:xfrm>
            <a:custGeom>
              <a:avLst/>
              <a:gdLst/>
              <a:ahLst/>
              <a:cxnLst/>
              <a:rect l="l" t="t" r="r" b="b"/>
              <a:pathLst>
                <a:path w="234" h="342" extrusionOk="0">
                  <a:moveTo>
                    <a:pt x="1" y="0"/>
                  </a:moveTo>
                  <a:lnTo>
                    <a:pt x="1" y="0"/>
                  </a:lnTo>
                  <a:cubicBezTo>
                    <a:pt x="78" y="140"/>
                    <a:pt x="156" y="249"/>
                    <a:pt x="233" y="342"/>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26"/>
            <p:cNvSpPr/>
            <p:nvPr/>
          </p:nvSpPr>
          <p:spPr>
            <a:xfrm>
              <a:off x="8021513" y="4102325"/>
              <a:ext cx="4300" cy="14750"/>
            </a:xfrm>
            <a:custGeom>
              <a:avLst/>
              <a:gdLst/>
              <a:ahLst/>
              <a:cxnLst/>
              <a:rect l="l" t="t" r="r" b="b"/>
              <a:pathLst>
                <a:path w="172" h="590" extrusionOk="0">
                  <a:moveTo>
                    <a:pt x="1" y="1"/>
                  </a:moveTo>
                  <a:lnTo>
                    <a:pt x="1" y="1"/>
                  </a:lnTo>
                  <a:cubicBezTo>
                    <a:pt x="32" y="202"/>
                    <a:pt x="94" y="388"/>
                    <a:pt x="172" y="590"/>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26"/>
            <p:cNvSpPr/>
            <p:nvPr/>
          </p:nvSpPr>
          <p:spPr>
            <a:xfrm>
              <a:off x="8095188" y="3835950"/>
              <a:ext cx="7775" cy="7400"/>
            </a:xfrm>
            <a:custGeom>
              <a:avLst/>
              <a:gdLst/>
              <a:ahLst/>
              <a:cxnLst/>
              <a:rect l="l" t="t" r="r" b="b"/>
              <a:pathLst>
                <a:path w="311" h="296" extrusionOk="0">
                  <a:moveTo>
                    <a:pt x="311" y="0"/>
                  </a:moveTo>
                  <a:lnTo>
                    <a:pt x="311" y="0"/>
                  </a:lnTo>
                  <a:cubicBezTo>
                    <a:pt x="202" y="94"/>
                    <a:pt x="94" y="187"/>
                    <a:pt x="1" y="295"/>
                  </a:cubicBezTo>
                  <a:cubicBezTo>
                    <a:pt x="94" y="187"/>
                    <a:pt x="218" y="94"/>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26"/>
            <p:cNvSpPr/>
            <p:nvPr/>
          </p:nvSpPr>
          <p:spPr>
            <a:xfrm>
              <a:off x="8018038" y="4087600"/>
              <a:ext cx="3500" cy="14375"/>
            </a:xfrm>
            <a:custGeom>
              <a:avLst/>
              <a:gdLst/>
              <a:ahLst/>
              <a:cxnLst/>
              <a:rect l="l" t="t" r="r" b="b"/>
              <a:pathLst>
                <a:path w="140" h="575" extrusionOk="0">
                  <a:moveTo>
                    <a:pt x="0" y="0"/>
                  </a:moveTo>
                  <a:cubicBezTo>
                    <a:pt x="47" y="202"/>
                    <a:pt x="78" y="403"/>
                    <a:pt x="140" y="574"/>
                  </a:cubicBezTo>
                  <a:cubicBezTo>
                    <a:pt x="78" y="388"/>
                    <a:pt x="47" y="18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26"/>
            <p:cNvSpPr/>
            <p:nvPr/>
          </p:nvSpPr>
          <p:spPr>
            <a:xfrm>
              <a:off x="8015713" y="4072475"/>
              <a:ext cx="1575" cy="10500"/>
            </a:xfrm>
            <a:custGeom>
              <a:avLst/>
              <a:gdLst/>
              <a:ahLst/>
              <a:cxnLst/>
              <a:rect l="l" t="t" r="r" b="b"/>
              <a:pathLst>
                <a:path w="63" h="420" extrusionOk="0">
                  <a:moveTo>
                    <a:pt x="0" y="0"/>
                  </a:moveTo>
                  <a:cubicBezTo>
                    <a:pt x="16" y="140"/>
                    <a:pt x="47" y="295"/>
                    <a:pt x="62" y="419"/>
                  </a:cubicBezTo>
                  <a:cubicBezTo>
                    <a:pt x="47" y="295"/>
                    <a:pt x="16" y="14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26"/>
            <p:cNvSpPr/>
            <p:nvPr/>
          </p:nvSpPr>
          <p:spPr>
            <a:xfrm>
              <a:off x="8013763" y="4056575"/>
              <a:ext cx="1200" cy="10500"/>
            </a:xfrm>
            <a:custGeom>
              <a:avLst/>
              <a:gdLst/>
              <a:ahLst/>
              <a:cxnLst/>
              <a:rect l="l" t="t" r="r" b="b"/>
              <a:pathLst>
                <a:path w="48" h="420" extrusionOk="0">
                  <a:moveTo>
                    <a:pt x="1" y="0"/>
                  </a:moveTo>
                  <a:cubicBezTo>
                    <a:pt x="16" y="124"/>
                    <a:pt x="16" y="280"/>
                    <a:pt x="47" y="419"/>
                  </a:cubicBezTo>
                  <a:cubicBezTo>
                    <a:pt x="16" y="280"/>
                    <a:pt x="16" y="1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26"/>
            <p:cNvSpPr/>
            <p:nvPr/>
          </p:nvSpPr>
          <p:spPr>
            <a:xfrm>
              <a:off x="8063788" y="3871225"/>
              <a:ext cx="6225" cy="8175"/>
            </a:xfrm>
            <a:custGeom>
              <a:avLst/>
              <a:gdLst/>
              <a:ahLst/>
              <a:cxnLst/>
              <a:rect l="l" t="t" r="r" b="b"/>
              <a:pathLst>
                <a:path w="249" h="327" extrusionOk="0">
                  <a:moveTo>
                    <a:pt x="249" y="1"/>
                  </a:moveTo>
                  <a:cubicBezTo>
                    <a:pt x="156" y="125"/>
                    <a:pt x="78" y="218"/>
                    <a:pt x="1" y="327"/>
                  </a:cubicBezTo>
                  <a:cubicBezTo>
                    <a:pt x="78" y="218"/>
                    <a:pt x="171" y="125"/>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26"/>
            <p:cNvSpPr/>
            <p:nvPr/>
          </p:nvSpPr>
          <p:spPr>
            <a:xfrm>
              <a:off x="8072313" y="3846025"/>
              <a:ext cx="20200" cy="21750"/>
            </a:xfrm>
            <a:custGeom>
              <a:avLst/>
              <a:gdLst/>
              <a:ahLst/>
              <a:cxnLst/>
              <a:rect l="l" t="t" r="r" b="b"/>
              <a:pathLst>
                <a:path w="808" h="870" extrusionOk="0">
                  <a:moveTo>
                    <a:pt x="807" y="1"/>
                  </a:moveTo>
                  <a:cubicBezTo>
                    <a:pt x="528" y="280"/>
                    <a:pt x="264" y="559"/>
                    <a:pt x="1" y="869"/>
                  </a:cubicBezTo>
                  <a:cubicBezTo>
                    <a:pt x="264" y="559"/>
                    <a:pt x="528" y="280"/>
                    <a:pt x="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26"/>
            <p:cNvSpPr/>
            <p:nvPr/>
          </p:nvSpPr>
          <p:spPr>
            <a:xfrm>
              <a:off x="8031988" y="4136050"/>
              <a:ext cx="4675" cy="9725"/>
            </a:xfrm>
            <a:custGeom>
              <a:avLst/>
              <a:gdLst/>
              <a:ahLst/>
              <a:cxnLst/>
              <a:rect l="l" t="t" r="r" b="b"/>
              <a:pathLst>
                <a:path w="187" h="389" extrusionOk="0">
                  <a:moveTo>
                    <a:pt x="1" y="1"/>
                  </a:moveTo>
                  <a:cubicBezTo>
                    <a:pt x="63" y="125"/>
                    <a:pt x="125" y="249"/>
                    <a:pt x="187" y="389"/>
                  </a:cubicBezTo>
                  <a:cubicBezTo>
                    <a:pt x="125" y="249"/>
                    <a:pt x="63" y="1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26"/>
            <p:cNvSpPr/>
            <p:nvPr/>
          </p:nvSpPr>
          <p:spPr>
            <a:xfrm>
              <a:off x="8038588" y="4149625"/>
              <a:ext cx="6625" cy="12825"/>
            </a:xfrm>
            <a:custGeom>
              <a:avLst/>
              <a:gdLst/>
              <a:ahLst/>
              <a:cxnLst/>
              <a:rect l="l" t="t" r="r" b="b"/>
              <a:pathLst>
                <a:path w="265" h="513" extrusionOk="0">
                  <a:moveTo>
                    <a:pt x="0" y="1"/>
                  </a:moveTo>
                  <a:cubicBezTo>
                    <a:pt x="78" y="171"/>
                    <a:pt x="171" y="342"/>
                    <a:pt x="264" y="513"/>
                  </a:cubicBezTo>
                  <a:cubicBezTo>
                    <a:pt x="171" y="342"/>
                    <a:pt x="78" y="17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26"/>
            <p:cNvSpPr/>
            <p:nvPr/>
          </p:nvSpPr>
          <p:spPr>
            <a:xfrm>
              <a:off x="8045188" y="4163200"/>
              <a:ext cx="7375" cy="12425"/>
            </a:xfrm>
            <a:custGeom>
              <a:avLst/>
              <a:gdLst/>
              <a:ahLst/>
              <a:cxnLst/>
              <a:rect l="l" t="t" r="r" b="b"/>
              <a:pathLst>
                <a:path w="295" h="497" extrusionOk="0">
                  <a:moveTo>
                    <a:pt x="0" y="1"/>
                  </a:moveTo>
                  <a:lnTo>
                    <a:pt x="0" y="1"/>
                  </a:lnTo>
                  <a:cubicBezTo>
                    <a:pt x="55" y="111"/>
                    <a:pt x="134" y="229"/>
                    <a:pt x="208" y="349"/>
                  </a:cubicBezTo>
                  <a:lnTo>
                    <a:pt x="208" y="349"/>
                  </a:lnTo>
                  <a:cubicBezTo>
                    <a:pt x="143" y="236"/>
                    <a:pt x="75" y="118"/>
                    <a:pt x="0" y="1"/>
                  </a:cubicBezTo>
                  <a:close/>
                  <a:moveTo>
                    <a:pt x="208" y="349"/>
                  </a:moveTo>
                  <a:cubicBezTo>
                    <a:pt x="237" y="399"/>
                    <a:pt x="266" y="449"/>
                    <a:pt x="295" y="497"/>
                  </a:cubicBezTo>
                  <a:cubicBezTo>
                    <a:pt x="268" y="447"/>
                    <a:pt x="238" y="398"/>
                    <a:pt x="208" y="3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26"/>
            <p:cNvSpPr/>
            <p:nvPr/>
          </p:nvSpPr>
          <p:spPr>
            <a:xfrm>
              <a:off x="8026963" y="4121325"/>
              <a:ext cx="3500" cy="10100"/>
            </a:xfrm>
            <a:custGeom>
              <a:avLst/>
              <a:gdLst/>
              <a:ahLst/>
              <a:cxnLst/>
              <a:rect l="l" t="t" r="r" b="b"/>
              <a:pathLst>
                <a:path w="140" h="404" extrusionOk="0">
                  <a:moveTo>
                    <a:pt x="0" y="0"/>
                  </a:moveTo>
                  <a:lnTo>
                    <a:pt x="0" y="0"/>
                  </a:lnTo>
                  <a:cubicBezTo>
                    <a:pt x="31" y="140"/>
                    <a:pt x="93" y="280"/>
                    <a:pt x="140" y="404"/>
                  </a:cubicBezTo>
                  <a:cubicBezTo>
                    <a:pt x="93" y="249"/>
                    <a:pt x="62" y="14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26"/>
            <p:cNvSpPr/>
            <p:nvPr/>
          </p:nvSpPr>
          <p:spPr>
            <a:xfrm>
              <a:off x="8118463" y="3815000"/>
              <a:ext cx="11650" cy="8950"/>
            </a:xfrm>
            <a:custGeom>
              <a:avLst/>
              <a:gdLst/>
              <a:ahLst/>
              <a:cxnLst/>
              <a:rect l="l" t="t" r="r" b="b"/>
              <a:pathLst>
                <a:path w="466" h="358" extrusionOk="0">
                  <a:moveTo>
                    <a:pt x="466" y="1"/>
                  </a:moveTo>
                  <a:lnTo>
                    <a:pt x="466" y="1"/>
                  </a:lnTo>
                  <a:cubicBezTo>
                    <a:pt x="311" y="94"/>
                    <a:pt x="155" y="218"/>
                    <a:pt x="0" y="358"/>
                  </a:cubicBezTo>
                  <a:lnTo>
                    <a:pt x="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26"/>
            <p:cNvSpPr/>
            <p:nvPr/>
          </p:nvSpPr>
          <p:spPr>
            <a:xfrm>
              <a:off x="8106838" y="3826250"/>
              <a:ext cx="8150" cy="6625"/>
            </a:xfrm>
            <a:custGeom>
              <a:avLst/>
              <a:gdLst/>
              <a:ahLst/>
              <a:cxnLst/>
              <a:rect l="l" t="t" r="r" b="b"/>
              <a:pathLst>
                <a:path w="326" h="265" extrusionOk="0">
                  <a:moveTo>
                    <a:pt x="326" y="1"/>
                  </a:moveTo>
                  <a:cubicBezTo>
                    <a:pt x="217" y="78"/>
                    <a:pt x="93" y="171"/>
                    <a:pt x="0" y="264"/>
                  </a:cubicBezTo>
                  <a:cubicBezTo>
                    <a:pt x="124" y="171"/>
                    <a:pt x="217" y="94"/>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26"/>
            <p:cNvSpPr/>
            <p:nvPr/>
          </p:nvSpPr>
          <p:spPr>
            <a:xfrm>
              <a:off x="8072338" y="4203925"/>
              <a:ext cx="20175" cy="21725"/>
            </a:xfrm>
            <a:custGeom>
              <a:avLst/>
              <a:gdLst/>
              <a:ahLst/>
              <a:cxnLst/>
              <a:rect l="l" t="t" r="r" b="b"/>
              <a:pathLst>
                <a:path w="807" h="869" extrusionOk="0">
                  <a:moveTo>
                    <a:pt x="0" y="1"/>
                  </a:moveTo>
                  <a:cubicBezTo>
                    <a:pt x="264" y="311"/>
                    <a:pt x="512" y="590"/>
                    <a:pt x="806" y="869"/>
                  </a:cubicBezTo>
                  <a:cubicBezTo>
                    <a:pt x="527" y="590"/>
                    <a:pt x="264" y="31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26"/>
            <p:cNvSpPr/>
            <p:nvPr/>
          </p:nvSpPr>
          <p:spPr>
            <a:xfrm>
              <a:off x="8015713" y="3988725"/>
              <a:ext cx="1575" cy="10475"/>
            </a:xfrm>
            <a:custGeom>
              <a:avLst/>
              <a:gdLst/>
              <a:ahLst/>
              <a:cxnLst/>
              <a:rect l="l" t="t" r="r" b="b"/>
              <a:pathLst>
                <a:path w="63" h="419" extrusionOk="0">
                  <a:moveTo>
                    <a:pt x="62" y="0"/>
                  </a:moveTo>
                  <a:cubicBezTo>
                    <a:pt x="47" y="124"/>
                    <a:pt x="16" y="279"/>
                    <a:pt x="0" y="419"/>
                  </a:cubicBezTo>
                  <a:cubicBezTo>
                    <a:pt x="16" y="279"/>
                    <a:pt x="47" y="124"/>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26"/>
            <p:cNvSpPr/>
            <p:nvPr/>
          </p:nvSpPr>
          <p:spPr>
            <a:xfrm>
              <a:off x="8027338" y="3940650"/>
              <a:ext cx="3525" cy="10100"/>
            </a:xfrm>
            <a:custGeom>
              <a:avLst/>
              <a:gdLst/>
              <a:ahLst/>
              <a:cxnLst/>
              <a:rect l="l" t="t" r="r" b="b"/>
              <a:pathLst>
                <a:path w="141" h="404" extrusionOk="0">
                  <a:moveTo>
                    <a:pt x="140" y="0"/>
                  </a:moveTo>
                  <a:cubicBezTo>
                    <a:pt x="78" y="140"/>
                    <a:pt x="47" y="264"/>
                    <a:pt x="1" y="403"/>
                  </a:cubicBezTo>
                  <a:cubicBezTo>
                    <a:pt x="47" y="264"/>
                    <a:pt x="78" y="14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26"/>
            <p:cNvSpPr/>
            <p:nvPr/>
          </p:nvSpPr>
          <p:spPr>
            <a:xfrm>
              <a:off x="8118063" y="3770025"/>
              <a:ext cx="427700" cy="532775"/>
            </a:xfrm>
            <a:custGeom>
              <a:avLst/>
              <a:gdLst/>
              <a:ahLst/>
              <a:cxnLst/>
              <a:rect l="l" t="t" r="r" b="b"/>
              <a:pathLst>
                <a:path w="17108" h="21311" extrusionOk="0">
                  <a:moveTo>
                    <a:pt x="1" y="19140"/>
                  </a:moveTo>
                  <a:cubicBezTo>
                    <a:pt x="87" y="19204"/>
                    <a:pt x="174" y="19268"/>
                    <a:pt x="262" y="19330"/>
                  </a:cubicBezTo>
                  <a:lnTo>
                    <a:pt x="262" y="19330"/>
                  </a:lnTo>
                  <a:cubicBezTo>
                    <a:pt x="173" y="19265"/>
                    <a:pt x="87" y="19200"/>
                    <a:pt x="1" y="19140"/>
                  </a:cubicBezTo>
                  <a:close/>
                  <a:moveTo>
                    <a:pt x="262" y="19330"/>
                  </a:moveTo>
                  <a:cubicBezTo>
                    <a:pt x="333" y="19381"/>
                    <a:pt x="406" y="19433"/>
                    <a:pt x="482" y="19481"/>
                  </a:cubicBezTo>
                  <a:cubicBezTo>
                    <a:pt x="482" y="19481"/>
                    <a:pt x="482" y="19481"/>
                    <a:pt x="482" y="19481"/>
                  </a:cubicBezTo>
                  <a:lnTo>
                    <a:pt x="482" y="19481"/>
                  </a:lnTo>
                  <a:cubicBezTo>
                    <a:pt x="408" y="19432"/>
                    <a:pt x="335" y="19381"/>
                    <a:pt x="262" y="19330"/>
                  </a:cubicBezTo>
                  <a:close/>
                  <a:moveTo>
                    <a:pt x="6553" y="0"/>
                  </a:moveTo>
                  <a:cubicBezTo>
                    <a:pt x="6525" y="0"/>
                    <a:pt x="6497" y="1"/>
                    <a:pt x="6468" y="1"/>
                  </a:cubicBezTo>
                  <a:cubicBezTo>
                    <a:pt x="4266" y="1"/>
                    <a:pt x="2203" y="683"/>
                    <a:pt x="497" y="1815"/>
                  </a:cubicBezTo>
                  <a:lnTo>
                    <a:pt x="497" y="1815"/>
                  </a:lnTo>
                  <a:cubicBezTo>
                    <a:pt x="1645" y="1319"/>
                    <a:pt x="2917" y="1040"/>
                    <a:pt x="4266" y="1040"/>
                  </a:cubicBezTo>
                  <a:cubicBezTo>
                    <a:pt x="6437" y="1040"/>
                    <a:pt x="8423" y="1769"/>
                    <a:pt x="10036" y="2979"/>
                  </a:cubicBezTo>
                  <a:cubicBezTo>
                    <a:pt x="10050" y="2978"/>
                    <a:pt x="10065" y="2978"/>
                    <a:pt x="10080" y="2978"/>
                  </a:cubicBezTo>
                  <a:cubicBezTo>
                    <a:pt x="10467" y="2978"/>
                    <a:pt x="10837" y="3171"/>
                    <a:pt x="11121" y="3335"/>
                  </a:cubicBezTo>
                  <a:cubicBezTo>
                    <a:pt x="11323" y="3444"/>
                    <a:pt x="11416" y="3584"/>
                    <a:pt x="11400" y="3739"/>
                  </a:cubicBezTo>
                  <a:cubicBezTo>
                    <a:pt x="11400" y="3785"/>
                    <a:pt x="11369" y="3816"/>
                    <a:pt x="11354" y="3863"/>
                  </a:cubicBezTo>
                  <a:cubicBezTo>
                    <a:pt x="11323" y="3940"/>
                    <a:pt x="11261" y="3987"/>
                    <a:pt x="11199" y="4033"/>
                  </a:cubicBezTo>
                  <a:cubicBezTo>
                    <a:pt x="12843" y="5755"/>
                    <a:pt x="13851" y="8081"/>
                    <a:pt x="13851" y="10656"/>
                  </a:cubicBezTo>
                  <a:cubicBezTo>
                    <a:pt x="13851" y="14797"/>
                    <a:pt x="11261" y="18318"/>
                    <a:pt x="7601" y="19682"/>
                  </a:cubicBezTo>
                  <a:cubicBezTo>
                    <a:pt x="7694" y="19698"/>
                    <a:pt x="7802" y="19713"/>
                    <a:pt x="7880" y="19807"/>
                  </a:cubicBezTo>
                  <a:cubicBezTo>
                    <a:pt x="7942" y="19869"/>
                    <a:pt x="7957" y="19931"/>
                    <a:pt x="7942" y="20008"/>
                  </a:cubicBezTo>
                  <a:cubicBezTo>
                    <a:pt x="7911" y="20148"/>
                    <a:pt x="7787" y="20225"/>
                    <a:pt x="7725" y="20256"/>
                  </a:cubicBezTo>
                  <a:cubicBezTo>
                    <a:pt x="7523" y="20380"/>
                    <a:pt x="7244" y="20427"/>
                    <a:pt x="6918" y="20427"/>
                  </a:cubicBezTo>
                  <a:cubicBezTo>
                    <a:pt x="6794" y="20427"/>
                    <a:pt x="6701" y="20411"/>
                    <a:pt x="6608" y="20411"/>
                  </a:cubicBezTo>
                  <a:cubicBezTo>
                    <a:pt x="6468" y="20396"/>
                    <a:pt x="6298" y="20380"/>
                    <a:pt x="6220" y="20225"/>
                  </a:cubicBezTo>
                  <a:cubicBezTo>
                    <a:pt x="6205" y="20179"/>
                    <a:pt x="6205" y="20148"/>
                    <a:pt x="6205" y="20101"/>
                  </a:cubicBezTo>
                  <a:lnTo>
                    <a:pt x="6205" y="20070"/>
                  </a:lnTo>
                  <a:cubicBezTo>
                    <a:pt x="5569" y="20179"/>
                    <a:pt x="4902" y="20256"/>
                    <a:pt x="4251" y="20256"/>
                  </a:cubicBezTo>
                  <a:cubicBezTo>
                    <a:pt x="2901" y="20256"/>
                    <a:pt x="1645" y="19962"/>
                    <a:pt x="482" y="19481"/>
                  </a:cubicBezTo>
                  <a:lnTo>
                    <a:pt x="482" y="19481"/>
                  </a:lnTo>
                  <a:cubicBezTo>
                    <a:pt x="2192" y="20626"/>
                    <a:pt x="4245" y="21311"/>
                    <a:pt x="6453" y="21311"/>
                  </a:cubicBezTo>
                  <a:cubicBezTo>
                    <a:pt x="12347" y="21311"/>
                    <a:pt x="17108" y="16534"/>
                    <a:pt x="17108" y="10640"/>
                  </a:cubicBezTo>
                  <a:cubicBezTo>
                    <a:pt x="17108" y="4775"/>
                    <a:pt x="12392" y="0"/>
                    <a:pt x="6553" y="0"/>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26"/>
            <p:cNvSpPr/>
            <p:nvPr/>
          </p:nvSpPr>
          <p:spPr>
            <a:xfrm>
              <a:off x="8230138" y="4278600"/>
              <a:ext cx="32200" cy="10650"/>
            </a:xfrm>
            <a:custGeom>
              <a:avLst/>
              <a:gdLst/>
              <a:ahLst/>
              <a:cxnLst/>
              <a:rect l="l" t="t" r="r" b="b"/>
              <a:pathLst>
                <a:path w="1288" h="426" extrusionOk="0">
                  <a:moveTo>
                    <a:pt x="150" y="1"/>
                  </a:moveTo>
                  <a:cubicBezTo>
                    <a:pt x="92" y="1"/>
                    <a:pt x="40" y="24"/>
                    <a:pt x="16" y="84"/>
                  </a:cubicBezTo>
                  <a:cubicBezTo>
                    <a:pt x="0" y="161"/>
                    <a:pt x="16" y="239"/>
                    <a:pt x="93" y="286"/>
                  </a:cubicBezTo>
                  <a:cubicBezTo>
                    <a:pt x="403" y="394"/>
                    <a:pt x="1117" y="425"/>
                    <a:pt x="1132" y="425"/>
                  </a:cubicBezTo>
                  <a:cubicBezTo>
                    <a:pt x="1210" y="425"/>
                    <a:pt x="1272" y="363"/>
                    <a:pt x="1272" y="286"/>
                  </a:cubicBezTo>
                  <a:cubicBezTo>
                    <a:pt x="1287" y="208"/>
                    <a:pt x="1241" y="130"/>
                    <a:pt x="1163" y="130"/>
                  </a:cubicBezTo>
                  <a:cubicBezTo>
                    <a:pt x="962" y="130"/>
                    <a:pt x="419" y="84"/>
                    <a:pt x="202" y="6"/>
                  </a:cubicBezTo>
                  <a:cubicBezTo>
                    <a:pt x="184" y="3"/>
                    <a:pt x="167"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26"/>
            <p:cNvSpPr/>
            <p:nvPr/>
          </p:nvSpPr>
          <p:spPr>
            <a:xfrm>
              <a:off x="8255713" y="3783775"/>
              <a:ext cx="47325" cy="8375"/>
            </a:xfrm>
            <a:custGeom>
              <a:avLst/>
              <a:gdLst/>
              <a:ahLst/>
              <a:cxnLst/>
              <a:rect l="l" t="t" r="r" b="b"/>
              <a:pathLst>
                <a:path w="1893" h="335" extrusionOk="0">
                  <a:moveTo>
                    <a:pt x="796" y="1"/>
                  </a:moveTo>
                  <a:cubicBezTo>
                    <a:pt x="557" y="1"/>
                    <a:pt x="316" y="14"/>
                    <a:pt x="125" y="56"/>
                  </a:cubicBezTo>
                  <a:cubicBezTo>
                    <a:pt x="47" y="71"/>
                    <a:pt x="1" y="149"/>
                    <a:pt x="16" y="226"/>
                  </a:cubicBezTo>
                  <a:cubicBezTo>
                    <a:pt x="32" y="304"/>
                    <a:pt x="94" y="335"/>
                    <a:pt x="156" y="335"/>
                  </a:cubicBezTo>
                  <a:lnTo>
                    <a:pt x="187" y="335"/>
                  </a:lnTo>
                  <a:cubicBezTo>
                    <a:pt x="358" y="304"/>
                    <a:pt x="585" y="294"/>
                    <a:pt x="812" y="294"/>
                  </a:cubicBezTo>
                  <a:cubicBezTo>
                    <a:pt x="1267" y="294"/>
                    <a:pt x="1722" y="335"/>
                    <a:pt x="1722" y="335"/>
                  </a:cubicBezTo>
                  <a:cubicBezTo>
                    <a:pt x="1800" y="335"/>
                    <a:pt x="1877" y="288"/>
                    <a:pt x="1877" y="195"/>
                  </a:cubicBezTo>
                  <a:cubicBezTo>
                    <a:pt x="1893" y="133"/>
                    <a:pt x="1846" y="71"/>
                    <a:pt x="1769" y="56"/>
                  </a:cubicBezTo>
                  <a:cubicBezTo>
                    <a:pt x="1738" y="56"/>
                    <a:pt x="1273" y="1"/>
                    <a:pt x="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26"/>
            <p:cNvSpPr/>
            <p:nvPr/>
          </p:nvSpPr>
          <p:spPr>
            <a:xfrm>
              <a:off x="8315813" y="3798775"/>
              <a:ext cx="12050" cy="12775"/>
            </a:xfrm>
            <a:custGeom>
              <a:avLst/>
              <a:gdLst/>
              <a:ahLst/>
              <a:cxnLst/>
              <a:rect l="l" t="t" r="r" b="b"/>
              <a:pathLst>
                <a:path w="482" h="511" extrusionOk="0">
                  <a:moveTo>
                    <a:pt x="230" y="1"/>
                  </a:moveTo>
                  <a:cubicBezTo>
                    <a:pt x="216" y="1"/>
                    <a:pt x="201" y="4"/>
                    <a:pt x="187" y="14"/>
                  </a:cubicBezTo>
                  <a:cubicBezTo>
                    <a:pt x="156" y="14"/>
                    <a:pt x="109" y="45"/>
                    <a:pt x="78" y="92"/>
                  </a:cubicBezTo>
                  <a:cubicBezTo>
                    <a:pt x="1" y="185"/>
                    <a:pt x="16" y="324"/>
                    <a:pt x="94" y="417"/>
                  </a:cubicBezTo>
                  <a:cubicBezTo>
                    <a:pt x="140" y="479"/>
                    <a:pt x="202" y="510"/>
                    <a:pt x="280" y="510"/>
                  </a:cubicBezTo>
                  <a:cubicBezTo>
                    <a:pt x="326" y="510"/>
                    <a:pt x="373" y="495"/>
                    <a:pt x="404" y="479"/>
                  </a:cubicBezTo>
                  <a:lnTo>
                    <a:pt x="420" y="448"/>
                  </a:lnTo>
                  <a:cubicBezTo>
                    <a:pt x="482" y="386"/>
                    <a:pt x="482" y="309"/>
                    <a:pt x="466" y="231"/>
                  </a:cubicBezTo>
                  <a:cubicBezTo>
                    <a:pt x="451" y="154"/>
                    <a:pt x="389" y="76"/>
                    <a:pt x="326" y="30"/>
                  </a:cubicBezTo>
                  <a:cubicBezTo>
                    <a:pt x="294" y="19"/>
                    <a:pt x="262" y="1"/>
                    <a:pt x="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26"/>
            <p:cNvSpPr/>
            <p:nvPr/>
          </p:nvSpPr>
          <p:spPr>
            <a:xfrm>
              <a:off x="8338688" y="3789425"/>
              <a:ext cx="12450" cy="11275"/>
            </a:xfrm>
            <a:custGeom>
              <a:avLst/>
              <a:gdLst/>
              <a:ahLst/>
              <a:cxnLst/>
              <a:rect l="l" t="t" r="r" b="b"/>
              <a:pathLst>
                <a:path w="498" h="451" extrusionOk="0">
                  <a:moveTo>
                    <a:pt x="404" y="0"/>
                  </a:moveTo>
                  <a:lnTo>
                    <a:pt x="327" y="16"/>
                  </a:lnTo>
                  <a:cubicBezTo>
                    <a:pt x="202" y="31"/>
                    <a:pt x="32" y="78"/>
                    <a:pt x="16" y="217"/>
                  </a:cubicBezTo>
                  <a:cubicBezTo>
                    <a:pt x="1" y="248"/>
                    <a:pt x="16" y="310"/>
                    <a:pt x="32" y="342"/>
                  </a:cubicBezTo>
                  <a:cubicBezTo>
                    <a:pt x="78" y="404"/>
                    <a:pt x="125" y="450"/>
                    <a:pt x="187" y="450"/>
                  </a:cubicBezTo>
                  <a:lnTo>
                    <a:pt x="249" y="450"/>
                  </a:lnTo>
                  <a:cubicBezTo>
                    <a:pt x="327" y="450"/>
                    <a:pt x="389" y="419"/>
                    <a:pt x="451" y="373"/>
                  </a:cubicBezTo>
                  <a:lnTo>
                    <a:pt x="482" y="342"/>
                  </a:lnTo>
                  <a:lnTo>
                    <a:pt x="497" y="93"/>
                  </a:lnTo>
                  <a:lnTo>
                    <a:pt x="435" y="93"/>
                  </a:lnTo>
                  <a:cubicBezTo>
                    <a:pt x="420" y="93"/>
                    <a:pt x="404" y="78"/>
                    <a:pt x="404" y="62"/>
                  </a:cubicBezTo>
                  <a:lnTo>
                    <a:pt x="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26"/>
            <p:cNvSpPr/>
            <p:nvPr/>
          </p:nvSpPr>
          <p:spPr>
            <a:xfrm>
              <a:off x="8383663" y="4216175"/>
              <a:ext cx="9725" cy="9875"/>
            </a:xfrm>
            <a:custGeom>
              <a:avLst/>
              <a:gdLst/>
              <a:ahLst/>
              <a:cxnLst/>
              <a:rect l="l" t="t" r="r" b="b"/>
              <a:pathLst>
                <a:path w="389" h="395" extrusionOk="0">
                  <a:moveTo>
                    <a:pt x="213" y="1"/>
                  </a:moveTo>
                  <a:cubicBezTo>
                    <a:pt x="200" y="1"/>
                    <a:pt x="186" y="3"/>
                    <a:pt x="172" y="6"/>
                  </a:cubicBezTo>
                  <a:lnTo>
                    <a:pt x="187" y="68"/>
                  </a:lnTo>
                  <a:lnTo>
                    <a:pt x="187" y="84"/>
                  </a:lnTo>
                  <a:lnTo>
                    <a:pt x="172" y="22"/>
                  </a:lnTo>
                  <a:lnTo>
                    <a:pt x="1" y="68"/>
                  </a:lnTo>
                  <a:lnTo>
                    <a:pt x="47" y="363"/>
                  </a:lnTo>
                  <a:lnTo>
                    <a:pt x="78" y="379"/>
                  </a:lnTo>
                  <a:cubicBezTo>
                    <a:pt x="94" y="379"/>
                    <a:pt x="125" y="394"/>
                    <a:pt x="156" y="394"/>
                  </a:cubicBezTo>
                  <a:cubicBezTo>
                    <a:pt x="234" y="394"/>
                    <a:pt x="327" y="363"/>
                    <a:pt x="358" y="255"/>
                  </a:cubicBezTo>
                  <a:cubicBezTo>
                    <a:pt x="389" y="208"/>
                    <a:pt x="373" y="130"/>
                    <a:pt x="327" y="68"/>
                  </a:cubicBezTo>
                  <a:cubicBezTo>
                    <a:pt x="291" y="21"/>
                    <a:pt x="25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26"/>
            <p:cNvSpPr/>
            <p:nvPr/>
          </p:nvSpPr>
          <p:spPr>
            <a:xfrm>
              <a:off x="8399188" y="3814225"/>
              <a:ext cx="7775" cy="6625"/>
            </a:xfrm>
            <a:custGeom>
              <a:avLst/>
              <a:gdLst/>
              <a:ahLst/>
              <a:cxnLst/>
              <a:rect l="l" t="t" r="r" b="b"/>
              <a:pathLst>
                <a:path w="311" h="265" extrusionOk="0">
                  <a:moveTo>
                    <a:pt x="47" y="1"/>
                  </a:moveTo>
                  <a:lnTo>
                    <a:pt x="31" y="16"/>
                  </a:lnTo>
                  <a:cubicBezTo>
                    <a:pt x="0" y="78"/>
                    <a:pt x="16" y="172"/>
                    <a:pt x="78" y="234"/>
                  </a:cubicBezTo>
                  <a:cubicBezTo>
                    <a:pt x="109" y="249"/>
                    <a:pt x="155" y="265"/>
                    <a:pt x="186" y="265"/>
                  </a:cubicBezTo>
                  <a:cubicBezTo>
                    <a:pt x="202" y="265"/>
                    <a:pt x="248" y="265"/>
                    <a:pt x="264" y="249"/>
                  </a:cubicBezTo>
                  <a:lnTo>
                    <a:pt x="311" y="234"/>
                  </a:lnTo>
                  <a:lnTo>
                    <a:pt x="311" y="32"/>
                  </a:lnTo>
                  <a:lnTo>
                    <a:pt x="248" y="47"/>
                  </a:lnTo>
                  <a:lnTo>
                    <a:pt x="2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26"/>
            <p:cNvSpPr/>
            <p:nvPr/>
          </p:nvSpPr>
          <p:spPr>
            <a:xfrm>
              <a:off x="8416238" y="3823150"/>
              <a:ext cx="12050" cy="10875"/>
            </a:xfrm>
            <a:custGeom>
              <a:avLst/>
              <a:gdLst/>
              <a:ahLst/>
              <a:cxnLst/>
              <a:rect l="l" t="t" r="r" b="b"/>
              <a:pathLst>
                <a:path w="482" h="435" extrusionOk="0">
                  <a:moveTo>
                    <a:pt x="280" y="1"/>
                  </a:moveTo>
                  <a:cubicBezTo>
                    <a:pt x="171" y="1"/>
                    <a:pt x="78" y="63"/>
                    <a:pt x="32" y="140"/>
                  </a:cubicBezTo>
                  <a:cubicBezTo>
                    <a:pt x="16" y="202"/>
                    <a:pt x="1" y="264"/>
                    <a:pt x="32" y="311"/>
                  </a:cubicBezTo>
                  <a:cubicBezTo>
                    <a:pt x="47" y="373"/>
                    <a:pt x="94" y="419"/>
                    <a:pt x="156" y="435"/>
                  </a:cubicBezTo>
                  <a:lnTo>
                    <a:pt x="171" y="435"/>
                  </a:lnTo>
                  <a:lnTo>
                    <a:pt x="482" y="342"/>
                  </a:lnTo>
                  <a:lnTo>
                    <a:pt x="466" y="280"/>
                  </a:lnTo>
                  <a:lnTo>
                    <a:pt x="466" y="218"/>
                  </a:lnTo>
                  <a:cubicBezTo>
                    <a:pt x="466" y="156"/>
                    <a:pt x="482" y="109"/>
                    <a:pt x="420" y="47"/>
                  </a:cubicBezTo>
                  <a:cubicBezTo>
                    <a:pt x="404" y="32"/>
                    <a:pt x="357"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26"/>
            <p:cNvSpPr/>
            <p:nvPr/>
          </p:nvSpPr>
          <p:spPr>
            <a:xfrm>
              <a:off x="8436413" y="3868125"/>
              <a:ext cx="27925" cy="26775"/>
            </a:xfrm>
            <a:custGeom>
              <a:avLst/>
              <a:gdLst/>
              <a:ahLst/>
              <a:cxnLst/>
              <a:rect l="l" t="t" r="r" b="b"/>
              <a:pathLst>
                <a:path w="1117" h="1071" extrusionOk="0">
                  <a:moveTo>
                    <a:pt x="155" y="1"/>
                  </a:moveTo>
                  <a:cubicBezTo>
                    <a:pt x="120" y="1"/>
                    <a:pt x="86" y="16"/>
                    <a:pt x="62" y="47"/>
                  </a:cubicBezTo>
                  <a:cubicBezTo>
                    <a:pt x="0" y="109"/>
                    <a:pt x="0" y="202"/>
                    <a:pt x="78" y="264"/>
                  </a:cubicBezTo>
                  <a:cubicBezTo>
                    <a:pt x="326" y="497"/>
                    <a:pt x="869" y="1040"/>
                    <a:pt x="869" y="1040"/>
                  </a:cubicBezTo>
                  <a:cubicBezTo>
                    <a:pt x="884" y="1055"/>
                    <a:pt x="931" y="1071"/>
                    <a:pt x="962" y="1071"/>
                  </a:cubicBezTo>
                  <a:cubicBezTo>
                    <a:pt x="1008" y="1071"/>
                    <a:pt x="1039" y="1055"/>
                    <a:pt x="1070" y="1040"/>
                  </a:cubicBezTo>
                  <a:cubicBezTo>
                    <a:pt x="1117" y="978"/>
                    <a:pt x="1117" y="885"/>
                    <a:pt x="1070" y="823"/>
                  </a:cubicBezTo>
                  <a:cubicBezTo>
                    <a:pt x="1039" y="807"/>
                    <a:pt x="528" y="280"/>
                    <a:pt x="248" y="47"/>
                  </a:cubicBezTo>
                  <a:cubicBezTo>
                    <a:pt x="225" y="16"/>
                    <a:pt x="19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26"/>
            <p:cNvSpPr/>
            <p:nvPr/>
          </p:nvSpPr>
          <p:spPr>
            <a:xfrm>
              <a:off x="8439888" y="3842725"/>
              <a:ext cx="33000" cy="33175"/>
            </a:xfrm>
            <a:custGeom>
              <a:avLst/>
              <a:gdLst/>
              <a:ahLst/>
              <a:cxnLst/>
              <a:rect l="l" t="t" r="r" b="b"/>
              <a:pathLst>
                <a:path w="1320" h="1327" extrusionOk="0">
                  <a:moveTo>
                    <a:pt x="157" y="0"/>
                  </a:moveTo>
                  <a:cubicBezTo>
                    <a:pt x="117" y="0"/>
                    <a:pt x="80" y="20"/>
                    <a:pt x="63" y="55"/>
                  </a:cubicBezTo>
                  <a:cubicBezTo>
                    <a:pt x="1" y="117"/>
                    <a:pt x="16" y="210"/>
                    <a:pt x="78" y="257"/>
                  </a:cubicBezTo>
                  <a:cubicBezTo>
                    <a:pt x="466" y="582"/>
                    <a:pt x="1040" y="1280"/>
                    <a:pt x="1040" y="1280"/>
                  </a:cubicBezTo>
                  <a:cubicBezTo>
                    <a:pt x="1055" y="1311"/>
                    <a:pt x="1118" y="1327"/>
                    <a:pt x="1164" y="1327"/>
                  </a:cubicBezTo>
                  <a:cubicBezTo>
                    <a:pt x="1195" y="1327"/>
                    <a:pt x="1211" y="1311"/>
                    <a:pt x="1257" y="1296"/>
                  </a:cubicBezTo>
                  <a:cubicBezTo>
                    <a:pt x="1304" y="1265"/>
                    <a:pt x="1319" y="1156"/>
                    <a:pt x="1257" y="1110"/>
                  </a:cubicBezTo>
                  <a:cubicBezTo>
                    <a:pt x="1242" y="1063"/>
                    <a:pt x="652" y="365"/>
                    <a:pt x="249" y="40"/>
                  </a:cubicBezTo>
                  <a:cubicBezTo>
                    <a:pt x="222" y="12"/>
                    <a:pt x="189"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26"/>
            <p:cNvSpPr/>
            <p:nvPr/>
          </p:nvSpPr>
          <p:spPr>
            <a:xfrm>
              <a:off x="8467813" y="4098900"/>
              <a:ext cx="8950" cy="10050"/>
            </a:xfrm>
            <a:custGeom>
              <a:avLst/>
              <a:gdLst/>
              <a:ahLst/>
              <a:cxnLst/>
              <a:rect l="l" t="t" r="r" b="b"/>
              <a:pathLst>
                <a:path w="358" h="402" extrusionOk="0">
                  <a:moveTo>
                    <a:pt x="129" y="0"/>
                  </a:moveTo>
                  <a:cubicBezTo>
                    <a:pt x="100" y="0"/>
                    <a:pt x="72" y="9"/>
                    <a:pt x="47" y="29"/>
                  </a:cubicBezTo>
                  <a:lnTo>
                    <a:pt x="32" y="44"/>
                  </a:lnTo>
                  <a:lnTo>
                    <a:pt x="32" y="60"/>
                  </a:lnTo>
                  <a:cubicBezTo>
                    <a:pt x="1" y="122"/>
                    <a:pt x="1" y="215"/>
                    <a:pt x="32" y="293"/>
                  </a:cubicBezTo>
                  <a:cubicBezTo>
                    <a:pt x="47" y="355"/>
                    <a:pt x="125" y="401"/>
                    <a:pt x="187" y="401"/>
                  </a:cubicBezTo>
                  <a:cubicBezTo>
                    <a:pt x="218" y="401"/>
                    <a:pt x="233" y="370"/>
                    <a:pt x="264" y="370"/>
                  </a:cubicBezTo>
                  <a:cubicBezTo>
                    <a:pt x="342" y="262"/>
                    <a:pt x="357" y="169"/>
                    <a:pt x="295" y="91"/>
                  </a:cubicBezTo>
                  <a:cubicBezTo>
                    <a:pt x="253" y="38"/>
                    <a:pt x="190"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26"/>
            <p:cNvSpPr/>
            <p:nvPr/>
          </p:nvSpPr>
          <p:spPr>
            <a:xfrm>
              <a:off x="8477513" y="3883575"/>
              <a:ext cx="26775" cy="33825"/>
            </a:xfrm>
            <a:custGeom>
              <a:avLst/>
              <a:gdLst/>
              <a:ahLst/>
              <a:cxnLst/>
              <a:rect l="l" t="t" r="r" b="b"/>
              <a:pathLst>
                <a:path w="1071" h="1353" extrusionOk="0">
                  <a:moveTo>
                    <a:pt x="169" y="1"/>
                  </a:moveTo>
                  <a:cubicBezTo>
                    <a:pt x="134" y="1"/>
                    <a:pt x="98" y="13"/>
                    <a:pt x="62" y="34"/>
                  </a:cubicBezTo>
                  <a:cubicBezTo>
                    <a:pt x="0" y="81"/>
                    <a:pt x="0" y="174"/>
                    <a:pt x="47" y="220"/>
                  </a:cubicBezTo>
                  <a:cubicBezTo>
                    <a:pt x="373" y="608"/>
                    <a:pt x="760" y="1244"/>
                    <a:pt x="760" y="1275"/>
                  </a:cubicBezTo>
                  <a:cubicBezTo>
                    <a:pt x="776" y="1306"/>
                    <a:pt x="838" y="1352"/>
                    <a:pt x="884" y="1352"/>
                  </a:cubicBezTo>
                  <a:cubicBezTo>
                    <a:pt x="900" y="1352"/>
                    <a:pt x="931" y="1352"/>
                    <a:pt x="962" y="1321"/>
                  </a:cubicBezTo>
                  <a:cubicBezTo>
                    <a:pt x="1055" y="1290"/>
                    <a:pt x="1070" y="1213"/>
                    <a:pt x="1039" y="1135"/>
                  </a:cubicBezTo>
                  <a:cubicBezTo>
                    <a:pt x="1008" y="1120"/>
                    <a:pt x="652" y="453"/>
                    <a:pt x="279" y="50"/>
                  </a:cubicBezTo>
                  <a:cubicBezTo>
                    <a:pt x="246" y="16"/>
                    <a:pt x="208"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26"/>
            <p:cNvSpPr/>
            <p:nvPr/>
          </p:nvSpPr>
          <p:spPr>
            <a:xfrm>
              <a:off x="8480213" y="3937150"/>
              <a:ext cx="9725" cy="9325"/>
            </a:xfrm>
            <a:custGeom>
              <a:avLst/>
              <a:gdLst/>
              <a:ahLst/>
              <a:cxnLst/>
              <a:rect l="l" t="t" r="r" b="b"/>
              <a:pathLst>
                <a:path w="389" h="373" extrusionOk="0">
                  <a:moveTo>
                    <a:pt x="16" y="0"/>
                  </a:moveTo>
                  <a:lnTo>
                    <a:pt x="16" y="47"/>
                  </a:lnTo>
                  <a:cubicBezTo>
                    <a:pt x="16" y="94"/>
                    <a:pt x="1" y="171"/>
                    <a:pt x="32" y="249"/>
                  </a:cubicBezTo>
                  <a:cubicBezTo>
                    <a:pt x="47" y="311"/>
                    <a:pt x="125" y="373"/>
                    <a:pt x="202" y="373"/>
                  </a:cubicBezTo>
                  <a:lnTo>
                    <a:pt x="249" y="373"/>
                  </a:lnTo>
                  <a:cubicBezTo>
                    <a:pt x="327" y="357"/>
                    <a:pt x="389" y="249"/>
                    <a:pt x="358" y="171"/>
                  </a:cubicBezTo>
                  <a:lnTo>
                    <a:pt x="2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26"/>
            <p:cNvSpPr/>
            <p:nvPr/>
          </p:nvSpPr>
          <p:spPr>
            <a:xfrm>
              <a:off x="8501163" y="3927400"/>
              <a:ext cx="12825" cy="11325"/>
            </a:xfrm>
            <a:custGeom>
              <a:avLst/>
              <a:gdLst/>
              <a:ahLst/>
              <a:cxnLst/>
              <a:rect l="l" t="t" r="r" b="b"/>
              <a:pathLst>
                <a:path w="513" h="453" extrusionOk="0">
                  <a:moveTo>
                    <a:pt x="293" y="1"/>
                  </a:moveTo>
                  <a:cubicBezTo>
                    <a:pt x="216" y="1"/>
                    <a:pt x="139" y="32"/>
                    <a:pt x="93" y="96"/>
                  </a:cubicBezTo>
                  <a:cubicBezTo>
                    <a:pt x="0" y="220"/>
                    <a:pt x="47" y="375"/>
                    <a:pt x="140" y="452"/>
                  </a:cubicBezTo>
                  <a:lnTo>
                    <a:pt x="217" y="452"/>
                  </a:lnTo>
                  <a:cubicBezTo>
                    <a:pt x="311" y="452"/>
                    <a:pt x="388" y="406"/>
                    <a:pt x="450" y="328"/>
                  </a:cubicBezTo>
                  <a:cubicBezTo>
                    <a:pt x="512" y="251"/>
                    <a:pt x="512" y="127"/>
                    <a:pt x="450" y="49"/>
                  </a:cubicBezTo>
                  <a:cubicBezTo>
                    <a:pt x="405" y="17"/>
                    <a:pt x="349"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26"/>
            <p:cNvSpPr/>
            <p:nvPr/>
          </p:nvSpPr>
          <p:spPr>
            <a:xfrm>
              <a:off x="8523263" y="4011200"/>
              <a:ext cx="3125" cy="34925"/>
            </a:xfrm>
            <a:custGeom>
              <a:avLst/>
              <a:gdLst/>
              <a:ahLst/>
              <a:cxnLst/>
              <a:rect l="l" t="t" r="r" b="b"/>
              <a:pathLst>
                <a:path w="125" h="1397" extrusionOk="0">
                  <a:moveTo>
                    <a:pt x="124" y="1"/>
                  </a:moveTo>
                  <a:lnTo>
                    <a:pt x="124" y="1"/>
                  </a:lnTo>
                  <a:cubicBezTo>
                    <a:pt x="47" y="32"/>
                    <a:pt x="0" y="109"/>
                    <a:pt x="16" y="187"/>
                  </a:cubicBezTo>
                  <a:cubicBezTo>
                    <a:pt x="16" y="187"/>
                    <a:pt x="83" y="637"/>
                    <a:pt x="89" y="1063"/>
                  </a:cubicBezTo>
                  <a:lnTo>
                    <a:pt x="89" y="1063"/>
                  </a:lnTo>
                  <a:lnTo>
                    <a:pt x="124" y="1"/>
                  </a:lnTo>
                  <a:close/>
                  <a:moveTo>
                    <a:pt x="89" y="1063"/>
                  </a:moveTo>
                  <a:lnTo>
                    <a:pt x="78" y="1397"/>
                  </a:lnTo>
                  <a:cubicBezTo>
                    <a:pt x="88" y="1293"/>
                    <a:pt x="91" y="1179"/>
                    <a:pt x="89" y="10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26"/>
            <p:cNvSpPr/>
            <p:nvPr/>
          </p:nvSpPr>
          <p:spPr>
            <a:xfrm>
              <a:off x="8503488" y="4132950"/>
              <a:ext cx="8950" cy="10125"/>
            </a:xfrm>
            <a:custGeom>
              <a:avLst/>
              <a:gdLst/>
              <a:ahLst/>
              <a:cxnLst/>
              <a:rect l="l" t="t" r="r" b="b"/>
              <a:pathLst>
                <a:path w="358" h="405" extrusionOk="0">
                  <a:moveTo>
                    <a:pt x="311" y="1"/>
                  </a:moveTo>
                  <a:lnTo>
                    <a:pt x="16" y="47"/>
                  </a:lnTo>
                  <a:lnTo>
                    <a:pt x="16" y="78"/>
                  </a:lnTo>
                  <a:cubicBezTo>
                    <a:pt x="16" y="140"/>
                    <a:pt x="0" y="202"/>
                    <a:pt x="16" y="280"/>
                  </a:cubicBezTo>
                  <a:cubicBezTo>
                    <a:pt x="31" y="358"/>
                    <a:pt x="109" y="404"/>
                    <a:pt x="187" y="404"/>
                  </a:cubicBezTo>
                  <a:lnTo>
                    <a:pt x="202" y="404"/>
                  </a:lnTo>
                  <a:cubicBezTo>
                    <a:pt x="311" y="404"/>
                    <a:pt x="357" y="311"/>
                    <a:pt x="357" y="233"/>
                  </a:cubicBezTo>
                  <a:cubicBezTo>
                    <a:pt x="357" y="156"/>
                    <a:pt x="342" y="94"/>
                    <a:pt x="326" y="47"/>
                  </a:cubicBezTo>
                  <a:lnTo>
                    <a:pt x="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26"/>
            <p:cNvSpPr/>
            <p:nvPr/>
          </p:nvSpPr>
          <p:spPr>
            <a:xfrm>
              <a:off x="8494188" y="4064450"/>
              <a:ext cx="34525" cy="56500"/>
            </a:xfrm>
            <a:custGeom>
              <a:avLst/>
              <a:gdLst/>
              <a:ahLst/>
              <a:cxnLst/>
              <a:rect l="l" t="t" r="r" b="b"/>
              <a:pathLst>
                <a:path w="1381" h="2260" extrusionOk="0">
                  <a:moveTo>
                    <a:pt x="814" y="1"/>
                  </a:moveTo>
                  <a:cubicBezTo>
                    <a:pt x="787" y="1"/>
                    <a:pt x="759" y="4"/>
                    <a:pt x="729" y="11"/>
                  </a:cubicBezTo>
                  <a:cubicBezTo>
                    <a:pt x="559" y="42"/>
                    <a:pt x="481" y="182"/>
                    <a:pt x="419" y="306"/>
                  </a:cubicBezTo>
                  <a:cubicBezTo>
                    <a:pt x="233" y="694"/>
                    <a:pt x="93" y="1112"/>
                    <a:pt x="31" y="1562"/>
                  </a:cubicBezTo>
                  <a:cubicBezTo>
                    <a:pt x="0" y="1857"/>
                    <a:pt x="155" y="2136"/>
                    <a:pt x="403" y="2244"/>
                  </a:cubicBezTo>
                  <a:cubicBezTo>
                    <a:pt x="450" y="2260"/>
                    <a:pt x="496" y="2260"/>
                    <a:pt x="543" y="2260"/>
                  </a:cubicBezTo>
                  <a:cubicBezTo>
                    <a:pt x="791" y="2260"/>
                    <a:pt x="931" y="1981"/>
                    <a:pt x="962" y="1888"/>
                  </a:cubicBezTo>
                  <a:cubicBezTo>
                    <a:pt x="1179" y="1485"/>
                    <a:pt x="1381" y="942"/>
                    <a:pt x="1225" y="399"/>
                  </a:cubicBezTo>
                  <a:cubicBezTo>
                    <a:pt x="1170" y="206"/>
                    <a:pt x="1030" y="1"/>
                    <a:pt x="8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26"/>
            <p:cNvSpPr/>
            <p:nvPr/>
          </p:nvSpPr>
          <p:spPr>
            <a:xfrm>
              <a:off x="8493013" y="4034075"/>
              <a:ext cx="11275" cy="26400"/>
            </a:xfrm>
            <a:custGeom>
              <a:avLst/>
              <a:gdLst/>
              <a:ahLst/>
              <a:cxnLst/>
              <a:rect l="l" t="t" r="r" b="b"/>
              <a:pathLst>
                <a:path w="451" h="1056" extrusionOk="0">
                  <a:moveTo>
                    <a:pt x="264" y="1"/>
                  </a:moveTo>
                  <a:cubicBezTo>
                    <a:pt x="171" y="1"/>
                    <a:pt x="125" y="78"/>
                    <a:pt x="125" y="156"/>
                  </a:cubicBezTo>
                  <a:cubicBezTo>
                    <a:pt x="125" y="156"/>
                    <a:pt x="156" y="590"/>
                    <a:pt x="47" y="838"/>
                  </a:cubicBezTo>
                  <a:cubicBezTo>
                    <a:pt x="1" y="916"/>
                    <a:pt x="47" y="993"/>
                    <a:pt x="125" y="1024"/>
                  </a:cubicBezTo>
                  <a:cubicBezTo>
                    <a:pt x="140" y="1024"/>
                    <a:pt x="156" y="1055"/>
                    <a:pt x="171" y="1055"/>
                  </a:cubicBezTo>
                  <a:cubicBezTo>
                    <a:pt x="233" y="1055"/>
                    <a:pt x="295" y="1009"/>
                    <a:pt x="311" y="978"/>
                  </a:cubicBezTo>
                  <a:cubicBezTo>
                    <a:pt x="450" y="637"/>
                    <a:pt x="419" y="171"/>
                    <a:pt x="419" y="140"/>
                  </a:cubicBezTo>
                  <a:cubicBezTo>
                    <a:pt x="419" y="63"/>
                    <a:pt x="326"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26"/>
            <p:cNvSpPr/>
            <p:nvPr/>
          </p:nvSpPr>
          <p:spPr>
            <a:xfrm>
              <a:off x="8493013" y="3962350"/>
              <a:ext cx="12425" cy="9725"/>
            </a:xfrm>
            <a:custGeom>
              <a:avLst/>
              <a:gdLst/>
              <a:ahLst/>
              <a:cxnLst/>
              <a:rect l="l" t="t" r="r" b="b"/>
              <a:pathLst>
                <a:path w="497" h="389" extrusionOk="0">
                  <a:moveTo>
                    <a:pt x="233" y="1"/>
                  </a:moveTo>
                  <a:cubicBezTo>
                    <a:pt x="156" y="1"/>
                    <a:pt x="125" y="16"/>
                    <a:pt x="63" y="63"/>
                  </a:cubicBezTo>
                  <a:cubicBezTo>
                    <a:pt x="16" y="94"/>
                    <a:pt x="1" y="140"/>
                    <a:pt x="1" y="187"/>
                  </a:cubicBezTo>
                  <a:cubicBezTo>
                    <a:pt x="32" y="295"/>
                    <a:pt x="109" y="373"/>
                    <a:pt x="202" y="388"/>
                  </a:cubicBezTo>
                  <a:lnTo>
                    <a:pt x="264" y="388"/>
                  </a:lnTo>
                  <a:cubicBezTo>
                    <a:pt x="342" y="388"/>
                    <a:pt x="388" y="373"/>
                    <a:pt x="450" y="357"/>
                  </a:cubicBezTo>
                  <a:lnTo>
                    <a:pt x="497" y="326"/>
                  </a:lnTo>
                  <a:lnTo>
                    <a:pt x="450" y="32"/>
                  </a:lnTo>
                  <a:lnTo>
                    <a:pt x="419" y="32"/>
                  </a:lnTo>
                  <a:cubicBezTo>
                    <a:pt x="373" y="16"/>
                    <a:pt x="295"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26"/>
            <p:cNvSpPr/>
            <p:nvPr/>
          </p:nvSpPr>
          <p:spPr>
            <a:xfrm>
              <a:off x="8463938" y="4185700"/>
              <a:ext cx="11650" cy="10475"/>
            </a:xfrm>
            <a:custGeom>
              <a:avLst/>
              <a:gdLst/>
              <a:ahLst/>
              <a:cxnLst/>
              <a:rect l="l" t="t" r="r" b="b"/>
              <a:pathLst>
                <a:path w="466" h="419" extrusionOk="0">
                  <a:moveTo>
                    <a:pt x="373" y="0"/>
                  </a:moveTo>
                  <a:cubicBezTo>
                    <a:pt x="311" y="0"/>
                    <a:pt x="218" y="0"/>
                    <a:pt x="156" y="16"/>
                  </a:cubicBezTo>
                  <a:cubicBezTo>
                    <a:pt x="78" y="62"/>
                    <a:pt x="0" y="140"/>
                    <a:pt x="31" y="233"/>
                  </a:cubicBezTo>
                  <a:cubicBezTo>
                    <a:pt x="47" y="295"/>
                    <a:pt x="62" y="341"/>
                    <a:pt x="109" y="372"/>
                  </a:cubicBezTo>
                  <a:cubicBezTo>
                    <a:pt x="140" y="388"/>
                    <a:pt x="187" y="419"/>
                    <a:pt x="218" y="419"/>
                  </a:cubicBezTo>
                  <a:cubicBezTo>
                    <a:pt x="233" y="419"/>
                    <a:pt x="280" y="419"/>
                    <a:pt x="295" y="388"/>
                  </a:cubicBezTo>
                  <a:cubicBezTo>
                    <a:pt x="388" y="357"/>
                    <a:pt x="466" y="279"/>
                    <a:pt x="450" y="155"/>
                  </a:cubicBezTo>
                  <a:lnTo>
                    <a:pt x="419" y="155"/>
                  </a:lnTo>
                  <a:cubicBezTo>
                    <a:pt x="435" y="124"/>
                    <a:pt x="419" y="62"/>
                    <a:pt x="419" y="47"/>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26"/>
            <p:cNvSpPr/>
            <p:nvPr/>
          </p:nvSpPr>
          <p:spPr>
            <a:xfrm>
              <a:off x="8447663" y="4127150"/>
              <a:ext cx="45000" cy="48100"/>
            </a:xfrm>
            <a:custGeom>
              <a:avLst/>
              <a:gdLst/>
              <a:ahLst/>
              <a:cxnLst/>
              <a:rect l="l" t="t" r="r" b="b"/>
              <a:pathLst>
                <a:path w="1800" h="1924" extrusionOk="0">
                  <a:moveTo>
                    <a:pt x="1318" y="0"/>
                  </a:moveTo>
                  <a:cubicBezTo>
                    <a:pt x="1194" y="217"/>
                    <a:pt x="1086" y="419"/>
                    <a:pt x="993" y="636"/>
                  </a:cubicBezTo>
                  <a:lnTo>
                    <a:pt x="791" y="217"/>
                  </a:lnTo>
                  <a:cubicBezTo>
                    <a:pt x="768" y="160"/>
                    <a:pt x="719" y="128"/>
                    <a:pt x="664" y="128"/>
                  </a:cubicBezTo>
                  <a:cubicBezTo>
                    <a:pt x="645" y="128"/>
                    <a:pt x="625" y="132"/>
                    <a:pt x="605" y="140"/>
                  </a:cubicBezTo>
                  <a:cubicBezTo>
                    <a:pt x="527" y="171"/>
                    <a:pt x="496" y="248"/>
                    <a:pt x="527" y="326"/>
                  </a:cubicBezTo>
                  <a:lnTo>
                    <a:pt x="729" y="807"/>
                  </a:lnTo>
                  <a:cubicBezTo>
                    <a:pt x="543" y="915"/>
                    <a:pt x="326" y="1008"/>
                    <a:pt x="140" y="1117"/>
                  </a:cubicBezTo>
                  <a:cubicBezTo>
                    <a:pt x="16" y="1179"/>
                    <a:pt x="0" y="1256"/>
                    <a:pt x="31" y="1334"/>
                  </a:cubicBezTo>
                  <a:cubicBezTo>
                    <a:pt x="47" y="1396"/>
                    <a:pt x="109" y="1412"/>
                    <a:pt x="171" y="1412"/>
                  </a:cubicBezTo>
                  <a:cubicBezTo>
                    <a:pt x="186" y="1412"/>
                    <a:pt x="217" y="1412"/>
                    <a:pt x="248" y="1396"/>
                  </a:cubicBezTo>
                  <a:cubicBezTo>
                    <a:pt x="419" y="1303"/>
                    <a:pt x="574" y="1225"/>
                    <a:pt x="760" y="1148"/>
                  </a:cubicBezTo>
                  <a:lnTo>
                    <a:pt x="760" y="1148"/>
                  </a:lnTo>
                  <a:cubicBezTo>
                    <a:pt x="651" y="1380"/>
                    <a:pt x="574" y="1613"/>
                    <a:pt x="496" y="1846"/>
                  </a:cubicBezTo>
                  <a:lnTo>
                    <a:pt x="776" y="1923"/>
                  </a:lnTo>
                  <a:cubicBezTo>
                    <a:pt x="838" y="1753"/>
                    <a:pt x="884" y="1567"/>
                    <a:pt x="962" y="1396"/>
                  </a:cubicBezTo>
                  <a:lnTo>
                    <a:pt x="1086" y="1644"/>
                  </a:lnTo>
                  <a:cubicBezTo>
                    <a:pt x="1101" y="1706"/>
                    <a:pt x="1163" y="1722"/>
                    <a:pt x="1225" y="1722"/>
                  </a:cubicBezTo>
                  <a:cubicBezTo>
                    <a:pt x="1241" y="1722"/>
                    <a:pt x="1256" y="1722"/>
                    <a:pt x="1272" y="1706"/>
                  </a:cubicBezTo>
                  <a:cubicBezTo>
                    <a:pt x="1349" y="1660"/>
                    <a:pt x="1380" y="1582"/>
                    <a:pt x="1349" y="1505"/>
                  </a:cubicBezTo>
                  <a:lnTo>
                    <a:pt x="1117" y="993"/>
                  </a:lnTo>
                  <a:cubicBezTo>
                    <a:pt x="1148" y="962"/>
                    <a:pt x="1148" y="931"/>
                    <a:pt x="1163" y="915"/>
                  </a:cubicBezTo>
                  <a:cubicBezTo>
                    <a:pt x="1334" y="838"/>
                    <a:pt x="1504" y="729"/>
                    <a:pt x="1706" y="652"/>
                  </a:cubicBezTo>
                  <a:cubicBezTo>
                    <a:pt x="1784" y="621"/>
                    <a:pt x="1799" y="543"/>
                    <a:pt x="1784" y="465"/>
                  </a:cubicBezTo>
                  <a:cubicBezTo>
                    <a:pt x="1748" y="405"/>
                    <a:pt x="1693" y="382"/>
                    <a:pt x="1634" y="382"/>
                  </a:cubicBezTo>
                  <a:cubicBezTo>
                    <a:pt x="1617" y="382"/>
                    <a:pt x="1599" y="384"/>
                    <a:pt x="1582" y="388"/>
                  </a:cubicBezTo>
                  <a:cubicBezTo>
                    <a:pt x="1504" y="419"/>
                    <a:pt x="1427" y="465"/>
                    <a:pt x="1380" y="481"/>
                  </a:cubicBezTo>
                  <a:cubicBezTo>
                    <a:pt x="1427" y="372"/>
                    <a:pt x="1489" y="248"/>
                    <a:pt x="1567" y="140"/>
                  </a:cubicBezTo>
                  <a:lnTo>
                    <a:pt x="1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26"/>
            <p:cNvSpPr/>
            <p:nvPr/>
          </p:nvSpPr>
          <p:spPr>
            <a:xfrm>
              <a:off x="8431763" y="4227700"/>
              <a:ext cx="9700" cy="9575"/>
            </a:xfrm>
            <a:custGeom>
              <a:avLst/>
              <a:gdLst/>
              <a:ahLst/>
              <a:cxnLst/>
              <a:rect l="l" t="t" r="r" b="b"/>
              <a:pathLst>
                <a:path w="388" h="383" extrusionOk="0">
                  <a:moveTo>
                    <a:pt x="198" y="1"/>
                  </a:moveTo>
                  <a:cubicBezTo>
                    <a:pt x="136" y="1"/>
                    <a:pt x="71" y="29"/>
                    <a:pt x="31" y="88"/>
                  </a:cubicBezTo>
                  <a:cubicBezTo>
                    <a:pt x="0" y="135"/>
                    <a:pt x="0" y="181"/>
                    <a:pt x="16" y="243"/>
                  </a:cubicBezTo>
                  <a:cubicBezTo>
                    <a:pt x="31" y="321"/>
                    <a:pt x="109" y="383"/>
                    <a:pt x="202" y="383"/>
                  </a:cubicBezTo>
                  <a:cubicBezTo>
                    <a:pt x="248" y="383"/>
                    <a:pt x="279" y="367"/>
                    <a:pt x="295" y="336"/>
                  </a:cubicBezTo>
                  <a:cubicBezTo>
                    <a:pt x="357" y="305"/>
                    <a:pt x="388" y="243"/>
                    <a:pt x="388" y="181"/>
                  </a:cubicBezTo>
                  <a:cubicBezTo>
                    <a:pt x="388" y="135"/>
                    <a:pt x="357" y="73"/>
                    <a:pt x="295" y="26"/>
                  </a:cubicBezTo>
                  <a:cubicBezTo>
                    <a:pt x="267" y="9"/>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26"/>
            <p:cNvSpPr/>
            <p:nvPr/>
          </p:nvSpPr>
          <p:spPr>
            <a:xfrm>
              <a:off x="8423988" y="4179475"/>
              <a:ext cx="9350" cy="9725"/>
            </a:xfrm>
            <a:custGeom>
              <a:avLst/>
              <a:gdLst/>
              <a:ahLst/>
              <a:cxnLst/>
              <a:rect l="l" t="t" r="r" b="b"/>
              <a:pathLst>
                <a:path w="374" h="389" extrusionOk="0">
                  <a:moveTo>
                    <a:pt x="218" y="1"/>
                  </a:moveTo>
                  <a:cubicBezTo>
                    <a:pt x="172" y="1"/>
                    <a:pt x="110" y="16"/>
                    <a:pt x="78" y="78"/>
                  </a:cubicBezTo>
                  <a:cubicBezTo>
                    <a:pt x="16" y="156"/>
                    <a:pt x="1" y="218"/>
                    <a:pt x="16" y="280"/>
                  </a:cubicBezTo>
                  <a:cubicBezTo>
                    <a:pt x="32" y="327"/>
                    <a:pt x="94" y="373"/>
                    <a:pt x="156" y="389"/>
                  </a:cubicBezTo>
                  <a:lnTo>
                    <a:pt x="203" y="389"/>
                  </a:lnTo>
                  <a:cubicBezTo>
                    <a:pt x="249" y="389"/>
                    <a:pt x="311" y="373"/>
                    <a:pt x="327" y="358"/>
                  </a:cubicBezTo>
                  <a:cubicBezTo>
                    <a:pt x="358" y="311"/>
                    <a:pt x="373" y="249"/>
                    <a:pt x="373" y="172"/>
                  </a:cubicBezTo>
                  <a:cubicBezTo>
                    <a:pt x="358" y="125"/>
                    <a:pt x="327" y="63"/>
                    <a:pt x="280" y="47"/>
                  </a:cubicBezTo>
                  <a:lnTo>
                    <a:pt x="265" y="78"/>
                  </a:lnTo>
                  <a:lnTo>
                    <a:pt x="218" y="63"/>
                  </a:ln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26"/>
            <p:cNvSpPr/>
            <p:nvPr/>
          </p:nvSpPr>
          <p:spPr>
            <a:xfrm>
              <a:off x="8413913" y="4216175"/>
              <a:ext cx="10500" cy="9875"/>
            </a:xfrm>
            <a:custGeom>
              <a:avLst/>
              <a:gdLst/>
              <a:ahLst/>
              <a:cxnLst/>
              <a:rect l="l" t="t" r="r" b="b"/>
              <a:pathLst>
                <a:path w="420" h="395" extrusionOk="0">
                  <a:moveTo>
                    <a:pt x="206" y="0"/>
                  </a:moveTo>
                  <a:cubicBezTo>
                    <a:pt x="140" y="0"/>
                    <a:pt x="75" y="35"/>
                    <a:pt x="32" y="99"/>
                  </a:cubicBezTo>
                  <a:cubicBezTo>
                    <a:pt x="1" y="146"/>
                    <a:pt x="1" y="208"/>
                    <a:pt x="1" y="255"/>
                  </a:cubicBezTo>
                  <a:cubicBezTo>
                    <a:pt x="32" y="317"/>
                    <a:pt x="63" y="348"/>
                    <a:pt x="109" y="379"/>
                  </a:cubicBezTo>
                  <a:cubicBezTo>
                    <a:pt x="125" y="394"/>
                    <a:pt x="156" y="394"/>
                    <a:pt x="187" y="394"/>
                  </a:cubicBezTo>
                  <a:cubicBezTo>
                    <a:pt x="280" y="394"/>
                    <a:pt x="342" y="363"/>
                    <a:pt x="373" y="301"/>
                  </a:cubicBezTo>
                  <a:cubicBezTo>
                    <a:pt x="419" y="208"/>
                    <a:pt x="388" y="84"/>
                    <a:pt x="295" y="22"/>
                  </a:cubicBezTo>
                  <a:cubicBezTo>
                    <a:pt x="267" y="7"/>
                    <a:pt x="236"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26"/>
            <p:cNvSpPr/>
            <p:nvPr/>
          </p:nvSpPr>
          <p:spPr>
            <a:xfrm>
              <a:off x="8375913" y="4234850"/>
              <a:ext cx="45400" cy="30350"/>
            </a:xfrm>
            <a:custGeom>
              <a:avLst/>
              <a:gdLst/>
              <a:ahLst/>
              <a:cxnLst/>
              <a:rect l="l" t="t" r="r" b="b"/>
              <a:pathLst>
                <a:path w="1816" h="1214" extrusionOk="0">
                  <a:moveTo>
                    <a:pt x="1646" y="0"/>
                  </a:moveTo>
                  <a:cubicBezTo>
                    <a:pt x="1619" y="0"/>
                    <a:pt x="1592" y="10"/>
                    <a:pt x="1567" y="35"/>
                  </a:cubicBezTo>
                  <a:cubicBezTo>
                    <a:pt x="1567" y="35"/>
                    <a:pt x="838" y="624"/>
                    <a:pt x="109" y="950"/>
                  </a:cubicBezTo>
                  <a:cubicBezTo>
                    <a:pt x="32" y="981"/>
                    <a:pt x="1" y="1058"/>
                    <a:pt x="32" y="1136"/>
                  </a:cubicBezTo>
                  <a:cubicBezTo>
                    <a:pt x="63" y="1198"/>
                    <a:pt x="109" y="1214"/>
                    <a:pt x="171" y="1214"/>
                  </a:cubicBezTo>
                  <a:cubicBezTo>
                    <a:pt x="187" y="1214"/>
                    <a:pt x="218" y="1214"/>
                    <a:pt x="233" y="1198"/>
                  </a:cubicBezTo>
                  <a:cubicBezTo>
                    <a:pt x="993" y="857"/>
                    <a:pt x="1707" y="267"/>
                    <a:pt x="1738" y="252"/>
                  </a:cubicBezTo>
                  <a:cubicBezTo>
                    <a:pt x="1800" y="190"/>
                    <a:pt x="1815" y="112"/>
                    <a:pt x="1753" y="50"/>
                  </a:cubicBezTo>
                  <a:cubicBezTo>
                    <a:pt x="1725" y="22"/>
                    <a:pt x="1686" y="0"/>
                    <a:pt x="1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26"/>
            <p:cNvSpPr/>
            <p:nvPr/>
          </p:nvSpPr>
          <p:spPr>
            <a:xfrm>
              <a:off x="8349163" y="4275675"/>
              <a:ext cx="14750" cy="12400"/>
            </a:xfrm>
            <a:custGeom>
              <a:avLst/>
              <a:gdLst/>
              <a:ahLst/>
              <a:cxnLst/>
              <a:rect l="l" t="t" r="r" b="b"/>
              <a:pathLst>
                <a:path w="590" h="496" extrusionOk="0">
                  <a:moveTo>
                    <a:pt x="301" y="1"/>
                  </a:moveTo>
                  <a:cubicBezTo>
                    <a:pt x="254" y="1"/>
                    <a:pt x="209" y="15"/>
                    <a:pt x="171" y="46"/>
                  </a:cubicBezTo>
                  <a:cubicBezTo>
                    <a:pt x="63" y="108"/>
                    <a:pt x="1" y="247"/>
                    <a:pt x="47" y="356"/>
                  </a:cubicBezTo>
                  <a:cubicBezTo>
                    <a:pt x="63" y="403"/>
                    <a:pt x="78" y="434"/>
                    <a:pt x="94" y="465"/>
                  </a:cubicBezTo>
                  <a:cubicBezTo>
                    <a:pt x="109" y="480"/>
                    <a:pt x="140" y="480"/>
                    <a:pt x="156" y="480"/>
                  </a:cubicBezTo>
                  <a:cubicBezTo>
                    <a:pt x="202" y="496"/>
                    <a:pt x="233" y="496"/>
                    <a:pt x="264" y="496"/>
                  </a:cubicBezTo>
                  <a:cubicBezTo>
                    <a:pt x="373" y="496"/>
                    <a:pt x="450" y="480"/>
                    <a:pt x="497" y="418"/>
                  </a:cubicBezTo>
                  <a:cubicBezTo>
                    <a:pt x="559" y="387"/>
                    <a:pt x="590" y="310"/>
                    <a:pt x="590" y="232"/>
                  </a:cubicBezTo>
                  <a:cubicBezTo>
                    <a:pt x="590" y="170"/>
                    <a:pt x="559" y="108"/>
                    <a:pt x="497" y="77"/>
                  </a:cubicBezTo>
                  <a:cubicBezTo>
                    <a:pt x="441" y="31"/>
                    <a:pt x="369" y="1"/>
                    <a:pt x="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26"/>
            <p:cNvSpPr/>
            <p:nvPr/>
          </p:nvSpPr>
          <p:spPr>
            <a:xfrm>
              <a:off x="8347613" y="4239600"/>
              <a:ext cx="35700" cy="19400"/>
            </a:xfrm>
            <a:custGeom>
              <a:avLst/>
              <a:gdLst/>
              <a:ahLst/>
              <a:cxnLst/>
              <a:rect l="l" t="t" r="r" b="b"/>
              <a:pathLst>
                <a:path w="1428" h="776" extrusionOk="0">
                  <a:moveTo>
                    <a:pt x="1250" y="0"/>
                  </a:moveTo>
                  <a:cubicBezTo>
                    <a:pt x="1229" y="0"/>
                    <a:pt x="1210" y="6"/>
                    <a:pt x="1195" y="15"/>
                  </a:cubicBezTo>
                  <a:cubicBezTo>
                    <a:pt x="1195" y="15"/>
                    <a:pt x="512" y="388"/>
                    <a:pt x="140" y="481"/>
                  </a:cubicBezTo>
                  <a:cubicBezTo>
                    <a:pt x="63" y="512"/>
                    <a:pt x="1" y="589"/>
                    <a:pt x="32" y="667"/>
                  </a:cubicBezTo>
                  <a:cubicBezTo>
                    <a:pt x="47" y="713"/>
                    <a:pt x="109" y="775"/>
                    <a:pt x="156" y="775"/>
                  </a:cubicBezTo>
                  <a:lnTo>
                    <a:pt x="202" y="775"/>
                  </a:lnTo>
                  <a:cubicBezTo>
                    <a:pt x="605" y="667"/>
                    <a:pt x="1288" y="295"/>
                    <a:pt x="1319" y="279"/>
                  </a:cubicBezTo>
                  <a:cubicBezTo>
                    <a:pt x="1396" y="233"/>
                    <a:pt x="1427" y="140"/>
                    <a:pt x="1381" y="77"/>
                  </a:cubicBezTo>
                  <a:cubicBezTo>
                    <a:pt x="1349" y="24"/>
                    <a:pt x="1296" y="0"/>
                    <a:pt x="1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26"/>
            <p:cNvSpPr/>
            <p:nvPr/>
          </p:nvSpPr>
          <p:spPr>
            <a:xfrm>
              <a:off x="8017638" y="3969725"/>
              <a:ext cx="3525" cy="14375"/>
            </a:xfrm>
            <a:custGeom>
              <a:avLst/>
              <a:gdLst/>
              <a:ahLst/>
              <a:cxnLst/>
              <a:rect l="l" t="t" r="r" b="b"/>
              <a:pathLst>
                <a:path w="141" h="575" extrusionOk="0">
                  <a:moveTo>
                    <a:pt x="140" y="0"/>
                  </a:moveTo>
                  <a:cubicBezTo>
                    <a:pt x="78" y="186"/>
                    <a:pt x="47" y="388"/>
                    <a:pt x="1" y="574"/>
                  </a:cubicBezTo>
                  <a:cubicBezTo>
                    <a:pt x="63" y="372"/>
                    <a:pt x="94" y="171"/>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26"/>
            <p:cNvSpPr/>
            <p:nvPr/>
          </p:nvSpPr>
          <p:spPr>
            <a:xfrm>
              <a:off x="8508138" y="41418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26"/>
            <p:cNvSpPr/>
            <p:nvPr/>
          </p:nvSpPr>
          <p:spPr>
            <a:xfrm>
              <a:off x="8031988" y="3925900"/>
              <a:ext cx="4675" cy="9725"/>
            </a:xfrm>
            <a:custGeom>
              <a:avLst/>
              <a:gdLst/>
              <a:ahLst/>
              <a:cxnLst/>
              <a:rect l="l" t="t" r="r" b="b"/>
              <a:pathLst>
                <a:path w="187" h="389" extrusionOk="0">
                  <a:moveTo>
                    <a:pt x="187" y="1"/>
                  </a:moveTo>
                  <a:cubicBezTo>
                    <a:pt x="125" y="140"/>
                    <a:pt x="63" y="264"/>
                    <a:pt x="1" y="388"/>
                  </a:cubicBezTo>
                  <a:cubicBezTo>
                    <a:pt x="63" y="264"/>
                    <a:pt x="125" y="140"/>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26"/>
            <p:cNvSpPr/>
            <p:nvPr/>
          </p:nvSpPr>
          <p:spPr>
            <a:xfrm>
              <a:off x="8021138" y="3954600"/>
              <a:ext cx="4300" cy="14750"/>
            </a:xfrm>
            <a:custGeom>
              <a:avLst/>
              <a:gdLst/>
              <a:ahLst/>
              <a:cxnLst/>
              <a:rect l="l" t="t" r="r" b="b"/>
              <a:pathLst>
                <a:path w="172" h="590" extrusionOk="0">
                  <a:moveTo>
                    <a:pt x="171" y="0"/>
                  </a:moveTo>
                  <a:lnTo>
                    <a:pt x="0" y="59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26"/>
            <p:cNvSpPr/>
            <p:nvPr/>
          </p:nvSpPr>
          <p:spPr>
            <a:xfrm>
              <a:off x="8501163" y="4071300"/>
              <a:ext cx="19400" cy="42300"/>
            </a:xfrm>
            <a:custGeom>
              <a:avLst/>
              <a:gdLst/>
              <a:ahLst/>
              <a:cxnLst/>
              <a:rect l="l" t="t" r="r" b="b"/>
              <a:pathLst>
                <a:path w="776" h="1692" extrusionOk="0">
                  <a:moveTo>
                    <a:pt x="512" y="1"/>
                  </a:moveTo>
                  <a:cubicBezTo>
                    <a:pt x="481" y="32"/>
                    <a:pt x="435" y="63"/>
                    <a:pt x="373" y="156"/>
                  </a:cubicBezTo>
                  <a:cubicBezTo>
                    <a:pt x="202" y="528"/>
                    <a:pt x="78" y="916"/>
                    <a:pt x="31" y="1319"/>
                  </a:cubicBezTo>
                  <a:cubicBezTo>
                    <a:pt x="0" y="1474"/>
                    <a:pt x="78" y="1629"/>
                    <a:pt x="217" y="1691"/>
                  </a:cubicBezTo>
                  <a:lnTo>
                    <a:pt x="264" y="1691"/>
                  </a:lnTo>
                  <a:cubicBezTo>
                    <a:pt x="326" y="1691"/>
                    <a:pt x="373" y="1614"/>
                    <a:pt x="435" y="1505"/>
                  </a:cubicBezTo>
                  <a:cubicBezTo>
                    <a:pt x="605" y="1133"/>
                    <a:pt x="776" y="652"/>
                    <a:pt x="667" y="202"/>
                  </a:cubicBezTo>
                  <a:cubicBezTo>
                    <a:pt x="621" y="78"/>
                    <a:pt x="574"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26"/>
            <p:cNvSpPr/>
            <p:nvPr/>
          </p:nvSpPr>
          <p:spPr>
            <a:xfrm>
              <a:off x="8368563" y="3843675"/>
              <a:ext cx="34525" cy="26025"/>
            </a:xfrm>
            <a:custGeom>
              <a:avLst/>
              <a:gdLst/>
              <a:ahLst/>
              <a:cxnLst/>
              <a:rect l="l" t="t" r="r" b="b"/>
              <a:pathLst>
                <a:path w="1381" h="1041" extrusionOk="0">
                  <a:moveTo>
                    <a:pt x="48" y="1"/>
                  </a:moveTo>
                  <a:cubicBezTo>
                    <a:pt x="32" y="1"/>
                    <a:pt x="16" y="1"/>
                    <a:pt x="0" y="2"/>
                  </a:cubicBezTo>
                  <a:cubicBezTo>
                    <a:pt x="155" y="110"/>
                    <a:pt x="295" y="234"/>
                    <a:pt x="419" y="343"/>
                  </a:cubicBezTo>
                  <a:cubicBezTo>
                    <a:pt x="620" y="420"/>
                    <a:pt x="807" y="529"/>
                    <a:pt x="946" y="607"/>
                  </a:cubicBezTo>
                  <a:cubicBezTo>
                    <a:pt x="1070" y="653"/>
                    <a:pt x="1086" y="700"/>
                    <a:pt x="1086" y="715"/>
                  </a:cubicBezTo>
                  <a:cubicBezTo>
                    <a:pt x="1070" y="777"/>
                    <a:pt x="1024" y="808"/>
                    <a:pt x="977" y="839"/>
                  </a:cubicBezTo>
                  <a:cubicBezTo>
                    <a:pt x="1055" y="917"/>
                    <a:pt x="1101" y="994"/>
                    <a:pt x="1163" y="1041"/>
                  </a:cubicBezTo>
                  <a:cubicBezTo>
                    <a:pt x="1225" y="1010"/>
                    <a:pt x="1272" y="948"/>
                    <a:pt x="1318" y="870"/>
                  </a:cubicBezTo>
                  <a:cubicBezTo>
                    <a:pt x="1334" y="839"/>
                    <a:pt x="1349" y="793"/>
                    <a:pt x="1349" y="762"/>
                  </a:cubicBezTo>
                  <a:cubicBezTo>
                    <a:pt x="1380" y="607"/>
                    <a:pt x="1272" y="467"/>
                    <a:pt x="1086" y="343"/>
                  </a:cubicBezTo>
                  <a:cubicBezTo>
                    <a:pt x="818" y="179"/>
                    <a:pt x="435"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26"/>
            <p:cNvSpPr/>
            <p:nvPr/>
          </p:nvSpPr>
          <p:spPr>
            <a:xfrm>
              <a:off x="8273163" y="4260525"/>
              <a:ext cx="43450" cy="19400"/>
            </a:xfrm>
            <a:custGeom>
              <a:avLst/>
              <a:gdLst/>
              <a:ahLst/>
              <a:cxnLst/>
              <a:rect l="l" t="t" r="r" b="b"/>
              <a:pathLst>
                <a:path w="1738" h="776" extrusionOk="0">
                  <a:moveTo>
                    <a:pt x="1036" y="287"/>
                  </a:moveTo>
                  <a:cubicBezTo>
                    <a:pt x="1147" y="287"/>
                    <a:pt x="1257" y="294"/>
                    <a:pt x="1366" y="311"/>
                  </a:cubicBezTo>
                  <a:cubicBezTo>
                    <a:pt x="1412" y="326"/>
                    <a:pt x="1428" y="326"/>
                    <a:pt x="1459" y="326"/>
                  </a:cubicBezTo>
                  <a:cubicBezTo>
                    <a:pt x="1428" y="326"/>
                    <a:pt x="1428" y="342"/>
                    <a:pt x="1412" y="342"/>
                  </a:cubicBezTo>
                  <a:cubicBezTo>
                    <a:pt x="1241" y="450"/>
                    <a:pt x="1024" y="481"/>
                    <a:pt x="730" y="481"/>
                  </a:cubicBezTo>
                  <a:cubicBezTo>
                    <a:pt x="637" y="481"/>
                    <a:pt x="544" y="466"/>
                    <a:pt x="435" y="466"/>
                  </a:cubicBezTo>
                  <a:cubicBezTo>
                    <a:pt x="326" y="450"/>
                    <a:pt x="295" y="419"/>
                    <a:pt x="295" y="419"/>
                  </a:cubicBezTo>
                  <a:cubicBezTo>
                    <a:pt x="295" y="404"/>
                    <a:pt x="373" y="342"/>
                    <a:pt x="466" y="326"/>
                  </a:cubicBezTo>
                  <a:cubicBezTo>
                    <a:pt x="652" y="307"/>
                    <a:pt x="845" y="287"/>
                    <a:pt x="1036" y="287"/>
                  </a:cubicBezTo>
                  <a:close/>
                  <a:moveTo>
                    <a:pt x="1397" y="0"/>
                  </a:moveTo>
                  <a:cubicBezTo>
                    <a:pt x="947" y="171"/>
                    <a:pt x="482" y="311"/>
                    <a:pt x="1" y="404"/>
                  </a:cubicBezTo>
                  <a:lnTo>
                    <a:pt x="1" y="450"/>
                  </a:lnTo>
                  <a:cubicBezTo>
                    <a:pt x="1" y="481"/>
                    <a:pt x="1" y="512"/>
                    <a:pt x="16" y="559"/>
                  </a:cubicBezTo>
                  <a:cubicBezTo>
                    <a:pt x="78" y="714"/>
                    <a:pt x="264" y="729"/>
                    <a:pt x="404" y="760"/>
                  </a:cubicBezTo>
                  <a:cubicBezTo>
                    <a:pt x="497" y="776"/>
                    <a:pt x="621" y="776"/>
                    <a:pt x="714" y="776"/>
                  </a:cubicBezTo>
                  <a:cubicBezTo>
                    <a:pt x="1071" y="776"/>
                    <a:pt x="1319" y="714"/>
                    <a:pt x="1536" y="605"/>
                  </a:cubicBezTo>
                  <a:cubicBezTo>
                    <a:pt x="1583" y="559"/>
                    <a:pt x="1722" y="481"/>
                    <a:pt x="1738" y="342"/>
                  </a:cubicBezTo>
                  <a:cubicBezTo>
                    <a:pt x="1738" y="295"/>
                    <a:pt x="1722" y="218"/>
                    <a:pt x="1691" y="156"/>
                  </a:cubicBezTo>
                  <a:cubicBezTo>
                    <a:pt x="1629" y="62"/>
                    <a:pt x="1490" y="31"/>
                    <a:pt x="1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26"/>
            <p:cNvSpPr/>
            <p:nvPr/>
          </p:nvSpPr>
          <p:spPr>
            <a:xfrm>
              <a:off x="8494563" y="4064450"/>
              <a:ext cx="34150" cy="56500"/>
            </a:xfrm>
            <a:custGeom>
              <a:avLst/>
              <a:gdLst/>
              <a:ahLst/>
              <a:cxnLst/>
              <a:rect l="l" t="t" r="r" b="b"/>
              <a:pathLst>
                <a:path w="1366" h="2260" extrusionOk="0">
                  <a:moveTo>
                    <a:pt x="810" y="1"/>
                  </a:moveTo>
                  <a:cubicBezTo>
                    <a:pt x="784" y="1"/>
                    <a:pt x="757" y="4"/>
                    <a:pt x="730" y="11"/>
                  </a:cubicBezTo>
                  <a:cubicBezTo>
                    <a:pt x="575" y="42"/>
                    <a:pt x="481" y="182"/>
                    <a:pt x="419" y="306"/>
                  </a:cubicBezTo>
                  <a:cubicBezTo>
                    <a:pt x="218" y="709"/>
                    <a:pt x="94" y="1112"/>
                    <a:pt x="32" y="1562"/>
                  </a:cubicBezTo>
                  <a:cubicBezTo>
                    <a:pt x="1" y="1857"/>
                    <a:pt x="156" y="2136"/>
                    <a:pt x="404" y="2244"/>
                  </a:cubicBezTo>
                  <a:cubicBezTo>
                    <a:pt x="450" y="2260"/>
                    <a:pt x="497" y="2260"/>
                    <a:pt x="544" y="2260"/>
                  </a:cubicBezTo>
                  <a:cubicBezTo>
                    <a:pt x="792" y="2260"/>
                    <a:pt x="931" y="1981"/>
                    <a:pt x="978" y="1888"/>
                  </a:cubicBezTo>
                  <a:cubicBezTo>
                    <a:pt x="1148" y="1485"/>
                    <a:pt x="1366" y="942"/>
                    <a:pt x="1210" y="399"/>
                  </a:cubicBezTo>
                  <a:cubicBezTo>
                    <a:pt x="1155" y="206"/>
                    <a:pt x="1015"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26"/>
            <p:cNvSpPr/>
            <p:nvPr/>
          </p:nvSpPr>
          <p:spPr>
            <a:xfrm>
              <a:off x="8501938" y="4071300"/>
              <a:ext cx="19400" cy="42300"/>
            </a:xfrm>
            <a:custGeom>
              <a:avLst/>
              <a:gdLst/>
              <a:ahLst/>
              <a:cxnLst/>
              <a:rect l="l" t="t" r="r" b="b"/>
              <a:pathLst>
                <a:path w="776" h="1692" extrusionOk="0">
                  <a:moveTo>
                    <a:pt x="497" y="1"/>
                  </a:moveTo>
                  <a:cubicBezTo>
                    <a:pt x="466" y="1"/>
                    <a:pt x="419" y="63"/>
                    <a:pt x="388" y="140"/>
                  </a:cubicBezTo>
                  <a:cubicBezTo>
                    <a:pt x="218" y="513"/>
                    <a:pt x="78" y="900"/>
                    <a:pt x="31" y="1304"/>
                  </a:cubicBezTo>
                  <a:cubicBezTo>
                    <a:pt x="0" y="1474"/>
                    <a:pt x="78" y="1629"/>
                    <a:pt x="202" y="1691"/>
                  </a:cubicBezTo>
                  <a:lnTo>
                    <a:pt x="249" y="1691"/>
                  </a:lnTo>
                  <a:cubicBezTo>
                    <a:pt x="295" y="1691"/>
                    <a:pt x="357" y="1614"/>
                    <a:pt x="419" y="1505"/>
                  </a:cubicBezTo>
                  <a:cubicBezTo>
                    <a:pt x="605" y="1133"/>
                    <a:pt x="776" y="652"/>
                    <a:pt x="652" y="202"/>
                  </a:cubicBezTo>
                  <a:cubicBezTo>
                    <a:pt x="621" y="78"/>
                    <a:pt x="559" y="1"/>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26"/>
            <p:cNvSpPr/>
            <p:nvPr/>
          </p:nvSpPr>
          <p:spPr>
            <a:xfrm>
              <a:off x="8447663" y="4127525"/>
              <a:ext cx="44600" cy="48100"/>
            </a:xfrm>
            <a:custGeom>
              <a:avLst/>
              <a:gdLst/>
              <a:ahLst/>
              <a:cxnLst/>
              <a:rect l="l" t="t" r="r" b="b"/>
              <a:pathLst>
                <a:path w="1784" h="1924" extrusionOk="0">
                  <a:moveTo>
                    <a:pt x="1272" y="1"/>
                  </a:moveTo>
                  <a:cubicBezTo>
                    <a:pt x="1163" y="218"/>
                    <a:pt x="1039" y="435"/>
                    <a:pt x="946" y="652"/>
                  </a:cubicBezTo>
                  <a:lnTo>
                    <a:pt x="760" y="218"/>
                  </a:lnTo>
                  <a:cubicBezTo>
                    <a:pt x="726" y="162"/>
                    <a:pt x="676" y="122"/>
                    <a:pt x="622" y="122"/>
                  </a:cubicBezTo>
                  <a:cubicBezTo>
                    <a:pt x="601" y="122"/>
                    <a:pt x="580" y="127"/>
                    <a:pt x="558" y="140"/>
                  </a:cubicBezTo>
                  <a:cubicBezTo>
                    <a:pt x="481" y="187"/>
                    <a:pt x="434" y="264"/>
                    <a:pt x="481" y="342"/>
                  </a:cubicBezTo>
                  <a:lnTo>
                    <a:pt x="698" y="823"/>
                  </a:lnTo>
                  <a:cubicBezTo>
                    <a:pt x="496" y="916"/>
                    <a:pt x="295" y="1040"/>
                    <a:pt x="93" y="1133"/>
                  </a:cubicBezTo>
                  <a:cubicBezTo>
                    <a:pt x="16" y="1164"/>
                    <a:pt x="0" y="1241"/>
                    <a:pt x="0" y="1350"/>
                  </a:cubicBezTo>
                  <a:cubicBezTo>
                    <a:pt x="31" y="1397"/>
                    <a:pt x="78" y="1428"/>
                    <a:pt x="124" y="1428"/>
                  </a:cubicBezTo>
                  <a:cubicBezTo>
                    <a:pt x="171" y="1428"/>
                    <a:pt x="186" y="1428"/>
                    <a:pt x="202" y="1397"/>
                  </a:cubicBezTo>
                  <a:cubicBezTo>
                    <a:pt x="357" y="1319"/>
                    <a:pt x="543" y="1226"/>
                    <a:pt x="713" y="1148"/>
                  </a:cubicBezTo>
                  <a:lnTo>
                    <a:pt x="713" y="1148"/>
                  </a:lnTo>
                  <a:cubicBezTo>
                    <a:pt x="620" y="1381"/>
                    <a:pt x="543" y="1614"/>
                    <a:pt x="465" y="1846"/>
                  </a:cubicBezTo>
                  <a:lnTo>
                    <a:pt x="729" y="1924"/>
                  </a:lnTo>
                  <a:cubicBezTo>
                    <a:pt x="791" y="1753"/>
                    <a:pt x="869" y="1583"/>
                    <a:pt x="931" y="1397"/>
                  </a:cubicBezTo>
                  <a:lnTo>
                    <a:pt x="1039" y="1660"/>
                  </a:lnTo>
                  <a:cubicBezTo>
                    <a:pt x="1070" y="1691"/>
                    <a:pt x="1117" y="1738"/>
                    <a:pt x="1179" y="1738"/>
                  </a:cubicBezTo>
                  <a:cubicBezTo>
                    <a:pt x="1194" y="1738"/>
                    <a:pt x="1210" y="1707"/>
                    <a:pt x="1241" y="1707"/>
                  </a:cubicBezTo>
                  <a:cubicBezTo>
                    <a:pt x="1318" y="1676"/>
                    <a:pt x="1349" y="1598"/>
                    <a:pt x="1318" y="1521"/>
                  </a:cubicBezTo>
                  <a:lnTo>
                    <a:pt x="1086" y="993"/>
                  </a:lnTo>
                  <a:cubicBezTo>
                    <a:pt x="1101" y="978"/>
                    <a:pt x="1101" y="931"/>
                    <a:pt x="1117" y="916"/>
                  </a:cubicBezTo>
                  <a:cubicBezTo>
                    <a:pt x="1318" y="838"/>
                    <a:pt x="1489" y="745"/>
                    <a:pt x="1660" y="668"/>
                  </a:cubicBezTo>
                  <a:cubicBezTo>
                    <a:pt x="1737" y="621"/>
                    <a:pt x="1784" y="543"/>
                    <a:pt x="1737" y="466"/>
                  </a:cubicBezTo>
                  <a:cubicBezTo>
                    <a:pt x="1714" y="408"/>
                    <a:pt x="1666" y="377"/>
                    <a:pt x="1610" y="377"/>
                  </a:cubicBezTo>
                  <a:cubicBezTo>
                    <a:pt x="1591" y="377"/>
                    <a:pt x="1571" y="380"/>
                    <a:pt x="1551" y="388"/>
                  </a:cubicBezTo>
                  <a:cubicBezTo>
                    <a:pt x="1473" y="419"/>
                    <a:pt x="1411" y="450"/>
                    <a:pt x="1334" y="497"/>
                  </a:cubicBezTo>
                  <a:cubicBezTo>
                    <a:pt x="1411" y="373"/>
                    <a:pt x="1473" y="264"/>
                    <a:pt x="1535" y="140"/>
                  </a:cubicBezTo>
                  <a:lnTo>
                    <a:pt x="1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26"/>
            <p:cNvSpPr/>
            <p:nvPr/>
          </p:nvSpPr>
          <p:spPr>
            <a:xfrm>
              <a:off x="8477888" y="3883425"/>
              <a:ext cx="26400" cy="33975"/>
            </a:xfrm>
            <a:custGeom>
              <a:avLst/>
              <a:gdLst/>
              <a:ahLst/>
              <a:cxnLst/>
              <a:rect l="l" t="t" r="r" b="b"/>
              <a:pathLst>
                <a:path w="1056" h="1359" extrusionOk="0">
                  <a:moveTo>
                    <a:pt x="173" y="1"/>
                  </a:moveTo>
                  <a:cubicBezTo>
                    <a:pt x="139" y="1"/>
                    <a:pt x="106" y="13"/>
                    <a:pt x="78" y="40"/>
                  </a:cubicBezTo>
                  <a:cubicBezTo>
                    <a:pt x="32" y="71"/>
                    <a:pt x="1" y="180"/>
                    <a:pt x="63" y="226"/>
                  </a:cubicBezTo>
                  <a:cubicBezTo>
                    <a:pt x="389" y="614"/>
                    <a:pt x="776" y="1281"/>
                    <a:pt x="776" y="1281"/>
                  </a:cubicBezTo>
                  <a:cubicBezTo>
                    <a:pt x="807" y="1343"/>
                    <a:pt x="838" y="1358"/>
                    <a:pt x="900" y="1358"/>
                  </a:cubicBezTo>
                  <a:cubicBezTo>
                    <a:pt x="931" y="1358"/>
                    <a:pt x="962" y="1358"/>
                    <a:pt x="978" y="1343"/>
                  </a:cubicBezTo>
                  <a:cubicBezTo>
                    <a:pt x="1040" y="1296"/>
                    <a:pt x="1055" y="1219"/>
                    <a:pt x="1055" y="1141"/>
                  </a:cubicBezTo>
                  <a:cubicBezTo>
                    <a:pt x="1040" y="1126"/>
                    <a:pt x="652" y="459"/>
                    <a:pt x="295" y="56"/>
                  </a:cubicBezTo>
                  <a:cubicBezTo>
                    <a:pt x="261" y="21"/>
                    <a:pt x="21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26"/>
            <p:cNvSpPr/>
            <p:nvPr/>
          </p:nvSpPr>
          <p:spPr>
            <a:xfrm>
              <a:off x="8439888" y="3842725"/>
              <a:ext cx="33000" cy="33575"/>
            </a:xfrm>
            <a:custGeom>
              <a:avLst/>
              <a:gdLst/>
              <a:ahLst/>
              <a:cxnLst/>
              <a:rect l="l" t="t" r="r" b="b"/>
              <a:pathLst>
                <a:path w="1320" h="1343" extrusionOk="0">
                  <a:moveTo>
                    <a:pt x="162" y="0"/>
                  </a:moveTo>
                  <a:cubicBezTo>
                    <a:pt x="125" y="0"/>
                    <a:pt x="89" y="20"/>
                    <a:pt x="63" y="55"/>
                  </a:cubicBezTo>
                  <a:cubicBezTo>
                    <a:pt x="1" y="117"/>
                    <a:pt x="16" y="195"/>
                    <a:pt x="78" y="257"/>
                  </a:cubicBezTo>
                  <a:cubicBezTo>
                    <a:pt x="466" y="567"/>
                    <a:pt x="1040" y="1280"/>
                    <a:pt x="1040" y="1280"/>
                  </a:cubicBezTo>
                  <a:cubicBezTo>
                    <a:pt x="1087" y="1311"/>
                    <a:pt x="1118" y="1342"/>
                    <a:pt x="1164" y="1342"/>
                  </a:cubicBezTo>
                  <a:cubicBezTo>
                    <a:pt x="1180" y="1342"/>
                    <a:pt x="1226" y="1342"/>
                    <a:pt x="1242" y="1296"/>
                  </a:cubicBezTo>
                  <a:cubicBezTo>
                    <a:pt x="1304" y="1265"/>
                    <a:pt x="1319" y="1156"/>
                    <a:pt x="1257" y="1110"/>
                  </a:cubicBezTo>
                  <a:cubicBezTo>
                    <a:pt x="1242" y="1079"/>
                    <a:pt x="652" y="381"/>
                    <a:pt x="249" y="40"/>
                  </a:cubicBezTo>
                  <a:cubicBezTo>
                    <a:pt x="222" y="12"/>
                    <a:pt x="192"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26"/>
            <p:cNvSpPr/>
            <p:nvPr/>
          </p:nvSpPr>
          <p:spPr>
            <a:xfrm>
              <a:off x="8436788" y="3868075"/>
              <a:ext cx="27950" cy="26825"/>
            </a:xfrm>
            <a:custGeom>
              <a:avLst/>
              <a:gdLst/>
              <a:ahLst/>
              <a:cxnLst/>
              <a:rect l="l" t="t" r="r" b="b"/>
              <a:pathLst>
                <a:path w="1118" h="1073" extrusionOk="0">
                  <a:moveTo>
                    <a:pt x="158" y="1"/>
                  </a:moveTo>
                  <a:cubicBezTo>
                    <a:pt x="118" y="1"/>
                    <a:pt x="81" y="16"/>
                    <a:pt x="47" y="49"/>
                  </a:cubicBezTo>
                  <a:cubicBezTo>
                    <a:pt x="1" y="127"/>
                    <a:pt x="1" y="204"/>
                    <a:pt x="63" y="266"/>
                  </a:cubicBezTo>
                  <a:cubicBezTo>
                    <a:pt x="311" y="499"/>
                    <a:pt x="854" y="1042"/>
                    <a:pt x="854" y="1042"/>
                  </a:cubicBezTo>
                  <a:cubicBezTo>
                    <a:pt x="869" y="1057"/>
                    <a:pt x="916" y="1073"/>
                    <a:pt x="962" y="1073"/>
                  </a:cubicBezTo>
                  <a:cubicBezTo>
                    <a:pt x="993" y="1073"/>
                    <a:pt x="1040" y="1057"/>
                    <a:pt x="1055" y="1042"/>
                  </a:cubicBezTo>
                  <a:cubicBezTo>
                    <a:pt x="1117" y="980"/>
                    <a:pt x="1117" y="887"/>
                    <a:pt x="1055" y="825"/>
                  </a:cubicBezTo>
                  <a:lnTo>
                    <a:pt x="264" y="34"/>
                  </a:lnTo>
                  <a:cubicBezTo>
                    <a:pt x="228" y="12"/>
                    <a:pt x="19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26"/>
            <p:cNvSpPr/>
            <p:nvPr/>
          </p:nvSpPr>
          <p:spPr>
            <a:xfrm>
              <a:off x="8255713" y="3783775"/>
              <a:ext cx="47325" cy="8375"/>
            </a:xfrm>
            <a:custGeom>
              <a:avLst/>
              <a:gdLst/>
              <a:ahLst/>
              <a:cxnLst/>
              <a:rect l="l" t="t" r="r" b="b"/>
              <a:pathLst>
                <a:path w="1893" h="335" extrusionOk="0">
                  <a:moveTo>
                    <a:pt x="781" y="1"/>
                  </a:moveTo>
                  <a:cubicBezTo>
                    <a:pt x="544" y="1"/>
                    <a:pt x="306" y="14"/>
                    <a:pt x="125" y="56"/>
                  </a:cubicBezTo>
                  <a:cubicBezTo>
                    <a:pt x="47" y="71"/>
                    <a:pt x="1" y="149"/>
                    <a:pt x="16" y="226"/>
                  </a:cubicBezTo>
                  <a:cubicBezTo>
                    <a:pt x="16" y="304"/>
                    <a:pt x="94" y="335"/>
                    <a:pt x="156" y="335"/>
                  </a:cubicBezTo>
                  <a:lnTo>
                    <a:pt x="187" y="335"/>
                  </a:lnTo>
                  <a:cubicBezTo>
                    <a:pt x="358" y="304"/>
                    <a:pt x="583" y="294"/>
                    <a:pt x="809" y="294"/>
                  </a:cubicBezTo>
                  <a:cubicBezTo>
                    <a:pt x="1261" y="294"/>
                    <a:pt x="1712" y="335"/>
                    <a:pt x="1722" y="335"/>
                  </a:cubicBezTo>
                  <a:cubicBezTo>
                    <a:pt x="1800" y="335"/>
                    <a:pt x="1877" y="288"/>
                    <a:pt x="1893" y="195"/>
                  </a:cubicBezTo>
                  <a:cubicBezTo>
                    <a:pt x="1893" y="133"/>
                    <a:pt x="1831" y="56"/>
                    <a:pt x="1753" y="56"/>
                  </a:cubicBezTo>
                  <a:cubicBezTo>
                    <a:pt x="1733" y="56"/>
                    <a:pt x="1257"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26"/>
            <p:cNvSpPr/>
            <p:nvPr/>
          </p:nvSpPr>
          <p:spPr>
            <a:xfrm>
              <a:off x="8375913" y="4234725"/>
              <a:ext cx="45000" cy="30475"/>
            </a:xfrm>
            <a:custGeom>
              <a:avLst/>
              <a:gdLst/>
              <a:ahLst/>
              <a:cxnLst/>
              <a:rect l="l" t="t" r="r" b="b"/>
              <a:pathLst>
                <a:path w="1800" h="1219" extrusionOk="0">
                  <a:moveTo>
                    <a:pt x="1643" y="0"/>
                  </a:moveTo>
                  <a:cubicBezTo>
                    <a:pt x="1612" y="0"/>
                    <a:pt x="1579" y="13"/>
                    <a:pt x="1552" y="40"/>
                  </a:cubicBezTo>
                  <a:cubicBezTo>
                    <a:pt x="1552" y="40"/>
                    <a:pt x="807" y="629"/>
                    <a:pt x="94" y="955"/>
                  </a:cubicBezTo>
                  <a:cubicBezTo>
                    <a:pt x="32" y="986"/>
                    <a:pt x="1" y="1063"/>
                    <a:pt x="16" y="1141"/>
                  </a:cubicBezTo>
                  <a:cubicBezTo>
                    <a:pt x="63" y="1188"/>
                    <a:pt x="94" y="1219"/>
                    <a:pt x="156" y="1219"/>
                  </a:cubicBezTo>
                  <a:cubicBezTo>
                    <a:pt x="171" y="1219"/>
                    <a:pt x="187" y="1203"/>
                    <a:pt x="218" y="1203"/>
                  </a:cubicBezTo>
                  <a:cubicBezTo>
                    <a:pt x="962" y="862"/>
                    <a:pt x="1691" y="272"/>
                    <a:pt x="1722" y="257"/>
                  </a:cubicBezTo>
                  <a:cubicBezTo>
                    <a:pt x="1784" y="210"/>
                    <a:pt x="1800" y="117"/>
                    <a:pt x="1738" y="55"/>
                  </a:cubicBezTo>
                  <a:cubicBezTo>
                    <a:pt x="1720" y="20"/>
                    <a:pt x="1683" y="0"/>
                    <a:pt x="1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26"/>
            <p:cNvSpPr/>
            <p:nvPr/>
          </p:nvSpPr>
          <p:spPr>
            <a:xfrm>
              <a:off x="8523263" y="4010825"/>
              <a:ext cx="3125" cy="34925"/>
            </a:xfrm>
            <a:custGeom>
              <a:avLst/>
              <a:gdLst/>
              <a:ahLst/>
              <a:cxnLst/>
              <a:rect l="l" t="t" r="r" b="b"/>
              <a:pathLst>
                <a:path w="125" h="1397" extrusionOk="0">
                  <a:moveTo>
                    <a:pt x="124" y="0"/>
                  </a:moveTo>
                  <a:cubicBezTo>
                    <a:pt x="62" y="16"/>
                    <a:pt x="0" y="93"/>
                    <a:pt x="16" y="171"/>
                  </a:cubicBezTo>
                  <a:cubicBezTo>
                    <a:pt x="16" y="171"/>
                    <a:pt x="83" y="631"/>
                    <a:pt x="89" y="1062"/>
                  </a:cubicBezTo>
                  <a:lnTo>
                    <a:pt x="89" y="1062"/>
                  </a:lnTo>
                  <a:lnTo>
                    <a:pt x="124" y="0"/>
                  </a:lnTo>
                  <a:close/>
                  <a:moveTo>
                    <a:pt x="89" y="1062"/>
                  </a:moveTo>
                  <a:lnTo>
                    <a:pt x="78" y="1396"/>
                  </a:lnTo>
                  <a:cubicBezTo>
                    <a:pt x="88" y="1293"/>
                    <a:pt x="91" y="1179"/>
                    <a:pt x="89" y="10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26"/>
            <p:cNvSpPr/>
            <p:nvPr/>
          </p:nvSpPr>
          <p:spPr>
            <a:xfrm>
              <a:off x="8347613" y="4239600"/>
              <a:ext cx="35700" cy="19400"/>
            </a:xfrm>
            <a:custGeom>
              <a:avLst/>
              <a:gdLst/>
              <a:ahLst/>
              <a:cxnLst/>
              <a:rect l="l" t="t" r="r" b="b"/>
              <a:pathLst>
                <a:path w="1428" h="776" extrusionOk="0">
                  <a:moveTo>
                    <a:pt x="1267" y="0"/>
                  </a:moveTo>
                  <a:cubicBezTo>
                    <a:pt x="1244" y="0"/>
                    <a:pt x="1219" y="6"/>
                    <a:pt x="1195" y="15"/>
                  </a:cubicBezTo>
                  <a:cubicBezTo>
                    <a:pt x="1195" y="15"/>
                    <a:pt x="512" y="388"/>
                    <a:pt x="140" y="481"/>
                  </a:cubicBezTo>
                  <a:cubicBezTo>
                    <a:pt x="63" y="512"/>
                    <a:pt x="1" y="589"/>
                    <a:pt x="32" y="667"/>
                  </a:cubicBezTo>
                  <a:cubicBezTo>
                    <a:pt x="47" y="744"/>
                    <a:pt x="109" y="775"/>
                    <a:pt x="156" y="775"/>
                  </a:cubicBezTo>
                  <a:lnTo>
                    <a:pt x="202" y="775"/>
                  </a:lnTo>
                  <a:cubicBezTo>
                    <a:pt x="605" y="667"/>
                    <a:pt x="1303" y="295"/>
                    <a:pt x="1319" y="279"/>
                  </a:cubicBezTo>
                  <a:cubicBezTo>
                    <a:pt x="1396" y="233"/>
                    <a:pt x="1427" y="155"/>
                    <a:pt x="1381" y="77"/>
                  </a:cubicBezTo>
                  <a:cubicBezTo>
                    <a:pt x="1360" y="24"/>
                    <a:pt x="1317" y="0"/>
                    <a:pt x="12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26"/>
            <p:cNvSpPr/>
            <p:nvPr/>
          </p:nvSpPr>
          <p:spPr>
            <a:xfrm>
              <a:off x="8230138" y="4278450"/>
              <a:ext cx="32975" cy="10800"/>
            </a:xfrm>
            <a:custGeom>
              <a:avLst/>
              <a:gdLst/>
              <a:ahLst/>
              <a:cxnLst/>
              <a:rect l="l" t="t" r="r" b="b"/>
              <a:pathLst>
                <a:path w="1319" h="432" extrusionOk="0">
                  <a:moveTo>
                    <a:pt x="156" y="1"/>
                  </a:moveTo>
                  <a:cubicBezTo>
                    <a:pt x="97" y="1"/>
                    <a:pt x="43" y="32"/>
                    <a:pt x="31" y="90"/>
                  </a:cubicBezTo>
                  <a:cubicBezTo>
                    <a:pt x="0" y="167"/>
                    <a:pt x="31" y="261"/>
                    <a:pt x="109" y="292"/>
                  </a:cubicBezTo>
                  <a:cubicBezTo>
                    <a:pt x="419" y="400"/>
                    <a:pt x="1117" y="431"/>
                    <a:pt x="1163" y="431"/>
                  </a:cubicBezTo>
                  <a:cubicBezTo>
                    <a:pt x="1241" y="431"/>
                    <a:pt x="1287" y="369"/>
                    <a:pt x="1318" y="292"/>
                  </a:cubicBezTo>
                  <a:cubicBezTo>
                    <a:pt x="1318" y="214"/>
                    <a:pt x="1256" y="136"/>
                    <a:pt x="1179" y="136"/>
                  </a:cubicBezTo>
                  <a:cubicBezTo>
                    <a:pt x="993" y="136"/>
                    <a:pt x="465" y="90"/>
                    <a:pt x="217" y="12"/>
                  </a:cubicBezTo>
                  <a:cubicBezTo>
                    <a:pt x="197" y="4"/>
                    <a:pt x="176"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26"/>
            <p:cNvSpPr/>
            <p:nvPr/>
          </p:nvSpPr>
          <p:spPr>
            <a:xfrm>
              <a:off x="8493788" y="4034075"/>
              <a:ext cx="10500" cy="26400"/>
            </a:xfrm>
            <a:custGeom>
              <a:avLst/>
              <a:gdLst/>
              <a:ahLst/>
              <a:cxnLst/>
              <a:rect l="l" t="t" r="r" b="b"/>
              <a:pathLst>
                <a:path w="420" h="1056" extrusionOk="0">
                  <a:moveTo>
                    <a:pt x="233" y="1"/>
                  </a:moveTo>
                  <a:cubicBezTo>
                    <a:pt x="140" y="1"/>
                    <a:pt x="94" y="78"/>
                    <a:pt x="94" y="156"/>
                  </a:cubicBezTo>
                  <a:cubicBezTo>
                    <a:pt x="94" y="156"/>
                    <a:pt x="125" y="590"/>
                    <a:pt x="16" y="838"/>
                  </a:cubicBezTo>
                  <a:cubicBezTo>
                    <a:pt x="1" y="916"/>
                    <a:pt x="16" y="993"/>
                    <a:pt x="94" y="1024"/>
                  </a:cubicBezTo>
                  <a:cubicBezTo>
                    <a:pt x="109" y="1055"/>
                    <a:pt x="125" y="1055"/>
                    <a:pt x="140" y="1055"/>
                  </a:cubicBezTo>
                  <a:cubicBezTo>
                    <a:pt x="202" y="1055"/>
                    <a:pt x="264" y="1024"/>
                    <a:pt x="280" y="978"/>
                  </a:cubicBezTo>
                  <a:cubicBezTo>
                    <a:pt x="419" y="637"/>
                    <a:pt x="388" y="156"/>
                    <a:pt x="388" y="140"/>
                  </a:cubicBezTo>
                  <a:cubicBezTo>
                    <a:pt x="388" y="63"/>
                    <a:pt x="311"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26"/>
            <p:cNvSpPr/>
            <p:nvPr/>
          </p:nvSpPr>
          <p:spPr>
            <a:xfrm>
              <a:off x="8479438" y="3937150"/>
              <a:ext cx="9350" cy="9325"/>
            </a:xfrm>
            <a:custGeom>
              <a:avLst/>
              <a:gdLst/>
              <a:ahLst/>
              <a:cxnLst/>
              <a:rect l="l" t="t" r="r" b="b"/>
              <a:pathLst>
                <a:path w="374" h="373" extrusionOk="0">
                  <a:moveTo>
                    <a:pt x="1" y="0"/>
                  </a:moveTo>
                  <a:lnTo>
                    <a:pt x="1" y="47"/>
                  </a:lnTo>
                  <a:cubicBezTo>
                    <a:pt x="1" y="125"/>
                    <a:pt x="1" y="171"/>
                    <a:pt x="16" y="249"/>
                  </a:cubicBezTo>
                  <a:cubicBezTo>
                    <a:pt x="63" y="311"/>
                    <a:pt x="125" y="373"/>
                    <a:pt x="202" y="373"/>
                  </a:cubicBezTo>
                  <a:lnTo>
                    <a:pt x="233" y="373"/>
                  </a:lnTo>
                  <a:cubicBezTo>
                    <a:pt x="327" y="357"/>
                    <a:pt x="373" y="249"/>
                    <a:pt x="311" y="156"/>
                  </a:cubicBezTo>
                  <a:cubicBezTo>
                    <a:pt x="296" y="94"/>
                    <a:pt x="280" y="62"/>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26"/>
            <p:cNvSpPr/>
            <p:nvPr/>
          </p:nvSpPr>
          <p:spPr>
            <a:xfrm>
              <a:off x="8463938" y="4186200"/>
              <a:ext cx="11650" cy="10375"/>
            </a:xfrm>
            <a:custGeom>
              <a:avLst/>
              <a:gdLst/>
              <a:ahLst/>
              <a:cxnLst/>
              <a:rect l="l" t="t" r="r" b="b"/>
              <a:pathLst>
                <a:path w="466" h="415" extrusionOk="0">
                  <a:moveTo>
                    <a:pt x="254" y="1"/>
                  </a:moveTo>
                  <a:cubicBezTo>
                    <a:pt x="222" y="1"/>
                    <a:pt x="189" y="7"/>
                    <a:pt x="156" y="27"/>
                  </a:cubicBezTo>
                  <a:cubicBezTo>
                    <a:pt x="78" y="58"/>
                    <a:pt x="0" y="135"/>
                    <a:pt x="31" y="259"/>
                  </a:cubicBezTo>
                  <a:cubicBezTo>
                    <a:pt x="31" y="321"/>
                    <a:pt x="62" y="352"/>
                    <a:pt x="109" y="368"/>
                  </a:cubicBezTo>
                  <a:cubicBezTo>
                    <a:pt x="140" y="399"/>
                    <a:pt x="171" y="414"/>
                    <a:pt x="218" y="414"/>
                  </a:cubicBezTo>
                  <a:cubicBezTo>
                    <a:pt x="264" y="414"/>
                    <a:pt x="280" y="399"/>
                    <a:pt x="295" y="399"/>
                  </a:cubicBezTo>
                  <a:cubicBezTo>
                    <a:pt x="388" y="352"/>
                    <a:pt x="466" y="259"/>
                    <a:pt x="450" y="166"/>
                  </a:cubicBezTo>
                  <a:lnTo>
                    <a:pt x="419" y="166"/>
                  </a:lnTo>
                  <a:cubicBezTo>
                    <a:pt x="435" y="104"/>
                    <a:pt x="419" y="58"/>
                    <a:pt x="419" y="42"/>
                  </a:cubicBezTo>
                  <a:lnTo>
                    <a:pt x="419" y="11"/>
                  </a:lnTo>
                  <a:lnTo>
                    <a:pt x="373" y="11"/>
                  </a:lnTo>
                  <a:cubicBezTo>
                    <a:pt x="337" y="11"/>
                    <a:pt x="297"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26"/>
            <p:cNvSpPr/>
            <p:nvPr/>
          </p:nvSpPr>
          <p:spPr>
            <a:xfrm>
              <a:off x="8431763" y="4227800"/>
              <a:ext cx="9700" cy="9475"/>
            </a:xfrm>
            <a:custGeom>
              <a:avLst/>
              <a:gdLst/>
              <a:ahLst/>
              <a:cxnLst/>
              <a:rect l="l" t="t" r="r" b="b"/>
              <a:pathLst>
                <a:path w="388" h="379" extrusionOk="0">
                  <a:moveTo>
                    <a:pt x="220" y="0"/>
                  </a:moveTo>
                  <a:cubicBezTo>
                    <a:pt x="160" y="0"/>
                    <a:pt x="89" y="31"/>
                    <a:pt x="47" y="84"/>
                  </a:cubicBezTo>
                  <a:cubicBezTo>
                    <a:pt x="16" y="146"/>
                    <a:pt x="0" y="177"/>
                    <a:pt x="16" y="239"/>
                  </a:cubicBezTo>
                  <a:cubicBezTo>
                    <a:pt x="31" y="317"/>
                    <a:pt x="109" y="379"/>
                    <a:pt x="202" y="379"/>
                  </a:cubicBezTo>
                  <a:cubicBezTo>
                    <a:pt x="248" y="379"/>
                    <a:pt x="279" y="348"/>
                    <a:pt x="295" y="332"/>
                  </a:cubicBezTo>
                  <a:cubicBezTo>
                    <a:pt x="341" y="301"/>
                    <a:pt x="388" y="239"/>
                    <a:pt x="388" y="177"/>
                  </a:cubicBezTo>
                  <a:cubicBezTo>
                    <a:pt x="388" y="131"/>
                    <a:pt x="341" y="69"/>
                    <a:pt x="295" y="22"/>
                  </a:cubicBezTo>
                  <a:cubicBezTo>
                    <a:pt x="275" y="7"/>
                    <a:pt x="249" y="0"/>
                    <a:pt x="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26"/>
            <p:cNvSpPr/>
            <p:nvPr/>
          </p:nvSpPr>
          <p:spPr>
            <a:xfrm>
              <a:off x="8414313" y="4216175"/>
              <a:ext cx="10475" cy="9875"/>
            </a:xfrm>
            <a:custGeom>
              <a:avLst/>
              <a:gdLst/>
              <a:ahLst/>
              <a:cxnLst/>
              <a:rect l="l" t="t" r="r" b="b"/>
              <a:pathLst>
                <a:path w="419" h="395" extrusionOk="0">
                  <a:moveTo>
                    <a:pt x="208" y="0"/>
                  </a:moveTo>
                  <a:cubicBezTo>
                    <a:pt x="132" y="0"/>
                    <a:pt x="63" y="35"/>
                    <a:pt x="31" y="99"/>
                  </a:cubicBezTo>
                  <a:cubicBezTo>
                    <a:pt x="0" y="161"/>
                    <a:pt x="0" y="208"/>
                    <a:pt x="16" y="255"/>
                  </a:cubicBezTo>
                  <a:cubicBezTo>
                    <a:pt x="31" y="317"/>
                    <a:pt x="78" y="363"/>
                    <a:pt x="109" y="379"/>
                  </a:cubicBezTo>
                  <a:cubicBezTo>
                    <a:pt x="124" y="394"/>
                    <a:pt x="171" y="394"/>
                    <a:pt x="202" y="394"/>
                  </a:cubicBezTo>
                  <a:cubicBezTo>
                    <a:pt x="279" y="394"/>
                    <a:pt x="341" y="363"/>
                    <a:pt x="388" y="301"/>
                  </a:cubicBezTo>
                  <a:cubicBezTo>
                    <a:pt x="419" y="208"/>
                    <a:pt x="403" y="84"/>
                    <a:pt x="310" y="22"/>
                  </a:cubicBezTo>
                  <a:cubicBezTo>
                    <a:pt x="277" y="7"/>
                    <a:pt x="242"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26"/>
            <p:cNvSpPr/>
            <p:nvPr/>
          </p:nvSpPr>
          <p:spPr>
            <a:xfrm>
              <a:off x="8423213" y="4179875"/>
              <a:ext cx="10125" cy="9725"/>
            </a:xfrm>
            <a:custGeom>
              <a:avLst/>
              <a:gdLst/>
              <a:ahLst/>
              <a:cxnLst/>
              <a:rect l="l" t="t" r="r" b="b"/>
              <a:pathLst>
                <a:path w="405" h="389" extrusionOk="0">
                  <a:moveTo>
                    <a:pt x="234" y="0"/>
                  </a:moveTo>
                  <a:cubicBezTo>
                    <a:pt x="187" y="0"/>
                    <a:pt x="125" y="31"/>
                    <a:pt x="63" y="109"/>
                  </a:cubicBezTo>
                  <a:cubicBezTo>
                    <a:pt x="32" y="156"/>
                    <a:pt x="1" y="218"/>
                    <a:pt x="32" y="280"/>
                  </a:cubicBezTo>
                  <a:cubicBezTo>
                    <a:pt x="47" y="342"/>
                    <a:pt x="109" y="373"/>
                    <a:pt x="156" y="388"/>
                  </a:cubicBezTo>
                  <a:lnTo>
                    <a:pt x="218" y="388"/>
                  </a:lnTo>
                  <a:cubicBezTo>
                    <a:pt x="249" y="388"/>
                    <a:pt x="296" y="373"/>
                    <a:pt x="342" y="357"/>
                  </a:cubicBezTo>
                  <a:cubicBezTo>
                    <a:pt x="373" y="311"/>
                    <a:pt x="404" y="233"/>
                    <a:pt x="389" y="187"/>
                  </a:cubicBezTo>
                  <a:cubicBezTo>
                    <a:pt x="389" y="125"/>
                    <a:pt x="358" y="62"/>
                    <a:pt x="296" y="47"/>
                  </a:cubicBezTo>
                  <a:lnTo>
                    <a:pt x="280" y="78"/>
                  </a:lnTo>
                  <a:lnTo>
                    <a:pt x="234" y="62"/>
                  </a:ln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26"/>
            <p:cNvSpPr/>
            <p:nvPr/>
          </p:nvSpPr>
          <p:spPr>
            <a:xfrm>
              <a:off x="8383663" y="4215675"/>
              <a:ext cx="9725" cy="9975"/>
            </a:xfrm>
            <a:custGeom>
              <a:avLst/>
              <a:gdLst/>
              <a:ahLst/>
              <a:cxnLst/>
              <a:rect l="l" t="t" r="r" b="b"/>
              <a:pathLst>
                <a:path w="389" h="399" extrusionOk="0">
                  <a:moveTo>
                    <a:pt x="214" y="1"/>
                  </a:moveTo>
                  <a:cubicBezTo>
                    <a:pt x="200" y="1"/>
                    <a:pt x="186" y="4"/>
                    <a:pt x="172" y="11"/>
                  </a:cubicBezTo>
                  <a:lnTo>
                    <a:pt x="187" y="57"/>
                  </a:lnTo>
                  <a:lnTo>
                    <a:pt x="187" y="88"/>
                  </a:lnTo>
                  <a:lnTo>
                    <a:pt x="172" y="26"/>
                  </a:lnTo>
                  <a:lnTo>
                    <a:pt x="1" y="73"/>
                  </a:lnTo>
                  <a:lnTo>
                    <a:pt x="63" y="352"/>
                  </a:lnTo>
                  <a:lnTo>
                    <a:pt x="78" y="383"/>
                  </a:lnTo>
                  <a:cubicBezTo>
                    <a:pt x="94" y="399"/>
                    <a:pt x="110" y="399"/>
                    <a:pt x="156" y="399"/>
                  </a:cubicBezTo>
                  <a:cubicBezTo>
                    <a:pt x="234" y="399"/>
                    <a:pt x="327" y="352"/>
                    <a:pt x="373" y="259"/>
                  </a:cubicBezTo>
                  <a:cubicBezTo>
                    <a:pt x="389" y="197"/>
                    <a:pt x="373" y="119"/>
                    <a:pt x="327" y="57"/>
                  </a:cubicBezTo>
                  <a:cubicBezTo>
                    <a:pt x="303" y="34"/>
                    <a:pt x="261"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26"/>
            <p:cNvSpPr/>
            <p:nvPr/>
          </p:nvSpPr>
          <p:spPr>
            <a:xfrm>
              <a:off x="8338688" y="3789800"/>
              <a:ext cx="12450" cy="11275"/>
            </a:xfrm>
            <a:custGeom>
              <a:avLst/>
              <a:gdLst/>
              <a:ahLst/>
              <a:cxnLst/>
              <a:rect l="l" t="t" r="r" b="b"/>
              <a:pathLst>
                <a:path w="498" h="451" extrusionOk="0">
                  <a:moveTo>
                    <a:pt x="404" y="1"/>
                  </a:moveTo>
                  <a:lnTo>
                    <a:pt x="327" y="16"/>
                  </a:lnTo>
                  <a:cubicBezTo>
                    <a:pt x="202" y="47"/>
                    <a:pt x="47" y="78"/>
                    <a:pt x="16" y="218"/>
                  </a:cubicBezTo>
                  <a:cubicBezTo>
                    <a:pt x="1" y="249"/>
                    <a:pt x="16" y="311"/>
                    <a:pt x="32" y="358"/>
                  </a:cubicBezTo>
                  <a:cubicBezTo>
                    <a:pt x="78" y="389"/>
                    <a:pt x="125" y="435"/>
                    <a:pt x="187" y="451"/>
                  </a:cubicBezTo>
                  <a:lnTo>
                    <a:pt x="249" y="451"/>
                  </a:lnTo>
                  <a:cubicBezTo>
                    <a:pt x="327" y="451"/>
                    <a:pt x="404" y="435"/>
                    <a:pt x="482" y="404"/>
                  </a:cubicBezTo>
                  <a:lnTo>
                    <a:pt x="497" y="389"/>
                  </a:lnTo>
                  <a:lnTo>
                    <a:pt x="497" y="94"/>
                  </a:lnTo>
                  <a:lnTo>
                    <a:pt x="435" y="94"/>
                  </a:lnTo>
                  <a:cubicBezTo>
                    <a:pt x="420" y="94"/>
                    <a:pt x="404" y="78"/>
                    <a:pt x="404" y="63"/>
                  </a:cubicBezTo>
                  <a:lnTo>
                    <a:pt x="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26"/>
            <p:cNvSpPr/>
            <p:nvPr/>
          </p:nvSpPr>
          <p:spPr>
            <a:xfrm>
              <a:off x="8416638" y="3823925"/>
              <a:ext cx="11650" cy="10500"/>
            </a:xfrm>
            <a:custGeom>
              <a:avLst/>
              <a:gdLst/>
              <a:ahLst/>
              <a:cxnLst/>
              <a:rect l="l" t="t" r="r" b="b"/>
              <a:pathLst>
                <a:path w="466" h="420" extrusionOk="0">
                  <a:moveTo>
                    <a:pt x="264" y="1"/>
                  </a:moveTo>
                  <a:cubicBezTo>
                    <a:pt x="171" y="1"/>
                    <a:pt x="62" y="47"/>
                    <a:pt x="16" y="125"/>
                  </a:cubicBezTo>
                  <a:cubicBezTo>
                    <a:pt x="0" y="171"/>
                    <a:pt x="0" y="249"/>
                    <a:pt x="16" y="311"/>
                  </a:cubicBezTo>
                  <a:cubicBezTo>
                    <a:pt x="31" y="357"/>
                    <a:pt x="78" y="404"/>
                    <a:pt x="140" y="419"/>
                  </a:cubicBezTo>
                  <a:lnTo>
                    <a:pt x="155" y="419"/>
                  </a:lnTo>
                  <a:lnTo>
                    <a:pt x="466" y="326"/>
                  </a:lnTo>
                  <a:lnTo>
                    <a:pt x="450" y="280"/>
                  </a:lnTo>
                  <a:lnTo>
                    <a:pt x="450" y="202"/>
                  </a:lnTo>
                  <a:cubicBezTo>
                    <a:pt x="450" y="156"/>
                    <a:pt x="466" y="94"/>
                    <a:pt x="404" y="32"/>
                  </a:cubicBezTo>
                  <a:cubicBezTo>
                    <a:pt x="388" y="16"/>
                    <a:pt x="341"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26"/>
            <p:cNvSpPr/>
            <p:nvPr/>
          </p:nvSpPr>
          <p:spPr>
            <a:xfrm>
              <a:off x="8467438" y="4098300"/>
              <a:ext cx="8925" cy="9875"/>
            </a:xfrm>
            <a:custGeom>
              <a:avLst/>
              <a:gdLst/>
              <a:ahLst/>
              <a:cxnLst/>
              <a:rect l="l" t="t" r="r" b="b"/>
              <a:pathLst>
                <a:path w="357" h="395" extrusionOk="0">
                  <a:moveTo>
                    <a:pt x="150" y="0"/>
                  </a:moveTo>
                  <a:cubicBezTo>
                    <a:pt x="118" y="0"/>
                    <a:pt x="87" y="7"/>
                    <a:pt x="62" y="22"/>
                  </a:cubicBezTo>
                  <a:lnTo>
                    <a:pt x="47" y="53"/>
                  </a:lnTo>
                  <a:lnTo>
                    <a:pt x="47" y="68"/>
                  </a:lnTo>
                  <a:cubicBezTo>
                    <a:pt x="16" y="146"/>
                    <a:pt x="0" y="224"/>
                    <a:pt x="47" y="301"/>
                  </a:cubicBezTo>
                  <a:cubicBezTo>
                    <a:pt x="62" y="363"/>
                    <a:pt x="140" y="394"/>
                    <a:pt x="202" y="394"/>
                  </a:cubicBezTo>
                  <a:cubicBezTo>
                    <a:pt x="233" y="394"/>
                    <a:pt x="279" y="394"/>
                    <a:pt x="279" y="363"/>
                  </a:cubicBezTo>
                  <a:cubicBezTo>
                    <a:pt x="357" y="286"/>
                    <a:pt x="357" y="162"/>
                    <a:pt x="310" y="84"/>
                  </a:cubicBezTo>
                  <a:cubicBezTo>
                    <a:pt x="289" y="31"/>
                    <a:pt x="218" y="0"/>
                    <a:pt x="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26"/>
            <p:cNvSpPr/>
            <p:nvPr/>
          </p:nvSpPr>
          <p:spPr>
            <a:xfrm>
              <a:off x="8316213" y="3799125"/>
              <a:ext cx="11650" cy="12425"/>
            </a:xfrm>
            <a:custGeom>
              <a:avLst/>
              <a:gdLst/>
              <a:ahLst/>
              <a:cxnLst/>
              <a:rect l="l" t="t" r="r" b="b"/>
              <a:pathLst>
                <a:path w="466" h="497" extrusionOk="0">
                  <a:moveTo>
                    <a:pt x="171" y="0"/>
                  </a:moveTo>
                  <a:cubicBezTo>
                    <a:pt x="140" y="16"/>
                    <a:pt x="93" y="31"/>
                    <a:pt x="62" y="78"/>
                  </a:cubicBezTo>
                  <a:cubicBezTo>
                    <a:pt x="0" y="171"/>
                    <a:pt x="0" y="310"/>
                    <a:pt x="78" y="403"/>
                  </a:cubicBezTo>
                  <a:cubicBezTo>
                    <a:pt x="124" y="465"/>
                    <a:pt x="202" y="496"/>
                    <a:pt x="279" y="496"/>
                  </a:cubicBezTo>
                  <a:cubicBezTo>
                    <a:pt x="310" y="496"/>
                    <a:pt x="357" y="481"/>
                    <a:pt x="388" y="465"/>
                  </a:cubicBezTo>
                  <a:cubicBezTo>
                    <a:pt x="466" y="372"/>
                    <a:pt x="466" y="295"/>
                    <a:pt x="450" y="217"/>
                  </a:cubicBezTo>
                  <a:cubicBezTo>
                    <a:pt x="435" y="109"/>
                    <a:pt x="373" y="62"/>
                    <a:pt x="310" y="16"/>
                  </a:cubicBezTo>
                  <a:cubicBezTo>
                    <a:pt x="279" y="0"/>
                    <a:pt x="21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26"/>
            <p:cNvSpPr/>
            <p:nvPr/>
          </p:nvSpPr>
          <p:spPr>
            <a:xfrm>
              <a:off x="8399963" y="3814625"/>
              <a:ext cx="8550" cy="6625"/>
            </a:xfrm>
            <a:custGeom>
              <a:avLst/>
              <a:gdLst/>
              <a:ahLst/>
              <a:cxnLst/>
              <a:rect l="l" t="t" r="r" b="b"/>
              <a:pathLst>
                <a:path w="342" h="265" extrusionOk="0">
                  <a:moveTo>
                    <a:pt x="62" y="0"/>
                  </a:moveTo>
                  <a:lnTo>
                    <a:pt x="47" y="16"/>
                  </a:lnTo>
                  <a:cubicBezTo>
                    <a:pt x="0" y="78"/>
                    <a:pt x="31" y="171"/>
                    <a:pt x="78" y="233"/>
                  </a:cubicBezTo>
                  <a:cubicBezTo>
                    <a:pt x="124" y="249"/>
                    <a:pt x="155" y="264"/>
                    <a:pt x="202" y="264"/>
                  </a:cubicBezTo>
                  <a:cubicBezTo>
                    <a:pt x="217" y="264"/>
                    <a:pt x="264" y="249"/>
                    <a:pt x="280" y="249"/>
                  </a:cubicBezTo>
                  <a:lnTo>
                    <a:pt x="342" y="249"/>
                  </a:lnTo>
                  <a:lnTo>
                    <a:pt x="342" y="62"/>
                  </a:lnTo>
                  <a:lnTo>
                    <a:pt x="264" y="62"/>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26"/>
            <p:cNvSpPr/>
            <p:nvPr/>
          </p:nvSpPr>
          <p:spPr>
            <a:xfrm>
              <a:off x="8349163" y="4276025"/>
              <a:ext cx="13975" cy="12050"/>
            </a:xfrm>
            <a:custGeom>
              <a:avLst/>
              <a:gdLst/>
              <a:ahLst/>
              <a:cxnLst/>
              <a:rect l="l" t="t" r="r" b="b"/>
              <a:pathLst>
                <a:path w="559" h="482" extrusionOk="0">
                  <a:moveTo>
                    <a:pt x="301" y="0"/>
                  </a:moveTo>
                  <a:cubicBezTo>
                    <a:pt x="249" y="0"/>
                    <a:pt x="196" y="12"/>
                    <a:pt x="156" y="32"/>
                  </a:cubicBezTo>
                  <a:cubicBezTo>
                    <a:pt x="63" y="94"/>
                    <a:pt x="1" y="233"/>
                    <a:pt x="16" y="342"/>
                  </a:cubicBezTo>
                  <a:cubicBezTo>
                    <a:pt x="16" y="389"/>
                    <a:pt x="47" y="420"/>
                    <a:pt x="78" y="435"/>
                  </a:cubicBezTo>
                  <a:cubicBezTo>
                    <a:pt x="94" y="435"/>
                    <a:pt x="125" y="466"/>
                    <a:pt x="140" y="466"/>
                  </a:cubicBezTo>
                  <a:cubicBezTo>
                    <a:pt x="171" y="482"/>
                    <a:pt x="218" y="482"/>
                    <a:pt x="249" y="482"/>
                  </a:cubicBezTo>
                  <a:cubicBezTo>
                    <a:pt x="357" y="482"/>
                    <a:pt x="435" y="466"/>
                    <a:pt x="481" y="404"/>
                  </a:cubicBezTo>
                  <a:cubicBezTo>
                    <a:pt x="543" y="358"/>
                    <a:pt x="559" y="280"/>
                    <a:pt x="559" y="218"/>
                  </a:cubicBezTo>
                  <a:cubicBezTo>
                    <a:pt x="559" y="156"/>
                    <a:pt x="528" y="94"/>
                    <a:pt x="481" y="63"/>
                  </a:cubicBezTo>
                  <a:cubicBezTo>
                    <a:pt x="438" y="19"/>
                    <a:pt x="369"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26"/>
            <p:cNvSpPr/>
            <p:nvPr/>
          </p:nvSpPr>
          <p:spPr>
            <a:xfrm>
              <a:off x="8503488" y="4132950"/>
              <a:ext cx="8950" cy="10125"/>
            </a:xfrm>
            <a:custGeom>
              <a:avLst/>
              <a:gdLst/>
              <a:ahLst/>
              <a:cxnLst/>
              <a:rect l="l" t="t" r="r" b="b"/>
              <a:pathLst>
                <a:path w="358" h="405" extrusionOk="0">
                  <a:moveTo>
                    <a:pt x="311" y="1"/>
                  </a:moveTo>
                  <a:lnTo>
                    <a:pt x="16" y="47"/>
                  </a:lnTo>
                  <a:lnTo>
                    <a:pt x="0" y="78"/>
                  </a:lnTo>
                  <a:cubicBezTo>
                    <a:pt x="0" y="140"/>
                    <a:pt x="0" y="218"/>
                    <a:pt x="16" y="264"/>
                  </a:cubicBezTo>
                  <a:cubicBezTo>
                    <a:pt x="47" y="358"/>
                    <a:pt x="109" y="404"/>
                    <a:pt x="187" y="404"/>
                  </a:cubicBezTo>
                  <a:lnTo>
                    <a:pt x="202" y="404"/>
                  </a:lnTo>
                  <a:cubicBezTo>
                    <a:pt x="311" y="389"/>
                    <a:pt x="342" y="311"/>
                    <a:pt x="357" y="233"/>
                  </a:cubicBezTo>
                  <a:cubicBezTo>
                    <a:pt x="357" y="156"/>
                    <a:pt x="342" y="94"/>
                    <a:pt x="326" y="47"/>
                  </a:cubicBezTo>
                  <a:lnTo>
                    <a:pt x="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26"/>
            <p:cNvSpPr/>
            <p:nvPr/>
          </p:nvSpPr>
          <p:spPr>
            <a:xfrm>
              <a:off x="8501538" y="3927300"/>
              <a:ext cx="12450" cy="11425"/>
            </a:xfrm>
            <a:custGeom>
              <a:avLst/>
              <a:gdLst/>
              <a:ahLst/>
              <a:cxnLst/>
              <a:rect l="l" t="t" r="r" b="b"/>
              <a:pathLst>
                <a:path w="498" h="457" extrusionOk="0">
                  <a:moveTo>
                    <a:pt x="309" y="1"/>
                  </a:moveTo>
                  <a:cubicBezTo>
                    <a:pt x="222" y="1"/>
                    <a:pt x="132" y="36"/>
                    <a:pt x="78" y="100"/>
                  </a:cubicBezTo>
                  <a:cubicBezTo>
                    <a:pt x="1" y="208"/>
                    <a:pt x="16" y="379"/>
                    <a:pt x="125" y="456"/>
                  </a:cubicBezTo>
                  <a:lnTo>
                    <a:pt x="202" y="456"/>
                  </a:lnTo>
                  <a:cubicBezTo>
                    <a:pt x="311" y="456"/>
                    <a:pt x="389" y="410"/>
                    <a:pt x="435" y="363"/>
                  </a:cubicBezTo>
                  <a:cubicBezTo>
                    <a:pt x="497" y="255"/>
                    <a:pt x="497" y="146"/>
                    <a:pt x="435" y="53"/>
                  </a:cubicBezTo>
                  <a:lnTo>
                    <a:pt x="420" y="22"/>
                  </a:lnTo>
                  <a:cubicBezTo>
                    <a:pt x="386" y="8"/>
                    <a:pt x="348" y="1"/>
                    <a:pt x="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26"/>
            <p:cNvSpPr/>
            <p:nvPr/>
          </p:nvSpPr>
          <p:spPr>
            <a:xfrm>
              <a:off x="8493013" y="3962350"/>
              <a:ext cx="12425" cy="9725"/>
            </a:xfrm>
            <a:custGeom>
              <a:avLst/>
              <a:gdLst/>
              <a:ahLst/>
              <a:cxnLst/>
              <a:rect l="l" t="t" r="r" b="b"/>
              <a:pathLst>
                <a:path w="497" h="389" extrusionOk="0">
                  <a:moveTo>
                    <a:pt x="233" y="1"/>
                  </a:moveTo>
                  <a:cubicBezTo>
                    <a:pt x="156" y="1"/>
                    <a:pt x="125" y="16"/>
                    <a:pt x="63" y="63"/>
                  </a:cubicBezTo>
                  <a:cubicBezTo>
                    <a:pt x="32" y="94"/>
                    <a:pt x="1" y="156"/>
                    <a:pt x="1" y="202"/>
                  </a:cubicBezTo>
                  <a:cubicBezTo>
                    <a:pt x="1" y="295"/>
                    <a:pt x="109" y="373"/>
                    <a:pt x="202" y="388"/>
                  </a:cubicBezTo>
                  <a:lnTo>
                    <a:pt x="264" y="388"/>
                  </a:lnTo>
                  <a:cubicBezTo>
                    <a:pt x="342" y="388"/>
                    <a:pt x="388" y="373"/>
                    <a:pt x="450" y="357"/>
                  </a:cubicBezTo>
                  <a:lnTo>
                    <a:pt x="497" y="326"/>
                  </a:lnTo>
                  <a:lnTo>
                    <a:pt x="450" y="47"/>
                  </a:lnTo>
                  <a:lnTo>
                    <a:pt x="419" y="47"/>
                  </a:lnTo>
                  <a:cubicBezTo>
                    <a:pt x="357" y="16"/>
                    <a:pt x="295"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26"/>
            <p:cNvSpPr/>
            <p:nvPr/>
          </p:nvSpPr>
          <p:spPr>
            <a:xfrm>
              <a:off x="8114963" y="3823150"/>
              <a:ext cx="3525" cy="2750"/>
            </a:xfrm>
            <a:custGeom>
              <a:avLst/>
              <a:gdLst/>
              <a:ahLst/>
              <a:cxnLst/>
              <a:rect l="l" t="t" r="r" b="b"/>
              <a:pathLst>
                <a:path w="141" h="110" extrusionOk="0">
                  <a:moveTo>
                    <a:pt x="140" y="1"/>
                  </a:moveTo>
                  <a:lnTo>
                    <a:pt x="140" y="1"/>
                  </a:lnTo>
                  <a:cubicBezTo>
                    <a:pt x="78" y="47"/>
                    <a:pt x="47" y="78"/>
                    <a:pt x="1" y="109"/>
                  </a:cubicBezTo>
                  <a:cubicBezTo>
                    <a:pt x="47" y="78"/>
                    <a:pt x="109" y="4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26"/>
            <p:cNvSpPr/>
            <p:nvPr/>
          </p:nvSpPr>
          <p:spPr>
            <a:xfrm>
              <a:off x="8017263" y="4082950"/>
              <a:ext cx="800" cy="5050"/>
            </a:xfrm>
            <a:custGeom>
              <a:avLst/>
              <a:gdLst/>
              <a:ahLst/>
              <a:cxnLst/>
              <a:rect l="l" t="t" r="r" b="b"/>
              <a:pathLst>
                <a:path w="32" h="202" extrusionOk="0">
                  <a:moveTo>
                    <a:pt x="0" y="0"/>
                  </a:moveTo>
                  <a:cubicBezTo>
                    <a:pt x="16" y="62"/>
                    <a:pt x="16" y="124"/>
                    <a:pt x="31" y="202"/>
                  </a:cubicBezTo>
                  <a:cubicBezTo>
                    <a:pt x="16" y="124"/>
                    <a:pt x="16" y="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26"/>
            <p:cNvSpPr/>
            <p:nvPr/>
          </p:nvSpPr>
          <p:spPr>
            <a:xfrm>
              <a:off x="8069988" y="4200425"/>
              <a:ext cx="2350" cy="3525"/>
            </a:xfrm>
            <a:custGeom>
              <a:avLst/>
              <a:gdLst/>
              <a:ahLst/>
              <a:cxnLst/>
              <a:rect l="l" t="t" r="r" b="b"/>
              <a:pathLst>
                <a:path w="94" h="141" extrusionOk="0">
                  <a:moveTo>
                    <a:pt x="1" y="0"/>
                  </a:moveTo>
                  <a:cubicBezTo>
                    <a:pt x="32" y="31"/>
                    <a:pt x="63" y="94"/>
                    <a:pt x="94" y="140"/>
                  </a:cubicBezTo>
                  <a:cubicBezTo>
                    <a:pt x="78" y="94"/>
                    <a:pt x="47" y="3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26"/>
            <p:cNvSpPr/>
            <p:nvPr/>
          </p:nvSpPr>
          <p:spPr>
            <a:xfrm>
              <a:off x="8092488" y="3843325"/>
              <a:ext cx="2725" cy="2725"/>
            </a:xfrm>
            <a:custGeom>
              <a:avLst/>
              <a:gdLst/>
              <a:ahLst/>
              <a:cxnLst/>
              <a:rect l="l" t="t" r="r" b="b"/>
              <a:pathLst>
                <a:path w="109" h="109" extrusionOk="0">
                  <a:moveTo>
                    <a:pt x="109" y="0"/>
                  </a:moveTo>
                  <a:lnTo>
                    <a:pt x="0" y="1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26"/>
            <p:cNvSpPr/>
            <p:nvPr/>
          </p:nvSpPr>
          <p:spPr>
            <a:xfrm>
              <a:off x="8069988" y="3867750"/>
              <a:ext cx="2350" cy="3500"/>
            </a:xfrm>
            <a:custGeom>
              <a:avLst/>
              <a:gdLst/>
              <a:ahLst/>
              <a:cxnLst/>
              <a:rect l="l" t="t" r="r" b="b"/>
              <a:pathLst>
                <a:path w="94" h="140" extrusionOk="0">
                  <a:moveTo>
                    <a:pt x="94" y="0"/>
                  </a:moveTo>
                  <a:cubicBezTo>
                    <a:pt x="63" y="47"/>
                    <a:pt x="16" y="109"/>
                    <a:pt x="1" y="140"/>
                  </a:cubicBezTo>
                  <a:cubicBezTo>
                    <a:pt x="32" y="109"/>
                    <a:pt x="63" y="47"/>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26"/>
            <p:cNvSpPr/>
            <p:nvPr/>
          </p:nvSpPr>
          <p:spPr>
            <a:xfrm>
              <a:off x="8114963" y="4245400"/>
              <a:ext cx="3525" cy="2350"/>
            </a:xfrm>
            <a:custGeom>
              <a:avLst/>
              <a:gdLst/>
              <a:ahLst/>
              <a:cxnLst/>
              <a:rect l="l" t="t" r="r" b="b"/>
              <a:pathLst>
                <a:path w="141" h="94" extrusionOk="0">
                  <a:moveTo>
                    <a:pt x="1" y="1"/>
                  </a:moveTo>
                  <a:cubicBezTo>
                    <a:pt x="47" y="47"/>
                    <a:pt x="78" y="78"/>
                    <a:pt x="140" y="94"/>
                  </a:cubicBezTo>
                  <a:cubicBezTo>
                    <a:pt x="109" y="78"/>
                    <a:pt x="47"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26"/>
            <p:cNvSpPr/>
            <p:nvPr/>
          </p:nvSpPr>
          <p:spPr>
            <a:xfrm>
              <a:off x="8102963" y="4235700"/>
              <a:ext cx="3500" cy="3125"/>
            </a:xfrm>
            <a:custGeom>
              <a:avLst/>
              <a:gdLst/>
              <a:ahLst/>
              <a:cxnLst/>
              <a:rect l="l" t="t" r="r" b="b"/>
              <a:pathLst>
                <a:path w="140" h="125" extrusionOk="0">
                  <a:moveTo>
                    <a:pt x="0" y="1"/>
                  </a:moveTo>
                  <a:lnTo>
                    <a:pt x="0" y="1"/>
                  </a:lnTo>
                  <a:cubicBezTo>
                    <a:pt x="47" y="47"/>
                    <a:pt x="93" y="78"/>
                    <a:pt x="140" y="125"/>
                  </a:cubicBezTo>
                  <a:cubicBezTo>
                    <a:pt x="93" y="78"/>
                    <a:pt x="62"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26"/>
            <p:cNvSpPr/>
            <p:nvPr/>
          </p:nvSpPr>
          <p:spPr>
            <a:xfrm>
              <a:off x="8092488" y="4225625"/>
              <a:ext cx="2725" cy="2750"/>
            </a:xfrm>
            <a:custGeom>
              <a:avLst/>
              <a:gdLst/>
              <a:ahLst/>
              <a:cxnLst/>
              <a:rect l="l" t="t" r="r" b="b"/>
              <a:pathLst>
                <a:path w="109" h="110" extrusionOk="0">
                  <a:moveTo>
                    <a:pt x="0" y="1"/>
                  </a:moveTo>
                  <a:lnTo>
                    <a:pt x="109" y="1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26"/>
            <p:cNvSpPr/>
            <p:nvPr/>
          </p:nvSpPr>
          <p:spPr>
            <a:xfrm>
              <a:off x="8060688" y="4188400"/>
              <a:ext cx="3125" cy="3900"/>
            </a:xfrm>
            <a:custGeom>
              <a:avLst/>
              <a:gdLst/>
              <a:ahLst/>
              <a:cxnLst/>
              <a:rect l="l" t="t" r="r" b="b"/>
              <a:pathLst>
                <a:path w="125" h="156" extrusionOk="0">
                  <a:moveTo>
                    <a:pt x="0" y="1"/>
                  </a:moveTo>
                  <a:lnTo>
                    <a:pt x="0" y="1"/>
                  </a:lnTo>
                  <a:cubicBezTo>
                    <a:pt x="47" y="47"/>
                    <a:pt x="78" y="94"/>
                    <a:pt x="125" y="156"/>
                  </a:cubicBezTo>
                  <a:cubicBezTo>
                    <a:pt x="78" y="94"/>
                    <a:pt x="47" y="3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26"/>
            <p:cNvSpPr/>
            <p:nvPr/>
          </p:nvSpPr>
          <p:spPr>
            <a:xfrm>
              <a:off x="8036638" y="4145750"/>
              <a:ext cx="1975" cy="3900"/>
            </a:xfrm>
            <a:custGeom>
              <a:avLst/>
              <a:gdLst/>
              <a:ahLst/>
              <a:cxnLst/>
              <a:rect l="l" t="t" r="r" b="b"/>
              <a:pathLst>
                <a:path w="79" h="156" extrusionOk="0">
                  <a:moveTo>
                    <a:pt x="1" y="1"/>
                  </a:moveTo>
                  <a:lnTo>
                    <a:pt x="1" y="1"/>
                  </a:lnTo>
                  <a:cubicBezTo>
                    <a:pt x="16" y="47"/>
                    <a:pt x="32" y="109"/>
                    <a:pt x="78" y="156"/>
                  </a:cubicBezTo>
                  <a:cubicBezTo>
                    <a:pt x="63" y="109"/>
                    <a:pt x="16"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26"/>
            <p:cNvSpPr/>
            <p:nvPr/>
          </p:nvSpPr>
          <p:spPr>
            <a:xfrm>
              <a:off x="8130088" y="3815000"/>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26"/>
            <p:cNvSpPr/>
            <p:nvPr/>
          </p:nvSpPr>
          <p:spPr>
            <a:xfrm>
              <a:off x="8044788" y="4162425"/>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26"/>
            <p:cNvSpPr/>
            <p:nvPr/>
          </p:nvSpPr>
          <p:spPr>
            <a:xfrm>
              <a:off x="8025413" y="4117050"/>
              <a:ext cx="1575" cy="4300"/>
            </a:xfrm>
            <a:custGeom>
              <a:avLst/>
              <a:gdLst/>
              <a:ahLst/>
              <a:cxnLst/>
              <a:rect l="l" t="t" r="r" b="b"/>
              <a:pathLst>
                <a:path w="63" h="172" extrusionOk="0">
                  <a:moveTo>
                    <a:pt x="0" y="1"/>
                  </a:moveTo>
                  <a:lnTo>
                    <a:pt x="62" y="1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26"/>
            <p:cNvSpPr/>
            <p:nvPr/>
          </p:nvSpPr>
          <p:spPr>
            <a:xfrm>
              <a:off x="8103338" y="3832850"/>
              <a:ext cx="3525" cy="3125"/>
            </a:xfrm>
            <a:custGeom>
              <a:avLst/>
              <a:gdLst/>
              <a:ahLst/>
              <a:cxnLst/>
              <a:rect l="l" t="t" r="r" b="b"/>
              <a:pathLst>
                <a:path w="141" h="125" extrusionOk="0">
                  <a:moveTo>
                    <a:pt x="140" y="0"/>
                  </a:moveTo>
                  <a:cubicBezTo>
                    <a:pt x="78" y="47"/>
                    <a:pt x="47" y="78"/>
                    <a:pt x="1" y="124"/>
                  </a:cubicBezTo>
                  <a:cubicBezTo>
                    <a:pt x="47" y="78"/>
                    <a:pt x="109" y="47"/>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26"/>
            <p:cNvSpPr/>
            <p:nvPr/>
          </p:nvSpPr>
          <p:spPr>
            <a:xfrm>
              <a:off x="8021138" y="4102325"/>
              <a:ext cx="25" cy="25"/>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26"/>
            <p:cNvSpPr/>
            <p:nvPr/>
          </p:nvSpPr>
          <p:spPr>
            <a:xfrm>
              <a:off x="8030838" y="4131025"/>
              <a:ext cx="1950" cy="5050"/>
            </a:xfrm>
            <a:custGeom>
              <a:avLst/>
              <a:gdLst/>
              <a:ahLst/>
              <a:cxnLst/>
              <a:rect l="l" t="t" r="r" b="b"/>
              <a:pathLst>
                <a:path w="78" h="202" extrusionOk="0">
                  <a:moveTo>
                    <a:pt x="0" y="0"/>
                  </a:moveTo>
                  <a:cubicBezTo>
                    <a:pt x="16" y="62"/>
                    <a:pt x="31" y="140"/>
                    <a:pt x="78" y="202"/>
                  </a:cubicBezTo>
                  <a:cubicBezTo>
                    <a:pt x="47" y="140"/>
                    <a:pt x="16" y="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26"/>
            <p:cNvSpPr/>
            <p:nvPr/>
          </p:nvSpPr>
          <p:spPr>
            <a:xfrm>
              <a:off x="8052538" y="3892550"/>
              <a:ext cx="2350" cy="3525"/>
            </a:xfrm>
            <a:custGeom>
              <a:avLst/>
              <a:gdLst/>
              <a:ahLst/>
              <a:cxnLst/>
              <a:rect l="l" t="t" r="r" b="b"/>
              <a:pathLst>
                <a:path w="94" h="141" extrusionOk="0">
                  <a:moveTo>
                    <a:pt x="94" y="1"/>
                  </a:moveTo>
                  <a:lnTo>
                    <a:pt x="94" y="1"/>
                  </a:lnTo>
                  <a:cubicBezTo>
                    <a:pt x="63" y="47"/>
                    <a:pt x="16" y="94"/>
                    <a:pt x="1" y="140"/>
                  </a:cubicBezTo>
                  <a:cubicBezTo>
                    <a:pt x="47" y="94"/>
                    <a:pt x="63" y="47"/>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26"/>
            <p:cNvSpPr/>
            <p:nvPr/>
          </p:nvSpPr>
          <p:spPr>
            <a:xfrm>
              <a:off x="8025413" y="3950325"/>
              <a:ext cx="1575" cy="4300"/>
            </a:xfrm>
            <a:custGeom>
              <a:avLst/>
              <a:gdLst/>
              <a:ahLst/>
              <a:cxnLst/>
              <a:rect l="l" t="t" r="r" b="b"/>
              <a:pathLst>
                <a:path w="63" h="172" extrusionOk="0">
                  <a:moveTo>
                    <a:pt x="62" y="1"/>
                  </a:moveTo>
                  <a:lnTo>
                    <a:pt x="0" y="1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26"/>
            <p:cNvSpPr/>
            <p:nvPr/>
          </p:nvSpPr>
          <p:spPr>
            <a:xfrm>
              <a:off x="8044788" y="3909225"/>
              <a:ext cx="425" cy="25"/>
            </a:xfrm>
            <a:custGeom>
              <a:avLst/>
              <a:gdLst/>
              <a:ahLst/>
              <a:cxnLst/>
              <a:rect l="l" t="t" r="r" b="b"/>
              <a:pathLst>
                <a:path w="17" h="1" extrusionOk="0">
                  <a:moveTo>
                    <a:pt x="16" y="1"/>
                  </a:moveTo>
                  <a:cubicBezTo>
                    <a:pt x="1" y="1"/>
                    <a:pt x="1" y="1"/>
                    <a:pt x="16" y="1"/>
                  </a:cubicBezTo>
                  <a:cubicBezTo>
                    <a:pt x="1" y="1"/>
                    <a:pt x="1"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26"/>
            <p:cNvSpPr/>
            <p:nvPr/>
          </p:nvSpPr>
          <p:spPr>
            <a:xfrm>
              <a:off x="8013388" y="4015100"/>
              <a:ext cx="400" cy="5050"/>
            </a:xfrm>
            <a:custGeom>
              <a:avLst/>
              <a:gdLst/>
              <a:ahLst/>
              <a:cxnLst/>
              <a:rect l="l" t="t" r="r" b="b"/>
              <a:pathLst>
                <a:path w="16" h="202" extrusionOk="0">
                  <a:moveTo>
                    <a:pt x="16" y="0"/>
                  </a:moveTo>
                  <a:cubicBezTo>
                    <a:pt x="16" y="62"/>
                    <a:pt x="0" y="140"/>
                    <a:pt x="0" y="201"/>
                  </a:cubicBezTo>
                  <a:cubicBezTo>
                    <a:pt x="0" y="140"/>
                    <a:pt x="16" y="78"/>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26"/>
            <p:cNvSpPr/>
            <p:nvPr/>
          </p:nvSpPr>
          <p:spPr>
            <a:xfrm>
              <a:off x="8052538" y="4175600"/>
              <a:ext cx="2350" cy="3525"/>
            </a:xfrm>
            <a:custGeom>
              <a:avLst/>
              <a:gdLst/>
              <a:ahLst/>
              <a:cxnLst/>
              <a:rect l="l" t="t" r="r" b="b"/>
              <a:pathLst>
                <a:path w="94" h="141" extrusionOk="0">
                  <a:moveTo>
                    <a:pt x="1" y="1"/>
                  </a:moveTo>
                  <a:lnTo>
                    <a:pt x="1" y="1"/>
                  </a:lnTo>
                  <a:cubicBezTo>
                    <a:pt x="16" y="47"/>
                    <a:pt x="63" y="94"/>
                    <a:pt x="94" y="140"/>
                  </a:cubicBezTo>
                  <a:cubicBezTo>
                    <a:pt x="63" y="94"/>
                    <a:pt x="47" y="6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26"/>
            <p:cNvSpPr/>
            <p:nvPr/>
          </p:nvSpPr>
          <p:spPr>
            <a:xfrm>
              <a:off x="8015313" y="3999175"/>
              <a:ext cx="425" cy="5475"/>
            </a:xfrm>
            <a:custGeom>
              <a:avLst/>
              <a:gdLst/>
              <a:ahLst/>
              <a:cxnLst/>
              <a:rect l="l" t="t" r="r" b="b"/>
              <a:pathLst>
                <a:path w="17" h="219" extrusionOk="0">
                  <a:moveTo>
                    <a:pt x="16" y="1"/>
                  </a:moveTo>
                  <a:cubicBezTo>
                    <a:pt x="1" y="79"/>
                    <a:pt x="1" y="141"/>
                    <a:pt x="1" y="218"/>
                  </a:cubicBezTo>
                  <a:cubicBezTo>
                    <a:pt x="1" y="141"/>
                    <a:pt x="1" y="79"/>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26"/>
            <p:cNvSpPr/>
            <p:nvPr/>
          </p:nvSpPr>
          <p:spPr>
            <a:xfrm>
              <a:off x="8021138" y="3969325"/>
              <a:ext cx="400" cy="25"/>
            </a:xfrm>
            <a:custGeom>
              <a:avLst/>
              <a:gdLst/>
              <a:ahLst/>
              <a:cxnLst/>
              <a:rect l="l" t="t" r="r" b="b"/>
              <a:pathLst>
                <a:path w="16" h="1" extrusionOk="0">
                  <a:moveTo>
                    <a:pt x="16" y="1"/>
                  </a:moveTo>
                  <a:cubicBezTo>
                    <a:pt x="0" y="1"/>
                    <a:pt x="0" y="1"/>
                    <a:pt x="16" y="1"/>
                  </a:cubicBezTo>
                  <a:cubicBezTo>
                    <a:pt x="0" y="1"/>
                    <a:pt x="0"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26"/>
            <p:cNvSpPr/>
            <p:nvPr/>
          </p:nvSpPr>
          <p:spPr>
            <a:xfrm>
              <a:off x="8036638" y="3922025"/>
              <a:ext cx="1975" cy="3900"/>
            </a:xfrm>
            <a:custGeom>
              <a:avLst/>
              <a:gdLst/>
              <a:ahLst/>
              <a:cxnLst/>
              <a:rect l="l" t="t" r="r" b="b"/>
              <a:pathLst>
                <a:path w="79" h="156" extrusionOk="0">
                  <a:moveTo>
                    <a:pt x="78" y="1"/>
                  </a:moveTo>
                  <a:cubicBezTo>
                    <a:pt x="32" y="63"/>
                    <a:pt x="16" y="109"/>
                    <a:pt x="1" y="156"/>
                  </a:cubicBezTo>
                  <a:cubicBezTo>
                    <a:pt x="16" y="125"/>
                    <a:pt x="63" y="63"/>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26"/>
            <p:cNvSpPr/>
            <p:nvPr/>
          </p:nvSpPr>
          <p:spPr>
            <a:xfrm>
              <a:off x="8030063" y="3935600"/>
              <a:ext cx="1950" cy="5075"/>
            </a:xfrm>
            <a:custGeom>
              <a:avLst/>
              <a:gdLst/>
              <a:ahLst/>
              <a:cxnLst/>
              <a:rect l="l" t="t" r="r" b="b"/>
              <a:pathLst>
                <a:path w="78" h="203" extrusionOk="0">
                  <a:moveTo>
                    <a:pt x="78" y="1"/>
                  </a:moveTo>
                  <a:cubicBezTo>
                    <a:pt x="62" y="63"/>
                    <a:pt x="31" y="140"/>
                    <a:pt x="0" y="202"/>
                  </a:cubicBezTo>
                  <a:cubicBezTo>
                    <a:pt x="47" y="140"/>
                    <a:pt x="62" y="63"/>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26"/>
            <p:cNvSpPr/>
            <p:nvPr/>
          </p:nvSpPr>
          <p:spPr>
            <a:xfrm>
              <a:off x="8017263" y="3984075"/>
              <a:ext cx="800" cy="5050"/>
            </a:xfrm>
            <a:custGeom>
              <a:avLst/>
              <a:gdLst/>
              <a:ahLst/>
              <a:cxnLst/>
              <a:rect l="l" t="t" r="r" b="b"/>
              <a:pathLst>
                <a:path w="32" h="202" extrusionOk="0">
                  <a:moveTo>
                    <a:pt x="31" y="0"/>
                  </a:moveTo>
                  <a:cubicBezTo>
                    <a:pt x="16" y="62"/>
                    <a:pt x="16" y="124"/>
                    <a:pt x="0" y="202"/>
                  </a:cubicBezTo>
                  <a:cubicBezTo>
                    <a:pt x="16" y="124"/>
                    <a:pt x="16" y="62"/>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26"/>
            <p:cNvSpPr/>
            <p:nvPr/>
          </p:nvSpPr>
          <p:spPr>
            <a:xfrm>
              <a:off x="8013388" y="4051575"/>
              <a:ext cx="400" cy="5025"/>
            </a:xfrm>
            <a:custGeom>
              <a:avLst/>
              <a:gdLst/>
              <a:ahLst/>
              <a:cxnLst/>
              <a:rect l="l" t="t" r="r" b="b"/>
              <a:pathLst>
                <a:path w="16" h="201" extrusionOk="0">
                  <a:moveTo>
                    <a:pt x="0" y="1"/>
                  </a:moveTo>
                  <a:cubicBezTo>
                    <a:pt x="1" y="62"/>
                    <a:pt x="16" y="139"/>
                    <a:pt x="16" y="200"/>
                  </a:cubicBezTo>
                  <a:cubicBezTo>
                    <a:pt x="16" y="124"/>
                    <a:pt x="1" y="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26"/>
            <p:cNvSpPr/>
            <p:nvPr/>
          </p:nvSpPr>
          <p:spPr>
            <a:xfrm>
              <a:off x="8014938" y="4067050"/>
              <a:ext cx="400" cy="5450"/>
            </a:xfrm>
            <a:custGeom>
              <a:avLst/>
              <a:gdLst/>
              <a:ahLst/>
              <a:cxnLst/>
              <a:rect l="l" t="t" r="r" b="b"/>
              <a:pathLst>
                <a:path w="16" h="218" extrusionOk="0">
                  <a:moveTo>
                    <a:pt x="0" y="0"/>
                  </a:moveTo>
                  <a:cubicBezTo>
                    <a:pt x="0" y="78"/>
                    <a:pt x="16" y="140"/>
                    <a:pt x="16" y="217"/>
                  </a:cubicBezTo>
                  <a:cubicBezTo>
                    <a:pt x="16" y="140"/>
                    <a:pt x="16" y="7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26"/>
            <p:cNvSpPr/>
            <p:nvPr/>
          </p:nvSpPr>
          <p:spPr>
            <a:xfrm>
              <a:off x="8060688" y="3879375"/>
              <a:ext cx="3125" cy="3900"/>
            </a:xfrm>
            <a:custGeom>
              <a:avLst/>
              <a:gdLst/>
              <a:ahLst/>
              <a:cxnLst/>
              <a:rect l="l" t="t" r="r" b="b"/>
              <a:pathLst>
                <a:path w="125" h="156" extrusionOk="0">
                  <a:moveTo>
                    <a:pt x="124" y="1"/>
                  </a:moveTo>
                  <a:lnTo>
                    <a:pt x="124" y="1"/>
                  </a:lnTo>
                  <a:cubicBezTo>
                    <a:pt x="78" y="63"/>
                    <a:pt x="47" y="109"/>
                    <a:pt x="0" y="156"/>
                  </a:cubicBezTo>
                  <a:cubicBezTo>
                    <a:pt x="47" y="125"/>
                    <a:pt x="78" y="63"/>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26"/>
            <p:cNvSpPr/>
            <p:nvPr/>
          </p:nvSpPr>
          <p:spPr>
            <a:xfrm>
              <a:off x="8192138" y="3807650"/>
              <a:ext cx="48100" cy="17850"/>
            </a:xfrm>
            <a:custGeom>
              <a:avLst/>
              <a:gdLst/>
              <a:ahLst/>
              <a:cxnLst/>
              <a:rect l="l" t="t" r="r" b="b"/>
              <a:pathLst>
                <a:path w="1924" h="714" extrusionOk="0">
                  <a:moveTo>
                    <a:pt x="1536" y="0"/>
                  </a:moveTo>
                  <a:cubicBezTo>
                    <a:pt x="1148" y="0"/>
                    <a:pt x="559" y="47"/>
                    <a:pt x="171" y="372"/>
                  </a:cubicBezTo>
                  <a:cubicBezTo>
                    <a:pt x="78" y="450"/>
                    <a:pt x="0" y="590"/>
                    <a:pt x="47" y="652"/>
                  </a:cubicBezTo>
                  <a:cubicBezTo>
                    <a:pt x="78" y="683"/>
                    <a:pt x="171" y="698"/>
                    <a:pt x="248" y="698"/>
                  </a:cubicBezTo>
                  <a:cubicBezTo>
                    <a:pt x="351" y="708"/>
                    <a:pt x="454" y="713"/>
                    <a:pt x="555" y="713"/>
                  </a:cubicBezTo>
                  <a:cubicBezTo>
                    <a:pt x="913" y="713"/>
                    <a:pt x="1263" y="652"/>
                    <a:pt x="1613" y="543"/>
                  </a:cubicBezTo>
                  <a:cubicBezTo>
                    <a:pt x="1799" y="497"/>
                    <a:pt x="1923" y="341"/>
                    <a:pt x="1923" y="155"/>
                  </a:cubicBezTo>
                  <a:lnTo>
                    <a:pt x="1923" y="124"/>
                  </a:lnTo>
                  <a:cubicBezTo>
                    <a:pt x="1908" y="62"/>
                    <a:pt x="1799" y="31"/>
                    <a:pt x="1629" y="31"/>
                  </a:cubicBezTo>
                  <a:lnTo>
                    <a:pt x="1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26"/>
            <p:cNvSpPr/>
            <p:nvPr/>
          </p:nvSpPr>
          <p:spPr>
            <a:xfrm>
              <a:off x="8192138" y="3807650"/>
              <a:ext cx="48100" cy="17850"/>
            </a:xfrm>
            <a:custGeom>
              <a:avLst/>
              <a:gdLst/>
              <a:ahLst/>
              <a:cxnLst/>
              <a:rect l="l" t="t" r="r" b="b"/>
              <a:pathLst>
                <a:path w="1924" h="714" extrusionOk="0">
                  <a:moveTo>
                    <a:pt x="1536" y="0"/>
                  </a:moveTo>
                  <a:cubicBezTo>
                    <a:pt x="1148" y="0"/>
                    <a:pt x="559" y="47"/>
                    <a:pt x="171" y="372"/>
                  </a:cubicBezTo>
                  <a:cubicBezTo>
                    <a:pt x="78" y="450"/>
                    <a:pt x="0" y="590"/>
                    <a:pt x="47" y="652"/>
                  </a:cubicBezTo>
                  <a:cubicBezTo>
                    <a:pt x="78" y="683"/>
                    <a:pt x="171" y="698"/>
                    <a:pt x="248" y="698"/>
                  </a:cubicBezTo>
                  <a:cubicBezTo>
                    <a:pt x="351" y="708"/>
                    <a:pt x="454" y="713"/>
                    <a:pt x="555" y="713"/>
                  </a:cubicBezTo>
                  <a:cubicBezTo>
                    <a:pt x="913" y="713"/>
                    <a:pt x="1263" y="652"/>
                    <a:pt x="1613" y="543"/>
                  </a:cubicBezTo>
                  <a:cubicBezTo>
                    <a:pt x="1799" y="497"/>
                    <a:pt x="1923" y="341"/>
                    <a:pt x="1923" y="155"/>
                  </a:cubicBezTo>
                  <a:lnTo>
                    <a:pt x="1923" y="124"/>
                  </a:lnTo>
                  <a:cubicBezTo>
                    <a:pt x="1908" y="62"/>
                    <a:pt x="1799" y="31"/>
                    <a:pt x="1629" y="31"/>
                  </a:cubicBezTo>
                  <a:lnTo>
                    <a:pt x="1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26"/>
            <p:cNvSpPr/>
            <p:nvPr/>
          </p:nvSpPr>
          <p:spPr>
            <a:xfrm>
              <a:off x="8175063" y="4237250"/>
              <a:ext cx="39975" cy="19650"/>
            </a:xfrm>
            <a:custGeom>
              <a:avLst/>
              <a:gdLst/>
              <a:ahLst/>
              <a:cxnLst/>
              <a:rect l="l" t="t" r="r" b="b"/>
              <a:pathLst>
                <a:path w="1599" h="786" extrusionOk="0">
                  <a:moveTo>
                    <a:pt x="311" y="1"/>
                  </a:moveTo>
                  <a:cubicBezTo>
                    <a:pt x="202" y="1"/>
                    <a:pt x="78" y="63"/>
                    <a:pt x="47" y="156"/>
                  </a:cubicBezTo>
                  <a:cubicBezTo>
                    <a:pt x="32" y="156"/>
                    <a:pt x="32" y="171"/>
                    <a:pt x="32" y="171"/>
                  </a:cubicBezTo>
                  <a:cubicBezTo>
                    <a:pt x="1" y="234"/>
                    <a:pt x="63" y="296"/>
                    <a:pt x="187" y="373"/>
                  </a:cubicBezTo>
                  <a:cubicBezTo>
                    <a:pt x="480" y="554"/>
                    <a:pt x="872" y="786"/>
                    <a:pt x="1264" y="786"/>
                  </a:cubicBezTo>
                  <a:cubicBezTo>
                    <a:pt x="1308" y="786"/>
                    <a:pt x="1353" y="783"/>
                    <a:pt x="1397" y="776"/>
                  </a:cubicBezTo>
                  <a:cubicBezTo>
                    <a:pt x="1505" y="761"/>
                    <a:pt x="1598" y="699"/>
                    <a:pt x="1598" y="652"/>
                  </a:cubicBezTo>
                  <a:cubicBezTo>
                    <a:pt x="1598" y="621"/>
                    <a:pt x="1552" y="575"/>
                    <a:pt x="1474" y="528"/>
                  </a:cubicBezTo>
                  <a:cubicBezTo>
                    <a:pt x="1149" y="296"/>
                    <a:pt x="807" y="140"/>
                    <a:pt x="420" y="16"/>
                  </a:cubicBezTo>
                  <a:cubicBezTo>
                    <a:pt x="389" y="1"/>
                    <a:pt x="358"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26"/>
            <p:cNvSpPr/>
            <p:nvPr/>
          </p:nvSpPr>
          <p:spPr>
            <a:xfrm>
              <a:off x="8175063" y="4237250"/>
              <a:ext cx="39975" cy="19650"/>
            </a:xfrm>
            <a:custGeom>
              <a:avLst/>
              <a:gdLst/>
              <a:ahLst/>
              <a:cxnLst/>
              <a:rect l="l" t="t" r="r" b="b"/>
              <a:pathLst>
                <a:path w="1599" h="786" extrusionOk="0">
                  <a:moveTo>
                    <a:pt x="311" y="1"/>
                  </a:moveTo>
                  <a:cubicBezTo>
                    <a:pt x="202" y="1"/>
                    <a:pt x="78" y="63"/>
                    <a:pt x="47" y="156"/>
                  </a:cubicBezTo>
                  <a:cubicBezTo>
                    <a:pt x="32" y="156"/>
                    <a:pt x="32" y="171"/>
                    <a:pt x="32" y="171"/>
                  </a:cubicBezTo>
                  <a:cubicBezTo>
                    <a:pt x="1" y="234"/>
                    <a:pt x="63" y="296"/>
                    <a:pt x="187" y="373"/>
                  </a:cubicBezTo>
                  <a:cubicBezTo>
                    <a:pt x="480" y="554"/>
                    <a:pt x="872" y="786"/>
                    <a:pt x="1264" y="786"/>
                  </a:cubicBezTo>
                  <a:cubicBezTo>
                    <a:pt x="1308" y="786"/>
                    <a:pt x="1353" y="783"/>
                    <a:pt x="1397" y="776"/>
                  </a:cubicBezTo>
                  <a:cubicBezTo>
                    <a:pt x="1505" y="761"/>
                    <a:pt x="1598" y="699"/>
                    <a:pt x="1598" y="652"/>
                  </a:cubicBezTo>
                  <a:cubicBezTo>
                    <a:pt x="1598" y="621"/>
                    <a:pt x="1552" y="575"/>
                    <a:pt x="1474" y="528"/>
                  </a:cubicBezTo>
                  <a:cubicBezTo>
                    <a:pt x="1149" y="296"/>
                    <a:pt x="807" y="140"/>
                    <a:pt x="420" y="16"/>
                  </a:cubicBezTo>
                  <a:cubicBezTo>
                    <a:pt x="389" y="1"/>
                    <a:pt x="358"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26"/>
            <p:cNvSpPr/>
            <p:nvPr/>
          </p:nvSpPr>
          <p:spPr>
            <a:xfrm>
              <a:off x="8363888" y="3851075"/>
              <a:ext cx="28350" cy="14225"/>
            </a:xfrm>
            <a:custGeom>
              <a:avLst/>
              <a:gdLst/>
              <a:ahLst/>
              <a:cxnLst/>
              <a:rect l="l" t="t" r="r" b="b"/>
              <a:pathLst>
                <a:path w="1134" h="569" extrusionOk="0">
                  <a:moveTo>
                    <a:pt x="265" y="0"/>
                  </a:moveTo>
                  <a:cubicBezTo>
                    <a:pt x="234" y="0"/>
                    <a:pt x="172" y="16"/>
                    <a:pt x="125" y="16"/>
                  </a:cubicBezTo>
                  <a:cubicBezTo>
                    <a:pt x="47" y="31"/>
                    <a:pt x="1" y="78"/>
                    <a:pt x="1" y="93"/>
                  </a:cubicBezTo>
                  <a:cubicBezTo>
                    <a:pt x="1" y="93"/>
                    <a:pt x="16" y="109"/>
                    <a:pt x="94" y="171"/>
                  </a:cubicBezTo>
                  <a:cubicBezTo>
                    <a:pt x="358" y="342"/>
                    <a:pt x="668" y="481"/>
                    <a:pt x="978" y="559"/>
                  </a:cubicBezTo>
                  <a:cubicBezTo>
                    <a:pt x="1004" y="565"/>
                    <a:pt x="1029" y="569"/>
                    <a:pt x="1053" y="569"/>
                  </a:cubicBezTo>
                  <a:cubicBezTo>
                    <a:pt x="1086" y="569"/>
                    <a:pt x="1115" y="561"/>
                    <a:pt x="1133" y="543"/>
                  </a:cubicBezTo>
                  <a:cubicBezTo>
                    <a:pt x="963" y="357"/>
                    <a:pt x="792" y="202"/>
                    <a:pt x="621" y="47"/>
                  </a:cubicBezTo>
                  <a:cubicBezTo>
                    <a:pt x="497" y="16"/>
                    <a:pt x="389"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26"/>
            <p:cNvSpPr/>
            <p:nvPr/>
          </p:nvSpPr>
          <p:spPr>
            <a:xfrm>
              <a:off x="8363888" y="3851075"/>
              <a:ext cx="28350" cy="14225"/>
            </a:xfrm>
            <a:custGeom>
              <a:avLst/>
              <a:gdLst/>
              <a:ahLst/>
              <a:cxnLst/>
              <a:rect l="l" t="t" r="r" b="b"/>
              <a:pathLst>
                <a:path w="1134" h="569" extrusionOk="0">
                  <a:moveTo>
                    <a:pt x="265" y="0"/>
                  </a:moveTo>
                  <a:cubicBezTo>
                    <a:pt x="234" y="0"/>
                    <a:pt x="172" y="16"/>
                    <a:pt x="125" y="16"/>
                  </a:cubicBezTo>
                  <a:cubicBezTo>
                    <a:pt x="47" y="31"/>
                    <a:pt x="1" y="78"/>
                    <a:pt x="1" y="93"/>
                  </a:cubicBezTo>
                  <a:cubicBezTo>
                    <a:pt x="1" y="93"/>
                    <a:pt x="16" y="109"/>
                    <a:pt x="94" y="171"/>
                  </a:cubicBezTo>
                  <a:cubicBezTo>
                    <a:pt x="358" y="342"/>
                    <a:pt x="668" y="481"/>
                    <a:pt x="978" y="559"/>
                  </a:cubicBezTo>
                  <a:cubicBezTo>
                    <a:pt x="1004" y="565"/>
                    <a:pt x="1029" y="569"/>
                    <a:pt x="1053" y="569"/>
                  </a:cubicBezTo>
                  <a:cubicBezTo>
                    <a:pt x="1086" y="569"/>
                    <a:pt x="1115" y="561"/>
                    <a:pt x="1133" y="543"/>
                  </a:cubicBezTo>
                  <a:cubicBezTo>
                    <a:pt x="963" y="357"/>
                    <a:pt x="792" y="202"/>
                    <a:pt x="621" y="47"/>
                  </a:cubicBezTo>
                  <a:cubicBezTo>
                    <a:pt x="497" y="16"/>
                    <a:pt x="389"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26"/>
            <p:cNvSpPr/>
            <p:nvPr/>
          </p:nvSpPr>
          <p:spPr>
            <a:xfrm>
              <a:off x="8012613" y="3797425"/>
              <a:ext cx="451350" cy="479025"/>
            </a:xfrm>
            <a:custGeom>
              <a:avLst/>
              <a:gdLst/>
              <a:ahLst/>
              <a:cxnLst/>
              <a:rect l="l" t="t" r="r" b="b"/>
              <a:pathLst>
                <a:path w="18054" h="19161" extrusionOk="0">
                  <a:moveTo>
                    <a:pt x="10221" y="549"/>
                  </a:moveTo>
                  <a:lnTo>
                    <a:pt x="10252" y="564"/>
                  </a:lnTo>
                  <a:cubicBezTo>
                    <a:pt x="10330" y="673"/>
                    <a:pt x="10330" y="828"/>
                    <a:pt x="10252" y="906"/>
                  </a:cubicBezTo>
                  <a:cubicBezTo>
                    <a:pt x="10190" y="937"/>
                    <a:pt x="10128" y="952"/>
                    <a:pt x="10066" y="952"/>
                  </a:cubicBezTo>
                  <a:cubicBezTo>
                    <a:pt x="10019" y="952"/>
                    <a:pt x="9957" y="921"/>
                    <a:pt x="9911" y="875"/>
                  </a:cubicBezTo>
                  <a:cubicBezTo>
                    <a:pt x="9880" y="828"/>
                    <a:pt x="9864" y="766"/>
                    <a:pt x="9880" y="704"/>
                  </a:cubicBezTo>
                  <a:cubicBezTo>
                    <a:pt x="9895" y="642"/>
                    <a:pt x="9942" y="595"/>
                    <a:pt x="9988" y="564"/>
                  </a:cubicBezTo>
                  <a:cubicBezTo>
                    <a:pt x="10035" y="549"/>
                    <a:pt x="10066" y="549"/>
                    <a:pt x="10113" y="549"/>
                  </a:cubicBezTo>
                  <a:close/>
                  <a:moveTo>
                    <a:pt x="11524" y="977"/>
                  </a:moveTo>
                  <a:cubicBezTo>
                    <a:pt x="11550" y="977"/>
                    <a:pt x="11577" y="984"/>
                    <a:pt x="11601" y="999"/>
                  </a:cubicBezTo>
                  <a:cubicBezTo>
                    <a:pt x="11648" y="1030"/>
                    <a:pt x="11679" y="1076"/>
                    <a:pt x="11679" y="1138"/>
                  </a:cubicBezTo>
                  <a:cubicBezTo>
                    <a:pt x="11695" y="1185"/>
                    <a:pt x="11679" y="1247"/>
                    <a:pt x="11648" y="1293"/>
                  </a:cubicBezTo>
                  <a:cubicBezTo>
                    <a:pt x="11601" y="1324"/>
                    <a:pt x="11570" y="1340"/>
                    <a:pt x="11508" y="1340"/>
                  </a:cubicBezTo>
                  <a:cubicBezTo>
                    <a:pt x="11415" y="1340"/>
                    <a:pt x="11307" y="1293"/>
                    <a:pt x="11338" y="1185"/>
                  </a:cubicBezTo>
                  <a:cubicBezTo>
                    <a:pt x="11307" y="1154"/>
                    <a:pt x="11338" y="1092"/>
                    <a:pt x="11369" y="1061"/>
                  </a:cubicBezTo>
                  <a:cubicBezTo>
                    <a:pt x="11411" y="1008"/>
                    <a:pt x="11467" y="977"/>
                    <a:pt x="11524" y="977"/>
                  </a:cubicBezTo>
                  <a:close/>
                  <a:moveTo>
                    <a:pt x="8794" y="161"/>
                  </a:moveTo>
                  <a:cubicBezTo>
                    <a:pt x="8903" y="161"/>
                    <a:pt x="9244" y="177"/>
                    <a:pt x="9353" y="440"/>
                  </a:cubicBezTo>
                  <a:cubicBezTo>
                    <a:pt x="9368" y="471"/>
                    <a:pt x="9399" y="518"/>
                    <a:pt x="9399" y="564"/>
                  </a:cubicBezTo>
                  <a:cubicBezTo>
                    <a:pt x="9399" y="875"/>
                    <a:pt x="9182" y="1154"/>
                    <a:pt x="8872" y="1247"/>
                  </a:cubicBezTo>
                  <a:cubicBezTo>
                    <a:pt x="8484" y="1371"/>
                    <a:pt x="8050" y="1417"/>
                    <a:pt x="7647" y="1417"/>
                  </a:cubicBezTo>
                  <a:lnTo>
                    <a:pt x="7414" y="1417"/>
                  </a:lnTo>
                  <a:cubicBezTo>
                    <a:pt x="7274" y="1402"/>
                    <a:pt x="7088" y="1386"/>
                    <a:pt x="6980" y="1231"/>
                  </a:cubicBezTo>
                  <a:cubicBezTo>
                    <a:pt x="6840" y="1014"/>
                    <a:pt x="6964" y="719"/>
                    <a:pt x="7166" y="595"/>
                  </a:cubicBezTo>
                  <a:cubicBezTo>
                    <a:pt x="7631" y="208"/>
                    <a:pt x="8251" y="161"/>
                    <a:pt x="8686" y="161"/>
                  </a:cubicBezTo>
                  <a:close/>
                  <a:moveTo>
                    <a:pt x="5707" y="2139"/>
                  </a:moveTo>
                  <a:cubicBezTo>
                    <a:pt x="5742" y="2139"/>
                    <a:pt x="5783" y="2146"/>
                    <a:pt x="5832" y="2162"/>
                  </a:cubicBezTo>
                  <a:lnTo>
                    <a:pt x="5847" y="2177"/>
                  </a:lnTo>
                  <a:cubicBezTo>
                    <a:pt x="5925" y="2270"/>
                    <a:pt x="5925" y="2394"/>
                    <a:pt x="5894" y="2488"/>
                  </a:cubicBezTo>
                  <a:lnTo>
                    <a:pt x="5894" y="2503"/>
                  </a:lnTo>
                  <a:lnTo>
                    <a:pt x="5878" y="2503"/>
                  </a:lnTo>
                  <a:cubicBezTo>
                    <a:pt x="5847" y="2534"/>
                    <a:pt x="5801" y="2550"/>
                    <a:pt x="5770" y="2550"/>
                  </a:cubicBezTo>
                  <a:cubicBezTo>
                    <a:pt x="5692" y="2550"/>
                    <a:pt x="5630" y="2534"/>
                    <a:pt x="5568" y="2472"/>
                  </a:cubicBezTo>
                  <a:cubicBezTo>
                    <a:pt x="5537" y="2425"/>
                    <a:pt x="5522" y="2379"/>
                    <a:pt x="5522" y="2317"/>
                  </a:cubicBezTo>
                  <a:cubicBezTo>
                    <a:pt x="5522" y="2270"/>
                    <a:pt x="5537" y="2239"/>
                    <a:pt x="5553" y="2193"/>
                  </a:cubicBezTo>
                  <a:cubicBezTo>
                    <a:pt x="5593" y="2163"/>
                    <a:pt x="5640" y="2139"/>
                    <a:pt x="5707" y="2139"/>
                  </a:cubicBezTo>
                  <a:close/>
                  <a:moveTo>
                    <a:pt x="6908" y="2362"/>
                  </a:moveTo>
                  <a:cubicBezTo>
                    <a:pt x="6977" y="2362"/>
                    <a:pt x="7043" y="2393"/>
                    <a:pt x="7088" y="2457"/>
                  </a:cubicBezTo>
                  <a:cubicBezTo>
                    <a:pt x="7135" y="2488"/>
                    <a:pt x="7135" y="2550"/>
                    <a:pt x="7135" y="2612"/>
                  </a:cubicBezTo>
                  <a:cubicBezTo>
                    <a:pt x="7135" y="2643"/>
                    <a:pt x="7119" y="2689"/>
                    <a:pt x="7088" y="2705"/>
                  </a:cubicBezTo>
                  <a:cubicBezTo>
                    <a:pt x="7073" y="2720"/>
                    <a:pt x="7026" y="2736"/>
                    <a:pt x="6980" y="2736"/>
                  </a:cubicBezTo>
                  <a:lnTo>
                    <a:pt x="6871" y="2736"/>
                  </a:lnTo>
                  <a:lnTo>
                    <a:pt x="6856" y="2720"/>
                  </a:lnTo>
                  <a:cubicBezTo>
                    <a:pt x="6778" y="2643"/>
                    <a:pt x="6762" y="2534"/>
                    <a:pt x="6762" y="2425"/>
                  </a:cubicBezTo>
                  <a:lnTo>
                    <a:pt x="6762" y="2410"/>
                  </a:lnTo>
                  <a:cubicBezTo>
                    <a:pt x="6808" y="2378"/>
                    <a:pt x="6858" y="2362"/>
                    <a:pt x="6908" y="2362"/>
                  </a:cubicBezTo>
                  <a:close/>
                  <a:moveTo>
                    <a:pt x="4605" y="1601"/>
                  </a:moveTo>
                  <a:cubicBezTo>
                    <a:pt x="4651" y="1601"/>
                    <a:pt x="4696" y="1632"/>
                    <a:pt x="4715" y="1681"/>
                  </a:cubicBezTo>
                  <a:cubicBezTo>
                    <a:pt x="4762" y="1759"/>
                    <a:pt x="4746" y="1836"/>
                    <a:pt x="4669" y="1883"/>
                  </a:cubicBezTo>
                  <a:cubicBezTo>
                    <a:pt x="4638" y="1883"/>
                    <a:pt x="4064" y="2239"/>
                    <a:pt x="3598" y="2736"/>
                  </a:cubicBezTo>
                  <a:cubicBezTo>
                    <a:pt x="3583" y="2767"/>
                    <a:pt x="3536" y="2782"/>
                    <a:pt x="3505" y="2782"/>
                  </a:cubicBezTo>
                  <a:cubicBezTo>
                    <a:pt x="3459" y="2782"/>
                    <a:pt x="3428" y="2767"/>
                    <a:pt x="3397" y="2736"/>
                  </a:cubicBezTo>
                  <a:cubicBezTo>
                    <a:pt x="3350" y="2689"/>
                    <a:pt x="3350" y="2581"/>
                    <a:pt x="3397" y="2534"/>
                  </a:cubicBezTo>
                  <a:cubicBezTo>
                    <a:pt x="3909" y="2022"/>
                    <a:pt x="4514" y="1650"/>
                    <a:pt x="4529" y="1635"/>
                  </a:cubicBezTo>
                  <a:cubicBezTo>
                    <a:pt x="4552" y="1612"/>
                    <a:pt x="4579" y="1601"/>
                    <a:pt x="4605" y="1601"/>
                  </a:cubicBezTo>
                  <a:close/>
                  <a:moveTo>
                    <a:pt x="5553" y="2829"/>
                  </a:moveTo>
                  <a:cubicBezTo>
                    <a:pt x="5630" y="2829"/>
                    <a:pt x="5692" y="2891"/>
                    <a:pt x="5708" y="2968"/>
                  </a:cubicBezTo>
                  <a:cubicBezTo>
                    <a:pt x="5723" y="3046"/>
                    <a:pt x="5692" y="3123"/>
                    <a:pt x="5630" y="3170"/>
                  </a:cubicBezTo>
                  <a:cubicBezTo>
                    <a:pt x="5615" y="3185"/>
                    <a:pt x="5568" y="3185"/>
                    <a:pt x="5553" y="3185"/>
                  </a:cubicBezTo>
                  <a:cubicBezTo>
                    <a:pt x="5491" y="3185"/>
                    <a:pt x="5460" y="3170"/>
                    <a:pt x="5413" y="3123"/>
                  </a:cubicBezTo>
                  <a:cubicBezTo>
                    <a:pt x="5367" y="3077"/>
                    <a:pt x="5336" y="2999"/>
                    <a:pt x="5382" y="2922"/>
                  </a:cubicBezTo>
                  <a:cubicBezTo>
                    <a:pt x="5429" y="2891"/>
                    <a:pt x="5491" y="2875"/>
                    <a:pt x="5553" y="2875"/>
                  </a:cubicBezTo>
                  <a:lnTo>
                    <a:pt x="5553" y="2829"/>
                  </a:lnTo>
                  <a:close/>
                  <a:moveTo>
                    <a:pt x="8484" y="2875"/>
                  </a:moveTo>
                  <a:cubicBezTo>
                    <a:pt x="8562" y="2875"/>
                    <a:pt x="8624" y="2922"/>
                    <a:pt x="8655" y="2953"/>
                  </a:cubicBezTo>
                  <a:cubicBezTo>
                    <a:pt x="8701" y="2999"/>
                    <a:pt x="8717" y="3077"/>
                    <a:pt x="8670" y="3123"/>
                  </a:cubicBezTo>
                  <a:cubicBezTo>
                    <a:pt x="8639" y="3185"/>
                    <a:pt x="8577" y="3247"/>
                    <a:pt x="8500" y="3247"/>
                  </a:cubicBezTo>
                  <a:lnTo>
                    <a:pt x="8484" y="3247"/>
                  </a:lnTo>
                  <a:cubicBezTo>
                    <a:pt x="8406" y="3247"/>
                    <a:pt x="8360" y="3185"/>
                    <a:pt x="8329" y="3123"/>
                  </a:cubicBezTo>
                  <a:cubicBezTo>
                    <a:pt x="8313" y="3046"/>
                    <a:pt x="8313" y="2968"/>
                    <a:pt x="8344" y="2922"/>
                  </a:cubicBezTo>
                  <a:lnTo>
                    <a:pt x="8360" y="2891"/>
                  </a:lnTo>
                  <a:lnTo>
                    <a:pt x="8391" y="2891"/>
                  </a:lnTo>
                  <a:cubicBezTo>
                    <a:pt x="8406" y="2875"/>
                    <a:pt x="8437" y="2875"/>
                    <a:pt x="8484" y="2875"/>
                  </a:cubicBezTo>
                  <a:close/>
                  <a:moveTo>
                    <a:pt x="12368" y="2873"/>
                  </a:moveTo>
                  <a:cubicBezTo>
                    <a:pt x="12376" y="2873"/>
                    <a:pt x="12384" y="2874"/>
                    <a:pt x="12392" y="2875"/>
                  </a:cubicBezTo>
                  <a:cubicBezTo>
                    <a:pt x="12703" y="2922"/>
                    <a:pt x="13245" y="3185"/>
                    <a:pt x="13276" y="3201"/>
                  </a:cubicBezTo>
                  <a:cubicBezTo>
                    <a:pt x="13354" y="3247"/>
                    <a:pt x="13370" y="3325"/>
                    <a:pt x="13323" y="3418"/>
                  </a:cubicBezTo>
                  <a:cubicBezTo>
                    <a:pt x="13292" y="3480"/>
                    <a:pt x="13245" y="3496"/>
                    <a:pt x="13183" y="3496"/>
                  </a:cubicBezTo>
                  <a:cubicBezTo>
                    <a:pt x="13168" y="3496"/>
                    <a:pt x="13152" y="3496"/>
                    <a:pt x="13137" y="3480"/>
                  </a:cubicBezTo>
                  <a:cubicBezTo>
                    <a:pt x="12982" y="3403"/>
                    <a:pt x="12563" y="3201"/>
                    <a:pt x="12330" y="3170"/>
                  </a:cubicBezTo>
                  <a:cubicBezTo>
                    <a:pt x="12268" y="3139"/>
                    <a:pt x="12206" y="3077"/>
                    <a:pt x="12222" y="2999"/>
                  </a:cubicBezTo>
                  <a:cubicBezTo>
                    <a:pt x="12236" y="2930"/>
                    <a:pt x="12299" y="2873"/>
                    <a:pt x="12368" y="2873"/>
                  </a:cubicBezTo>
                  <a:close/>
                  <a:moveTo>
                    <a:pt x="11820" y="3322"/>
                  </a:moveTo>
                  <a:cubicBezTo>
                    <a:pt x="11830" y="3322"/>
                    <a:pt x="11840" y="3323"/>
                    <a:pt x="11850" y="3325"/>
                  </a:cubicBezTo>
                  <a:cubicBezTo>
                    <a:pt x="12051" y="3356"/>
                    <a:pt x="12237" y="3418"/>
                    <a:pt x="12408" y="3480"/>
                  </a:cubicBezTo>
                  <a:cubicBezTo>
                    <a:pt x="12470" y="3511"/>
                    <a:pt x="12517" y="3589"/>
                    <a:pt x="12501" y="3666"/>
                  </a:cubicBezTo>
                  <a:cubicBezTo>
                    <a:pt x="12470" y="3728"/>
                    <a:pt x="12408" y="3775"/>
                    <a:pt x="12361" y="3775"/>
                  </a:cubicBezTo>
                  <a:lnTo>
                    <a:pt x="12299" y="3775"/>
                  </a:lnTo>
                  <a:cubicBezTo>
                    <a:pt x="12144" y="3713"/>
                    <a:pt x="11974" y="3651"/>
                    <a:pt x="11803" y="3635"/>
                  </a:cubicBezTo>
                  <a:cubicBezTo>
                    <a:pt x="11726" y="3620"/>
                    <a:pt x="11679" y="3542"/>
                    <a:pt x="11679" y="3434"/>
                  </a:cubicBezTo>
                  <a:cubicBezTo>
                    <a:pt x="11693" y="3366"/>
                    <a:pt x="11753" y="3322"/>
                    <a:pt x="11820" y="3322"/>
                  </a:cubicBezTo>
                  <a:close/>
                  <a:moveTo>
                    <a:pt x="2232" y="4252"/>
                  </a:moveTo>
                  <a:cubicBezTo>
                    <a:pt x="2279" y="4252"/>
                    <a:pt x="2317" y="4270"/>
                    <a:pt x="2327" y="4318"/>
                  </a:cubicBezTo>
                  <a:lnTo>
                    <a:pt x="2311" y="4349"/>
                  </a:lnTo>
                  <a:cubicBezTo>
                    <a:pt x="2327" y="4364"/>
                    <a:pt x="2327" y="4395"/>
                    <a:pt x="2327" y="4411"/>
                  </a:cubicBezTo>
                  <a:cubicBezTo>
                    <a:pt x="2358" y="4488"/>
                    <a:pt x="2296" y="4550"/>
                    <a:pt x="2234" y="4566"/>
                  </a:cubicBezTo>
                  <a:lnTo>
                    <a:pt x="2218" y="4566"/>
                  </a:lnTo>
                  <a:cubicBezTo>
                    <a:pt x="2156" y="4566"/>
                    <a:pt x="2094" y="4519"/>
                    <a:pt x="2079" y="4473"/>
                  </a:cubicBezTo>
                  <a:cubicBezTo>
                    <a:pt x="2063" y="4395"/>
                    <a:pt x="2079" y="4318"/>
                    <a:pt x="2141" y="4271"/>
                  </a:cubicBezTo>
                  <a:cubicBezTo>
                    <a:pt x="2171" y="4259"/>
                    <a:pt x="2203" y="4252"/>
                    <a:pt x="2232" y="4252"/>
                  </a:cubicBezTo>
                  <a:close/>
                  <a:moveTo>
                    <a:pt x="6452" y="2937"/>
                  </a:moveTo>
                  <a:cubicBezTo>
                    <a:pt x="6530" y="2953"/>
                    <a:pt x="6576" y="3015"/>
                    <a:pt x="6561" y="3092"/>
                  </a:cubicBezTo>
                  <a:lnTo>
                    <a:pt x="6530" y="3356"/>
                  </a:lnTo>
                  <a:cubicBezTo>
                    <a:pt x="6654" y="3247"/>
                    <a:pt x="6809" y="3123"/>
                    <a:pt x="6949" y="2984"/>
                  </a:cubicBezTo>
                  <a:cubicBezTo>
                    <a:pt x="6987" y="2961"/>
                    <a:pt x="7026" y="2949"/>
                    <a:pt x="7063" y="2949"/>
                  </a:cubicBezTo>
                  <a:cubicBezTo>
                    <a:pt x="7100" y="2949"/>
                    <a:pt x="7135" y="2961"/>
                    <a:pt x="7166" y="2984"/>
                  </a:cubicBezTo>
                  <a:cubicBezTo>
                    <a:pt x="7228" y="3061"/>
                    <a:pt x="7228" y="3139"/>
                    <a:pt x="7166" y="3201"/>
                  </a:cubicBezTo>
                  <a:cubicBezTo>
                    <a:pt x="6964" y="3372"/>
                    <a:pt x="6778" y="3527"/>
                    <a:pt x="6576" y="3682"/>
                  </a:cubicBezTo>
                  <a:cubicBezTo>
                    <a:pt x="6762" y="3713"/>
                    <a:pt x="6949" y="3728"/>
                    <a:pt x="7150" y="3728"/>
                  </a:cubicBezTo>
                  <a:cubicBezTo>
                    <a:pt x="7228" y="3728"/>
                    <a:pt x="7274" y="3806"/>
                    <a:pt x="7274" y="3883"/>
                  </a:cubicBezTo>
                  <a:cubicBezTo>
                    <a:pt x="7274" y="3961"/>
                    <a:pt x="7228" y="4023"/>
                    <a:pt x="7150" y="4023"/>
                  </a:cubicBezTo>
                  <a:cubicBezTo>
                    <a:pt x="6918" y="3992"/>
                    <a:pt x="6700" y="3992"/>
                    <a:pt x="6468" y="3976"/>
                  </a:cubicBezTo>
                  <a:lnTo>
                    <a:pt x="6406" y="4504"/>
                  </a:lnTo>
                  <a:cubicBezTo>
                    <a:pt x="6406" y="4581"/>
                    <a:pt x="6344" y="4643"/>
                    <a:pt x="6266" y="4643"/>
                  </a:cubicBezTo>
                  <a:lnTo>
                    <a:pt x="6251" y="4643"/>
                  </a:lnTo>
                  <a:cubicBezTo>
                    <a:pt x="6158" y="4643"/>
                    <a:pt x="6111" y="4566"/>
                    <a:pt x="6111" y="4488"/>
                  </a:cubicBezTo>
                  <a:lnTo>
                    <a:pt x="6173" y="4023"/>
                  </a:lnTo>
                  <a:lnTo>
                    <a:pt x="6173" y="4023"/>
                  </a:lnTo>
                  <a:cubicBezTo>
                    <a:pt x="5987" y="4163"/>
                    <a:pt x="5785" y="4287"/>
                    <a:pt x="5568" y="4411"/>
                  </a:cubicBezTo>
                  <a:cubicBezTo>
                    <a:pt x="5553" y="4426"/>
                    <a:pt x="5522" y="4426"/>
                    <a:pt x="5491" y="4426"/>
                  </a:cubicBezTo>
                  <a:cubicBezTo>
                    <a:pt x="5460" y="4426"/>
                    <a:pt x="5398" y="4395"/>
                    <a:pt x="5382" y="4349"/>
                  </a:cubicBezTo>
                  <a:cubicBezTo>
                    <a:pt x="5336" y="4287"/>
                    <a:pt x="5367" y="4194"/>
                    <a:pt x="5444" y="4163"/>
                  </a:cubicBezTo>
                  <a:cubicBezTo>
                    <a:pt x="5553" y="4085"/>
                    <a:pt x="5646" y="4023"/>
                    <a:pt x="5770" y="3945"/>
                  </a:cubicBezTo>
                  <a:cubicBezTo>
                    <a:pt x="5692" y="3945"/>
                    <a:pt x="5615" y="3930"/>
                    <a:pt x="5537" y="3930"/>
                  </a:cubicBezTo>
                  <a:cubicBezTo>
                    <a:pt x="5460" y="3930"/>
                    <a:pt x="5398" y="3852"/>
                    <a:pt x="5398" y="3775"/>
                  </a:cubicBezTo>
                  <a:cubicBezTo>
                    <a:pt x="5398" y="3697"/>
                    <a:pt x="5475" y="3635"/>
                    <a:pt x="5553" y="3635"/>
                  </a:cubicBezTo>
                  <a:cubicBezTo>
                    <a:pt x="5770" y="3651"/>
                    <a:pt x="5956" y="3666"/>
                    <a:pt x="6158" y="3697"/>
                  </a:cubicBezTo>
                  <a:cubicBezTo>
                    <a:pt x="6173" y="3666"/>
                    <a:pt x="6220" y="3651"/>
                    <a:pt x="6235" y="3635"/>
                  </a:cubicBezTo>
                  <a:lnTo>
                    <a:pt x="6297" y="3077"/>
                  </a:lnTo>
                  <a:cubicBezTo>
                    <a:pt x="6297" y="2968"/>
                    <a:pt x="6359" y="2937"/>
                    <a:pt x="6452" y="2937"/>
                  </a:cubicBezTo>
                  <a:close/>
                  <a:moveTo>
                    <a:pt x="16193" y="4709"/>
                  </a:moveTo>
                  <a:cubicBezTo>
                    <a:pt x="16280" y="4709"/>
                    <a:pt x="16371" y="4754"/>
                    <a:pt x="16425" y="4829"/>
                  </a:cubicBezTo>
                  <a:cubicBezTo>
                    <a:pt x="16440" y="4876"/>
                    <a:pt x="16471" y="4907"/>
                    <a:pt x="16471" y="4954"/>
                  </a:cubicBezTo>
                  <a:cubicBezTo>
                    <a:pt x="16471" y="5016"/>
                    <a:pt x="16425" y="5078"/>
                    <a:pt x="16363" y="5124"/>
                  </a:cubicBezTo>
                  <a:cubicBezTo>
                    <a:pt x="16316" y="5140"/>
                    <a:pt x="16270" y="5171"/>
                    <a:pt x="16208" y="5171"/>
                  </a:cubicBezTo>
                  <a:cubicBezTo>
                    <a:pt x="16115" y="5171"/>
                    <a:pt x="16037" y="5124"/>
                    <a:pt x="16006" y="5062"/>
                  </a:cubicBezTo>
                  <a:cubicBezTo>
                    <a:pt x="15960" y="5016"/>
                    <a:pt x="15944" y="4954"/>
                    <a:pt x="15960" y="4892"/>
                  </a:cubicBezTo>
                  <a:cubicBezTo>
                    <a:pt x="15975" y="4814"/>
                    <a:pt x="16022" y="4783"/>
                    <a:pt x="16084" y="4736"/>
                  </a:cubicBezTo>
                  <a:cubicBezTo>
                    <a:pt x="16117" y="4717"/>
                    <a:pt x="16154" y="4709"/>
                    <a:pt x="16193" y="4709"/>
                  </a:cubicBezTo>
                  <a:close/>
                  <a:moveTo>
                    <a:pt x="9279" y="5041"/>
                  </a:moveTo>
                  <a:cubicBezTo>
                    <a:pt x="9335" y="5041"/>
                    <a:pt x="9387" y="5052"/>
                    <a:pt x="9430" y="5078"/>
                  </a:cubicBezTo>
                  <a:cubicBezTo>
                    <a:pt x="9492" y="5140"/>
                    <a:pt x="9508" y="5217"/>
                    <a:pt x="9492" y="5295"/>
                  </a:cubicBezTo>
                  <a:cubicBezTo>
                    <a:pt x="9477" y="5372"/>
                    <a:pt x="9399" y="5434"/>
                    <a:pt x="9322" y="5434"/>
                  </a:cubicBezTo>
                  <a:cubicBezTo>
                    <a:pt x="9244" y="5434"/>
                    <a:pt x="9182" y="5403"/>
                    <a:pt x="9135" y="5326"/>
                  </a:cubicBezTo>
                  <a:cubicBezTo>
                    <a:pt x="9104" y="5248"/>
                    <a:pt x="9104" y="5140"/>
                    <a:pt x="9120" y="5078"/>
                  </a:cubicBezTo>
                  <a:lnTo>
                    <a:pt x="9120" y="5062"/>
                  </a:lnTo>
                  <a:lnTo>
                    <a:pt x="9135" y="5062"/>
                  </a:lnTo>
                  <a:cubicBezTo>
                    <a:pt x="9184" y="5048"/>
                    <a:pt x="9233" y="5041"/>
                    <a:pt x="9279" y="5041"/>
                  </a:cubicBezTo>
                  <a:close/>
                  <a:moveTo>
                    <a:pt x="6623" y="5357"/>
                  </a:moveTo>
                  <a:cubicBezTo>
                    <a:pt x="6654" y="5357"/>
                    <a:pt x="6700" y="5357"/>
                    <a:pt x="6731" y="5372"/>
                  </a:cubicBezTo>
                  <a:cubicBezTo>
                    <a:pt x="6778" y="5372"/>
                    <a:pt x="6793" y="5419"/>
                    <a:pt x="6793" y="5450"/>
                  </a:cubicBezTo>
                  <a:cubicBezTo>
                    <a:pt x="6793" y="5496"/>
                    <a:pt x="6793" y="5512"/>
                    <a:pt x="6778" y="5527"/>
                  </a:cubicBezTo>
                  <a:cubicBezTo>
                    <a:pt x="6700" y="5667"/>
                    <a:pt x="6561" y="5760"/>
                    <a:pt x="6406" y="5807"/>
                  </a:cubicBezTo>
                  <a:lnTo>
                    <a:pt x="6390" y="5807"/>
                  </a:lnTo>
                  <a:lnTo>
                    <a:pt x="6375" y="5791"/>
                  </a:lnTo>
                  <a:cubicBezTo>
                    <a:pt x="6266" y="5714"/>
                    <a:pt x="6313" y="5558"/>
                    <a:pt x="6375" y="5481"/>
                  </a:cubicBezTo>
                  <a:cubicBezTo>
                    <a:pt x="6421" y="5403"/>
                    <a:pt x="6530" y="5357"/>
                    <a:pt x="6623" y="5357"/>
                  </a:cubicBezTo>
                  <a:close/>
                  <a:moveTo>
                    <a:pt x="7718" y="5506"/>
                  </a:moveTo>
                  <a:cubicBezTo>
                    <a:pt x="7741" y="5506"/>
                    <a:pt x="7764" y="5508"/>
                    <a:pt x="7786" y="5512"/>
                  </a:cubicBezTo>
                  <a:lnTo>
                    <a:pt x="7817" y="5512"/>
                  </a:lnTo>
                  <a:lnTo>
                    <a:pt x="7817" y="5558"/>
                  </a:lnTo>
                  <a:cubicBezTo>
                    <a:pt x="7848" y="5651"/>
                    <a:pt x="7786" y="5745"/>
                    <a:pt x="7724" y="5807"/>
                  </a:cubicBezTo>
                  <a:cubicBezTo>
                    <a:pt x="7647" y="5838"/>
                    <a:pt x="7569" y="5853"/>
                    <a:pt x="7491" y="5884"/>
                  </a:cubicBezTo>
                  <a:lnTo>
                    <a:pt x="7445" y="5884"/>
                  </a:lnTo>
                  <a:lnTo>
                    <a:pt x="7429" y="5838"/>
                  </a:lnTo>
                  <a:cubicBezTo>
                    <a:pt x="7398" y="5760"/>
                    <a:pt x="7429" y="5651"/>
                    <a:pt x="7507" y="5574"/>
                  </a:cubicBezTo>
                  <a:cubicBezTo>
                    <a:pt x="7566" y="5527"/>
                    <a:pt x="7644" y="5506"/>
                    <a:pt x="7718" y="5506"/>
                  </a:cubicBezTo>
                  <a:close/>
                  <a:moveTo>
                    <a:pt x="14160" y="5625"/>
                  </a:moveTo>
                  <a:cubicBezTo>
                    <a:pt x="14241" y="5625"/>
                    <a:pt x="14325" y="5652"/>
                    <a:pt x="14378" y="5714"/>
                  </a:cubicBezTo>
                  <a:cubicBezTo>
                    <a:pt x="14486" y="5791"/>
                    <a:pt x="14533" y="5931"/>
                    <a:pt x="14471" y="6070"/>
                  </a:cubicBezTo>
                  <a:lnTo>
                    <a:pt x="14455" y="6117"/>
                  </a:lnTo>
                  <a:lnTo>
                    <a:pt x="14409" y="6117"/>
                  </a:lnTo>
                  <a:cubicBezTo>
                    <a:pt x="14316" y="6101"/>
                    <a:pt x="14223" y="6070"/>
                    <a:pt x="14130" y="6024"/>
                  </a:cubicBezTo>
                  <a:cubicBezTo>
                    <a:pt x="14021" y="5946"/>
                    <a:pt x="13959" y="5822"/>
                    <a:pt x="13974" y="5714"/>
                  </a:cubicBezTo>
                  <a:lnTo>
                    <a:pt x="13974" y="5683"/>
                  </a:lnTo>
                  <a:lnTo>
                    <a:pt x="13990" y="5667"/>
                  </a:lnTo>
                  <a:cubicBezTo>
                    <a:pt x="14037" y="5640"/>
                    <a:pt x="14098" y="5625"/>
                    <a:pt x="14160" y="5625"/>
                  </a:cubicBezTo>
                  <a:close/>
                  <a:moveTo>
                    <a:pt x="1664" y="4931"/>
                  </a:moveTo>
                  <a:cubicBezTo>
                    <a:pt x="1690" y="4931"/>
                    <a:pt x="1716" y="4937"/>
                    <a:pt x="1737" y="4954"/>
                  </a:cubicBezTo>
                  <a:cubicBezTo>
                    <a:pt x="1815" y="4985"/>
                    <a:pt x="1830" y="5093"/>
                    <a:pt x="1768" y="5124"/>
                  </a:cubicBezTo>
                  <a:cubicBezTo>
                    <a:pt x="1768" y="5124"/>
                    <a:pt x="1334" y="5884"/>
                    <a:pt x="1117" y="6722"/>
                  </a:cubicBezTo>
                  <a:cubicBezTo>
                    <a:pt x="1101" y="6799"/>
                    <a:pt x="1039" y="6830"/>
                    <a:pt x="977" y="6830"/>
                  </a:cubicBezTo>
                  <a:lnTo>
                    <a:pt x="946" y="6830"/>
                  </a:lnTo>
                  <a:cubicBezTo>
                    <a:pt x="869" y="6815"/>
                    <a:pt x="822" y="6737"/>
                    <a:pt x="838" y="6660"/>
                  </a:cubicBezTo>
                  <a:cubicBezTo>
                    <a:pt x="1055" y="5791"/>
                    <a:pt x="1520" y="5031"/>
                    <a:pt x="1536" y="4985"/>
                  </a:cubicBezTo>
                  <a:cubicBezTo>
                    <a:pt x="1566" y="4954"/>
                    <a:pt x="1616" y="4931"/>
                    <a:pt x="1664" y="4931"/>
                  </a:cubicBezTo>
                  <a:close/>
                  <a:moveTo>
                    <a:pt x="1756" y="6935"/>
                  </a:moveTo>
                  <a:cubicBezTo>
                    <a:pt x="1782" y="6935"/>
                    <a:pt x="1808" y="6941"/>
                    <a:pt x="1830" y="6954"/>
                  </a:cubicBezTo>
                  <a:cubicBezTo>
                    <a:pt x="1877" y="6970"/>
                    <a:pt x="1908" y="7001"/>
                    <a:pt x="1923" y="7047"/>
                  </a:cubicBezTo>
                  <a:cubicBezTo>
                    <a:pt x="1939" y="7109"/>
                    <a:pt x="1923" y="7156"/>
                    <a:pt x="1892" y="7218"/>
                  </a:cubicBezTo>
                  <a:cubicBezTo>
                    <a:pt x="1846" y="7264"/>
                    <a:pt x="1768" y="7296"/>
                    <a:pt x="1706" y="7296"/>
                  </a:cubicBezTo>
                  <a:cubicBezTo>
                    <a:pt x="1675" y="7296"/>
                    <a:pt x="1644" y="7280"/>
                    <a:pt x="1598" y="7264"/>
                  </a:cubicBezTo>
                  <a:cubicBezTo>
                    <a:pt x="1551" y="7233"/>
                    <a:pt x="1536" y="7187"/>
                    <a:pt x="1536" y="7140"/>
                  </a:cubicBezTo>
                  <a:cubicBezTo>
                    <a:pt x="1536" y="7109"/>
                    <a:pt x="1536" y="7047"/>
                    <a:pt x="1582" y="7001"/>
                  </a:cubicBezTo>
                  <a:cubicBezTo>
                    <a:pt x="1626" y="6968"/>
                    <a:pt x="1693" y="6935"/>
                    <a:pt x="1756" y="6935"/>
                  </a:cubicBezTo>
                  <a:close/>
                  <a:moveTo>
                    <a:pt x="772" y="7216"/>
                  </a:moveTo>
                  <a:cubicBezTo>
                    <a:pt x="778" y="7216"/>
                    <a:pt x="785" y="7216"/>
                    <a:pt x="791" y="7218"/>
                  </a:cubicBezTo>
                  <a:cubicBezTo>
                    <a:pt x="869" y="7218"/>
                    <a:pt x="915" y="7296"/>
                    <a:pt x="900" y="7373"/>
                  </a:cubicBezTo>
                  <a:cubicBezTo>
                    <a:pt x="900" y="7389"/>
                    <a:pt x="791" y="8273"/>
                    <a:pt x="807" y="8691"/>
                  </a:cubicBezTo>
                  <a:cubicBezTo>
                    <a:pt x="807" y="8769"/>
                    <a:pt x="745" y="8846"/>
                    <a:pt x="667" y="8846"/>
                  </a:cubicBezTo>
                  <a:cubicBezTo>
                    <a:pt x="605" y="8846"/>
                    <a:pt x="528" y="8784"/>
                    <a:pt x="528" y="8707"/>
                  </a:cubicBezTo>
                  <a:cubicBezTo>
                    <a:pt x="512" y="8242"/>
                    <a:pt x="652" y="7373"/>
                    <a:pt x="652" y="7342"/>
                  </a:cubicBezTo>
                  <a:cubicBezTo>
                    <a:pt x="666" y="7273"/>
                    <a:pt x="717" y="7216"/>
                    <a:pt x="772" y="7216"/>
                  </a:cubicBezTo>
                  <a:close/>
                  <a:moveTo>
                    <a:pt x="1501" y="8294"/>
                  </a:moveTo>
                  <a:cubicBezTo>
                    <a:pt x="1518" y="8294"/>
                    <a:pt x="1535" y="8297"/>
                    <a:pt x="1551" y="8304"/>
                  </a:cubicBezTo>
                  <a:lnTo>
                    <a:pt x="1598" y="8319"/>
                  </a:lnTo>
                  <a:lnTo>
                    <a:pt x="1598" y="8366"/>
                  </a:lnTo>
                  <a:lnTo>
                    <a:pt x="1598" y="8908"/>
                  </a:lnTo>
                  <a:cubicBezTo>
                    <a:pt x="1598" y="9048"/>
                    <a:pt x="1536" y="9172"/>
                    <a:pt x="1427" y="9172"/>
                  </a:cubicBezTo>
                  <a:lnTo>
                    <a:pt x="1381" y="9172"/>
                  </a:lnTo>
                  <a:lnTo>
                    <a:pt x="1365" y="9141"/>
                  </a:lnTo>
                  <a:cubicBezTo>
                    <a:pt x="1288" y="8986"/>
                    <a:pt x="1288" y="8815"/>
                    <a:pt x="1288" y="8660"/>
                  </a:cubicBezTo>
                  <a:cubicBezTo>
                    <a:pt x="1288" y="8583"/>
                    <a:pt x="1288" y="8505"/>
                    <a:pt x="1319" y="8428"/>
                  </a:cubicBezTo>
                  <a:cubicBezTo>
                    <a:pt x="1356" y="8341"/>
                    <a:pt x="1432" y="8294"/>
                    <a:pt x="1501" y="8294"/>
                  </a:cubicBezTo>
                  <a:close/>
                  <a:moveTo>
                    <a:pt x="14719" y="9979"/>
                  </a:moveTo>
                  <a:lnTo>
                    <a:pt x="14734" y="9994"/>
                  </a:lnTo>
                  <a:cubicBezTo>
                    <a:pt x="14858" y="10134"/>
                    <a:pt x="14843" y="10227"/>
                    <a:pt x="14796" y="10258"/>
                  </a:cubicBezTo>
                  <a:cubicBezTo>
                    <a:pt x="14765" y="10320"/>
                    <a:pt x="14719" y="10320"/>
                    <a:pt x="14688" y="10335"/>
                  </a:cubicBezTo>
                  <a:lnTo>
                    <a:pt x="14455" y="10413"/>
                  </a:lnTo>
                  <a:lnTo>
                    <a:pt x="14440" y="10382"/>
                  </a:lnTo>
                  <a:cubicBezTo>
                    <a:pt x="14409" y="10320"/>
                    <a:pt x="14409" y="10242"/>
                    <a:pt x="14378" y="10165"/>
                  </a:cubicBezTo>
                  <a:cubicBezTo>
                    <a:pt x="14378" y="10103"/>
                    <a:pt x="14440" y="10056"/>
                    <a:pt x="14486" y="10025"/>
                  </a:cubicBezTo>
                  <a:lnTo>
                    <a:pt x="14719" y="9979"/>
                  </a:lnTo>
                  <a:close/>
                  <a:moveTo>
                    <a:pt x="5878" y="10444"/>
                  </a:moveTo>
                  <a:lnTo>
                    <a:pt x="5925" y="10490"/>
                  </a:lnTo>
                  <a:cubicBezTo>
                    <a:pt x="5940" y="10568"/>
                    <a:pt x="5925" y="10692"/>
                    <a:pt x="5863" y="10754"/>
                  </a:cubicBezTo>
                  <a:cubicBezTo>
                    <a:pt x="5816" y="10785"/>
                    <a:pt x="5770" y="10801"/>
                    <a:pt x="5692" y="10801"/>
                  </a:cubicBezTo>
                  <a:cubicBezTo>
                    <a:pt x="5646" y="10801"/>
                    <a:pt x="5630" y="10801"/>
                    <a:pt x="5584" y="10785"/>
                  </a:cubicBezTo>
                  <a:lnTo>
                    <a:pt x="5568" y="10785"/>
                  </a:lnTo>
                  <a:lnTo>
                    <a:pt x="5568" y="10770"/>
                  </a:lnTo>
                  <a:cubicBezTo>
                    <a:pt x="5522" y="10646"/>
                    <a:pt x="5553" y="10537"/>
                    <a:pt x="5630" y="10490"/>
                  </a:cubicBezTo>
                  <a:cubicBezTo>
                    <a:pt x="5646" y="10485"/>
                    <a:pt x="5661" y="10484"/>
                    <a:pt x="5677" y="10484"/>
                  </a:cubicBezTo>
                  <a:cubicBezTo>
                    <a:pt x="5708" y="10484"/>
                    <a:pt x="5739" y="10490"/>
                    <a:pt x="5770" y="10490"/>
                  </a:cubicBezTo>
                  <a:lnTo>
                    <a:pt x="5816" y="10490"/>
                  </a:lnTo>
                  <a:lnTo>
                    <a:pt x="5878" y="10444"/>
                  </a:lnTo>
                  <a:close/>
                  <a:moveTo>
                    <a:pt x="573" y="9341"/>
                  </a:moveTo>
                  <a:cubicBezTo>
                    <a:pt x="579" y="9341"/>
                    <a:pt x="584" y="9341"/>
                    <a:pt x="590" y="9343"/>
                  </a:cubicBezTo>
                  <a:cubicBezTo>
                    <a:pt x="667" y="9343"/>
                    <a:pt x="729" y="9405"/>
                    <a:pt x="729" y="9482"/>
                  </a:cubicBezTo>
                  <a:cubicBezTo>
                    <a:pt x="729" y="9762"/>
                    <a:pt x="745" y="10521"/>
                    <a:pt x="822" y="10785"/>
                  </a:cubicBezTo>
                  <a:cubicBezTo>
                    <a:pt x="838" y="10863"/>
                    <a:pt x="807" y="10940"/>
                    <a:pt x="729" y="10956"/>
                  </a:cubicBezTo>
                  <a:lnTo>
                    <a:pt x="683" y="10956"/>
                  </a:lnTo>
                  <a:cubicBezTo>
                    <a:pt x="636" y="10956"/>
                    <a:pt x="574" y="10925"/>
                    <a:pt x="559" y="10863"/>
                  </a:cubicBezTo>
                  <a:cubicBezTo>
                    <a:pt x="450" y="10490"/>
                    <a:pt x="450" y="9529"/>
                    <a:pt x="450" y="9482"/>
                  </a:cubicBezTo>
                  <a:cubicBezTo>
                    <a:pt x="450" y="9412"/>
                    <a:pt x="515" y="9341"/>
                    <a:pt x="573" y="9341"/>
                  </a:cubicBezTo>
                  <a:close/>
                  <a:moveTo>
                    <a:pt x="1822" y="12100"/>
                  </a:moveTo>
                  <a:cubicBezTo>
                    <a:pt x="1886" y="12100"/>
                    <a:pt x="1944" y="12132"/>
                    <a:pt x="1970" y="12197"/>
                  </a:cubicBezTo>
                  <a:cubicBezTo>
                    <a:pt x="2125" y="12708"/>
                    <a:pt x="2528" y="13236"/>
                    <a:pt x="2528" y="13236"/>
                  </a:cubicBezTo>
                  <a:cubicBezTo>
                    <a:pt x="2575" y="13282"/>
                    <a:pt x="2575" y="13391"/>
                    <a:pt x="2528" y="13422"/>
                  </a:cubicBezTo>
                  <a:cubicBezTo>
                    <a:pt x="2482" y="13437"/>
                    <a:pt x="2466" y="13468"/>
                    <a:pt x="2435" y="13468"/>
                  </a:cubicBezTo>
                  <a:cubicBezTo>
                    <a:pt x="2389" y="13468"/>
                    <a:pt x="2327" y="13437"/>
                    <a:pt x="2311" y="13406"/>
                  </a:cubicBezTo>
                  <a:cubicBezTo>
                    <a:pt x="2296" y="13391"/>
                    <a:pt x="1861" y="12863"/>
                    <a:pt x="1691" y="12274"/>
                  </a:cubicBezTo>
                  <a:cubicBezTo>
                    <a:pt x="1675" y="12197"/>
                    <a:pt x="1706" y="12119"/>
                    <a:pt x="1784" y="12103"/>
                  </a:cubicBezTo>
                  <a:cubicBezTo>
                    <a:pt x="1797" y="12101"/>
                    <a:pt x="1810" y="12100"/>
                    <a:pt x="1822" y="12100"/>
                  </a:cubicBezTo>
                  <a:close/>
                  <a:moveTo>
                    <a:pt x="3831" y="14787"/>
                  </a:moveTo>
                  <a:cubicBezTo>
                    <a:pt x="3924" y="14787"/>
                    <a:pt x="3986" y="14818"/>
                    <a:pt x="4017" y="14895"/>
                  </a:cubicBezTo>
                  <a:cubicBezTo>
                    <a:pt x="4048" y="14957"/>
                    <a:pt x="4048" y="15019"/>
                    <a:pt x="4002" y="15097"/>
                  </a:cubicBezTo>
                  <a:cubicBezTo>
                    <a:pt x="3971" y="15143"/>
                    <a:pt x="3924" y="15174"/>
                    <a:pt x="3878" y="15190"/>
                  </a:cubicBezTo>
                  <a:lnTo>
                    <a:pt x="3831" y="15190"/>
                  </a:lnTo>
                  <a:cubicBezTo>
                    <a:pt x="3769" y="15190"/>
                    <a:pt x="3692" y="15143"/>
                    <a:pt x="3645" y="15097"/>
                  </a:cubicBezTo>
                  <a:cubicBezTo>
                    <a:pt x="3614" y="15035"/>
                    <a:pt x="3614" y="14957"/>
                    <a:pt x="3630" y="14895"/>
                  </a:cubicBezTo>
                  <a:cubicBezTo>
                    <a:pt x="3676" y="14818"/>
                    <a:pt x="3754" y="14787"/>
                    <a:pt x="3831" y="14787"/>
                  </a:cubicBezTo>
                  <a:close/>
                  <a:moveTo>
                    <a:pt x="1621" y="13557"/>
                  </a:moveTo>
                  <a:cubicBezTo>
                    <a:pt x="1684" y="13557"/>
                    <a:pt x="1740" y="13590"/>
                    <a:pt x="1753" y="13654"/>
                  </a:cubicBezTo>
                  <a:cubicBezTo>
                    <a:pt x="1892" y="14182"/>
                    <a:pt x="2776" y="15283"/>
                    <a:pt x="2776" y="15298"/>
                  </a:cubicBezTo>
                  <a:cubicBezTo>
                    <a:pt x="2823" y="15376"/>
                    <a:pt x="2823" y="15454"/>
                    <a:pt x="2776" y="15500"/>
                  </a:cubicBezTo>
                  <a:cubicBezTo>
                    <a:pt x="2745" y="15516"/>
                    <a:pt x="2714" y="15531"/>
                    <a:pt x="2683" y="15531"/>
                  </a:cubicBezTo>
                  <a:cubicBezTo>
                    <a:pt x="2652" y="15531"/>
                    <a:pt x="2590" y="15516"/>
                    <a:pt x="2575" y="15485"/>
                  </a:cubicBezTo>
                  <a:cubicBezTo>
                    <a:pt x="2528" y="15438"/>
                    <a:pt x="1660" y="14321"/>
                    <a:pt x="1489" y="13732"/>
                  </a:cubicBezTo>
                  <a:cubicBezTo>
                    <a:pt x="1458" y="13654"/>
                    <a:pt x="1505" y="13577"/>
                    <a:pt x="1582" y="13561"/>
                  </a:cubicBezTo>
                  <a:cubicBezTo>
                    <a:pt x="1595" y="13559"/>
                    <a:pt x="1608" y="13557"/>
                    <a:pt x="1621" y="13557"/>
                  </a:cubicBezTo>
                  <a:close/>
                  <a:moveTo>
                    <a:pt x="5971" y="15609"/>
                  </a:moveTo>
                  <a:lnTo>
                    <a:pt x="5971" y="15655"/>
                  </a:lnTo>
                  <a:cubicBezTo>
                    <a:pt x="6002" y="15686"/>
                    <a:pt x="6033" y="15733"/>
                    <a:pt x="6080" y="15748"/>
                  </a:cubicBezTo>
                  <a:lnTo>
                    <a:pt x="6111" y="15748"/>
                  </a:lnTo>
                  <a:cubicBezTo>
                    <a:pt x="6173" y="15748"/>
                    <a:pt x="6235" y="15764"/>
                    <a:pt x="6266" y="15826"/>
                  </a:cubicBezTo>
                  <a:cubicBezTo>
                    <a:pt x="6282" y="15872"/>
                    <a:pt x="6282" y="15903"/>
                    <a:pt x="6266" y="15950"/>
                  </a:cubicBezTo>
                  <a:cubicBezTo>
                    <a:pt x="6251" y="15996"/>
                    <a:pt x="6173" y="16043"/>
                    <a:pt x="6111" y="16043"/>
                  </a:cubicBezTo>
                  <a:lnTo>
                    <a:pt x="6080" y="16043"/>
                  </a:lnTo>
                  <a:cubicBezTo>
                    <a:pt x="5971" y="16043"/>
                    <a:pt x="5878" y="15996"/>
                    <a:pt x="5816" y="15950"/>
                  </a:cubicBezTo>
                  <a:cubicBezTo>
                    <a:pt x="5723" y="15872"/>
                    <a:pt x="5708" y="15733"/>
                    <a:pt x="5723" y="15655"/>
                  </a:cubicBezTo>
                  <a:lnTo>
                    <a:pt x="5739" y="15609"/>
                  </a:lnTo>
                  <a:close/>
                  <a:moveTo>
                    <a:pt x="4250" y="15950"/>
                  </a:moveTo>
                  <a:lnTo>
                    <a:pt x="4265" y="15981"/>
                  </a:lnTo>
                  <a:cubicBezTo>
                    <a:pt x="4312" y="16058"/>
                    <a:pt x="4312" y="16151"/>
                    <a:pt x="4265" y="16229"/>
                  </a:cubicBezTo>
                  <a:lnTo>
                    <a:pt x="4265" y="16260"/>
                  </a:lnTo>
                  <a:lnTo>
                    <a:pt x="4250" y="16260"/>
                  </a:lnTo>
                  <a:cubicBezTo>
                    <a:pt x="4203" y="16276"/>
                    <a:pt x="4157" y="16276"/>
                    <a:pt x="4126" y="16276"/>
                  </a:cubicBezTo>
                  <a:cubicBezTo>
                    <a:pt x="4064" y="16276"/>
                    <a:pt x="4002" y="16276"/>
                    <a:pt x="3971" y="16229"/>
                  </a:cubicBezTo>
                  <a:cubicBezTo>
                    <a:pt x="3924" y="16198"/>
                    <a:pt x="3878" y="16136"/>
                    <a:pt x="3909" y="16074"/>
                  </a:cubicBezTo>
                  <a:cubicBezTo>
                    <a:pt x="3909" y="16027"/>
                    <a:pt x="3940" y="15981"/>
                    <a:pt x="3986" y="15965"/>
                  </a:cubicBezTo>
                  <a:cubicBezTo>
                    <a:pt x="4009" y="15958"/>
                    <a:pt x="4037" y="15954"/>
                    <a:pt x="4064" y="15954"/>
                  </a:cubicBezTo>
                  <a:cubicBezTo>
                    <a:pt x="4091" y="15954"/>
                    <a:pt x="4118" y="15958"/>
                    <a:pt x="4141" y="15965"/>
                  </a:cubicBezTo>
                  <a:lnTo>
                    <a:pt x="4219" y="15965"/>
                  </a:lnTo>
                  <a:lnTo>
                    <a:pt x="4250" y="15950"/>
                  </a:lnTo>
                  <a:close/>
                  <a:moveTo>
                    <a:pt x="13829" y="16292"/>
                  </a:moveTo>
                  <a:cubicBezTo>
                    <a:pt x="13879" y="16292"/>
                    <a:pt x="13922" y="16316"/>
                    <a:pt x="13943" y="16369"/>
                  </a:cubicBezTo>
                  <a:cubicBezTo>
                    <a:pt x="13990" y="16446"/>
                    <a:pt x="13959" y="16524"/>
                    <a:pt x="13881" y="16570"/>
                  </a:cubicBezTo>
                  <a:cubicBezTo>
                    <a:pt x="13866" y="16586"/>
                    <a:pt x="13432" y="16818"/>
                    <a:pt x="13183" y="16927"/>
                  </a:cubicBezTo>
                  <a:cubicBezTo>
                    <a:pt x="13168" y="16958"/>
                    <a:pt x="13152" y="16958"/>
                    <a:pt x="13137" y="16958"/>
                  </a:cubicBezTo>
                  <a:cubicBezTo>
                    <a:pt x="13075" y="16958"/>
                    <a:pt x="13013" y="16927"/>
                    <a:pt x="12997" y="16880"/>
                  </a:cubicBezTo>
                  <a:cubicBezTo>
                    <a:pt x="12982" y="16803"/>
                    <a:pt x="12997" y="16694"/>
                    <a:pt x="13075" y="16663"/>
                  </a:cubicBezTo>
                  <a:cubicBezTo>
                    <a:pt x="13292" y="16570"/>
                    <a:pt x="13757" y="16307"/>
                    <a:pt x="13757" y="16307"/>
                  </a:cubicBezTo>
                  <a:cubicBezTo>
                    <a:pt x="13782" y="16297"/>
                    <a:pt x="13806" y="16292"/>
                    <a:pt x="13829" y="16292"/>
                  </a:cubicBezTo>
                  <a:close/>
                  <a:moveTo>
                    <a:pt x="3608" y="16499"/>
                  </a:moveTo>
                  <a:cubicBezTo>
                    <a:pt x="3700" y="16499"/>
                    <a:pt x="3798" y="16543"/>
                    <a:pt x="3847" y="16617"/>
                  </a:cubicBezTo>
                  <a:cubicBezTo>
                    <a:pt x="3909" y="16710"/>
                    <a:pt x="3924" y="16849"/>
                    <a:pt x="3862" y="16958"/>
                  </a:cubicBezTo>
                  <a:lnTo>
                    <a:pt x="3847" y="16973"/>
                  </a:lnTo>
                  <a:cubicBezTo>
                    <a:pt x="3816" y="16989"/>
                    <a:pt x="3769" y="17005"/>
                    <a:pt x="3738" y="17005"/>
                  </a:cubicBezTo>
                  <a:cubicBezTo>
                    <a:pt x="3661" y="17005"/>
                    <a:pt x="3552" y="16958"/>
                    <a:pt x="3521" y="16880"/>
                  </a:cubicBezTo>
                  <a:cubicBezTo>
                    <a:pt x="3459" y="16772"/>
                    <a:pt x="3474" y="16648"/>
                    <a:pt x="3490" y="16539"/>
                  </a:cubicBezTo>
                  <a:lnTo>
                    <a:pt x="3490" y="16508"/>
                  </a:lnTo>
                  <a:lnTo>
                    <a:pt x="3536" y="16508"/>
                  </a:lnTo>
                  <a:cubicBezTo>
                    <a:pt x="3559" y="16502"/>
                    <a:pt x="3583" y="16499"/>
                    <a:pt x="3608" y="16499"/>
                  </a:cubicBezTo>
                  <a:close/>
                  <a:moveTo>
                    <a:pt x="4217" y="16931"/>
                  </a:moveTo>
                  <a:cubicBezTo>
                    <a:pt x="4261" y="16931"/>
                    <a:pt x="4309" y="16951"/>
                    <a:pt x="4327" y="16989"/>
                  </a:cubicBezTo>
                  <a:cubicBezTo>
                    <a:pt x="4607" y="17361"/>
                    <a:pt x="5537" y="18013"/>
                    <a:pt x="5553" y="18013"/>
                  </a:cubicBezTo>
                  <a:cubicBezTo>
                    <a:pt x="5630" y="18059"/>
                    <a:pt x="5630" y="18152"/>
                    <a:pt x="5584" y="18214"/>
                  </a:cubicBezTo>
                  <a:cubicBezTo>
                    <a:pt x="5568" y="18245"/>
                    <a:pt x="5522" y="18276"/>
                    <a:pt x="5475" y="18276"/>
                  </a:cubicBezTo>
                  <a:cubicBezTo>
                    <a:pt x="5460" y="18276"/>
                    <a:pt x="5413" y="18276"/>
                    <a:pt x="5398" y="18245"/>
                  </a:cubicBezTo>
                  <a:cubicBezTo>
                    <a:pt x="5367" y="18230"/>
                    <a:pt x="4405" y="17547"/>
                    <a:pt x="4126" y="17160"/>
                  </a:cubicBezTo>
                  <a:cubicBezTo>
                    <a:pt x="4079" y="17113"/>
                    <a:pt x="4095" y="17005"/>
                    <a:pt x="4141" y="16958"/>
                  </a:cubicBezTo>
                  <a:cubicBezTo>
                    <a:pt x="4160" y="16940"/>
                    <a:pt x="4188" y="16931"/>
                    <a:pt x="4217" y="16931"/>
                  </a:cubicBezTo>
                  <a:close/>
                  <a:moveTo>
                    <a:pt x="6812" y="17321"/>
                  </a:moveTo>
                  <a:cubicBezTo>
                    <a:pt x="6873" y="17321"/>
                    <a:pt x="6935" y="17329"/>
                    <a:pt x="6995" y="17346"/>
                  </a:cubicBezTo>
                  <a:cubicBezTo>
                    <a:pt x="7414" y="17454"/>
                    <a:pt x="7802" y="17625"/>
                    <a:pt x="8158" y="17889"/>
                  </a:cubicBezTo>
                  <a:cubicBezTo>
                    <a:pt x="8251" y="17966"/>
                    <a:pt x="8391" y="18059"/>
                    <a:pt x="8391" y="18230"/>
                  </a:cubicBezTo>
                  <a:cubicBezTo>
                    <a:pt x="8406" y="18462"/>
                    <a:pt x="8174" y="18617"/>
                    <a:pt x="7941" y="18633"/>
                  </a:cubicBezTo>
                  <a:cubicBezTo>
                    <a:pt x="7879" y="18664"/>
                    <a:pt x="7817" y="18664"/>
                    <a:pt x="7771" y="18664"/>
                  </a:cubicBezTo>
                  <a:cubicBezTo>
                    <a:pt x="7305" y="18664"/>
                    <a:pt x="6856" y="18400"/>
                    <a:pt x="6530" y="18199"/>
                  </a:cubicBezTo>
                  <a:cubicBezTo>
                    <a:pt x="6313" y="18059"/>
                    <a:pt x="6204" y="17889"/>
                    <a:pt x="6235" y="17733"/>
                  </a:cubicBezTo>
                  <a:cubicBezTo>
                    <a:pt x="6235" y="17687"/>
                    <a:pt x="6251" y="17656"/>
                    <a:pt x="6266" y="17609"/>
                  </a:cubicBezTo>
                  <a:cubicBezTo>
                    <a:pt x="6376" y="17427"/>
                    <a:pt x="6590" y="17321"/>
                    <a:pt x="6812" y="17321"/>
                  </a:cubicBezTo>
                  <a:close/>
                  <a:moveTo>
                    <a:pt x="8765" y="0"/>
                  </a:moveTo>
                  <a:cubicBezTo>
                    <a:pt x="8656" y="0"/>
                    <a:pt x="8547" y="2"/>
                    <a:pt x="8437" y="6"/>
                  </a:cubicBezTo>
                  <a:cubicBezTo>
                    <a:pt x="7104" y="6"/>
                    <a:pt x="5847" y="301"/>
                    <a:pt x="4684" y="781"/>
                  </a:cubicBezTo>
                  <a:lnTo>
                    <a:pt x="4219" y="1123"/>
                  </a:lnTo>
                  <a:cubicBezTo>
                    <a:pt x="4172" y="1154"/>
                    <a:pt x="4126" y="1185"/>
                    <a:pt x="4079" y="1231"/>
                  </a:cubicBezTo>
                  <a:cubicBezTo>
                    <a:pt x="3955" y="1324"/>
                    <a:pt x="3862" y="1402"/>
                    <a:pt x="3754" y="1495"/>
                  </a:cubicBezTo>
                  <a:cubicBezTo>
                    <a:pt x="3707" y="1541"/>
                    <a:pt x="3645" y="1572"/>
                    <a:pt x="3614" y="1619"/>
                  </a:cubicBezTo>
                  <a:cubicBezTo>
                    <a:pt x="3521" y="1712"/>
                    <a:pt x="3397" y="1805"/>
                    <a:pt x="3304" y="1898"/>
                  </a:cubicBezTo>
                  <a:lnTo>
                    <a:pt x="3195" y="2022"/>
                  </a:lnTo>
                  <a:cubicBezTo>
                    <a:pt x="2901" y="2286"/>
                    <a:pt x="2652" y="2581"/>
                    <a:pt x="2389" y="2891"/>
                  </a:cubicBezTo>
                  <a:cubicBezTo>
                    <a:pt x="2373" y="2937"/>
                    <a:pt x="2342" y="2984"/>
                    <a:pt x="2296" y="3030"/>
                  </a:cubicBezTo>
                  <a:cubicBezTo>
                    <a:pt x="2218" y="3123"/>
                    <a:pt x="2125" y="3247"/>
                    <a:pt x="2048" y="3356"/>
                  </a:cubicBezTo>
                  <a:cubicBezTo>
                    <a:pt x="2001" y="3418"/>
                    <a:pt x="1970" y="3449"/>
                    <a:pt x="1923" y="3511"/>
                  </a:cubicBezTo>
                  <a:lnTo>
                    <a:pt x="1691" y="3868"/>
                  </a:lnTo>
                  <a:cubicBezTo>
                    <a:pt x="1660" y="3899"/>
                    <a:pt x="1644" y="3945"/>
                    <a:pt x="1598" y="3992"/>
                  </a:cubicBezTo>
                  <a:cubicBezTo>
                    <a:pt x="1505" y="4147"/>
                    <a:pt x="1412" y="4333"/>
                    <a:pt x="1303" y="4504"/>
                  </a:cubicBezTo>
                  <a:cubicBezTo>
                    <a:pt x="1210" y="4674"/>
                    <a:pt x="1117" y="4845"/>
                    <a:pt x="1039" y="5031"/>
                  </a:cubicBezTo>
                  <a:cubicBezTo>
                    <a:pt x="1024" y="5062"/>
                    <a:pt x="977" y="5124"/>
                    <a:pt x="962" y="5186"/>
                  </a:cubicBezTo>
                  <a:cubicBezTo>
                    <a:pt x="900" y="5310"/>
                    <a:pt x="838" y="5434"/>
                    <a:pt x="776" y="5574"/>
                  </a:cubicBezTo>
                  <a:cubicBezTo>
                    <a:pt x="760" y="5620"/>
                    <a:pt x="729" y="5698"/>
                    <a:pt x="698" y="5760"/>
                  </a:cubicBezTo>
                  <a:cubicBezTo>
                    <a:pt x="667" y="5900"/>
                    <a:pt x="605" y="6039"/>
                    <a:pt x="574" y="6163"/>
                  </a:cubicBezTo>
                  <a:lnTo>
                    <a:pt x="512" y="6349"/>
                  </a:lnTo>
                  <a:lnTo>
                    <a:pt x="341" y="6923"/>
                  </a:lnTo>
                  <a:cubicBezTo>
                    <a:pt x="279" y="7125"/>
                    <a:pt x="233" y="7311"/>
                    <a:pt x="202" y="7513"/>
                  </a:cubicBezTo>
                  <a:cubicBezTo>
                    <a:pt x="186" y="7590"/>
                    <a:pt x="186" y="7637"/>
                    <a:pt x="155" y="7699"/>
                  </a:cubicBezTo>
                  <a:cubicBezTo>
                    <a:pt x="140" y="7838"/>
                    <a:pt x="124" y="7993"/>
                    <a:pt x="109" y="8133"/>
                  </a:cubicBezTo>
                  <a:cubicBezTo>
                    <a:pt x="109" y="8211"/>
                    <a:pt x="78" y="8257"/>
                    <a:pt x="78" y="8335"/>
                  </a:cubicBezTo>
                  <a:cubicBezTo>
                    <a:pt x="62" y="8474"/>
                    <a:pt x="62" y="8629"/>
                    <a:pt x="47" y="8769"/>
                  </a:cubicBezTo>
                  <a:cubicBezTo>
                    <a:pt x="47" y="8831"/>
                    <a:pt x="31" y="8908"/>
                    <a:pt x="31" y="8955"/>
                  </a:cubicBezTo>
                  <a:cubicBezTo>
                    <a:pt x="0" y="9157"/>
                    <a:pt x="0" y="9374"/>
                    <a:pt x="0" y="9591"/>
                  </a:cubicBezTo>
                  <a:cubicBezTo>
                    <a:pt x="0" y="9793"/>
                    <a:pt x="0" y="9994"/>
                    <a:pt x="31" y="10211"/>
                  </a:cubicBezTo>
                  <a:cubicBezTo>
                    <a:pt x="31" y="10258"/>
                    <a:pt x="47" y="10335"/>
                    <a:pt x="47" y="10397"/>
                  </a:cubicBezTo>
                  <a:cubicBezTo>
                    <a:pt x="47" y="10537"/>
                    <a:pt x="62" y="10692"/>
                    <a:pt x="78" y="10832"/>
                  </a:cubicBezTo>
                  <a:cubicBezTo>
                    <a:pt x="78" y="10909"/>
                    <a:pt x="78" y="10956"/>
                    <a:pt x="109" y="11033"/>
                  </a:cubicBezTo>
                  <a:cubicBezTo>
                    <a:pt x="124" y="11173"/>
                    <a:pt x="140" y="11328"/>
                    <a:pt x="155" y="11468"/>
                  </a:cubicBezTo>
                  <a:cubicBezTo>
                    <a:pt x="186" y="11545"/>
                    <a:pt x="186" y="11607"/>
                    <a:pt x="202" y="11654"/>
                  </a:cubicBezTo>
                  <a:cubicBezTo>
                    <a:pt x="233" y="11855"/>
                    <a:pt x="279" y="12041"/>
                    <a:pt x="341" y="12243"/>
                  </a:cubicBezTo>
                  <a:lnTo>
                    <a:pt x="512" y="12817"/>
                  </a:lnTo>
                  <a:lnTo>
                    <a:pt x="574" y="13003"/>
                  </a:lnTo>
                  <a:cubicBezTo>
                    <a:pt x="605" y="13127"/>
                    <a:pt x="652" y="13267"/>
                    <a:pt x="698" y="13406"/>
                  </a:cubicBezTo>
                  <a:cubicBezTo>
                    <a:pt x="729" y="13468"/>
                    <a:pt x="760" y="13546"/>
                    <a:pt x="776" y="13592"/>
                  </a:cubicBezTo>
                  <a:cubicBezTo>
                    <a:pt x="838" y="13732"/>
                    <a:pt x="900" y="13856"/>
                    <a:pt x="962" y="13980"/>
                  </a:cubicBezTo>
                  <a:cubicBezTo>
                    <a:pt x="977" y="14027"/>
                    <a:pt x="1024" y="14089"/>
                    <a:pt x="1039" y="14135"/>
                  </a:cubicBezTo>
                  <a:cubicBezTo>
                    <a:pt x="1132" y="14321"/>
                    <a:pt x="1210" y="14492"/>
                    <a:pt x="1303" y="14663"/>
                  </a:cubicBezTo>
                  <a:cubicBezTo>
                    <a:pt x="1381" y="14833"/>
                    <a:pt x="1505" y="14988"/>
                    <a:pt x="1598" y="15174"/>
                  </a:cubicBezTo>
                  <a:cubicBezTo>
                    <a:pt x="1644" y="15205"/>
                    <a:pt x="1660" y="15267"/>
                    <a:pt x="1691" y="15298"/>
                  </a:cubicBezTo>
                  <a:lnTo>
                    <a:pt x="1923" y="15655"/>
                  </a:lnTo>
                  <a:cubicBezTo>
                    <a:pt x="1970" y="15717"/>
                    <a:pt x="2001" y="15748"/>
                    <a:pt x="2048" y="15810"/>
                  </a:cubicBezTo>
                  <a:cubicBezTo>
                    <a:pt x="2125" y="15919"/>
                    <a:pt x="2218" y="16027"/>
                    <a:pt x="2296" y="16136"/>
                  </a:cubicBezTo>
                  <a:cubicBezTo>
                    <a:pt x="2311" y="16182"/>
                    <a:pt x="2358" y="16229"/>
                    <a:pt x="2389" y="16276"/>
                  </a:cubicBezTo>
                  <a:cubicBezTo>
                    <a:pt x="2652" y="16586"/>
                    <a:pt x="2916" y="16880"/>
                    <a:pt x="3195" y="17144"/>
                  </a:cubicBezTo>
                  <a:lnTo>
                    <a:pt x="3304" y="17268"/>
                  </a:lnTo>
                  <a:cubicBezTo>
                    <a:pt x="3397" y="17361"/>
                    <a:pt x="3490" y="17454"/>
                    <a:pt x="3614" y="17547"/>
                  </a:cubicBezTo>
                  <a:cubicBezTo>
                    <a:pt x="3645" y="17594"/>
                    <a:pt x="3707" y="17625"/>
                    <a:pt x="3754" y="17671"/>
                  </a:cubicBezTo>
                  <a:cubicBezTo>
                    <a:pt x="3862" y="17764"/>
                    <a:pt x="3971" y="17842"/>
                    <a:pt x="4079" y="17935"/>
                  </a:cubicBezTo>
                  <a:cubicBezTo>
                    <a:pt x="4126" y="17966"/>
                    <a:pt x="4172" y="17997"/>
                    <a:pt x="4219" y="18044"/>
                  </a:cubicBezTo>
                  <a:cubicBezTo>
                    <a:pt x="4374" y="18152"/>
                    <a:pt x="4545" y="18276"/>
                    <a:pt x="4700" y="18385"/>
                  </a:cubicBezTo>
                  <a:cubicBezTo>
                    <a:pt x="5847" y="18897"/>
                    <a:pt x="7119" y="19160"/>
                    <a:pt x="8469" y="19160"/>
                  </a:cubicBezTo>
                  <a:cubicBezTo>
                    <a:pt x="9135" y="19160"/>
                    <a:pt x="9802" y="19098"/>
                    <a:pt x="10423" y="18974"/>
                  </a:cubicBezTo>
                  <a:cubicBezTo>
                    <a:pt x="10438" y="18788"/>
                    <a:pt x="10593" y="18633"/>
                    <a:pt x="10826" y="18602"/>
                  </a:cubicBezTo>
                  <a:cubicBezTo>
                    <a:pt x="11033" y="18561"/>
                    <a:pt x="11246" y="18540"/>
                    <a:pt x="11462" y="18540"/>
                  </a:cubicBezTo>
                  <a:cubicBezTo>
                    <a:pt x="11570" y="18540"/>
                    <a:pt x="11679" y="18545"/>
                    <a:pt x="11788" y="18555"/>
                  </a:cubicBezTo>
                  <a:cubicBezTo>
                    <a:pt x="15463" y="17206"/>
                    <a:pt x="18053" y="13670"/>
                    <a:pt x="18053" y="9544"/>
                  </a:cubicBezTo>
                  <a:cubicBezTo>
                    <a:pt x="18053" y="6970"/>
                    <a:pt x="17045" y="4643"/>
                    <a:pt x="15401" y="2922"/>
                  </a:cubicBezTo>
                  <a:cubicBezTo>
                    <a:pt x="15308" y="2968"/>
                    <a:pt x="15200" y="3015"/>
                    <a:pt x="15091" y="3015"/>
                  </a:cubicBezTo>
                  <a:cubicBezTo>
                    <a:pt x="15045" y="3015"/>
                    <a:pt x="14998" y="3015"/>
                    <a:pt x="14952" y="2999"/>
                  </a:cubicBezTo>
                  <a:cubicBezTo>
                    <a:pt x="14610" y="2891"/>
                    <a:pt x="14269" y="2767"/>
                    <a:pt x="13990" y="2565"/>
                  </a:cubicBezTo>
                  <a:cubicBezTo>
                    <a:pt x="13928" y="2534"/>
                    <a:pt x="13788" y="2425"/>
                    <a:pt x="13773" y="2255"/>
                  </a:cubicBezTo>
                  <a:cubicBezTo>
                    <a:pt x="13757" y="2038"/>
                    <a:pt x="13943" y="1914"/>
                    <a:pt x="14161" y="1867"/>
                  </a:cubicBezTo>
                  <a:lnTo>
                    <a:pt x="14254" y="1867"/>
                  </a:lnTo>
                  <a:cubicBezTo>
                    <a:pt x="12735" y="702"/>
                    <a:pt x="10852" y="0"/>
                    <a:pt x="8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26"/>
            <p:cNvSpPr/>
            <p:nvPr/>
          </p:nvSpPr>
          <p:spPr>
            <a:xfrm>
              <a:off x="8183988" y="3800675"/>
              <a:ext cx="64400" cy="31800"/>
            </a:xfrm>
            <a:custGeom>
              <a:avLst/>
              <a:gdLst/>
              <a:ahLst/>
              <a:cxnLst/>
              <a:rect l="l" t="t" r="r" b="b"/>
              <a:pathLst>
                <a:path w="2576" h="1272" extrusionOk="0">
                  <a:moveTo>
                    <a:pt x="1955" y="295"/>
                  </a:moveTo>
                  <a:cubicBezTo>
                    <a:pt x="2110" y="295"/>
                    <a:pt x="2218" y="341"/>
                    <a:pt x="2249" y="403"/>
                  </a:cubicBezTo>
                  <a:lnTo>
                    <a:pt x="2249" y="434"/>
                  </a:lnTo>
                  <a:cubicBezTo>
                    <a:pt x="2249" y="620"/>
                    <a:pt x="2125" y="776"/>
                    <a:pt x="1939" y="822"/>
                  </a:cubicBezTo>
                  <a:cubicBezTo>
                    <a:pt x="1567" y="925"/>
                    <a:pt x="1194" y="985"/>
                    <a:pt x="813" y="985"/>
                  </a:cubicBezTo>
                  <a:cubicBezTo>
                    <a:pt x="734" y="985"/>
                    <a:pt x="654" y="982"/>
                    <a:pt x="574" y="977"/>
                  </a:cubicBezTo>
                  <a:cubicBezTo>
                    <a:pt x="497" y="977"/>
                    <a:pt x="404" y="962"/>
                    <a:pt x="373" y="931"/>
                  </a:cubicBezTo>
                  <a:cubicBezTo>
                    <a:pt x="326" y="869"/>
                    <a:pt x="404" y="729"/>
                    <a:pt x="497" y="667"/>
                  </a:cubicBezTo>
                  <a:cubicBezTo>
                    <a:pt x="885" y="341"/>
                    <a:pt x="1474" y="295"/>
                    <a:pt x="1862" y="295"/>
                  </a:cubicBezTo>
                  <a:close/>
                  <a:moveTo>
                    <a:pt x="1862" y="0"/>
                  </a:moveTo>
                  <a:cubicBezTo>
                    <a:pt x="1427" y="0"/>
                    <a:pt x="792" y="31"/>
                    <a:pt x="326" y="419"/>
                  </a:cubicBezTo>
                  <a:cubicBezTo>
                    <a:pt x="140" y="589"/>
                    <a:pt x="1" y="869"/>
                    <a:pt x="156" y="1086"/>
                  </a:cubicBezTo>
                  <a:cubicBezTo>
                    <a:pt x="249" y="1241"/>
                    <a:pt x="419" y="1272"/>
                    <a:pt x="574" y="1272"/>
                  </a:cubicBezTo>
                  <a:lnTo>
                    <a:pt x="807" y="1272"/>
                  </a:lnTo>
                  <a:cubicBezTo>
                    <a:pt x="1226" y="1272"/>
                    <a:pt x="1629" y="1210"/>
                    <a:pt x="2032" y="1101"/>
                  </a:cubicBezTo>
                  <a:cubicBezTo>
                    <a:pt x="2358" y="1008"/>
                    <a:pt x="2575" y="729"/>
                    <a:pt x="2560" y="419"/>
                  </a:cubicBezTo>
                  <a:cubicBezTo>
                    <a:pt x="2560" y="388"/>
                    <a:pt x="2544" y="326"/>
                    <a:pt x="2513" y="279"/>
                  </a:cubicBezTo>
                  <a:cubicBezTo>
                    <a:pt x="2405" y="16"/>
                    <a:pt x="2063" y="16"/>
                    <a:pt x="1955" y="16"/>
                  </a:cubicBezTo>
                  <a:lnTo>
                    <a:pt x="18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26"/>
            <p:cNvSpPr/>
            <p:nvPr/>
          </p:nvSpPr>
          <p:spPr>
            <a:xfrm>
              <a:off x="8183988" y="3800675"/>
              <a:ext cx="64400" cy="31800"/>
            </a:xfrm>
            <a:custGeom>
              <a:avLst/>
              <a:gdLst/>
              <a:ahLst/>
              <a:cxnLst/>
              <a:rect l="l" t="t" r="r" b="b"/>
              <a:pathLst>
                <a:path w="2576" h="1272" extrusionOk="0">
                  <a:moveTo>
                    <a:pt x="1955" y="295"/>
                  </a:moveTo>
                  <a:cubicBezTo>
                    <a:pt x="2110" y="295"/>
                    <a:pt x="2218" y="341"/>
                    <a:pt x="2249" y="403"/>
                  </a:cubicBezTo>
                  <a:lnTo>
                    <a:pt x="2249" y="434"/>
                  </a:lnTo>
                  <a:cubicBezTo>
                    <a:pt x="2249" y="620"/>
                    <a:pt x="2125" y="776"/>
                    <a:pt x="1939" y="822"/>
                  </a:cubicBezTo>
                  <a:cubicBezTo>
                    <a:pt x="1567" y="925"/>
                    <a:pt x="1194" y="985"/>
                    <a:pt x="813" y="985"/>
                  </a:cubicBezTo>
                  <a:cubicBezTo>
                    <a:pt x="734" y="985"/>
                    <a:pt x="654" y="982"/>
                    <a:pt x="574" y="977"/>
                  </a:cubicBezTo>
                  <a:cubicBezTo>
                    <a:pt x="497" y="977"/>
                    <a:pt x="404" y="962"/>
                    <a:pt x="373" y="931"/>
                  </a:cubicBezTo>
                  <a:cubicBezTo>
                    <a:pt x="326" y="869"/>
                    <a:pt x="404" y="729"/>
                    <a:pt x="497" y="667"/>
                  </a:cubicBezTo>
                  <a:cubicBezTo>
                    <a:pt x="885" y="341"/>
                    <a:pt x="1474" y="295"/>
                    <a:pt x="1862" y="295"/>
                  </a:cubicBezTo>
                  <a:close/>
                  <a:moveTo>
                    <a:pt x="1862" y="0"/>
                  </a:moveTo>
                  <a:cubicBezTo>
                    <a:pt x="1427" y="0"/>
                    <a:pt x="792" y="31"/>
                    <a:pt x="326" y="419"/>
                  </a:cubicBezTo>
                  <a:cubicBezTo>
                    <a:pt x="140" y="589"/>
                    <a:pt x="1" y="869"/>
                    <a:pt x="156" y="1086"/>
                  </a:cubicBezTo>
                  <a:cubicBezTo>
                    <a:pt x="249" y="1241"/>
                    <a:pt x="419" y="1272"/>
                    <a:pt x="574" y="1272"/>
                  </a:cubicBezTo>
                  <a:lnTo>
                    <a:pt x="807" y="1272"/>
                  </a:lnTo>
                  <a:cubicBezTo>
                    <a:pt x="1226" y="1272"/>
                    <a:pt x="1629" y="1210"/>
                    <a:pt x="2032" y="1101"/>
                  </a:cubicBezTo>
                  <a:cubicBezTo>
                    <a:pt x="2358" y="1008"/>
                    <a:pt x="2575" y="729"/>
                    <a:pt x="2560" y="419"/>
                  </a:cubicBezTo>
                  <a:cubicBezTo>
                    <a:pt x="2560" y="388"/>
                    <a:pt x="2544" y="326"/>
                    <a:pt x="2513" y="279"/>
                  </a:cubicBezTo>
                  <a:cubicBezTo>
                    <a:pt x="2405" y="16"/>
                    <a:pt x="2063" y="16"/>
                    <a:pt x="1955" y="16"/>
                  </a:cubicBezTo>
                  <a:lnTo>
                    <a:pt x="18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26"/>
            <p:cNvSpPr/>
            <p:nvPr/>
          </p:nvSpPr>
          <p:spPr>
            <a:xfrm>
              <a:off x="8356913" y="3844100"/>
              <a:ext cx="42300" cy="28700"/>
            </a:xfrm>
            <a:custGeom>
              <a:avLst/>
              <a:gdLst/>
              <a:ahLst/>
              <a:cxnLst/>
              <a:rect l="l" t="t" r="r" b="b"/>
              <a:pathLst>
                <a:path w="1692" h="1148" extrusionOk="0">
                  <a:moveTo>
                    <a:pt x="404" y="0"/>
                  </a:moveTo>
                  <a:cubicBezTo>
                    <a:pt x="202" y="47"/>
                    <a:pt x="1" y="171"/>
                    <a:pt x="16" y="388"/>
                  </a:cubicBezTo>
                  <a:cubicBezTo>
                    <a:pt x="16" y="558"/>
                    <a:pt x="171" y="652"/>
                    <a:pt x="233" y="698"/>
                  </a:cubicBezTo>
                  <a:cubicBezTo>
                    <a:pt x="528" y="884"/>
                    <a:pt x="854" y="1055"/>
                    <a:pt x="1211" y="1132"/>
                  </a:cubicBezTo>
                  <a:cubicBezTo>
                    <a:pt x="1242" y="1132"/>
                    <a:pt x="1288" y="1132"/>
                    <a:pt x="1381" y="1148"/>
                  </a:cubicBezTo>
                  <a:cubicBezTo>
                    <a:pt x="1490" y="1148"/>
                    <a:pt x="1598" y="1101"/>
                    <a:pt x="1691" y="1039"/>
                  </a:cubicBezTo>
                  <a:lnTo>
                    <a:pt x="1474" y="838"/>
                  </a:lnTo>
                  <a:cubicBezTo>
                    <a:pt x="1430" y="849"/>
                    <a:pt x="1386" y="860"/>
                    <a:pt x="1348" y="860"/>
                  </a:cubicBezTo>
                  <a:cubicBezTo>
                    <a:pt x="1332" y="860"/>
                    <a:pt x="1317" y="858"/>
                    <a:pt x="1304" y="853"/>
                  </a:cubicBezTo>
                  <a:cubicBezTo>
                    <a:pt x="978" y="776"/>
                    <a:pt x="683" y="636"/>
                    <a:pt x="404" y="465"/>
                  </a:cubicBezTo>
                  <a:cubicBezTo>
                    <a:pt x="311" y="434"/>
                    <a:pt x="311" y="388"/>
                    <a:pt x="311" y="388"/>
                  </a:cubicBezTo>
                  <a:cubicBezTo>
                    <a:pt x="311" y="372"/>
                    <a:pt x="358" y="326"/>
                    <a:pt x="451" y="310"/>
                  </a:cubicBezTo>
                  <a:cubicBezTo>
                    <a:pt x="482" y="295"/>
                    <a:pt x="544" y="295"/>
                    <a:pt x="590" y="295"/>
                  </a:cubicBezTo>
                  <a:cubicBezTo>
                    <a:pt x="699" y="295"/>
                    <a:pt x="823" y="310"/>
                    <a:pt x="931" y="341"/>
                  </a:cubicBezTo>
                  <a:cubicBezTo>
                    <a:pt x="792" y="233"/>
                    <a:pt x="637" y="109"/>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26"/>
            <p:cNvSpPr/>
            <p:nvPr/>
          </p:nvSpPr>
          <p:spPr>
            <a:xfrm>
              <a:off x="8356913" y="3844100"/>
              <a:ext cx="42300" cy="28700"/>
            </a:xfrm>
            <a:custGeom>
              <a:avLst/>
              <a:gdLst/>
              <a:ahLst/>
              <a:cxnLst/>
              <a:rect l="l" t="t" r="r" b="b"/>
              <a:pathLst>
                <a:path w="1692" h="1148" extrusionOk="0">
                  <a:moveTo>
                    <a:pt x="404" y="0"/>
                  </a:moveTo>
                  <a:cubicBezTo>
                    <a:pt x="202" y="47"/>
                    <a:pt x="1" y="171"/>
                    <a:pt x="16" y="388"/>
                  </a:cubicBezTo>
                  <a:cubicBezTo>
                    <a:pt x="16" y="558"/>
                    <a:pt x="171" y="652"/>
                    <a:pt x="233" y="698"/>
                  </a:cubicBezTo>
                  <a:cubicBezTo>
                    <a:pt x="528" y="884"/>
                    <a:pt x="854" y="1055"/>
                    <a:pt x="1211" y="1132"/>
                  </a:cubicBezTo>
                  <a:cubicBezTo>
                    <a:pt x="1242" y="1132"/>
                    <a:pt x="1288" y="1132"/>
                    <a:pt x="1381" y="1148"/>
                  </a:cubicBezTo>
                  <a:cubicBezTo>
                    <a:pt x="1490" y="1148"/>
                    <a:pt x="1598" y="1101"/>
                    <a:pt x="1691" y="1039"/>
                  </a:cubicBezTo>
                  <a:lnTo>
                    <a:pt x="1474" y="838"/>
                  </a:lnTo>
                  <a:cubicBezTo>
                    <a:pt x="1430" y="849"/>
                    <a:pt x="1386" y="860"/>
                    <a:pt x="1348" y="860"/>
                  </a:cubicBezTo>
                  <a:cubicBezTo>
                    <a:pt x="1332" y="860"/>
                    <a:pt x="1317" y="858"/>
                    <a:pt x="1304" y="853"/>
                  </a:cubicBezTo>
                  <a:cubicBezTo>
                    <a:pt x="978" y="776"/>
                    <a:pt x="683" y="636"/>
                    <a:pt x="404" y="465"/>
                  </a:cubicBezTo>
                  <a:cubicBezTo>
                    <a:pt x="311" y="434"/>
                    <a:pt x="311" y="388"/>
                    <a:pt x="311" y="388"/>
                  </a:cubicBezTo>
                  <a:cubicBezTo>
                    <a:pt x="311" y="372"/>
                    <a:pt x="358" y="326"/>
                    <a:pt x="451" y="310"/>
                  </a:cubicBezTo>
                  <a:cubicBezTo>
                    <a:pt x="482" y="295"/>
                    <a:pt x="544" y="295"/>
                    <a:pt x="590" y="295"/>
                  </a:cubicBezTo>
                  <a:cubicBezTo>
                    <a:pt x="699" y="295"/>
                    <a:pt x="823" y="310"/>
                    <a:pt x="931" y="341"/>
                  </a:cubicBezTo>
                  <a:cubicBezTo>
                    <a:pt x="792" y="233"/>
                    <a:pt x="637" y="109"/>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26"/>
            <p:cNvSpPr/>
            <p:nvPr/>
          </p:nvSpPr>
          <p:spPr>
            <a:xfrm>
              <a:off x="8167713" y="4229700"/>
              <a:ext cx="55075" cy="33550"/>
            </a:xfrm>
            <a:custGeom>
              <a:avLst/>
              <a:gdLst/>
              <a:ahLst/>
              <a:cxnLst/>
              <a:rect l="l" t="t" r="r" b="b"/>
              <a:pathLst>
                <a:path w="2203" h="1342" extrusionOk="0">
                  <a:moveTo>
                    <a:pt x="605" y="303"/>
                  </a:moveTo>
                  <a:cubicBezTo>
                    <a:pt x="636" y="303"/>
                    <a:pt x="667" y="318"/>
                    <a:pt x="714" y="318"/>
                  </a:cubicBezTo>
                  <a:cubicBezTo>
                    <a:pt x="1101" y="411"/>
                    <a:pt x="1443" y="582"/>
                    <a:pt x="1768" y="830"/>
                  </a:cubicBezTo>
                  <a:cubicBezTo>
                    <a:pt x="1846" y="877"/>
                    <a:pt x="1892" y="923"/>
                    <a:pt x="1892" y="954"/>
                  </a:cubicBezTo>
                  <a:cubicBezTo>
                    <a:pt x="1908" y="1001"/>
                    <a:pt x="1799" y="1063"/>
                    <a:pt x="1691" y="1078"/>
                  </a:cubicBezTo>
                  <a:cubicBezTo>
                    <a:pt x="1647" y="1085"/>
                    <a:pt x="1602" y="1088"/>
                    <a:pt x="1558" y="1088"/>
                  </a:cubicBezTo>
                  <a:cubicBezTo>
                    <a:pt x="1166" y="1088"/>
                    <a:pt x="774" y="856"/>
                    <a:pt x="481" y="675"/>
                  </a:cubicBezTo>
                  <a:cubicBezTo>
                    <a:pt x="372" y="598"/>
                    <a:pt x="326" y="520"/>
                    <a:pt x="326" y="473"/>
                  </a:cubicBezTo>
                  <a:cubicBezTo>
                    <a:pt x="326" y="473"/>
                    <a:pt x="341" y="473"/>
                    <a:pt x="341" y="458"/>
                  </a:cubicBezTo>
                  <a:cubicBezTo>
                    <a:pt x="372" y="349"/>
                    <a:pt x="496" y="303"/>
                    <a:pt x="605" y="303"/>
                  </a:cubicBezTo>
                  <a:close/>
                  <a:moveTo>
                    <a:pt x="614" y="1"/>
                  </a:moveTo>
                  <a:cubicBezTo>
                    <a:pt x="399" y="1"/>
                    <a:pt x="186" y="117"/>
                    <a:pt x="62" y="303"/>
                  </a:cubicBezTo>
                  <a:cubicBezTo>
                    <a:pt x="47" y="334"/>
                    <a:pt x="31" y="380"/>
                    <a:pt x="31" y="411"/>
                  </a:cubicBezTo>
                  <a:cubicBezTo>
                    <a:pt x="0" y="567"/>
                    <a:pt x="109" y="753"/>
                    <a:pt x="310" y="877"/>
                  </a:cubicBezTo>
                  <a:cubicBezTo>
                    <a:pt x="652" y="1094"/>
                    <a:pt x="1070" y="1342"/>
                    <a:pt x="1551" y="1342"/>
                  </a:cubicBezTo>
                  <a:cubicBezTo>
                    <a:pt x="1613" y="1342"/>
                    <a:pt x="1675" y="1326"/>
                    <a:pt x="1737" y="1326"/>
                  </a:cubicBezTo>
                  <a:cubicBezTo>
                    <a:pt x="1970" y="1311"/>
                    <a:pt x="2202" y="1156"/>
                    <a:pt x="2187" y="923"/>
                  </a:cubicBezTo>
                  <a:cubicBezTo>
                    <a:pt x="2187" y="753"/>
                    <a:pt x="2063" y="644"/>
                    <a:pt x="1939" y="567"/>
                  </a:cubicBezTo>
                  <a:cubicBezTo>
                    <a:pt x="1598" y="334"/>
                    <a:pt x="1210" y="148"/>
                    <a:pt x="776" y="24"/>
                  </a:cubicBezTo>
                  <a:cubicBezTo>
                    <a:pt x="722" y="8"/>
                    <a:pt x="668"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26"/>
            <p:cNvSpPr/>
            <p:nvPr/>
          </p:nvSpPr>
          <p:spPr>
            <a:xfrm>
              <a:off x="8167713" y="4229700"/>
              <a:ext cx="55075" cy="33550"/>
            </a:xfrm>
            <a:custGeom>
              <a:avLst/>
              <a:gdLst/>
              <a:ahLst/>
              <a:cxnLst/>
              <a:rect l="l" t="t" r="r" b="b"/>
              <a:pathLst>
                <a:path w="2203" h="1342" extrusionOk="0">
                  <a:moveTo>
                    <a:pt x="605" y="303"/>
                  </a:moveTo>
                  <a:cubicBezTo>
                    <a:pt x="636" y="303"/>
                    <a:pt x="667" y="318"/>
                    <a:pt x="714" y="318"/>
                  </a:cubicBezTo>
                  <a:cubicBezTo>
                    <a:pt x="1101" y="411"/>
                    <a:pt x="1443" y="582"/>
                    <a:pt x="1768" y="830"/>
                  </a:cubicBezTo>
                  <a:cubicBezTo>
                    <a:pt x="1846" y="877"/>
                    <a:pt x="1892" y="923"/>
                    <a:pt x="1892" y="954"/>
                  </a:cubicBezTo>
                  <a:cubicBezTo>
                    <a:pt x="1908" y="1001"/>
                    <a:pt x="1799" y="1063"/>
                    <a:pt x="1691" y="1078"/>
                  </a:cubicBezTo>
                  <a:cubicBezTo>
                    <a:pt x="1647" y="1085"/>
                    <a:pt x="1602" y="1088"/>
                    <a:pt x="1558" y="1088"/>
                  </a:cubicBezTo>
                  <a:cubicBezTo>
                    <a:pt x="1166" y="1088"/>
                    <a:pt x="774" y="856"/>
                    <a:pt x="481" y="675"/>
                  </a:cubicBezTo>
                  <a:cubicBezTo>
                    <a:pt x="372" y="598"/>
                    <a:pt x="326" y="520"/>
                    <a:pt x="326" y="473"/>
                  </a:cubicBezTo>
                  <a:cubicBezTo>
                    <a:pt x="326" y="473"/>
                    <a:pt x="341" y="473"/>
                    <a:pt x="341" y="458"/>
                  </a:cubicBezTo>
                  <a:cubicBezTo>
                    <a:pt x="372" y="349"/>
                    <a:pt x="496" y="303"/>
                    <a:pt x="605" y="303"/>
                  </a:cubicBezTo>
                  <a:close/>
                  <a:moveTo>
                    <a:pt x="614" y="1"/>
                  </a:moveTo>
                  <a:cubicBezTo>
                    <a:pt x="399" y="1"/>
                    <a:pt x="186" y="117"/>
                    <a:pt x="62" y="303"/>
                  </a:cubicBezTo>
                  <a:cubicBezTo>
                    <a:pt x="47" y="334"/>
                    <a:pt x="31" y="380"/>
                    <a:pt x="31" y="411"/>
                  </a:cubicBezTo>
                  <a:cubicBezTo>
                    <a:pt x="0" y="567"/>
                    <a:pt x="109" y="753"/>
                    <a:pt x="310" y="877"/>
                  </a:cubicBezTo>
                  <a:cubicBezTo>
                    <a:pt x="652" y="1094"/>
                    <a:pt x="1070" y="1342"/>
                    <a:pt x="1551" y="1342"/>
                  </a:cubicBezTo>
                  <a:cubicBezTo>
                    <a:pt x="1613" y="1342"/>
                    <a:pt x="1675" y="1326"/>
                    <a:pt x="1737" y="1326"/>
                  </a:cubicBezTo>
                  <a:cubicBezTo>
                    <a:pt x="1970" y="1311"/>
                    <a:pt x="2202" y="1156"/>
                    <a:pt x="2187" y="923"/>
                  </a:cubicBezTo>
                  <a:cubicBezTo>
                    <a:pt x="2187" y="753"/>
                    <a:pt x="2063" y="644"/>
                    <a:pt x="1939" y="567"/>
                  </a:cubicBezTo>
                  <a:cubicBezTo>
                    <a:pt x="1598" y="334"/>
                    <a:pt x="1210" y="148"/>
                    <a:pt x="776" y="24"/>
                  </a:cubicBezTo>
                  <a:cubicBezTo>
                    <a:pt x="722" y="8"/>
                    <a:pt x="668"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26"/>
            <p:cNvSpPr/>
            <p:nvPr/>
          </p:nvSpPr>
          <p:spPr>
            <a:xfrm>
              <a:off x="8272788" y="4260700"/>
              <a:ext cx="34925" cy="10325"/>
            </a:xfrm>
            <a:custGeom>
              <a:avLst/>
              <a:gdLst/>
              <a:ahLst/>
              <a:cxnLst/>
              <a:rect l="l" t="t" r="r" b="b"/>
              <a:pathLst>
                <a:path w="1397" h="413" extrusionOk="0">
                  <a:moveTo>
                    <a:pt x="1074" y="0"/>
                  </a:moveTo>
                  <a:cubicBezTo>
                    <a:pt x="853" y="0"/>
                    <a:pt x="626" y="14"/>
                    <a:pt x="419" y="55"/>
                  </a:cubicBezTo>
                  <a:cubicBezTo>
                    <a:pt x="186" y="86"/>
                    <a:pt x="31" y="226"/>
                    <a:pt x="0" y="412"/>
                  </a:cubicBezTo>
                  <a:cubicBezTo>
                    <a:pt x="481" y="319"/>
                    <a:pt x="946" y="180"/>
                    <a:pt x="1396" y="9"/>
                  </a:cubicBezTo>
                  <a:cubicBezTo>
                    <a:pt x="1293" y="4"/>
                    <a:pt x="1184"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26"/>
            <p:cNvSpPr/>
            <p:nvPr/>
          </p:nvSpPr>
          <p:spPr>
            <a:xfrm>
              <a:off x="8272788" y="4260700"/>
              <a:ext cx="34925" cy="10325"/>
            </a:xfrm>
            <a:custGeom>
              <a:avLst/>
              <a:gdLst/>
              <a:ahLst/>
              <a:cxnLst/>
              <a:rect l="l" t="t" r="r" b="b"/>
              <a:pathLst>
                <a:path w="1397" h="413" extrusionOk="0">
                  <a:moveTo>
                    <a:pt x="1074" y="0"/>
                  </a:moveTo>
                  <a:cubicBezTo>
                    <a:pt x="853" y="0"/>
                    <a:pt x="626" y="14"/>
                    <a:pt x="419" y="55"/>
                  </a:cubicBezTo>
                  <a:cubicBezTo>
                    <a:pt x="186" y="86"/>
                    <a:pt x="31" y="226"/>
                    <a:pt x="0" y="412"/>
                  </a:cubicBezTo>
                  <a:cubicBezTo>
                    <a:pt x="481" y="319"/>
                    <a:pt x="946" y="180"/>
                    <a:pt x="1396" y="9"/>
                  </a:cubicBezTo>
                  <a:cubicBezTo>
                    <a:pt x="1293" y="4"/>
                    <a:pt x="1184"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26"/>
            <p:cNvSpPr/>
            <p:nvPr/>
          </p:nvSpPr>
          <p:spPr>
            <a:xfrm>
              <a:off x="8146763" y="3871225"/>
              <a:ext cx="48500" cy="42675"/>
            </a:xfrm>
            <a:custGeom>
              <a:avLst/>
              <a:gdLst/>
              <a:ahLst/>
              <a:cxnLst/>
              <a:rect l="l" t="t" r="r" b="b"/>
              <a:pathLst>
                <a:path w="1940" h="1707" extrusionOk="0">
                  <a:moveTo>
                    <a:pt x="1102" y="1"/>
                  </a:moveTo>
                  <a:cubicBezTo>
                    <a:pt x="1024" y="1"/>
                    <a:pt x="947" y="63"/>
                    <a:pt x="947" y="140"/>
                  </a:cubicBezTo>
                  <a:lnTo>
                    <a:pt x="885" y="699"/>
                  </a:lnTo>
                  <a:cubicBezTo>
                    <a:pt x="869" y="714"/>
                    <a:pt x="823" y="745"/>
                    <a:pt x="807" y="761"/>
                  </a:cubicBezTo>
                  <a:cubicBezTo>
                    <a:pt x="590" y="745"/>
                    <a:pt x="404" y="714"/>
                    <a:pt x="202" y="699"/>
                  </a:cubicBezTo>
                  <a:cubicBezTo>
                    <a:pt x="125" y="699"/>
                    <a:pt x="47" y="761"/>
                    <a:pt x="47" y="838"/>
                  </a:cubicBezTo>
                  <a:cubicBezTo>
                    <a:pt x="47" y="916"/>
                    <a:pt x="109" y="993"/>
                    <a:pt x="187" y="993"/>
                  </a:cubicBezTo>
                  <a:cubicBezTo>
                    <a:pt x="264" y="993"/>
                    <a:pt x="342" y="1009"/>
                    <a:pt x="419" y="1009"/>
                  </a:cubicBezTo>
                  <a:cubicBezTo>
                    <a:pt x="326" y="1086"/>
                    <a:pt x="202" y="1164"/>
                    <a:pt x="94" y="1226"/>
                  </a:cubicBezTo>
                  <a:cubicBezTo>
                    <a:pt x="16" y="1257"/>
                    <a:pt x="1" y="1335"/>
                    <a:pt x="32" y="1412"/>
                  </a:cubicBezTo>
                  <a:cubicBezTo>
                    <a:pt x="47" y="1474"/>
                    <a:pt x="94" y="1490"/>
                    <a:pt x="156" y="1490"/>
                  </a:cubicBezTo>
                  <a:cubicBezTo>
                    <a:pt x="187" y="1490"/>
                    <a:pt x="202" y="1490"/>
                    <a:pt x="233" y="1474"/>
                  </a:cubicBezTo>
                  <a:cubicBezTo>
                    <a:pt x="435" y="1366"/>
                    <a:pt x="636" y="1226"/>
                    <a:pt x="823" y="1086"/>
                  </a:cubicBezTo>
                  <a:lnTo>
                    <a:pt x="823" y="1086"/>
                  </a:lnTo>
                  <a:lnTo>
                    <a:pt x="776" y="1552"/>
                  </a:lnTo>
                  <a:cubicBezTo>
                    <a:pt x="776" y="1629"/>
                    <a:pt x="823" y="1707"/>
                    <a:pt x="900" y="1707"/>
                  </a:cubicBezTo>
                  <a:lnTo>
                    <a:pt x="931" y="1707"/>
                  </a:lnTo>
                  <a:cubicBezTo>
                    <a:pt x="978" y="1707"/>
                    <a:pt x="1055" y="1645"/>
                    <a:pt x="1055" y="1567"/>
                  </a:cubicBezTo>
                  <a:lnTo>
                    <a:pt x="1117" y="1055"/>
                  </a:lnTo>
                  <a:cubicBezTo>
                    <a:pt x="1350" y="1071"/>
                    <a:pt x="1567" y="1086"/>
                    <a:pt x="1800" y="1086"/>
                  </a:cubicBezTo>
                  <a:cubicBezTo>
                    <a:pt x="1877" y="1086"/>
                    <a:pt x="1939" y="1024"/>
                    <a:pt x="1939" y="947"/>
                  </a:cubicBezTo>
                  <a:cubicBezTo>
                    <a:pt x="1939" y="869"/>
                    <a:pt x="1877" y="792"/>
                    <a:pt x="1800" y="792"/>
                  </a:cubicBezTo>
                  <a:cubicBezTo>
                    <a:pt x="1614" y="776"/>
                    <a:pt x="1427" y="776"/>
                    <a:pt x="1226" y="761"/>
                  </a:cubicBezTo>
                  <a:cubicBezTo>
                    <a:pt x="1443" y="606"/>
                    <a:pt x="1645" y="451"/>
                    <a:pt x="1815" y="280"/>
                  </a:cubicBezTo>
                  <a:cubicBezTo>
                    <a:pt x="1877" y="218"/>
                    <a:pt x="1877" y="125"/>
                    <a:pt x="1815" y="63"/>
                  </a:cubicBezTo>
                  <a:cubicBezTo>
                    <a:pt x="1784" y="32"/>
                    <a:pt x="1745" y="16"/>
                    <a:pt x="1707" y="16"/>
                  </a:cubicBezTo>
                  <a:cubicBezTo>
                    <a:pt x="1668" y="16"/>
                    <a:pt x="1629" y="32"/>
                    <a:pt x="1598" y="63"/>
                  </a:cubicBezTo>
                  <a:cubicBezTo>
                    <a:pt x="1443" y="202"/>
                    <a:pt x="1319" y="311"/>
                    <a:pt x="1195" y="435"/>
                  </a:cubicBezTo>
                  <a:lnTo>
                    <a:pt x="1226" y="156"/>
                  </a:lnTo>
                  <a:cubicBezTo>
                    <a:pt x="1226" y="78"/>
                    <a:pt x="1179" y="1"/>
                    <a:pt x="1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26"/>
            <p:cNvSpPr/>
            <p:nvPr/>
          </p:nvSpPr>
          <p:spPr>
            <a:xfrm>
              <a:off x="8146763" y="3871225"/>
              <a:ext cx="48500" cy="42675"/>
            </a:xfrm>
            <a:custGeom>
              <a:avLst/>
              <a:gdLst/>
              <a:ahLst/>
              <a:cxnLst/>
              <a:rect l="l" t="t" r="r" b="b"/>
              <a:pathLst>
                <a:path w="1940" h="1707" extrusionOk="0">
                  <a:moveTo>
                    <a:pt x="1102" y="1"/>
                  </a:moveTo>
                  <a:cubicBezTo>
                    <a:pt x="1024" y="1"/>
                    <a:pt x="947" y="63"/>
                    <a:pt x="947" y="140"/>
                  </a:cubicBezTo>
                  <a:lnTo>
                    <a:pt x="885" y="699"/>
                  </a:lnTo>
                  <a:cubicBezTo>
                    <a:pt x="869" y="714"/>
                    <a:pt x="823" y="745"/>
                    <a:pt x="807" y="761"/>
                  </a:cubicBezTo>
                  <a:cubicBezTo>
                    <a:pt x="590" y="745"/>
                    <a:pt x="404" y="714"/>
                    <a:pt x="202" y="699"/>
                  </a:cubicBezTo>
                  <a:cubicBezTo>
                    <a:pt x="125" y="699"/>
                    <a:pt x="47" y="761"/>
                    <a:pt x="47" y="838"/>
                  </a:cubicBezTo>
                  <a:cubicBezTo>
                    <a:pt x="47" y="916"/>
                    <a:pt x="109" y="993"/>
                    <a:pt x="187" y="993"/>
                  </a:cubicBezTo>
                  <a:cubicBezTo>
                    <a:pt x="264" y="993"/>
                    <a:pt x="342" y="1009"/>
                    <a:pt x="419" y="1009"/>
                  </a:cubicBezTo>
                  <a:cubicBezTo>
                    <a:pt x="326" y="1086"/>
                    <a:pt x="202" y="1164"/>
                    <a:pt x="94" y="1226"/>
                  </a:cubicBezTo>
                  <a:cubicBezTo>
                    <a:pt x="16" y="1257"/>
                    <a:pt x="1" y="1335"/>
                    <a:pt x="32" y="1412"/>
                  </a:cubicBezTo>
                  <a:cubicBezTo>
                    <a:pt x="47" y="1474"/>
                    <a:pt x="94" y="1490"/>
                    <a:pt x="156" y="1490"/>
                  </a:cubicBezTo>
                  <a:cubicBezTo>
                    <a:pt x="187" y="1490"/>
                    <a:pt x="202" y="1490"/>
                    <a:pt x="233" y="1474"/>
                  </a:cubicBezTo>
                  <a:cubicBezTo>
                    <a:pt x="435" y="1366"/>
                    <a:pt x="636" y="1226"/>
                    <a:pt x="823" y="1086"/>
                  </a:cubicBezTo>
                  <a:lnTo>
                    <a:pt x="823" y="1086"/>
                  </a:lnTo>
                  <a:lnTo>
                    <a:pt x="776" y="1552"/>
                  </a:lnTo>
                  <a:cubicBezTo>
                    <a:pt x="776" y="1629"/>
                    <a:pt x="823" y="1707"/>
                    <a:pt x="900" y="1707"/>
                  </a:cubicBezTo>
                  <a:lnTo>
                    <a:pt x="931" y="1707"/>
                  </a:lnTo>
                  <a:cubicBezTo>
                    <a:pt x="978" y="1707"/>
                    <a:pt x="1055" y="1645"/>
                    <a:pt x="1055" y="1567"/>
                  </a:cubicBezTo>
                  <a:lnTo>
                    <a:pt x="1117" y="1055"/>
                  </a:lnTo>
                  <a:cubicBezTo>
                    <a:pt x="1350" y="1071"/>
                    <a:pt x="1567" y="1086"/>
                    <a:pt x="1800" y="1086"/>
                  </a:cubicBezTo>
                  <a:cubicBezTo>
                    <a:pt x="1877" y="1086"/>
                    <a:pt x="1939" y="1024"/>
                    <a:pt x="1939" y="947"/>
                  </a:cubicBezTo>
                  <a:cubicBezTo>
                    <a:pt x="1939" y="869"/>
                    <a:pt x="1877" y="792"/>
                    <a:pt x="1800" y="792"/>
                  </a:cubicBezTo>
                  <a:cubicBezTo>
                    <a:pt x="1614" y="776"/>
                    <a:pt x="1427" y="776"/>
                    <a:pt x="1226" y="761"/>
                  </a:cubicBezTo>
                  <a:cubicBezTo>
                    <a:pt x="1443" y="606"/>
                    <a:pt x="1645" y="451"/>
                    <a:pt x="1815" y="280"/>
                  </a:cubicBezTo>
                  <a:cubicBezTo>
                    <a:pt x="1877" y="218"/>
                    <a:pt x="1877" y="125"/>
                    <a:pt x="1815" y="63"/>
                  </a:cubicBezTo>
                  <a:cubicBezTo>
                    <a:pt x="1784" y="32"/>
                    <a:pt x="1745" y="16"/>
                    <a:pt x="1707" y="16"/>
                  </a:cubicBezTo>
                  <a:cubicBezTo>
                    <a:pt x="1668" y="16"/>
                    <a:pt x="1629" y="32"/>
                    <a:pt x="1598" y="63"/>
                  </a:cubicBezTo>
                  <a:cubicBezTo>
                    <a:pt x="1443" y="202"/>
                    <a:pt x="1319" y="311"/>
                    <a:pt x="1195" y="435"/>
                  </a:cubicBezTo>
                  <a:lnTo>
                    <a:pt x="1226" y="156"/>
                  </a:lnTo>
                  <a:cubicBezTo>
                    <a:pt x="1226" y="78"/>
                    <a:pt x="1179" y="1"/>
                    <a:pt x="1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26"/>
            <p:cNvSpPr/>
            <p:nvPr/>
          </p:nvSpPr>
          <p:spPr>
            <a:xfrm>
              <a:off x="8096738" y="3837200"/>
              <a:ext cx="34925" cy="29400"/>
            </a:xfrm>
            <a:custGeom>
              <a:avLst/>
              <a:gdLst/>
              <a:ahLst/>
              <a:cxnLst/>
              <a:rect l="l" t="t" r="r" b="b"/>
              <a:pathLst>
                <a:path w="1397" h="1176" extrusionOk="0">
                  <a:moveTo>
                    <a:pt x="1269" y="1"/>
                  </a:moveTo>
                  <a:cubicBezTo>
                    <a:pt x="1241" y="1"/>
                    <a:pt x="1210" y="10"/>
                    <a:pt x="1180" y="28"/>
                  </a:cubicBezTo>
                  <a:cubicBezTo>
                    <a:pt x="1149" y="28"/>
                    <a:pt x="559" y="385"/>
                    <a:pt x="63" y="912"/>
                  </a:cubicBezTo>
                  <a:cubicBezTo>
                    <a:pt x="1" y="974"/>
                    <a:pt x="1" y="1067"/>
                    <a:pt x="63" y="1129"/>
                  </a:cubicBezTo>
                  <a:cubicBezTo>
                    <a:pt x="78" y="1145"/>
                    <a:pt x="109" y="1176"/>
                    <a:pt x="156" y="1176"/>
                  </a:cubicBezTo>
                  <a:cubicBezTo>
                    <a:pt x="187" y="1176"/>
                    <a:pt x="233" y="1176"/>
                    <a:pt x="249" y="1129"/>
                  </a:cubicBezTo>
                  <a:cubicBezTo>
                    <a:pt x="730" y="633"/>
                    <a:pt x="1319" y="276"/>
                    <a:pt x="1319" y="276"/>
                  </a:cubicBezTo>
                  <a:cubicBezTo>
                    <a:pt x="1381" y="245"/>
                    <a:pt x="1397" y="168"/>
                    <a:pt x="1381" y="59"/>
                  </a:cubicBezTo>
                  <a:cubicBezTo>
                    <a:pt x="1353" y="21"/>
                    <a:pt x="1313" y="1"/>
                    <a:pt x="1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26"/>
            <p:cNvSpPr/>
            <p:nvPr/>
          </p:nvSpPr>
          <p:spPr>
            <a:xfrm>
              <a:off x="8096738" y="3837200"/>
              <a:ext cx="34925" cy="29400"/>
            </a:xfrm>
            <a:custGeom>
              <a:avLst/>
              <a:gdLst/>
              <a:ahLst/>
              <a:cxnLst/>
              <a:rect l="l" t="t" r="r" b="b"/>
              <a:pathLst>
                <a:path w="1397" h="1176" extrusionOk="0">
                  <a:moveTo>
                    <a:pt x="1269" y="1"/>
                  </a:moveTo>
                  <a:cubicBezTo>
                    <a:pt x="1241" y="1"/>
                    <a:pt x="1210" y="10"/>
                    <a:pt x="1180" y="28"/>
                  </a:cubicBezTo>
                  <a:cubicBezTo>
                    <a:pt x="1149" y="28"/>
                    <a:pt x="559" y="385"/>
                    <a:pt x="63" y="912"/>
                  </a:cubicBezTo>
                  <a:cubicBezTo>
                    <a:pt x="1" y="974"/>
                    <a:pt x="1" y="1067"/>
                    <a:pt x="63" y="1129"/>
                  </a:cubicBezTo>
                  <a:cubicBezTo>
                    <a:pt x="78" y="1145"/>
                    <a:pt x="109" y="1176"/>
                    <a:pt x="156" y="1176"/>
                  </a:cubicBezTo>
                  <a:cubicBezTo>
                    <a:pt x="187" y="1176"/>
                    <a:pt x="233" y="1176"/>
                    <a:pt x="249" y="1129"/>
                  </a:cubicBezTo>
                  <a:cubicBezTo>
                    <a:pt x="730" y="633"/>
                    <a:pt x="1319" y="276"/>
                    <a:pt x="1319" y="276"/>
                  </a:cubicBezTo>
                  <a:cubicBezTo>
                    <a:pt x="1381" y="245"/>
                    <a:pt x="1397" y="168"/>
                    <a:pt x="1381" y="59"/>
                  </a:cubicBezTo>
                  <a:cubicBezTo>
                    <a:pt x="1353" y="21"/>
                    <a:pt x="1313" y="1"/>
                    <a:pt x="1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26"/>
            <p:cNvSpPr/>
            <p:nvPr/>
          </p:nvSpPr>
          <p:spPr>
            <a:xfrm>
              <a:off x="8033163" y="3920825"/>
              <a:ext cx="25225" cy="47750"/>
            </a:xfrm>
            <a:custGeom>
              <a:avLst/>
              <a:gdLst/>
              <a:ahLst/>
              <a:cxnLst/>
              <a:rect l="l" t="t" r="r" b="b"/>
              <a:pathLst>
                <a:path w="1009" h="1910" extrusionOk="0">
                  <a:moveTo>
                    <a:pt x="838" y="0"/>
                  </a:moveTo>
                  <a:cubicBezTo>
                    <a:pt x="791" y="0"/>
                    <a:pt x="743" y="31"/>
                    <a:pt x="714" y="80"/>
                  </a:cubicBezTo>
                  <a:cubicBezTo>
                    <a:pt x="698" y="95"/>
                    <a:pt x="233" y="871"/>
                    <a:pt x="16" y="1739"/>
                  </a:cubicBezTo>
                  <a:cubicBezTo>
                    <a:pt x="0" y="1817"/>
                    <a:pt x="31" y="1894"/>
                    <a:pt x="109" y="1910"/>
                  </a:cubicBezTo>
                  <a:lnTo>
                    <a:pt x="155" y="1910"/>
                  </a:lnTo>
                  <a:cubicBezTo>
                    <a:pt x="217" y="1910"/>
                    <a:pt x="279" y="1863"/>
                    <a:pt x="295" y="1801"/>
                  </a:cubicBezTo>
                  <a:cubicBezTo>
                    <a:pt x="512" y="964"/>
                    <a:pt x="977" y="235"/>
                    <a:pt x="946" y="235"/>
                  </a:cubicBezTo>
                  <a:cubicBezTo>
                    <a:pt x="1008" y="173"/>
                    <a:pt x="962" y="80"/>
                    <a:pt x="915" y="33"/>
                  </a:cubicBezTo>
                  <a:cubicBezTo>
                    <a:pt x="893" y="10"/>
                    <a:pt x="86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26"/>
            <p:cNvSpPr/>
            <p:nvPr/>
          </p:nvSpPr>
          <p:spPr>
            <a:xfrm>
              <a:off x="8033163" y="3920825"/>
              <a:ext cx="25225" cy="47750"/>
            </a:xfrm>
            <a:custGeom>
              <a:avLst/>
              <a:gdLst/>
              <a:ahLst/>
              <a:cxnLst/>
              <a:rect l="l" t="t" r="r" b="b"/>
              <a:pathLst>
                <a:path w="1009" h="1910" extrusionOk="0">
                  <a:moveTo>
                    <a:pt x="838" y="0"/>
                  </a:moveTo>
                  <a:cubicBezTo>
                    <a:pt x="791" y="0"/>
                    <a:pt x="743" y="31"/>
                    <a:pt x="714" y="80"/>
                  </a:cubicBezTo>
                  <a:cubicBezTo>
                    <a:pt x="698" y="95"/>
                    <a:pt x="233" y="871"/>
                    <a:pt x="16" y="1739"/>
                  </a:cubicBezTo>
                  <a:cubicBezTo>
                    <a:pt x="0" y="1817"/>
                    <a:pt x="31" y="1894"/>
                    <a:pt x="109" y="1910"/>
                  </a:cubicBezTo>
                  <a:lnTo>
                    <a:pt x="155" y="1910"/>
                  </a:lnTo>
                  <a:cubicBezTo>
                    <a:pt x="217" y="1910"/>
                    <a:pt x="279" y="1863"/>
                    <a:pt x="295" y="1801"/>
                  </a:cubicBezTo>
                  <a:cubicBezTo>
                    <a:pt x="512" y="964"/>
                    <a:pt x="977" y="235"/>
                    <a:pt x="946" y="235"/>
                  </a:cubicBezTo>
                  <a:cubicBezTo>
                    <a:pt x="1008" y="173"/>
                    <a:pt x="962" y="80"/>
                    <a:pt x="915" y="33"/>
                  </a:cubicBezTo>
                  <a:cubicBezTo>
                    <a:pt x="893" y="10"/>
                    <a:pt x="86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26"/>
            <p:cNvSpPr/>
            <p:nvPr/>
          </p:nvSpPr>
          <p:spPr>
            <a:xfrm>
              <a:off x="8026563" y="3977775"/>
              <a:ext cx="9725" cy="40825"/>
            </a:xfrm>
            <a:custGeom>
              <a:avLst/>
              <a:gdLst/>
              <a:ahLst/>
              <a:cxnLst/>
              <a:rect l="l" t="t" r="r" b="b"/>
              <a:pathLst>
                <a:path w="389" h="1633" extrusionOk="0">
                  <a:moveTo>
                    <a:pt x="251" y="1"/>
                  </a:moveTo>
                  <a:cubicBezTo>
                    <a:pt x="187" y="1"/>
                    <a:pt x="138" y="45"/>
                    <a:pt x="125" y="113"/>
                  </a:cubicBezTo>
                  <a:cubicBezTo>
                    <a:pt x="109" y="159"/>
                    <a:pt x="1" y="1028"/>
                    <a:pt x="16" y="1493"/>
                  </a:cubicBezTo>
                  <a:cubicBezTo>
                    <a:pt x="16" y="1570"/>
                    <a:pt x="78" y="1632"/>
                    <a:pt x="156" y="1632"/>
                  </a:cubicBezTo>
                  <a:cubicBezTo>
                    <a:pt x="233" y="1632"/>
                    <a:pt x="280" y="1555"/>
                    <a:pt x="280" y="1477"/>
                  </a:cubicBezTo>
                  <a:cubicBezTo>
                    <a:pt x="249" y="1028"/>
                    <a:pt x="388" y="159"/>
                    <a:pt x="388" y="159"/>
                  </a:cubicBezTo>
                  <a:cubicBezTo>
                    <a:pt x="388" y="82"/>
                    <a:pt x="342" y="4"/>
                    <a:pt x="280" y="4"/>
                  </a:cubicBezTo>
                  <a:cubicBezTo>
                    <a:pt x="270" y="2"/>
                    <a:pt x="260" y="1"/>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26"/>
            <p:cNvSpPr/>
            <p:nvPr/>
          </p:nvSpPr>
          <p:spPr>
            <a:xfrm>
              <a:off x="8026563" y="3977775"/>
              <a:ext cx="9725" cy="40825"/>
            </a:xfrm>
            <a:custGeom>
              <a:avLst/>
              <a:gdLst/>
              <a:ahLst/>
              <a:cxnLst/>
              <a:rect l="l" t="t" r="r" b="b"/>
              <a:pathLst>
                <a:path w="389" h="1633" extrusionOk="0">
                  <a:moveTo>
                    <a:pt x="251" y="1"/>
                  </a:moveTo>
                  <a:cubicBezTo>
                    <a:pt x="187" y="1"/>
                    <a:pt x="138" y="45"/>
                    <a:pt x="125" y="113"/>
                  </a:cubicBezTo>
                  <a:cubicBezTo>
                    <a:pt x="109" y="159"/>
                    <a:pt x="1" y="1028"/>
                    <a:pt x="16" y="1493"/>
                  </a:cubicBezTo>
                  <a:cubicBezTo>
                    <a:pt x="16" y="1570"/>
                    <a:pt x="78" y="1632"/>
                    <a:pt x="156" y="1632"/>
                  </a:cubicBezTo>
                  <a:cubicBezTo>
                    <a:pt x="233" y="1632"/>
                    <a:pt x="280" y="1555"/>
                    <a:pt x="280" y="1477"/>
                  </a:cubicBezTo>
                  <a:cubicBezTo>
                    <a:pt x="249" y="1028"/>
                    <a:pt x="388" y="159"/>
                    <a:pt x="388" y="159"/>
                  </a:cubicBezTo>
                  <a:cubicBezTo>
                    <a:pt x="388" y="82"/>
                    <a:pt x="342" y="4"/>
                    <a:pt x="280" y="4"/>
                  </a:cubicBezTo>
                  <a:cubicBezTo>
                    <a:pt x="270" y="2"/>
                    <a:pt x="260" y="1"/>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26"/>
            <p:cNvSpPr/>
            <p:nvPr/>
          </p:nvSpPr>
          <p:spPr>
            <a:xfrm>
              <a:off x="8024638" y="4030925"/>
              <a:ext cx="9700" cy="40400"/>
            </a:xfrm>
            <a:custGeom>
              <a:avLst/>
              <a:gdLst/>
              <a:ahLst/>
              <a:cxnLst/>
              <a:rect l="l" t="t" r="r" b="b"/>
              <a:pathLst>
                <a:path w="388" h="1616" extrusionOk="0">
                  <a:moveTo>
                    <a:pt x="144" y="1"/>
                  </a:moveTo>
                  <a:cubicBezTo>
                    <a:pt x="138" y="1"/>
                    <a:pt x="131" y="1"/>
                    <a:pt x="124" y="3"/>
                  </a:cubicBezTo>
                  <a:cubicBezTo>
                    <a:pt x="47" y="3"/>
                    <a:pt x="0" y="65"/>
                    <a:pt x="0" y="142"/>
                  </a:cubicBezTo>
                  <a:cubicBezTo>
                    <a:pt x="0" y="189"/>
                    <a:pt x="0" y="1150"/>
                    <a:pt x="93" y="1523"/>
                  </a:cubicBezTo>
                  <a:cubicBezTo>
                    <a:pt x="109" y="1585"/>
                    <a:pt x="171" y="1616"/>
                    <a:pt x="233" y="1616"/>
                  </a:cubicBezTo>
                  <a:lnTo>
                    <a:pt x="264" y="1616"/>
                  </a:lnTo>
                  <a:cubicBezTo>
                    <a:pt x="341" y="1600"/>
                    <a:pt x="388" y="1523"/>
                    <a:pt x="357" y="1445"/>
                  </a:cubicBezTo>
                  <a:cubicBezTo>
                    <a:pt x="279" y="1166"/>
                    <a:pt x="264" y="422"/>
                    <a:pt x="264" y="142"/>
                  </a:cubicBezTo>
                  <a:cubicBezTo>
                    <a:pt x="264" y="72"/>
                    <a:pt x="212"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26"/>
            <p:cNvSpPr/>
            <p:nvPr/>
          </p:nvSpPr>
          <p:spPr>
            <a:xfrm>
              <a:off x="8024638" y="4030925"/>
              <a:ext cx="9700" cy="40400"/>
            </a:xfrm>
            <a:custGeom>
              <a:avLst/>
              <a:gdLst/>
              <a:ahLst/>
              <a:cxnLst/>
              <a:rect l="l" t="t" r="r" b="b"/>
              <a:pathLst>
                <a:path w="388" h="1616" extrusionOk="0">
                  <a:moveTo>
                    <a:pt x="144" y="1"/>
                  </a:moveTo>
                  <a:cubicBezTo>
                    <a:pt x="138" y="1"/>
                    <a:pt x="131" y="1"/>
                    <a:pt x="124" y="3"/>
                  </a:cubicBezTo>
                  <a:cubicBezTo>
                    <a:pt x="47" y="3"/>
                    <a:pt x="0" y="65"/>
                    <a:pt x="0" y="142"/>
                  </a:cubicBezTo>
                  <a:cubicBezTo>
                    <a:pt x="0" y="189"/>
                    <a:pt x="0" y="1150"/>
                    <a:pt x="93" y="1523"/>
                  </a:cubicBezTo>
                  <a:cubicBezTo>
                    <a:pt x="109" y="1585"/>
                    <a:pt x="171" y="1616"/>
                    <a:pt x="233" y="1616"/>
                  </a:cubicBezTo>
                  <a:lnTo>
                    <a:pt x="264" y="1616"/>
                  </a:lnTo>
                  <a:cubicBezTo>
                    <a:pt x="341" y="1600"/>
                    <a:pt x="388" y="1523"/>
                    <a:pt x="357" y="1445"/>
                  </a:cubicBezTo>
                  <a:cubicBezTo>
                    <a:pt x="279" y="1166"/>
                    <a:pt x="264" y="422"/>
                    <a:pt x="264" y="142"/>
                  </a:cubicBezTo>
                  <a:cubicBezTo>
                    <a:pt x="264" y="72"/>
                    <a:pt x="212"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26"/>
            <p:cNvSpPr/>
            <p:nvPr/>
          </p:nvSpPr>
          <p:spPr>
            <a:xfrm>
              <a:off x="8048663" y="4136350"/>
              <a:ext cx="34550" cy="49375"/>
            </a:xfrm>
            <a:custGeom>
              <a:avLst/>
              <a:gdLst/>
              <a:ahLst/>
              <a:cxnLst/>
              <a:rect l="l" t="t" r="r" b="b"/>
              <a:pathLst>
                <a:path w="1382" h="1975" extrusionOk="0">
                  <a:moveTo>
                    <a:pt x="163" y="0"/>
                  </a:moveTo>
                  <a:cubicBezTo>
                    <a:pt x="151" y="0"/>
                    <a:pt x="138" y="2"/>
                    <a:pt x="125" y="4"/>
                  </a:cubicBezTo>
                  <a:cubicBezTo>
                    <a:pt x="47" y="20"/>
                    <a:pt x="1" y="97"/>
                    <a:pt x="16" y="175"/>
                  </a:cubicBezTo>
                  <a:cubicBezTo>
                    <a:pt x="171" y="764"/>
                    <a:pt x="1071" y="1881"/>
                    <a:pt x="1102" y="1928"/>
                  </a:cubicBezTo>
                  <a:cubicBezTo>
                    <a:pt x="1148" y="1959"/>
                    <a:pt x="1179" y="1974"/>
                    <a:pt x="1226" y="1974"/>
                  </a:cubicBezTo>
                  <a:cubicBezTo>
                    <a:pt x="1241" y="1974"/>
                    <a:pt x="1272" y="1974"/>
                    <a:pt x="1303" y="1943"/>
                  </a:cubicBezTo>
                  <a:cubicBezTo>
                    <a:pt x="1366" y="1897"/>
                    <a:pt x="1381" y="1803"/>
                    <a:pt x="1319" y="1741"/>
                  </a:cubicBezTo>
                  <a:cubicBezTo>
                    <a:pt x="1319" y="1741"/>
                    <a:pt x="450" y="625"/>
                    <a:pt x="295" y="97"/>
                  </a:cubicBezTo>
                  <a:cubicBezTo>
                    <a:pt x="282" y="33"/>
                    <a:pt x="226"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26"/>
            <p:cNvSpPr/>
            <p:nvPr/>
          </p:nvSpPr>
          <p:spPr>
            <a:xfrm>
              <a:off x="8048663" y="4136350"/>
              <a:ext cx="34550" cy="49375"/>
            </a:xfrm>
            <a:custGeom>
              <a:avLst/>
              <a:gdLst/>
              <a:ahLst/>
              <a:cxnLst/>
              <a:rect l="l" t="t" r="r" b="b"/>
              <a:pathLst>
                <a:path w="1382" h="1975" extrusionOk="0">
                  <a:moveTo>
                    <a:pt x="163" y="0"/>
                  </a:moveTo>
                  <a:cubicBezTo>
                    <a:pt x="151" y="0"/>
                    <a:pt x="138" y="2"/>
                    <a:pt x="125" y="4"/>
                  </a:cubicBezTo>
                  <a:cubicBezTo>
                    <a:pt x="47" y="20"/>
                    <a:pt x="1" y="97"/>
                    <a:pt x="16" y="175"/>
                  </a:cubicBezTo>
                  <a:cubicBezTo>
                    <a:pt x="171" y="764"/>
                    <a:pt x="1071" y="1881"/>
                    <a:pt x="1102" y="1928"/>
                  </a:cubicBezTo>
                  <a:cubicBezTo>
                    <a:pt x="1148" y="1959"/>
                    <a:pt x="1179" y="1974"/>
                    <a:pt x="1226" y="1974"/>
                  </a:cubicBezTo>
                  <a:cubicBezTo>
                    <a:pt x="1241" y="1974"/>
                    <a:pt x="1272" y="1974"/>
                    <a:pt x="1303" y="1943"/>
                  </a:cubicBezTo>
                  <a:cubicBezTo>
                    <a:pt x="1366" y="1897"/>
                    <a:pt x="1381" y="1803"/>
                    <a:pt x="1319" y="1741"/>
                  </a:cubicBezTo>
                  <a:cubicBezTo>
                    <a:pt x="1319" y="1741"/>
                    <a:pt x="450" y="625"/>
                    <a:pt x="295" y="97"/>
                  </a:cubicBezTo>
                  <a:cubicBezTo>
                    <a:pt x="282" y="33"/>
                    <a:pt x="226"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26"/>
            <p:cNvSpPr/>
            <p:nvPr/>
          </p:nvSpPr>
          <p:spPr>
            <a:xfrm>
              <a:off x="8114963" y="4220750"/>
              <a:ext cx="38800" cy="33200"/>
            </a:xfrm>
            <a:custGeom>
              <a:avLst/>
              <a:gdLst/>
              <a:ahLst/>
              <a:cxnLst/>
              <a:rect l="l" t="t" r="r" b="b"/>
              <a:pathLst>
                <a:path w="1552" h="1328" extrusionOk="0">
                  <a:moveTo>
                    <a:pt x="159" y="1"/>
                  </a:moveTo>
                  <a:cubicBezTo>
                    <a:pt x="128" y="1"/>
                    <a:pt x="99" y="13"/>
                    <a:pt x="78" y="40"/>
                  </a:cubicBezTo>
                  <a:cubicBezTo>
                    <a:pt x="1" y="72"/>
                    <a:pt x="1" y="165"/>
                    <a:pt x="47" y="227"/>
                  </a:cubicBezTo>
                  <a:cubicBezTo>
                    <a:pt x="342" y="614"/>
                    <a:pt x="1288" y="1297"/>
                    <a:pt x="1319" y="1312"/>
                  </a:cubicBezTo>
                  <a:cubicBezTo>
                    <a:pt x="1350" y="1328"/>
                    <a:pt x="1381" y="1328"/>
                    <a:pt x="1397" y="1328"/>
                  </a:cubicBezTo>
                  <a:cubicBezTo>
                    <a:pt x="1443" y="1328"/>
                    <a:pt x="1505" y="1312"/>
                    <a:pt x="1521" y="1281"/>
                  </a:cubicBezTo>
                  <a:cubicBezTo>
                    <a:pt x="1552" y="1219"/>
                    <a:pt x="1536" y="1126"/>
                    <a:pt x="1474" y="1080"/>
                  </a:cubicBezTo>
                  <a:cubicBezTo>
                    <a:pt x="1474" y="1064"/>
                    <a:pt x="528" y="413"/>
                    <a:pt x="264" y="56"/>
                  </a:cubicBezTo>
                  <a:cubicBezTo>
                    <a:pt x="238" y="21"/>
                    <a:pt x="19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26"/>
            <p:cNvSpPr/>
            <p:nvPr/>
          </p:nvSpPr>
          <p:spPr>
            <a:xfrm>
              <a:off x="8114963" y="4220750"/>
              <a:ext cx="38800" cy="33200"/>
            </a:xfrm>
            <a:custGeom>
              <a:avLst/>
              <a:gdLst/>
              <a:ahLst/>
              <a:cxnLst/>
              <a:rect l="l" t="t" r="r" b="b"/>
              <a:pathLst>
                <a:path w="1552" h="1328" extrusionOk="0">
                  <a:moveTo>
                    <a:pt x="159" y="1"/>
                  </a:moveTo>
                  <a:cubicBezTo>
                    <a:pt x="128" y="1"/>
                    <a:pt x="99" y="13"/>
                    <a:pt x="78" y="40"/>
                  </a:cubicBezTo>
                  <a:cubicBezTo>
                    <a:pt x="1" y="72"/>
                    <a:pt x="1" y="165"/>
                    <a:pt x="47" y="227"/>
                  </a:cubicBezTo>
                  <a:cubicBezTo>
                    <a:pt x="342" y="614"/>
                    <a:pt x="1288" y="1297"/>
                    <a:pt x="1319" y="1312"/>
                  </a:cubicBezTo>
                  <a:cubicBezTo>
                    <a:pt x="1350" y="1328"/>
                    <a:pt x="1381" y="1328"/>
                    <a:pt x="1397" y="1328"/>
                  </a:cubicBezTo>
                  <a:cubicBezTo>
                    <a:pt x="1443" y="1328"/>
                    <a:pt x="1505" y="1312"/>
                    <a:pt x="1521" y="1281"/>
                  </a:cubicBezTo>
                  <a:cubicBezTo>
                    <a:pt x="1552" y="1219"/>
                    <a:pt x="1536" y="1126"/>
                    <a:pt x="1474" y="1080"/>
                  </a:cubicBezTo>
                  <a:cubicBezTo>
                    <a:pt x="1474" y="1064"/>
                    <a:pt x="528" y="413"/>
                    <a:pt x="264" y="56"/>
                  </a:cubicBezTo>
                  <a:cubicBezTo>
                    <a:pt x="238" y="21"/>
                    <a:pt x="19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26"/>
            <p:cNvSpPr/>
            <p:nvPr/>
          </p:nvSpPr>
          <p:spPr>
            <a:xfrm>
              <a:off x="8054088" y="4099900"/>
              <a:ext cx="22900" cy="34250"/>
            </a:xfrm>
            <a:custGeom>
              <a:avLst/>
              <a:gdLst/>
              <a:ahLst/>
              <a:cxnLst/>
              <a:rect l="l" t="t" r="r" b="b"/>
              <a:pathLst>
                <a:path w="916" h="1370" extrusionOk="0">
                  <a:moveTo>
                    <a:pt x="148" y="1"/>
                  </a:moveTo>
                  <a:cubicBezTo>
                    <a:pt x="135" y="1"/>
                    <a:pt x="122" y="2"/>
                    <a:pt x="109" y="4"/>
                  </a:cubicBezTo>
                  <a:cubicBezTo>
                    <a:pt x="32" y="20"/>
                    <a:pt x="1" y="98"/>
                    <a:pt x="16" y="175"/>
                  </a:cubicBezTo>
                  <a:cubicBezTo>
                    <a:pt x="187" y="749"/>
                    <a:pt x="621" y="1292"/>
                    <a:pt x="637" y="1307"/>
                  </a:cubicBezTo>
                  <a:cubicBezTo>
                    <a:pt x="668" y="1338"/>
                    <a:pt x="714" y="1369"/>
                    <a:pt x="761" y="1369"/>
                  </a:cubicBezTo>
                  <a:cubicBezTo>
                    <a:pt x="792" y="1369"/>
                    <a:pt x="807" y="1369"/>
                    <a:pt x="838" y="1323"/>
                  </a:cubicBezTo>
                  <a:cubicBezTo>
                    <a:pt x="885" y="1292"/>
                    <a:pt x="916" y="1183"/>
                    <a:pt x="854" y="1137"/>
                  </a:cubicBezTo>
                  <a:cubicBezTo>
                    <a:pt x="854" y="1137"/>
                    <a:pt x="451" y="625"/>
                    <a:pt x="295" y="98"/>
                  </a:cubicBezTo>
                  <a:cubicBezTo>
                    <a:pt x="270" y="33"/>
                    <a:pt x="211"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26"/>
            <p:cNvSpPr/>
            <p:nvPr/>
          </p:nvSpPr>
          <p:spPr>
            <a:xfrm>
              <a:off x="8054088" y="4099900"/>
              <a:ext cx="22900" cy="34250"/>
            </a:xfrm>
            <a:custGeom>
              <a:avLst/>
              <a:gdLst/>
              <a:ahLst/>
              <a:cxnLst/>
              <a:rect l="l" t="t" r="r" b="b"/>
              <a:pathLst>
                <a:path w="916" h="1370" extrusionOk="0">
                  <a:moveTo>
                    <a:pt x="148" y="1"/>
                  </a:moveTo>
                  <a:cubicBezTo>
                    <a:pt x="135" y="1"/>
                    <a:pt x="122" y="2"/>
                    <a:pt x="109" y="4"/>
                  </a:cubicBezTo>
                  <a:cubicBezTo>
                    <a:pt x="32" y="20"/>
                    <a:pt x="1" y="98"/>
                    <a:pt x="16" y="175"/>
                  </a:cubicBezTo>
                  <a:cubicBezTo>
                    <a:pt x="187" y="749"/>
                    <a:pt x="621" y="1292"/>
                    <a:pt x="637" y="1307"/>
                  </a:cubicBezTo>
                  <a:cubicBezTo>
                    <a:pt x="668" y="1338"/>
                    <a:pt x="714" y="1369"/>
                    <a:pt x="761" y="1369"/>
                  </a:cubicBezTo>
                  <a:cubicBezTo>
                    <a:pt x="792" y="1369"/>
                    <a:pt x="807" y="1369"/>
                    <a:pt x="838" y="1323"/>
                  </a:cubicBezTo>
                  <a:cubicBezTo>
                    <a:pt x="885" y="1292"/>
                    <a:pt x="916" y="1183"/>
                    <a:pt x="854" y="1137"/>
                  </a:cubicBezTo>
                  <a:cubicBezTo>
                    <a:pt x="854" y="1137"/>
                    <a:pt x="451" y="625"/>
                    <a:pt x="295" y="98"/>
                  </a:cubicBezTo>
                  <a:cubicBezTo>
                    <a:pt x="270" y="33"/>
                    <a:pt x="211"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26"/>
            <p:cNvSpPr/>
            <p:nvPr/>
          </p:nvSpPr>
          <p:spPr>
            <a:xfrm>
              <a:off x="8337138" y="4205200"/>
              <a:ext cx="25225" cy="16575"/>
            </a:xfrm>
            <a:custGeom>
              <a:avLst/>
              <a:gdLst/>
              <a:ahLst/>
              <a:cxnLst/>
              <a:rect l="l" t="t" r="r" b="b"/>
              <a:pathLst>
                <a:path w="1009" h="663" extrusionOk="0">
                  <a:moveTo>
                    <a:pt x="861" y="0"/>
                  </a:moveTo>
                  <a:cubicBezTo>
                    <a:pt x="834" y="0"/>
                    <a:pt x="805" y="9"/>
                    <a:pt x="776" y="27"/>
                  </a:cubicBezTo>
                  <a:cubicBezTo>
                    <a:pt x="776" y="27"/>
                    <a:pt x="327" y="275"/>
                    <a:pt x="94" y="368"/>
                  </a:cubicBezTo>
                  <a:cubicBezTo>
                    <a:pt x="16" y="383"/>
                    <a:pt x="1" y="492"/>
                    <a:pt x="16" y="585"/>
                  </a:cubicBezTo>
                  <a:cubicBezTo>
                    <a:pt x="63" y="616"/>
                    <a:pt x="94" y="662"/>
                    <a:pt x="156" y="662"/>
                  </a:cubicBezTo>
                  <a:cubicBezTo>
                    <a:pt x="171" y="662"/>
                    <a:pt x="187" y="647"/>
                    <a:pt x="218" y="647"/>
                  </a:cubicBezTo>
                  <a:cubicBezTo>
                    <a:pt x="451" y="523"/>
                    <a:pt x="885" y="290"/>
                    <a:pt x="916" y="275"/>
                  </a:cubicBezTo>
                  <a:cubicBezTo>
                    <a:pt x="978" y="228"/>
                    <a:pt x="1009" y="151"/>
                    <a:pt x="962" y="73"/>
                  </a:cubicBezTo>
                  <a:cubicBezTo>
                    <a:pt x="943" y="25"/>
                    <a:pt x="905" y="0"/>
                    <a:pt x="8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26"/>
            <p:cNvSpPr/>
            <p:nvPr/>
          </p:nvSpPr>
          <p:spPr>
            <a:xfrm>
              <a:off x="8337138" y="4205200"/>
              <a:ext cx="25225" cy="16575"/>
            </a:xfrm>
            <a:custGeom>
              <a:avLst/>
              <a:gdLst/>
              <a:ahLst/>
              <a:cxnLst/>
              <a:rect l="l" t="t" r="r" b="b"/>
              <a:pathLst>
                <a:path w="1009" h="663" extrusionOk="0">
                  <a:moveTo>
                    <a:pt x="861" y="0"/>
                  </a:moveTo>
                  <a:cubicBezTo>
                    <a:pt x="834" y="0"/>
                    <a:pt x="805" y="9"/>
                    <a:pt x="776" y="27"/>
                  </a:cubicBezTo>
                  <a:cubicBezTo>
                    <a:pt x="776" y="27"/>
                    <a:pt x="327" y="275"/>
                    <a:pt x="94" y="368"/>
                  </a:cubicBezTo>
                  <a:cubicBezTo>
                    <a:pt x="16" y="383"/>
                    <a:pt x="1" y="492"/>
                    <a:pt x="16" y="585"/>
                  </a:cubicBezTo>
                  <a:cubicBezTo>
                    <a:pt x="63" y="616"/>
                    <a:pt x="94" y="662"/>
                    <a:pt x="156" y="662"/>
                  </a:cubicBezTo>
                  <a:cubicBezTo>
                    <a:pt x="171" y="662"/>
                    <a:pt x="187" y="647"/>
                    <a:pt x="218" y="647"/>
                  </a:cubicBezTo>
                  <a:cubicBezTo>
                    <a:pt x="451" y="523"/>
                    <a:pt x="885" y="290"/>
                    <a:pt x="916" y="275"/>
                  </a:cubicBezTo>
                  <a:cubicBezTo>
                    <a:pt x="978" y="228"/>
                    <a:pt x="1009" y="151"/>
                    <a:pt x="962" y="73"/>
                  </a:cubicBezTo>
                  <a:cubicBezTo>
                    <a:pt x="943" y="25"/>
                    <a:pt x="905" y="0"/>
                    <a:pt x="8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26"/>
            <p:cNvSpPr/>
            <p:nvPr/>
          </p:nvSpPr>
          <p:spPr>
            <a:xfrm>
              <a:off x="8318138" y="3868700"/>
              <a:ext cx="29125" cy="15750"/>
            </a:xfrm>
            <a:custGeom>
              <a:avLst/>
              <a:gdLst/>
              <a:ahLst/>
              <a:cxnLst/>
              <a:rect l="l" t="t" r="r" b="b"/>
              <a:pathLst>
                <a:path w="1165" h="630" extrusionOk="0">
                  <a:moveTo>
                    <a:pt x="150" y="1"/>
                  </a:moveTo>
                  <a:cubicBezTo>
                    <a:pt x="78" y="1"/>
                    <a:pt x="42" y="54"/>
                    <a:pt x="16" y="117"/>
                  </a:cubicBezTo>
                  <a:cubicBezTo>
                    <a:pt x="1" y="195"/>
                    <a:pt x="63" y="272"/>
                    <a:pt x="140" y="288"/>
                  </a:cubicBezTo>
                  <a:cubicBezTo>
                    <a:pt x="373" y="334"/>
                    <a:pt x="792" y="536"/>
                    <a:pt x="931" y="614"/>
                  </a:cubicBezTo>
                  <a:cubicBezTo>
                    <a:pt x="947" y="629"/>
                    <a:pt x="978" y="629"/>
                    <a:pt x="993" y="629"/>
                  </a:cubicBezTo>
                  <a:cubicBezTo>
                    <a:pt x="1024" y="629"/>
                    <a:pt x="1087" y="583"/>
                    <a:pt x="1133" y="536"/>
                  </a:cubicBezTo>
                  <a:cubicBezTo>
                    <a:pt x="1164" y="459"/>
                    <a:pt x="1149" y="381"/>
                    <a:pt x="1071" y="334"/>
                  </a:cubicBezTo>
                  <a:cubicBezTo>
                    <a:pt x="1055" y="334"/>
                    <a:pt x="528" y="55"/>
                    <a:pt x="202" y="9"/>
                  </a:cubicBezTo>
                  <a:cubicBezTo>
                    <a:pt x="183" y="3"/>
                    <a:pt x="165"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26"/>
            <p:cNvSpPr/>
            <p:nvPr/>
          </p:nvSpPr>
          <p:spPr>
            <a:xfrm>
              <a:off x="8318138" y="3868700"/>
              <a:ext cx="29125" cy="15750"/>
            </a:xfrm>
            <a:custGeom>
              <a:avLst/>
              <a:gdLst/>
              <a:ahLst/>
              <a:cxnLst/>
              <a:rect l="l" t="t" r="r" b="b"/>
              <a:pathLst>
                <a:path w="1165" h="630" extrusionOk="0">
                  <a:moveTo>
                    <a:pt x="150" y="1"/>
                  </a:moveTo>
                  <a:cubicBezTo>
                    <a:pt x="78" y="1"/>
                    <a:pt x="42" y="54"/>
                    <a:pt x="16" y="117"/>
                  </a:cubicBezTo>
                  <a:cubicBezTo>
                    <a:pt x="1" y="195"/>
                    <a:pt x="63" y="272"/>
                    <a:pt x="140" y="288"/>
                  </a:cubicBezTo>
                  <a:cubicBezTo>
                    <a:pt x="373" y="334"/>
                    <a:pt x="792" y="536"/>
                    <a:pt x="931" y="614"/>
                  </a:cubicBezTo>
                  <a:cubicBezTo>
                    <a:pt x="947" y="629"/>
                    <a:pt x="978" y="629"/>
                    <a:pt x="993" y="629"/>
                  </a:cubicBezTo>
                  <a:cubicBezTo>
                    <a:pt x="1024" y="629"/>
                    <a:pt x="1087" y="583"/>
                    <a:pt x="1133" y="536"/>
                  </a:cubicBezTo>
                  <a:cubicBezTo>
                    <a:pt x="1164" y="459"/>
                    <a:pt x="1149" y="381"/>
                    <a:pt x="1071" y="334"/>
                  </a:cubicBezTo>
                  <a:cubicBezTo>
                    <a:pt x="1055" y="334"/>
                    <a:pt x="528" y="55"/>
                    <a:pt x="202" y="9"/>
                  </a:cubicBezTo>
                  <a:cubicBezTo>
                    <a:pt x="183" y="3"/>
                    <a:pt x="165"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26"/>
            <p:cNvSpPr/>
            <p:nvPr/>
          </p:nvSpPr>
          <p:spPr>
            <a:xfrm>
              <a:off x="8304188" y="3880925"/>
              <a:ext cx="21725" cy="11275"/>
            </a:xfrm>
            <a:custGeom>
              <a:avLst/>
              <a:gdLst/>
              <a:ahLst/>
              <a:cxnLst/>
              <a:rect l="l" t="t" r="r" b="b"/>
              <a:pathLst>
                <a:path w="869" h="451" extrusionOk="0">
                  <a:moveTo>
                    <a:pt x="187" y="1"/>
                  </a:moveTo>
                  <a:cubicBezTo>
                    <a:pt x="109" y="1"/>
                    <a:pt x="32" y="47"/>
                    <a:pt x="16" y="140"/>
                  </a:cubicBezTo>
                  <a:cubicBezTo>
                    <a:pt x="0" y="233"/>
                    <a:pt x="63" y="295"/>
                    <a:pt x="140" y="311"/>
                  </a:cubicBezTo>
                  <a:cubicBezTo>
                    <a:pt x="311" y="357"/>
                    <a:pt x="466" y="388"/>
                    <a:pt x="636" y="450"/>
                  </a:cubicBezTo>
                  <a:lnTo>
                    <a:pt x="698" y="450"/>
                  </a:lnTo>
                  <a:cubicBezTo>
                    <a:pt x="760" y="450"/>
                    <a:pt x="807" y="404"/>
                    <a:pt x="838" y="357"/>
                  </a:cubicBezTo>
                  <a:cubicBezTo>
                    <a:pt x="869" y="280"/>
                    <a:pt x="838" y="171"/>
                    <a:pt x="760" y="156"/>
                  </a:cubicBezTo>
                  <a:cubicBezTo>
                    <a:pt x="574" y="78"/>
                    <a:pt x="388" y="47"/>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26"/>
            <p:cNvSpPr/>
            <p:nvPr/>
          </p:nvSpPr>
          <p:spPr>
            <a:xfrm>
              <a:off x="8304188" y="3880925"/>
              <a:ext cx="21725" cy="11275"/>
            </a:xfrm>
            <a:custGeom>
              <a:avLst/>
              <a:gdLst/>
              <a:ahLst/>
              <a:cxnLst/>
              <a:rect l="l" t="t" r="r" b="b"/>
              <a:pathLst>
                <a:path w="869" h="451" extrusionOk="0">
                  <a:moveTo>
                    <a:pt x="187" y="1"/>
                  </a:moveTo>
                  <a:cubicBezTo>
                    <a:pt x="109" y="1"/>
                    <a:pt x="32" y="47"/>
                    <a:pt x="16" y="140"/>
                  </a:cubicBezTo>
                  <a:cubicBezTo>
                    <a:pt x="0" y="233"/>
                    <a:pt x="63" y="295"/>
                    <a:pt x="140" y="311"/>
                  </a:cubicBezTo>
                  <a:cubicBezTo>
                    <a:pt x="311" y="357"/>
                    <a:pt x="466" y="388"/>
                    <a:pt x="636" y="450"/>
                  </a:cubicBezTo>
                  <a:lnTo>
                    <a:pt x="698" y="450"/>
                  </a:lnTo>
                  <a:cubicBezTo>
                    <a:pt x="760" y="450"/>
                    <a:pt x="807" y="404"/>
                    <a:pt x="838" y="357"/>
                  </a:cubicBezTo>
                  <a:cubicBezTo>
                    <a:pt x="869" y="280"/>
                    <a:pt x="838" y="171"/>
                    <a:pt x="760" y="156"/>
                  </a:cubicBezTo>
                  <a:cubicBezTo>
                    <a:pt x="574" y="78"/>
                    <a:pt x="388" y="47"/>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26"/>
            <p:cNvSpPr/>
            <p:nvPr/>
          </p:nvSpPr>
          <p:spPr>
            <a:xfrm>
              <a:off x="8170038" y="3931325"/>
              <a:ext cx="12425" cy="11275"/>
            </a:xfrm>
            <a:custGeom>
              <a:avLst/>
              <a:gdLst/>
              <a:ahLst/>
              <a:cxnLst/>
              <a:rect l="l" t="t" r="r" b="b"/>
              <a:pathLst>
                <a:path w="497" h="451" extrusionOk="0">
                  <a:moveTo>
                    <a:pt x="326" y="1"/>
                  </a:moveTo>
                  <a:cubicBezTo>
                    <a:pt x="233" y="1"/>
                    <a:pt x="124" y="47"/>
                    <a:pt x="78" y="109"/>
                  </a:cubicBezTo>
                  <a:cubicBezTo>
                    <a:pt x="16" y="187"/>
                    <a:pt x="0" y="327"/>
                    <a:pt x="78" y="435"/>
                  </a:cubicBezTo>
                  <a:lnTo>
                    <a:pt x="93" y="451"/>
                  </a:lnTo>
                  <a:lnTo>
                    <a:pt x="109" y="451"/>
                  </a:lnTo>
                  <a:cubicBezTo>
                    <a:pt x="264" y="404"/>
                    <a:pt x="403" y="311"/>
                    <a:pt x="450" y="171"/>
                  </a:cubicBezTo>
                  <a:cubicBezTo>
                    <a:pt x="481" y="156"/>
                    <a:pt x="496" y="140"/>
                    <a:pt x="496" y="94"/>
                  </a:cubicBezTo>
                  <a:cubicBezTo>
                    <a:pt x="496" y="63"/>
                    <a:pt x="481" y="16"/>
                    <a:pt x="434" y="16"/>
                  </a:cubicBezTo>
                  <a:cubicBezTo>
                    <a:pt x="419" y="1"/>
                    <a:pt x="357"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26"/>
            <p:cNvSpPr/>
            <p:nvPr/>
          </p:nvSpPr>
          <p:spPr>
            <a:xfrm>
              <a:off x="8170038" y="3931325"/>
              <a:ext cx="12425" cy="11275"/>
            </a:xfrm>
            <a:custGeom>
              <a:avLst/>
              <a:gdLst/>
              <a:ahLst/>
              <a:cxnLst/>
              <a:rect l="l" t="t" r="r" b="b"/>
              <a:pathLst>
                <a:path w="497" h="451" extrusionOk="0">
                  <a:moveTo>
                    <a:pt x="326" y="1"/>
                  </a:moveTo>
                  <a:cubicBezTo>
                    <a:pt x="233" y="1"/>
                    <a:pt x="124" y="47"/>
                    <a:pt x="78" y="109"/>
                  </a:cubicBezTo>
                  <a:cubicBezTo>
                    <a:pt x="16" y="187"/>
                    <a:pt x="0" y="327"/>
                    <a:pt x="78" y="435"/>
                  </a:cubicBezTo>
                  <a:lnTo>
                    <a:pt x="93" y="451"/>
                  </a:lnTo>
                  <a:lnTo>
                    <a:pt x="109" y="451"/>
                  </a:lnTo>
                  <a:cubicBezTo>
                    <a:pt x="264" y="404"/>
                    <a:pt x="403" y="311"/>
                    <a:pt x="450" y="171"/>
                  </a:cubicBezTo>
                  <a:cubicBezTo>
                    <a:pt x="481" y="156"/>
                    <a:pt x="496" y="140"/>
                    <a:pt x="496" y="94"/>
                  </a:cubicBezTo>
                  <a:cubicBezTo>
                    <a:pt x="496" y="63"/>
                    <a:pt x="481" y="16"/>
                    <a:pt x="434" y="16"/>
                  </a:cubicBezTo>
                  <a:cubicBezTo>
                    <a:pt x="419" y="1"/>
                    <a:pt x="357"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26"/>
            <p:cNvSpPr/>
            <p:nvPr/>
          </p:nvSpPr>
          <p:spPr>
            <a:xfrm>
              <a:off x="8197563" y="3935075"/>
              <a:ext cx="11275" cy="9475"/>
            </a:xfrm>
            <a:custGeom>
              <a:avLst/>
              <a:gdLst/>
              <a:ahLst/>
              <a:cxnLst/>
              <a:rect l="l" t="t" r="r" b="b"/>
              <a:pathLst>
                <a:path w="451" h="379" extrusionOk="0">
                  <a:moveTo>
                    <a:pt x="320" y="0"/>
                  </a:moveTo>
                  <a:cubicBezTo>
                    <a:pt x="246" y="0"/>
                    <a:pt x="168" y="21"/>
                    <a:pt x="109" y="68"/>
                  </a:cubicBezTo>
                  <a:cubicBezTo>
                    <a:pt x="16" y="130"/>
                    <a:pt x="0" y="239"/>
                    <a:pt x="31" y="332"/>
                  </a:cubicBezTo>
                  <a:lnTo>
                    <a:pt x="62" y="378"/>
                  </a:lnTo>
                  <a:lnTo>
                    <a:pt x="93" y="378"/>
                  </a:lnTo>
                  <a:cubicBezTo>
                    <a:pt x="171" y="363"/>
                    <a:pt x="249" y="332"/>
                    <a:pt x="326" y="301"/>
                  </a:cubicBezTo>
                  <a:cubicBezTo>
                    <a:pt x="388" y="239"/>
                    <a:pt x="450" y="145"/>
                    <a:pt x="419" y="52"/>
                  </a:cubicBezTo>
                  <a:lnTo>
                    <a:pt x="419" y="6"/>
                  </a:lnTo>
                  <a:lnTo>
                    <a:pt x="388" y="6"/>
                  </a:lnTo>
                  <a:cubicBezTo>
                    <a:pt x="366" y="2"/>
                    <a:pt x="343" y="0"/>
                    <a:pt x="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26"/>
            <p:cNvSpPr/>
            <p:nvPr/>
          </p:nvSpPr>
          <p:spPr>
            <a:xfrm>
              <a:off x="8197563" y="3935075"/>
              <a:ext cx="11275" cy="9475"/>
            </a:xfrm>
            <a:custGeom>
              <a:avLst/>
              <a:gdLst/>
              <a:ahLst/>
              <a:cxnLst/>
              <a:rect l="l" t="t" r="r" b="b"/>
              <a:pathLst>
                <a:path w="451" h="379" extrusionOk="0">
                  <a:moveTo>
                    <a:pt x="320" y="0"/>
                  </a:moveTo>
                  <a:cubicBezTo>
                    <a:pt x="246" y="0"/>
                    <a:pt x="168" y="21"/>
                    <a:pt x="109" y="68"/>
                  </a:cubicBezTo>
                  <a:cubicBezTo>
                    <a:pt x="16" y="130"/>
                    <a:pt x="0" y="239"/>
                    <a:pt x="31" y="332"/>
                  </a:cubicBezTo>
                  <a:lnTo>
                    <a:pt x="62" y="378"/>
                  </a:lnTo>
                  <a:lnTo>
                    <a:pt x="93" y="378"/>
                  </a:lnTo>
                  <a:cubicBezTo>
                    <a:pt x="171" y="363"/>
                    <a:pt x="249" y="332"/>
                    <a:pt x="326" y="301"/>
                  </a:cubicBezTo>
                  <a:cubicBezTo>
                    <a:pt x="388" y="239"/>
                    <a:pt x="450" y="145"/>
                    <a:pt x="419" y="52"/>
                  </a:cubicBezTo>
                  <a:lnTo>
                    <a:pt x="419" y="6"/>
                  </a:lnTo>
                  <a:lnTo>
                    <a:pt x="388" y="6"/>
                  </a:lnTo>
                  <a:cubicBezTo>
                    <a:pt x="366" y="2"/>
                    <a:pt x="343" y="0"/>
                    <a:pt x="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26"/>
            <p:cNvSpPr/>
            <p:nvPr/>
          </p:nvSpPr>
          <p:spPr>
            <a:xfrm>
              <a:off x="8044788" y="4004775"/>
              <a:ext cx="8175" cy="21975"/>
            </a:xfrm>
            <a:custGeom>
              <a:avLst/>
              <a:gdLst/>
              <a:ahLst/>
              <a:cxnLst/>
              <a:rect l="l" t="t" r="r" b="b"/>
              <a:pathLst>
                <a:path w="327" h="879" extrusionOk="0">
                  <a:moveTo>
                    <a:pt x="208" y="0"/>
                  </a:moveTo>
                  <a:cubicBezTo>
                    <a:pt x="135" y="0"/>
                    <a:pt x="69" y="47"/>
                    <a:pt x="32" y="134"/>
                  </a:cubicBezTo>
                  <a:cubicBezTo>
                    <a:pt x="1" y="211"/>
                    <a:pt x="1" y="289"/>
                    <a:pt x="1" y="366"/>
                  </a:cubicBezTo>
                  <a:cubicBezTo>
                    <a:pt x="1" y="521"/>
                    <a:pt x="16" y="692"/>
                    <a:pt x="78" y="847"/>
                  </a:cubicBezTo>
                  <a:lnTo>
                    <a:pt x="94" y="878"/>
                  </a:lnTo>
                  <a:lnTo>
                    <a:pt x="140" y="878"/>
                  </a:lnTo>
                  <a:cubicBezTo>
                    <a:pt x="249" y="878"/>
                    <a:pt x="311" y="754"/>
                    <a:pt x="311" y="614"/>
                  </a:cubicBezTo>
                  <a:cubicBezTo>
                    <a:pt x="326" y="444"/>
                    <a:pt x="311" y="242"/>
                    <a:pt x="311" y="72"/>
                  </a:cubicBezTo>
                  <a:lnTo>
                    <a:pt x="311" y="25"/>
                  </a:lnTo>
                  <a:lnTo>
                    <a:pt x="264" y="10"/>
                  </a:lnTo>
                  <a:cubicBezTo>
                    <a:pt x="245" y="3"/>
                    <a:pt x="226"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26"/>
            <p:cNvSpPr/>
            <p:nvPr/>
          </p:nvSpPr>
          <p:spPr>
            <a:xfrm>
              <a:off x="8044788" y="4004775"/>
              <a:ext cx="8175" cy="21975"/>
            </a:xfrm>
            <a:custGeom>
              <a:avLst/>
              <a:gdLst/>
              <a:ahLst/>
              <a:cxnLst/>
              <a:rect l="l" t="t" r="r" b="b"/>
              <a:pathLst>
                <a:path w="327" h="879" extrusionOk="0">
                  <a:moveTo>
                    <a:pt x="208" y="0"/>
                  </a:moveTo>
                  <a:cubicBezTo>
                    <a:pt x="135" y="0"/>
                    <a:pt x="69" y="47"/>
                    <a:pt x="32" y="134"/>
                  </a:cubicBezTo>
                  <a:cubicBezTo>
                    <a:pt x="1" y="211"/>
                    <a:pt x="1" y="289"/>
                    <a:pt x="1" y="366"/>
                  </a:cubicBezTo>
                  <a:cubicBezTo>
                    <a:pt x="1" y="521"/>
                    <a:pt x="16" y="692"/>
                    <a:pt x="78" y="847"/>
                  </a:cubicBezTo>
                  <a:lnTo>
                    <a:pt x="94" y="878"/>
                  </a:lnTo>
                  <a:lnTo>
                    <a:pt x="140" y="878"/>
                  </a:lnTo>
                  <a:cubicBezTo>
                    <a:pt x="249" y="878"/>
                    <a:pt x="311" y="754"/>
                    <a:pt x="311" y="614"/>
                  </a:cubicBezTo>
                  <a:cubicBezTo>
                    <a:pt x="326" y="444"/>
                    <a:pt x="311" y="242"/>
                    <a:pt x="311" y="72"/>
                  </a:cubicBezTo>
                  <a:lnTo>
                    <a:pt x="311" y="25"/>
                  </a:lnTo>
                  <a:lnTo>
                    <a:pt x="264" y="10"/>
                  </a:lnTo>
                  <a:cubicBezTo>
                    <a:pt x="245" y="3"/>
                    <a:pt x="226"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26"/>
            <p:cNvSpPr/>
            <p:nvPr/>
          </p:nvSpPr>
          <p:spPr>
            <a:xfrm>
              <a:off x="8362338" y="3937875"/>
              <a:ext cx="13600" cy="12475"/>
            </a:xfrm>
            <a:custGeom>
              <a:avLst/>
              <a:gdLst/>
              <a:ahLst/>
              <a:cxnLst/>
              <a:rect l="l" t="t" r="r" b="b"/>
              <a:pathLst>
                <a:path w="544" h="499" extrusionOk="0">
                  <a:moveTo>
                    <a:pt x="180" y="1"/>
                  </a:moveTo>
                  <a:cubicBezTo>
                    <a:pt x="120" y="1"/>
                    <a:pt x="62" y="17"/>
                    <a:pt x="16" y="49"/>
                  </a:cubicBezTo>
                  <a:lnTo>
                    <a:pt x="1" y="65"/>
                  </a:lnTo>
                  <a:lnTo>
                    <a:pt x="16" y="96"/>
                  </a:lnTo>
                  <a:cubicBezTo>
                    <a:pt x="1" y="204"/>
                    <a:pt x="32" y="328"/>
                    <a:pt x="156" y="406"/>
                  </a:cubicBezTo>
                  <a:cubicBezTo>
                    <a:pt x="234" y="452"/>
                    <a:pt x="342" y="483"/>
                    <a:pt x="451" y="499"/>
                  </a:cubicBezTo>
                  <a:lnTo>
                    <a:pt x="482" y="499"/>
                  </a:lnTo>
                  <a:lnTo>
                    <a:pt x="497" y="452"/>
                  </a:lnTo>
                  <a:cubicBezTo>
                    <a:pt x="544" y="344"/>
                    <a:pt x="497" y="189"/>
                    <a:pt x="404" y="96"/>
                  </a:cubicBezTo>
                  <a:cubicBezTo>
                    <a:pt x="350" y="32"/>
                    <a:pt x="26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26"/>
            <p:cNvSpPr/>
            <p:nvPr/>
          </p:nvSpPr>
          <p:spPr>
            <a:xfrm>
              <a:off x="8362338" y="3937875"/>
              <a:ext cx="13600" cy="12475"/>
            </a:xfrm>
            <a:custGeom>
              <a:avLst/>
              <a:gdLst/>
              <a:ahLst/>
              <a:cxnLst/>
              <a:rect l="l" t="t" r="r" b="b"/>
              <a:pathLst>
                <a:path w="544" h="499" extrusionOk="0">
                  <a:moveTo>
                    <a:pt x="180" y="1"/>
                  </a:moveTo>
                  <a:cubicBezTo>
                    <a:pt x="120" y="1"/>
                    <a:pt x="62" y="17"/>
                    <a:pt x="16" y="49"/>
                  </a:cubicBezTo>
                  <a:lnTo>
                    <a:pt x="1" y="65"/>
                  </a:lnTo>
                  <a:lnTo>
                    <a:pt x="16" y="96"/>
                  </a:lnTo>
                  <a:cubicBezTo>
                    <a:pt x="1" y="204"/>
                    <a:pt x="32" y="328"/>
                    <a:pt x="156" y="406"/>
                  </a:cubicBezTo>
                  <a:cubicBezTo>
                    <a:pt x="234" y="452"/>
                    <a:pt x="342" y="483"/>
                    <a:pt x="451" y="499"/>
                  </a:cubicBezTo>
                  <a:lnTo>
                    <a:pt x="482" y="499"/>
                  </a:lnTo>
                  <a:lnTo>
                    <a:pt x="497" y="452"/>
                  </a:lnTo>
                  <a:cubicBezTo>
                    <a:pt x="544" y="344"/>
                    <a:pt x="497" y="189"/>
                    <a:pt x="404" y="96"/>
                  </a:cubicBezTo>
                  <a:cubicBezTo>
                    <a:pt x="350" y="32"/>
                    <a:pt x="26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26"/>
            <p:cNvSpPr/>
            <p:nvPr/>
          </p:nvSpPr>
          <p:spPr>
            <a:xfrm>
              <a:off x="8411213" y="3914800"/>
              <a:ext cx="13200" cy="11125"/>
            </a:xfrm>
            <a:custGeom>
              <a:avLst/>
              <a:gdLst/>
              <a:ahLst/>
              <a:cxnLst/>
              <a:rect l="l" t="t" r="r" b="b"/>
              <a:pathLst>
                <a:path w="528" h="445" extrusionOk="0">
                  <a:moveTo>
                    <a:pt x="239" y="1"/>
                  </a:moveTo>
                  <a:cubicBezTo>
                    <a:pt x="204" y="1"/>
                    <a:pt x="170" y="9"/>
                    <a:pt x="140" y="26"/>
                  </a:cubicBezTo>
                  <a:cubicBezTo>
                    <a:pt x="78" y="57"/>
                    <a:pt x="47" y="103"/>
                    <a:pt x="16" y="165"/>
                  </a:cubicBezTo>
                  <a:cubicBezTo>
                    <a:pt x="0" y="212"/>
                    <a:pt x="16" y="290"/>
                    <a:pt x="62" y="352"/>
                  </a:cubicBezTo>
                  <a:cubicBezTo>
                    <a:pt x="124" y="414"/>
                    <a:pt x="202" y="445"/>
                    <a:pt x="279" y="445"/>
                  </a:cubicBezTo>
                  <a:cubicBezTo>
                    <a:pt x="326" y="445"/>
                    <a:pt x="388" y="429"/>
                    <a:pt x="434" y="414"/>
                  </a:cubicBezTo>
                  <a:cubicBezTo>
                    <a:pt x="481" y="367"/>
                    <a:pt x="527" y="290"/>
                    <a:pt x="527" y="243"/>
                  </a:cubicBezTo>
                  <a:cubicBezTo>
                    <a:pt x="527" y="197"/>
                    <a:pt x="527" y="165"/>
                    <a:pt x="481" y="119"/>
                  </a:cubicBezTo>
                  <a:cubicBezTo>
                    <a:pt x="425" y="52"/>
                    <a:pt x="32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26"/>
            <p:cNvSpPr/>
            <p:nvPr/>
          </p:nvSpPr>
          <p:spPr>
            <a:xfrm>
              <a:off x="8411213" y="3914800"/>
              <a:ext cx="13200" cy="11125"/>
            </a:xfrm>
            <a:custGeom>
              <a:avLst/>
              <a:gdLst/>
              <a:ahLst/>
              <a:cxnLst/>
              <a:rect l="l" t="t" r="r" b="b"/>
              <a:pathLst>
                <a:path w="528" h="445" extrusionOk="0">
                  <a:moveTo>
                    <a:pt x="239" y="1"/>
                  </a:moveTo>
                  <a:cubicBezTo>
                    <a:pt x="204" y="1"/>
                    <a:pt x="170" y="9"/>
                    <a:pt x="140" y="26"/>
                  </a:cubicBezTo>
                  <a:cubicBezTo>
                    <a:pt x="78" y="57"/>
                    <a:pt x="47" y="103"/>
                    <a:pt x="16" y="165"/>
                  </a:cubicBezTo>
                  <a:cubicBezTo>
                    <a:pt x="0" y="212"/>
                    <a:pt x="16" y="290"/>
                    <a:pt x="62" y="352"/>
                  </a:cubicBezTo>
                  <a:cubicBezTo>
                    <a:pt x="124" y="414"/>
                    <a:pt x="202" y="445"/>
                    <a:pt x="279" y="445"/>
                  </a:cubicBezTo>
                  <a:cubicBezTo>
                    <a:pt x="326" y="445"/>
                    <a:pt x="388" y="429"/>
                    <a:pt x="434" y="414"/>
                  </a:cubicBezTo>
                  <a:cubicBezTo>
                    <a:pt x="481" y="367"/>
                    <a:pt x="527" y="290"/>
                    <a:pt x="527" y="243"/>
                  </a:cubicBezTo>
                  <a:cubicBezTo>
                    <a:pt x="527" y="197"/>
                    <a:pt x="527" y="165"/>
                    <a:pt x="481" y="119"/>
                  </a:cubicBezTo>
                  <a:cubicBezTo>
                    <a:pt x="425" y="52"/>
                    <a:pt x="32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26"/>
            <p:cNvSpPr/>
            <p:nvPr/>
          </p:nvSpPr>
          <p:spPr>
            <a:xfrm>
              <a:off x="8155288" y="4187250"/>
              <a:ext cx="14775" cy="10875"/>
            </a:xfrm>
            <a:custGeom>
              <a:avLst/>
              <a:gdLst/>
              <a:ahLst/>
              <a:cxnLst/>
              <a:rect l="l" t="t" r="r" b="b"/>
              <a:pathLst>
                <a:path w="591" h="435" extrusionOk="0">
                  <a:moveTo>
                    <a:pt x="47" y="0"/>
                  </a:moveTo>
                  <a:lnTo>
                    <a:pt x="47" y="16"/>
                  </a:lnTo>
                  <a:cubicBezTo>
                    <a:pt x="1" y="124"/>
                    <a:pt x="47" y="248"/>
                    <a:pt x="125" y="326"/>
                  </a:cubicBezTo>
                  <a:cubicBezTo>
                    <a:pt x="171" y="388"/>
                    <a:pt x="280" y="434"/>
                    <a:pt x="373" y="434"/>
                  </a:cubicBezTo>
                  <a:lnTo>
                    <a:pt x="404" y="434"/>
                  </a:lnTo>
                  <a:cubicBezTo>
                    <a:pt x="466" y="434"/>
                    <a:pt x="528" y="388"/>
                    <a:pt x="559" y="326"/>
                  </a:cubicBezTo>
                  <a:cubicBezTo>
                    <a:pt x="590" y="295"/>
                    <a:pt x="590" y="248"/>
                    <a:pt x="559" y="217"/>
                  </a:cubicBezTo>
                  <a:cubicBezTo>
                    <a:pt x="528" y="155"/>
                    <a:pt x="466" y="140"/>
                    <a:pt x="404" y="140"/>
                  </a:cubicBezTo>
                  <a:lnTo>
                    <a:pt x="373" y="140"/>
                  </a:lnTo>
                  <a:cubicBezTo>
                    <a:pt x="311" y="140"/>
                    <a:pt x="280" y="78"/>
                    <a:pt x="280" y="47"/>
                  </a:cubicBezTo>
                  <a:lnTo>
                    <a:pt x="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26"/>
            <p:cNvSpPr/>
            <p:nvPr/>
          </p:nvSpPr>
          <p:spPr>
            <a:xfrm>
              <a:off x="8155288" y="4187250"/>
              <a:ext cx="14775" cy="10875"/>
            </a:xfrm>
            <a:custGeom>
              <a:avLst/>
              <a:gdLst/>
              <a:ahLst/>
              <a:cxnLst/>
              <a:rect l="l" t="t" r="r" b="b"/>
              <a:pathLst>
                <a:path w="591" h="435" extrusionOk="0">
                  <a:moveTo>
                    <a:pt x="47" y="0"/>
                  </a:moveTo>
                  <a:lnTo>
                    <a:pt x="47" y="16"/>
                  </a:lnTo>
                  <a:cubicBezTo>
                    <a:pt x="1" y="124"/>
                    <a:pt x="47" y="248"/>
                    <a:pt x="125" y="326"/>
                  </a:cubicBezTo>
                  <a:cubicBezTo>
                    <a:pt x="171" y="388"/>
                    <a:pt x="280" y="434"/>
                    <a:pt x="373" y="434"/>
                  </a:cubicBezTo>
                  <a:lnTo>
                    <a:pt x="404" y="434"/>
                  </a:lnTo>
                  <a:cubicBezTo>
                    <a:pt x="466" y="434"/>
                    <a:pt x="528" y="388"/>
                    <a:pt x="559" y="326"/>
                  </a:cubicBezTo>
                  <a:cubicBezTo>
                    <a:pt x="590" y="295"/>
                    <a:pt x="590" y="248"/>
                    <a:pt x="559" y="217"/>
                  </a:cubicBezTo>
                  <a:cubicBezTo>
                    <a:pt x="528" y="155"/>
                    <a:pt x="466" y="140"/>
                    <a:pt x="404" y="140"/>
                  </a:cubicBezTo>
                  <a:lnTo>
                    <a:pt x="373" y="140"/>
                  </a:lnTo>
                  <a:cubicBezTo>
                    <a:pt x="311" y="140"/>
                    <a:pt x="280" y="78"/>
                    <a:pt x="280" y="47"/>
                  </a:cubicBezTo>
                  <a:lnTo>
                    <a:pt x="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26"/>
            <p:cNvSpPr/>
            <p:nvPr/>
          </p:nvSpPr>
          <p:spPr>
            <a:xfrm>
              <a:off x="8050988" y="3970625"/>
              <a:ext cx="10500" cy="9200"/>
            </a:xfrm>
            <a:custGeom>
              <a:avLst/>
              <a:gdLst/>
              <a:ahLst/>
              <a:cxnLst/>
              <a:rect l="l" t="t" r="r" b="b"/>
              <a:pathLst>
                <a:path w="420" h="368" extrusionOk="0">
                  <a:moveTo>
                    <a:pt x="192" y="0"/>
                  </a:moveTo>
                  <a:cubicBezTo>
                    <a:pt x="137" y="0"/>
                    <a:pt x="86" y="24"/>
                    <a:pt x="47" y="73"/>
                  </a:cubicBezTo>
                  <a:cubicBezTo>
                    <a:pt x="1" y="119"/>
                    <a:pt x="1" y="150"/>
                    <a:pt x="1" y="212"/>
                  </a:cubicBezTo>
                  <a:cubicBezTo>
                    <a:pt x="1" y="259"/>
                    <a:pt x="32" y="305"/>
                    <a:pt x="63" y="336"/>
                  </a:cubicBezTo>
                  <a:cubicBezTo>
                    <a:pt x="109" y="352"/>
                    <a:pt x="140" y="368"/>
                    <a:pt x="187" y="368"/>
                  </a:cubicBezTo>
                  <a:cubicBezTo>
                    <a:pt x="233" y="368"/>
                    <a:pt x="311" y="336"/>
                    <a:pt x="357" y="290"/>
                  </a:cubicBezTo>
                  <a:cubicBezTo>
                    <a:pt x="388" y="228"/>
                    <a:pt x="419" y="166"/>
                    <a:pt x="388" y="119"/>
                  </a:cubicBezTo>
                  <a:cubicBezTo>
                    <a:pt x="388" y="73"/>
                    <a:pt x="357" y="42"/>
                    <a:pt x="295" y="26"/>
                  </a:cubicBezTo>
                  <a:cubicBezTo>
                    <a:pt x="261" y="9"/>
                    <a:pt x="226"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26"/>
            <p:cNvSpPr/>
            <p:nvPr/>
          </p:nvSpPr>
          <p:spPr>
            <a:xfrm>
              <a:off x="8050988" y="3970625"/>
              <a:ext cx="10500" cy="9200"/>
            </a:xfrm>
            <a:custGeom>
              <a:avLst/>
              <a:gdLst/>
              <a:ahLst/>
              <a:cxnLst/>
              <a:rect l="l" t="t" r="r" b="b"/>
              <a:pathLst>
                <a:path w="420" h="368" extrusionOk="0">
                  <a:moveTo>
                    <a:pt x="192" y="0"/>
                  </a:moveTo>
                  <a:cubicBezTo>
                    <a:pt x="137" y="0"/>
                    <a:pt x="86" y="24"/>
                    <a:pt x="47" y="73"/>
                  </a:cubicBezTo>
                  <a:cubicBezTo>
                    <a:pt x="1" y="119"/>
                    <a:pt x="1" y="150"/>
                    <a:pt x="1" y="212"/>
                  </a:cubicBezTo>
                  <a:cubicBezTo>
                    <a:pt x="1" y="259"/>
                    <a:pt x="32" y="305"/>
                    <a:pt x="63" y="336"/>
                  </a:cubicBezTo>
                  <a:cubicBezTo>
                    <a:pt x="109" y="352"/>
                    <a:pt x="140" y="368"/>
                    <a:pt x="187" y="368"/>
                  </a:cubicBezTo>
                  <a:cubicBezTo>
                    <a:pt x="233" y="368"/>
                    <a:pt x="311" y="336"/>
                    <a:pt x="357" y="290"/>
                  </a:cubicBezTo>
                  <a:cubicBezTo>
                    <a:pt x="388" y="228"/>
                    <a:pt x="419" y="166"/>
                    <a:pt x="388" y="119"/>
                  </a:cubicBezTo>
                  <a:cubicBezTo>
                    <a:pt x="388" y="73"/>
                    <a:pt x="357" y="42"/>
                    <a:pt x="295" y="26"/>
                  </a:cubicBezTo>
                  <a:cubicBezTo>
                    <a:pt x="261" y="9"/>
                    <a:pt x="226"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26"/>
            <p:cNvSpPr/>
            <p:nvPr/>
          </p:nvSpPr>
          <p:spPr>
            <a:xfrm>
              <a:off x="8240213" y="3923100"/>
              <a:ext cx="10100" cy="9800"/>
            </a:xfrm>
            <a:custGeom>
              <a:avLst/>
              <a:gdLst/>
              <a:ahLst/>
              <a:cxnLst/>
              <a:rect l="l" t="t" r="r" b="b"/>
              <a:pathLst>
                <a:path w="404" h="392" extrusionOk="0">
                  <a:moveTo>
                    <a:pt x="190" y="0"/>
                  </a:moveTo>
                  <a:cubicBezTo>
                    <a:pt x="140" y="0"/>
                    <a:pt x="86" y="12"/>
                    <a:pt x="31" y="35"/>
                  </a:cubicBezTo>
                  <a:cubicBezTo>
                    <a:pt x="0" y="113"/>
                    <a:pt x="0" y="221"/>
                    <a:pt x="31" y="268"/>
                  </a:cubicBezTo>
                  <a:cubicBezTo>
                    <a:pt x="78" y="345"/>
                    <a:pt x="124" y="392"/>
                    <a:pt x="202" y="392"/>
                  </a:cubicBezTo>
                  <a:cubicBezTo>
                    <a:pt x="295" y="392"/>
                    <a:pt x="373" y="330"/>
                    <a:pt x="388" y="252"/>
                  </a:cubicBezTo>
                  <a:cubicBezTo>
                    <a:pt x="404" y="159"/>
                    <a:pt x="388" y="82"/>
                    <a:pt x="326" y="35"/>
                  </a:cubicBezTo>
                  <a:cubicBezTo>
                    <a:pt x="287" y="12"/>
                    <a:pt x="241"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26"/>
            <p:cNvSpPr/>
            <p:nvPr/>
          </p:nvSpPr>
          <p:spPr>
            <a:xfrm>
              <a:off x="8240213" y="3923100"/>
              <a:ext cx="10100" cy="9800"/>
            </a:xfrm>
            <a:custGeom>
              <a:avLst/>
              <a:gdLst/>
              <a:ahLst/>
              <a:cxnLst/>
              <a:rect l="l" t="t" r="r" b="b"/>
              <a:pathLst>
                <a:path w="404" h="392" extrusionOk="0">
                  <a:moveTo>
                    <a:pt x="190" y="0"/>
                  </a:moveTo>
                  <a:cubicBezTo>
                    <a:pt x="140" y="0"/>
                    <a:pt x="86" y="12"/>
                    <a:pt x="31" y="35"/>
                  </a:cubicBezTo>
                  <a:cubicBezTo>
                    <a:pt x="0" y="113"/>
                    <a:pt x="0" y="221"/>
                    <a:pt x="31" y="268"/>
                  </a:cubicBezTo>
                  <a:cubicBezTo>
                    <a:pt x="78" y="345"/>
                    <a:pt x="124" y="392"/>
                    <a:pt x="202" y="392"/>
                  </a:cubicBezTo>
                  <a:cubicBezTo>
                    <a:pt x="295" y="392"/>
                    <a:pt x="373" y="330"/>
                    <a:pt x="388" y="252"/>
                  </a:cubicBezTo>
                  <a:cubicBezTo>
                    <a:pt x="404" y="159"/>
                    <a:pt x="388" y="82"/>
                    <a:pt x="326" y="35"/>
                  </a:cubicBezTo>
                  <a:cubicBezTo>
                    <a:pt x="287" y="12"/>
                    <a:pt x="241"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26"/>
            <p:cNvSpPr/>
            <p:nvPr/>
          </p:nvSpPr>
          <p:spPr>
            <a:xfrm>
              <a:off x="8372813" y="4046875"/>
              <a:ext cx="11650" cy="10875"/>
            </a:xfrm>
            <a:custGeom>
              <a:avLst/>
              <a:gdLst/>
              <a:ahLst/>
              <a:cxnLst/>
              <a:rect l="l" t="t" r="r" b="b"/>
              <a:pathLst>
                <a:path w="466" h="435" extrusionOk="0">
                  <a:moveTo>
                    <a:pt x="342" y="1"/>
                  </a:moveTo>
                  <a:lnTo>
                    <a:pt x="109" y="47"/>
                  </a:lnTo>
                  <a:cubicBezTo>
                    <a:pt x="47" y="78"/>
                    <a:pt x="1" y="125"/>
                    <a:pt x="1" y="187"/>
                  </a:cubicBezTo>
                  <a:cubicBezTo>
                    <a:pt x="1" y="264"/>
                    <a:pt x="32" y="326"/>
                    <a:pt x="47" y="404"/>
                  </a:cubicBezTo>
                  <a:lnTo>
                    <a:pt x="63" y="435"/>
                  </a:lnTo>
                  <a:lnTo>
                    <a:pt x="295" y="357"/>
                  </a:lnTo>
                  <a:cubicBezTo>
                    <a:pt x="326" y="342"/>
                    <a:pt x="373" y="326"/>
                    <a:pt x="419" y="280"/>
                  </a:cubicBezTo>
                  <a:cubicBezTo>
                    <a:pt x="435" y="249"/>
                    <a:pt x="466" y="156"/>
                    <a:pt x="357" y="16"/>
                  </a:cubicBezTo>
                  <a:lnTo>
                    <a:pt x="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26"/>
            <p:cNvSpPr/>
            <p:nvPr/>
          </p:nvSpPr>
          <p:spPr>
            <a:xfrm>
              <a:off x="8372813" y="4046875"/>
              <a:ext cx="11650" cy="10875"/>
            </a:xfrm>
            <a:custGeom>
              <a:avLst/>
              <a:gdLst/>
              <a:ahLst/>
              <a:cxnLst/>
              <a:rect l="l" t="t" r="r" b="b"/>
              <a:pathLst>
                <a:path w="466" h="435" extrusionOk="0">
                  <a:moveTo>
                    <a:pt x="342" y="1"/>
                  </a:moveTo>
                  <a:lnTo>
                    <a:pt x="109" y="47"/>
                  </a:lnTo>
                  <a:cubicBezTo>
                    <a:pt x="47" y="78"/>
                    <a:pt x="1" y="125"/>
                    <a:pt x="1" y="187"/>
                  </a:cubicBezTo>
                  <a:cubicBezTo>
                    <a:pt x="1" y="264"/>
                    <a:pt x="32" y="326"/>
                    <a:pt x="47" y="404"/>
                  </a:cubicBezTo>
                  <a:lnTo>
                    <a:pt x="63" y="435"/>
                  </a:lnTo>
                  <a:lnTo>
                    <a:pt x="295" y="357"/>
                  </a:lnTo>
                  <a:cubicBezTo>
                    <a:pt x="326" y="342"/>
                    <a:pt x="373" y="326"/>
                    <a:pt x="419" y="280"/>
                  </a:cubicBezTo>
                  <a:cubicBezTo>
                    <a:pt x="435" y="249"/>
                    <a:pt x="466" y="156"/>
                    <a:pt x="357" y="16"/>
                  </a:cubicBezTo>
                  <a:lnTo>
                    <a:pt x="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26"/>
            <p:cNvSpPr/>
            <p:nvPr/>
          </p:nvSpPr>
          <p:spPr>
            <a:xfrm>
              <a:off x="8099063" y="4210050"/>
              <a:ext cx="11675" cy="12500"/>
            </a:xfrm>
            <a:custGeom>
              <a:avLst/>
              <a:gdLst/>
              <a:ahLst/>
              <a:cxnLst/>
              <a:rect l="l" t="t" r="r" b="b"/>
              <a:pathLst>
                <a:path w="467" h="500" extrusionOk="0">
                  <a:moveTo>
                    <a:pt x="121" y="0"/>
                  </a:moveTo>
                  <a:cubicBezTo>
                    <a:pt x="107" y="0"/>
                    <a:pt x="92" y="1"/>
                    <a:pt x="78" y="3"/>
                  </a:cubicBezTo>
                  <a:lnTo>
                    <a:pt x="32" y="3"/>
                  </a:lnTo>
                  <a:lnTo>
                    <a:pt x="47" y="34"/>
                  </a:lnTo>
                  <a:cubicBezTo>
                    <a:pt x="16" y="143"/>
                    <a:pt x="1" y="251"/>
                    <a:pt x="63" y="375"/>
                  </a:cubicBezTo>
                  <a:cubicBezTo>
                    <a:pt x="94" y="453"/>
                    <a:pt x="187" y="500"/>
                    <a:pt x="280" y="500"/>
                  </a:cubicBezTo>
                  <a:cubicBezTo>
                    <a:pt x="311" y="500"/>
                    <a:pt x="342" y="484"/>
                    <a:pt x="389" y="468"/>
                  </a:cubicBezTo>
                  <a:lnTo>
                    <a:pt x="404" y="453"/>
                  </a:lnTo>
                  <a:cubicBezTo>
                    <a:pt x="466" y="344"/>
                    <a:pt x="466" y="220"/>
                    <a:pt x="389" y="112"/>
                  </a:cubicBezTo>
                  <a:cubicBezTo>
                    <a:pt x="321" y="44"/>
                    <a:pt x="218"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26"/>
            <p:cNvSpPr/>
            <p:nvPr/>
          </p:nvSpPr>
          <p:spPr>
            <a:xfrm>
              <a:off x="8099063" y="4210050"/>
              <a:ext cx="11675" cy="12500"/>
            </a:xfrm>
            <a:custGeom>
              <a:avLst/>
              <a:gdLst/>
              <a:ahLst/>
              <a:cxnLst/>
              <a:rect l="l" t="t" r="r" b="b"/>
              <a:pathLst>
                <a:path w="467" h="500" extrusionOk="0">
                  <a:moveTo>
                    <a:pt x="121" y="0"/>
                  </a:moveTo>
                  <a:cubicBezTo>
                    <a:pt x="107" y="0"/>
                    <a:pt x="92" y="1"/>
                    <a:pt x="78" y="3"/>
                  </a:cubicBezTo>
                  <a:lnTo>
                    <a:pt x="32" y="3"/>
                  </a:lnTo>
                  <a:lnTo>
                    <a:pt x="47" y="34"/>
                  </a:lnTo>
                  <a:cubicBezTo>
                    <a:pt x="16" y="143"/>
                    <a:pt x="1" y="251"/>
                    <a:pt x="63" y="375"/>
                  </a:cubicBezTo>
                  <a:cubicBezTo>
                    <a:pt x="94" y="453"/>
                    <a:pt x="187" y="500"/>
                    <a:pt x="280" y="500"/>
                  </a:cubicBezTo>
                  <a:cubicBezTo>
                    <a:pt x="311" y="500"/>
                    <a:pt x="342" y="484"/>
                    <a:pt x="389" y="468"/>
                  </a:cubicBezTo>
                  <a:lnTo>
                    <a:pt x="404" y="453"/>
                  </a:lnTo>
                  <a:cubicBezTo>
                    <a:pt x="466" y="344"/>
                    <a:pt x="466" y="220"/>
                    <a:pt x="389" y="112"/>
                  </a:cubicBezTo>
                  <a:cubicBezTo>
                    <a:pt x="321" y="44"/>
                    <a:pt x="218"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26"/>
            <p:cNvSpPr/>
            <p:nvPr/>
          </p:nvSpPr>
          <p:spPr>
            <a:xfrm>
              <a:off x="8258438" y="3810750"/>
              <a:ext cx="11650" cy="10100"/>
            </a:xfrm>
            <a:custGeom>
              <a:avLst/>
              <a:gdLst/>
              <a:ahLst/>
              <a:cxnLst/>
              <a:rect l="l" t="t" r="r" b="b"/>
              <a:pathLst>
                <a:path w="466" h="404" extrusionOk="0">
                  <a:moveTo>
                    <a:pt x="249" y="0"/>
                  </a:moveTo>
                  <a:cubicBezTo>
                    <a:pt x="217" y="0"/>
                    <a:pt x="186" y="0"/>
                    <a:pt x="140" y="16"/>
                  </a:cubicBezTo>
                  <a:cubicBezTo>
                    <a:pt x="78" y="62"/>
                    <a:pt x="47" y="93"/>
                    <a:pt x="16" y="155"/>
                  </a:cubicBezTo>
                  <a:cubicBezTo>
                    <a:pt x="0" y="217"/>
                    <a:pt x="16" y="295"/>
                    <a:pt x="62" y="326"/>
                  </a:cubicBezTo>
                  <a:cubicBezTo>
                    <a:pt x="93" y="388"/>
                    <a:pt x="155" y="404"/>
                    <a:pt x="217" y="404"/>
                  </a:cubicBezTo>
                  <a:cubicBezTo>
                    <a:pt x="295" y="404"/>
                    <a:pt x="357" y="388"/>
                    <a:pt x="388" y="342"/>
                  </a:cubicBezTo>
                  <a:cubicBezTo>
                    <a:pt x="466" y="264"/>
                    <a:pt x="466" y="109"/>
                    <a:pt x="388" y="16"/>
                  </a:cubicBez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26"/>
            <p:cNvSpPr/>
            <p:nvPr/>
          </p:nvSpPr>
          <p:spPr>
            <a:xfrm>
              <a:off x="8258438" y="3810750"/>
              <a:ext cx="11650" cy="10100"/>
            </a:xfrm>
            <a:custGeom>
              <a:avLst/>
              <a:gdLst/>
              <a:ahLst/>
              <a:cxnLst/>
              <a:rect l="l" t="t" r="r" b="b"/>
              <a:pathLst>
                <a:path w="466" h="404" extrusionOk="0">
                  <a:moveTo>
                    <a:pt x="249" y="0"/>
                  </a:moveTo>
                  <a:cubicBezTo>
                    <a:pt x="217" y="0"/>
                    <a:pt x="186" y="0"/>
                    <a:pt x="140" y="16"/>
                  </a:cubicBezTo>
                  <a:cubicBezTo>
                    <a:pt x="78" y="62"/>
                    <a:pt x="47" y="93"/>
                    <a:pt x="16" y="155"/>
                  </a:cubicBezTo>
                  <a:cubicBezTo>
                    <a:pt x="0" y="217"/>
                    <a:pt x="16" y="295"/>
                    <a:pt x="62" y="326"/>
                  </a:cubicBezTo>
                  <a:cubicBezTo>
                    <a:pt x="93" y="388"/>
                    <a:pt x="155" y="404"/>
                    <a:pt x="217" y="404"/>
                  </a:cubicBezTo>
                  <a:cubicBezTo>
                    <a:pt x="295" y="404"/>
                    <a:pt x="357" y="388"/>
                    <a:pt x="388" y="342"/>
                  </a:cubicBezTo>
                  <a:cubicBezTo>
                    <a:pt x="466" y="264"/>
                    <a:pt x="466" y="109"/>
                    <a:pt x="388" y="16"/>
                  </a:cubicBez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26"/>
            <p:cNvSpPr/>
            <p:nvPr/>
          </p:nvSpPr>
          <p:spPr>
            <a:xfrm>
              <a:off x="8064563" y="3902925"/>
              <a:ext cx="8550" cy="8275"/>
            </a:xfrm>
            <a:custGeom>
              <a:avLst/>
              <a:gdLst/>
              <a:ahLst/>
              <a:cxnLst/>
              <a:rect l="l" t="t" r="r" b="b"/>
              <a:pathLst>
                <a:path w="342" h="331" extrusionOk="0">
                  <a:moveTo>
                    <a:pt x="220" y="1"/>
                  </a:moveTo>
                  <a:cubicBezTo>
                    <a:pt x="183" y="1"/>
                    <a:pt x="148" y="12"/>
                    <a:pt x="109" y="36"/>
                  </a:cubicBezTo>
                  <a:cubicBezTo>
                    <a:pt x="32" y="82"/>
                    <a:pt x="1" y="144"/>
                    <a:pt x="47" y="222"/>
                  </a:cubicBezTo>
                  <a:cubicBezTo>
                    <a:pt x="78" y="284"/>
                    <a:pt x="125" y="330"/>
                    <a:pt x="187" y="330"/>
                  </a:cubicBezTo>
                  <a:lnTo>
                    <a:pt x="202" y="330"/>
                  </a:lnTo>
                  <a:cubicBezTo>
                    <a:pt x="249" y="299"/>
                    <a:pt x="295" y="253"/>
                    <a:pt x="295" y="175"/>
                  </a:cubicBezTo>
                  <a:cubicBezTo>
                    <a:pt x="295" y="129"/>
                    <a:pt x="280" y="113"/>
                    <a:pt x="280" y="98"/>
                  </a:cubicBezTo>
                  <a:lnTo>
                    <a:pt x="342" y="36"/>
                  </a:lnTo>
                  <a:cubicBezTo>
                    <a:pt x="295" y="12"/>
                    <a:pt x="256" y="1"/>
                    <a:pt x="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26"/>
            <p:cNvSpPr/>
            <p:nvPr/>
          </p:nvSpPr>
          <p:spPr>
            <a:xfrm>
              <a:off x="8064563" y="3902925"/>
              <a:ext cx="8550" cy="8275"/>
            </a:xfrm>
            <a:custGeom>
              <a:avLst/>
              <a:gdLst/>
              <a:ahLst/>
              <a:cxnLst/>
              <a:rect l="l" t="t" r="r" b="b"/>
              <a:pathLst>
                <a:path w="342" h="331" extrusionOk="0">
                  <a:moveTo>
                    <a:pt x="220" y="1"/>
                  </a:moveTo>
                  <a:cubicBezTo>
                    <a:pt x="183" y="1"/>
                    <a:pt x="148" y="12"/>
                    <a:pt x="109" y="36"/>
                  </a:cubicBezTo>
                  <a:cubicBezTo>
                    <a:pt x="32" y="82"/>
                    <a:pt x="1" y="144"/>
                    <a:pt x="47" y="222"/>
                  </a:cubicBezTo>
                  <a:cubicBezTo>
                    <a:pt x="78" y="284"/>
                    <a:pt x="125" y="330"/>
                    <a:pt x="187" y="330"/>
                  </a:cubicBezTo>
                  <a:lnTo>
                    <a:pt x="202" y="330"/>
                  </a:lnTo>
                  <a:cubicBezTo>
                    <a:pt x="249" y="299"/>
                    <a:pt x="295" y="253"/>
                    <a:pt x="295" y="175"/>
                  </a:cubicBezTo>
                  <a:cubicBezTo>
                    <a:pt x="295" y="129"/>
                    <a:pt x="280" y="113"/>
                    <a:pt x="280" y="98"/>
                  </a:cubicBezTo>
                  <a:lnTo>
                    <a:pt x="342" y="36"/>
                  </a:lnTo>
                  <a:cubicBezTo>
                    <a:pt x="295" y="12"/>
                    <a:pt x="256" y="1"/>
                    <a:pt x="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26"/>
            <p:cNvSpPr/>
            <p:nvPr/>
          </p:nvSpPr>
          <p:spPr>
            <a:xfrm>
              <a:off x="8294888" y="3821825"/>
              <a:ext cx="9325" cy="9100"/>
            </a:xfrm>
            <a:custGeom>
              <a:avLst/>
              <a:gdLst/>
              <a:ahLst/>
              <a:cxnLst/>
              <a:rect l="l" t="t" r="r" b="b"/>
              <a:pathLst>
                <a:path w="373" h="364" extrusionOk="0">
                  <a:moveTo>
                    <a:pt x="217" y="1"/>
                  </a:moveTo>
                  <a:cubicBezTo>
                    <a:pt x="159" y="1"/>
                    <a:pt x="99" y="32"/>
                    <a:pt x="47" y="85"/>
                  </a:cubicBezTo>
                  <a:cubicBezTo>
                    <a:pt x="0" y="116"/>
                    <a:pt x="0" y="162"/>
                    <a:pt x="0" y="209"/>
                  </a:cubicBezTo>
                  <a:cubicBezTo>
                    <a:pt x="16" y="317"/>
                    <a:pt x="109" y="364"/>
                    <a:pt x="202" y="364"/>
                  </a:cubicBezTo>
                  <a:cubicBezTo>
                    <a:pt x="248" y="364"/>
                    <a:pt x="295" y="348"/>
                    <a:pt x="326" y="317"/>
                  </a:cubicBezTo>
                  <a:cubicBezTo>
                    <a:pt x="372" y="271"/>
                    <a:pt x="372" y="209"/>
                    <a:pt x="372" y="162"/>
                  </a:cubicBezTo>
                  <a:cubicBezTo>
                    <a:pt x="372" y="100"/>
                    <a:pt x="326" y="38"/>
                    <a:pt x="295" y="23"/>
                  </a:cubicBezTo>
                  <a:cubicBezTo>
                    <a:pt x="270" y="8"/>
                    <a:pt x="24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26"/>
            <p:cNvSpPr/>
            <p:nvPr/>
          </p:nvSpPr>
          <p:spPr>
            <a:xfrm>
              <a:off x="8294888" y="3821825"/>
              <a:ext cx="9325" cy="9100"/>
            </a:xfrm>
            <a:custGeom>
              <a:avLst/>
              <a:gdLst/>
              <a:ahLst/>
              <a:cxnLst/>
              <a:rect l="l" t="t" r="r" b="b"/>
              <a:pathLst>
                <a:path w="373" h="364" extrusionOk="0">
                  <a:moveTo>
                    <a:pt x="217" y="1"/>
                  </a:moveTo>
                  <a:cubicBezTo>
                    <a:pt x="159" y="1"/>
                    <a:pt x="99" y="32"/>
                    <a:pt x="47" y="85"/>
                  </a:cubicBezTo>
                  <a:cubicBezTo>
                    <a:pt x="0" y="116"/>
                    <a:pt x="0" y="162"/>
                    <a:pt x="0" y="209"/>
                  </a:cubicBezTo>
                  <a:cubicBezTo>
                    <a:pt x="16" y="317"/>
                    <a:pt x="109" y="364"/>
                    <a:pt x="202" y="364"/>
                  </a:cubicBezTo>
                  <a:cubicBezTo>
                    <a:pt x="248" y="364"/>
                    <a:pt x="295" y="348"/>
                    <a:pt x="326" y="317"/>
                  </a:cubicBezTo>
                  <a:cubicBezTo>
                    <a:pt x="372" y="271"/>
                    <a:pt x="372" y="209"/>
                    <a:pt x="372" y="162"/>
                  </a:cubicBezTo>
                  <a:cubicBezTo>
                    <a:pt x="372" y="100"/>
                    <a:pt x="326" y="38"/>
                    <a:pt x="295" y="23"/>
                  </a:cubicBezTo>
                  <a:cubicBezTo>
                    <a:pt x="270" y="8"/>
                    <a:pt x="24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26"/>
            <p:cNvSpPr/>
            <p:nvPr/>
          </p:nvSpPr>
          <p:spPr>
            <a:xfrm>
              <a:off x="8102963" y="4166300"/>
              <a:ext cx="10475" cy="10500"/>
            </a:xfrm>
            <a:custGeom>
              <a:avLst/>
              <a:gdLst/>
              <a:ahLst/>
              <a:cxnLst/>
              <a:rect l="l" t="t" r="r" b="b"/>
              <a:pathLst>
                <a:path w="419" h="420" extrusionOk="0">
                  <a:moveTo>
                    <a:pt x="217" y="1"/>
                  </a:moveTo>
                  <a:cubicBezTo>
                    <a:pt x="124" y="1"/>
                    <a:pt x="62" y="47"/>
                    <a:pt x="16" y="125"/>
                  </a:cubicBezTo>
                  <a:cubicBezTo>
                    <a:pt x="0" y="187"/>
                    <a:pt x="0" y="264"/>
                    <a:pt x="31" y="311"/>
                  </a:cubicBezTo>
                  <a:cubicBezTo>
                    <a:pt x="78" y="373"/>
                    <a:pt x="140" y="419"/>
                    <a:pt x="217" y="419"/>
                  </a:cubicBezTo>
                  <a:lnTo>
                    <a:pt x="264" y="419"/>
                  </a:lnTo>
                  <a:cubicBezTo>
                    <a:pt x="326" y="388"/>
                    <a:pt x="372" y="357"/>
                    <a:pt x="388" y="311"/>
                  </a:cubicBezTo>
                  <a:cubicBezTo>
                    <a:pt x="419" y="264"/>
                    <a:pt x="419" y="187"/>
                    <a:pt x="403" y="125"/>
                  </a:cubicBezTo>
                  <a:cubicBezTo>
                    <a:pt x="388" y="47"/>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26"/>
            <p:cNvSpPr/>
            <p:nvPr/>
          </p:nvSpPr>
          <p:spPr>
            <a:xfrm>
              <a:off x="8102963" y="4166300"/>
              <a:ext cx="10475" cy="10500"/>
            </a:xfrm>
            <a:custGeom>
              <a:avLst/>
              <a:gdLst/>
              <a:ahLst/>
              <a:cxnLst/>
              <a:rect l="l" t="t" r="r" b="b"/>
              <a:pathLst>
                <a:path w="419" h="420" extrusionOk="0">
                  <a:moveTo>
                    <a:pt x="217" y="1"/>
                  </a:moveTo>
                  <a:cubicBezTo>
                    <a:pt x="124" y="1"/>
                    <a:pt x="62" y="47"/>
                    <a:pt x="16" y="125"/>
                  </a:cubicBezTo>
                  <a:cubicBezTo>
                    <a:pt x="0" y="187"/>
                    <a:pt x="0" y="264"/>
                    <a:pt x="31" y="311"/>
                  </a:cubicBezTo>
                  <a:cubicBezTo>
                    <a:pt x="78" y="373"/>
                    <a:pt x="140" y="419"/>
                    <a:pt x="217" y="419"/>
                  </a:cubicBezTo>
                  <a:lnTo>
                    <a:pt x="264" y="419"/>
                  </a:lnTo>
                  <a:cubicBezTo>
                    <a:pt x="326" y="388"/>
                    <a:pt x="372" y="357"/>
                    <a:pt x="388" y="311"/>
                  </a:cubicBezTo>
                  <a:cubicBezTo>
                    <a:pt x="419" y="264"/>
                    <a:pt x="419" y="187"/>
                    <a:pt x="403" y="125"/>
                  </a:cubicBezTo>
                  <a:cubicBezTo>
                    <a:pt x="388" y="47"/>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26"/>
            <p:cNvSpPr/>
            <p:nvPr/>
          </p:nvSpPr>
          <p:spPr>
            <a:xfrm>
              <a:off x="8151038" y="4057725"/>
              <a:ext cx="10475" cy="9500"/>
            </a:xfrm>
            <a:custGeom>
              <a:avLst/>
              <a:gdLst/>
              <a:ahLst/>
              <a:cxnLst/>
              <a:rect l="l" t="t" r="r" b="b"/>
              <a:pathLst>
                <a:path w="419" h="380" extrusionOk="0">
                  <a:moveTo>
                    <a:pt x="341" y="1"/>
                  </a:moveTo>
                  <a:lnTo>
                    <a:pt x="295" y="63"/>
                  </a:lnTo>
                  <a:lnTo>
                    <a:pt x="233" y="63"/>
                  </a:lnTo>
                  <a:cubicBezTo>
                    <a:pt x="202" y="55"/>
                    <a:pt x="179" y="51"/>
                    <a:pt x="157" y="51"/>
                  </a:cubicBezTo>
                  <a:cubicBezTo>
                    <a:pt x="136" y="51"/>
                    <a:pt x="117" y="55"/>
                    <a:pt x="93" y="63"/>
                  </a:cubicBezTo>
                  <a:cubicBezTo>
                    <a:pt x="16" y="109"/>
                    <a:pt x="0" y="203"/>
                    <a:pt x="62" y="358"/>
                  </a:cubicBezTo>
                  <a:cubicBezTo>
                    <a:pt x="84" y="369"/>
                    <a:pt x="114" y="380"/>
                    <a:pt x="140" y="380"/>
                  </a:cubicBezTo>
                  <a:cubicBezTo>
                    <a:pt x="151" y="380"/>
                    <a:pt x="162" y="378"/>
                    <a:pt x="171" y="373"/>
                  </a:cubicBezTo>
                  <a:cubicBezTo>
                    <a:pt x="233" y="373"/>
                    <a:pt x="295" y="358"/>
                    <a:pt x="326" y="311"/>
                  </a:cubicBezTo>
                  <a:cubicBezTo>
                    <a:pt x="403" y="265"/>
                    <a:pt x="419" y="141"/>
                    <a:pt x="388" y="63"/>
                  </a:cubicBezTo>
                  <a:lnTo>
                    <a:pt x="3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26"/>
            <p:cNvSpPr/>
            <p:nvPr/>
          </p:nvSpPr>
          <p:spPr>
            <a:xfrm>
              <a:off x="8151038" y="4057725"/>
              <a:ext cx="10475" cy="9500"/>
            </a:xfrm>
            <a:custGeom>
              <a:avLst/>
              <a:gdLst/>
              <a:ahLst/>
              <a:cxnLst/>
              <a:rect l="l" t="t" r="r" b="b"/>
              <a:pathLst>
                <a:path w="419" h="380" extrusionOk="0">
                  <a:moveTo>
                    <a:pt x="341" y="1"/>
                  </a:moveTo>
                  <a:lnTo>
                    <a:pt x="295" y="63"/>
                  </a:lnTo>
                  <a:lnTo>
                    <a:pt x="233" y="63"/>
                  </a:lnTo>
                  <a:cubicBezTo>
                    <a:pt x="202" y="55"/>
                    <a:pt x="179" y="51"/>
                    <a:pt x="157" y="51"/>
                  </a:cubicBezTo>
                  <a:cubicBezTo>
                    <a:pt x="136" y="51"/>
                    <a:pt x="117" y="55"/>
                    <a:pt x="93" y="63"/>
                  </a:cubicBezTo>
                  <a:cubicBezTo>
                    <a:pt x="16" y="109"/>
                    <a:pt x="0" y="203"/>
                    <a:pt x="62" y="358"/>
                  </a:cubicBezTo>
                  <a:cubicBezTo>
                    <a:pt x="84" y="369"/>
                    <a:pt x="114" y="380"/>
                    <a:pt x="140" y="380"/>
                  </a:cubicBezTo>
                  <a:cubicBezTo>
                    <a:pt x="151" y="380"/>
                    <a:pt x="162" y="378"/>
                    <a:pt x="171" y="373"/>
                  </a:cubicBezTo>
                  <a:cubicBezTo>
                    <a:pt x="233" y="373"/>
                    <a:pt x="295" y="358"/>
                    <a:pt x="326" y="311"/>
                  </a:cubicBezTo>
                  <a:cubicBezTo>
                    <a:pt x="403" y="265"/>
                    <a:pt x="419" y="141"/>
                    <a:pt x="388" y="63"/>
                  </a:cubicBezTo>
                  <a:lnTo>
                    <a:pt x="3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26"/>
            <p:cNvSpPr/>
            <p:nvPr/>
          </p:nvSpPr>
          <p:spPr>
            <a:xfrm>
              <a:off x="8109538" y="4195375"/>
              <a:ext cx="10875" cy="8575"/>
            </a:xfrm>
            <a:custGeom>
              <a:avLst/>
              <a:gdLst/>
              <a:ahLst/>
              <a:cxnLst/>
              <a:rect l="l" t="t" r="r" b="b"/>
              <a:pathLst>
                <a:path w="435" h="343" extrusionOk="0">
                  <a:moveTo>
                    <a:pt x="373" y="1"/>
                  </a:moveTo>
                  <a:lnTo>
                    <a:pt x="342" y="32"/>
                  </a:lnTo>
                  <a:cubicBezTo>
                    <a:pt x="332" y="37"/>
                    <a:pt x="323" y="39"/>
                    <a:pt x="315" y="39"/>
                  </a:cubicBezTo>
                  <a:cubicBezTo>
                    <a:pt x="299" y="39"/>
                    <a:pt x="285" y="32"/>
                    <a:pt x="264" y="32"/>
                  </a:cubicBezTo>
                  <a:cubicBezTo>
                    <a:pt x="233" y="16"/>
                    <a:pt x="202" y="9"/>
                    <a:pt x="175" y="9"/>
                  </a:cubicBezTo>
                  <a:cubicBezTo>
                    <a:pt x="148" y="9"/>
                    <a:pt x="125" y="16"/>
                    <a:pt x="109" y="32"/>
                  </a:cubicBezTo>
                  <a:cubicBezTo>
                    <a:pt x="63" y="47"/>
                    <a:pt x="32" y="109"/>
                    <a:pt x="32" y="125"/>
                  </a:cubicBezTo>
                  <a:cubicBezTo>
                    <a:pt x="1" y="202"/>
                    <a:pt x="47" y="264"/>
                    <a:pt x="94" y="296"/>
                  </a:cubicBezTo>
                  <a:cubicBezTo>
                    <a:pt x="140" y="311"/>
                    <a:pt x="187" y="342"/>
                    <a:pt x="249" y="342"/>
                  </a:cubicBezTo>
                  <a:cubicBezTo>
                    <a:pt x="280" y="342"/>
                    <a:pt x="342" y="342"/>
                    <a:pt x="373" y="311"/>
                  </a:cubicBezTo>
                  <a:lnTo>
                    <a:pt x="388" y="311"/>
                  </a:lnTo>
                  <a:lnTo>
                    <a:pt x="388" y="296"/>
                  </a:lnTo>
                  <a:cubicBezTo>
                    <a:pt x="435" y="218"/>
                    <a:pt x="435" y="125"/>
                    <a:pt x="388" y="47"/>
                  </a:cubicBezTo>
                  <a:lnTo>
                    <a:pt x="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26"/>
            <p:cNvSpPr/>
            <p:nvPr/>
          </p:nvSpPr>
          <p:spPr>
            <a:xfrm>
              <a:off x="8109538" y="4195375"/>
              <a:ext cx="10875" cy="8575"/>
            </a:xfrm>
            <a:custGeom>
              <a:avLst/>
              <a:gdLst/>
              <a:ahLst/>
              <a:cxnLst/>
              <a:rect l="l" t="t" r="r" b="b"/>
              <a:pathLst>
                <a:path w="435" h="343" extrusionOk="0">
                  <a:moveTo>
                    <a:pt x="373" y="1"/>
                  </a:moveTo>
                  <a:lnTo>
                    <a:pt x="342" y="32"/>
                  </a:lnTo>
                  <a:cubicBezTo>
                    <a:pt x="332" y="37"/>
                    <a:pt x="323" y="39"/>
                    <a:pt x="315" y="39"/>
                  </a:cubicBezTo>
                  <a:cubicBezTo>
                    <a:pt x="299" y="39"/>
                    <a:pt x="285" y="32"/>
                    <a:pt x="264" y="32"/>
                  </a:cubicBezTo>
                  <a:cubicBezTo>
                    <a:pt x="233" y="16"/>
                    <a:pt x="202" y="9"/>
                    <a:pt x="175" y="9"/>
                  </a:cubicBezTo>
                  <a:cubicBezTo>
                    <a:pt x="148" y="9"/>
                    <a:pt x="125" y="16"/>
                    <a:pt x="109" y="32"/>
                  </a:cubicBezTo>
                  <a:cubicBezTo>
                    <a:pt x="63" y="47"/>
                    <a:pt x="32" y="109"/>
                    <a:pt x="32" y="125"/>
                  </a:cubicBezTo>
                  <a:cubicBezTo>
                    <a:pt x="1" y="202"/>
                    <a:pt x="47" y="264"/>
                    <a:pt x="94" y="296"/>
                  </a:cubicBezTo>
                  <a:cubicBezTo>
                    <a:pt x="140" y="311"/>
                    <a:pt x="187" y="342"/>
                    <a:pt x="249" y="342"/>
                  </a:cubicBezTo>
                  <a:cubicBezTo>
                    <a:pt x="280" y="342"/>
                    <a:pt x="342" y="342"/>
                    <a:pt x="373" y="311"/>
                  </a:cubicBezTo>
                  <a:lnTo>
                    <a:pt x="388" y="311"/>
                  </a:lnTo>
                  <a:lnTo>
                    <a:pt x="388" y="296"/>
                  </a:lnTo>
                  <a:cubicBezTo>
                    <a:pt x="435" y="218"/>
                    <a:pt x="435" y="125"/>
                    <a:pt x="388" y="47"/>
                  </a:cubicBezTo>
                  <a:lnTo>
                    <a:pt x="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26"/>
            <p:cNvSpPr/>
            <p:nvPr/>
          </p:nvSpPr>
          <p:spPr>
            <a:xfrm>
              <a:off x="8150638" y="3851450"/>
              <a:ext cx="10100" cy="10125"/>
            </a:xfrm>
            <a:custGeom>
              <a:avLst/>
              <a:gdLst/>
              <a:ahLst/>
              <a:cxnLst/>
              <a:rect l="l" t="t" r="r" b="b"/>
              <a:pathLst>
                <a:path w="404" h="405" extrusionOk="0">
                  <a:moveTo>
                    <a:pt x="190" y="1"/>
                  </a:moveTo>
                  <a:cubicBezTo>
                    <a:pt x="121" y="1"/>
                    <a:pt x="73" y="22"/>
                    <a:pt x="32" y="63"/>
                  </a:cubicBezTo>
                  <a:cubicBezTo>
                    <a:pt x="16" y="94"/>
                    <a:pt x="1" y="140"/>
                    <a:pt x="1" y="171"/>
                  </a:cubicBezTo>
                  <a:cubicBezTo>
                    <a:pt x="1" y="233"/>
                    <a:pt x="16" y="296"/>
                    <a:pt x="47" y="327"/>
                  </a:cubicBezTo>
                  <a:cubicBezTo>
                    <a:pt x="109" y="373"/>
                    <a:pt x="171" y="404"/>
                    <a:pt x="249" y="404"/>
                  </a:cubicBezTo>
                  <a:cubicBezTo>
                    <a:pt x="280" y="404"/>
                    <a:pt x="326" y="389"/>
                    <a:pt x="357" y="373"/>
                  </a:cubicBezTo>
                  <a:cubicBezTo>
                    <a:pt x="404" y="233"/>
                    <a:pt x="404" y="109"/>
                    <a:pt x="342" y="32"/>
                  </a:cubicBezTo>
                  <a:lnTo>
                    <a:pt x="326" y="16"/>
                  </a:lnTo>
                  <a:lnTo>
                    <a:pt x="311" y="16"/>
                  </a:lnTo>
                  <a:cubicBezTo>
                    <a:pt x="264" y="6"/>
                    <a:pt x="22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26"/>
            <p:cNvSpPr/>
            <p:nvPr/>
          </p:nvSpPr>
          <p:spPr>
            <a:xfrm>
              <a:off x="8150638" y="3851450"/>
              <a:ext cx="10100" cy="10125"/>
            </a:xfrm>
            <a:custGeom>
              <a:avLst/>
              <a:gdLst/>
              <a:ahLst/>
              <a:cxnLst/>
              <a:rect l="l" t="t" r="r" b="b"/>
              <a:pathLst>
                <a:path w="404" h="405" extrusionOk="0">
                  <a:moveTo>
                    <a:pt x="190" y="1"/>
                  </a:moveTo>
                  <a:cubicBezTo>
                    <a:pt x="121" y="1"/>
                    <a:pt x="73" y="22"/>
                    <a:pt x="32" y="63"/>
                  </a:cubicBezTo>
                  <a:cubicBezTo>
                    <a:pt x="16" y="94"/>
                    <a:pt x="1" y="140"/>
                    <a:pt x="1" y="171"/>
                  </a:cubicBezTo>
                  <a:cubicBezTo>
                    <a:pt x="1" y="233"/>
                    <a:pt x="16" y="296"/>
                    <a:pt x="47" y="327"/>
                  </a:cubicBezTo>
                  <a:cubicBezTo>
                    <a:pt x="109" y="373"/>
                    <a:pt x="171" y="404"/>
                    <a:pt x="249" y="404"/>
                  </a:cubicBezTo>
                  <a:cubicBezTo>
                    <a:pt x="280" y="404"/>
                    <a:pt x="326" y="389"/>
                    <a:pt x="357" y="373"/>
                  </a:cubicBezTo>
                  <a:cubicBezTo>
                    <a:pt x="404" y="233"/>
                    <a:pt x="404" y="109"/>
                    <a:pt x="342" y="32"/>
                  </a:cubicBezTo>
                  <a:lnTo>
                    <a:pt x="326" y="16"/>
                  </a:lnTo>
                  <a:lnTo>
                    <a:pt x="311" y="16"/>
                  </a:lnTo>
                  <a:cubicBezTo>
                    <a:pt x="264" y="6"/>
                    <a:pt x="22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26"/>
            <p:cNvSpPr/>
            <p:nvPr/>
          </p:nvSpPr>
          <p:spPr>
            <a:xfrm>
              <a:off x="8181663" y="3856375"/>
              <a:ext cx="9325" cy="9450"/>
            </a:xfrm>
            <a:custGeom>
              <a:avLst/>
              <a:gdLst/>
              <a:ahLst/>
              <a:cxnLst/>
              <a:rect l="l" t="t" r="r" b="b"/>
              <a:pathLst>
                <a:path w="373" h="378" extrusionOk="0">
                  <a:moveTo>
                    <a:pt x="138" y="0"/>
                  </a:moveTo>
                  <a:cubicBezTo>
                    <a:pt x="95" y="0"/>
                    <a:pt x="52" y="13"/>
                    <a:pt x="16" y="36"/>
                  </a:cubicBezTo>
                  <a:lnTo>
                    <a:pt x="0" y="52"/>
                  </a:lnTo>
                  <a:lnTo>
                    <a:pt x="0" y="67"/>
                  </a:lnTo>
                  <a:cubicBezTo>
                    <a:pt x="0" y="192"/>
                    <a:pt x="31" y="285"/>
                    <a:pt x="94" y="362"/>
                  </a:cubicBezTo>
                  <a:lnTo>
                    <a:pt x="109" y="378"/>
                  </a:lnTo>
                  <a:lnTo>
                    <a:pt x="218" y="378"/>
                  </a:lnTo>
                  <a:cubicBezTo>
                    <a:pt x="264" y="378"/>
                    <a:pt x="311" y="362"/>
                    <a:pt x="326" y="347"/>
                  </a:cubicBezTo>
                  <a:cubicBezTo>
                    <a:pt x="357" y="331"/>
                    <a:pt x="373" y="285"/>
                    <a:pt x="373" y="254"/>
                  </a:cubicBezTo>
                  <a:cubicBezTo>
                    <a:pt x="373" y="192"/>
                    <a:pt x="357" y="130"/>
                    <a:pt x="326" y="99"/>
                  </a:cubicBezTo>
                  <a:cubicBezTo>
                    <a:pt x="278" y="32"/>
                    <a:pt x="20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26"/>
            <p:cNvSpPr/>
            <p:nvPr/>
          </p:nvSpPr>
          <p:spPr>
            <a:xfrm>
              <a:off x="8181663" y="3856375"/>
              <a:ext cx="9325" cy="9450"/>
            </a:xfrm>
            <a:custGeom>
              <a:avLst/>
              <a:gdLst/>
              <a:ahLst/>
              <a:cxnLst/>
              <a:rect l="l" t="t" r="r" b="b"/>
              <a:pathLst>
                <a:path w="373" h="378" extrusionOk="0">
                  <a:moveTo>
                    <a:pt x="138" y="0"/>
                  </a:moveTo>
                  <a:cubicBezTo>
                    <a:pt x="95" y="0"/>
                    <a:pt x="52" y="13"/>
                    <a:pt x="16" y="36"/>
                  </a:cubicBezTo>
                  <a:lnTo>
                    <a:pt x="0" y="52"/>
                  </a:lnTo>
                  <a:lnTo>
                    <a:pt x="0" y="67"/>
                  </a:lnTo>
                  <a:cubicBezTo>
                    <a:pt x="0" y="192"/>
                    <a:pt x="31" y="285"/>
                    <a:pt x="94" y="362"/>
                  </a:cubicBezTo>
                  <a:lnTo>
                    <a:pt x="109" y="378"/>
                  </a:lnTo>
                  <a:lnTo>
                    <a:pt x="218" y="378"/>
                  </a:lnTo>
                  <a:cubicBezTo>
                    <a:pt x="264" y="378"/>
                    <a:pt x="311" y="362"/>
                    <a:pt x="326" y="347"/>
                  </a:cubicBezTo>
                  <a:cubicBezTo>
                    <a:pt x="357" y="331"/>
                    <a:pt x="373" y="285"/>
                    <a:pt x="373" y="254"/>
                  </a:cubicBezTo>
                  <a:cubicBezTo>
                    <a:pt x="373" y="192"/>
                    <a:pt x="357" y="130"/>
                    <a:pt x="326" y="99"/>
                  </a:cubicBezTo>
                  <a:cubicBezTo>
                    <a:pt x="278" y="32"/>
                    <a:pt x="20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26"/>
            <p:cNvSpPr/>
            <p:nvPr/>
          </p:nvSpPr>
          <p:spPr>
            <a:xfrm>
              <a:off x="8145988" y="3868525"/>
              <a:ext cx="9725" cy="8550"/>
            </a:xfrm>
            <a:custGeom>
              <a:avLst/>
              <a:gdLst/>
              <a:ahLst/>
              <a:cxnLst/>
              <a:rect l="l" t="t" r="r" b="b"/>
              <a:pathLst>
                <a:path w="389" h="342" extrusionOk="0">
                  <a:moveTo>
                    <a:pt x="218" y="0"/>
                  </a:moveTo>
                  <a:lnTo>
                    <a:pt x="202" y="47"/>
                  </a:lnTo>
                  <a:cubicBezTo>
                    <a:pt x="190" y="43"/>
                    <a:pt x="176" y="41"/>
                    <a:pt x="162" y="41"/>
                  </a:cubicBezTo>
                  <a:cubicBezTo>
                    <a:pt x="125" y="41"/>
                    <a:pt x="85" y="55"/>
                    <a:pt x="63" y="78"/>
                  </a:cubicBezTo>
                  <a:lnTo>
                    <a:pt x="47" y="78"/>
                  </a:lnTo>
                  <a:lnTo>
                    <a:pt x="47" y="93"/>
                  </a:lnTo>
                  <a:cubicBezTo>
                    <a:pt x="1" y="155"/>
                    <a:pt x="16" y="233"/>
                    <a:pt x="78" y="279"/>
                  </a:cubicBezTo>
                  <a:cubicBezTo>
                    <a:pt x="125" y="326"/>
                    <a:pt x="171" y="341"/>
                    <a:pt x="218" y="341"/>
                  </a:cubicBezTo>
                  <a:cubicBezTo>
                    <a:pt x="249" y="341"/>
                    <a:pt x="280" y="341"/>
                    <a:pt x="295" y="326"/>
                  </a:cubicBezTo>
                  <a:cubicBezTo>
                    <a:pt x="357" y="279"/>
                    <a:pt x="388" y="202"/>
                    <a:pt x="373" y="124"/>
                  </a:cubicBezTo>
                  <a:cubicBezTo>
                    <a:pt x="357" y="47"/>
                    <a:pt x="29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26"/>
            <p:cNvSpPr/>
            <p:nvPr/>
          </p:nvSpPr>
          <p:spPr>
            <a:xfrm>
              <a:off x="8145988" y="3868525"/>
              <a:ext cx="9725" cy="8550"/>
            </a:xfrm>
            <a:custGeom>
              <a:avLst/>
              <a:gdLst/>
              <a:ahLst/>
              <a:cxnLst/>
              <a:rect l="l" t="t" r="r" b="b"/>
              <a:pathLst>
                <a:path w="389" h="342" extrusionOk="0">
                  <a:moveTo>
                    <a:pt x="218" y="0"/>
                  </a:moveTo>
                  <a:lnTo>
                    <a:pt x="202" y="47"/>
                  </a:lnTo>
                  <a:cubicBezTo>
                    <a:pt x="190" y="43"/>
                    <a:pt x="176" y="41"/>
                    <a:pt x="162" y="41"/>
                  </a:cubicBezTo>
                  <a:cubicBezTo>
                    <a:pt x="125" y="41"/>
                    <a:pt x="85" y="55"/>
                    <a:pt x="63" y="78"/>
                  </a:cubicBezTo>
                  <a:lnTo>
                    <a:pt x="47" y="78"/>
                  </a:lnTo>
                  <a:lnTo>
                    <a:pt x="47" y="93"/>
                  </a:lnTo>
                  <a:cubicBezTo>
                    <a:pt x="1" y="155"/>
                    <a:pt x="16" y="233"/>
                    <a:pt x="78" y="279"/>
                  </a:cubicBezTo>
                  <a:cubicBezTo>
                    <a:pt x="125" y="326"/>
                    <a:pt x="171" y="341"/>
                    <a:pt x="218" y="341"/>
                  </a:cubicBezTo>
                  <a:cubicBezTo>
                    <a:pt x="249" y="341"/>
                    <a:pt x="280" y="341"/>
                    <a:pt x="295" y="326"/>
                  </a:cubicBezTo>
                  <a:cubicBezTo>
                    <a:pt x="357" y="279"/>
                    <a:pt x="388" y="202"/>
                    <a:pt x="373" y="124"/>
                  </a:cubicBezTo>
                  <a:cubicBezTo>
                    <a:pt x="357" y="47"/>
                    <a:pt x="29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26"/>
            <p:cNvSpPr/>
            <p:nvPr/>
          </p:nvSpPr>
          <p:spPr>
            <a:xfrm>
              <a:off x="8219663" y="3869300"/>
              <a:ext cx="10875" cy="9325"/>
            </a:xfrm>
            <a:custGeom>
              <a:avLst/>
              <a:gdLst/>
              <a:ahLst/>
              <a:cxnLst/>
              <a:rect l="l" t="t" r="r" b="b"/>
              <a:pathLst>
                <a:path w="435" h="373" extrusionOk="0">
                  <a:moveTo>
                    <a:pt x="202" y="0"/>
                  </a:moveTo>
                  <a:cubicBezTo>
                    <a:pt x="171" y="0"/>
                    <a:pt x="140" y="16"/>
                    <a:pt x="93" y="16"/>
                  </a:cubicBezTo>
                  <a:lnTo>
                    <a:pt x="78" y="16"/>
                  </a:lnTo>
                  <a:lnTo>
                    <a:pt x="62" y="47"/>
                  </a:lnTo>
                  <a:cubicBezTo>
                    <a:pt x="31" y="93"/>
                    <a:pt x="0" y="171"/>
                    <a:pt x="47" y="248"/>
                  </a:cubicBezTo>
                  <a:cubicBezTo>
                    <a:pt x="62" y="310"/>
                    <a:pt x="124" y="372"/>
                    <a:pt x="202" y="372"/>
                  </a:cubicBezTo>
                  <a:lnTo>
                    <a:pt x="218" y="372"/>
                  </a:lnTo>
                  <a:cubicBezTo>
                    <a:pt x="295" y="372"/>
                    <a:pt x="357" y="326"/>
                    <a:pt x="388" y="248"/>
                  </a:cubicBezTo>
                  <a:cubicBezTo>
                    <a:pt x="435" y="202"/>
                    <a:pt x="404" y="140"/>
                    <a:pt x="373" y="78"/>
                  </a:cubicBezTo>
                  <a:cubicBezTo>
                    <a:pt x="326" y="16"/>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26"/>
            <p:cNvSpPr/>
            <p:nvPr/>
          </p:nvSpPr>
          <p:spPr>
            <a:xfrm>
              <a:off x="8219663" y="3869300"/>
              <a:ext cx="10875" cy="9325"/>
            </a:xfrm>
            <a:custGeom>
              <a:avLst/>
              <a:gdLst/>
              <a:ahLst/>
              <a:cxnLst/>
              <a:rect l="l" t="t" r="r" b="b"/>
              <a:pathLst>
                <a:path w="435" h="373" extrusionOk="0">
                  <a:moveTo>
                    <a:pt x="202" y="0"/>
                  </a:moveTo>
                  <a:cubicBezTo>
                    <a:pt x="171" y="0"/>
                    <a:pt x="140" y="16"/>
                    <a:pt x="93" y="16"/>
                  </a:cubicBezTo>
                  <a:lnTo>
                    <a:pt x="78" y="16"/>
                  </a:lnTo>
                  <a:lnTo>
                    <a:pt x="62" y="47"/>
                  </a:lnTo>
                  <a:cubicBezTo>
                    <a:pt x="31" y="93"/>
                    <a:pt x="0" y="171"/>
                    <a:pt x="47" y="248"/>
                  </a:cubicBezTo>
                  <a:cubicBezTo>
                    <a:pt x="62" y="310"/>
                    <a:pt x="124" y="372"/>
                    <a:pt x="202" y="372"/>
                  </a:cubicBezTo>
                  <a:lnTo>
                    <a:pt x="218" y="372"/>
                  </a:lnTo>
                  <a:cubicBezTo>
                    <a:pt x="295" y="372"/>
                    <a:pt x="357" y="326"/>
                    <a:pt x="388" y="248"/>
                  </a:cubicBezTo>
                  <a:cubicBezTo>
                    <a:pt x="435" y="202"/>
                    <a:pt x="404" y="140"/>
                    <a:pt x="373" y="78"/>
                  </a:cubicBezTo>
                  <a:cubicBezTo>
                    <a:pt x="326" y="16"/>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26"/>
            <p:cNvSpPr/>
            <p:nvPr/>
          </p:nvSpPr>
          <p:spPr>
            <a:xfrm>
              <a:off x="8012613" y="3797425"/>
              <a:ext cx="451350" cy="479025"/>
            </a:xfrm>
            <a:custGeom>
              <a:avLst/>
              <a:gdLst/>
              <a:ahLst/>
              <a:cxnLst/>
              <a:rect l="l" t="t" r="r" b="b"/>
              <a:pathLst>
                <a:path w="18054" h="19161" extrusionOk="0">
                  <a:moveTo>
                    <a:pt x="10221" y="549"/>
                  </a:moveTo>
                  <a:lnTo>
                    <a:pt x="10252" y="564"/>
                  </a:lnTo>
                  <a:cubicBezTo>
                    <a:pt x="10330" y="673"/>
                    <a:pt x="10330" y="828"/>
                    <a:pt x="10252" y="906"/>
                  </a:cubicBezTo>
                  <a:cubicBezTo>
                    <a:pt x="10190" y="937"/>
                    <a:pt x="10128" y="952"/>
                    <a:pt x="10066" y="952"/>
                  </a:cubicBezTo>
                  <a:cubicBezTo>
                    <a:pt x="10019" y="952"/>
                    <a:pt x="9957" y="921"/>
                    <a:pt x="9911" y="875"/>
                  </a:cubicBezTo>
                  <a:cubicBezTo>
                    <a:pt x="9880" y="828"/>
                    <a:pt x="9864" y="766"/>
                    <a:pt x="9880" y="704"/>
                  </a:cubicBezTo>
                  <a:cubicBezTo>
                    <a:pt x="9895" y="642"/>
                    <a:pt x="9942" y="595"/>
                    <a:pt x="9988" y="564"/>
                  </a:cubicBezTo>
                  <a:cubicBezTo>
                    <a:pt x="10035" y="549"/>
                    <a:pt x="10066" y="549"/>
                    <a:pt x="10113" y="549"/>
                  </a:cubicBezTo>
                  <a:close/>
                  <a:moveTo>
                    <a:pt x="11524" y="977"/>
                  </a:moveTo>
                  <a:cubicBezTo>
                    <a:pt x="11550" y="977"/>
                    <a:pt x="11577" y="984"/>
                    <a:pt x="11601" y="999"/>
                  </a:cubicBezTo>
                  <a:cubicBezTo>
                    <a:pt x="11648" y="1030"/>
                    <a:pt x="11679" y="1076"/>
                    <a:pt x="11679" y="1138"/>
                  </a:cubicBezTo>
                  <a:cubicBezTo>
                    <a:pt x="11695" y="1185"/>
                    <a:pt x="11679" y="1247"/>
                    <a:pt x="11648" y="1293"/>
                  </a:cubicBezTo>
                  <a:cubicBezTo>
                    <a:pt x="11601" y="1324"/>
                    <a:pt x="11570" y="1340"/>
                    <a:pt x="11508" y="1340"/>
                  </a:cubicBezTo>
                  <a:cubicBezTo>
                    <a:pt x="11415" y="1340"/>
                    <a:pt x="11307" y="1293"/>
                    <a:pt x="11338" y="1185"/>
                  </a:cubicBezTo>
                  <a:cubicBezTo>
                    <a:pt x="11307" y="1154"/>
                    <a:pt x="11338" y="1092"/>
                    <a:pt x="11369" y="1061"/>
                  </a:cubicBezTo>
                  <a:cubicBezTo>
                    <a:pt x="11411" y="1008"/>
                    <a:pt x="11467" y="977"/>
                    <a:pt x="11524" y="977"/>
                  </a:cubicBezTo>
                  <a:close/>
                  <a:moveTo>
                    <a:pt x="8794" y="161"/>
                  </a:moveTo>
                  <a:cubicBezTo>
                    <a:pt x="8903" y="161"/>
                    <a:pt x="9244" y="177"/>
                    <a:pt x="9353" y="440"/>
                  </a:cubicBezTo>
                  <a:cubicBezTo>
                    <a:pt x="9368" y="471"/>
                    <a:pt x="9399" y="518"/>
                    <a:pt x="9399" y="564"/>
                  </a:cubicBezTo>
                  <a:cubicBezTo>
                    <a:pt x="9399" y="875"/>
                    <a:pt x="9182" y="1154"/>
                    <a:pt x="8872" y="1247"/>
                  </a:cubicBezTo>
                  <a:cubicBezTo>
                    <a:pt x="8484" y="1371"/>
                    <a:pt x="8050" y="1417"/>
                    <a:pt x="7647" y="1417"/>
                  </a:cubicBezTo>
                  <a:lnTo>
                    <a:pt x="7414" y="1417"/>
                  </a:lnTo>
                  <a:cubicBezTo>
                    <a:pt x="7274" y="1402"/>
                    <a:pt x="7088" y="1386"/>
                    <a:pt x="6980" y="1231"/>
                  </a:cubicBezTo>
                  <a:cubicBezTo>
                    <a:pt x="6840" y="1014"/>
                    <a:pt x="6964" y="719"/>
                    <a:pt x="7166" y="595"/>
                  </a:cubicBezTo>
                  <a:cubicBezTo>
                    <a:pt x="7631" y="208"/>
                    <a:pt x="8251" y="161"/>
                    <a:pt x="8686" y="161"/>
                  </a:cubicBezTo>
                  <a:close/>
                  <a:moveTo>
                    <a:pt x="5707" y="2139"/>
                  </a:moveTo>
                  <a:cubicBezTo>
                    <a:pt x="5742" y="2139"/>
                    <a:pt x="5783" y="2146"/>
                    <a:pt x="5832" y="2162"/>
                  </a:cubicBezTo>
                  <a:lnTo>
                    <a:pt x="5847" y="2177"/>
                  </a:lnTo>
                  <a:cubicBezTo>
                    <a:pt x="5925" y="2270"/>
                    <a:pt x="5925" y="2394"/>
                    <a:pt x="5894" y="2488"/>
                  </a:cubicBezTo>
                  <a:lnTo>
                    <a:pt x="5894" y="2503"/>
                  </a:lnTo>
                  <a:lnTo>
                    <a:pt x="5878" y="2503"/>
                  </a:lnTo>
                  <a:cubicBezTo>
                    <a:pt x="5847" y="2534"/>
                    <a:pt x="5801" y="2550"/>
                    <a:pt x="5770" y="2550"/>
                  </a:cubicBezTo>
                  <a:cubicBezTo>
                    <a:pt x="5692" y="2550"/>
                    <a:pt x="5630" y="2534"/>
                    <a:pt x="5568" y="2472"/>
                  </a:cubicBezTo>
                  <a:cubicBezTo>
                    <a:pt x="5537" y="2425"/>
                    <a:pt x="5522" y="2379"/>
                    <a:pt x="5522" y="2317"/>
                  </a:cubicBezTo>
                  <a:cubicBezTo>
                    <a:pt x="5522" y="2270"/>
                    <a:pt x="5537" y="2239"/>
                    <a:pt x="5553" y="2193"/>
                  </a:cubicBezTo>
                  <a:cubicBezTo>
                    <a:pt x="5593" y="2163"/>
                    <a:pt x="5640" y="2139"/>
                    <a:pt x="5707" y="2139"/>
                  </a:cubicBezTo>
                  <a:close/>
                  <a:moveTo>
                    <a:pt x="6908" y="2362"/>
                  </a:moveTo>
                  <a:cubicBezTo>
                    <a:pt x="6977" y="2362"/>
                    <a:pt x="7043" y="2393"/>
                    <a:pt x="7088" y="2457"/>
                  </a:cubicBezTo>
                  <a:cubicBezTo>
                    <a:pt x="7135" y="2488"/>
                    <a:pt x="7135" y="2550"/>
                    <a:pt x="7135" y="2612"/>
                  </a:cubicBezTo>
                  <a:cubicBezTo>
                    <a:pt x="7135" y="2643"/>
                    <a:pt x="7119" y="2689"/>
                    <a:pt x="7088" y="2705"/>
                  </a:cubicBezTo>
                  <a:cubicBezTo>
                    <a:pt x="7073" y="2720"/>
                    <a:pt x="7026" y="2736"/>
                    <a:pt x="6980" y="2736"/>
                  </a:cubicBezTo>
                  <a:lnTo>
                    <a:pt x="6871" y="2736"/>
                  </a:lnTo>
                  <a:lnTo>
                    <a:pt x="6856" y="2720"/>
                  </a:lnTo>
                  <a:cubicBezTo>
                    <a:pt x="6778" y="2643"/>
                    <a:pt x="6762" y="2534"/>
                    <a:pt x="6762" y="2425"/>
                  </a:cubicBezTo>
                  <a:lnTo>
                    <a:pt x="6762" y="2410"/>
                  </a:lnTo>
                  <a:cubicBezTo>
                    <a:pt x="6808" y="2378"/>
                    <a:pt x="6858" y="2362"/>
                    <a:pt x="6908" y="2362"/>
                  </a:cubicBezTo>
                  <a:close/>
                  <a:moveTo>
                    <a:pt x="4605" y="1601"/>
                  </a:moveTo>
                  <a:cubicBezTo>
                    <a:pt x="4651" y="1601"/>
                    <a:pt x="4696" y="1632"/>
                    <a:pt x="4715" y="1681"/>
                  </a:cubicBezTo>
                  <a:cubicBezTo>
                    <a:pt x="4762" y="1759"/>
                    <a:pt x="4746" y="1836"/>
                    <a:pt x="4669" y="1883"/>
                  </a:cubicBezTo>
                  <a:cubicBezTo>
                    <a:pt x="4638" y="1883"/>
                    <a:pt x="4064" y="2239"/>
                    <a:pt x="3598" y="2736"/>
                  </a:cubicBezTo>
                  <a:cubicBezTo>
                    <a:pt x="3583" y="2767"/>
                    <a:pt x="3536" y="2782"/>
                    <a:pt x="3505" y="2782"/>
                  </a:cubicBezTo>
                  <a:cubicBezTo>
                    <a:pt x="3459" y="2782"/>
                    <a:pt x="3428" y="2767"/>
                    <a:pt x="3397" y="2736"/>
                  </a:cubicBezTo>
                  <a:cubicBezTo>
                    <a:pt x="3350" y="2689"/>
                    <a:pt x="3350" y="2581"/>
                    <a:pt x="3397" y="2534"/>
                  </a:cubicBezTo>
                  <a:cubicBezTo>
                    <a:pt x="3909" y="2022"/>
                    <a:pt x="4514" y="1650"/>
                    <a:pt x="4529" y="1635"/>
                  </a:cubicBezTo>
                  <a:cubicBezTo>
                    <a:pt x="4552" y="1612"/>
                    <a:pt x="4579" y="1601"/>
                    <a:pt x="4605" y="1601"/>
                  </a:cubicBezTo>
                  <a:close/>
                  <a:moveTo>
                    <a:pt x="5553" y="2829"/>
                  </a:moveTo>
                  <a:cubicBezTo>
                    <a:pt x="5630" y="2829"/>
                    <a:pt x="5692" y="2891"/>
                    <a:pt x="5708" y="2968"/>
                  </a:cubicBezTo>
                  <a:cubicBezTo>
                    <a:pt x="5723" y="3046"/>
                    <a:pt x="5692" y="3123"/>
                    <a:pt x="5630" y="3170"/>
                  </a:cubicBezTo>
                  <a:cubicBezTo>
                    <a:pt x="5615" y="3185"/>
                    <a:pt x="5568" y="3185"/>
                    <a:pt x="5553" y="3185"/>
                  </a:cubicBezTo>
                  <a:cubicBezTo>
                    <a:pt x="5491" y="3185"/>
                    <a:pt x="5460" y="3170"/>
                    <a:pt x="5413" y="3123"/>
                  </a:cubicBezTo>
                  <a:cubicBezTo>
                    <a:pt x="5367" y="3077"/>
                    <a:pt x="5336" y="2999"/>
                    <a:pt x="5382" y="2922"/>
                  </a:cubicBezTo>
                  <a:cubicBezTo>
                    <a:pt x="5429" y="2891"/>
                    <a:pt x="5491" y="2875"/>
                    <a:pt x="5553" y="2875"/>
                  </a:cubicBezTo>
                  <a:lnTo>
                    <a:pt x="5553" y="2829"/>
                  </a:lnTo>
                  <a:close/>
                  <a:moveTo>
                    <a:pt x="8484" y="2875"/>
                  </a:moveTo>
                  <a:cubicBezTo>
                    <a:pt x="8562" y="2875"/>
                    <a:pt x="8624" y="2922"/>
                    <a:pt x="8655" y="2953"/>
                  </a:cubicBezTo>
                  <a:cubicBezTo>
                    <a:pt x="8701" y="2999"/>
                    <a:pt x="8717" y="3077"/>
                    <a:pt x="8670" y="3123"/>
                  </a:cubicBezTo>
                  <a:cubicBezTo>
                    <a:pt x="8639" y="3185"/>
                    <a:pt x="8577" y="3247"/>
                    <a:pt x="8500" y="3247"/>
                  </a:cubicBezTo>
                  <a:lnTo>
                    <a:pt x="8484" y="3247"/>
                  </a:lnTo>
                  <a:cubicBezTo>
                    <a:pt x="8406" y="3247"/>
                    <a:pt x="8360" y="3185"/>
                    <a:pt x="8329" y="3123"/>
                  </a:cubicBezTo>
                  <a:cubicBezTo>
                    <a:pt x="8313" y="3046"/>
                    <a:pt x="8313" y="2968"/>
                    <a:pt x="8344" y="2922"/>
                  </a:cubicBezTo>
                  <a:lnTo>
                    <a:pt x="8360" y="2891"/>
                  </a:lnTo>
                  <a:lnTo>
                    <a:pt x="8391" y="2891"/>
                  </a:lnTo>
                  <a:cubicBezTo>
                    <a:pt x="8406" y="2875"/>
                    <a:pt x="8437" y="2875"/>
                    <a:pt x="8484" y="2875"/>
                  </a:cubicBezTo>
                  <a:close/>
                  <a:moveTo>
                    <a:pt x="12368" y="2873"/>
                  </a:moveTo>
                  <a:cubicBezTo>
                    <a:pt x="12376" y="2873"/>
                    <a:pt x="12384" y="2874"/>
                    <a:pt x="12392" y="2875"/>
                  </a:cubicBezTo>
                  <a:cubicBezTo>
                    <a:pt x="12703" y="2922"/>
                    <a:pt x="13245" y="3185"/>
                    <a:pt x="13276" y="3201"/>
                  </a:cubicBezTo>
                  <a:cubicBezTo>
                    <a:pt x="13354" y="3247"/>
                    <a:pt x="13370" y="3325"/>
                    <a:pt x="13323" y="3418"/>
                  </a:cubicBezTo>
                  <a:cubicBezTo>
                    <a:pt x="13292" y="3480"/>
                    <a:pt x="13245" y="3496"/>
                    <a:pt x="13183" y="3496"/>
                  </a:cubicBezTo>
                  <a:cubicBezTo>
                    <a:pt x="13168" y="3496"/>
                    <a:pt x="13152" y="3496"/>
                    <a:pt x="13137" y="3480"/>
                  </a:cubicBezTo>
                  <a:cubicBezTo>
                    <a:pt x="12982" y="3403"/>
                    <a:pt x="12563" y="3201"/>
                    <a:pt x="12330" y="3170"/>
                  </a:cubicBezTo>
                  <a:cubicBezTo>
                    <a:pt x="12268" y="3139"/>
                    <a:pt x="12206" y="3077"/>
                    <a:pt x="12222" y="2999"/>
                  </a:cubicBezTo>
                  <a:cubicBezTo>
                    <a:pt x="12236" y="2930"/>
                    <a:pt x="12299" y="2873"/>
                    <a:pt x="12368" y="2873"/>
                  </a:cubicBezTo>
                  <a:close/>
                  <a:moveTo>
                    <a:pt x="11820" y="3322"/>
                  </a:moveTo>
                  <a:cubicBezTo>
                    <a:pt x="11830" y="3322"/>
                    <a:pt x="11840" y="3323"/>
                    <a:pt x="11850" y="3325"/>
                  </a:cubicBezTo>
                  <a:cubicBezTo>
                    <a:pt x="12051" y="3356"/>
                    <a:pt x="12237" y="3418"/>
                    <a:pt x="12408" y="3480"/>
                  </a:cubicBezTo>
                  <a:cubicBezTo>
                    <a:pt x="12470" y="3511"/>
                    <a:pt x="12517" y="3589"/>
                    <a:pt x="12501" y="3666"/>
                  </a:cubicBezTo>
                  <a:cubicBezTo>
                    <a:pt x="12470" y="3728"/>
                    <a:pt x="12408" y="3775"/>
                    <a:pt x="12361" y="3775"/>
                  </a:cubicBezTo>
                  <a:lnTo>
                    <a:pt x="12299" y="3775"/>
                  </a:lnTo>
                  <a:cubicBezTo>
                    <a:pt x="12144" y="3713"/>
                    <a:pt x="11974" y="3651"/>
                    <a:pt x="11803" y="3635"/>
                  </a:cubicBezTo>
                  <a:cubicBezTo>
                    <a:pt x="11726" y="3620"/>
                    <a:pt x="11679" y="3542"/>
                    <a:pt x="11679" y="3434"/>
                  </a:cubicBezTo>
                  <a:cubicBezTo>
                    <a:pt x="11693" y="3366"/>
                    <a:pt x="11753" y="3322"/>
                    <a:pt x="11820" y="3322"/>
                  </a:cubicBezTo>
                  <a:close/>
                  <a:moveTo>
                    <a:pt x="2232" y="4252"/>
                  </a:moveTo>
                  <a:cubicBezTo>
                    <a:pt x="2279" y="4252"/>
                    <a:pt x="2317" y="4270"/>
                    <a:pt x="2327" y="4318"/>
                  </a:cubicBezTo>
                  <a:lnTo>
                    <a:pt x="2311" y="4349"/>
                  </a:lnTo>
                  <a:cubicBezTo>
                    <a:pt x="2327" y="4364"/>
                    <a:pt x="2327" y="4395"/>
                    <a:pt x="2327" y="4411"/>
                  </a:cubicBezTo>
                  <a:cubicBezTo>
                    <a:pt x="2358" y="4488"/>
                    <a:pt x="2296" y="4550"/>
                    <a:pt x="2234" y="4566"/>
                  </a:cubicBezTo>
                  <a:lnTo>
                    <a:pt x="2218" y="4566"/>
                  </a:lnTo>
                  <a:cubicBezTo>
                    <a:pt x="2156" y="4566"/>
                    <a:pt x="2094" y="4519"/>
                    <a:pt x="2079" y="4473"/>
                  </a:cubicBezTo>
                  <a:cubicBezTo>
                    <a:pt x="2063" y="4395"/>
                    <a:pt x="2079" y="4318"/>
                    <a:pt x="2141" y="4271"/>
                  </a:cubicBezTo>
                  <a:cubicBezTo>
                    <a:pt x="2171" y="4259"/>
                    <a:pt x="2203" y="4252"/>
                    <a:pt x="2232" y="4252"/>
                  </a:cubicBezTo>
                  <a:close/>
                  <a:moveTo>
                    <a:pt x="6452" y="2937"/>
                  </a:moveTo>
                  <a:cubicBezTo>
                    <a:pt x="6530" y="2953"/>
                    <a:pt x="6576" y="3015"/>
                    <a:pt x="6561" y="3092"/>
                  </a:cubicBezTo>
                  <a:lnTo>
                    <a:pt x="6530" y="3356"/>
                  </a:lnTo>
                  <a:cubicBezTo>
                    <a:pt x="6654" y="3247"/>
                    <a:pt x="6809" y="3123"/>
                    <a:pt x="6949" y="2984"/>
                  </a:cubicBezTo>
                  <a:cubicBezTo>
                    <a:pt x="6987" y="2961"/>
                    <a:pt x="7026" y="2949"/>
                    <a:pt x="7063" y="2949"/>
                  </a:cubicBezTo>
                  <a:cubicBezTo>
                    <a:pt x="7100" y="2949"/>
                    <a:pt x="7135" y="2961"/>
                    <a:pt x="7166" y="2984"/>
                  </a:cubicBezTo>
                  <a:cubicBezTo>
                    <a:pt x="7228" y="3061"/>
                    <a:pt x="7228" y="3139"/>
                    <a:pt x="7166" y="3201"/>
                  </a:cubicBezTo>
                  <a:cubicBezTo>
                    <a:pt x="6964" y="3372"/>
                    <a:pt x="6778" y="3527"/>
                    <a:pt x="6576" y="3682"/>
                  </a:cubicBezTo>
                  <a:cubicBezTo>
                    <a:pt x="6762" y="3713"/>
                    <a:pt x="6949" y="3728"/>
                    <a:pt x="7150" y="3728"/>
                  </a:cubicBezTo>
                  <a:cubicBezTo>
                    <a:pt x="7228" y="3728"/>
                    <a:pt x="7274" y="3806"/>
                    <a:pt x="7274" y="3883"/>
                  </a:cubicBezTo>
                  <a:cubicBezTo>
                    <a:pt x="7274" y="3961"/>
                    <a:pt x="7228" y="4023"/>
                    <a:pt x="7150" y="4023"/>
                  </a:cubicBezTo>
                  <a:cubicBezTo>
                    <a:pt x="6918" y="3992"/>
                    <a:pt x="6700" y="3992"/>
                    <a:pt x="6468" y="3976"/>
                  </a:cubicBezTo>
                  <a:lnTo>
                    <a:pt x="6406" y="4504"/>
                  </a:lnTo>
                  <a:cubicBezTo>
                    <a:pt x="6406" y="4581"/>
                    <a:pt x="6344" y="4643"/>
                    <a:pt x="6266" y="4643"/>
                  </a:cubicBezTo>
                  <a:lnTo>
                    <a:pt x="6251" y="4643"/>
                  </a:lnTo>
                  <a:cubicBezTo>
                    <a:pt x="6158" y="4643"/>
                    <a:pt x="6111" y="4566"/>
                    <a:pt x="6111" y="4488"/>
                  </a:cubicBezTo>
                  <a:lnTo>
                    <a:pt x="6173" y="4023"/>
                  </a:lnTo>
                  <a:lnTo>
                    <a:pt x="6173" y="4023"/>
                  </a:lnTo>
                  <a:cubicBezTo>
                    <a:pt x="5987" y="4163"/>
                    <a:pt x="5785" y="4287"/>
                    <a:pt x="5568" y="4411"/>
                  </a:cubicBezTo>
                  <a:cubicBezTo>
                    <a:pt x="5553" y="4426"/>
                    <a:pt x="5522" y="4426"/>
                    <a:pt x="5491" y="4426"/>
                  </a:cubicBezTo>
                  <a:cubicBezTo>
                    <a:pt x="5460" y="4426"/>
                    <a:pt x="5398" y="4395"/>
                    <a:pt x="5382" y="4349"/>
                  </a:cubicBezTo>
                  <a:cubicBezTo>
                    <a:pt x="5336" y="4287"/>
                    <a:pt x="5367" y="4194"/>
                    <a:pt x="5444" y="4163"/>
                  </a:cubicBezTo>
                  <a:cubicBezTo>
                    <a:pt x="5553" y="4085"/>
                    <a:pt x="5646" y="4023"/>
                    <a:pt x="5770" y="3945"/>
                  </a:cubicBezTo>
                  <a:cubicBezTo>
                    <a:pt x="5692" y="3945"/>
                    <a:pt x="5615" y="3930"/>
                    <a:pt x="5537" y="3930"/>
                  </a:cubicBezTo>
                  <a:cubicBezTo>
                    <a:pt x="5460" y="3930"/>
                    <a:pt x="5398" y="3852"/>
                    <a:pt x="5398" y="3775"/>
                  </a:cubicBezTo>
                  <a:cubicBezTo>
                    <a:pt x="5398" y="3697"/>
                    <a:pt x="5475" y="3635"/>
                    <a:pt x="5553" y="3635"/>
                  </a:cubicBezTo>
                  <a:cubicBezTo>
                    <a:pt x="5770" y="3651"/>
                    <a:pt x="5956" y="3666"/>
                    <a:pt x="6158" y="3697"/>
                  </a:cubicBezTo>
                  <a:cubicBezTo>
                    <a:pt x="6173" y="3666"/>
                    <a:pt x="6220" y="3651"/>
                    <a:pt x="6235" y="3635"/>
                  </a:cubicBezTo>
                  <a:lnTo>
                    <a:pt x="6297" y="3077"/>
                  </a:lnTo>
                  <a:cubicBezTo>
                    <a:pt x="6297" y="2968"/>
                    <a:pt x="6359" y="2937"/>
                    <a:pt x="6452" y="2937"/>
                  </a:cubicBezTo>
                  <a:close/>
                  <a:moveTo>
                    <a:pt x="16193" y="4709"/>
                  </a:moveTo>
                  <a:cubicBezTo>
                    <a:pt x="16280" y="4709"/>
                    <a:pt x="16371" y="4754"/>
                    <a:pt x="16425" y="4829"/>
                  </a:cubicBezTo>
                  <a:cubicBezTo>
                    <a:pt x="16440" y="4876"/>
                    <a:pt x="16471" y="4907"/>
                    <a:pt x="16471" y="4954"/>
                  </a:cubicBezTo>
                  <a:cubicBezTo>
                    <a:pt x="16471" y="5016"/>
                    <a:pt x="16425" y="5078"/>
                    <a:pt x="16363" y="5124"/>
                  </a:cubicBezTo>
                  <a:cubicBezTo>
                    <a:pt x="16316" y="5140"/>
                    <a:pt x="16270" y="5171"/>
                    <a:pt x="16208" y="5171"/>
                  </a:cubicBezTo>
                  <a:cubicBezTo>
                    <a:pt x="16115" y="5171"/>
                    <a:pt x="16037" y="5124"/>
                    <a:pt x="16006" y="5062"/>
                  </a:cubicBezTo>
                  <a:cubicBezTo>
                    <a:pt x="15960" y="5016"/>
                    <a:pt x="15944" y="4954"/>
                    <a:pt x="15960" y="4892"/>
                  </a:cubicBezTo>
                  <a:cubicBezTo>
                    <a:pt x="15975" y="4814"/>
                    <a:pt x="16022" y="4783"/>
                    <a:pt x="16084" y="4736"/>
                  </a:cubicBezTo>
                  <a:cubicBezTo>
                    <a:pt x="16117" y="4717"/>
                    <a:pt x="16154" y="4709"/>
                    <a:pt x="16193" y="4709"/>
                  </a:cubicBezTo>
                  <a:close/>
                  <a:moveTo>
                    <a:pt x="9279" y="5041"/>
                  </a:moveTo>
                  <a:cubicBezTo>
                    <a:pt x="9335" y="5041"/>
                    <a:pt x="9387" y="5052"/>
                    <a:pt x="9430" y="5078"/>
                  </a:cubicBezTo>
                  <a:cubicBezTo>
                    <a:pt x="9492" y="5140"/>
                    <a:pt x="9508" y="5217"/>
                    <a:pt x="9492" y="5295"/>
                  </a:cubicBezTo>
                  <a:cubicBezTo>
                    <a:pt x="9477" y="5372"/>
                    <a:pt x="9399" y="5434"/>
                    <a:pt x="9322" y="5434"/>
                  </a:cubicBezTo>
                  <a:cubicBezTo>
                    <a:pt x="9244" y="5434"/>
                    <a:pt x="9182" y="5403"/>
                    <a:pt x="9135" y="5326"/>
                  </a:cubicBezTo>
                  <a:cubicBezTo>
                    <a:pt x="9104" y="5248"/>
                    <a:pt x="9104" y="5140"/>
                    <a:pt x="9120" y="5078"/>
                  </a:cubicBezTo>
                  <a:lnTo>
                    <a:pt x="9120" y="5062"/>
                  </a:lnTo>
                  <a:lnTo>
                    <a:pt x="9135" y="5062"/>
                  </a:lnTo>
                  <a:cubicBezTo>
                    <a:pt x="9184" y="5048"/>
                    <a:pt x="9233" y="5041"/>
                    <a:pt x="9279" y="5041"/>
                  </a:cubicBezTo>
                  <a:close/>
                  <a:moveTo>
                    <a:pt x="6623" y="5357"/>
                  </a:moveTo>
                  <a:cubicBezTo>
                    <a:pt x="6654" y="5357"/>
                    <a:pt x="6700" y="5357"/>
                    <a:pt x="6731" y="5372"/>
                  </a:cubicBezTo>
                  <a:cubicBezTo>
                    <a:pt x="6778" y="5372"/>
                    <a:pt x="6793" y="5419"/>
                    <a:pt x="6793" y="5450"/>
                  </a:cubicBezTo>
                  <a:cubicBezTo>
                    <a:pt x="6793" y="5496"/>
                    <a:pt x="6793" y="5512"/>
                    <a:pt x="6778" y="5527"/>
                  </a:cubicBezTo>
                  <a:cubicBezTo>
                    <a:pt x="6700" y="5667"/>
                    <a:pt x="6561" y="5760"/>
                    <a:pt x="6406" y="5807"/>
                  </a:cubicBezTo>
                  <a:lnTo>
                    <a:pt x="6390" y="5807"/>
                  </a:lnTo>
                  <a:lnTo>
                    <a:pt x="6375" y="5791"/>
                  </a:lnTo>
                  <a:cubicBezTo>
                    <a:pt x="6266" y="5714"/>
                    <a:pt x="6313" y="5558"/>
                    <a:pt x="6375" y="5481"/>
                  </a:cubicBezTo>
                  <a:cubicBezTo>
                    <a:pt x="6421" y="5403"/>
                    <a:pt x="6530" y="5357"/>
                    <a:pt x="6623" y="5357"/>
                  </a:cubicBezTo>
                  <a:close/>
                  <a:moveTo>
                    <a:pt x="7718" y="5506"/>
                  </a:moveTo>
                  <a:cubicBezTo>
                    <a:pt x="7741" y="5506"/>
                    <a:pt x="7764" y="5508"/>
                    <a:pt x="7786" y="5512"/>
                  </a:cubicBezTo>
                  <a:lnTo>
                    <a:pt x="7817" y="5512"/>
                  </a:lnTo>
                  <a:lnTo>
                    <a:pt x="7817" y="5558"/>
                  </a:lnTo>
                  <a:cubicBezTo>
                    <a:pt x="7848" y="5651"/>
                    <a:pt x="7786" y="5745"/>
                    <a:pt x="7724" y="5807"/>
                  </a:cubicBezTo>
                  <a:cubicBezTo>
                    <a:pt x="7647" y="5838"/>
                    <a:pt x="7569" y="5853"/>
                    <a:pt x="7491" y="5884"/>
                  </a:cubicBezTo>
                  <a:lnTo>
                    <a:pt x="7445" y="5884"/>
                  </a:lnTo>
                  <a:lnTo>
                    <a:pt x="7429" y="5838"/>
                  </a:lnTo>
                  <a:cubicBezTo>
                    <a:pt x="7398" y="5760"/>
                    <a:pt x="7429" y="5651"/>
                    <a:pt x="7507" y="5574"/>
                  </a:cubicBezTo>
                  <a:cubicBezTo>
                    <a:pt x="7566" y="5527"/>
                    <a:pt x="7644" y="5506"/>
                    <a:pt x="7718" y="5506"/>
                  </a:cubicBezTo>
                  <a:close/>
                  <a:moveTo>
                    <a:pt x="14160" y="5625"/>
                  </a:moveTo>
                  <a:cubicBezTo>
                    <a:pt x="14241" y="5625"/>
                    <a:pt x="14325" y="5652"/>
                    <a:pt x="14378" y="5714"/>
                  </a:cubicBezTo>
                  <a:cubicBezTo>
                    <a:pt x="14486" y="5791"/>
                    <a:pt x="14533" y="5931"/>
                    <a:pt x="14471" y="6070"/>
                  </a:cubicBezTo>
                  <a:lnTo>
                    <a:pt x="14455" y="6117"/>
                  </a:lnTo>
                  <a:lnTo>
                    <a:pt x="14409" y="6117"/>
                  </a:lnTo>
                  <a:cubicBezTo>
                    <a:pt x="14316" y="6101"/>
                    <a:pt x="14223" y="6070"/>
                    <a:pt x="14130" y="6024"/>
                  </a:cubicBezTo>
                  <a:cubicBezTo>
                    <a:pt x="14021" y="5946"/>
                    <a:pt x="13959" y="5822"/>
                    <a:pt x="13974" y="5714"/>
                  </a:cubicBezTo>
                  <a:lnTo>
                    <a:pt x="13974" y="5683"/>
                  </a:lnTo>
                  <a:lnTo>
                    <a:pt x="13990" y="5667"/>
                  </a:lnTo>
                  <a:cubicBezTo>
                    <a:pt x="14037" y="5640"/>
                    <a:pt x="14098" y="5625"/>
                    <a:pt x="14160" y="5625"/>
                  </a:cubicBezTo>
                  <a:close/>
                  <a:moveTo>
                    <a:pt x="1664" y="4931"/>
                  </a:moveTo>
                  <a:cubicBezTo>
                    <a:pt x="1690" y="4931"/>
                    <a:pt x="1716" y="4937"/>
                    <a:pt x="1737" y="4954"/>
                  </a:cubicBezTo>
                  <a:cubicBezTo>
                    <a:pt x="1815" y="4985"/>
                    <a:pt x="1830" y="5093"/>
                    <a:pt x="1768" y="5124"/>
                  </a:cubicBezTo>
                  <a:cubicBezTo>
                    <a:pt x="1768" y="5124"/>
                    <a:pt x="1334" y="5884"/>
                    <a:pt x="1117" y="6722"/>
                  </a:cubicBezTo>
                  <a:cubicBezTo>
                    <a:pt x="1101" y="6799"/>
                    <a:pt x="1039" y="6830"/>
                    <a:pt x="977" y="6830"/>
                  </a:cubicBezTo>
                  <a:lnTo>
                    <a:pt x="946" y="6830"/>
                  </a:lnTo>
                  <a:cubicBezTo>
                    <a:pt x="869" y="6815"/>
                    <a:pt x="822" y="6737"/>
                    <a:pt x="838" y="6660"/>
                  </a:cubicBezTo>
                  <a:cubicBezTo>
                    <a:pt x="1055" y="5791"/>
                    <a:pt x="1520" y="5031"/>
                    <a:pt x="1536" y="4985"/>
                  </a:cubicBezTo>
                  <a:cubicBezTo>
                    <a:pt x="1566" y="4954"/>
                    <a:pt x="1616" y="4931"/>
                    <a:pt x="1664" y="4931"/>
                  </a:cubicBezTo>
                  <a:close/>
                  <a:moveTo>
                    <a:pt x="1756" y="6935"/>
                  </a:moveTo>
                  <a:cubicBezTo>
                    <a:pt x="1782" y="6935"/>
                    <a:pt x="1808" y="6941"/>
                    <a:pt x="1830" y="6954"/>
                  </a:cubicBezTo>
                  <a:cubicBezTo>
                    <a:pt x="1877" y="6970"/>
                    <a:pt x="1908" y="7001"/>
                    <a:pt x="1923" y="7047"/>
                  </a:cubicBezTo>
                  <a:cubicBezTo>
                    <a:pt x="1939" y="7109"/>
                    <a:pt x="1923" y="7156"/>
                    <a:pt x="1892" y="7218"/>
                  </a:cubicBezTo>
                  <a:cubicBezTo>
                    <a:pt x="1846" y="7264"/>
                    <a:pt x="1768" y="7296"/>
                    <a:pt x="1706" y="7296"/>
                  </a:cubicBezTo>
                  <a:cubicBezTo>
                    <a:pt x="1675" y="7296"/>
                    <a:pt x="1644" y="7280"/>
                    <a:pt x="1598" y="7264"/>
                  </a:cubicBezTo>
                  <a:cubicBezTo>
                    <a:pt x="1551" y="7233"/>
                    <a:pt x="1536" y="7187"/>
                    <a:pt x="1536" y="7140"/>
                  </a:cubicBezTo>
                  <a:cubicBezTo>
                    <a:pt x="1536" y="7109"/>
                    <a:pt x="1536" y="7047"/>
                    <a:pt x="1582" y="7001"/>
                  </a:cubicBezTo>
                  <a:cubicBezTo>
                    <a:pt x="1626" y="6968"/>
                    <a:pt x="1693" y="6935"/>
                    <a:pt x="1756" y="6935"/>
                  </a:cubicBezTo>
                  <a:close/>
                  <a:moveTo>
                    <a:pt x="772" y="7216"/>
                  </a:moveTo>
                  <a:cubicBezTo>
                    <a:pt x="778" y="7216"/>
                    <a:pt x="785" y="7216"/>
                    <a:pt x="791" y="7218"/>
                  </a:cubicBezTo>
                  <a:cubicBezTo>
                    <a:pt x="869" y="7218"/>
                    <a:pt x="915" y="7296"/>
                    <a:pt x="900" y="7373"/>
                  </a:cubicBezTo>
                  <a:cubicBezTo>
                    <a:pt x="900" y="7389"/>
                    <a:pt x="791" y="8273"/>
                    <a:pt x="807" y="8691"/>
                  </a:cubicBezTo>
                  <a:cubicBezTo>
                    <a:pt x="807" y="8769"/>
                    <a:pt x="745" y="8846"/>
                    <a:pt x="667" y="8846"/>
                  </a:cubicBezTo>
                  <a:cubicBezTo>
                    <a:pt x="605" y="8846"/>
                    <a:pt x="528" y="8784"/>
                    <a:pt x="528" y="8707"/>
                  </a:cubicBezTo>
                  <a:cubicBezTo>
                    <a:pt x="512" y="8242"/>
                    <a:pt x="652" y="7373"/>
                    <a:pt x="652" y="7342"/>
                  </a:cubicBezTo>
                  <a:cubicBezTo>
                    <a:pt x="666" y="7273"/>
                    <a:pt x="717" y="7216"/>
                    <a:pt x="772" y="7216"/>
                  </a:cubicBezTo>
                  <a:close/>
                  <a:moveTo>
                    <a:pt x="1501" y="8294"/>
                  </a:moveTo>
                  <a:cubicBezTo>
                    <a:pt x="1518" y="8294"/>
                    <a:pt x="1535" y="8297"/>
                    <a:pt x="1551" y="8304"/>
                  </a:cubicBezTo>
                  <a:lnTo>
                    <a:pt x="1598" y="8319"/>
                  </a:lnTo>
                  <a:lnTo>
                    <a:pt x="1598" y="8366"/>
                  </a:lnTo>
                  <a:lnTo>
                    <a:pt x="1598" y="8908"/>
                  </a:lnTo>
                  <a:cubicBezTo>
                    <a:pt x="1598" y="9048"/>
                    <a:pt x="1536" y="9172"/>
                    <a:pt x="1427" y="9172"/>
                  </a:cubicBezTo>
                  <a:lnTo>
                    <a:pt x="1381" y="9172"/>
                  </a:lnTo>
                  <a:lnTo>
                    <a:pt x="1365" y="9141"/>
                  </a:lnTo>
                  <a:cubicBezTo>
                    <a:pt x="1288" y="8986"/>
                    <a:pt x="1288" y="8815"/>
                    <a:pt x="1288" y="8660"/>
                  </a:cubicBezTo>
                  <a:cubicBezTo>
                    <a:pt x="1288" y="8583"/>
                    <a:pt x="1288" y="8505"/>
                    <a:pt x="1319" y="8428"/>
                  </a:cubicBezTo>
                  <a:cubicBezTo>
                    <a:pt x="1356" y="8341"/>
                    <a:pt x="1432" y="8294"/>
                    <a:pt x="1501" y="8294"/>
                  </a:cubicBezTo>
                  <a:close/>
                  <a:moveTo>
                    <a:pt x="14719" y="9979"/>
                  </a:moveTo>
                  <a:lnTo>
                    <a:pt x="14734" y="9994"/>
                  </a:lnTo>
                  <a:cubicBezTo>
                    <a:pt x="14858" y="10134"/>
                    <a:pt x="14843" y="10227"/>
                    <a:pt x="14796" y="10258"/>
                  </a:cubicBezTo>
                  <a:cubicBezTo>
                    <a:pt x="14765" y="10320"/>
                    <a:pt x="14719" y="10320"/>
                    <a:pt x="14688" y="10335"/>
                  </a:cubicBezTo>
                  <a:lnTo>
                    <a:pt x="14455" y="10413"/>
                  </a:lnTo>
                  <a:lnTo>
                    <a:pt x="14440" y="10382"/>
                  </a:lnTo>
                  <a:cubicBezTo>
                    <a:pt x="14409" y="10320"/>
                    <a:pt x="14409" y="10242"/>
                    <a:pt x="14378" y="10165"/>
                  </a:cubicBezTo>
                  <a:cubicBezTo>
                    <a:pt x="14378" y="10103"/>
                    <a:pt x="14440" y="10056"/>
                    <a:pt x="14486" y="10025"/>
                  </a:cubicBezTo>
                  <a:lnTo>
                    <a:pt x="14719" y="9979"/>
                  </a:lnTo>
                  <a:close/>
                  <a:moveTo>
                    <a:pt x="5878" y="10444"/>
                  </a:moveTo>
                  <a:lnTo>
                    <a:pt x="5925" y="10490"/>
                  </a:lnTo>
                  <a:cubicBezTo>
                    <a:pt x="5940" y="10568"/>
                    <a:pt x="5925" y="10692"/>
                    <a:pt x="5863" y="10754"/>
                  </a:cubicBezTo>
                  <a:cubicBezTo>
                    <a:pt x="5816" y="10785"/>
                    <a:pt x="5770" y="10801"/>
                    <a:pt x="5692" y="10801"/>
                  </a:cubicBezTo>
                  <a:cubicBezTo>
                    <a:pt x="5646" y="10801"/>
                    <a:pt x="5630" y="10801"/>
                    <a:pt x="5584" y="10785"/>
                  </a:cubicBezTo>
                  <a:lnTo>
                    <a:pt x="5568" y="10785"/>
                  </a:lnTo>
                  <a:lnTo>
                    <a:pt x="5568" y="10770"/>
                  </a:lnTo>
                  <a:cubicBezTo>
                    <a:pt x="5522" y="10646"/>
                    <a:pt x="5553" y="10537"/>
                    <a:pt x="5630" y="10490"/>
                  </a:cubicBezTo>
                  <a:cubicBezTo>
                    <a:pt x="5646" y="10485"/>
                    <a:pt x="5661" y="10484"/>
                    <a:pt x="5677" y="10484"/>
                  </a:cubicBezTo>
                  <a:cubicBezTo>
                    <a:pt x="5708" y="10484"/>
                    <a:pt x="5739" y="10490"/>
                    <a:pt x="5770" y="10490"/>
                  </a:cubicBezTo>
                  <a:lnTo>
                    <a:pt x="5816" y="10490"/>
                  </a:lnTo>
                  <a:lnTo>
                    <a:pt x="5878" y="10444"/>
                  </a:lnTo>
                  <a:close/>
                  <a:moveTo>
                    <a:pt x="573" y="9341"/>
                  </a:moveTo>
                  <a:cubicBezTo>
                    <a:pt x="579" y="9341"/>
                    <a:pt x="584" y="9341"/>
                    <a:pt x="590" y="9343"/>
                  </a:cubicBezTo>
                  <a:cubicBezTo>
                    <a:pt x="667" y="9343"/>
                    <a:pt x="729" y="9405"/>
                    <a:pt x="729" y="9482"/>
                  </a:cubicBezTo>
                  <a:cubicBezTo>
                    <a:pt x="729" y="9762"/>
                    <a:pt x="745" y="10521"/>
                    <a:pt x="822" y="10785"/>
                  </a:cubicBezTo>
                  <a:cubicBezTo>
                    <a:pt x="838" y="10863"/>
                    <a:pt x="807" y="10940"/>
                    <a:pt x="729" y="10956"/>
                  </a:cubicBezTo>
                  <a:lnTo>
                    <a:pt x="683" y="10956"/>
                  </a:lnTo>
                  <a:cubicBezTo>
                    <a:pt x="636" y="10956"/>
                    <a:pt x="574" y="10925"/>
                    <a:pt x="559" y="10863"/>
                  </a:cubicBezTo>
                  <a:cubicBezTo>
                    <a:pt x="450" y="10490"/>
                    <a:pt x="450" y="9529"/>
                    <a:pt x="450" y="9482"/>
                  </a:cubicBezTo>
                  <a:cubicBezTo>
                    <a:pt x="450" y="9412"/>
                    <a:pt x="515" y="9341"/>
                    <a:pt x="573" y="9341"/>
                  </a:cubicBezTo>
                  <a:close/>
                  <a:moveTo>
                    <a:pt x="1822" y="12100"/>
                  </a:moveTo>
                  <a:cubicBezTo>
                    <a:pt x="1886" y="12100"/>
                    <a:pt x="1944" y="12132"/>
                    <a:pt x="1970" y="12197"/>
                  </a:cubicBezTo>
                  <a:cubicBezTo>
                    <a:pt x="2125" y="12708"/>
                    <a:pt x="2528" y="13236"/>
                    <a:pt x="2528" y="13236"/>
                  </a:cubicBezTo>
                  <a:cubicBezTo>
                    <a:pt x="2575" y="13282"/>
                    <a:pt x="2575" y="13391"/>
                    <a:pt x="2528" y="13422"/>
                  </a:cubicBezTo>
                  <a:cubicBezTo>
                    <a:pt x="2482" y="13437"/>
                    <a:pt x="2466" y="13468"/>
                    <a:pt x="2435" y="13468"/>
                  </a:cubicBezTo>
                  <a:cubicBezTo>
                    <a:pt x="2389" y="13468"/>
                    <a:pt x="2327" y="13437"/>
                    <a:pt x="2311" y="13406"/>
                  </a:cubicBezTo>
                  <a:cubicBezTo>
                    <a:pt x="2296" y="13391"/>
                    <a:pt x="1861" y="12863"/>
                    <a:pt x="1691" y="12274"/>
                  </a:cubicBezTo>
                  <a:cubicBezTo>
                    <a:pt x="1675" y="12197"/>
                    <a:pt x="1706" y="12119"/>
                    <a:pt x="1784" y="12103"/>
                  </a:cubicBezTo>
                  <a:cubicBezTo>
                    <a:pt x="1797" y="12101"/>
                    <a:pt x="1810" y="12100"/>
                    <a:pt x="1822" y="12100"/>
                  </a:cubicBezTo>
                  <a:close/>
                  <a:moveTo>
                    <a:pt x="3831" y="14787"/>
                  </a:moveTo>
                  <a:cubicBezTo>
                    <a:pt x="3924" y="14787"/>
                    <a:pt x="3986" y="14818"/>
                    <a:pt x="4017" y="14895"/>
                  </a:cubicBezTo>
                  <a:cubicBezTo>
                    <a:pt x="4048" y="14957"/>
                    <a:pt x="4048" y="15019"/>
                    <a:pt x="4002" y="15097"/>
                  </a:cubicBezTo>
                  <a:cubicBezTo>
                    <a:pt x="3971" y="15143"/>
                    <a:pt x="3924" y="15174"/>
                    <a:pt x="3878" y="15190"/>
                  </a:cubicBezTo>
                  <a:lnTo>
                    <a:pt x="3831" y="15190"/>
                  </a:lnTo>
                  <a:cubicBezTo>
                    <a:pt x="3769" y="15190"/>
                    <a:pt x="3692" y="15143"/>
                    <a:pt x="3645" y="15097"/>
                  </a:cubicBezTo>
                  <a:cubicBezTo>
                    <a:pt x="3614" y="15035"/>
                    <a:pt x="3614" y="14957"/>
                    <a:pt x="3630" y="14895"/>
                  </a:cubicBezTo>
                  <a:cubicBezTo>
                    <a:pt x="3676" y="14818"/>
                    <a:pt x="3754" y="14787"/>
                    <a:pt x="3831" y="14787"/>
                  </a:cubicBezTo>
                  <a:close/>
                  <a:moveTo>
                    <a:pt x="1621" y="13557"/>
                  </a:moveTo>
                  <a:cubicBezTo>
                    <a:pt x="1684" y="13557"/>
                    <a:pt x="1740" y="13590"/>
                    <a:pt x="1753" y="13654"/>
                  </a:cubicBezTo>
                  <a:cubicBezTo>
                    <a:pt x="1892" y="14182"/>
                    <a:pt x="2776" y="15283"/>
                    <a:pt x="2776" y="15298"/>
                  </a:cubicBezTo>
                  <a:cubicBezTo>
                    <a:pt x="2823" y="15376"/>
                    <a:pt x="2823" y="15454"/>
                    <a:pt x="2776" y="15500"/>
                  </a:cubicBezTo>
                  <a:cubicBezTo>
                    <a:pt x="2745" y="15516"/>
                    <a:pt x="2714" y="15531"/>
                    <a:pt x="2683" y="15531"/>
                  </a:cubicBezTo>
                  <a:cubicBezTo>
                    <a:pt x="2652" y="15531"/>
                    <a:pt x="2590" y="15516"/>
                    <a:pt x="2575" y="15485"/>
                  </a:cubicBezTo>
                  <a:cubicBezTo>
                    <a:pt x="2528" y="15438"/>
                    <a:pt x="1660" y="14321"/>
                    <a:pt x="1489" y="13732"/>
                  </a:cubicBezTo>
                  <a:cubicBezTo>
                    <a:pt x="1458" y="13654"/>
                    <a:pt x="1505" y="13577"/>
                    <a:pt x="1582" y="13561"/>
                  </a:cubicBezTo>
                  <a:cubicBezTo>
                    <a:pt x="1595" y="13559"/>
                    <a:pt x="1608" y="13557"/>
                    <a:pt x="1621" y="13557"/>
                  </a:cubicBezTo>
                  <a:close/>
                  <a:moveTo>
                    <a:pt x="5971" y="15609"/>
                  </a:moveTo>
                  <a:lnTo>
                    <a:pt x="5971" y="15655"/>
                  </a:lnTo>
                  <a:cubicBezTo>
                    <a:pt x="6002" y="15686"/>
                    <a:pt x="6033" y="15733"/>
                    <a:pt x="6080" y="15748"/>
                  </a:cubicBezTo>
                  <a:lnTo>
                    <a:pt x="6111" y="15748"/>
                  </a:lnTo>
                  <a:cubicBezTo>
                    <a:pt x="6173" y="15748"/>
                    <a:pt x="6235" y="15764"/>
                    <a:pt x="6266" y="15826"/>
                  </a:cubicBezTo>
                  <a:cubicBezTo>
                    <a:pt x="6282" y="15872"/>
                    <a:pt x="6282" y="15903"/>
                    <a:pt x="6266" y="15950"/>
                  </a:cubicBezTo>
                  <a:cubicBezTo>
                    <a:pt x="6251" y="15996"/>
                    <a:pt x="6173" y="16043"/>
                    <a:pt x="6111" y="16043"/>
                  </a:cubicBezTo>
                  <a:lnTo>
                    <a:pt x="6080" y="16043"/>
                  </a:lnTo>
                  <a:cubicBezTo>
                    <a:pt x="5971" y="16043"/>
                    <a:pt x="5878" y="15996"/>
                    <a:pt x="5816" y="15950"/>
                  </a:cubicBezTo>
                  <a:cubicBezTo>
                    <a:pt x="5723" y="15872"/>
                    <a:pt x="5708" y="15733"/>
                    <a:pt x="5723" y="15655"/>
                  </a:cubicBezTo>
                  <a:lnTo>
                    <a:pt x="5739" y="15609"/>
                  </a:lnTo>
                  <a:close/>
                  <a:moveTo>
                    <a:pt x="4250" y="15950"/>
                  </a:moveTo>
                  <a:lnTo>
                    <a:pt x="4265" y="15981"/>
                  </a:lnTo>
                  <a:cubicBezTo>
                    <a:pt x="4312" y="16058"/>
                    <a:pt x="4312" y="16151"/>
                    <a:pt x="4265" y="16229"/>
                  </a:cubicBezTo>
                  <a:lnTo>
                    <a:pt x="4265" y="16260"/>
                  </a:lnTo>
                  <a:lnTo>
                    <a:pt x="4250" y="16260"/>
                  </a:lnTo>
                  <a:cubicBezTo>
                    <a:pt x="4203" y="16276"/>
                    <a:pt x="4157" y="16276"/>
                    <a:pt x="4126" y="16276"/>
                  </a:cubicBezTo>
                  <a:cubicBezTo>
                    <a:pt x="4064" y="16276"/>
                    <a:pt x="4002" y="16276"/>
                    <a:pt x="3971" y="16229"/>
                  </a:cubicBezTo>
                  <a:cubicBezTo>
                    <a:pt x="3924" y="16198"/>
                    <a:pt x="3878" y="16136"/>
                    <a:pt x="3909" y="16074"/>
                  </a:cubicBezTo>
                  <a:cubicBezTo>
                    <a:pt x="3909" y="16027"/>
                    <a:pt x="3940" y="15981"/>
                    <a:pt x="3986" y="15965"/>
                  </a:cubicBezTo>
                  <a:cubicBezTo>
                    <a:pt x="4009" y="15958"/>
                    <a:pt x="4037" y="15954"/>
                    <a:pt x="4064" y="15954"/>
                  </a:cubicBezTo>
                  <a:cubicBezTo>
                    <a:pt x="4091" y="15954"/>
                    <a:pt x="4118" y="15958"/>
                    <a:pt x="4141" y="15965"/>
                  </a:cubicBezTo>
                  <a:lnTo>
                    <a:pt x="4219" y="15965"/>
                  </a:lnTo>
                  <a:lnTo>
                    <a:pt x="4250" y="15950"/>
                  </a:lnTo>
                  <a:close/>
                  <a:moveTo>
                    <a:pt x="13829" y="16292"/>
                  </a:moveTo>
                  <a:cubicBezTo>
                    <a:pt x="13879" y="16292"/>
                    <a:pt x="13922" y="16316"/>
                    <a:pt x="13943" y="16369"/>
                  </a:cubicBezTo>
                  <a:cubicBezTo>
                    <a:pt x="13990" y="16446"/>
                    <a:pt x="13959" y="16524"/>
                    <a:pt x="13881" y="16570"/>
                  </a:cubicBezTo>
                  <a:cubicBezTo>
                    <a:pt x="13866" y="16586"/>
                    <a:pt x="13432" y="16818"/>
                    <a:pt x="13183" y="16927"/>
                  </a:cubicBezTo>
                  <a:cubicBezTo>
                    <a:pt x="13168" y="16958"/>
                    <a:pt x="13152" y="16958"/>
                    <a:pt x="13137" y="16958"/>
                  </a:cubicBezTo>
                  <a:cubicBezTo>
                    <a:pt x="13075" y="16958"/>
                    <a:pt x="13013" y="16927"/>
                    <a:pt x="12997" y="16880"/>
                  </a:cubicBezTo>
                  <a:cubicBezTo>
                    <a:pt x="12982" y="16803"/>
                    <a:pt x="12997" y="16694"/>
                    <a:pt x="13075" y="16663"/>
                  </a:cubicBezTo>
                  <a:cubicBezTo>
                    <a:pt x="13292" y="16570"/>
                    <a:pt x="13757" y="16307"/>
                    <a:pt x="13757" y="16307"/>
                  </a:cubicBezTo>
                  <a:cubicBezTo>
                    <a:pt x="13782" y="16297"/>
                    <a:pt x="13806" y="16292"/>
                    <a:pt x="13829" y="16292"/>
                  </a:cubicBezTo>
                  <a:close/>
                  <a:moveTo>
                    <a:pt x="3608" y="16499"/>
                  </a:moveTo>
                  <a:cubicBezTo>
                    <a:pt x="3700" y="16499"/>
                    <a:pt x="3798" y="16543"/>
                    <a:pt x="3847" y="16617"/>
                  </a:cubicBezTo>
                  <a:cubicBezTo>
                    <a:pt x="3909" y="16710"/>
                    <a:pt x="3924" y="16849"/>
                    <a:pt x="3862" y="16958"/>
                  </a:cubicBezTo>
                  <a:lnTo>
                    <a:pt x="3847" y="16973"/>
                  </a:lnTo>
                  <a:cubicBezTo>
                    <a:pt x="3816" y="16989"/>
                    <a:pt x="3769" y="17005"/>
                    <a:pt x="3738" y="17005"/>
                  </a:cubicBezTo>
                  <a:cubicBezTo>
                    <a:pt x="3661" y="17005"/>
                    <a:pt x="3552" y="16958"/>
                    <a:pt x="3521" y="16880"/>
                  </a:cubicBezTo>
                  <a:cubicBezTo>
                    <a:pt x="3459" y="16772"/>
                    <a:pt x="3474" y="16648"/>
                    <a:pt x="3490" y="16539"/>
                  </a:cubicBezTo>
                  <a:lnTo>
                    <a:pt x="3490" y="16508"/>
                  </a:lnTo>
                  <a:lnTo>
                    <a:pt x="3536" y="16508"/>
                  </a:lnTo>
                  <a:cubicBezTo>
                    <a:pt x="3559" y="16502"/>
                    <a:pt x="3583" y="16499"/>
                    <a:pt x="3608" y="16499"/>
                  </a:cubicBezTo>
                  <a:close/>
                  <a:moveTo>
                    <a:pt x="4217" y="16931"/>
                  </a:moveTo>
                  <a:cubicBezTo>
                    <a:pt x="4261" y="16931"/>
                    <a:pt x="4309" y="16951"/>
                    <a:pt x="4327" y="16989"/>
                  </a:cubicBezTo>
                  <a:cubicBezTo>
                    <a:pt x="4607" y="17361"/>
                    <a:pt x="5537" y="18013"/>
                    <a:pt x="5553" y="18013"/>
                  </a:cubicBezTo>
                  <a:cubicBezTo>
                    <a:pt x="5630" y="18059"/>
                    <a:pt x="5630" y="18152"/>
                    <a:pt x="5584" y="18214"/>
                  </a:cubicBezTo>
                  <a:cubicBezTo>
                    <a:pt x="5568" y="18245"/>
                    <a:pt x="5522" y="18276"/>
                    <a:pt x="5475" y="18276"/>
                  </a:cubicBezTo>
                  <a:cubicBezTo>
                    <a:pt x="5460" y="18276"/>
                    <a:pt x="5413" y="18276"/>
                    <a:pt x="5398" y="18245"/>
                  </a:cubicBezTo>
                  <a:cubicBezTo>
                    <a:pt x="5367" y="18230"/>
                    <a:pt x="4405" y="17547"/>
                    <a:pt x="4126" y="17160"/>
                  </a:cubicBezTo>
                  <a:cubicBezTo>
                    <a:pt x="4079" y="17113"/>
                    <a:pt x="4095" y="17005"/>
                    <a:pt x="4141" y="16958"/>
                  </a:cubicBezTo>
                  <a:cubicBezTo>
                    <a:pt x="4160" y="16940"/>
                    <a:pt x="4188" y="16931"/>
                    <a:pt x="4217" y="16931"/>
                  </a:cubicBezTo>
                  <a:close/>
                  <a:moveTo>
                    <a:pt x="6812" y="17321"/>
                  </a:moveTo>
                  <a:cubicBezTo>
                    <a:pt x="6873" y="17321"/>
                    <a:pt x="6935" y="17329"/>
                    <a:pt x="6995" y="17346"/>
                  </a:cubicBezTo>
                  <a:cubicBezTo>
                    <a:pt x="7414" y="17454"/>
                    <a:pt x="7802" y="17625"/>
                    <a:pt x="8158" y="17889"/>
                  </a:cubicBezTo>
                  <a:cubicBezTo>
                    <a:pt x="8251" y="17966"/>
                    <a:pt x="8391" y="18059"/>
                    <a:pt x="8391" y="18230"/>
                  </a:cubicBezTo>
                  <a:cubicBezTo>
                    <a:pt x="8406" y="18462"/>
                    <a:pt x="8174" y="18617"/>
                    <a:pt x="7941" y="18633"/>
                  </a:cubicBezTo>
                  <a:cubicBezTo>
                    <a:pt x="7879" y="18664"/>
                    <a:pt x="7817" y="18664"/>
                    <a:pt x="7771" y="18664"/>
                  </a:cubicBezTo>
                  <a:cubicBezTo>
                    <a:pt x="7305" y="18664"/>
                    <a:pt x="6856" y="18400"/>
                    <a:pt x="6530" y="18199"/>
                  </a:cubicBezTo>
                  <a:cubicBezTo>
                    <a:pt x="6313" y="18059"/>
                    <a:pt x="6204" y="17889"/>
                    <a:pt x="6235" y="17733"/>
                  </a:cubicBezTo>
                  <a:cubicBezTo>
                    <a:pt x="6235" y="17687"/>
                    <a:pt x="6251" y="17656"/>
                    <a:pt x="6266" y="17609"/>
                  </a:cubicBezTo>
                  <a:cubicBezTo>
                    <a:pt x="6376" y="17427"/>
                    <a:pt x="6590" y="17321"/>
                    <a:pt x="6812" y="17321"/>
                  </a:cubicBezTo>
                  <a:close/>
                  <a:moveTo>
                    <a:pt x="8765" y="0"/>
                  </a:moveTo>
                  <a:cubicBezTo>
                    <a:pt x="8656" y="0"/>
                    <a:pt x="8547" y="2"/>
                    <a:pt x="8437" y="6"/>
                  </a:cubicBezTo>
                  <a:cubicBezTo>
                    <a:pt x="7104" y="6"/>
                    <a:pt x="5847" y="301"/>
                    <a:pt x="4684" y="781"/>
                  </a:cubicBezTo>
                  <a:lnTo>
                    <a:pt x="4219" y="1123"/>
                  </a:lnTo>
                  <a:cubicBezTo>
                    <a:pt x="4172" y="1154"/>
                    <a:pt x="4126" y="1185"/>
                    <a:pt x="4079" y="1231"/>
                  </a:cubicBezTo>
                  <a:cubicBezTo>
                    <a:pt x="3955" y="1324"/>
                    <a:pt x="3862" y="1402"/>
                    <a:pt x="3754" y="1495"/>
                  </a:cubicBezTo>
                  <a:cubicBezTo>
                    <a:pt x="3707" y="1541"/>
                    <a:pt x="3645" y="1572"/>
                    <a:pt x="3614" y="1619"/>
                  </a:cubicBezTo>
                  <a:cubicBezTo>
                    <a:pt x="3521" y="1712"/>
                    <a:pt x="3397" y="1805"/>
                    <a:pt x="3304" y="1898"/>
                  </a:cubicBezTo>
                  <a:lnTo>
                    <a:pt x="3195" y="2022"/>
                  </a:lnTo>
                  <a:cubicBezTo>
                    <a:pt x="2901" y="2286"/>
                    <a:pt x="2652" y="2581"/>
                    <a:pt x="2389" y="2891"/>
                  </a:cubicBezTo>
                  <a:cubicBezTo>
                    <a:pt x="2373" y="2937"/>
                    <a:pt x="2342" y="2984"/>
                    <a:pt x="2296" y="3030"/>
                  </a:cubicBezTo>
                  <a:cubicBezTo>
                    <a:pt x="2218" y="3123"/>
                    <a:pt x="2125" y="3247"/>
                    <a:pt x="2048" y="3356"/>
                  </a:cubicBezTo>
                  <a:cubicBezTo>
                    <a:pt x="2001" y="3418"/>
                    <a:pt x="1970" y="3449"/>
                    <a:pt x="1923" y="3511"/>
                  </a:cubicBezTo>
                  <a:lnTo>
                    <a:pt x="1691" y="3868"/>
                  </a:lnTo>
                  <a:cubicBezTo>
                    <a:pt x="1660" y="3899"/>
                    <a:pt x="1644" y="3945"/>
                    <a:pt x="1598" y="3992"/>
                  </a:cubicBezTo>
                  <a:cubicBezTo>
                    <a:pt x="1505" y="4147"/>
                    <a:pt x="1412" y="4333"/>
                    <a:pt x="1303" y="4504"/>
                  </a:cubicBezTo>
                  <a:cubicBezTo>
                    <a:pt x="1210" y="4674"/>
                    <a:pt x="1117" y="4845"/>
                    <a:pt x="1039" y="5031"/>
                  </a:cubicBezTo>
                  <a:cubicBezTo>
                    <a:pt x="1024" y="5062"/>
                    <a:pt x="977" y="5124"/>
                    <a:pt x="962" y="5186"/>
                  </a:cubicBezTo>
                  <a:cubicBezTo>
                    <a:pt x="900" y="5310"/>
                    <a:pt x="838" y="5434"/>
                    <a:pt x="776" y="5574"/>
                  </a:cubicBezTo>
                  <a:cubicBezTo>
                    <a:pt x="760" y="5620"/>
                    <a:pt x="729" y="5698"/>
                    <a:pt x="698" y="5760"/>
                  </a:cubicBezTo>
                  <a:cubicBezTo>
                    <a:pt x="667" y="5900"/>
                    <a:pt x="605" y="6039"/>
                    <a:pt x="574" y="6163"/>
                  </a:cubicBezTo>
                  <a:lnTo>
                    <a:pt x="512" y="6349"/>
                  </a:lnTo>
                  <a:lnTo>
                    <a:pt x="341" y="6923"/>
                  </a:lnTo>
                  <a:cubicBezTo>
                    <a:pt x="279" y="7125"/>
                    <a:pt x="233" y="7311"/>
                    <a:pt x="202" y="7513"/>
                  </a:cubicBezTo>
                  <a:cubicBezTo>
                    <a:pt x="186" y="7590"/>
                    <a:pt x="186" y="7637"/>
                    <a:pt x="155" y="7699"/>
                  </a:cubicBezTo>
                  <a:cubicBezTo>
                    <a:pt x="140" y="7838"/>
                    <a:pt x="124" y="7993"/>
                    <a:pt x="109" y="8133"/>
                  </a:cubicBezTo>
                  <a:cubicBezTo>
                    <a:pt x="109" y="8211"/>
                    <a:pt x="78" y="8257"/>
                    <a:pt x="78" y="8335"/>
                  </a:cubicBezTo>
                  <a:cubicBezTo>
                    <a:pt x="62" y="8474"/>
                    <a:pt x="62" y="8629"/>
                    <a:pt x="47" y="8769"/>
                  </a:cubicBezTo>
                  <a:cubicBezTo>
                    <a:pt x="47" y="8831"/>
                    <a:pt x="31" y="8908"/>
                    <a:pt x="31" y="8955"/>
                  </a:cubicBezTo>
                  <a:cubicBezTo>
                    <a:pt x="0" y="9157"/>
                    <a:pt x="0" y="9374"/>
                    <a:pt x="0" y="9591"/>
                  </a:cubicBezTo>
                  <a:cubicBezTo>
                    <a:pt x="0" y="9793"/>
                    <a:pt x="0" y="9994"/>
                    <a:pt x="31" y="10211"/>
                  </a:cubicBezTo>
                  <a:cubicBezTo>
                    <a:pt x="31" y="10258"/>
                    <a:pt x="47" y="10335"/>
                    <a:pt x="47" y="10397"/>
                  </a:cubicBezTo>
                  <a:cubicBezTo>
                    <a:pt x="47" y="10537"/>
                    <a:pt x="62" y="10692"/>
                    <a:pt x="78" y="10832"/>
                  </a:cubicBezTo>
                  <a:cubicBezTo>
                    <a:pt x="78" y="10909"/>
                    <a:pt x="78" y="10956"/>
                    <a:pt x="109" y="11033"/>
                  </a:cubicBezTo>
                  <a:cubicBezTo>
                    <a:pt x="124" y="11173"/>
                    <a:pt x="140" y="11328"/>
                    <a:pt x="155" y="11468"/>
                  </a:cubicBezTo>
                  <a:cubicBezTo>
                    <a:pt x="186" y="11545"/>
                    <a:pt x="186" y="11607"/>
                    <a:pt x="202" y="11654"/>
                  </a:cubicBezTo>
                  <a:cubicBezTo>
                    <a:pt x="233" y="11855"/>
                    <a:pt x="279" y="12041"/>
                    <a:pt x="341" y="12243"/>
                  </a:cubicBezTo>
                  <a:lnTo>
                    <a:pt x="512" y="12817"/>
                  </a:lnTo>
                  <a:lnTo>
                    <a:pt x="574" y="13003"/>
                  </a:lnTo>
                  <a:cubicBezTo>
                    <a:pt x="605" y="13127"/>
                    <a:pt x="652" y="13267"/>
                    <a:pt x="698" y="13406"/>
                  </a:cubicBezTo>
                  <a:cubicBezTo>
                    <a:pt x="729" y="13468"/>
                    <a:pt x="760" y="13546"/>
                    <a:pt x="776" y="13592"/>
                  </a:cubicBezTo>
                  <a:cubicBezTo>
                    <a:pt x="838" y="13732"/>
                    <a:pt x="900" y="13856"/>
                    <a:pt x="962" y="13980"/>
                  </a:cubicBezTo>
                  <a:cubicBezTo>
                    <a:pt x="977" y="14027"/>
                    <a:pt x="1024" y="14089"/>
                    <a:pt x="1039" y="14135"/>
                  </a:cubicBezTo>
                  <a:cubicBezTo>
                    <a:pt x="1132" y="14321"/>
                    <a:pt x="1210" y="14492"/>
                    <a:pt x="1303" y="14663"/>
                  </a:cubicBezTo>
                  <a:cubicBezTo>
                    <a:pt x="1381" y="14833"/>
                    <a:pt x="1505" y="14988"/>
                    <a:pt x="1598" y="15174"/>
                  </a:cubicBezTo>
                  <a:cubicBezTo>
                    <a:pt x="1644" y="15205"/>
                    <a:pt x="1660" y="15267"/>
                    <a:pt x="1691" y="15298"/>
                  </a:cubicBezTo>
                  <a:lnTo>
                    <a:pt x="1923" y="15655"/>
                  </a:lnTo>
                  <a:cubicBezTo>
                    <a:pt x="1970" y="15717"/>
                    <a:pt x="2001" y="15748"/>
                    <a:pt x="2048" y="15810"/>
                  </a:cubicBezTo>
                  <a:cubicBezTo>
                    <a:pt x="2125" y="15919"/>
                    <a:pt x="2218" y="16027"/>
                    <a:pt x="2296" y="16136"/>
                  </a:cubicBezTo>
                  <a:cubicBezTo>
                    <a:pt x="2311" y="16182"/>
                    <a:pt x="2358" y="16229"/>
                    <a:pt x="2389" y="16276"/>
                  </a:cubicBezTo>
                  <a:cubicBezTo>
                    <a:pt x="2652" y="16586"/>
                    <a:pt x="2916" y="16880"/>
                    <a:pt x="3195" y="17144"/>
                  </a:cubicBezTo>
                  <a:lnTo>
                    <a:pt x="3304" y="17268"/>
                  </a:lnTo>
                  <a:cubicBezTo>
                    <a:pt x="3397" y="17361"/>
                    <a:pt x="3490" y="17454"/>
                    <a:pt x="3614" y="17547"/>
                  </a:cubicBezTo>
                  <a:cubicBezTo>
                    <a:pt x="3645" y="17594"/>
                    <a:pt x="3707" y="17625"/>
                    <a:pt x="3754" y="17671"/>
                  </a:cubicBezTo>
                  <a:cubicBezTo>
                    <a:pt x="3862" y="17764"/>
                    <a:pt x="3971" y="17842"/>
                    <a:pt x="4079" y="17935"/>
                  </a:cubicBezTo>
                  <a:cubicBezTo>
                    <a:pt x="4126" y="17966"/>
                    <a:pt x="4172" y="17997"/>
                    <a:pt x="4219" y="18044"/>
                  </a:cubicBezTo>
                  <a:cubicBezTo>
                    <a:pt x="4374" y="18152"/>
                    <a:pt x="4545" y="18276"/>
                    <a:pt x="4700" y="18385"/>
                  </a:cubicBezTo>
                  <a:cubicBezTo>
                    <a:pt x="5847" y="18897"/>
                    <a:pt x="7119" y="19160"/>
                    <a:pt x="8469" y="19160"/>
                  </a:cubicBezTo>
                  <a:cubicBezTo>
                    <a:pt x="9135" y="19160"/>
                    <a:pt x="9802" y="19098"/>
                    <a:pt x="10423" y="18974"/>
                  </a:cubicBezTo>
                  <a:cubicBezTo>
                    <a:pt x="10438" y="18788"/>
                    <a:pt x="10593" y="18633"/>
                    <a:pt x="10826" y="18602"/>
                  </a:cubicBezTo>
                  <a:cubicBezTo>
                    <a:pt x="11033" y="18561"/>
                    <a:pt x="11246" y="18540"/>
                    <a:pt x="11462" y="18540"/>
                  </a:cubicBezTo>
                  <a:cubicBezTo>
                    <a:pt x="11570" y="18540"/>
                    <a:pt x="11679" y="18545"/>
                    <a:pt x="11788" y="18555"/>
                  </a:cubicBezTo>
                  <a:cubicBezTo>
                    <a:pt x="15463" y="17206"/>
                    <a:pt x="18053" y="13670"/>
                    <a:pt x="18053" y="9544"/>
                  </a:cubicBezTo>
                  <a:cubicBezTo>
                    <a:pt x="18053" y="6970"/>
                    <a:pt x="17045" y="4643"/>
                    <a:pt x="15401" y="2922"/>
                  </a:cubicBezTo>
                  <a:cubicBezTo>
                    <a:pt x="15308" y="2968"/>
                    <a:pt x="15200" y="3015"/>
                    <a:pt x="15091" y="3015"/>
                  </a:cubicBezTo>
                  <a:cubicBezTo>
                    <a:pt x="15045" y="3015"/>
                    <a:pt x="14998" y="3015"/>
                    <a:pt x="14952" y="2999"/>
                  </a:cubicBezTo>
                  <a:cubicBezTo>
                    <a:pt x="14610" y="2891"/>
                    <a:pt x="14269" y="2767"/>
                    <a:pt x="13990" y="2565"/>
                  </a:cubicBezTo>
                  <a:cubicBezTo>
                    <a:pt x="13928" y="2534"/>
                    <a:pt x="13788" y="2425"/>
                    <a:pt x="13773" y="2255"/>
                  </a:cubicBezTo>
                  <a:cubicBezTo>
                    <a:pt x="13757" y="2038"/>
                    <a:pt x="13943" y="1914"/>
                    <a:pt x="14161" y="1867"/>
                  </a:cubicBezTo>
                  <a:lnTo>
                    <a:pt x="14254" y="1867"/>
                  </a:lnTo>
                  <a:cubicBezTo>
                    <a:pt x="12735" y="702"/>
                    <a:pt x="10852" y="0"/>
                    <a:pt x="8765" y="0"/>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26"/>
          <p:cNvGrpSpPr/>
          <p:nvPr/>
        </p:nvGrpSpPr>
        <p:grpSpPr>
          <a:xfrm>
            <a:off x="420453" y="4311316"/>
            <a:ext cx="585345" cy="585373"/>
            <a:chOff x="4835863" y="3752575"/>
            <a:chExt cx="533150" cy="533175"/>
          </a:xfrm>
        </p:grpSpPr>
        <p:sp>
          <p:nvSpPr>
            <p:cNvPr id="8640" name="Google Shape;8640;p26"/>
            <p:cNvSpPr/>
            <p:nvPr/>
          </p:nvSpPr>
          <p:spPr>
            <a:xfrm>
              <a:off x="4873463"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26"/>
            <p:cNvSpPr/>
            <p:nvPr/>
          </p:nvSpPr>
          <p:spPr>
            <a:xfrm>
              <a:off x="4835863" y="3752575"/>
              <a:ext cx="266400" cy="533175"/>
            </a:xfrm>
            <a:custGeom>
              <a:avLst/>
              <a:gdLst/>
              <a:ahLst/>
              <a:cxnLst/>
              <a:rect l="l" t="t" r="r" b="b"/>
              <a:pathLst>
                <a:path w="10656" h="21327" extrusionOk="0">
                  <a:moveTo>
                    <a:pt x="7864" y="838"/>
                  </a:moveTo>
                  <a:lnTo>
                    <a:pt x="7941" y="854"/>
                  </a:lnTo>
                  <a:cubicBezTo>
                    <a:pt x="8065" y="869"/>
                    <a:pt x="8220" y="916"/>
                    <a:pt x="8251" y="1040"/>
                  </a:cubicBezTo>
                  <a:cubicBezTo>
                    <a:pt x="8282" y="1087"/>
                    <a:pt x="8251" y="1149"/>
                    <a:pt x="8236" y="1180"/>
                  </a:cubicBezTo>
                  <a:cubicBezTo>
                    <a:pt x="8205" y="1226"/>
                    <a:pt x="8143" y="1257"/>
                    <a:pt x="8081" y="1273"/>
                  </a:cubicBezTo>
                  <a:lnTo>
                    <a:pt x="8019" y="1273"/>
                  </a:lnTo>
                  <a:cubicBezTo>
                    <a:pt x="7972" y="1273"/>
                    <a:pt x="7895" y="1242"/>
                    <a:pt x="7817" y="1195"/>
                  </a:cubicBezTo>
                  <a:lnTo>
                    <a:pt x="7786" y="1180"/>
                  </a:lnTo>
                  <a:lnTo>
                    <a:pt x="7771" y="931"/>
                  </a:lnTo>
                  <a:lnTo>
                    <a:pt x="7833" y="931"/>
                  </a:lnTo>
                  <a:cubicBezTo>
                    <a:pt x="7848" y="931"/>
                    <a:pt x="7864" y="916"/>
                    <a:pt x="7864" y="885"/>
                  </a:cubicBezTo>
                  <a:lnTo>
                    <a:pt x="7864" y="838"/>
                  </a:lnTo>
                  <a:close/>
                  <a:moveTo>
                    <a:pt x="8996" y="1164"/>
                  </a:moveTo>
                  <a:cubicBezTo>
                    <a:pt x="9058" y="1180"/>
                    <a:pt x="9089" y="1226"/>
                    <a:pt x="9104" y="1242"/>
                  </a:cubicBezTo>
                  <a:cubicBezTo>
                    <a:pt x="9166" y="1335"/>
                    <a:pt x="9166" y="1474"/>
                    <a:pt x="9089" y="1567"/>
                  </a:cubicBezTo>
                  <a:cubicBezTo>
                    <a:pt x="9058" y="1629"/>
                    <a:pt x="8980" y="1660"/>
                    <a:pt x="8903" y="1660"/>
                  </a:cubicBezTo>
                  <a:cubicBezTo>
                    <a:pt x="8856" y="1660"/>
                    <a:pt x="8825" y="1660"/>
                    <a:pt x="8763" y="1629"/>
                  </a:cubicBezTo>
                  <a:cubicBezTo>
                    <a:pt x="8717" y="1567"/>
                    <a:pt x="8717" y="1474"/>
                    <a:pt x="8717" y="1381"/>
                  </a:cubicBezTo>
                  <a:cubicBezTo>
                    <a:pt x="8748" y="1273"/>
                    <a:pt x="8794" y="1226"/>
                    <a:pt x="8856" y="1180"/>
                  </a:cubicBezTo>
                  <a:cubicBezTo>
                    <a:pt x="8903" y="1164"/>
                    <a:pt x="8949" y="1164"/>
                    <a:pt x="8996" y="1164"/>
                  </a:cubicBezTo>
                  <a:close/>
                  <a:moveTo>
                    <a:pt x="5770" y="1800"/>
                  </a:moveTo>
                  <a:lnTo>
                    <a:pt x="5801" y="1816"/>
                  </a:lnTo>
                  <a:cubicBezTo>
                    <a:pt x="5832" y="1893"/>
                    <a:pt x="5816" y="1971"/>
                    <a:pt x="5754" y="2033"/>
                  </a:cubicBezTo>
                  <a:cubicBezTo>
                    <a:pt x="5723" y="2048"/>
                    <a:pt x="5677" y="2079"/>
                    <a:pt x="5646" y="2079"/>
                  </a:cubicBezTo>
                  <a:cubicBezTo>
                    <a:pt x="5615" y="2079"/>
                    <a:pt x="5584" y="2048"/>
                    <a:pt x="5568" y="2048"/>
                  </a:cubicBezTo>
                  <a:lnTo>
                    <a:pt x="5522" y="2033"/>
                  </a:lnTo>
                  <a:lnTo>
                    <a:pt x="5522" y="1847"/>
                  </a:lnTo>
                  <a:lnTo>
                    <a:pt x="5584" y="1862"/>
                  </a:lnTo>
                  <a:lnTo>
                    <a:pt x="5584" y="1800"/>
                  </a:lnTo>
                  <a:close/>
                  <a:moveTo>
                    <a:pt x="9819" y="2095"/>
                  </a:moveTo>
                  <a:cubicBezTo>
                    <a:pt x="9875" y="2095"/>
                    <a:pt x="9946" y="2119"/>
                    <a:pt x="9988" y="2172"/>
                  </a:cubicBezTo>
                  <a:cubicBezTo>
                    <a:pt x="10019" y="2203"/>
                    <a:pt x="10019" y="2250"/>
                    <a:pt x="10019" y="2312"/>
                  </a:cubicBezTo>
                  <a:cubicBezTo>
                    <a:pt x="10004" y="2405"/>
                    <a:pt x="9895" y="2467"/>
                    <a:pt x="9818" y="2467"/>
                  </a:cubicBezTo>
                  <a:cubicBezTo>
                    <a:pt x="9771" y="2467"/>
                    <a:pt x="9725" y="2436"/>
                    <a:pt x="9694" y="2405"/>
                  </a:cubicBezTo>
                  <a:cubicBezTo>
                    <a:pt x="9647" y="2358"/>
                    <a:pt x="9647" y="2312"/>
                    <a:pt x="9647" y="2250"/>
                  </a:cubicBezTo>
                  <a:cubicBezTo>
                    <a:pt x="9678" y="2188"/>
                    <a:pt x="9694" y="2157"/>
                    <a:pt x="9756" y="2110"/>
                  </a:cubicBezTo>
                  <a:cubicBezTo>
                    <a:pt x="9771" y="2100"/>
                    <a:pt x="9793" y="2095"/>
                    <a:pt x="9819" y="2095"/>
                  </a:cubicBezTo>
                  <a:close/>
                  <a:moveTo>
                    <a:pt x="4901" y="2188"/>
                  </a:moveTo>
                  <a:cubicBezTo>
                    <a:pt x="4994" y="2188"/>
                    <a:pt x="5118" y="2250"/>
                    <a:pt x="5149" y="2327"/>
                  </a:cubicBezTo>
                  <a:cubicBezTo>
                    <a:pt x="5180" y="2358"/>
                    <a:pt x="5180" y="2436"/>
                    <a:pt x="5149" y="2498"/>
                  </a:cubicBezTo>
                  <a:cubicBezTo>
                    <a:pt x="5134" y="2560"/>
                    <a:pt x="5103" y="2591"/>
                    <a:pt x="5041" y="2606"/>
                  </a:cubicBezTo>
                  <a:lnTo>
                    <a:pt x="5025" y="2606"/>
                  </a:lnTo>
                  <a:lnTo>
                    <a:pt x="4715" y="2513"/>
                  </a:lnTo>
                  <a:lnTo>
                    <a:pt x="4731" y="2467"/>
                  </a:lnTo>
                  <a:lnTo>
                    <a:pt x="4731" y="2405"/>
                  </a:lnTo>
                  <a:cubicBezTo>
                    <a:pt x="4731" y="2343"/>
                    <a:pt x="4715" y="2281"/>
                    <a:pt x="4762" y="2219"/>
                  </a:cubicBezTo>
                  <a:cubicBezTo>
                    <a:pt x="4793" y="2203"/>
                    <a:pt x="4824" y="2188"/>
                    <a:pt x="4886" y="2188"/>
                  </a:cubicBezTo>
                  <a:close/>
                  <a:moveTo>
                    <a:pt x="6968" y="2963"/>
                  </a:moveTo>
                  <a:cubicBezTo>
                    <a:pt x="7028" y="2963"/>
                    <a:pt x="7089" y="2968"/>
                    <a:pt x="7150" y="2979"/>
                  </a:cubicBezTo>
                  <a:cubicBezTo>
                    <a:pt x="7367" y="3025"/>
                    <a:pt x="7553" y="3149"/>
                    <a:pt x="7538" y="3366"/>
                  </a:cubicBezTo>
                  <a:cubicBezTo>
                    <a:pt x="7538" y="3537"/>
                    <a:pt x="7383" y="3646"/>
                    <a:pt x="7321" y="3677"/>
                  </a:cubicBezTo>
                  <a:cubicBezTo>
                    <a:pt x="7042" y="3878"/>
                    <a:pt x="6700" y="4033"/>
                    <a:pt x="6359" y="4111"/>
                  </a:cubicBezTo>
                  <a:cubicBezTo>
                    <a:pt x="6313" y="4126"/>
                    <a:pt x="6266" y="4126"/>
                    <a:pt x="6220" y="4126"/>
                  </a:cubicBezTo>
                  <a:cubicBezTo>
                    <a:pt x="6033" y="4126"/>
                    <a:pt x="5847" y="4033"/>
                    <a:pt x="5754" y="3863"/>
                  </a:cubicBezTo>
                  <a:cubicBezTo>
                    <a:pt x="5739" y="3816"/>
                    <a:pt x="5723" y="3785"/>
                    <a:pt x="5723" y="3739"/>
                  </a:cubicBezTo>
                  <a:cubicBezTo>
                    <a:pt x="5692" y="3584"/>
                    <a:pt x="5770" y="3444"/>
                    <a:pt x="5956" y="3320"/>
                  </a:cubicBezTo>
                  <a:cubicBezTo>
                    <a:pt x="6224" y="3159"/>
                    <a:pt x="6585" y="2963"/>
                    <a:pt x="6968" y="2963"/>
                  </a:cubicBezTo>
                  <a:close/>
                  <a:moveTo>
                    <a:pt x="4084" y="2952"/>
                  </a:moveTo>
                  <a:cubicBezTo>
                    <a:pt x="4123" y="2952"/>
                    <a:pt x="4166" y="2972"/>
                    <a:pt x="4203" y="3010"/>
                  </a:cubicBezTo>
                  <a:cubicBezTo>
                    <a:pt x="4265" y="3056"/>
                    <a:pt x="4250" y="3134"/>
                    <a:pt x="4188" y="3196"/>
                  </a:cubicBezTo>
                  <a:cubicBezTo>
                    <a:pt x="3800" y="3506"/>
                    <a:pt x="3211" y="4219"/>
                    <a:pt x="3211" y="4219"/>
                  </a:cubicBezTo>
                  <a:cubicBezTo>
                    <a:pt x="3180" y="4266"/>
                    <a:pt x="3133" y="4282"/>
                    <a:pt x="3102" y="4282"/>
                  </a:cubicBezTo>
                  <a:cubicBezTo>
                    <a:pt x="3056" y="4282"/>
                    <a:pt x="3025" y="4266"/>
                    <a:pt x="3009" y="4251"/>
                  </a:cubicBezTo>
                  <a:cubicBezTo>
                    <a:pt x="2932" y="4188"/>
                    <a:pt x="2932" y="4095"/>
                    <a:pt x="3009" y="4049"/>
                  </a:cubicBezTo>
                  <a:cubicBezTo>
                    <a:pt x="3025" y="4033"/>
                    <a:pt x="3598" y="3335"/>
                    <a:pt x="4017" y="2979"/>
                  </a:cubicBezTo>
                  <a:cubicBezTo>
                    <a:pt x="4036" y="2960"/>
                    <a:pt x="4059" y="2952"/>
                    <a:pt x="4084" y="2952"/>
                  </a:cubicBezTo>
                  <a:close/>
                  <a:moveTo>
                    <a:pt x="8958" y="3984"/>
                  </a:moveTo>
                  <a:cubicBezTo>
                    <a:pt x="9027" y="3984"/>
                    <a:pt x="9090" y="4040"/>
                    <a:pt x="9104" y="4095"/>
                  </a:cubicBezTo>
                  <a:cubicBezTo>
                    <a:pt x="9135" y="4173"/>
                    <a:pt x="9073" y="4251"/>
                    <a:pt x="8996" y="4266"/>
                  </a:cubicBezTo>
                  <a:cubicBezTo>
                    <a:pt x="8763" y="4297"/>
                    <a:pt x="8329" y="4499"/>
                    <a:pt x="8205" y="4576"/>
                  </a:cubicBezTo>
                  <a:cubicBezTo>
                    <a:pt x="8174" y="4592"/>
                    <a:pt x="8158" y="4592"/>
                    <a:pt x="8143" y="4592"/>
                  </a:cubicBezTo>
                  <a:cubicBezTo>
                    <a:pt x="8081" y="4592"/>
                    <a:pt x="8019" y="4576"/>
                    <a:pt x="8003" y="4514"/>
                  </a:cubicBezTo>
                  <a:cubicBezTo>
                    <a:pt x="7972" y="4437"/>
                    <a:pt x="7988" y="4359"/>
                    <a:pt x="8065" y="4328"/>
                  </a:cubicBezTo>
                  <a:cubicBezTo>
                    <a:pt x="8081" y="4328"/>
                    <a:pt x="8608" y="4049"/>
                    <a:pt x="8934" y="3987"/>
                  </a:cubicBezTo>
                  <a:cubicBezTo>
                    <a:pt x="8942" y="3985"/>
                    <a:pt x="8950" y="3984"/>
                    <a:pt x="8958" y="3984"/>
                  </a:cubicBezTo>
                  <a:close/>
                  <a:moveTo>
                    <a:pt x="9485" y="4450"/>
                  </a:moveTo>
                  <a:cubicBezTo>
                    <a:pt x="9554" y="4450"/>
                    <a:pt x="9618" y="4507"/>
                    <a:pt x="9632" y="4576"/>
                  </a:cubicBezTo>
                  <a:cubicBezTo>
                    <a:pt x="9647" y="4669"/>
                    <a:pt x="9601" y="4731"/>
                    <a:pt x="9523" y="4747"/>
                  </a:cubicBezTo>
                  <a:cubicBezTo>
                    <a:pt x="9337" y="4793"/>
                    <a:pt x="9166" y="4824"/>
                    <a:pt x="9011" y="4886"/>
                  </a:cubicBezTo>
                  <a:cubicBezTo>
                    <a:pt x="8996" y="4886"/>
                    <a:pt x="8980" y="4886"/>
                    <a:pt x="8949" y="4902"/>
                  </a:cubicBezTo>
                  <a:cubicBezTo>
                    <a:pt x="8903" y="4902"/>
                    <a:pt x="8841" y="4855"/>
                    <a:pt x="8825" y="4809"/>
                  </a:cubicBezTo>
                  <a:cubicBezTo>
                    <a:pt x="8779" y="4731"/>
                    <a:pt x="8825" y="4623"/>
                    <a:pt x="8903" y="4607"/>
                  </a:cubicBezTo>
                  <a:cubicBezTo>
                    <a:pt x="9073" y="4530"/>
                    <a:pt x="9259" y="4499"/>
                    <a:pt x="9461" y="4452"/>
                  </a:cubicBezTo>
                  <a:cubicBezTo>
                    <a:pt x="9469" y="4451"/>
                    <a:pt x="9477" y="4450"/>
                    <a:pt x="9485" y="4450"/>
                  </a:cubicBezTo>
                  <a:close/>
                  <a:moveTo>
                    <a:pt x="4216" y="3957"/>
                  </a:moveTo>
                  <a:cubicBezTo>
                    <a:pt x="4255" y="3957"/>
                    <a:pt x="4293" y="3970"/>
                    <a:pt x="4327" y="3987"/>
                  </a:cubicBezTo>
                  <a:cubicBezTo>
                    <a:pt x="4358" y="4064"/>
                    <a:pt x="4358" y="4142"/>
                    <a:pt x="4296" y="4204"/>
                  </a:cubicBezTo>
                  <a:cubicBezTo>
                    <a:pt x="4048" y="4437"/>
                    <a:pt x="3505" y="4979"/>
                    <a:pt x="3505" y="4979"/>
                  </a:cubicBezTo>
                  <a:cubicBezTo>
                    <a:pt x="3490" y="4995"/>
                    <a:pt x="3443" y="5026"/>
                    <a:pt x="3412" y="5026"/>
                  </a:cubicBezTo>
                  <a:cubicBezTo>
                    <a:pt x="3366" y="5026"/>
                    <a:pt x="3335" y="4995"/>
                    <a:pt x="3319" y="4979"/>
                  </a:cubicBezTo>
                  <a:cubicBezTo>
                    <a:pt x="3257" y="4917"/>
                    <a:pt x="3257" y="4824"/>
                    <a:pt x="3319" y="4762"/>
                  </a:cubicBezTo>
                  <a:cubicBezTo>
                    <a:pt x="3335" y="4747"/>
                    <a:pt x="3862" y="4219"/>
                    <a:pt x="4126" y="3987"/>
                  </a:cubicBezTo>
                  <a:cubicBezTo>
                    <a:pt x="4154" y="3966"/>
                    <a:pt x="4185" y="3957"/>
                    <a:pt x="4216" y="3957"/>
                  </a:cubicBezTo>
                  <a:close/>
                  <a:moveTo>
                    <a:pt x="2552" y="4557"/>
                  </a:moveTo>
                  <a:cubicBezTo>
                    <a:pt x="2582" y="4557"/>
                    <a:pt x="2612" y="4567"/>
                    <a:pt x="2637" y="4592"/>
                  </a:cubicBezTo>
                  <a:cubicBezTo>
                    <a:pt x="2699" y="4654"/>
                    <a:pt x="2714" y="4747"/>
                    <a:pt x="2652" y="4809"/>
                  </a:cubicBezTo>
                  <a:cubicBezTo>
                    <a:pt x="2327" y="5197"/>
                    <a:pt x="1939" y="5848"/>
                    <a:pt x="1939" y="5848"/>
                  </a:cubicBezTo>
                  <a:cubicBezTo>
                    <a:pt x="1923" y="5910"/>
                    <a:pt x="1877" y="5926"/>
                    <a:pt x="1815" y="5926"/>
                  </a:cubicBezTo>
                  <a:cubicBezTo>
                    <a:pt x="1784" y="5926"/>
                    <a:pt x="1768" y="5926"/>
                    <a:pt x="1737" y="5910"/>
                  </a:cubicBezTo>
                  <a:cubicBezTo>
                    <a:pt x="1691" y="5848"/>
                    <a:pt x="1644" y="5770"/>
                    <a:pt x="1660" y="5693"/>
                  </a:cubicBezTo>
                  <a:cubicBezTo>
                    <a:pt x="1675" y="5677"/>
                    <a:pt x="2063" y="5026"/>
                    <a:pt x="2420" y="4607"/>
                  </a:cubicBezTo>
                  <a:cubicBezTo>
                    <a:pt x="2457" y="4579"/>
                    <a:pt x="2505" y="4557"/>
                    <a:pt x="2552" y="4557"/>
                  </a:cubicBezTo>
                  <a:close/>
                  <a:moveTo>
                    <a:pt x="5156" y="5808"/>
                  </a:moveTo>
                  <a:cubicBezTo>
                    <a:pt x="5193" y="5808"/>
                    <a:pt x="5228" y="5815"/>
                    <a:pt x="5258" y="5832"/>
                  </a:cubicBezTo>
                  <a:cubicBezTo>
                    <a:pt x="5305" y="5879"/>
                    <a:pt x="5351" y="5926"/>
                    <a:pt x="5367" y="5972"/>
                  </a:cubicBezTo>
                  <a:cubicBezTo>
                    <a:pt x="5382" y="6034"/>
                    <a:pt x="5367" y="6112"/>
                    <a:pt x="5336" y="6158"/>
                  </a:cubicBezTo>
                  <a:cubicBezTo>
                    <a:pt x="5274" y="6220"/>
                    <a:pt x="5196" y="6267"/>
                    <a:pt x="5118" y="6267"/>
                  </a:cubicBezTo>
                  <a:cubicBezTo>
                    <a:pt x="5056" y="6267"/>
                    <a:pt x="4994" y="6236"/>
                    <a:pt x="4963" y="6220"/>
                  </a:cubicBezTo>
                  <a:cubicBezTo>
                    <a:pt x="4901" y="6189"/>
                    <a:pt x="4870" y="6112"/>
                    <a:pt x="4870" y="6050"/>
                  </a:cubicBezTo>
                  <a:cubicBezTo>
                    <a:pt x="4870" y="6003"/>
                    <a:pt x="4870" y="5972"/>
                    <a:pt x="4901" y="5926"/>
                  </a:cubicBezTo>
                  <a:cubicBezTo>
                    <a:pt x="4957" y="5858"/>
                    <a:pt x="5061" y="5808"/>
                    <a:pt x="5156" y="5808"/>
                  </a:cubicBezTo>
                  <a:close/>
                  <a:moveTo>
                    <a:pt x="1472" y="6332"/>
                  </a:moveTo>
                  <a:cubicBezTo>
                    <a:pt x="1563" y="6332"/>
                    <a:pt x="1653" y="6374"/>
                    <a:pt x="1706" y="6437"/>
                  </a:cubicBezTo>
                  <a:cubicBezTo>
                    <a:pt x="1784" y="6530"/>
                    <a:pt x="1768" y="6701"/>
                    <a:pt x="1644" y="6779"/>
                  </a:cubicBezTo>
                  <a:lnTo>
                    <a:pt x="1567" y="6779"/>
                  </a:lnTo>
                  <a:cubicBezTo>
                    <a:pt x="1474" y="6779"/>
                    <a:pt x="1396" y="6748"/>
                    <a:pt x="1334" y="6670"/>
                  </a:cubicBezTo>
                  <a:cubicBezTo>
                    <a:pt x="1272" y="6577"/>
                    <a:pt x="1272" y="6453"/>
                    <a:pt x="1334" y="6375"/>
                  </a:cubicBezTo>
                  <a:lnTo>
                    <a:pt x="1350" y="6360"/>
                  </a:lnTo>
                  <a:cubicBezTo>
                    <a:pt x="1389" y="6340"/>
                    <a:pt x="1431" y="6332"/>
                    <a:pt x="1472" y="6332"/>
                  </a:cubicBezTo>
                  <a:close/>
                  <a:moveTo>
                    <a:pt x="2621" y="6701"/>
                  </a:moveTo>
                  <a:lnTo>
                    <a:pt x="2621" y="6748"/>
                  </a:lnTo>
                  <a:cubicBezTo>
                    <a:pt x="2637" y="6825"/>
                    <a:pt x="2637" y="6872"/>
                    <a:pt x="2621" y="6949"/>
                  </a:cubicBezTo>
                  <a:cubicBezTo>
                    <a:pt x="2575" y="7011"/>
                    <a:pt x="2513" y="7073"/>
                    <a:pt x="2435" y="7073"/>
                  </a:cubicBezTo>
                  <a:lnTo>
                    <a:pt x="2404" y="7073"/>
                  </a:lnTo>
                  <a:cubicBezTo>
                    <a:pt x="2311" y="7058"/>
                    <a:pt x="2265" y="6949"/>
                    <a:pt x="2280" y="6872"/>
                  </a:cubicBezTo>
                  <a:cubicBezTo>
                    <a:pt x="2311" y="6825"/>
                    <a:pt x="2327" y="6779"/>
                    <a:pt x="2389" y="6732"/>
                  </a:cubicBezTo>
                  <a:lnTo>
                    <a:pt x="2404" y="6701"/>
                  </a:lnTo>
                  <a:close/>
                  <a:moveTo>
                    <a:pt x="7146" y="6735"/>
                  </a:moveTo>
                  <a:cubicBezTo>
                    <a:pt x="7201" y="6735"/>
                    <a:pt x="7257" y="6748"/>
                    <a:pt x="7305" y="6779"/>
                  </a:cubicBezTo>
                  <a:lnTo>
                    <a:pt x="7321" y="6810"/>
                  </a:lnTo>
                  <a:lnTo>
                    <a:pt x="7321" y="6825"/>
                  </a:lnTo>
                  <a:cubicBezTo>
                    <a:pt x="7352" y="6934"/>
                    <a:pt x="7305" y="7058"/>
                    <a:pt x="7197" y="7135"/>
                  </a:cubicBezTo>
                  <a:cubicBezTo>
                    <a:pt x="7119" y="7197"/>
                    <a:pt x="6995" y="7228"/>
                    <a:pt x="6886" y="7228"/>
                  </a:cubicBezTo>
                  <a:lnTo>
                    <a:pt x="6840" y="7228"/>
                  </a:lnTo>
                  <a:lnTo>
                    <a:pt x="6824" y="7197"/>
                  </a:lnTo>
                  <a:cubicBezTo>
                    <a:pt x="6778" y="7073"/>
                    <a:pt x="6824" y="6918"/>
                    <a:pt x="6918" y="6825"/>
                  </a:cubicBezTo>
                  <a:cubicBezTo>
                    <a:pt x="6974" y="6768"/>
                    <a:pt x="7060" y="6735"/>
                    <a:pt x="7146" y="6735"/>
                  </a:cubicBezTo>
                  <a:close/>
                  <a:moveTo>
                    <a:pt x="1861" y="7709"/>
                  </a:moveTo>
                  <a:cubicBezTo>
                    <a:pt x="1939" y="7709"/>
                    <a:pt x="2001" y="7725"/>
                    <a:pt x="2032" y="7771"/>
                  </a:cubicBezTo>
                  <a:cubicBezTo>
                    <a:pt x="2063" y="7818"/>
                    <a:pt x="2094" y="7864"/>
                    <a:pt x="2094" y="7911"/>
                  </a:cubicBezTo>
                  <a:cubicBezTo>
                    <a:pt x="2094" y="8004"/>
                    <a:pt x="2001" y="8081"/>
                    <a:pt x="1892" y="8097"/>
                  </a:cubicBezTo>
                  <a:lnTo>
                    <a:pt x="1846" y="8097"/>
                  </a:lnTo>
                  <a:cubicBezTo>
                    <a:pt x="1768" y="8097"/>
                    <a:pt x="1706" y="8081"/>
                    <a:pt x="1644" y="8066"/>
                  </a:cubicBezTo>
                  <a:lnTo>
                    <a:pt x="1613" y="8050"/>
                  </a:lnTo>
                  <a:lnTo>
                    <a:pt x="1644" y="7756"/>
                  </a:lnTo>
                  <a:lnTo>
                    <a:pt x="1691" y="7756"/>
                  </a:lnTo>
                  <a:cubicBezTo>
                    <a:pt x="1737" y="7740"/>
                    <a:pt x="1799" y="7709"/>
                    <a:pt x="1861" y="7709"/>
                  </a:cubicBezTo>
                  <a:close/>
                  <a:moveTo>
                    <a:pt x="734" y="9671"/>
                  </a:moveTo>
                  <a:cubicBezTo>
                    <a:pt x="748" y="9671"/>
                    <a:pt x="762" y="9673"/>
                    <a:pt x="776" y="9679"/>
                  </a:cubicBezTo>
                  <a:cubicBezTo>
                    <a:pt x="853" y="9694"/>
                    <a:pt x="915" y="9772"/>
                    <a:pt x="884" y="9849"/>
                  </a:cubicBezTo>
                  <a:cubicBezTo>
                    <a:pt x="884" y="9849"/>
                    <a:pt x="776" y="10578"/>
                    <a:pt x="838" y="11075"/>
                  </a:cubicBezTo>
                  <a:cubicBezTo>
                    <a:pt x="853" y="11152"/>
                    <a:pt x="791" y="11230"/>
                    <a:pt x="714" y="11230"/>
                  </a:cubicBezTo>
                  <a:cubicBezTo>
                    <a:pt x="621" y="11230"/>
                    <a:pt x="559" y="11168"/>
                    <a:pt x="543" y="11090"/>
                  </a:cubicBezTo>
                  <a:cubicBezTo>
                    <a:pt x="466" y="10563"/>
                    <a:pt x="605" y="9834"/>
                    <a:pt x="605" y="9787"/>
                  </a:cubicBezTo>
                  <a:cubicBezTo>
                    <a:pt x="618" y="9724"/>
                    <a:pt x="672" y="9671"/>
                    <a:pt x="734" y="9671"/>
                  </a:cubicBezTo>
                  <a:close/>
                  <a:moveTo>
                    <a:pt x="6576" y="11106"/>
                  </a:moveTo>
                  <a:lnTo>
                    <a:pt x="6809" y="11168"/>
                  </a:lnTo>
                  <a:cubicBezTo>
                    <a:pt x="6886" y="11183"/>
                    <a:pt x="6918" y="11245"/>
                    <a:pt x="6918" y="11292"/>
                  </a:cubicBezTo>
                  <a:cubicBezTo>
                    <a:pt x="6918" y="11369"/>
                    <a:pt x="6902" y="11431"/>
                    <a:pt x="6886" y="11509"/>
                  </a:cubicBezTo>
                  <a:lnTo>
                    <a:pt x="6855" y="11556"/>
                  </a:lnTo>
                  <a:lnTo>
                    <a:pt x="6623" y="11478"/>
                  </a:lnTo>
                  <a:cubicBezTo>
                    <a:pt x="6592" y="11462"/>
                    <a:pt x="6545" y="11431"/>
                    <a:pt x="6514" y="11400"/>
                  </a:cubicBezTo>
                  <a:cubicBezTo>
                    <a:pt x="6468" y="11354"/>
                    <a:pt x="6452" y="11261"/>
                    <a:pt x="6545" y="11121"/>
                  </a:cubicBezTo>
                  <a:lnTo>
                    <a:pt x="6576" y="11106"/>
                  </a:lnTo>
                  <a:close/>
                  <a:moveTo>
                    <a:pt x="1861" y="10578"/>
                  </a:moveTo>
                  <a:cubicBezTo>
                    <a:pt x="1939" y="10578"/>
                    <a:pt x="2001" y="10656"/>
                    <a:pt x="2001" y="10734"/>
                  </a:cubicBezTo>
                  <a:cubicBezTo>
                    <a:pt x="2001" y="10734"/>
                    <a:pt x="1954" y="11168"/>
                    <a:pt x="2079" y="11416"/>
                  </a:cubicBezTo>
                  <a:cubicBezTo>
                    <a:pt x="2094" y="11493"/>
                    <a:pt x="2079" y="11587"/>
                    <a:pt x="2001" y="11618"/>
                  </a:cubicBezTo>
                  <a:cubicBezTo>
                    <a:pt x="1970" y="11633"/>
                    <a:pt x="1954" y="11633"/>
                    <a:pt x="1939" y="11633"/>
                  </a:cubicBezTo>
                  <a:cubicBezTo>
                    <a:pt x="1877" y="11633"/>
                    <a:pt x="1815" y="11618"/>
                    <a:pt x="1799" y="11556"/>
                  </a:cubicBezTo>
                  <a:cubicBezTo>
                    <a:pt x="1660" y="11230"/>
                    <a:pt x="1706" y="10734"/>
                    <a:pt x="1706" y="10718"/>
                  </a:cubicBezTo>
                  <a:cubicBezTo>
                    <a:pt x="1706" y="10640"/>
                    <a:pt x="1784" y="10578"/>
                    <a:pt x="1861" y="10578"/>
                  </a:cubicBezTo>
                  <a:close/>
                  <a:moveTo>
                    <a:pt x="2954" y="13151"/>
                  </a:moveTo>
                  <a:cubicBezTo>
                    <a:pt x="2990" y="13151"/>
                    <a:pt x="3027" y="13161"/>
                    <a:pt x="3056" y="13184"/>
                  </a:cubicBezTo>
                  <a:lnTo>
                    <a:pt x="3087" y="13200"/>
                  </a:lnTo>
                  <a:lnTo>
                    <a:pt x="3087" y="13215"/>
                  </a:lnTo>
                  <a:cubicBezTo>
                    <a:pt x="3102" y="13293"/>
                    <a:pt x="3118" y="13370"/>
                    <a:pt x="3087" y="13448"/>
                  </a:cubicBezTo>
                  <a:cubicBezTo>
                    <a:pt x="3056" y="13510"/>
                    <a:pt x="2978" y="13556"/>
                    <a:pt x="2932" y="13556"/>
                  </a:cubicBezTo>
                  <a:cubicBezTo>
                    <a:pt x="2901" y="13556"/>
                    <a:pt x="2870" y="13556"/>
                    <a:pt x="2854" y="13525"/>
                  </a:cubicBezTo>
                  <a:cubicBezTo>
                    <a:pt x="2792" y="13432"/>
                    <a:pt x="2776" y="13339"/>
                    <a:pt x="2807" y="13231"/>
                  </a:cubicBezTo>
                  <a:cubicBezTo>
                    <a:pt x="2827" y="13181"/>
                    <a:pt x="2890" y="13151"/>
                    <a:pt x="2954" y="13151"/>
                  </a:cubicBezTo>
                  <a:close/>
                  <a:moveTo>
                    <a:pt x="1284" y="11801"/>
                  </a:moveTo>
                  <a:cubicBezTo>
                    <a:pt x="1300" y="11801"/>
                    <a:pt x="1317" y="11802"/>
                    <a:pt x="1334" y="11804"/>
                  </a:cubicBezTo>
                  <a:cubicBezTo>
                    <a:pt x="1489" y="11850"/>
                    <a:pt x="1582" y="11974"/>
                    <a:pt x="1644" y="12098"/>
                  </a:cubicBezTo>
                  <a:cubicBezTo>
                    <a:pt x="1861" y="12502"/>
                    <a:pt x="1970" y="12905"/>
                    <a:pt x="2032" y="13355"/>
                  </a:cubicBezTo>
                  <a:cubicBezTo>
                    <a:pt x="2079" y="13649"/>
                    <a:pt x="1923" y="13944"/>
                    <a:pt x="1644" y="14037"/>
                  </a:cubicBezTo>
                  <a:cubicBezTo>
                    <a:pt x="1613" y="14053"/>
                    <a:pt x="1551" y="14053"/>
                    <a:pt x="1505" y="14053"/>
                  </a:cubicBezTo>
                  <a:cubicBezTo>
                    <a:pt x="1334" y="14053"/>
                    <a:pt x="1194" y="13913"/>
                    <a:pt x="1086" y="13680"/>
                  </a:cubicBezTo>
                  <a:cubicBezTo>
                    <a:pt x="915" y="13277"/>
                    <a:pt x="698" y="12734"/>
                    <a:pt x="853" y="12191"/>
                  </a:cubicBezTo>
                  <a:cubicBezTo>
                    <a:pt x="911" y="11989"/>
                    <a:pt x="1063" y="11801"/>
                    <a:pt x="1284" y="11801"/>
                  </a:cubicBezTo>
                  <a:close/>
                  <a:moveTo>
                    <a:pt x="1396" y="14533"/>
                  </a:moveTo>
                  <a:lnTo>
                    <a:pt x="1691" y="14580"/>
                  </a:lnTo>
                  <a:lnTo>
                    <a:pt x="1691" y="14611"/>
                  </a:lnTo>
                  <a:cubicBezTo>
                    <a:pt x="1691" y="14673"/>
                    <a:pt x="1706" y="14750"/>
                    <a:pt x="1691" y="14813"/>
                  </a:cubicBezTo>
                  <a:cubicBezTo>
                    <a:pt x="1644" y="14890"/>
                    <a:pt x="1582" y="14952"/>
                    <a:pt x="1505" y="14952"/>
                  </a:cubicBezTo>
                  <a:lnTo>
                    <a:pt x="1489" y="14952"/>
                  </a:lnTo>
                  <a:cubicBezTo>
                    <a:pt x="1396" y="14921"/>
                    <a:pt x="1350" y="14844"/>
                    <a:pt x="1334" y="14766"/>
                  </a:cubicBezTo>
                  <a:cubicBezTo>
                    <a:pt x="1334" y="14688"/>
                    <a:pt x="1350" y="14626"/>
                    <a:pt x="1381" y="14580"/>
                  </a:cubicBezTo>
                  <a:lnTo>
                    <a:pt x="1396" y="14533"/>
                  </a:lnTo>
                  <a:close/>
                  <a:moveTo>
                    <a:pt x="2652" y="14332"/>
                  </a:moveTo>
                  <a:cubicBezTo>
                    <a:pt x="2776" y="14533"/>
                    <a:pt x="2885" y="14750"/>
                    <a:pt x="2978" y="14968"/>
                  </a:cubicBezTo>
                  <a:lnTo>
                    <a:pt x="3180" y="14533"/>
                  </a:lnTo>
                  <a:cubicBezTo>
                    <a:pt x="3203" y="14476"/>
                    <a:pt x="3251" y="14444"/>
                    <a:pt x="3307" y="14444"/>
                  </a:cubicBezTo>
                  <a:cubicBezTo>
                    <a:pt x="3326" y="14444"/>
                    <a:pt x="3346" y="14448"/>
                    <a:pt x="3366" y="14456"/>
                  </a:cubicBezTo>
                  <a:cubicBezTo>
                    <a:pt x="3443" y="14502"/>
                    <a:pt x="3490" y="14580"/>
                    <a:pt x="3443" y="14657"/>
                  </a:cubicBezTo>
                  <a:lnTo>
                    <a:pt x="3226" y="15138"/>
                  </a:lnTo>
                  <a:cubicBezTo>
                    <a:pt x="3428" y="15231"/>
                    <a:pt x="3645" y="15355"/>
                    <a:pt x="3831" y="15448"/>
                  </a:cubicBezTo>
                  <a:cubicBezTo>
                    <a:pt x="3893" y="15495"/>
                    <a:pt x="3940" y="15573"/>
                    <a:pt x="3924" y="15666"/>
                  </a:cubicBezTo>
                  <a:cubicBezTo>
                    <a:pt x="3893" y="15728"/>
                    <a:pt x="3847" y="15743"/>
                    <a:pt x="3800" y="15743"/>
                  </a:cubicBezTo>
                  <a:cubicBezTo>
                    <a:pt x="3754" y="15743"/>
                    <a:pt x="3738" y="15743"/>
                    <a:pt x="3723" y="15728"/>
                  </a:cubicBezTo>
                  <a:cubicBezTo>
                    <a:pt x="3567" y="15650"/>
                    <a:pt x="3381" y="15541"/>
                    <a:pt x="3211" y="15464"/>
                  </a:cubicBezTo>
                  <a:lnTo>
                    <a:pt x="3211" y="15464"/>
                  </a:lnTo>
                  <a:cubicBezTo>
                    <a:pt x="3304" y="15697"/>
                    <a:pt x="3397" y="15929"/>
                    <a:pt x="3459" y="16162"/>
                  </a:cubicBezTo>
                  <a:lnTo>
                    <a:pt x="3195" y="16239"/>
                  </a:lnTo>
                  <a:cubicBezTo>
                    <a:pt x="3133" y="16069"/>
                    <a:pt x="3056" y="15898"/>
                    <a:pt x="3009" y="15728"/>
                  </a:cubicBezTo>
                  <a:lnTo>
                    <a:pt x="2885" y="15976"/>
                  </a:lnTo>
                  <a:cubicBezTo>
                    <a:pt x="2870" y="16007"/>
                    <a:pt x="2807" y="16053"/>
                    <a:pt x="2745" y="16053"/>
                  </a:cubicBezTo>
                  <a:cubicBezTo>
                    <a:pt x="2730" y="16053"/>
                    <a:pt x="2714" y="16038"/>
                    <a:pt x="2683" y="16038"/>
                  </a:cubicBezTo>
                  <a:cubicBezTo>
                    <a:pt x="2621" y="15991"/>
                    <a:pt x="2575" y="15914"/>
                    <a:pt x="2621" y="15836"/>
                  </a:cubicBezTo>
                  <a:lnTo>
                    <a:pt x="2838" y="15309"/>
                  </a:lnTo>
                  <a:cubicBezTo>
                    <a:pt x="2823" y="15293"/>
                    <a:pt x="2823" y="15262"/>
                    <a:pt x="2807" y="15231"/>
                  </a:cubicBezTo>
                  <a:cubicBezTo>
                    <a:pt x="2621" y="15154"/>
                    <a:pt x="2435" y="15061"/>
                    <a:pt x="2265" y="14983"/>
                  </a:cubicBezTo>
                  <a:cubicBezTo>
                    <a:pt x="2187" y="14952"/>
                    <a:pt x="2156" y="14875"/>
                    <a:pt x="2187" y="14797"/>
                  </a:cubicBezTo>
                  <a:cubicBezTo>
                    <a:pt x="2221" y="14741"/>
                    <a:pt x="2271" y="14701"/>
                    <a:pt x="2325" y="14701"/>
                  </a:cubicBezTo>
                  <a:cubicBezTo>
                    <a:pt x="2346" y="14701"/>
                    <a:pt x="2367" y="14707"/>
                    <a:pt x="2389" y="14719"/>
                  </a:cubicBezTo>
                  <a:cubicBezTo>
                    <a:pt x="2435" y="14735"/>
                    <a:pt x="2513" y="14766"/>
                    <a:pt x="2590" y="14813"/>
                  </a:cubicBezTo>
                  <a:cubicBezTo>
                    <a:pt x="2513" y="14688"/>
                    <a:pt x="2466" y="14580"/>
                    <a:pt x="2404" y="14456"/>
                  </a:cubicBezTo>
                  <a:lnTo>
                    <a:pt x="2652" y="14332"/>
                  </a:lnTo>
                  <a:close/>
                  <a:moveTo>
                    <a:pt x="4669" y="16426"/>
                  </a:moveTo>
                  <a:cubicBezTo>
                    <a:pt x="4731" y="16426"/>
                    <a:pt x="4793" y="16441"/>
                    <a:pt x="4824" y="16503"/>
                  </a:cubicBezTo>
                  <a:cubicBezTo>
                    <a:pt x="4870" y="16550"/>
                    <a:pt x="4886" y="16612"/>
                    <a:pt x="4886" y="16689"/>
                  </a:cubicBezTo>
                  <a:cubicBezTo>
                    <a:pt x="4870" y="16751"/>
                    <a:pt x="4808" y="16782"/>
                    <a:pt x="4746" y="16813"/>
                  </a:cubicBezTo>
                  <a:lnTo>
                    <a:pt x="4684" y="16813"/>
                  </a:lnTo>
                  <a:cubicBezTo>
                    <a:pt x="4653" y="16813"/>
                    <a:pt x="4607" y="16782"/>
                    <a:pt x="4576" y="16767"/>
                  </a:cubicBezTo>
                  <a:cubicBezTo>
                    <a:pt x="4529" y="16736"/>
                    <a:pt x="4498" y="16658"/>
                    <a:pt x="4514" y="16596"/>
                  </a:cubicBezTo>
                  <a:cubicBezTo>
                    <a:pt x="4514" y="16534"/>
                    <a:pt x="4560" y="16472"/>
                    <a:pt x="4607" y="16457"/>
                  </a:cubicBezTo>
                  <a:lnTo>
                    <a:pt x="4638" y="16503"/>
                  </a:lnTo>
                  <a:lnTo>
                    <a:pt x="4669" y="16472"/>
                  </a:lnTo>
                  <a:lnTo>
                    <a:pt x="4669" y="16426"/>
                  </a:lnTo>
                  <a:close/>
                  <a:moveTo>
                    <a:pt x="3019" y="16664"/>
                  </a:moveTo>
                  <a:cubicBezTo>
                    <a:pt x="3051" y="16664"/>
                    <a:pt x="3084" y="16669"/>
                    <a:pt x="3118" y="16689"/>
                  </a:cubicBezTo>
                  <a:cubicBezTo>
                    <a:pt x="3195" y="16736"/>
                    <a:pt x="3273" y="16813"/>
                    <a:pt x="3257" y="16906"/>
                  </a:cubicBezTo>
                  <a:cubicBezTo>
                    <a:pt x="3242" y="16968"/>
                    <a:pt x="3211" y="16999"/>
                    <a:pt x="3180" y="17046"/>
                  </a:cubicBezTo>
                  <a:cubicBezTo>
                    <a:pt x="3133" y="17061"/>
                    <a:pt x="3102" y="17077"/>
                    <a:pt x="3056" y="17077"/>
                  </a:cubicBezTo>
                  <a:cubicBezTo>
                    <a:pt x="3025" y="17077"/>
                    <a:pt x="3009" y="17061"/>
                    <a:pt x="2978" y="17061"/>
                  </a:cubicBezTo>
                  <a:cubicBezTo>
                    <a:pt x="2885" y="17015"/>
                    <a:pt x="2807" y="16922"/>
                    <a:pt x="2823" y="16829"/>
                  </a:cubicBezTo>
                  <a:lnTo>
                    <a:pt x="2870" y="16829"/>
                  </a:lnTo>
                  <a:cubicBezTo>
                    <a:pt x="2838" y="16767"/>
                    <a:pt x="2870" y="16736"/>
                    <a:pt x="2870" y="16705"/>
                  </a:cubicBezTo>
                  <a:lnTo>
                    <a:pt x="2870" y="16674"/>
                  </a:lnTo>
                  <a:lnTo>
                    <a:pt x="2901" y="16674"/>
                  </a:lnTo>
                  <a:cubicBezTo>
                    <a:pt x="2936" y="16674"/>
                    <a:pt x="2977" y="16664"/>
                    <a:pt x="3019" y="16664"/>
                  </a:cubicBezTo>
                  <a:close/>
                  <a:moveTo>
                    <a:pt x="6313" y="17899"/>
                  </a:moveTo>
                  <a:lnTo>
                    <a:pt x="6313" y="17930"/>
                  </a:lnTo>
                  <a:lnTo>
                    <a:pt x="6327" y="17901"/>
                  </a:lnTo>
                  <a:lnTo>
                    <a:pt x="6327" y="17901"/>
                  </a:lnTo>
                  <a:lnTo>
                    <a:pt x="6313" y="17899"/>
                  </a:lnTo>
                  <a:close/>
                  <a:moveTo>
                    <a:pt x="7511" y="17427"/>
                  </a:moveTo>
                  <a:cubicBezTo>
                    <a:pt x="7535" y="17427"/>
                    <a:pt x="7560" y="17434"/>
                    <a:pt x="7584" y="17449"/>
                  </a:cubicBezTo>
                  <a:cubicBezTo>
                    <a:pt x="7584" y="17449"/>
                    <a:pt x="8019" y="17697"/>
                    <a:pt x="8251" y="17790"/>
                  </a:cubicBezTo>
                  <a:cubicBezTo>
                    <a:pt x="8329" y="17837"/>
                    <a:pt x="8360" y="17914"/>
                    <a:pt x="8329" y="18008"/>
                  </a:cubicBezTo>
                  <a:cubicBezTo>
                    <a:pt x="8298" y="18054"/>
                    <a:pt x="8251" y="18085"/>
                    <a:pt x="8205" y="18085"/>
                  </a:cubicBezTo>
                  <a:cubicBezTo>
                    <a:pt x="8174" y="18085"/>
                    <a:pt x="8158" y="18070"/>
                    <a:pt x="8143" y="18070"/>
                  </a:cubicBezTo>
                  <a:cubicBezTo>
                    <a:pt x="7910" y="17945"/>
                    <a:pt x="7460" y="17713"/>
                    <a:pt x="7445" y="17697"/>
                  </a:cubicBezTo>
                  <a:cubicBezTo>
                    <a:pt x="7367" y="17666"/>
                    <a:pt x="7352" y="17589"/>
                    <a:pt x="7383" y="17511"/>
                  </a:cubicBezTo>
                  <a:cubicBezTo>
                    <a:pt x="7414" y="17459"/>
                    <a:pt x="7460" y="17427"/>
                    <a:pt x="7511" y="17427"/>
                  </a:cubicBezTo>
                  <a:close/>
                  <a:moveTo>
                    <a:pt x="6300" y="17862"/>
                  </a:moveTo>
                  <a:cubicBezTo>
                    <a:pt x="6314" y="17862"/>
                    <a:pt x="6329" y="17864"/>
                    <a:pt x="6344" y="17868"/>
                  </a:cubicBezTo>
                  <a:lnTo>
                    <a:pt x="6327" y="17901"/>
                  </a:lnTo>
                  <a:lnTo>
                    <a:pt x="6327" y="17901"/>
                  </a:lnTo>
                  <a:lnTo>
                    <a:pt x="6514" y="17930"/>
                  </a:lnTo>
                  <a:lnTo>
                    <a:pt x="6452" y="18225"/>
                  </a:lnTo>
                  <a:lnTo>
                    <a:pt x="6437" y="18240"/>
                  </a:lnTo>
                  <a:cubicBezTo>
                    <a:pt x="6421" y="18256"/>
                    <a:pt x="6390" y="18256"/>
                    <a:pt x="6359" y="18256"/>
                  </a:cubicBezTo>
                  <a:cubicBezTo>
                    <a:pt x="6282" y="18256"/>
                    <a:pt x="6189" y="18209"/>
                    <a:pt x="6142" y="18132"/>
                  </a:cubicBezTo>
                  <a:cubicBezTo>
                    <a:pt x="6127" y="18070"/>
                    <a:pt x="6142" y="17992"/>
                    <a:pt x="6189" y="17930"/>
                  </a:cubicBezTo>
                  <a:cubicBezTo>
                    <a:pt x="6212" y="17883"/>
                    <a:pt x="6254" y="17862"/>
                    <a:pt x="6300" y="17862"/>
                  </a:cubicBezTo>
                  <a:close/>
                  <a:moveTo>
                    <a:pt x="5060" y="17886"/>
                  </a:moveTo>
                  <a:cubicBezTo>
                    <a:pt x="5133" y="17886"/>
                    <a:pt x="5206" y="17928"/>
                    <a:pt x="5227" y="17992"/>
                  </a:cubicBezTo>
                  <a:cubicBezTo>
                    <a:pt x="5274" y="18054"/>
                    <a:pt x="5274" y="18085"/>
                    <a:pt x="5258" y="18147"/>
                  </a:cubicBezTo>
                  <a:cubicBezTo>
                    <a:pt x="5227" y="18209"/>
                    <a:pt x="5196" y="18240"/>
                    <a:pt x="5149" y="18256"/>
                  </a:cubicBezTo>
                  <a:cubicBezTo>
                    <a:pt x="5134" y="18287"/>
                    <a:pt x="5118" y="18287"/>
                    <a:pt x="5072" y="18287"/>
                  </a:cubicBezTo>
                  <a:cubicBezTo>
                    <a:pt x="4994" y="18287"/>
                    <a:pt x="4917" y="18240"/>
                    <a:pt x="4886" y="18178"/>
                  </a:cubicBezTo>
                  <a:cubicBezTo>
                    <a:pt x="4839" y="18085"/>
                    <a:pt x="4870" y="17976"/>
                    <a:pt x="4963" y="17914"/>
                  </a:cubicBezTo>
                  <a:cubicBezTo>
                    <a:pt x="4993" y="17895"/>
                    <a:pt x="5026" y="17886"/>
                    <a:pt x="5060" y="17886"/>
                  </a:cubicBezTo>
                  <a:close/>
                  <a:moveTo>
                    <a:pt x="4368" y="18331"/>
                  </a:moveTo>
                  <a:cubicBezTo>
                    <a:pt x="4433" y="18331"/>
                    <a:pt x="4500" y="18362"/>
                    <a:pt x="4529" y="18411"/>
                  </a:cubicBezTo>
                  <a:cubicBezTo>
                    <a:pt x="4560" y="18473"/>
                    <a:pt x="4576" y="18519"/>
                    <a:pt x="4560" y="18566"/>
                  </a:cubicBezTo>
                  <a:cubicBezTo>
                    <a:pt x="4529" y="18643"/>
                    <a:pt x="4451" y="18705"/>
                    <a:pt x="4358" y="18705"/>
                  </a:cubicBezTo>
                  <a:cubicBezTo>
                    <a:pt x="4327" y="18705"/>
                    <a:pt x="4281" y="18690"/>
                    <a:pt x="4265" y="18674"/>
                  </a:cubicBezTo>
                  <a:cubicBezTo>
                    <a:pt x="4219" y="18628"/>
                    <a:pt x="4188" y="18566"/>
                    <a:pt x="4188" y="18519"/>
                  </a:cubicBezTo>
                  <a:cubicBezTo>
                    <a:pt x="4188" y="18457"/>
                    <a:pt x="4219" y="18395"/>
                    <a:pt x="4265" y="18364"/>
                  </a:cubicBezTo>
                  <a:cubicBezTo>
                    <a:pt x="4294" y="18341"/>
                    <a:pt x="4331" y="18331"/>
                    <a:pt x="4368" y="18331"/>
                  </a:cubicBezTo>
                  <a:close/>
                  <a:moveTo>
                    <a:pt x="6661" y="18803"/>
                  </a:moveTo>
                  <a:cubicBezTo>
                    <a:pt x="6689" y="18803"/>
                    <a:pt x="6718" y="18812"/>
                    <a:pt x="6747" y="18830"/>
                  </a:cubicBezTo>
                  <a:cubicBezTo>
                    <a:pt x="6747" y="18830"/>
                    <a:pt x="7429" y="19186"/>
                    <a:pt x="7786" y="19295"/>
                  </a:cubicBezTo>
                  <a:cubicBezTo>
                    <a:pt x="7864" y="19310"/>
                    <a:pt x="7926" y="19388"/>
                    <a:pt x="7910" y="19465"/>
                  </a:cubicBezTo>
                  <a:cubicBezTo>
                    <a:pt x="7895" y="19543"/>
                    <a:pt x="7833" y="19574"/>
                    <a:pt x="7771" y="19574"/>
                  </a:cubicBezTo>
                  <a:lnTo>
                    <a:pt x="7740" y="19574"/>
                  </a:lnTo>
                  <a:cubicBezTo>
                    <a:pt x="7321" y="19465"/>
                    <a:pt x="6623" y="19093"/>
                    <a:pt x="6607" y="19078"/>
                  </a:cubicBezTo>
                  <a:cubicBezTo>
                    <a:pt x="6530" y="19031"/>
                    <a:pt x="6514" y="18954"/>
                    <a:pt x="6545" y="18876"/>
                  </a:cubicBezTo>
                  <a:cubicBezTo>
                    <a:pt x="6574" y="18828"/>
                    <a:pt x="6616" y="18803"/>
                    <a:pt x="6661" y="18803"/>
                  </a:cubicBezTo>
                  <a:close/>
                  <a:moveTo>
                    <a:pt x="5175" y="18616"/>
                  </a:moveTo>
                  <a:cubicBezTo>
                    <a:pt x="5204" y="18616"/>
                    <a:pt x="5234" y="18625"/>
                    <a:pt x="5258" y="18643"/>
                  </a:cubicBezTo>
                  <a:cubicBezTo>
                    <a:pt x="5258" y="18643"/>
                    <a:pt x="5987" y="19233"/>
                    <a:pt x="6700" y="19558"/>
                  </a:cubicBezTo>
                  <a:cubicBezTo>
                    <a:pt x="6762" y="19605"/>
                    <a:pt x="6809" y="19698"/>
                    <a:pt x="6778" y="19760"/>
                  </a:cubicBezTo>
                  <a:cubicBezTo>
                    <a:pt x="6747" y="19791"/>
                    <a:pt x="6700" y="19838"/>
                    <a:pt x="6654" y="19838"/>
                  </a:cubicBezTo>
                  <a:cubicBezTo>
                    <a:pt x="6623" y="19838"/>
                    <a:pt x="6607" y="19807"/>
                    <a:pt x="6592" y="19807"/>
                  </a:cubicBezTo>
                  <a:cubicBezTo>
                    <a:pt x="5832" y="19465"/>
                    <a:pt x="5118" y="18876"/>
                    <a:pt x="5072" y="18861"/>
                  </a:cubicBezTo>
                  <a:cubicBezTo>
                    <a:pt x="5025" y="18830"/>
                    <a:pt x="4994" y="18721"/>
                    <a:pt x="5056" y="18674"/>
                  </a:cubicBezTo>
                  <a:cubicBezTo>
                    <a:pt x="5085" y="18637"/>
                    <a:pt x="5130" y="18616"/>
                    <a:pt x="5175" y="18616"/>
                  </a:cubicBezTo>
                  <a:close/>
                  <a:moveTo>
                    <a:pt x="7534" y="20258"/>
                  </a:moveTo>
                  <a:cubicBezTo>
                    <a:pt x="7591" y="20258"/>
                    <a:pt x="7649" y="20274"/>
                    <a:pt x="7693" y="20303"/>
                  </a:cubicBezTo>
                  <a:cubicBezTo>
                    <a:pt x="7817" y="20349"/>
                    <a:pt x="7864" y="20489"/>
                    <a:pt x="7833" y="20598"/>
                  </a:cubicBezTo>
                  <a:cubicBezTo>
                    <a:pt x="7833" y="20644"/>
                    <a:pt x="7817" y="20675"/>
                    <a:pt x="7771" y="20706"/>
                  </a:cubicBezTo>
                  <a:cubicBezTo>
                    <a:pt x="7755" y="20706"/>
                    <a:pt x="7740" y="20722"/>
                    <a:pt x="7709" y="20722"/>
                  </a:cubicBezTo>
                  <a:cubicBezTo>
                    <a:pt x="7677" y="20737"/>
                    <a:pt x="7631" y="20737"/>
                    <a:pt x="7600" y="20737"/>
                  </a:cubicBezTo>
                  <a:cubicBezTo>
                    <a:pt x="7507" y="20737"/>
                    <a:pt x="7429" y="20722"/>
                    <a:pt x="7367" y="20660"/>
                  </a:cubicBezTo>
                  <a:cubicBezTo>
                    <a:pt x="7305" y="20629"/>
                    <a:pt x="7290" y="20551"/>
                    <a:pt x="7290" y="20474"/>
                  </a:cubicBezTo>
                  <a:cubicBezTo>
                    <a:pt x="7290" y="20411"/>
                    <a:pt x="7321" y="20349"/>
                    <a:pt x="7367" y="20318"/>
                  </a:cubicBezTo>
                  <a:cubicBezTo>
                    <a:pt x="7408" y="20278"/>
                    <a:pt x="7471" y="20258"/>
                    <a:pt x="7534" y="20258"/>
                  </a:cubicBezTo>
                  <a:close/>
                  <a:moveTo>
                    <a:pt x="10655" y="1"/>
                  </a:moveTo>
                  <a:cubicBezTo>
                    <a:pt x="4762" y="1"/>
                    <a:pt x="0" y="4762"/>
                    <a:pt x="0" y="10656"/>
                  </a:cubicBezTo>
                  <a:cubicBezTo>
                    <a:pt x="0" y="16544"/>
                    <a:pt x="4753" y="21318"/>
                    <a:pt x="10640" y="21327"/>
                  </a:cubicBezTo>
                  <a:lnTo>
                    <a:pt x="10640" y="21327"/>
                  </a:lnTo>
                  <a:lnTo>
                    <a:pt x="10640" y="20396"/>
                  </a:lnTo>
                  <a:cubicBezTo>
                    <a:pt x="10578" y="20396"/>
                    <a:pt x="10547" y="20411"/>
                    <a:pt x="10485" y="20411"/>
                  </a:cubicBezTo>
                  <a:cubicBezTo>
                    <a:pt x="10392" y="20427"/>
                    <a:pt x="10268" y="20427"/>
                    <a:pt x="10175" y="20427"/>
                  </a:cubicBezTo>
                  <a:cubicBezTo>
                    <a:pt x="9833" y="20427"/>
                    <a:pt x="9570" y="20380"/>
                    <a:pt x="9368" y="20256"/>
                  </a:cubicBezTo>
                  <a:cubicBezTo>
                    <a:pt x="9306" y="20225"/>
                    <a:pt x="9166" y="20148"/>
                    <a:pt x="9151" y="20008"/>
                  </a:cubicBezTo>
                  <a:cubicBezTo>
                    <a:pt x="9151" y="19946"/>
                    <a:pt x="9166" y="19869"/>
                    <a:pt x="9213" y="19807"/>
                  </a:cubicBezTo>
                  <a:cubicBezTo>
                    <a:pt x="9290" y="19714"/>
                    <a:pt x="9399" y="19698"/>
                    <a:pt x="9523" y="19667"/>
                  </a:cubicBezTo>
                  <a:cubicBezTo>
                    <a:pt x="9627" y="19662"/>
                    <a:pt x="9733" y="19658"/>
                    <a:pt x="9841" y="19658"/>
                  </a:cubicBezTo>
                  <a:cubicBezTo>
                    <a:pt x="10057" y="19658"/>
                    <a:pt x="10278" y="19672"/>
                    <a:pt x="10485" y="19714"/>
                  </a:cubicBezTo>
                  <a:cubicBezTo>
                    <a:pt x="10547" y="19714"/>
                    <a:pt x="10609" y="19729"/>
                    <a:pt x="10640" y="19760"/>
                  </a:cubicBezTo>
                  <a:lnTo>
                    <a:pt x="10640" y="869"/>
                  </a:lnTo>
                  <a:cubicBezTo>
                    <a:pt x="10237" y="869"/>
                    <a:pt x="9864" y="916"/>
                    <a:pt x="9864" y="916"/>
                  </a:cubicBezTo>
                  <a:cubicBezTo>
                    <a:pt x="9787" y="916"/>
                    <a:pt x="9709" y="854"/>
                    <a:pt x="9709" y="776"/>
                  </a:cubicBezTo>
                  <a:cubicBezTo>
                    <a:pt x="9709" y="699"/>
                    <a:pt x="9771" y="621"/>
                    <a:pt x="9849" y="621"/>
                  </a:cubicBezTo>
                  <a:cubicBezTo>
                    <a:pt x="9880" y="621"/>
                    <a:pt x="10252" y="575"/>
                    <a:pt x="10655" y="575"/>
                  </a:cubicBezTo>
                  <a:lnTo>
                    <a:pt x="10655" y="1"/>
                  </a:lnTo>
                  <a:close/>
                  <a:moveTo>
                    <a:pt x="10640" y="21327"/>
                  </a:moveTo>
                  <a:lnTo>
                    <a:pt x="10640" y="21327"/>
                  </a:lnTo>
                  <a:lnTo>
                    <a:pt x="10655" y="21327"/>
                  </a:lnTo>
                  <a:cubicBezTo>
                    <a:pt x="10650" y="21327"/>
                    <a:pt x="10645" y="21327"/>
                    <a:pt x="10640" y="21327"/>
                  </a:cubicBezTo>
                  <a:close/>
                </a:path>
              </a:pathLst>
            </a:custGeom>
            <a:solidFill>
              <a:srgbClr val="C7A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26"/>
            <p:cNvSpPr/>
            <p:nvPr/>
          </p:nvSpPr>
          <p:spPr>
            <a:xfrm>
              <a:off x="4861063" y="4055025"/>
              <a:ext cx="19400" cy="42275"/>
            </a:xfrm>
            <a:custGeom>
              <a:avLst/>
              <a:gdLst/>
              <a:ahLst/>
              <a:cxnLst/>
              <a:rect l="l" t="t" r="r" b="b"/>
              <a:pathLst>
                <a:path w="776" h="1691" extrusionOk="0">
                  <a:moveTo>
                    <a:pt x="264" y="0"/>
                  </a:moveTo>
                  <a:cubicBezTo>
                    <a:pt x="217" y="0"/>
                    <a:pt x="155" y="78"/>
                    <a:pt x="109" y="186"/>
                  </a:cubicBezTo>
                  <a:cubicBezTo>
                    <a:pt x="0" y="636"/>
                    <a:pt x="171" y="1117"/>
                    <a:pt x="342" y="1489"/>
                  </a:cubicBezTo>
                  <a:cubicBezTo>
                    <a:pt x="404" y="1613"/>
                    <a:pt x="466" y="1691"/>
                    <a:pt x="512" y="1691"/>
                  </a:cubicBezTo>
                  <a:lnTo>
                    <a:pt x="559" y="1691"/>
                  </a:lnTo>
                  <a:cubicBezTo>
                    <a:pt x="698" y="1629"/>
                    <a:pt x="776" y="1474"/>
                    <a:pt x="745" y="1319"/>
                  </a:cubicBezTo>
                  <a:cubicBezTo>
                    <a:pt x="698" y="915"/>
                    <a:pt x="574" y="528"/>
                    <a:pt x="404" y="155"/>
                  </a:cubicBezTo>
                  <a:cubicBezTo>
                    <a:pt x="373" y="93"/>
                    <a:pt x="31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26"/>
            <p:cNvSpPr/>
            <p:nvPr/>
          </p:nvSpPr>
          <p:spPr>
            <a:xfrm>
              <a:off x="4985913" y="3834000"/>
              <a:ext cx="32200" cy="14425"/>
            </a:xfrm>
            <a:custGeom>
              <a:avLst/>
              <a:gdLst/>
              <a:ahLst/>
              <a:cxnLst/>
              <a:rect l="l" t="t" r="r" b="b"/>
              <a:pathLst>
                <a:path w="1288" h="577" extrusionOk="0">
                  <a:moveTo>
                    <a:pt x="1009" y="1"/>
                  </a:moveTo>
                  <a:cubicBezTo>
                    <a:pt x="683" y="1"/>
                    <a:pt x="373" y="172"/>
                    <a:pt x="140" y="311"/>
                  </a:cubicBezTo>
                  <a:cubicBezTo>
                    <a:pt x="47" y="373"/>
                    <a:pt x="0" y="420"/>
                    <a:pt x="0" y="420"/>
                  </a:cubicBezTo>
                  <a:cubicBezTo>
                    <a:pt x="35" y="524"/>
                    <a:pt x="123" y="577"/>
                    <a:pt x="210" y="577"/>
                  </a:cubicBezTo>
                  <a:cubicBezTo>
                    <a:pt x="239" y="577"/>
                    <a:pt x="268" y="571"/>
                    <a:pt x="295" y="559"/>
                  </a:cubicBezTo>
                  <a:cubicBezTo>
                    <a:pt x="605" y="482"/>
                    <a:pt x="916" y="342"/>
                    <a:pt x="1195" y="172"/>
                  </a:cubicBezTo>
                  <a:cubicBezTo>
                    <a:pt x="1272" y="109"/>
                    <a:pt x="1288" y="94"/>
                    <a:pt x="1288" y="94"/>
                  </a:cubicBezTo>
                  <a:cubicBezTo>
                    <a:pt x="1288" y="78"/>
                    <a:pt x="1226" y="32"/>
                    <a:pt x="1148" y="16"/>
                  </a:cubicBezTo>
                  <a:cubicBezTo>
                    <a:pt x="1117" y="16"/>
                    <a:pt x="1055"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26"/>
            <p:cNvSpPr/>
            <p:nvPr/>
          </p:nvSpPr>
          <p:spPr>
            <a:xfrm>
              <a:off x="5072763" y="4251100"/>
              <a:ext cx="29100" cy="5175"/>
            </a:xfrm>
            <a:custGeom>
              <a:avLst/>
              <a:gdLst/>
              <a:ahLst/>
              <a:cxnLst/>
              <a:rect l="l" t="t" r="r" b="b"/>
              <a:pathLst>
                <a:path w="1164" h="207" extrusionOk="0">
                  <a:moveTo>
                    <a:pt x="450" y="0"/>
                  </a:moveTo>
                  <a:cubicBezTo>
                    <a:pt x="325" y="0"/>
                    <a:pt x="200" y="8"/>
                    <a:pt x="78" y="21"/>
                  </a:cubicBezTo>
                  <a:cubicBezTo>
                    <a:pt x="47" y="21"/>
                    <a:pt x="16" y="21"/>
                    <a:pt x="1" y="52"/>
                  </a:cubicBezTo>
                  <a:cubicBezTo>
                    <a:pt x="16" y="52"/>
                    <a:pt x="16" y="67"/>
                    <a:pt x="47" y="67"/>
                  </a:cubicBezTo>
                  <a:cubicBezTo>
                    <a:pt x="202" y="160"/>
                    <a:pt x="435" y="207"/>
                    <a:pt x="714" y="207"/>
                  </a:cubicBezTo>
                  <a:cubicBezTo>
                    <a:pt x="823" y="207"/>
                    <a:pt x="916" y="207"/>
                    <a:pt x="1009" y="176"/>
                  </a:cubicBezTo>
                  <a:cubicBezTo>
                    <a:pt x="1148" y="176"/>
                    <a:pt x="1164" y="145"/>
                    <a:pt x="1164" y="145"/>
                  </a:cubicBezTo>
                  <a:cubicBezTo>
                    <a:pt x="1148" y="98"/>
                    <a:pt x="1071" y="67"/>
                    <a:pt x="978" y="52"/>
                  </a:cubicBezTo>
                  <a:cubicBezTo>
                    <a:pt x="805" y="15"/>
                    <a:pt x="627"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26"/>
            <p:cNvSpPr/>
            <p:nvPr/>
          </p:nvSpPr>
          <p:spPr>
            <a:xfrm>
              <a:off x="4978163" y="3827125"/>
              <a:ext cx="47700" cy="29000"/>
            </a:xfrm>
            <a:custGeom>
              <a:avLst/>
              <a:gdLst/>
              <a:ahLst/>
              <a:cxnLst/>
              <a:rect l="l" t="t" r="r" b="b"/>
              <a:pathLst>
                <a:path w="1908" h="1160" extrusionOk="0">
                  <a:moveTo>
                    <a:pt x="1319" y="276"/>
                  </a:moveTo>
                  <a:cubicBezTo>
                    <a:pt x="1365" y="276"/>
                    <a:pt x="1427" y="291"/>
                    <a:pt x="1458" y="291"/>
                  </a:cubicBezTo>
                  <a:cubicBezTo>
                    <a:pt x="1536" y="307"/>
                    <a:pt x="1598" y="353"/>
                    <a:pt x="1598" y="369"/>
                  </a:cubicBezTo>
                  <a:cubicBezTo>
                    <a:pt x="1598" y="369"/>
                    <a:pt x="1582" y="384"/>
                    <a:pt x="1505" y="447"/>
                  </a:cubicBezTo>
                  <a:cubicBezTo>
                    <a:pt x="1226" y="617"/>
                    <a:pt x="915" y="757"/>
                    <a:pt x="605" y="834"/>
                  </a:cubicBezTo>
                  <a:cubicBezTo>
                    <a:pt x="577" y="846"/>
                    <a:pt x="547" y="852"/>
                    <a:pt x="518" y="852"/>
                  </a:cubicBezTo>
                  <a:cubicBezTo>
                    <a:pt x="436" y="852"/>
                    <a:pt x="356" y="806"/>
                    <a:pt x="310" y="726"/>
                  </a:cubicBezTo>
                  <a:cubicBezTo>
                    <a:pt x="310" y="695"/>
                    <a:pt x="341" y="664"/>
                    <a:pt x="450" y="586"/>
                  </a:cubicBezTo>
                  <a:cubicBezTo>
                    <a:pt x="683" y="447"/>
                    <a:pt x="993" y="276"/>
                    <a:pt x="1319" y="276"/>
                  </a:cubicBezTo>
                  <a:close/>
                  <a:moveTo>
                    <a:pt x="1331" y="1"/>
                  </a:moveTo>
                  <a:cubicBezTo>
                    <a:pt x="932" y="1"/>
                    <a:pt x="566" y="177"/>
                    <a:pt x="295" y="353"/>
                  </a:cubicBezTo>
                  <a:cubicBezTo>
                    <a:pt x="109" y="462"/>
                    <a:pt x="0" y="602"/>
                    <a:pt x="31" y="757"/>
                  </a:cubicBezTo>
                  <a:cubicBezTo>
                    <a:pt x="31" y="803"/>
                    <a:pt x="47" y="834"/>
                    <a:pt x="109" y="896"/>
                  </a:cubicBezTo>
                  <a:cubicBezTo>
                    <a:pt x="186" y="1067"/>
                    <a:pt x="372" y="1160"/>
                    <a:pt x="574" y="1160"/>
                  </a:cubicBezTo>
                  <a:cubicBezTo>
                    <a:pt x="605" y="1160"/>
                    <a:pt x="667" y="1160"/>
                    <a:pt x="698" y="1144"/>
                  </a:cubicBezTo>
                  <a:cubicBezTo>
                    <a:pt x="1055" y="1051"/>
                    <a:pt x="1381" y="912"/>
                    <a:pt x="1675" y="726"/>
                  </a:cubicBezTo>
                  <a:cubicBezTo>
                    <a:pt x="1737" y="679"/>
                    <a:pt x="1861" y="586"/>
                    <a:pt x="1892" y="400"/>
                  </a:cubicBezTo>
                  <a:cubicBezTo>
                    <a:pt x="1908" y="198"/>
                    <a:pt x="1706" y="59"/>
                    <a:pt x="1505" y="12"/>
                  </a:cubicBezTo>
                  <a:cubicBezTo>
                    <a:pt x="1446" y="4"/>
                    <a:pt x="1388" y="1"/>
                    <a:pt x="13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26"/>
            <p:cNvSpPr/>
            <p:nvPr/>
          </p:nvSpPr>
          <p:spPr>
            <a:xfrm>
              <a:off x="5064613" y="4243075"/>
              <a:ext cx="37650" cy="19400"/>
            </a:xfrm>
            <a:custGeom>
              <a:avLst/>
              <a:gdLst/>
              <a:ahLst/>
              <a:cxnLst/>
              <a:rect l="l" t="t" r="r" b="b"/>
              <a:pathLst>
                <a:path w="1506" h="776" extrusionOk="0">
                  <a:moveTo>
                    <a:pt x="808" y="305"/>
                  </a:moveTo>
                  <a:cubicBezTo>
                    <a:pt x="975" y="305"/>
                    <a:pt x="1141" y="316"/>
                    <a:pt x="1304" y="342"/>
                  </a:cubicBezTo>
                  <a:cubicBezTo>
                    <a:pt x="1397" y="373"/>
                    <a:pt x="1474" y="419"/>
                    <a:pt x="1474" y="450"/>
                  </a:cubicBezTo>
                  <a:cubicBezTo>
                    <a:pt x="1474" y="466"/>
                    <a:pt x="1459" y="481"/>
                    <a:pt x="1335" y="481"/>
                  </a:cubicBezTo>
                  <a:cubicBezTo>
                    <a:pt x="1242" y="497"/>
                    <a:pt x="1149" y="497"/>
                    <a:pt x="1040" y="497"/>
                  </a:cubicBezTo>
                  <a:cubicBezTo>
                    <a:pt x="761" y="497"/>
                    <a:pt x="528" y="466"/>
                    <a:pt x="373" y="373"/>
                  </a:cubicBezTo>
                  <a:cubicBezTo>
                    <a:pt x="342" y="373"/>
                    <a:pt x="342" y="342"/>
                    <a:pt x="327" y="342"/>
                  </a:cubicBezTo>
                  <a:cubicBezTo>
                    <a:pt x="342" y="326"/>
                    <a:pt x="373" y="326"/>
                    <a:pt x="404" y="326"/>
                  </a:cubicBezTo>
                  <a:cubicBezTo>
                    <a:pt x="537" y="312"/>
                    <a:pt x="672" y="305"/>
                    <a:pt x="808" y="305"/>
                  </a:cubicBezTo>
                  <a:close/>
                  <a:moveTo>
                    <a:pt x="714" y="1"/>
                  </a:moveTo>
                  <a:cubicBezTo>
                    <a:pt x="606" y="1"/>
                    <a:pt x="497" y="6"/>
                    <a:pt x="389" y="16"/>
                  </a:cubicBezTo>
                  <a:cubicBezTo>
                    <a:pt x="265" y="32"/>
                    <a:pt x="156" y="63"/>
                    <a:pt x="78" y="156"/>
                  </a:cubicBezTo>
                  <a:cubicBezTo>
                    <a:pt x="16" y="218"/>
                    <a:pt x="1" y="264"/>
                    <a:pt x="16" y="342"/>
                  </a:cubicBezTo>
                  <a:cubicBezTo>
                    <a:pt x="63" y="481"/>
                    <a:pt x="172" y="559"/>
                    <a:pt x="234" y="605"/>
                  </a:cubicBezTo>
                  <a:cubicBezTo>
                    <a:pt x="451" y="714"/>
                    <a:pt x="714" y="776"/>
                    <a:pt x="1040" y="776"/>
                  </a:cubicBezTo>
                  <a:cubicBezTo>
                    <a:pt x="1164" y="776"/>
                    <a:pt x="1257" y="760"/>
                    <a:pt x="1350" y="760"/>
                  </a:cubicBezTo>
                  <a:cubicBezTo>
                    <a:pt x="1397" y="760"/>
                    <a:pt x="1459" y="760"/>
                    <a:pt x="1505" y="729"/>
                  </a:cubicBezTo>
                  <a:lnTo>
                    <a:pt x="1505" y="109"/>
                  </a:lnTo>
                  <a:cubicBezTo>
                    <a:pt x="1459" y="94"/>
                    <a:pt x="1397" y="78"/>
                    <a:pt x="1350" y="63"/>
                  </a:cubicBezTo>
                  <a:cubicBezTo>
                    <a:pt x="1143" y="21"/>
                    <a:pt x="930" y="1"/>
                    <a:pt x="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26"/>
            <p:cNvSpPr/>
            <p:nvPr/>
          </p:nvSpPr>
          <p:spPr>
            <a:xfrm>
              <a:off x="4853688" y="4047400"/>
              <a:ext cx="34150" cy="56500"/>
            </a:xfrm>
            <a:custGeom>
              <a:avLst/>
              <a:gdLst/>
              <a:ahLst/>
              <a:cxnLst/>
              <a:rect l="l" t="t" r="r" b="b"/>
              <a:pathLst>
                <a:path w="1366" h="2260" extrusionOk="0">
                  <a:moveTo>
                    <a:pt x="559" y="305"/>
                  </a:moveTo>
                  <a:cubicBezTo>
                    <a:pt x="621" y="305"/>
                    <a:pt x="668" y="398"/>
                    <a:pt x="683" y="445"/>
                  </a:cubicBezTo>
                  <a:cubicBezTo>
                    <a:pt x="854" y="802"/>
                    <a:pt x="978" y="1189"/>
                    <a:pt x="1024" y="1608"/>
                  </a:cubicBezTo>
                  <a:cubicBezTo>
                    <a:pt x="1055" y="1763"/>
                    <a:pt x="978" y="1918"/>
                    <a:pt x="854" y="1996"/>
                  </a:cubicBezTo>
                  <a:lnTo>
                    <a:pt x="807" y="1996"/>
                  </a:lnTo>
                  <a:cubicBezTo>
                    <a:pt x="761" y="1996"/>
                    <a:pt x="699" y="1918"/>
                    <a:pt x="637" y="1794"/>
                  </a:cubicBezTo>
                  <a:cubicBezTo>
                    <a:pt x="466" y="1422"/>
                    <a:pt x="295" y="941"/>
                    <a:pt x="404" y="491"/>
                  </a:cubicBezTo>
                  <a:cubicBezTo>
                    <a:pt x="450" y="383"/>
                    <a:pt x="512" y="305"/>
                    <a:pt x="559" y="305"/>
                  </a:cubicBezTo>
                  <a:close/>
                  <a:moveTo>
                    <a:pt x="560" y="0"/>
                  </a:moveTo>
                  <a:cubicBezTo>
                    <a:pt x="364" y="0"/>
                    <a:pt x="211" y="206"/>
                    <a:pt x="156" y="398"/>
                  </a:cubicBezTo>
                  <a:cubicBezTo>
                    <a:pt x="1" y="926"/>
                    <a:pt x="202" y="1484"/>
                    <a:pt x="388" y="1887"/>
                  </a:cubicBezTo>
                  <a:cubicBezTo>
                    <a:pt x="512" y="2151"/>
                    <a:pt x="637" y="2260"/>
                    <a:pt x="823" y="2260"/>
                  </a:cubicBezTo>
                  <a:cubicBezTo>
                    <a:pt x="854" y="2260"/>
                    <a:pt x="916" y="2260"/>
                    <a:pt x="947" y="2244"/>
                  </a:cubicBezTo>
                  <a:cubicBezTo>
                    <a:pt x="1210" y="2151"/>
                    <a:pt x="1366" y="1856"/>
                    <a:pt x="1319" y="1562"/>
                  </a:cubicBezTo>
                  <a:cubicBezTo>
                    <a:pt x="1257" y="1112"/>
                    <a:pt x="1133" y="693"/>
                    <a:pt x="947" y="305"/>
                  </a:cubicBezTo>
                  <a:cubicBezTo>
                    <a:pt x="900" y="181"/>
                    <a:pt x="823" y="57"/>
                    <a:pt x="637" y="11"/>
                  </a:cubicBezTo>
                  <a:cubicBezTo>
                    <a:pt x="611"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26"/>
            <p:cNvSpPr/>
            <p:nvPr/>
          </p:nvSpPr>
          <p:spPr>
            <a:xfrm>
              <a:off x="4889763" y="4110850"/>
              <a:ext cx="44600" cy="47725"/>
            </a:xfrm>
            <a:custGeom>
              <a:avLst/>
              <a:gdLst/>
              <a:ahLst/>
              <a:cxnLst/>
              <a:rect l="l" t="t" r="r" b="b"/>
              <a:pathLst>
                <a:path w="1784" h="1909" extrusionOk="0">
                  <a:moveTo>
                    <a:pt x="496" y="1"/>
                  </a:moveTo>
                  <a:lnTo>
                    <a:pt x="248" y="125"/>
                  </a:lnTo>
                  <a:cubicBezTo>
                    <a:pt x="310" y="249"/>
                    <a:pt x="357" y="357"/>
                    <a:pt x="434" y="482"/>
                  </a:cubicBezTo>
                  <a:cubicBezTo>
                    <a:pt x="357" y="435"/>
                    <a:pt x="279" y="404"/>
                    <a:pt x="233" y="388"/>
                  </a:cubicBezTo>
                  <a:cubicBezTo>
                    <a:pt x="211" y="376"/>
                    <a:pt x="190" y="370"/>
                    <a:pt x="169" y="370"/>
                  </a:cubicBezTo>
                  <a:cubicBezTo>
                    <a:pt x="115" y="370"/>
                    <a:pt x="65" y="410"/>
                    <a:pt x="31" y="466"/>
                  </a:cubicBezTo>
                  <a:cubicBezTo>
                    <a:pt x="0" y="544"/>
                    <a:pt x="31" y="621"/>
                    <a:pt x="109" y="652"/>
                  </a:cubicBezTo>
                  <a:cubicBezTo>
                    <a:pt x="279" y="730"/>
                    <a:pt x="465" y="823"/>
                    <a:pt x="651" y="900"/>
                  </a:cubicBezTo>
                  <a:cubicBezTo>
                    <a:pt x="667" y="931"/>
                    <a:pt x="667" y="962"/>
                    <a:pt x="682" y="978"/>
                  </a:cubicBezTo>
                  <a:lnTo>
                    <a:pt x="465" y="1505"/>
                  </a:lnTo>
                  <a:cubicBezTo>
                    <a:pt x="419" y="1583"/>
                    <a:pt x="465" y="1660"/>
                    <a:pt x="527" y="1707"/>
                  </a:cubicBezTo>
                  <a:cubicBezTo>
                    <a:pt x="558" y="1707"/>
                    <a:pt x="574" y="1722"/>
                    <a:pt x="589" y="1722"/>
                  </a:cubicBezTo>
                  <a:cubicBezTo>
                    <a:pt x="651" y="1722"/>
                    <a:pt x="714" y="1676"/>
                    <a:pt x="729" y="1645"/>
                  </a:cubicBezTo>
                  <a:lnTo>
                    <a:pt x="853" y="1397"/>
                  </a:lnTo>
                  <a:cubicBezTo>
                    <a:pt x="900" y="1567"/>
                    <a:pt x="977" y="1738"/>
                    <a:pt x="1039" y="1908"/>
                  </a:cubicBezTo>
                  <a:lnTo>
                    <a:pt x="1303" y="1831"/>
                  </a:lnTo>
                  <a:cubicBezTo>
                    <a:pt x="1241" y="1598"/>
                    <a:pt x="1148" y="1366"/>
                    <a:pt x="1055" y="1133"/>
                  </a:cubicBezTo>
                  <a:lnTo>
                    <a:pt x="1055" y="1133"/>
                  </a:lnTo>
                  <a:cubicBezTo>
                    <a:pt x="1225" y="1210"/>
                    <a:pt x="1411" y="1319"/>
                    <a:pt x="1567" y="1397"/>
                  </a:cubicBezTo>
                  <a:cubicBezTo>
                    <a:pt x="1582" y="1412"/>
                    <a:pt x="1598" y="1412"/>
                    <a:pt x="1644" y="1412"/>
                  </a:cubicBezTo>
                  <a:cubicBezTo>
                    <a:pt x="1691" y="1412"/>
                    <a:pt x="1737" y="1397"/>
                    <a:pt x="1768" y="1335"/>
                  </a:cubicBezTo>
                  <a:cubicBezTo>
                    <a:pt x="1784" y="1242"/>
                    <a:pt x="1737" y="1164"/>
                    <a:pt x="1675" y="1117"/>
                  </a:cubicBezTo>
                  <a:cubicBezTo>
                    <a:pt x="1489" y="1024"/>
                    <a:pt x="1272" y="900"/>
                    <a:pt x="1070" y="807"/>
                  </a:cubicBezTo>
                  <a:lnTo>
                    <a:pt x="1287" y="326"/>
                  </a:lnTo>
                  <a:cubicBezTo>
                    <a:pt x="1334" y="249"/>
                    <a:pt x="1287" y="171"/>
                    <a:pt x="1210" y="125"/>
                  </a:cubicBezTo>
                  <a:cubicBezTo>
                    <a:pt x="1190" y="117"/>
                    <a:pt x="1170" y="113"/>
                    <a:pt x="1151" y="113"/>
                  </a:cubicBezTo>
                  <a:cubicBezTo>
                    <a:pt x="1095" y="113"/>
                    <a:pt x="1047" y="145"/>
                    <a:pt x="1024" y="202"/>
                  </a:cubicBezTo>
                  <a:lnTo>
                    <a:pt x="822" y="637"/>
                  </a:lnTo>
                  <a:cubicBezTo>
                    <a:pt x="729" y="419"/>
                    <a:pt x="620" y="202"/>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26"/>
            <p:cNvSpPr/>
            <p:nvPr/>
          </p:nvSpPr>
          <p:spPr>
            <a:xfrm>
              <a:off x="4876963" y="3866475"/>
              <a:ext cx="26775" cy="34250"/>
            </a:xfrm>
            <a:custGeom>
              <a:avLst/>
              <a:gdLst/>
              <a:ahLst/>
              <a:cxnLst/>
              <a:rect l="l" t="t" r="r" b="b"/>
              <a:pathLst>
                <a:path w="1071" h="1370" extrusionOk="0">
                  <a:moveTo>
                    <a:pt x="908" y="1"/>
                  </a:moveTo>
                  <a:cubicBezTo>
                    <a:pt x="861" y="1"/>
                    <a:pt x="813" y="23"/>
                    <a:pt x="776" y="51"/>
                  </a:cubicBezTo>
                  <a:cubicBezTo>
                    <a:pt x="419" y="470"/>
                    <a:pt x="31" y="1121"/>
                    <a:pt x="16" y="1137"/>
                  </a:cubicBezTo>
                  <a:cubicBezTo>
                    <a:pt x="0" y="1214"/>
                    <a:pt x="47" y="1292"/>
                    <a:pt x="93" y="1354"/>
                  </a:cubicBezTo>
                  <a:cubicBezTo>
                    <a:pt x="124" y="1370"/>
                    <a:pt x="140" y="1370"/>
                    <a:pt x="171" y="1370"/>
                  </a:cubicBezTo>
                  <a:cubicBezTo>
                    <a:pt x="233" y="1370"/>
                    <a:pt x="279" y="1354"/>
                    <a:pt x="295" y="1292"/>
                  </a:cubicBezTo>
                  <a:cubicBezTo>
                    <a:pt x="295" y="1292"/>
                    <a:pt x="683" y="641"/>
                    <a:pt x="1008" y="253"/>
                  </a:cubicBezTo>
                  <a:cubicBezTo>
                    <a:pt x="1070" y="191"/>
                    <a:pt x="1055" y="98"/>
                    <a:pt x="993" y="36"/>
                  </a:cubicBezTo>
                  <a:cubicBezTo>
                    <a:pt x="968" y="11"/>
                    <a:pt x="938"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26"/>
            <p:cNvSpPr/>
            <p:nvPr/>
          </p:nvSpPr>
          <p:spPr>
            <a:xfrm>
              <a:off x="4909138" y="3825775"/>
              <a:ext cx="32975" cy="33475"/>
            </a:xfrm>
            <a:custGeom>
              <a:avLst/>
              <a:gdLst/>
              <a:ahLst/>
              <a:cxnLst/>
              <a:rect l="l" t="t" r="r" b="b"/>
              <a:pathLst>
                <a:path w="1319" h="1339" extrusionOk="0">
                  <a:moveTo>
                    <a:pt x="1135" y="0"/>
                  </a:moveTo>
                  <a:cubicBezTo>
                    <a:pt x="1107" y="0"/>
                    <a:pt x="1080" y="10"/>
                    <a:pt x="1055" y="35"/>
                  </a:cubicBezTo>
                  <a:cubicBezTo>
                    <a:pt x="652" y="392"/>
                    <a:pt x="78" y="1090"/>
                    <a:pt x="47" y="1105"/>
                  </a:cubicBezTo>
                  <a:cubicBezTo>
                    <a:pt x="1" y="1167"/>
                    <a:pt x="16" y="1260"/>
                    <a:pt x="78" y="1291"/>
                  </a:cubicBezTo>
                  <a:cubicBezTo>
                    <a:pt x="94" y="1338"/>
                    <a:pt x="125" y="1338"/>
                    <a:pt x="156" y="1338"/>
                  </a:cubicBezTo>
                  <a:cubicBezTo>
                    <a:pt x="187" y="1338"/>
                    <a:pt x="233" y="1323"/>
                    <a:pt x="264" y="1276"/>
                  </a:cubicBezTo>
                  <a:cubicBezTo>
                    <a:pt x="264" y="1276"/>
                    <a:pt x="854" y="563"/>
                    <a:pt x="1241" y="252"/>
                  </a:cubicBezTo>
                  <a:cubicBezTo>
                    <a:pt x="1288" y="190"/>
                    <a:pt x="1319" y="113"/>
                    <a:pt x="1257" y="51"/>
                  </a:cubicBezTo>
                  <a:cubicBezTo>
                    <a:pt x="1220" y="23"/>
                    <a:pt x="1177"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26"/>
            <p:cNvSpPr/>
            <p:nvPr/>
          </p:nvSpPr>
          <p:spPr>
            <a:xfrm>
              <a:off x="4917288" y="3851725"/>
              <a:ext cx="27550" cy="26900"/>
            </a:xfrm>
            <a:custGeom>
              <a:avLst/>
              <a:gdLst/>
              <a:ahLst/>
              <a:cxnLst/>
              <a:rect l="l" t="t" r="r" b="b"/>
              <a:pathLst>
                <a:path w="1102" h="1076" extrusionOk="0">
                  <a:moveTo>
                    <a:pt x="949" y="0"/>
                  </a:moveTo>
                  <a:cubicBezTo>
                    <a:pt x="918" y="0"/>
                    <a:pt x="885" y="8"/>
                    <a:pt x="853" y="21"/>
                  </a:cubicBezTo>
                  <a:cubicBezTo>
                    <a:pt x="605" y="285"/>
                    <a:pt x="78" y="781"/>
                    <a:pt x="62" y="827"/>
                  </a:cubicBezTo>
                  <a:cubicBezTo>
                    <a:pt x="0" y="874"/>
                    <a:pt x="0" y="967"/>
                    <a:pt x="62" y="1029"/>
                  </a:cubicBezTo>
                  <a:cubicBezTo>
                    <a:pt x="78" y="1060"/>
                    <a:pt x="109" y="1075"/>
                    <a:pt x="155" y="1075"/>
                  </a:cubicBezTo>
                  <a:cubicBezTo>
                    <a:pt x="186" y="1075"/>
                    <a:pt x="233" y="1060"/>
                    <a:pt x="248" y="1029"/>
                  </a:cubicBezTo>
                  <a:cubicBezTo>
                    <a:pt x="248" y="1029"/>
                    <a:pt x="791" y="486"/>
                    <a:pt x="1039" y="253"/>
                  </a:cubicBezTo>
                  <a:cubicBezTo>
                    <a:pt x="1101" y="207"/>
                    <a:pt x="1101" y="129"/>
                    <a:pt x="1070" y="52"/>
                  </a:cubicBezTo>
                  <a:cubicBezTo>
                    <a:pt x="1034" y="16"/>
                    <a:pt x="992"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26"/>
            <p:cNvSpPr/>
            <p:nvPr/>
          </p:nvSpPr>
          <p:spPr>
            <a:xfrm>
              <a:off x="5078588" y="3766925"/>
              <a:ext cx="23275" cy="8550"/>
            </a:xfrm>
            <a:custGeom>
              <a:avLst/>
              <a:gdLst/>
              <a:ahLst/>
              <a:cxnLst/>
              <a:rect l="l" t="t" r="r" b="b"/>
              <a:pathLst>
                <a:path w="931" h="342" extrusionOk="0">
                  <a:moveTo>
                    <a:pt x="931" y="1"/>
                  </a:moveTo>
                  <a:cubicBezTo>
                    <a:pt x="528" y="1"/>
                    <a:pt x="155" y="47"/>
                    <a:pt x="140" y="47"/>
                  </a:cubicBezTo>
                  <a:cubicBezTo>
                    <a:pt x="62" y="47"/>
                    <a:pt x="0" y="125"/>
                    <a:pt x="0" y="202"/>
                  </a:cubicBezTo>
                  <a:cubicBezTo>
                    <a:pt x="0" y="280"/>
                    <a:pt x="78" y="342"/>
                    <a:pt x="155" y="342"/>
                  </a:cubicBezTo>
                  <a:cubicBezTo>
                    <a:pt x="155" y="342"/>
                    <a:pt x="528" y="295"/>
                    <a:pt x="931" y="295"/>
                  </a:cubicBezTo>
                  <a:lnTo>
                    <a:pt x="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26"/>
            <p:cNvSpPr/>
            <p:nvPr/>
          </p:nvSpPr>
          <p:spPr>
            <a:xfrm>
              <a:off x="4960713" y="4217975"/>
              <a:ext cx="45375" cy="30550"/>
            </a:xfrm>
            <a:custGeom>
              <a:avLst/>
              <a:gdLst/>
              <a:ahLst/>
              <a:cxnLst/>
              <a:rect l="l" t="t" r="r" b="b"/>
              <a:pathLst>
                <a:path w="1815" h="1222" extrusionOk="0">
                  <a:moveTo>
                    <a:pt x="181" y="0"/>
                  </a:moveTo>
                  <a:cubicBezTo>
                    <a:pt x="136" y="0"/>
                    <a:pt x="91" y="21"/>
                    <a:pt x="62" y="58"/>
                  </a:cubicBezTo>
                  <a:cubicBezTo>
                    <a:pt x="0" y="105"/>
                    <a:pt x="31" y="214"/>
                    <a:pt x="78" y="245"/>
                  </a:cubicBezTo>
                  <a:cubicBezTo>
                    <a:pt x="124" y="260"/>
                    <a:pt x="838" y="849"/>
                    <a:pt x="1598" y="1191"/>
                  </a:cubicBezTo>
                  <a:cubicBezTo>
                    <a:pt x="1613" y="1191"/>
                    <a:pt x="1629" y="1222"/>
                    <a:pt x="1660" y="1222"/>
                  </a:cubicBezTo>
                  <a:cubicBezTo>
                    <a:pt x="1706" y="1222"/>
                    <a:pt x="1753" y="1175"/>
                    <a:pt x="1784" y="1144"/>
                  </a:cubicBezTo>
                  <a:cubicBezTo>
                    <a:pt x="1815" y="1082"/>
                    <a:pt x="1768" y="989"/>
                    <a:pt x="1706" y="942"/>
                  </a:cubicBezTo>
                  <a:cubicBezTo>
                    <a:pt x="993" y="617"/>
                    <a:pt x="264" y="27"/>
                    <a:pt x="264" y="27"/>
                  </a:cubicBezTo>
                  <a:cubicBezTo>
                    <a:pt x="240" y="9"/>
                    <a:pt x="21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26"/>
            <p:cNvSpPr/>
            <p:nvPr/>
          </p:nvSpPr>
          <p:spPr>
            <a:xfrm>
              <a:off x="4847488"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26" y="1560"/>
                    <a:pt x="388" y="1482"/>
                    <a:pt x="373" y="1405"/>
                  </a:cubicBezTo>
                  <a:cubicBezTo>
                    <a:pt x="311" y="908"/>
                    <a:pt x="419" y="179"/>
                    <a:pt x="419"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26"/>
            <p:cNvSpPr/>
            <p:nvPr/>
          </p:nvSpPr>
          <p:spPr>
            <a:xfrm>
              <a:off x="4998713" y="4222650"/>
              <a:ext cx="35300" cy="19275"/>
            </a:xfrm>
            <a:custGeom>
              <a:avLst/>
              <a:gdLst/>
              <a:ahLst/>
              <a:cxnLst/>
              <a:rect l="l" t="t" r="r" b="b"/>
              <a:pathLst>
                <a:path w="1412" h="771" extrusionOk="0">
                  <a:moveTo>
                    <a:pt x="147" y="0"/>
                  </a:moveTo>
                  <a:cubicBezTo>
                    <a:pt x="102" y="0"/>
                    <a:pt x="60" y="25"/>
                    <a:pt x="31" y="73"/>
                  </a:cubicBezTo>
                  <a:cubicBezTo>
                    <a:pt x="0" y="151"/>
                    <a:pt x="16" y="228"/>
                    <a:pt x="93" y="275"/>
                  </a:cubicBezTo>
                  <a:cubicBezTo>
                    <a:pt x="109" y="290"/>
                    <a:pt x="807" y="662"/>
                    <a:pt x="1226" y="771"/>
                  </a:cubicBezTo>
                  <a:lnTo>
                    <a:pt x="1257" y="771"/>
                  </a:lnTo>
                  <a:cubicBezTo>
                    <a:pt x="1319" y="771"/>
                    <a:pt x="1381" y="740"/>
                    <a:pt x="1396" y="662"/>
                  </a:cubicBezTo>
                  <a:cubicBezTo>
                    <a:pt x="1412" y="585"/>
                    <a:pt x="1350" y="507"/>
                    <a:pt x="1272" y="492"/>
                  </a:cubicBezTo>
                  <a:cubicBezTo>
                    <a:pt x="915" y="383"/>
                    <a:pt x="233" y="27"/>
                    <a:pt x="233" y="27"/>
                  </a:cubicBezTo>
                  <a:cubicBezTo>
                    <a:pt x="204" y="9"/>
                    <a:pt x="175"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26"/>
            <p:cNvSpPr/>
            <p:nvPr/>
          </p:nvSpPr>
          <p:spPr>
            <a:xfrm>
              <a:off x="5019638" y="4188250"/>
              <a:ext cx="25225" cy="16475"/>
            </a:xfrm>
            <a:custGeom>
              <a:avLst/>
              <a:gdLst/>
              <a:ahLst/>
              <a:cxnLst/>
              <a:rect l="l" t="t" r="r" b="b"/>
              <a:pathLst>
                <a:path w="1009" h="659" extrusionOk="0">
                  <a:moveTo>
                    <a:pt x="160" y="0"/>
                  </a:moveTo>
                  <a:cubicBezTo>
                    <a:pt x="109" y="0"/>
                    <a:pt x="63" y="32"/>
                    <a:pt x="32" y="84"/>
                  </a:cubicBezTo>
                  <a:cubicBezTo>
                    <a:pt x="1" y="162"/>
                    <a:pt x="16" y="239"/>
                    <a:pt x="94" y="270"/>
                  </a:cubicBezTo>
                  <a:cubicBezTo>
                    <a:pt x="109" y="286"/>
                    <a:pt x="559" y="518"/>
                    <a:pt x="792" y="643"/>
                  </a:cubicBezTo>
                  <a:cubicBezTo>
                    <a:pt x="807" y="643"/>
                    <a:pt x="823" y="658"/>
                    <a:pt x="854" y="658"/>
                  </a:cubicBezTo>
                  <a:cubicBezTo>
                    <a:pt x="900" y="658"/>
                    <a:pt x="947" y="627"/>
                    <a:pt x="978" y="581"/>
                  </a:cubicBezTo>
                  <a:cubicBezTo>
                    <a:pt x="1009" y="487"/>
                    <a:pt x="978" y="410"/>
                    <a:pt x="900" y="363"/>
                  </a:cubicBezTo>
                  <a:cubicBezTo>
                    <a:pt x="668" y="270"/>
                    <a:pt x="233" y="22"/>
                    <a:pt x="233" y="22"/>
                  </a:cubicBezTo>
                  <a:cubicBezTo>
                    <a:pt x="209"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26"/>
            <p:cNvSpPr/>
            <p:nvPr/>
          </p:nvSpPr>
          <p:spPr>
            <a:xfrm>
              <a:off x="4877338" y="4017025"/>
              <a:ext cx="10900" cy="26400"/>
            </a:xfrm>
            <a:custGeom>
              <a:avLst/>
              <a:gdLst/>
              <a:ahLst/>
              <a:cxnLst/>
              <a:rect l="l" t="t" r="r" b="b"/>
              <a:pathLst>
                <a:path w="436" h="1056" extrusionOk="0">
                  <a:moveTo>
                    <a:pt x="202" y="0"/>
                  </a:moveTo>
                  <a:cubicBezTo>
                    <a:pt x="125" y="0"/>
                    <a:pt x="47" y="62"/>
                    <a:pt x="47" y="140"/>
                  </a:cubicBezTo>
                  <a:cubicBezTo>
                    <a:pt x="47" y="156"/>
                    <a:pt x="1" y="652"/>
                    <a:pt x="140" y="978"/>
                  </a:cubicBezTo>
                  <a:cubicBezTo>
                    <a:pt x="156" y="1040"/>
                    <a:pt x="218" y="1055"/>
                    <a:pt x="280" y="1055"/>
                  </a:cubicBezTo>
                  <a:cubicBezTo>
                    <a:pt x="295" y="1055"/>
                    <a:pt x="311" y="1055"/>
                    <a:pt x="342" y="1040"/>
                  </a:cubicBezTo>
                  <a:cubicBezTo>
                    <a:pt x="404" y="993"/>
                    <a:pt x="435" y="915"/>
                    <a:pt x="404" y="838"/>
                  </a:cubicBezTo>
                  <a:cubicBezTo>
                    <a:pt x="295" y="590"/>
                    <a:pt x="342" y="156"/>
                    <a:pt x="342" y="156"/>
                  </a:cubicBezTo>
                  <a:cubicBezTo>
                    <a:pt x="342" y="78"/>
                    <a:pt x="280"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26"/>
            <p:cNvSpPr/>
            <p:nvPr/>
          </p:nvSpPr>
          <p:spPr>
            <a:xfrm>
              <a:off x="5035163" y="3851775"/>
              <a:ext cx="29100" cy="15600"/>
            </a:xfrm>
            <a:custGeom>
              <a:avLst/>
              <a:gdLst/>
              <a:ahLst/>
              <a:cxnLst/>
              <a:rect l="l" t="t" r="r" b="b"/>
              <a:pathLst>
                <a:path w="1164" h="624" extrusionOk="0">
                  <a:moveTo>
                    <a:pt x="990" y="1"/>
                  </a:moveTo>
                  <a:cubicBezTo>
                    <a:pt x="981" y="1"/>
                    <a:pt x="971" y="2"/>
                    <a:pt x="962" y="3"/>
                  </a:cubicBezTo>
                  <a:cubicBezTo>
                    <a:pt x="636" y="65"/>
                    <a:pt x="109" y="329"/>
                    <a:pt x="93" y="360"/>
                  </a:cubicBezTo>
                  <a:cubicBezTo>
                    <a:pt x="16" y="391"/>
                    <a:pt x="0" y="469"/>
                    <a:pt x="31" y="546"/>
                  </a:cubicBezTo>
                  <a:cubicBezTo>
                    <a:pt x="47" y="608"/>
                    <a:pt x="109" y="624"/>
                    <a:pt x="171" y="624"/>
                  </a:cubicBezTo>
                  <a:cubicBezTo>
                    <a:pt x="186" y="624"/>
                    <a:pt x="202" y="624"/>
                    <a:pt x="233" y="608"/>
                  </a:cubicBezTo>
                  <a:cubicBezTo>
                    <a:pt x="357" y="531"/>
                    <a:pt x="791" y="329"/>
                    <a:pt x="1024" y="298"/>
                  </a:cubicBezTo>
                  <a:cubicBezTo>
                    <a:pt x="1101" y="267"/>
                    <a:pt x="1163" y="189"/>
                    <a:pt x="1132" y="127"/>
                  </a:cubicBezTo>
                  <a:cubicBezTo>
                    <a:pt x="1118" y="58"/>
                    <a:pt x="1067" y="1"/>
                    <a:pt x="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26"/>
            <p:cNvSpPr/>
            <p:nvPr/>
          </p:nvSpPr>
          <p:spPr>
            <a:xfrm>
              <a:off x="5055713" y="3864425"/>
              <a:ext cx="21350" cy="11100"/>
            </a:xfrm>
            <a:custGeom>
              <a:avLst/>
              <a:gdLst/>
              <a:ahLst/>
              <a:cxnLst/>
              <a:rect l="l" t="t" r="r" b="b"/>
              <a:pathLst>
                <a:path w="854" h="444" extrusionOk="0">
                  <a:moveTo>
                    <a:pt x="724" y="1"/>
                  </a:moveTo>
                  <a:cubicBezTo>
                    <a:pt x="711" y="1"/>
                    <a:pt x="697" y="4"/>
                    <a:pt x="683" y="9"/>
                  </a:cubicBezTo>
                  <a:cubicBezTo>
                    <a:pt x="496" y="40"/>
                    <a:pt x="295" y="71"/>
                    <a:pt x="124" y="149"/>
                  </a:cubicBezTo>
                  <a:cubicBezTo>
                    <a:pt x="47" y="180"/>
                    <a:pt x="0" y="273"/>
                    <a:pt x="47" y="350"/>
                  </a:cubicBezTo>
                  <a:cubicBezTo>
                    <a:pt x="62" y="412"/>
                    <a:pt x="124" y="443"/>
                    <a:pt x="186" y="443"/>
                  </a:cubicBezTo>
                  <a:lnTo>
                    <a:pt x="233" y="443"/>
                  </a:lnTo>
                  <a:cubicBezTo>
                    <a:pt x="388" y="397"/>
                    <a:pt x="574" y="350"/>
                    <a:pt x="745" y="304"/>
                  </a:cubicBezTo>
                  <a:cubicBezTo>
                    <a:pt x="807" y="273"/>
                    <a:pt x="853"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26"/>
            <p:cNvSpPr/>
            <p:nvPr/>
          </p:nvSpPr>
          <p:spPr>
            <a:xfrm>
              <a:off x="5006063" y="3920925"/>
              <a:ext cx="14000" cy="12375"/>
            </a:xfrm>
            <a:custGeom>
              <a:avLst/>
              <a:gdLst/>
              <a:ahLst/>
              <a:cxnLst/>
              <a:rect l="l" t="t" r="r" b="b"/>
              <a:pathLst>
                <a:path w="560" h="495" extrusionOk="0">
                  <a:moveTo>
                    <a:pt x="365" y="1"/>
                  </a:moveTo>
                  <a:cubicBezTo>
                    <a:pt x="281" y="1"/>
                    <a:pt x="191" y="34"/>
                    <a:pt x="125" y="91"/>
                  </a:cubicBezTo>
                  <a:cubicBezTo>
                    <a:pt x="32" y="184"/>
                    <a:pt x="1" y="339"/>
                    <a:pt x="32" y="463"/>
                  </a:cubicBezTo>
                  <a:lnTo>
                    <a:pt x="47" y="494"/>
                  </a:lnTo>
                  <a:lnTo>
                    <a:pt x="94" y="494"/>
                  </a:lnTo>
                  <a:cubicBezTo>
                    <a:pt x="187" y="479"/>
                    <a:pt x="311" y="463"/>
                    <a:pt x="404" y="401"/>
                  </a:cubicBezTo>
                  <a:cubicBezTo>
                    <a:pt x="497" y="324"/>
                    <a:pt x="559" y="200"/>
                    <a:pt x="544" y="91"/>
                  </a:cubicBezTo>
                  <a:lnTo>
                    <a:pt x="544" y="76"/>
                  </a:lnTo>
                  <a:lnTo>
                    <a:pt x="513" y="45"/>
                  </a:lnTo>
                  <a:cubicBezTo>
                    <a:pt x="470" y="14"/>
                    <a:pt x="419" y="1"/>
                    <a:pt x="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26"/>
            <p:cNvSpPr/>
            <p:nvPr/>
          </p:nvSpPr>
          <p:spPr>
            <a:xfrm>
              <a:off x="4892863" y="3920100"/>
              <a:ext cx="8925" cy="9325"/>
            </a:xfrm>
            <a:custGeom>
              <a:avLst/>
              <a:gdLst/>
              <a:ahLst/>
              <a:cxnLst/>
              <a:rect l="l" t="t" r="r" b="b"/>
              <a:pathLst>
                <a:path w="357" h="373" extrusionOk="0">
                  <a:moveTo>
                    <a:pt x="124" y="0"/>
                  </a:moveTo>
                  <a:cubicBezTo>
                    <a:pt x="62" y="62"/>
                    <a:pt x="47" y="109"/>
                    <a:pt x="16" y="155"/>
                  </a:cubicBezTo>
                  <a:cubicBezTo>
                    <a:pt x="0" y="264"/>
                    <a:pt x="47" y="357"/>
                    <a:pt x="124" y="372"/>
                  </a:cubicBezTo>
                  <a:lnTo>
                    <a:pt x="155" y="372"/>
                  </a:lnTo>
                  <a:cubicBezTo>
                    <a:pt x="233"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26"/>
            <p:cNvSpPr/>
            <p:nvPr/>
          </p:nvSpPr>
          <p:spPr>
            <a:xfrm>
              <a:off x="4906038" y="4169300"/>
              <a:ext cx="11650" cy="10200"/>
            </a:xfrm>
            <a:custGeom>
              <a:avLst/>
              <a:gdLst/>
              <a:ahLst/>
              <a:cxnLst/>
              <a:rect l="l" t="t" r="r" b="b"/>
              <a:pathLst>
                <a:path w="466" h="408" extrusionOk="0">
                  <a:moveTo>
                    <a:pt x="196" y="1"/>
                  </a:moveTo>
                  <a:cubicBezTo>
                    <a:pt x="159" y="1"/>
                    <a:pt x="125" y="5"/>
                    <a:pt x="94" y="5"/>
                  </a:cubicBezTo>
                  <a:lnTo>
                    <a:pt x="63" y="5"/>
                  </a:lnTo>
                  <a:lnTo>
                    <a:pt x="63" y="36"/>
                  </a:lnTo>
                  <a:cubicBezTo>
                    <a:pt x="63" y="67"/>
                    <a:pt x="31" y="98"/>
                    <a:pt x="63" y="160"/>
                  </a:cubicBezTo>
                  <a:lnTo>
                    <a:pt x="16" y="160"/>
                  </a:lnTo>
                  <a:cubicBezTo>
                    <a:pt x="0" y="253"/>
                    <a:pt x="78" y="346"/>
                    <a:pt x="171" y="392"/>
                  </a:cubicBezTo>
                  <a:cubicBezTo>
                    <a:pt x="202" y="392"/>
                    <a:pt x="218" y="408"/>
                    <a:pt x="249" y="408"/>
                  </a:cubicBezTo>
                  <a:cubicBezTo>
                    <a:pt x="295" y="408"/>
                    <a:pt x="326" y="392"/>
                    <a:pt x="373" y="377"/>
                  </a:cubicBezTo>
                  <a:cubicBezTo>
                    <a:pt x="404" y="346"/>
                    <a:pt x="450" y="315"/>
                    <a:pt x="450" y="253"/>
                  </a:cubicBezTo>
                  <a:cubicBezTo>
                    <a:pt x="466" y="144"/>
                    <a:pt x="388" y="67"/>
                    <a:pt x="311" y="20"/>
                  </a:cubicBezTo>
                  <a:cubicBezTo>
                    <a:pt x="272" y="5"/>
                    <a:pt x="233"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26"/>
            <p:cNvSpPr/>
            <p:nvPr/>
          </p:nvSpPr>
          <p:spPr>
            <a:xfrm>
              <a:off x="4940538" y="4210850"/>
              <a:ext cx="9725" cy="9375"/>
            </a:xfrm>
            <a:custGeom>
              <a:avLst/>
              <a:gdLst/>
              <a:ahLst/>
              <a:cxnLst/>
              <a:rect l="l" t="t" r="r" b="b"/>
              <a:pathLst>
                <a:path w="389" h="375" extrusionOk="0">
                  <a:moveTo>
                    <a:pt x="172" y="0"/>
                  </a:moveTo>
                  <a:cubicBezTo>
                    <a:pt x="139" y="0"/>
                    <a:pt x="107" y="10"/>
                    <a:pt x="78" y="33"/>
                  </a:cubicBezTo>
                  <a:cubicBezTo>
                    <a:pt x="32" y="64"/>
                    <a:pt x="1" y="126"/>
                    <a:pt x="1" y="173"/>
                  </a:cubicBezTo>
                  <a:cubicBezTo>
                    <a:pt x="1" y="235"/>
                    <a:pt x="32" y="297"/>
                    <a:pt x="78" y="328"/>
                  </a:cubicBezTo>
                  <a:cubicBezTo>
                    <a:pt x="94" y="359"/>
                    <a:pt x="140" y="374"/>
                    <a:pt x="171" y="374"/>
                  </a:cubicBezTo>
                  <a:cubicBezTo>
                    <a:pt x="264" y="374"/>
                    <a:pt x="342" y="312"/>
                    <a:pt x="373" y="235"/>
                  </a:cubicBezTo>
                  <a:cubicBezTo>
                    <a:pt x="389" y="173"/>
                    <a:pt x="373" y="142"/>
                    <a:pt x="327" y="80"/>
                  </a:cubicBezTo>
                  <a:cubicBezTo>
                    <a:pt x="287" y="31"/>
                    <a:pt x="229"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26"/>
            <p:cNvSpPr/>
            <p:nvPr/>
          </p:nvSpPr>
          <p:spPr>
            <a:xfrm>
              <a:off x="4956838" y="4199725"/>
              <a:ext cx="10875" cy="10025"/>
            </a:xfrm>
            <a:custGeom>
              <a:avLst/>
              <a:gdLst/>
              <a:ahLst/>
              <a:cxnLst/>
              <a:rect l="l" t="t" r="r" b="b"/>
              <a:pathLst>
                <a:path w="435" h="401" extrusionOk="0">
                  <a:moveTo>
                    <a:pt x="221" y="0"/>
                  </a:moveTo>
                  <a:cubicBezTo>
                    <a:pt x="187" y="0"/>
                    <a:pt x="154" y="9"/>
                    <a:pt x="124" y="28"/>
                  </a:cubicBezTo>
                  <a:cubicBezTo>
                    <a:pt x="31" y="90"/>
                    <a:pt x="0" y="199"/>
                    <a:pt x="47" y="292"/>
                  </a:cubicBezTo>
                  <a:cubicBezTo>
                    <a:pt x="78" y="354"/>
                    <a:pt x="140" y="401"/>
                    <a:pt x="217" y="401"/>
                  </a:cubicBezTo>
                  <a:cubicBezTo>
                    <a:pt x="264" y="401"/>
                    <a:pt x="295" y="370"/>
                    <a:pt x="310" y="370"/>
                  </a:cubicBezTo>
                  <a:cubicBezTo>
                    <a:pt x="357" y="354"/>
                    <a:pt x="388" y="323"/>
                    <a:pt x="419" y="261"/>
                  </a:cubicBezTo>
                  <a:cubicBezTo>
                    <a:pt x="435" y="199"/>
                    <a:pt x="435" y="168"/>
                    <a:pt x="388" y="106"/>
                  </a:cubicBezTo>
                  <a:cubicBezTo>
                    <a:pt x="367" y="42"/>
                    <a:pt x="294"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26"/>
            <p:cNvSpPr/>
            <p:nvPr/>
          </p:nvSpPr>
          <p:spPr>
            <a:xfrm>
              <a:off x="4948313" y="4163500"/>
              <a:ext cx="10100" cy="9800"/>
            </a:xfrm>
            <a:custGeom>
              <a:avLst/>
              <a:gdLst/>
              <a:ahLst/>
              <a:cxnLst/>
              <a:rect l="l" t="t" r="r" b="b"/>
              <a:pathLst>
                <a:path w="404" h="392" extrusionOk="0">
                  <a:moveTo>
                    <a:pt x="202" y="0"/>
                  </a:moveTo>
                  <a:cubicBezTo>
                    <a:pt x="191" y="0"/>
                    <a:pt x="181" y="1"/>
                    <a:pt x="171" y="4"/>
                  </a:cubicBezTo>
                  <a:lnTo>
                    <a:pt x="171" y="66"/>
                  </a:lnTo>
                  <a:lnTo>
                    <a:pt x="140" y="82"/>
                  </a:lnTo>
                  <a:lnTo>
                    <a:pt x="109" y="35"/>
                  </a:lnTo>
                  <a:cubicBezTo>
                    <a:pt x="62" y="66"/>
                    <a:pt x="16" y="113"/>
                    <a:pt x="16" y="175"/>
                  </a:cubicBezTo>
                  <a:cubicBezTo>
                    <a:pt x="0" y="237"/>
                    <a:pt x="31" y="314"/>
                    <a:pt x="78" y="345"/>
                  </a:cubicBezTo>
                  <a:cubicBezTo>
                    <a:pt x="109" y="376"/>
                    <a:pt x="155" y="392"/>
                    <a:pt x="186" y="392"/>
                  </a:cubicBezTo>
                  <a:lnTo>
                    <a:pt x="248" y="392"/>
                  </a:lnTo>
                  <a:cubicBezTo>
                    <a:pt x="310" y="376"/>
                    <a:pt x="372" y="330"/>
                    <a:pt x="388" y="268"/>
                  </a:cubicBezTo>
                  <a:cubicBezTo>
                    <a:pt x="403" y="221"/>
                    <a:pt x="388" y="159"/>
                    <a:pt x="341" y="97"/>
                  </a:cubicBezTo>
                  <a:cubicBezTo>
                    <a:pt x="302" y="32"/>
                    <a:pt x="253"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26"/>
            <p:cNvSpPr/>
            <p:nvPr/>
          </p:nvSpPr>
          <p:spPr>
            <a:xfrm>
              <a:off x="4988638" y="4199125"/>
              <a:ext cx="9700" cy="9850"/>
            </a:xfrm>
            <a:custGeom>
              <a:avLst/>
              <a:gdLst/>
              <a:ahLst/>
              <a:cxnLst/>
              <a:rect l="l" t="t" r="r" b="b"/>
              <a:pathLst>
                <a:path w="388" h="394" extrusionOk="0">
                  <a:moveTo>
                    <a:pt x="178" y="52"/>
                  </a:moveTo>
                  <a:lnTo>
                    <a:pt x="171" y="83"/>
                  </a:lnTo>
                  <a:lnTo>
                    <a:pt x="171" y="68"/>
                  </a:lnTo>
                  <a:lnTo>
                    <a:pt x="178" y="52"/>
                  </a:lnTo>
                  <a:close/>
                  <a:moveTo>
                    <a:pt x="167" y="0"/>
                  </a:moveTo>
                  <a:cubicBezTo>
                    <a:pt x="127" y="0"/>
                    <a:pt x="82" y="21"/>
                    <a:pt x="47" y="68"/>
                  </a:cubicBezTo>
                  <a:cubicBezTo>
                    <a:pt x="16" y="130"/>
                    <a:pt x="0" y="208"/>
                    <a:pt x="16" y="254"/>
                  </a:cubicBezTo>
                  <a:cubicBezTo>
                    <a:pt x="47" y="332"/>
                    <a:pt x="155" y="394"/>
                    <a:pt x="233" y="394"/>
                  </a:cubicBezTo>
                  <a:cubicBezTo>
                    <a:pt x="264" y="394"/>
                    <a:pt x="279" y="394"/>
                    <a:pt x="310" y="378"/>
                  </a:cubicBezTo>
                  <a:lnTo>
                    <a:pt x="326" y="363"/>
                  </a:lnTo>
                  <a:lnTo>
                    <a:pt x="388" y="68"/>
                  </a:lnTo>
                  <a:lnTo>
                    <a:pt x="193" y="23"/>
                  </a:lnTo>
                  <a:lnTo>
                    <a:pt x="202" y="6"/>
                  </a:lnTo>
                  <a:cubicBezTo>
                    <a:pt x="191" y="2"/>
                    <a:pt x="179"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26"/>
            <p:cNvSpPr/>
            <p:nvPr/>
          </p:nvSpPr>
          <p:spPr>
            <a:xfrm>
              <a:off x="4957613" y="3897775"/>
              <a:ext cx="12825" cy="11875"/>
            </a:xfrm>
            <a:custGeom>
              <a:avLst/>
              <a:gdLst/>
              <a:ahLst/>
              <a:cxnLst/>
              <a:rect l="l" t="t" r="r" b="b"/>
              <a:pathLst>
                <a:path w="513" h="475" extrusionOk="0">
                  <a:moveTo>
                    <a:pt x="293" y="0"/>
                  </a:moveTo>
                  <a:cubicBezTo>
                    <a:pt x="201" y="0"/>
                    <a:pt x="99" y="58"/>
                    <a:pt x="31" y="149"/>
                  </a:cubicBezTo>
                  <a:cubicBezTo>
                    <a:pt x="0" y="180"/>
                    <a:pt x="0" y="226"/>
                    <a:pt x="0" y="257"/>
                  </a:cubicBezTo>
                  <a:cubicBezTo>
                    <a:pt x="0" y="319"/>
                    <a:pt x="31" y="397"/>
                    <a:pt x="93" y="428"/>
                  </a:cubicBezTo>
                  <a:cubicBezTo>
                    <a:pt x="124" y="459"/>
                    <a:pt x="186" y="474"/>
                    <a:pt x="248" y="474"/>
                  </a:cubicBezTo>
                  <a:cubicBezTo>
                    <a:pt x="326" y="474"/>
                    <a:pt x="404" y="428"/>
                    <a:pt x="466" y="381"/>
                  </a:cubicBezTo>
                  <a:cubicBezTo>
                    <a:pt x="497" y="319"/>
                    <a:pt x="512" y="242"/>
                    <a:pt x="497" y="180"/>
                  </a:cubicBezTo>
                  <a:cubicBezTo>
                    <a:pt x="481" y="118"/>
                    <a:pt x="435"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26"/>
            <p:cNvSpPr/>
            <p:nvPr/>
          </p:nvSpPr>
          <p:spPr>
            <a:xfrm>
              <a:off x="5030113" y="3772750"/>
              <a:ext cx="12825" cy="11275"/>
            </a:xfrm>
            <a:custGeom>
              <a:avLst/>
              <a:gdLst/>
              <a:ahLst/>
              <a:cxnLst/>
              <a:rect l="l" t="t" r="r" b="b"/>
              <a:pathLst>
                <a:path w="513" h="451" extrusionOk="0">
                  <a:moveTo>
                    <a:pt x="94" y="0"/>
                  </a:moveTo>
                  <a:lnTo>
                    <a:pt x="94" y="62"/>
                  </a:lnTo>
                  <a:cubicBezTo>
                    <a:pt x="94" y="78"/>
                    <a:pt x="78" y="109"/>
                    <a:pt x="63" y="109"/>
                  </a:cubicBezTo>
                  <a:lnTo>
                    <a:pt x="1" y="109"/>
                  </a:lnTo>
                  <a:lnTo>
                    <a:pt x="1" y="388"/>
                  </a:lnTo>
                  <a:lnTo>
                    <a:pt x="16" y="419"/>
                  </a:lnTo>
                  <a:cubicBezTo>
                    <a:pt x="125" y="435"/>
                    <a:pt x="202" y="450"/>
                    <a:pt x="249" y="450"/>
                  </a:cubicBezTo>
                  <a:lnTo>
                    <a:pt x="311" y="450"/>
                  </a:lnTo>
                  <a:cubicBezTo>
                    <a:pt x="373" y="435"/>
                    <a:pt x="435" y="388"/>
                    <a:pt x="466" y="357"/>
                  </a:cubicBezTo>
                  <a:cubicBezTo>
                    <a:pt x="481" y="311"/>
                    <a:pt x="512" y="264"/>
                    <a:pt x="481" y="218"/>
                  </a:cubicBezTo>
                  <a:cubicBezTo>
                    <a:pt x="450" y="78"/>
                    <a:pt x="295" y="47"/>
                    <a:pt x="171"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26"/>
            <p:cNvSpPr/>
            <p:nvPr/>
          </p:nvSpPr>
          <p:spPr>
            <a:xfrm>
              <a:off x="4953738" y="3806875"/>
              <a:ext cx="11650" cy="10475"/>
            </a:xfrm>
            <a:custGeom>
              <a:avLst/>
              <a:gdLst/>
              <a:ahLst/>
              <a:cxnLst/>
              <a:rect l="l" t="t" r="r" b="b"/>
              <a:pathLst>
                <a:path w="466" h="419" extrusionOk="0">
                  <a:moveTo>
                    <a:pt x="171" y="0"/>
                  </a:moveTo>
                  <a:cubicBezTo>
                    <a:pt x="109" y="0"/>
                    <a:pt x="78" y="16"/>
                    <a:pt x="47" y="31"/>
                  </a:cubicBezTo>
                  <a:cubicBezTo>
                    <a:pt x="0" y="93"/>
                    <a:pt x="16" y="155"/>
                    <a:pt x="16" y="217"/>
                  </a:cubicBezTo>
                  <a:lnTo>
                    <a:pt x="16" y="295"/>
                  </a:lnTo>
                  <a:lnTo>
                    <a:pt x="0" y="326"/>
                  </a:lnTo>
                  <a:lnTo>
                    <a:pt x="310" y="419"/>
                  </a:lnTo>
                  <a:lnTo>
                    <a:pt x="326" y="419"/>
                  </a:lnTo>
                  <a:cubicBezTo>
                    <a:pt x="388" y="403"/>
                    <a:pt x="419" y="372"/>
                    <a:pt x="434" y="310"/>
                  </a:cubicBezTo>
                  <a:cubicBezTo>
                    <a:pt x="465" y="248"/>
                    <a:pt x="465" y="171"/>
                    <a:pt x="434" y="140"/>
                  </a:cubicBezTo>
                  <a:cubicBezTo>
                    <a:pt x="403" y="62"/>
                    <a:pt x="279"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26"/>
            <p:cNvSpPr/>
            <p:nvPr/>
          </p:nvSpPr>
          <p:spPr>
            <a:xfrm>
              <a:off x="4996763" y="4030200"/>
              <a:ext cx="12050" cy="11275"/>
            </a:xfrm>
            <a:custGeom>
              <a:avLst/>
              <a:gdLst/>
              <a:ahLst/>
              <a:cxnLst/>
              <a:rect l="l" t="t" r="r" b="b"/>
              <a:pathLst>
                <a:path w="482" h="451" extrusionOk="0">
                  <a:moveTo>
                    <a:pt x="140" y="1"/>
                  </a:moveTo>
                  <a:lnTo>
                    <a:pt x="109" y="16"/>
                  </a:lnTo>
                  <a:cubicBezTo>
                    <a:pt x="1" y="156"/>
                    <a:pt x="32" y="249"/>
                    <a:pt x="63" y="295"/>
                  </a:cubicBezTo>
                  <a:cubicBezTo>
                    <a:pt x="109" y="326"/>
                    <a:pt x="156" y="357"/>
                    <a:pt x="187" y="373"/>
                  </a:cubicBezTo>
                  <a:lnTo>
                    <a:pt x="419" y="451"/>
                  </a:lnTo>
                  <a:lnTo>
                    <a:pt x="450" y="404"/>
                  </a:lnTo>
                  <a:cubicBezTo>
                    <a:pt x="466" y="326"/>
                    <a:pt x="482" y="264"/>
                    <a:pt x="482" y="187"/>
                  </a:cubicBezTo>
                  <a:cubicBezTo>
                    <a:pt x="482" y="140"/>
                    <a:pt x="450"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26"/>
            <p:cNvSpPr/>
            <p:nvPr/>
          </p:nvSpPr>
          <p:spPr>
            <a:xfrm>
              <a:off x="4905263" y="4081350"/>
              <a:ext cx="8550" cy="10150"/>
            </a:xfrm>
            <a:custGeom>
              <a:avLst/>
              <a:gdLst/>
              <a:ahLst/>
              <a:cxnLst/>
              <a:rect l="l" t="t" r="r" b="b"/>
              <a:pathLst>
                <a:path w="342" h="406" extrusionOk="0">
                  <a:moveTo>
                    <a:pt x="178" y="0"/>
                  </a:moveTo>
                  <a:cubicBezTo>
                    <a:pt x="114" y="0"/>
                    <a:pt x="51" y="30"/>
                    <a:pt x="31" y="80"/>
                  </a:cubicBezTo>
                  <a:cubicBezTo>
                    <a:pt x="0" y="157"/>
                    <a:pt x="0" y="281"/>
                    <a:pt x="62" y="359"/>
                  </a:cubicBezTo>
                  <a:cubicBezTo>
                    <a:pt x="94" y="405"/>
                    <a:pt x="125" y="405"/>
                    <a:pt x="156" y="405"/>
                  </a:cubicBezTo>
                  <a:cubicBezTo>
                    <a:pt x="202" y="405"/>
                    <a:pt x="280" y="359"/>
                    <a:pt x="311" y="297"/>
                  </a:cubicBezTo>
                  <a:cubicBezTo>
                    <a:pt x="342" y="219"/>
                    <a:pt x="326" y="142"/>
                    <a:pt x="311" y="64"/>
                  </a:cubicBezTo>
                  <a:lnTo>
                    <a:pt x="311" y="49"/>
                  </a:lnTo>
                  <a:lnTo>
                    <a:pt x="280" y="33"/>
                  </a:lnTo>
                  <a:cubicBezTo>
                    <a:pt x="251" y="10"/>
                    <a:pt x="214"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26"/>
            <p:cNvSpPr/>
            <p:nvPr/>
          </p:nvSpPr>
          <p:spPr>
            <a:xfrm>
              <a:off x="5053763" y="3782050"/>
              <a:ext cx="11275" cy="12825"/>
            </a:xfrm>
            <a:custGeom>
              <a:avLst/>
              <a:gdLst/>
              <a:ahLst/>
              <a:cxnLst/>
              <a:rect l="l" t="t" r="r" b="b"/>
              <a:pathLst>
                <a:path w="451" h="513" extrusionOk="0">
                  <a:moveTo>
                    <a:pt x="280" y="1"/>
                  </a:moveTo>
                  <a:cubicBezTo>
                    <a:pt x="233" y="1"/>
                    <a:pt x="187" y="1"/>
                    <a:pt x="140" y="16"/>
                  </a:cubicBezTo>
                  <a:cubicBezTo>
                    <a:pt x="78" y="63"/>
                    <a:pt x="32" y="125"/>
                    <a:pt x="1" y="218"/>
                  </a:cubicBezTo>
                  <a:cubicBezTo>
                    <a:pt x="1" y="295"/>
                    <a:pt x="1" y="388"/>
                    <a:pt x="63" y="466"/>
                  </a:cubicBezTo>
                  <a:cubicBezTo>
                    <a:pt x="109" y="481"/>
                    <a:pt x="140" y="512"/>
                    <a:pt x="187" y="512"/>
                  </a:cubicBezTo>
                  <a:cubicBezTo>
                    <a:pt x="264" y="512"/>
                    <a:pt x="342" y="466"/>
                    <a:pt x="373" y="404"/>
                  </a:cubicBezTo>
                  <a:cubicBezTo>
                    <a:pt x="450" y="311"/>
                    <a:pt x="450" y="171"/>
                    <a:pt x="388" y="78"/>
                  </a:cubicBezTo>
                  <a:cubicBezTo>
                    <a:pt x="373" y="63"/>
                    <a:pt x="342"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26"/>
            <p:cNvSpPr/>
            <p:nvPr/>
          </p:nvSpPr>
          <p:spPr>
            <a:xfrm>
              <a:off x="4973513" y="3797550"/>
              <a:ext cx="8150" cy="7025"/>
            </a:xfrm>
            <a:custGeom>
              <a:avLst/>
              <a:gdLst/>
              <a:ahLst/>
              <a:cxnLst/>
              <a:rect l="l" t="t" r="r" b="b"/>
              <a:pathLst>
                <a:path w="326" h="281" extrusionOk="0">
                  <a:moveTo>
                    <a:pt x="78" y="1"/>
                  </a:moveTo>
                  <a:lnTo>
                    <a:pt x="78" y="63"/>
                  </a:lnTo>
                  <a:lnTo>
                    <a:pt x="0" y="63"/>
                  </a:lnTo>
                  <a:lnTo>
                    <a:pt x="0" y="249"/>
                  </a:lnTo>
                  <a:lnTo>
                    <a:pt x="62" y="249"/>
                  </a:lnTo>
                  <a:cubicBezTo>
                    <a:pt x="78" y="249"/>
                    <a:pt x="109" y="280"/>
                    <a:pt x="140" y="280"/>
                  </a:cubicBezTo>
                  <a:cubicBezTo>
                    <a:pt x="171" y="280"/>
                    <a:pt x="217" y="249"/>
                    <a:pt x="248" y="234"/>
                  </a:cubicBezTo>
                  <a:cubicBezTo>
                    <a:pt x="310" y="172"/>
                    <a:pt x="326" y="94"/>
                    <a:pt x="295"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26"/>
            <p:cNvSpPr/>
            <p:nvPr/>
          </p:nvSpPr>
          <p:spPr>
            <a:xfrm>
              <a:off x="5077813" y="3804950"/>
              <a:ext cx="8550" cy="9300"/>
            </a:xfrm>
            <a:custGeom>
              <a:avLst/>
              <a:gdLst/>
              <a:ahLst/>
              <a:cxnLst/>
              <a:rect l="l" t="t" r="r" b="b"/>
              <a:pathLst>
                <a:path w="342" h="372" extrusionOk="0">
                  <a:moveTo>
                    <a:pt x="141" y="0"/>
                  </a:moveTo>
                  <a:cubicBezTo>
                    <a:pt x="115" y="0"/>
                    <a:pt x="93" y="5"/>
                    <a:pt x="78" y="15"/>
                  </a:cubicBezTo>
                  <a:cubicBezTo>
                    <a:pt x="31" y="31"/>
                    <a:pt x="0" y="93"/>
                    <a:pt x="0" y="155"/>
                  </a:cubicBezTo>
                  <a:cubicBezTo>
                    <a:pt x="0" y="217"/>
                    <a:pt x="0" y="263"/>
                    <a:pt x="31" y="310"/>
                  </a:cubicBezTo>
                  <a:cubicBezTo>
                    <a:pt x="47" y="341"/>
                    <a:pt x="93" y="372"/>
                    <a:pt x="155" y="372"/>
                  </a:cubicBezTo>
                  <a:cubicBezTo>
                    <a:pt x="233" y="372"/>
                    <a:pt x="326" y="310"/>
                    <a:pt x="341" y="217"/>
                  </a:cubicBezTo>
                  <a:cubicBezTo>
                    <a:pt x="341" y="155"/>
                    <a:pt x="341" y="108"/>
                    <a:pt x="310" y="77"/>
                  </a:cubicBezTo>
                  <a:cubicBezTo>
                    <a:pt x="268" y="24"/>
                    <a:pt x="19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26"/>
            <p:cNvSpPr/>
            <p:nvPr/>
          </p:nvSpPr>
          <p:spPr>
            <a:xfrm>
              <a:off x="5018088" y="4259025"/>
              <a:ext cx="14375" cy="12000"/>
            </a:xfrm>
            <a:custGeom>
              <a:avLst/>
              <a:gdLst/>
              <a:ahLst/>
              <a:cxnLst/>
              <a:rect l="l" t="t" r="r" b="b"/>
              <a:pathLst>
                <a:path w="575" h="480" extrusionOk="0">
                  <a:moveTo>
                    <a:pt x="245" y="0"/>
                  </a:moveTo>
                  <a:cubicBezTo>
                    <a:pt x="182" y="0"/>
                    <a:pt x="119" y="20"/>
                    <a:pt x="78" y="60"/>
                  </a:cubicBezTo>
                  <a:cubicBezTo>
                    <a:pt x="32" y="91"/>
                    <a:pt x="1" y="153"/>
                    <a:pt x="1" y="216"/>
                  </a:cubicBezTo>
                  <a:cubicBezTo>
                    <a:pt x="1" y="293"/>
                    <a:pt x="16" y="371"/>
                    <a:pt x="78" y="402"/>
                  </a:cubicBezTo>
                  <a:cubicBezTo>
                    <a:pt x="140" y="464"/>
                    <a:pt x="218" y="479"/>
                    <a:pt x="311" y="479"/>
                  </a:cubicBezTo>
                  <a:cubicBezTo>
                    <a:pt x="342" y="479"/>
                    <a:pt x="388" y="479"/>
                    <a:pt x="420" y="464"/>
                  </a:cubicBezTo>
                  <a:cubicBezTo>
                    <a:pt x="451" y="464"/>
                    <a:pt x="466" y="448"/>
                    <a:pt x="482" y="448"/>
                  </a:cubicBezTo>
                  <a:cubicBezTo>
                    <a:pt x="528" y="417"/>
                    <a:pt x="544" y="386"/>
                    <a:pt x="544" y="340"/>
                  </a:cubicBezTo>
                  <a:cubicBezTo>
                    <a:pt x="575" y="231"/>
                    <a:pt x="528" y="91"/>
                    <a:pt x="404" y="45"/>
                  </a:cubicBezTo>
                  <a:cubicBezTo>
                    <a:pt x="360"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26"/>
            <p:cNvSpPr/>
            <p:nvPr/>
          </p:nvSpPr>
          <p:spPr>
            <a:xfrm>
              <a:off x="4868813" y="4115900"/>
              <a:ext cx="9725" cy="10500"/>
            </a:xfrm>
            <a:custGeom>
              <a:avLst/>
              <a:gdLst/>
              <a:ahLst/>
              <a:cxnLst/>
              <a:rect l="l" t="t" r="r" b="b"/>
              <a:pathLst>
                <a:path w="389" h="420" extrusionOk="0">
                  <a:moveTo>
                    <a:pt x="63" y="0"/>
                  </a:moveTo>
                  <a:lnTo>
                    <a:pt x="32" y="47"/>
                  </a:lnTo>
                  <a:cubicBezTo>
                    <a:pt x="16" y="109"/>
                    <a:pt x="1" y="155"/>
                    <a:pt x="1" y="233"/>
                  </a:cubicBezTo>
                  <a:cubicBezTo>
                    <a:pt x="1" y="311"/>
                    <a:pt x="63" y="419"/>
                    <a:pt x="156" y="419"/>
                  </a:cubicBezTo>
                  <a:lnTo>
                    <a:pt x="171" y="419"/>
                  </a:lnTo>
                  <a:cubicBezTo>
                    <a:pt x="249" y="419"/>
                    <a:pt x="326" y="357"/>
                    <a:pt x="342" y="280"/>
                  </a:cubicBezTo>
                  <a:cubicBezTo>
                    <a:pt x="388" y="217"/>
                    <a:pt x="373" y="140"/>
                    <a:pt x="373" y="78"/>
                  </a:cubicBezTo>
                  <a:lnTo>
                    <a:pt x="342" y="47"/>
                  </a:ln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26"/>
            <p:cNvSpPr/>
            <p:nvPr/>
          </p:nvSpPr>
          <p:spPr>
            <a:xfrm>
              <a:off x="4867663" y="3910850"/>
              <a:ext cx="12800" cy="11200"/>
            </a:xfrm>
            <a:custGeom>
              <a:avLst/>
              <a:gdLst/>
              <a:ahLst/>
              <a:cxnLst/>
              <a:rect l="l" t="t" r="r" b="b"/>
              <a:pathLst>
                <a:path w="512" h="448" extrusionOk="0">
                  <a:moveTo>
                    <a:pt x="200" y="1"/>
                  </a:moveTo>
                  <a:cubicBezTo>
                    <a:pt x="159" y="1"/>
                    <a:pt x="117" y="9"/>
                    <a:pt x="78" y="29"/>
                  </a:cubicBezTo>
                  <a:lnTo>
                    <a:pt x="62" y="44"/>
                  </a:lnTo>
                  <a:cubicBezTo>
                    <a:pt x="0" y="137"/>
                    <a:pt x="0" y="261"/>
                    <a:pt x="62" y="355"/>
                  </a:cubicBezTo>
                  <a:cubicBezTo>
                    <a:pt x="124" y="401"/>
                    <a:pt x="202" y="448"/>
                    <a:pt x="295" y="448"/>
                  </a:cubicBezTo>
                  <a:lnTo>
                    <a:pt x="372" y="448"/>
                  </a:lnTo>
                  <a:cubicBezTo>
                    <a:pt x="496" y="370"/>
                    <a:pt x="512" y="199"/>
                    <a:pt x="434" y="106"/>
                  </a:cubicBezTo>
                  <a:cubicBezTo>
                    <a:pt x="381" y="43"/>
                    <a:pt x="291"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26"/>
            <p:cNvSpPr/>
            <p:nvPr/>
          </p:nvSpPr>
          <p:spPr>
            <a:xfrm>
              <a:off x="4876563" y="3945300"/>
              <a:ext cx="12050" cy="9700"/>
            </a:xfrm>
            <a:custGeom>
              <a:avLst/>
              <a:gdLst/>
              <a:ahLst/>
              <a:cxnLst/>
              <a:rect l="l" t="t" r="r" b="b"/>
              <a:pathLst>
                <a:path w="482" h="388" extrusionOk="0">
                  <a:moveTo>
                    <a:pt x="249" y="0"/>
                  </a:moveTo>
                  <a:cubicBezTo>
                    <a:pt x="187" y="0"/>
                    <a:pt x="140" y="31"/>
                    <a:pt x="78" y="47"/>
                  </a:cubicBezTo>
                  <a:lnTo>
                    <a:pt x="32" y="47"/>
                  </a:lnTo>
                  <a:lnTo>
                    <a:pt x="1" y="341"/>
                  </a:lnTo>
                  <a:lnTo>
                    <a:pt x="32" y="357"/>
                  </a:lnTo>
                  <a:cubicBezTo>
                    <a:pt x="94" y="372"/>
                    <a:pt x="156" y="388"/>
                    <a:pt x="233" y="388"/>
                  </a:cubicBezTo>
                  <a:lnTo>
                    <a:pt x="295" y="388"/>
                  </a:lnTo>
                  <a:cubicBezTo>
                    <a:pt x="388" y="372"/>
                    <a:pt x="482" y="295"/>
                    <a:pt x="482" y="202"/>
                  </a:cubicBezTo>
                  <a:cubicBezTo>
                    <a:pt x="482" y="155"/>
                    <a:pt x="466" y="109"/>
                    <a:pt x="420" y="62"/>
                  </a:cubicBezTo>
                  <a:cubicBezTo>
                    <a:pt x="373" y="31"/>
                    <a:pt x="311"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26"/>
            <p:cNvSpPr/>
            <p:nvPr/>
          </p:nvSpPr>
          <p:spPr>
            <a:xfrm>
              <a:off x="5102238" y="3752575"/>
              <a:ext cx="266775" cy="533175"/>
            </a:xfrm>
            <a:custGeom>
              <a:avLst/>
              <a:gdLst/>
              <a:ahLst/>
              <a:cxnLst/>
              <a:rect l="l" t="t" r="r" b="b"/>
              <a:pathLst>
                <a:path w="10671" h="21327" extrusionOk="0">
                  <a:moveTo>
                    <a:pt x="559" y="1660"/>
                  </a:moveTo>
                  <a:cubicBezTo>
                    <a:pt x="605" y="1660"/>
                    <a:pt x="652" y="1660"/>
                    <a:pt x="683" y="1691"/>
                  </a:cubicBezTo>
                  <a:cubicBezTo>
                    <a:pt x="745" y="1707"/>
                    <a:pt x="776" y="1769"/>
                    <a:pt x="807" y="1816"/>
                  </a:cubicBezTo>
                  <a:cubicBezTo>
                    <a:pt x="822" y="1878"/>
                    <a:pt x="807" y="1955"/>
                    <a:pt x="760" y="2002"/>
                  </a:cubicBezTo>
                  <a:cubicBezTo>
                    <a:pt x="729" y="2048"/>
                    <a:pt x="667" y="2079"/>
                    <a:pt x="605" y="2079"/>
                  </a:cubicBezTo>
                  <a:cubicBezTo>
                    <a:pt x="528" y="2079"/>
                    <a:pt x="466" y="2048"/>
                    <a:pt x="435" y="2017"/>
                  </a:cubicBezTo>
                  <a:cubicBezTo>
                    <a:pt x="357" y="1940"/>
                    <a:pt x="357" y="1784"/>
                    <a:pt x="435" y="1691"/>
                  </a:cubicBezTo>
                  <a:lnTo>
                    <a:pt x="450" y="1660"/>
                  </a:lnTo>
                  <a:close/>
                  <a:moveTo>
                    <a:pt x="1986" y="1242"/>
                  </a:moveTo>
                  <a:cubicBezTo>
                    <a:pt x="2404" y="1242"/>
                    <a:pt x="3056" y="1273"/>
                    <a:pt x="3521" y="1660"/>
                  </a:cubicBezTo>
                  <a:cubicBezTo>
                    <a:pt x="3707" y="1847"/>
                    <a:pt x="3847" y="2110"/>
                    <a:pt x="3692" y="2327"/>
                  </a:cubicBezTo>
                  <a:cubicBezTo>
                    <a:pt x="3599" y="2482"/>
                    <a:pt x="3412" y="2513"/>
                    <a:pt x="3257" y="2513"/>
                  </a:cubicBezTo>
                  <a:lnTo>
                    <a:pt x="3025" y="2513"/>
                  </a:lnTo>
                  <a:cubicBezTo>
                    <a:pt x="2621" y="2513"/>
                    <a:pt x="2218" y="2467"/>
                    <a:pt x="1815" y="2343"/>
                  </a:cubicBezTo>
                  <a:cubicBezTo>
                    <a:pt x="1474" y="2250"/>
                    <a:pt x="1272" y="1971"/>
                    <a:pt x="1288" y="1660"/>
                  </a:cubicBezTo>
                  <a:cubicBezTo>
                    <a:pt x="1288" y="1629"/>
                    <a:pt x="1303" y="1567"/>
                    <a:pt x="1350" y="1505"/>
                  </a:cubicBezTo>
                  <a:cubicBezTo>
                    <a:pt x="1443" y="1242"/>
                    <a:pt x="1768" y="1242"/>
                    <a:pt x="1892" y="1242"/>
                  </a:cubicBezTo>
                  <a:close/>
                  <a:moveTo>
                    <a:pt x="4991" y="3273"/>
                  </a:moveTo>
                  <a:cubicBezTo>
                    <a:pt x="5060" y="3273"/>
                    <a:pt x="5108" y="3294"/>
                    <a:pt x="5150" y="3335"/>
                  </a:cubicBezTo>
                  <a:cubicBezTo>
                    <a:pt x="5165" y="3366"/>
                    <a:pt x="5181" y="3413"/>
                    <a:pt x="5181" y="3444"/>
                  </a:cubicBezTo>
                  <a:cubicBezTo>
                    <a:pt x="5181" y="3506"/>
                    <a:pt x="5165" y="3568"/>
                    <a:pt x="5118" y="3599"/>
                  </a:cubicBezTo>
                  <a:cubicBezTo>
                    <a:pt x="5072" y="3646"/>
                    <a:pt x="5010" y="3677"/>
                    <a:pt x="4932" y="3677"/>
                  </a:cubicBezTo>
                  <a:cubicBezTo>
                    <a:pt x="4886" y="3677"/>
                    <a:pt x="4855" y="3661"/>
                    <a:pt x="4808" y="3646"/>
                  </a:cubicBezTo>
                  <a:lnTo>
                    <a:pt x="4793" y="3630"/>
                  </a:lnTo>
                  <a:cubicBezTo>
                    <a:pt x="4762" y="3522"/>
                    <a:pt x="4762" y="3397"/>
                    <a:pt x="4839" y="3320"/>
                  </a:cubicBezTo>
                  <a:lnTo>
                    <a:pt x="4855" y="3289"/>
                  </a:lnTo>
                  <a:lnTo>
                    <a:pt x="4870" y="3289"/>
                  </a:lnTo>
                  <a:cubicBezTo>
                    <a:pt x="4917" y="3279"/>
                    <a:pt x="4957" y="3273"/>
                    <a:pt x="4991" y="3273"/>
                  </a:cubicBezTo>
                  <a:close/>
                  <a:moveTo>
                    <a:pt x="3804" y="3474"/>
                  </a:moveTo>
                  <a:cubicBezTo>
                    <a:pt x="3844" y="3474"/>
                    <a:pt x="3881" y="3484"/>
                    <a:pt x="3909" y="3506"/>
                  </a:cubicBezTo>
                  <a:lnTo>
                    <a:pt x="3924" y="3553"/>
                  </a:lnTo>
                  <a:cubicBezTo>
                    <a:pt x="3924" y="3661"/>
                    <a:pt x="3878" y="3754"/>
                    <a:pt x="3831" y="3832"/>
                  </a:cubicBezTo>
                  <a:lnTo>
                    <a:pt x="3800" y="3863"/>
                  </a:lnTo>
                  <a:lnTo>
                    <a:pt x="3692" y="3863"/>
                  </a:lnTo>
                  <a:cubicBezTo>
                    <a:pt x="3645" y="3863"/>
                    <a:pt x="3614" y="3832"/>
                    <a:pt x="3599" y="3816"/>
                  </a:cubicBezTo>
                  <a:cubicBezTo>
                    <a:pt x="3552" y="3801"/>
                    <a:pt x="3537" y="3754"/>
                    <a:pt x="3537" y="3723"/>
                  </a:cubicBezTo>
                  <a:cubicBezTo>
                    <a:pt x="3537" y="3661"/>
                    <a:pt x="3552" y="3599"/>
                    <a:pt x="3599" y="3568"/>
                  </a:cubicBezTo>
                  <a:cubicBezTo>
                    <a:pt x="3649" y="3508"/>
                    <a:pt x="3731" y="3474"/>
                    <a:pt x="3804" y="3474"/>
                  </a:cubicBezTo>
                  <a:close/>
                  <a:moveTo>
                    <a:pt x="6051" y="2731"/>
                  </a:moveTo>
                  <a:cubicBezTo>
                    <a:pt x="6075" y="2731"/>
                    <a:pt x="6101" y="2736"/>
                    <a:pt x="6127" y="2746"/>
                  </a:cubicBezTo>
                  <a:cubicBezTo>
                    <a:pt x="6173" y="2746"/>
                    <a:pt x="6747" y="3118"/>
                    <a:pt x="7259" y="3646"/>
                  </a:cubicBezTo>
                  <a:cubicBezTo>
                    <a:pt x="7321" y="3708"/>
                    <a:pt x="7321" y="3801"/>
                    <a:pt x="7259" y="3863"/>
                  </a:cubicBezTo>
                  <a:cubicBezTo>
                    <a:pt x="7243" y="3878"/>
                    <a:pt x="7197" y="3894"/>
                    <a:pt x="7166" y="3894"/>
                  </a:cubicBezTo>
                  <a:cubicBezTo>
                    <a:pt x="7119" y="3894"/>
                    <a:pt x="7088" y="3894"/>
                    <a:pt x="7057" y="3863"/>
                  </a:cubicBezTo>
                  <a:cubicBezTo>
                    <a:pt x="6576" y="3351"/>
                    <a:pt x="6003" y="3010"/>
                    <a:pt x="6003" y="3010"/>
                  </a:cubicBezTo>
                  <a:cubicBezTo>
                    <a:pt x="5940" y="2948"/>
                    <a:pt x="5925" y="2870"/>
                    <a:pt x="5940" y="2793"/>
                  </a:cubicBezTo>
                  <a:cubicBezTo>
                    <a:pt x="5961" y="2751"/>
                    <a:pt x="6003" y="2731"/>
                    <a:pt x="6051" y="2731"/>
                  </a:cubicBezTo>
                  <a:close/>
                  <a:moveTo>
                    <a:pt x="5150" y="3971"/>
                  </a:moveTo>
                  <a:lnTo>
                    <a:pt x="5150" y="4018"/>
                  </a:lnTo>
                  <a:cubicBezTo>
                    <a:pt x="5159" y="4008"/>
                    <a:pt x="5172" y="4005"/>
                    <a:pt x="5185" y="4005"/>
                  </a:cubicBezTo>
                  <a:cubicBezTo>
                    <a:pt x="5216" y="4005"/>
                    <a:pt x="5252" y="4023"/>
                    <a:pt x="5274" y="4033"/>
                  </a:cubicBezTo>
                  <a:lnTo>
                    <a:pt x="5320" y="4064"/>
                  </a:lnTo>
                  <a:cubicBezTo>
                    <a:pt x="5351" y="4126"/>
                    <a:pt x="5336" y="4204"/>
                    <a:pt x="5274" y="4266"/>
                  </a:cubicBezTo>
                  <a:cubicBezTo>
                    <a:pt x="5243" y="4297"/>
                    <a:pt x="5181" y="4328"/>
                    <a:pt x="5150" y="4328"/>
                  </a:cubicBezTo>
                  <a:cubicBezTo>
                    <a:pt x="5103" y="4328"/>
                    <a:pt x="5087" y="4328"/>
                    <a:pt x="5072" y="4297"/>
                  </a:cubicBezTo>
                  <a:cubicBezTo>
                    <a:pt x="5010" y="4266"/>
                    <a:pt x="4963" y="4188"/>
                    <a:pt x="4994" y="4111"/>
                  </a:cubicBezTo>
                  <a:cubicBezTo>
                    <a:pt x="5010" y="4033"/>
                    <a:pt x="5072" y="3971"/>
                    <a:pt x="5150" y="3971"/>
                  </a:cubicBezTo>
                  <a:close/>
                  <a:moveTo>
                    <a:pt x="2187" y="3987"/>
                  </a:moveTo>
                  <a:cubicBezTo>
                    <a:pt x="2218" y="3987"/>
                    <a:pt x="2249" y="4018"/>
                    <a:pt x="2296" y="4018"/>
                  </a:cubicBezTo>
                  <a:lnTo>
                    <a:pt x="2311" y="4018"/>
                  </a:lnTo>
                  <a:lnTo>
                    <a:pt x="2327" y="4033"/>
                  </a:lnTo>
                  <a:cubicBezTo>
                    <a:pt x="2373" y="4095"/>
                    <a:pt x="2389" y="4173"/>
                    <a:pt x="2358" y="4251"/>
                  </a:cubicBezTo>
                  <a:cubicBezTo>
                    <a:pt x="2311" y="4297"/>
                    <a:pt x="2249" y="4344"/>
                    <a:pt x="2203" y="4359"/>
                  </a:cubicBezTo>
                  <a:cubicBezTo>
                    <a:pt x="2203" y="4367"/>
                    <a:pt x="2195" y="4371"/>
                    <a:pt x="2187" y="4371"/>
                  </a:cubicBezTo>
                  <a:cubicBezTo>
                    <a:pt x="2179" y="4371"/>
                    <a:pt x="2172" y="4367"/>
                    <a:pt x="2172" y="4359"/>
                  </a:cubicBezTo>
                  <a:cubicBezTo>
                    <a:pt x="2094" y="4359"/>
                    <a:pt x="2032" y="4313"/>
                    <a:pt x="2001" y="4235"/>
                  </a:cubicBezTo>
                  <a:cubicBezTo>
                    <a:pt x="1955" y="4188"/>
                    <a:pt x="1986" y="4126"/>
                    <a:pt x="2017" y="4064"/>
                  </a:cubicBezTo>
                  <a:cubicBezTo>
                    <a:pt x="2063" y="4018"/>
                    <a:pt x="2110" y="3987"/>
                    <a:pt x="2187" y="3987"/>
                  </a:cubicBezTo>
                  <a:close/>
                  <a:moveTo>
                    <a:pt x="8423" y="5357"/>
                  </a:moveTo>
                  <a:cubicBezTo>
                    <a:pt x="8453" y="5357"/>
                    <a:pt x="8480" y="5361"/>
                    <a:pt x="8500" y="5367"/>
                  </a:cubicBezTo>
                  <a:cubicBezTo>
                    <a:pt x="8577" y="5429"/>
                    <a:pt x="8593" y="5476"/>
                    <a:pt x="8562" y="5553"/>
                  </a:cubicBezTo>
                  <a:cubicBezTo>
                    <a:pt x="8515" y="5615"/>
                    <a:pt x="8469" y="5662"/>
                    <a:pt x="8422" y="5662"/>
                  </a:cubicBezTo>
                  <a:lnTo>
                    <a:pt x="8407" y="5662"/>
                  </a:lnTo>
                  <a:cubicBezTo>
                    <a:pt x="8344" y="5646"/>
                    <a:pt x="8298" y="5584"/>
                    <a:pt x="8298" y="5507"/>
                  </a:cubicBezTo>
                  <a:cubicBezTo>
                    <a:pt x="8298" y="5491"/>
                    <a:pt x="8329" y="5460"/>
                    <a:pt x="8329" y="5445"/>
                  </a:cubicBezTo>
                  <a:lnTo>
                    <a:pt x="8298" y="5383"/>
                  </a:lnTo>
                  <a:cubicBezTo>
                    <a:pt x="8334" y="5365"/>
                    <a:pt x="8381" y="5357"/>
                    <a:pt x="8423" y="5357"/>
                  </a:cubicBezTo>
                  <a:close/>
                  <a:moveTo>
                    <a:pt x="4234" y="4064"/>
                  </a:moveTo>
                  <a:cubicBezTo>
                    <a:pt x="4312" y="4064"/>
                    <a:pt x="4390" y="4126"/>
                    <a:pt x="4390" y="4204"/>
                  </a:cubicBezTo>
                  <a:lnTo>
                    <a:pt x="4452" y="4762"/>
                  </a:lnTo>
                  <a:cubicBezTo>
                    <a:pt x="4467" y="4793"/>
                    <a:pt x="4498" y="4809"/>
                    <a:pt x="4529" y="4824"/>
                  </a:cubicBezTo>
                  <a:cubicBezTo>
                    <a:pt x="4731" y="4809"/>
                    <a:pt x="4932" y="4793"/>
                    <a:pt x="5118" y="4762"/>
                  </a:cubicBezTo>
                  <a:cubicBezTo>
                    <a:pt x="5196" y="4762"/>
                    <a:pt x="5274" y="4824"/>
                    <a:pt x="5274" y="4902"/>
                  </a:cubicBezTo>
                  <a:cubicBezTo>
                    <a:pt x="5274" y="4979"/>
                    <a:pt x="5227" y="5057"/>
                    <a:pt x="5150" y="5057"/>
                  </a:cubicBezTo>
                  <a:cubicBezTo>
                    <a:pt x="5072" y="5057"/>
                    <a:pt x="4994" y="5073"/>
                    <a:pt x="4917" y="5073"/>
                  </a:cubicBezTo>
                  <a:cubicBezTo>
                    <a:pt x="5010" y="5150"/>
                    <a:pt x="5118" y="5228"/>
                    <a:pt x="5243" y="5290"/>
                  </a:cubicBezTo>
                  <a:cubicBezTo>
                    <a:pt x="5320" y="5336"/>
                    <a:pt x="5336" y="5414"/>
                    <a:pt x="5305" y="5491"/>
                  </a:cubicBezTo>
                  <a:cubicBezTo>
                    <a:pt x="5274" y="5538"/>
                    <a:pt x="5243" y="5569"/>
                    <a:pt x="5181" y="5569"/>
                  </a:cubicBezTo>
                  <a:cubicBezTo>
                    <a:pt x="5150" y="5569"/>
                    <a:pt x="5118" y="5569"/>
                    <a:pt x="5103" y="5538"/>
                  </a:cubicBezTo>
                  <a:cubicBezTo>
                    <a:pt x="4886" y="5429"/>
                    <a:pt x="4700" y="5290"/>
                    <a:pt x="4498" y="5150"/>
                  </a:cubicBezTo>
                  <a:lnTo>
                    <a:pt x="4498" y="5150"/>
                  </a:lnTo>
                  <a:lnTo>
                    <a:pt x="4560" y="5615"/>
                  </a:lnTo>
                  <a:cubicBezTo>
                    <a:pt x="4560" y="5693"/>
                    <a:pt x="4498" y="5770"/>
                    <a:pt x="4421" y="5770"/>
                  </a:cubicBezTo>
                  <a:lnTo>
                    <a:pt x="4405" y="5770"/>
                  </a:lnTo>
                  <a:cubicBezTo>
                    <a:pt x="4343" y="5770"/>
                    <a:pt x="4265" y="5724"/>
                    <a:pt x="4265" y="5646"/>
                  </a:cubicBezTo>
                  <a:lnTo>
                    <a:pt x="4219" y="5119"/>
                  </a:lnTo>
                  <a:cubicBezTo>
                    <a:pt x="3986" y="5135"/>
                    <a:pt x="3769" y="5150"/>
                    <a:pt x="3537" y="5150"/>
                  </a:cubicBezTo>
                  <a:cubicBezTo>
                    <a:pt x="3459" y="5150"/>
                    <a:pt x="3397" y="5104"/>
                    <a:pt x="3397" y="5026"/>
                  </a:cubicBezTo>
                  <a:cubicBezTo>
                    <a:pt x="3397" y="4948"/>
                    <a:pt x="3459" y="4871"/>
                    <a:pt x="3537" y="4871"/>
                  </a:cubicBezTo>
                  <a:cubicBezTo>
                    <a:pt x="3707" y="4840"/>
                    <a:pt x="3909" y="4840"/>
                    <a:pt x="4095" y="4824"/>
                  </a:cubicBezTo>
                  <a:cubicBezTo>
                    <a:pt x="3878" y="4669"/>
                    <a:pt x="3692" y="4514"/>
                    <a:pt x="3521" y="4344"/>
                  </a:cubicBezTo>
                  <a:cubicBezTo>
                    <a:pt x="3459" y="4282"/>
                    <a:pt x="3459" y="4188"/>
                    <a:pt x="3521" y="4126"/>
                  </a:cubicBezTo>
                  <a:cubicBezTo>
                    <a:pt x="3544" y="4095"/>
                    <a:pt x="3583" y="4080"/>
                    <a:pt x="3622" y="4080"/>
                  </a:cubicBezTo>
                  <a:cubicBezTo>
                    <a:pt x="3661" y="4080"/>
                    <a:pt x="3699" y="4095"/>
                    <a:pt x="3723" y="4126"/>
                  </a:cubicBezTo>
                  <a:cubicBezTo>
                    <a:pt x="3862" y="4266"/>
                    <a:pt x="4002" y="4375"/>
                    <a:pt x="4157" y="4499"/>
                  </a:cubicBezTo>
                  <a:lnTo>
                    <a:pt x="4110" y="4219"/>
                  </a:lnTo>
                  <a:cubicBezTo>
                    <a:pt x="4095" y="4142"/>
                    <a:pt x="4157" y="4064"/>
                    <a:pt x="4234" y="4064"/>
                  </a:cubicBezTo>
                  <a:close/>
                  <a:moveTo>
                    <a:pt x="1393" y="6131"/>
                  </a:moveTo>
                  <a:cubicBezTo>
                    <a:pt x="1431" y="6131"/>
                    <a:pt x="1465" y="6140"/>
                    <a:pt x="1489" y="6158"/>
                  </a:cubicBezTo>
                  <a:lnTo>
                    <a:pt x="1520" y="6189"/>
                  </a:lnTo>
                  <a:cubicBezTo>
                    <a:pt x="1551" y="6267"/>
                    <a:pt x="1551" y="6344"/>
                    <a:pt x="1520" y="6422"/>
                  </a:cubicBezTo>
                  <a:cubicBezTo>
                    <a:pt x="1474" y="6499"/>
                    <a:pt x="1427" y="6530"/>
                    <a:pt x="1350" y="6530"/>
                  </a:cubicBezTo>
                  <a:cubicBezTo>
                    <a:pt x="1272" y="6530"/>
                    <a:pt x="1195" y="6468"/>
                    <a:pt x="1164" y="6391"/>
                  </a:cubicBezTo>
                  <a:cubicBezTo>
                    <a:pt x="1148" y="6313"/>
                    <a:pt x="1164" y="6236"/>
                    <a:pt x="1210" y="6189"/>
                  </a:cubicBezTo>
                  <a:cubicBezTo>
                    <a:pt x="1266" y="6152"/>
                    <a:pt x="1334" y="6131"/>
                    <a:pt x="1393" y="6131"/>
                  </a:cubicBezTo>
                  <a:close/>
                  <a:moveTo>
                    <a:pt x="4064" y="6468"/>
                  </a:moveTo>
                  <a:cubicBezTo>
                    <a:pt x="4157" y="6468"/>
                    <a:pt x="4250" y="6515"/>
                    <a:pt x="4312" y="6592"/>
                  </a:cubicBezTo>
                  <a:cubicBezTo>
                    <a:pt x="4374" y="6670"/>
                    <a:pt x="4390" y="6810"/>
                    <a:pt x="4312" y="6903"/>
                  </a:cubicBezTo>
                  <a:lnTo>
                    <a:pt x="4296" y="6918"/>
                  </a:lnTo>
                  <a:lnTo>
                    <a:pt x="4265" y="6918"/>
                  </a:lnTo>
                  <a:cubicBezTo>
                    <a:pt x="4110" y="6903"/>
                    <a:pt x="3986" y="6779"/>
                    <a:pt x="3909" y="6654"/>
                  </a:cubicBezTo>
                  <a:cubicBezTo>
                    <a:pt x="3878" y="6623"/>
                    <a:pt x="3878" y="6608"/>
                    <a:pt x="3878" y="6561"/>
                  </a:cubicBezTo>
                  <a:cubicBezTo>
                    <a:pt x="3878" y="6530"/>
                    <a:pt x="3909" y="6484"/>
                    <a:pt x="3940" y="6484"/>
                  </a:cubicBezTo>
                  <a:cubicBezTo>
                    <a:pt x="3955" y="6468"/>
                    <a:pt x="4017" y="6468"/>
                    <a:pt x="4064" y="6468"/>
                  </a:cubicBezTo>
                  <a:close/>
                  <a:moveTo>
                    <a:pt x="2966" y="6618"/>
                  </a:moveTo>
                  <a:cubicBezTo>
                    <a:pt x="3037" y="6618"/>
                    <a:pt x="3105" y="6638"/>
                    <a:pt x="3164" y="6686"/>
                  </a:cubicBezTo>
                  <a:cubicBezTo>
                    <a:pt x="3257" y="6748"/>
                    <a:pt x="3288" y="6856"/>
                    <a:pt x="3242" y="6949"/>
                  </a:cubicBezTo>
                  <a:lnTo>
                    <a:pt x="3226" y="6996"/>
                  </a:lnTo>
                  <a:lnTo>
                    <a:pt x="3180" y="6996"/>
                  </a:lnTo>
                  <a:cubicBezTo>
                    <a:pt x="3102" y="6996"/>
                    <a:pt x="3009" y="6980"/>
                    <a:pt x="2947" y="6918"/>
                  </a:cubicBezTo>
                  <a:cubicBezTo>
                    <a:pt x="2870" y="6856"/>
                    <a:pt x="2823" y="6763"/>
                    <a:pt x="2854" y="6670"/>
                  </a:cubicBezTo>
                  <a:lnTo>
                    <a:pt x="2854" y="6623"/>
                  </a:lnTo>
                  <a:lnTo>
                    <a:pt x="2901" y="6623"/>
                  </a:lnTo>
                  <a:cubicBezTo>
                    <a:pt x="2923" y="6620"/>
                    <a:pt x="2945" y="6618"/>
                    <a:pt x="2966" y="6618"/>
                  </a:cubicBezTo>
                  <a:close/>
                  <a:moveTo>
                    <a:pt x="9007" y="6073"/>
                  </a:moveTo>
                  <a:cubicBezTo>
                    <a:pt x="9050" y="6073"/>
                    <a:pt x="9093" y="6098"/>
                    <a:pt x="9120" y="6143"/>
                  </a:cubicBezTo>
                  <a:cubicBezTo>
                    <a:pt x="9135" y="6158"/>
                    <a:pt x="9601" y="6934"/>
                    <a:pt x="9818" y="7818"/>
                  </a:cubicBezTo>
                  <a:cubicBezTo>
                    <a:pt x="9833" y="7895"/>
                    <a:pt x="9802" y="7973"/>
                    <a:pt x="9725" y="7988"/>
                  </a:cubicBezTo>
                  <a:lnTo>
                    <a:pt x="9678" y="7988"/>
                  </a:lnTo>
                  <a:cubicBezTo>
                    <a:pt x="9616" y="7988"/>
                    <a:pt x="9570" y="7926"/>
                    <a:pt x="9539" y="7864"/>
                  </a:cubicBezTo>
                  <a:cubicBezTo>
                    <a:pt x="9353" y="7042"/>
                    <a:pt x="8887" y="6282"/>
                    <a:pt x="8887" y="6282"/>
                  </a:cubicBezTo>
                  <a:cubicBezTo>
                    <a:pt x="8841" y="6205"/>
                    <a:pt x="8856" y="6112"/>
                    <a:pt x="8918" y="6112"/>
                  </a:cubicBezTo>
                  <a:cubicBezTo>
                    <a:pt x="8944" y="6086"/>
                    <a:pt x="8976" y="6073"/>
                    <a:pt x="9007" y="6073"/>
                  </a:cubicBezTo>
                  <a:close/>
                  <a:moveTo>
                    <a:pt x="8948" y="8040"/>
                  </a:moveTo>
                  <a:cubicBezTo>
                    <a:pt x="9007" y="8040"/>
                    <a:pt x="9060" y="8064"/>
                    <a:pt x="9089" y="8112"/>
                  </a:cubicBezTo>
                  <a:cubicBezTo>
                    <a:pt x="9135" y="8159"/>
                    <a:pt x="9135" y="8205"/>
                    <a:pt x="9135" y="8252"/>
                  </a:cubicBezTo>
                  <a:cubicBezTo>
                    <a:pt x="9135" y="8299"/>
                    <a:pt x="9120" y="8361"/>
                    <a:pt x="9073" y="8376"/>
                  </a:cubicBezTo>
                  <a:cubicBezTo>
                    <a:pt x="9042" y="8392"/>
                    <a:pt x="8996" y="8407"/>
                    <a:pt x="8965" y="8407"/>
                  </a:cubicBezTo>
                  <a:cubicBezTo>
                    <a:pt x="8903" y="8407"/>
                    <a:pt x="8825" y="8376"/>
                    <a:pt x="8794" y="8330"/>
                  </a:cubicBezTo>
                  <a:cubicBezTo>
                    <a:pt x="8732" y="8283"/>
                    <a:pt x="8717" y="8221"/>
                    <a:pt x="8748" y="8159"/>
                  </a:cubicBezTo>
                  <a:cubicBezTo>
                    <a:pt x="8748" y="8112"/>
                    <a:pt x="8794" y="8081"/>
                    <a:pt x="8841" y="8066"/>
                  </a:cubicBezTo>
                  <a:cubicBezTo>
                    <a:pt x="8876" y="8048"/>
                    <a:pt x="8913" y="8040"/>
                    <a:pt x="8948" y="8040"/>
                  </a:cubicBezTo>
                  <a:close/>
                  <a:moveTo>
                    <a:pt x="9873" y="8327"/>
                  </a:moveTo>
                  <a:cubicBezTo>
                    <a:pt x="9942" y="8327"/>
                    <a:pt x="10002" y="8384"/>
                    <a:pt x="9989" y="8454"/>
                  </a:cubicBezTo>
                  <a:cubicBezTo>
                    <a:pt x="10004" y="8485"/>
                    <a:pt x="10128" y="9353"/>
                    <a:pt x="10113" y="9818"/>
                  </a:cubicBezTo>
                  <a:cubicBezTo>
                    <a:pt x="10113" y="9912"/>
                    <a:pt x="10051" y="9958"/>
                    <a:pt x="9973" y="9958"/>
                  </a:cubicBezTo>
                  <a:cubicBezTo>
                    <a:pt x="9895" y="9958"/>
                    <a:pt x="9833" y="9880"/>
                    <a:pt x="9833" y="9803"/>
                  </a:cubicBezTo>
                  <a:cubicBezTo>
                    <a:pt x="9880" y="9369"/>
                    <a:pt x="9740" y="8485"/>
                    <a:pt x="9740" y="8485"/>
                  </a:cubicBezTo>
                  <a:cubicBezTo>
                    <a:pt x="9709" y="8407"/>
                    <a:pt x="9771" y="8361"/>
                    <a:pt x="9849" y="8330"/>
                  </a:cubicBezTo>
                  <a:cubicBezTo>
                    <a:pt x="9857" y="8328"/>
                    <a:pt x="9865" y="8327"/>
                    <a:pt x="9873" y="8327"/>
                  </a:cubicBezTo>
                  <a:close/>
                  <a:moveTo>
                    <a:pt x="9151" y="9412"/>
                  </a:moveTo>
                  <a:cubicBezTo>
                    <a:pt x="9224" y="9412"/>
                    <a:pt x="9312" y="9458"/>
                    <a:pt x="9353" y="9539"/>
                  </a:cubicBezTo>
                  <a:cubicBezTo>
                    <a:pt x="9384" y="9617"/>
                    <a:pt x="9384" y="9694"/>
                    <a:pt x="9384" y="9772"/>
                  </a:cubicBezTo>
                  <a:cubicBezTo>
                    <a:pt x="9384" y="9927"/>
                    <a:pt x="9368" y="10098"/>
                    <a:pt x="9306" y="10253"/>
                  </a:cubicBezTo>
                  <a:lnTo>
                    <a:pt x="9291" y="10299"/>
                  </a:lnTo>
                  <a:lnTo>
                    <a:pt x="9244" y="10299"/>
                  </a:lnTo>
                  <a:cubicBezTo>
                    <a:pt x="9135" y="10299"/>
                    <a:pt x="9073" y="10160"/>
                    <a:pt x="9073" y="10020"/>
                  </a:cubicBezTo>
                  <a:cubicBezTo>
                    <a:pt x="9058" y="9849"/>
                    <a:pt x="9073" y="9648"/>
                    <a:pt x="9073" y="9477"/>
                  </a:cubicBezTo>
                  <a:lnTo>
                    <a:pt x="9073" y="9446"/>
                  </a:lnTo>
                  <a:lnTo>
                    <a:pt x="9120" y="9415"/>
                  </a:lnTo>
                  <a:cubicBezTo>
                    <a:pt x="9130" y="9413"/>
                    <a:pt x="9140" y="9412"/>
                    <a:pt x="9151" y="9412"/>
                  </a:cubicBezTo>
                  <a:close/>
                  <a:moveTo>
                    <a:pt x="4777" y="11556"/>
                  </a:moveTo>
                  <a:lnTo>
                    <a:pt x="4839" y="11618"/>
                  </a:lnTo>
                  <a:lnTo>
                    <a:pt x="4886" y="11618"/>
                  </a:lnTo>
                  <a:cubicBezTo>
                    <a:pt x="4917" y="11602"/>
                    <a:pt x="4944" y="11594"/>
                    <a:pt x="4967" y="11594"/>
                  </a:cubicBezTo>
                  <a:cubicBezTo>
                    <a:pt x="4991" y="11594"/>
                    <a:pt x="5010" y="11602"/>
                    <a:pt x="5025" y="11618"/>
                  </a:cubicBezTo>
                  <a:cubicBezTo>
                    <a:pt x="5118" y="11649"/>
                    <a:pt x="5150" y="11742"/>
                    <a:pt x="5087" y="11881"/>
                  </a:cubicBezTo>
                  <a:lnTo>
                    <a:pt x="5087" y="11897"/>
                  </a:lnTo>
                  <a:lnTo>
                    <a:pt x="5072" y="11897"/>
                  </a:lnTo>
                  <a:cubicBezTo>
                    <a:pt x="5041" y="11928"/>
                    <a:pt x="5010" y="11928"/>
                    <a:pt x="4963" y="11928"/>
                  </a:cubicBezTo>
                  <a:cubicBezTo>
                    <a:pt x="4917" y="11928"/>
                    <a:pt x="4855" y="11897"/>
                    <a:pt x="4793" y="11866"/>
                  </a:cubicBezTo>
                  <a:cubicBezTo>
                    <a:pt x="4715" y="11804"/>
                    <a:pt x="4700" y="11695"/>
                    <a:pt x="4731" y="11618"/>
                  </a:cubicBezTo>
                  <a:lnTo>
                    <a:pt x="4777" y="11556"/>
                  </a:lnTo>
                  <a:close/>
                  <a:moveTo>
                    <a:pt x="10066" y="10470"/>
                  </a:moveTo>
                  <a:cubicBezTo>
                    <a:pt x="10144" y="10470"/>
                    <a:pt x="10221" y="10532"/>
                    <a:pt x="10206" y="10578"/>
                  </a:cubicBezTo>
                  <a:cubicBezTo>
                    <a:pt x="10206" y="10625"/>
                    <a:pt x="10206" y="11587"/>
                    <a:pt x="10113" y="11959"/>
                  </a:cubicBezTo>
                  <a:cubicBezTo>
                    <a:pt x="10082" y="12036"/>
                    <a:pt x="10020" y="12083"/>
                    <a:pt x="9973" y="12083"/>
                  </a:cubicBezTo>
                  <a:lnTo>
                    <a:pt x="9926" y="12083"/>
                  </a:lnTo>
                  <a:cubicBezTo>
                    <a:pt x="9849" y="12052"/>
                    <a:pt x="9818" y="11974"/>
                    <a:pt x="9833" y="11897"/>
                  </a:cubicBezTo>
                  <a:cubicBezTo>
                    <a:pt x="9911" y="11633"/>
                    <a:pt x="9926" y="10873"/>
                    <a:pt x="9926" y="10609"/>
                  </a:cubicBezTo>
                  <a:cubicBezTo>
                    <a:pt x="9926" y="10532"/>
                    <a:pt x="9989" y="10470"/>
                    <a:pt x="10066" y="10470"/>
                  </a:cubicBezTo>
                  <a:close/>
                  <a:moveTo>
                    <a:pt x="8854" y="13236"/>
                  </a:moveTo>
                  <a:cubicBezTo>
                    <a:pt x="8870" y="13236"/>
                    <a:pt x="8886" y="13239"/>
                    <a:pt x="8903" y="13246"/>
                  </a:cubicBezTo>
                  <a:cubicBezTo>
                    <a:pt x="8980" y="13262"/>
                    <a:pt x="9027" y="13339"/>
                    <a:pt x="8996" y="13417"/>
                  </a:cubicBezTo>
                  <a:cubicBezTo>
                    <a:pt x="8825" y="13975"/>
                    <a:pt x="8407" y="14518"/>
                    <a:pt x="8376" y="14533"/>
                  </a:cubicBezTo>
                  <a:cubicBezTo>
                    <a:pt x="8344" y="14580"/>
                    <a:pt x="8298" y="14595"/>
                    <a:pt x="8267" y="14595"/>
                  </a:cubicBezTo>
                  <a:cubicBezTo>
                    <a:pt x="8220" y="14595"/>
                    <a:pt x="8189" y="14580"/>
                    <a:pt x="8174" y="14564"/>
                  </a:cubicBezTo>
                  <a:cubicBezTo>
                    <a:pt x="8112" y="14502"/>
                    <a:pt x="8096" y="14425"/>
                    <a:pt x="8174" y="14363"/>
                  </a:cubicBezTo>
                  <a:cubicBezTo>
                    <a:pt x="8174" y="14363"/>
                    <a:pt x="8577" y="13866"/>
                    <a:pt x="8732" y="13339"/>
                  </a:cubicBezTo>
                  <a:cubicBezTo>
                    <a:pt x="8744" y="13278"/>
                    <a:pt x="8795" y="13236"/>
                    <a:pt x="8854" y="13236"/>
                  </a:cubicBezTo>
                  <a:close/>
                  <a:moveTo>
                    <a:pt x="6856" y="15883"/>
                  </a:moveTo>
                  <a:cubicBezTo>
                    <a:pt x="6949" y="15883"/>
                    <a:pt x="7011" y="15914"/>
                    <a:pt x="7042" y="15991"/>
                  </a:cubicBezTo>
                  <a:cubicBezTo>
                    <a:pt x="7057" y="16053"/>
                    <a:pt x="7057" y="16131"/>
                    <a:pt x="7026" y="16193"/>
                  </a:cubicBezTo>
                  <a:cubicBezTo>
                    <a:pt x="6980" y="16239"/>
                    <a:pt x="6933" y="16286"/>
                    <a:pt x="6856" y="16286"/>
                  </a:cubicBezTo>
                  <a:lnTo>
                    <a:pt x="6794" y="16286"/>
                  </a:lnTo>
                  <a:cubicBezTo>
                    <a:pt x="6731" y="16270"/>
                    <a:pt x="6700" y="16224"/>
                    <a:pt x="6669" y="16193"/>
                  </a:cubicBezTo>
                  <a:cubicBezTo>
                    <a:pt x="6638" y="16146"/>
                    <a:pt x="6638" y="16069"/>
                    <a:pt x="6654" y="15991"/>
                  </a:cubicBezTo>
                  <a:cubicBezTo>
                    <a:pt x="6669" y="15914"/>
                    <a:pt x="6747" y="15883"/>
                    <a:pt x="6856" y="15883"/>
                  </a:cubicBezTo>
                  <a:close/>
                  <a:moveTo>
                    <a:pt x="9106" y="14685"/>
                  </a:moveTo>
                  <a:cubicBezTo>
                    <a:pt x="9115" y="14685"/>
                    <a:pt x="9125" y="14686"/>
                    <a:pt x="9135" y="14688"/>
                  </a:cubicBezTo>
                  <a:cubicBezTo>
                    <a:pt x="9213" y="14719"/>
                    <a:pt x="9260" y="14797"/>
                    <a:pt x="9229" y="14875"/>
                  </a:cubicBezTo>
                  <a:cubicBezTo>
                    <a:pt x="9073" y="15448"/>
                    <a:pt x="8189" y="16581"/>
                    <a:pt x="8143" y="16612"/>
                  </a:cubicBezTo>
                  <a:cubicBezTo>
                    <a:pt x="8112" y="16658"/>
                    <a:pt x="8065" y="16674"/>
                    <a:pt x="8034" y="16674"/>
                  </a:cubicBezTo>
                  <a:cubicBezTo>
                    <a:pt x="7988" y="16674"/>
                    <a:pt x="7957" y="16658"/>
                    <a:pt x="7941" y="16627"/>
                  </a:cubicBezTo>
                  <a:cubicBezTo>
                    <a:pt x="7864" y="16581"/>
                    <a:pt x="7864" y="16503"/>
                    <a:pt x="7941" y="16441"/>
                  </a:cubicBezTo>
                  <a:cubicBezTo>
                    <a:pt x="7941" y="16441"/>
                    <a:pt x="8810" y="15309"/>
                    <a:pt x="8965" y="14797"/>
                  </a:cubicBezTo>
                  <a:cubicBezTo>
                    <a:pt x="8978" y="14729"/>
                    <a:pt x="9039" y="14685"/>
                    <a:pt x="9106" y="14685"/>
                  </a:cubicBezTo>
                  <a:close/>
                  <a:moveTo>
                    <a:pt x="4917" y="16705"/>
                  </a:moveTo>
                  <a:lnTo>
                    <a:pt x="4932" y="16751"/>
                  </a:lnTo>
                  <a:cubicBezTo>
                    <a:pt x="4963" y="16860"/>
                    <a:pt x="4932" y="16984"/>
                    <a:pt x="4839" y="17046"/>
                  </a:cubicBezTo>
                  <a:cubicBezTo>
                    <a:pt x="4777" y="17092"/>
                    <a:pt x="4684" y="17139"/>
                    <a:pt x="4576" y="17139"/>
                  </a:cubicBezTo>
                  <a:lnTo>
                    <a:pt x="4545" y="17139"/>
                  </a:lnTo>
                  <a:cubicBezTo>
                    <a:pt x="4483" y="17139"/>
                    <a:pt x="4421" y="17092"/>
                    <a:pt x="4390" y="17046"/>
                  </a:cubicBezTo>
                  <a:cubicBezTo>
                    <a:pt x="4374" y="16999"/>
                    <a:pt x="4374" y="16968"/>
                    <a:pt x="4390" y="16922"/>
                  </a:cubicBezTo>
                  <a:cubicBezTo>
                    <a:pt x="4421" y="16860"/>
                    <a:pt x="4483" y="16844"/>
                    <a:pt x="4545" y="16844"/>
                  </a:cubicBezTo>
                  <a:lnTo>
                    <a:pt x="4576" y="16844"/>
                  </a:lnTo>
                  <a:cubicBezTo>
                    <a:pt x="4638" y="16844"/>
                    <a:pt x="4684" y="16782"/>
                    <a:pt x="4684" y="16751"/>
                  </a:cubicBezTo>
                  <a:lnTo>
                    <a:pt x="4684" y="16705"/>
                  </a:lnTo>
                  <a:close/>
                  <a:moveTo>
                    <a:pt x="6421" y="17061"/>
                  </a:moveTo>
                  <a:lnTo>
                    <a:pt x="6468" y="17077"/>
                  </a:lnTo>
                  <a:cubicBezTo>
                    <a:pt x="6473" y="17082"/>
                    <a:pt x="6478" y="17084"/>
                    <a:pt x="6484" y="17084"/>
                  </a:cubicBezTo>
                  <a:cubicBezTo>
                    <a:pt x="6497" y="17084"/>
                    <a:pt x="6514" y="17077"/>
                    <a:pt x="6545" y="17077"/>
                  </a:cubicBezTo>
                  <a:cubicBezTo>
                    <a:pt x="6569" y="17069"/>
                    <a:pt x="6596" y="17065"/>
                    <a:pt x="6623" y="17065"/>
                  </a:cubicBezTo>
                  <a:cubicBezTo>
                    <a:pt x="6650" y="17065"/>
                    <a:pt x="6677" y="17069"/>
                    <a:pt x="6700" y="17077"/>
                  </a:cubicBezTo>
                  <a:cubicBezTo>
                    <a:pt x="6731" y="17092"/>
                    <a:pt x="6778" y="17139"/>
                    <a:pt x="6778" y="17201"/>
                  </a:cubicBezTo>
                  <a:cubicBezTo>
                    <a:pt x="6778" y="17248"/>
                    <a:pt x="6747" y="17310"/>
                    <a:pt x="6716" y="17341"/>
                  </a:cubicBezTo>
                  <a:cubicBezTo>
                    <a:pt x="6654" y="17372"/>
                    <a:pt x="6623" y="17387"/>
                    <a:pt x="6561" y="17387"/>
                  </a:cubicBezTo>
                  <a:cubicBezTo>
                    <a:pt x="6514" y="17387"/>
                    <a:pt x="6468" y="17387"/>
                    <a:pt x="6421" y="17372"/>
                  </a:cubicBezTo>
                  <a:lnTo>
                    <a:pt x="6406" y="17372"/>
                  </a:lnTo>
                  <a:lnTo>
                    <a:pt x="6406" y="17341"/>
                  </a:lnTo>
                  <a:cubicBezTo>
                    <a:pt x="6359" y="17279"/>
                    <a:pt x="6359" y="17170"/>
                    <a:pt x="6406" y="17092"/>
                  </a:cubicBezTo>
                  <a:lnTo>
                    <a:pt x="6421" y="17061"/>
                  </a:lnTo>
                  <a:close/>
                  <a:moveTo>
                    <a:pt x="7100" y="17617"/>
                  </a:moveTo>
                  <a:cubicBezTo>
                    <a:pt x="7112" y="17617"/>
                    <a:pt x="7123" y="17618"/>
                    <a:pt x="7135" y="17620"/>
                  </a:cubicBezTo>
                  <a:lnTo>
                    <a:pt x="7181" y="17620"/>
                  </a:lnTo>
                  <a:lnTo>
                    <a:pt x="7181" y="17666"/>
                  </a:lnTo>
                  <a:cubicBezTo>
                    <a:pt x="7197" y="17775"/>
                    <a:pt x="7212" y="17899"/>
                    <a:pt x="7166" y="17992"/>
                  </a:cubicBezTo>
                  <a:cubicBezTo>
                    <a:pt x="7119" y="18070"/>
                    <a:pt x="7026" y="18132"/>
                    <a:pt x="6949" y="18132"/>
                  </a:cubicBezTo>
                  <a:cubicBezTo>
                    <a:pt x="6902" y="18132"/>
                    <a:pt x="6871" y="18101"/>
                    <a:pt x="6825" y="18085"/>
                  </a:cubicBezTo>
                  <a:lnTo>
                    <a:pt x="6809" y="18070"/>
                  </a:lnTo>
                  <a:cubicBezTo>
                    <a:pt x="6747" y="17976"/>
                    <a:pt x="6747" y="17837"/>
                    <a:pt x="6825" y="17744"/>
                  </a:cubicBezTo>
                  <a:cubicBezTo>
                    <a:pt x="6894" y="17674"/>
                    <a:pt x="7001" y="17617"/>
                    <a:pt x="7100" y="17617"/>
                  </a:cubicBezTo>
                  <a:close/>
                  <a:moveTo>
                    <a:pt x="6440" y="18066"/>
                  </a:moveTo>
                  <a:cubicBezTo>
                    <a:pt x="6469" y="18066"/>
                    <a:pt x="6496" y="18073"/>
                    <a:pt x="6514" y="18085"/>
                  </a:cubicBezTo>
                  <a:cubicBezTo>
                    <a:pt x="6576" y="18132"/>
                    <a:pt x="6592" y="18225"/>
                    <a:pt x="6545" y="18302"/>
                  </a:cubicBezTo>
                  <a:cubicBezTo>
                    <a:pt x="6251" y="18690"/>
                    <a:pt x="5305" y="19357"/>
                    <a:pt x="5258" y="19388"/>
                  </a:cubicBezTo>
                  <a:cubicBezTo>
                    <a:pt x="5243" y="19403"/>
                    <a:pt x="5196" y="19403"/>
                    <a:pt x="5181" y="19403"/>
                  </a:cubicBezTo>
                  <a:cubicBezTo>
                    <a:pt x="5150" y="19403"/>
                    <a:pt x="5087" y="19388"/>
                    <a:pt x="5072" y="19341"/>
                  </a:cubicBezTo>
                  <a:cubicBezTo>
                    <a:pt x="5025" y="19295"/>
                    <a:pt x="5041" y="19186"/>
                    <a:pt x="5103" y="19155"/>
                  </a:cubicBezTo>
                  <a:cubicBezTo>
                    <a:pt x="5103" y="19140"/>
                    <a:pt x="6049" y="18473"/>
                    <a:pt x="6328" y="18132"/>
                  </a:cubicBezTo>
                  <a:cubicBezTo>
                    <a:pt x="6347" y="18084"/>
                    <a:pt x="6395" y="18066"/>
                    <a:pt x="6440" y="18066"/>
                  </a:cubicBezTo>
                  <a:close/>
                  <a:moveTo>
                    <a:pt x="3879" y="18417"/>
                  </a:moveTo>
                  <a:cubicBezTo>
                    <a:pt x="4100" y="18417"/>
                    <a:pt x="4296" y="18523"/>
                    <a:pt x="4405" y="18705"/>
                  </a:cubicBezTo>
                  <a:cubicBezTo>
                    <a:pt x="4421" y="18767"/>
                    <a:pt x="4452" y="18799"/>
                    <a:pt x="4452" y="18845"/>
                  </a:cubicBezTo>
                  <a:cubicBezTo>
                    <a:pt x="4467" y="19016"/>
                    <a:pt x="4374" y="19171"/>
                    <a:pt x="4157" y="19279"/>
                  </a:cubicBezTo>
                  <a:cubicBezTo>
                    <a:pt x="3831" y="19496"/>
                    <a:pt x="3397" y="19745"/>
                    <a:pt x="2916" y="19745"/>
                  </a:cubicBezTo>
                  <a:cubicBezTo>
                    <a:pt x="2854" y="19745"/>
                    <a:pt x="2792" y="19729"/>
                    <a:pt x="2746" y="19729"/>
                  </a:cubicBezTo>
                  <a:cubicBezTo>
                    <a:pt x="2513" y="19714"/>
                    <a:pt x="2280" y="19558"/>
                    <a:pt x="2296" y="19326"/>
                  </a:cubicBezTo>
                  <a:cubicBezTo>
                    <a:pt x="2296" y="19171"/>
                    <a:pt x="2404" y="19047"/>
                    <a:pt x="2528" y="18969"/>
                  </a:cubicBezTo>
                  <a:cubicBezTo>
                    <a:pt x="2870" y="18752"/>
                    <a:pt x="3257" y="18550"/>
                    <a:pt x="3692" y="18442"/>
                  </a:cubicBezTo>
                  <a:cubicBezTo>
                    <a:pt x="3755" y="18425"/>
                    <a:pt x="3818" y="18417"/>
                    <a:pt x="3879" y="18417"/>
                  </a:cubicBezTo>
                  <a:close/>
                  <a:moveTo>
                    <a:pt x="1834" y="20362"/>
                  </a:moveTo>
                  <a:cubicBezTo>
                    <a:pt x="1892" y="20362"/>
                    <a:pt x="1948" y="20402"/>
                    <a:pt x="1970" y="20458"/>
                  </a:cubicBezTo>
                  <a:cubicBezTo>
                    <a:pt x="1986" y="20536"/>
                    <a:pt x="1939" y="20613"/>
                    <a:pt x="1861" y="20644"/>
                  </a:cubicBezTo>
                  <a:cubicBezTo>
                    <a:pt x="1551" y="20768"/>
                    <a:pt x="853" y="20784"/>
                    <a:pt x="822" y="20784"/>
                  </a:cubicBezTo>
                  <a:cubicBezTo>
                    <a:pt x="745" y="20784"/>
                    <a:pt x="683" y="20722"/>
                    <a:pt x="683" y="20644"/>
                  </a:cubicBezTo>
                  <a:cubicBezTo>
                    <a:pt x="683" y="20567"/>
                    <a:pt x="745" y="20489"/>
                    <a:pt x="822" y="20489"/>
                  </a:cubicBezTo>
                  <a:cubicBezTo>
                    <a:pt x="993" y="20489"/>
                    <a:pt x="1536" y="20458"/>
                    <a:pt x="1768" y="20380"/>
                  </a:cubicBezTo>
                  <a:cubicBezTo>
                    <a:pt x="1790" y="20368"/>
                    <a:pt x="1812" y="20362"/>
                    <a:pt x="1834" y="20362"/>
                  </a:cubicBezTo>
                  <a:close/>
                  <a:moveTo>
                    <a:pt x="0" y="1"/>
                  </a:moveTo>
                  <a:lnTo>
                    <a:pt x="0" y="575"/>
                  </a:lnTo>
                  <a:cubicBezTo>
                    <a:pt x="280" y="575"/>
                    <a:pt x="590" y="575"/>
                    <a:pt x="822" y="606"/>
                  </a:cubicBezTo>
                  <a:cubicBezTo>
                    <a:pt x="900" y="621"/>
                    <a:pt x="962" y="699"/>
                    <a:pt x="931" y="776"/>
                  </a:cubicBezTo>
                  <a:cubicBezTo>
                    <a:pt x="931" y="854"/>
                    <a:pt x="853" y="885"/>
                    <a:pt x="807" y="885"/>
                  </a:cubicBezTo>
                  <a:lnTo>
                    <a:pt x="760" y="885"/>
                  </a:lnTo>
                  <a:cubicBezTo>
                    <a:pt x="574" y="854"/>
                    <a:pt x="280" y="854"/>
                    <a:pt x="0" y="854"/>
                  </a:cubicBezTo>
                  <a:lnTo>
                    <a:pt x="0" y="19729"/>
                  </a:lnTo>
                  <a:cubicBezTo>
                    <a:pt x="155" y="19807"/>
                    <a:pt x="264" y="19931"/>
                    <a:pt x="264" y="20086"/>
                  </a:cubicBezTo>
                  <a:cubicBezTo>
                    <a:pt x="264" y="20117"/>
                    <a:pt x="264" y="20163"/>
                    <a:pt x="233" y="20194"/>
                  </a:cubicBezTo>
                  <a:cubicBezTo>
                    <a:pt x="202" y="20303"/>
                    <a:pt x="109" y="20349"/>
                    <a:pt x="0" y="20380"/>
                  </a:cubicBezTo>
                  <a:lnTo>
                    <a:pt x="0" y="21327"/>
                  </a:lnTo>
                  <a:cubicBezTo>
                    <a:pt x="5894" y="21327"/>
                    <a:pt x="10671" y="16550"/>
                    <a:pt x="10671" y="10656"/>
                  </a:cubicBezTo>
                  <a:cubicBezTo>
                    <a:pt x="10671" y="4762"/>
                    <a:pt x="5894"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26"/>
            <p:cNvSpPr/>
            <p:nvPr/>
          </p:nvSpPr>
          <p:spPr>
            <a:xfrm>
              <a:off x="5141013" y="3790975"/>
              <a:ext cx="48475" cy="17475"/>
            </a:xfrm>
            <a:custGeom>
              <a:avLst/>
              <a:gdLst/>
              <a:ahLst/>
              <a:cxnLst/>
              <a:rect l="l" t="t" r="r" b="b"/>
              <a:pathLst>
                <a:path w="1939" h="699" extrusionOk="0">
                  <a:moveTo>
                    <a:pt x="310" y="0"/>
                  </a:moveTo>
                  <a:cubicBezTo>
                    <a:pt x="155" y="0"/>
                    <a:pt x="47" y="31"/>
                    <a:pt x="31" y="93"/>
                  </a:cubicBezTo>
                  <a:lnTo>
                    <a:pt x="31" y="124"/>
                  </a:lnTo>
                  <a:cubicBezTo>
                    <a:pt x="0" y="326"/>
                    <a:pt x="140" y="481"/>
                    <a:pt x="341" y="543"/>
                  </a:cubicBezTo>
                  <a:cubicBezTo>
                    <a:pt x="678" y="639"/>
                    <a:pt x="1033" y="698"/>
                    <a:pt x="1385" y="698"/>
                  </a:cubicBezTo>
                  <a:cubicBezTo>
                    <a:pt x="1488" y="698"/>
                    <a:pt x="1590" y="693"/>
                    <a:pt x="1691" y="683"/>
                  </a:cubicBezTo>
                  <a:cubicBezTo>
                    <a:pt x="1768" y="683"/>
                    <a:pt x="1861" y="667"/>
                    <a:pt x="1908" y="636"/>
                  </a:cubicBezTo>
                  <a:cubicBezTo>
                    <a:pt x="1939" y="574"/>
                    <a:pt x="1861" y="435"/>
                    <a:pt x="1768" y="357"/>
                  </a:cubicBezTo>
                  <a:cubicBezTo>
                    <a:pt x="1381" y="31"/>
                    <a:pt x="807"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26"/>
            <p:cNvSpPr/>
            <p:nvPr/>
          </p:nvSpPr>
          <p:spPr>
            <a:xfrm>
              <a:off x="5141013" y="3790975"/>
              <a:ext cx="48475" cy="17475"/>
            </a:xfrm>
            <a:custGeom>
              <a:avLst/>
              <a:gdLst/>
              <a:ahLst/>
              <a:cxnLst/>
              <a:rect l="l" t="t" r="r" b="b"/>
              <a:pathLst>
                <a:path w="1939" h="699" extrusionOk="0">
                  <a:moveTo>
                    <a:pt x="310" y="0"/>
                  </a:moveTo>
                  <a:cubicBezTo>
                    <a:pt x="155" y="0"/>
                    <a:pt x="47" y="31"/>
                    <a:pt x="31" y="93"/>
                  </a:cubicBezTo>
                  <a:lnTo>
                    <a:pt x="31" y="124"/>
                  </a:lnTo>
                  <a:cubicBezTo>
                    <a:pt x="0" y="326"/>
                    <a:pt x="140" y="481"/>
                    <a:pt x="341" y="543"/>
                  </a:cubicBezTo>
                  <a:cubicBezTo>
                    <a:pt x="678" y="639"/>
                    <a:pt x="1033" y="698"/>
                    <a:pt x="1385" y="698"/>
                  </a:cubicBezTo>
                  <a:cubicBezTo>
                    <a:pt x="1488" y="698"/>
                    <a:pt x="1590" y="693"/>
                    <a:pt x="1691" y="683"/>
                  </a:cubicBezTo>
                  <a:cubicBezTo>
                    <a:pt x="1768" y="683"/>
                    <a:pt x="1861" y="667"/>
                    <a:pt x="1908" y="636"/>
                  </a:cubicBezTo>
                  <a:cubicBezTo>
                    <a:pt x="1939" y="574"/>
                    <a:pt x="1861" y="435"/>
                    <a:pt x="1768" y="357"/>
                  </a:cubicBezTo>
                  <a:cubicBezTo>
                    <a:pt x="1381" y="31"/>
                    <a:pt x="807"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26"/>
            <p:cNvSpPr/>
            <p:nvPr/>
          </p:nvSpPr>
          <p:spPr>
            <a:xfrm>
              <a:off x="5166988" y="4220200"/>
              <a:ext cx="39575" cy="19650"/>
            </a:xfrm>
            <a:custGeom>
              <a:avLst/>
              <a:gdLst/>
              <a:ahLst/>
              <a:cxnLst/>
              <a:rect l="l" t="t" r="r" b="b"/>
              <a:pathLst>
                <a:path w="1583" h="786" extrusionOk="0">
                  <a:moveTo>
                    <a:pt x="1272" y="0"/>
                  </a:moveTo>
                  <a:cubicBezTo>
                    <a:pt x="1241" y="0"/>
                    <a:pt x="1195" y="0"/>
                    <a:pt x="1179" y="16"/>
                  </a:cubicBezTo>
                  <a:cubicBezTo>
                    <a:pt x="791" y="140"/>
                    <a:pt x="435" y="295"/>
                    <a:pt x="109" y="528"/>
                  </a:cubicBezTo>
                  <a:cubicBezTo>
                    <a:pt x="31" y="590"/>
                    <a:pt x="0" y="621"/>
                    <a:pt x="0" y="667"/>
                  </a:cubicBezTo>
                  <a:cubicBezTo>
                    <a:pt x="0" y="698"/>
                    <a:pt x="93" y="760"/>
                    <a:pt x="187" y="776"/>
                  </a:cubicBezTo>
                  <a:cubicBezTo>
                    <a:pt x="234" y="783"/>
                    <a:pt x="282" y="786"/>
                    <a:pt x="330" y="786"/>
                  </a:cubicBezTo>
                  <a:cubicBezTo>
                    <a:pt x="730" y="786"/>
                    <a:pt x="1121" y="567"/>
                    <a:pt x="1412" y="373"/>
                  </a:cubicBezTo>
                  <a:cubicBezTo>
                    <a:pt x="1520"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26"/>
            <p:cNvSpPr/>
            <p:nvPr/>
          </p:nvSpPr>
          <p:spPr>
            <a:xfrm>
              <a:off x="5166988" y="4220200"/>
              <a:ext cx="39575" cy="19650"/>
            </a:xfrm>
            <a:custGeom>
              <a:avLst/>
              <a:gdLst/>
              <a:ahLst/>
              <a:cxnLst/>
              <a:rect l="l" t="t" r="r" b="b"/>
              <a:pathLst>
                <a:path w="1583" h="786" extrusionOk="0">
                  <a:moveTo>
                    <a:pt x="1272" y="0"/>
                  </a:moveTo>
                  <a:cubicBezTo>
                    <a:pt x="1241" y="0"/>
                    <a:pt x="1195" y="0"/>
                    <a:pt x="1179" y="16"/>
                  </a:cubicBezTo>
                  <a:cubicBezTo>
                    <a:pt x="791" y="140"/>
                    <a:pt x="435" y="295"/>
                    <a:pt x="109" y="528"/>
                  </a:cubicBezTo>
                  <a:cubicBezTo>
                    <a:pt x="31" y="590"/>
                    <a:pt x="0" y="621"/>
                    <a:pt x="0" y="667"/>
                  </a:cubicBezTo>
                  <a:cubicBezTo>
                    <a:pt x="0" y="698"/>
                    <a:pt x="93" y="760"/>
                    <a:pt x="187" y="776"/>
                  </a:cubicBezTo>
                  <a:cubicBezTo>
                    <a:pt x="234" y="783"/>
                    <a:pt x="282" y="786"/>
                    <a:pt x="330" y="786"/>
                  </a:cubicBezTo>
                  <a:cubicBezTo>
                    <a:pt x="730" y="786"/>
                    <a:pt x="1121" y="567"/>
                    <a:pt x="1412" y="373"/>
                  </a:cubicBezTo>
                  <a:cubicBezTo>
                    <a:pt x="1520" y="295"/>
                    <a:pt x="1582" y="233"/>
                    <a:pt x="1567" y="171"/>
                  </a:cubicBezTo>
                  <a:cubicBezTo>
                    <a:pt x="1567" y="171"/>
                    <a:pt x="1567" y="156"/>
                    <a:pt x="1551" y="156"/>
                  </a:cubicBezTo>
                  <a:cubicBezTo>
                    <a:pt x="1505" y="62"/>
                    <a:pt x="1396"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26"/>
            <p:cNvSpPr/>
            <p:nvPr/>
          </p:nvSpPr>
          <p:spPr>
            <a:xfrm>
              <a:off x="5134038" y="3784000"/>
              <a:ext cx="63600" cy="32200"/>
            </a:xfrm>
            <a:custGeom>
              <a:avLst/>
              <a:gdLst/>
              <a:ahLst/>
              <a:cxnLst/>
              <a:rect l="l" t="t" r="r" b="b"/>
              <a:pathLst>
                <a:path w="2544" h="1288" extrusionOk="0">
                  <a:moveTo>
                    <a:pt x="698" y="279"/>
                  </a:moveTo>
                  <a:cubicBezTo>
                    <a:pt x="1086" y="279"/>
                    <a:pt x="1660" y="310"/>
                    <a:pt x="2047" y="636"/>
                  </a:cubicBezTo>
                  <a:cubicBezTo>
                    <a:pt x="2140" y="714"/>
                    <a:pt x="2218" y="853"/>
                    <a:pt x="2187" y="915"/>
                  </a:cubicBezTo>
                  <a:cubicBezTo>
                    <a:pt x="2140" y="946"/>
                    <a:pt x="2047" y="962"/>
                    <a:pt x="1970" y="962"/>
                  </a:cubicBezTo>
                  <a:cubicBezTo>
                    <a:pt x="1869" y="972"/>
                    <a:pt x="1767" y="977"/>
                    <a:pt x="1664" y="977"/>
                  </a:cubicBezTo>
                  <a:cubicBezTo>
                    <a:pt x="1312" y="977"/>
                    <a:pt x="957" y="918"/>
                    <a:pt x="620" y="822"/>
                  </a:cubicBezTo>
                  <a:cubicBezTo>
                    <a:pt x="419" y="760"/>
                    <a:pt x="310" y="605"/>
                    <a:pt x="310" y="434"/>
                  </a:cubicBezTo>
                  <a:lnTo>
                    <a:pt x="310" y="372"/>
                  </a:lnTo>
                  <a:cubicBezTo>
                    <a:pt x="326" y="310"/>
                    <a:pt x="434" y="279"/>
                    <a:pt x="589" y="279"/>
                  </a:cubicBezTo>
                  <a:close/>
                  <a:moveTo>
                    <a:pt x="589" y="0"/>
                  </a:moveTo>
                  <a:cubicBezTo>
                    <a:pt x="496" y="0"/>
                    <a:pt x="171" y="16"/>
                    <a:pt x="47" y="279"/>
                  </a:cubicBezTo>
                  <a:cubicBezTo>
                    <a:pt x="31" y="310"/>
                    <a:pt x="16" y="357"/>
                    <a:pt x="16" y="403"/>
                  </a:cubicBezTo>
                  <a:cubicBezTo>
                    <a:pt x="0" y="714"/>
                    <a:pt x="202" y="1008"/>
                    <a:pt x="512" y="1101"/>
                  </a:cubicBezTo>
                  <a:cubicBezTo>
                    <a:pt x="900" y="1225"/>
                    <a:pt x="1334" y="1287"/>
                    <a:pt x="1737" y="1287"/>
                  </a:cubicBezTo>
                  <a:lnTo>
                    <a:pt x="1970" y="1287"/>
                  </a:lnTo>
                  <a:cubicBezTo>
                    <a:pt x="2109" y="1256"/>
                    <a:pt x="2296" y="1241"/>
                    <a:pt x="2389" y="1086"/>
                  </a:cubicBezTo>
                  <a:cubicBezTo>
                    <a:pt x="2544" y="869"/>
                    <a:pt x="2420" y="605"/>
                    <a:pt x="2218" y="434"/>
                  </a:cubicBezTo>
                  <a:cubicBezTo>
                    <a:pt x="1753" y="47"/>
                    <a:pt x="1132" y="0"/>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26"/>
            <p:cNvSpPr/>
            <p:nvPr/>
          </p:nvSpPr>
          <p:spPr>
            <a:xfrm>
              <a:off x="5134038" y="3784000"/>
              <a:ext cx="63600" cy="32200"/>
            </a:xfrm>
            <a:custGeom>
              <a:avLst/>
              <a:gdLst/>
              <a:ahLst/>
              <a:cxnLst/>
              <a:rect l="l" t="t" r="r" b="b"/>
              <a:pathLst>
                <a:path w="2544" h="1288" extrusionOk="0">
                  <a:moveTo>
                    <a:pt x="698" y="279"/>
                  </a:moveTo>
                  <a:cubicBezTo>
                    <a:pt x="1086" y="279"/>
                    <a:pt x="1660" y="310"/>
                    <a:pt x="2047" y="636"/>
                  </a:cubicBezTo>
                  <a:cubicBezTo>
                    <a:pt x="2140" y="714"/>
                    <a:pt x="2218" y="853"/>
                    <a:pt x="2187" y="915"/>
                  </a:cubicBezTo>
                  <a:cubicBezTo>
                    <a:pt x="2140" y="946"/>
                    <a:pt x="2047" y="962"/>
                    <a:pt x="1970" y="962"/>
                  </a:cubicBezTo>
                  <a:cubicBezTo>
                    <a:pt x="1869" y="972"/>
                    <a:pt x="1767" y="977"/>
                    <a:pt x="1664" y="977"/>
                  </a:cubicBezTo>
                  <a:cubicBezTo>
                    <a:pt x="1312" y="977"/>
                    <a:pt x="957" y="918"/>
                    <a:pt x="620" y="822"/>
                  </a:cubicBezTo>
                  <a:cubicBezTo>
                    <a:pt x="419" y="760"/>
                    <a:pt x="310" y="605"/>
                    <a:pt x="310" y="434"/>
                  </a:cubicBezTo>
                  <a:lnTo>
                    <a:pt x="310" y="372"/>
                  </a:lnTo>
                  <a:cubicBezTo>
                    <a:pt x="326" y="310"/>
                    <a:pt x="434" y="279"/>
                    <a:pt x="589" y="279"/>
                  </a:cubicBezTo>
                  <a:close/>
                  <a:moveTo>
                    <a:pt x="589" y="0"/>
                  </a:moveTo>
                  <a:cubicBezTo>
                    <a:pt x="496" y="0"/>
                    <a:pt x="171" y="16"/>
                    <a:pt x="47" y="279"/>
                  </a:cubicBezTo>
                  <a:cubicBezTo>
                    <a:pt x="31" y="310"/>
                    <a:pt x="16" y="357"/>
                    <a:pt x="16" y="403"/>
                  </a:cubicBezTo>
                  <a:cubicBezTo>
                    <a:pt x="0" y="714"/>
                    <a:pt x="202" y="1008"/>
                    <a:pt x="512" y="1101"/>
                  </a:cubicBezTo>
                  <a:cubicBezTo>
                    <a:pt x="900" y="1225"/>
                    <a:pt x="1334" y="1287"/>
                    <a:pt x="1737" y="1287"/>
                  </a:cubicBezTo>
                  <a:lnTo>
                    <a:pt x="1970" y="1287"/>
                  </a:lnTo>
                  <a:cubicBezTo>
                    <a:pt x="2109" y="1256"/>
                    <a:pt x="2296" y="1241"/>
                    <a:pt x="2389" y="1086"/>
                  </a:cubicBezTo>
                  <a:cubicBezTo>
                    <a:pt x="2544" y="869"/>
                    <a:pt x="2420" y="605"/>
                    <a:pt x="2218" y="434"/>
                  </a:cubicBezTo>
                  <a:cubicBezTo>
                    <a:pt x="1753" y="47"/>
                    <a:pt x="1132" y="0"/>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26"/>
            <p:cNvSpPr/>
            <p:nvPr/>
          </p:nvSpPr>
          <p:spPr>
            <a:xfrm>
              <a:off x="5158463" y="4213325"/>
              <a:ext cx="55075" cy="33650"/>
            </a:xfrm>
            <a:custGeom>
              <a:avLst/>
              <a:gdLst/>
              <a:ahLst/>
              <a:cxnLst/>
              <a:rect l="l" t="t" r="r" b="b"/>
              <a:pathLst>
                <a:path w="2203" h="1346" extrusionOk="0">
                  <a:moveTo>
                    <a:pt x="1613" y="275"/>
                  </a:moveTo>
                  <a:cubicBezTo>
                    <a:pt x="1737" y="275"/>
                    <a:pt x="1830" y="337"/>
                    <a:pt x="1892" y="431"/>
                  </a:cubicBezTo>
                  <a:cubicBezTo>
                    <a:pt x="1908" y="431"/>
                    <a:pt x="1908" y="446"/>
                    <a:pt x="1908" y="446"/>
                  </a:cubicBezTo>
                  <a:cubicBezTo>
                    <a:pt x="1908" y="508"/>
                    <a:pt x="1846" y="570"/>
                    <a:pt x="1753" y="648"/>
                  </a:cubicBezTo>
                  <a:cubicBezTo>
                    <a:pt x="1462" y="842"/>
                    <a:pt x="1071" y="1061"/>
                    <a:pt x="671" y="1061"/>
                  </a:cubicBezTo>
                  <a:cubicBezTo>
                    <a:pt x="623" y="1061"/>
                    <a:pt x="575" y="1058"/>
                    <a:pt x="528" y="1051"/>
                  </a:cubicBezTo>
                  <a:cubicBezTo>
                    <a:pt x="434" y="1035"/>
                    <a:pt x="341" y="973"/>
                    <a:pt x="341" y="942"/>
                  </a:cubicBezTo>
                  <a:cubicBezTo>
                    <a:pt x="341" y="896"/>
                    <a:pt x="372" y="865"/>
                    <a:pt x="450" y="803"/>
                  </a:cubicBezTo>
                  <a:cubicBezTo>
                    <a:pt x="776" y="570"/>
                    <a:pt x="1132" y="415"/>
                    <a:pt x="1520" y="291"/>
                  </a:cubicBezTo>
                  <a:cubicBezTo>
                    <a:pt x="1536" y="275"/>
                    <a:pt x="1582" y="275"/>
                    <a:pt x="1613" y="275"/>
                  </a:cubicBezTo>
                  <a:close/>
                  <a:moveTo>
                    <a:pt x="1622" y="0"/>
                  </a:moveTo>
                  <a:cubicBezTo>
                    <a:pt x="1558" y="0"/>
                    <a:pt x="1492" y="9"/>
                    <a:pt x="1427" y="27"/>
                  </a:cubicBezTo>
                  <a:cubicBezTo>
                    <a:pt x="993" y="136"/>
                    <a:pt x="605" y="322"/>
                    <a:pt x="264" y="570"/>
                  </a:cubicBezTo>
                  <a:cubicBezTo>
                    <a:pt x="155" y="648"/>
                    <a:pt x="31" y="741"/>
                    <a:pt x="31" y="911"/>
                  </a:cubicBezTo>
                  <a:cubicBezTo>
                    <a:pt x="0" y="1144"/>
                    <a:pt x="233" y="1299"/>
                    <a:pt x="466" y="1330"/>
                  </a:cubicBezTo>
                  <a:cubicBezTo>
                    <a:pt x="528" y="1346"/>
                    <a:pt x="590" y="1346"/>
                    <a:pt x="652" y="1346"/>
                  </a:cubicBezTo>
                  <a:cubicBezTo>
                    <a:pt x="1117" y="1346"/>
                    <a:pt x="1551" y="1097"/>
                    <a:pt x="1892" y="880"/>
                  </a:cubicBezTo>
                  <a:cubicBezTo>
                    <a:pt x="2094" y="741"/>
                    <a:pt x="2203" y="586"/>
                    <a:pt x="2172" y="415"/>
                  </a:cubicBezTo>
                  <a:cubicBezTo>
                    <a:pt x="2172" y="353"/>
                    <a:pt x="2156" y="322"/>
                    <a:pt x="2141" y="275"/>
                  </a:cubicBezTo>
                  <a:cubicBezTo>
                    <a:pt x="2033" y="97"/>
                    <a:pt x="1835" y="0"/>
                    <a:pt x="1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26"/>
            <p:cNvSpPr/>
            <p:nvPr/>
          </p:nvSpPr>
          <p:spPr>
            <a:xfrm>
              <a:off x="5158463" y="4213325"/>
              <a:ext cx="55075" cy="33650"/>
            </a:xfrm>
            <a:custGeom>
              <a:avLst/>
              <a:gdLst/>
              <a:ahLst/>
              <a:cxnLst/>
              <a:rect l="l" t="t" r="r" b="b"/>
              <a:pathLst>
                <a:path w="2203" h="1346" extrusionOk="0">
                  <a:moveTo>
                    <a:pt x="1613" y="275"/>
                  </a:moveTo>
                  <a:cubicBezTo>
                    <a:pt x="1737" y="275"/>
                    <a:pt x="1830" y="337"/>
                    <a:pt x="1892" y="431"/>
                  </a:cubicBezTo>
                  <a:cubicBezTo>
                    <a:pt x="1908" y="431"/>
                    <a:pt x="1908" y="446"/>
                    <a:pt x="1908" y="446"/>
                  </a:cubicBezTo>
                  <a:cubicBezTo>
                    <a:pt x="1908" y="508"/>
                    <a:pt x="1846" y="570"/>
                    <a:pt x="1753" y="648"/>
                  </a:cubicBezTo>
                  <a:cubicBezTo>
                    <a:pt x="1462" y="842"/>
                    <a:pt x="1071" y="1061"/>
                    <a:pt x="671" y="1061"/>
                  </a:cubicBezTo>
                  <a:cubicBezTo>
                    <a:pt x="623" y="1061"/>
                    <a:pt x="575" y="1058"/>
                    <a:pt x="528" y="1051"/>
                  </a:cubicBezTo>
                  <a:cubicBezTo>
                    <a:pt x="434" y="1035"/>
                    <a:pt x="341" y="973"/>
                    <a:pt x="341" y="942"/>
                  </a:cubicBezTo>
                  <a:cubicBezTo>
                    <a:pt x="341" y="896"/>
                    <a:pt x="372" y="865"/>
                    <a:pt x="450" y="803"/>
                  </a:cubicBezTo>
                  <a:cubicBezTo>
                    <a:pt x="776" y="570"/>
                    <a:pt x="1132" y="415"/>
                    <a:pt x="1520" y="291"/>
                  </a:cubicBezTo>
                  <a:cubicBezTo>
                    <a:pt x="1536" y="275"/>
                    <a:pt x="1582" y="275"/>
                    <a:pt x="1613" y="275"/>
                  </a:cubicBezTo>
                  <a:close/>
                  <a:moveTo>
                    <a:pt x="1622" y="0"/>
                  </a:moveTo>
                  <a:cubicBezTo>
                    <a:pt x="1558" y="0"/>
                    <a:pt x="1492" y="9"/>
                    <a:pt x="1427" y="27"/>
                  </a:cubicBezTo>
                  <a:cubicBezTo>
                    <a:pt x="993" y="136"/>
                    <a:pt x="605" y="322"/>
                    <a:pt x="264" y="570"/>
                  </a:cubicBezTo>
                  <a:cubicBezTo>
                    <a:pt x="155" y="648"/>
                    <a:pt x="31" y="741"/>
                    <a:pt x="31" y="911"/>
                  </a:cubicBezTo>
                  <a:cubicBezTo>
                    <a:pt x="0" y="1144"/>
                    <a:pt x="233" y="1299"/>
                    <a:pt x="466" y="1330"/>
                  </a:cubicBezTo>
                  <a:cubicBezTo>
                    <a:pt x="528" y="1346"/>
                    <a:pt x="590" y="1346"/>
                    <a:pt x="652" y="1346"/>
                  </a:cubicBezTo>
                  <a:cubicBezTo>
                    <a:pt x="1117" y="1346"/>
                    <a:pt x="1551" y="1097"/>
                    <a:pt x="1892" y="880"/>
                  </a:cubicBezTo>
                  <a:cubicBezTo>
                    <a:pt x="2094" y="741"/>
                    <a:pt x="2203" y="586"/>
                    <a:pt x="2172" y="415"/>
                  </a:cubicBezTo>
                  <a:cubicBezTo>
                    <a:pt x="2172" y="353"/>
                    <a:pt x="2156" y="322"/>
                    <a:pt x="2141" y="275"/>
                  </a:cubicBezTo>
                  <a:cubicBezTo>
                    <a:pt x="2033" y="97"/>
                    <a:pt x="1835" y="0"/>
                    <a:pt x="1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26"/>
            <p:cNvSpPr/>
            <p:nvPr/>
          </p:nvSpPr>
          <p:spPr>
            <a:xfrm>
              <a:off x="5102238" y="4245800"/>
              <a:ext cx="6600" cy="15525"/>
            </a:xfrm>
            <a:custGeom>
              <a:avLst/>
              <a:gdLst/>
              <a:ahLst/>
              <a:cxnLst/>
              <a:rect l="l" t="t" r="r" b="b"/>
              <a:pathLst>
                <a:path w="264" h="621" extrusionOk="0">
                  <a:moveTo>
                    <a:pt x="0" y="0"/>
                  </a:moveTo>
                  <a:lnTo>
                    <a:pt x="0" y="620"/>
                  </a:lnTo>
                  <a:cubicBezTo>
                    <a:pt x="78" y="620"/>
                    <a:pt x="186" y="574"/>
                    <a:pt x="233" y="465"/>
                  </a:cubicBezTo>
                  <a:cubicBezTo>
                    <a:pt x="264" y="434"/>
                    <a:pt x="264" y="388"/>
                    <a:pt x="264" y="357"/>
                  </a:cubicBezTo>
                  <a:cubicBezTo>
                    <a:pt x="264" y="202"/>
                    <a:pt x="155" y="7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26"/>
            <p:cNvSpPr/>
            <p:nvPr/>
          </p:nvSpPr>
          <p:spPr>
            <a:xfrm>
              <a:off x="5102238" y="4245800"/>
              <a:ext cx="6600" cy="15525"/>
            </a:xfrm>
            <a:custGeom>
              <a:avLst/>
              <a:gdLst/>
              <a:ahLst/>
              <a:cxnLst/>
              <a:rect l="l" t="t" r="r" b="b"/>
              <a:pathLst>
                <a:path w="264" h="621" extrusionOk="0">
                  <a:moveTo>
                    <a:pt x="0" y="0"/>
                  </a:moveTo>
                  <a:lnTo>
                    <a:pt x="0" y="620"/>
                  </a:lnTo>
                  <a:cubicBezTo>
                    <a:pt x="78" y="620"/>
                    <a:pt x="186" y="574"/>
                    <a:pt x="233" y="465"/>
                  </a:cubicBezTo>
                  <a:cubicBezTo>
                    <a:pt x="264" y="434"/>
                    <a:pt x="264" y="388"/>
                    <a:pt x="264" y="357"/>
                  </a:cubicBezTo>
                  <a:cubicBezTo>
                    <a:pt x="264" y="202"/>
                    <a:pt x="155" y="7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26"/>
            <p:cNvSpPr/>
            <p:nvPr/>
          </p:nvSpPr>
          <p:spPr>
            <a:xfrm>
              <a:off x="5186763" y="3854950"/>
              <a:ext cx="48500" cy="42675"/>
            </a:xfrm>
            <a:custGeom>
              <a:avLst/>
              <a:gdLst/>
              <a:ahLst/>
              <a:cxnLst/>
              <a:rect l="l" t="t" r="r" b="b"/>
              <a:pathLst>
                <a:path w="1940" h="1707" extrusionOk="0">
                  <a:moveTo>
                    <a:pt x="822" y="0"/>
                  </a:moveTo>
                  <a:cubicBezTo>
                    <a:pt x="760" y="0"/>
                    <a:pt x="698" y="78"/>
                    <a:pt x="698" y="156"/>
                  </a:cubicBezTo>
                  <a:lnTo>
                    <a:pt x="729" y="419"/>
                  </a:lnTo>
                  <a:cubicBezTo>
                    <a:pt x="621" y="280"/>
                    <a:pt x="466" y="171"/>
                    <a:pt x="326" y="47"/>
                  </a:cubicBezTo>
                  <a:cubicBezTo>
                    <a:pt x="295" y="24"/>
                    <a:pt x="256" y="12"/>
                    <a:pt x="218" y="12"/>
                  </a:cubicBezTo>
                  <a:cubicBezTo>
                    <a:pt x="179" y="12"/>
                    <a:pt x="140" y="24"/>
                    <a:pt x="109" y="47"/>
                  </a:cubicBezTo>
                  <a:cubicBezTo>
                    <a:pt x="47" y="109"/>
                    <a:pt x="47" y="202"/>
                    <a:pt x="109" y="264"/>
                  </a:cubicBezTo>
                  <a:cubicBezTo>
                    <a:pt x="280" y="435"/>
                    <a:pt x="481" y="590"/>
                    <a:pt x="698" y="745"/>
                  </a:cubicBezTo>
                  <a:cubicBezTo>
                    <a:pt x="497" y="776"/>
                    <a:pt x="311" y="776"/>
                    <a:pt x="140" y="791"/>
                  </a:cubicBezTo>
                  <a:cubicBezTo>
                    <a:pt x="62" y="791"/>
                    <a:pt x="0" y="869"/>
                    <a:pt x="0" y="946"/>
                  </a:cubicBezTo>
                  <a:cubicBezTo>
                    <a:pt x="0" y="1024"/>
                    <a:pt x="62" y="1086"/>
                    <a:pt x="140" y="1086"/>
                  </a:cubicBezTo>
                  <a:cubicBezTo>
                    <a:pt x="373" y="1086"/>
                    <a:pt x="574" y="1055"/>
                    <a:pt x="807" y="1040"/>
                  </a:cubicBezTo>
                  <a:lnTo>
                    <a:pt x="869" y="1567"/>
                  </a:lnTo>
                  <a:cubicBezTo>
                    <a:pt x="869" y="1644"/>
                    <a:pt x="947" y="1706"/>
                    <a:pt x="1009" y="1706"/>
                  </a:cubicBezTo>
                  <a:lnTo>
                    <a:pt x="1024" y="1706"/>
                  </a:lnTo>
                  <a:cubicBezTo>
                    <a:pt x="1102" y="1706"/>
                    <a:pt x="1164" y="1629"/>
                    <a:pt x="1164" y="1551"/>
                  </a:cubicBezTo>
                  <a:lnTo>
                    <a:pt x="1102" y="1086"/>
                  </a:lnTo>
                  <a:lnTo>
                    <a:pt x="1102" y="1086"/>
                  </a:lnTo>
                  <a:cubicBezTo>
                    <a:pt x="1303" y="1210"/>
                    <a:pt x="1489" y="1350"/>
                    <a:pt x="1706" y="1474"/>
                  </a:cubicBezTo>
                  <a:cubicBezTo>
                    <a:pt x="1722" y="1489"/>
                    <a:pt x="1737" y="1489"/>
                    <a:pt x="1784" y="1489"/>
                  </a:cubicBezTo>
                  <a:cubicBezTo>
                    <a:pt x="1846" y="1489"/>
                    <a:pt x="1877" y="1474"/>
                    <a:pt x="1893" y="1412"/>
                  </a:cubicBezTo>
                  <a:cubicBezTo>
                    <a:pt x="1939" y="1334"/>
                    <a:pt x="1924" y="1257"/>
                    <a:pt x="1846" y="1210"/>
                  </a:cubicBezTo>
                  <a:cubicBezTo>
                    <a:pt x="1722" y="1164"/>
                    <a:pt x="1613" y="1086"/>
                    <a:pt x="1505" y="1009"/>
                  </a:cubicBezTo>
                  <a:cubicBezTo>
                    <a:pt x="1582" y="1009"/>
                    <a:pt x="1660" y="978"/>
                    <a:pt x="1737" y="978"/>
                  </a:cubicBezTo>
                  <a:cubicBezTo>
                    <a:pt x="1815" y="978"/>
                    <a:pt x="1877" y="900"/>
                    <a:pt x="1877" y="822"/>
                  </a:cubicBezTo>
                  <a:cubicBezTo>
                    <a:pt x="1877" y="745"/>
                    <a:pt x="1800" y="698"/>
                    <a:pt x="1722" y="698"/>
                  </a:cubicBezTo>
                  <a:cubicBezTo>
                    <a:pt x="1536" y="714"/>
                    <a:pt x="1334" y="729"/>
                    <a:pt x="1117" y="745"/>
                  </a:cubicBezTo>
                  <a:cubicBezTo>
                    <a:pt x="1102" y="729"/>
                    <a:pt x="1055" y="714"/>
                    <a:pt x="1040" y="698"/>
                  </a:cubicBezTo>
                  <a:lnTo>
                    <a:pt x="993" y="124"/>
                  </a:lnTo>
                  <a:cubicBezTo>
                    <a:pt x="993" y="47"/>
                    <a:pt x="91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26"/>
            <p:cNvSpPr/>
            <p:nvPr/>
          </p:nvSpPr>
          <p:spPr>
            <a:xfrm>
              <a:off x="5186763" y="3854950"/>
              <a:ext cx="48500" cy="42675"/>
            </a:xfrm>
            <a:custGeom>
              <a:avLst/>
              <a:gdLst/>
              <a:ahLst/>
              <a:cxnLst/>
              <a:rect l="l" t="t" r="r" b="b"/>
              <a:pathLst>
                <a:path w="1940" h="1707" extrusionOk="0">
                  <a:moveTo>
                    <a:pt x="822" y="0"/>
                  </a:moveTo>
                  <a:cubicBezTo>
                    <a:pt x="760" y="0"/>
                    <a:pt x="698" y="78"/>
                    <a:pt x="698" y="156"/>
                  </a:cubicBezTo>
                  <a:lnTo>
                    <a:pt x="729" y="419"/>
                  </a:lnTo>
                  <a:cubicBezTo>
                    <a:pt x="621" y="280"/>
                    <a:pt x="466" y="171"/>
                    <a:pt x="326" y="47"/>
                  </a:cubicBezTo>
                  <a:cubicBezTo>
                    <a:pt x="295" y="24"/>
                    <a:pt x="256" y="12"/>
                    <a:pt x="218" y="12"/>
                  </a:cubicBezTo>
                  <a:cubicBezTo>
                    <a:pt x="179" y="12"/>
                    <a:pt x="140" y="24"/>
                    <a:pt x="109" y="47"/>
                  </a:cubicBezTo>
                  <a:cubicBezTo>
                    <a:pt x="47" y="109"/>
                    <a:pt x="47" y="202"/>
                    <a:pt x="109" y="264"/>
                  </a:cubicBezTo>
                  <a:cubicBezTo>
                    <a:pt x="280" y="435"/>
                    <a:pt x="481" y="590"/>
                    <a:pt x="698" y="745"/>
                  </a:cubicBezTo>
                  <a:cubicBezTo>
                    <a:pt x="497" y="776"/>
                    <a:pt x="311" y="776"/>
                    <a:pt x="140" y="791"/>
                  </a:cubicBezTo>
                  <a:cubicBezTo>
                    <a:pt x="62" y="791"/>
                    <a:pt x="0" y="869"/>
                    <a:pt x="0" y="946"/>
                  </a:cubicBezTo>
                  <a:cubicBezTo>
                    <a:pt x="0" y="1024"/>
                    <a:pt x="62" y="1086"/>
                    <a:pt x="140" y="1086"/>
                  </a:cubicBezTo>
                  <a:cubicBezTo>
                    <a:pt x="373" y="1086"/>
                    <a:pt x="574" y="1055"/>
                    <a:pt x="807" y="1040"/>
                  </a:cubicBezTo>
                  <a:lnTo>
                    <a:pt x="869" y="1567"/>
                  </a:lnTo>
                  <a:cubicBezTo>
                    <a:pt x="869" y="1644"/>
                    <a:pt x="947" y="1706"/>
                    <a:pt x="1009" y="1706"/>
                  </a:cubicBezTo>
                  <a:lnTo>
                    <a:pt x="1024" y="1706"/>
                  </a:lnTo>
                  <a:cubicBezTo>
                    <a:pt x="1102" y="1706"/>
                    <a:pt x="1164" y="1629"/>
                    <a:pt x="1164" y="1551"/>
                  </a:cubicBezTo>
                  <a:lnTo>
                    <a:pt x="1102" y="1086"/>
                  </a:lnTo>
                  <a:lnTo>
                    <a:pt x="1102" y="1086"/>
                  </a:lnTo>
                  <a:cubicBezTo>
                    <a:pt x="1303" y="1210"/>
                    <a:pt x="1489" y="1350"/>
                    <a:pt x="1706" y="1474"/>
                  </a:cubicBezTo>
                  <a:cubicBezTo>
                    <a:pt x="1722" y="1489"/>
                    <a:pt x="1737" y="1489"/>
                    <a:pt x="1784" y="1489"/>
                  </a:cubicBezTo>
                  <a:cubicBezTo>
                    <a:pt x="1846" y="1489"/>
                    <a:pt x="1877" y="1474"/>
                    <a:pt x="1893" y="1412"/>
                  </a:cubicBezTo>
                  <a:cubicBezTo>
                    <a:pt x="1939" y="1334"/>
                    <a:pt x="1924" y="1257"/>
                    <a:pt x="1846" y="1210"/>
                  </a:cubicBezTo>
                  <a:cubicBezTo>
                    <a:pt x="1722" y="1164"/>
                    <a:pt x="1613" y="1086"/>
                    <a:pt x="1505" y="1009"/>
                  </a:cubicBezTo>
                  <a:cubicBezTo>
                    <a:pt x="1582" y="1009"/>
                    <a:pt x="1660" y="978"/>
                    <a:pt x="1737" y="978"/>
                  </a:cubicBezTo>
                  <a:cubicBezTo>
                    <a:pt x="1815" y="978"/>
                    <a:pt x="1877" y="900"/>
                    <a:pt x="1877" y="822"/>
                  </a:cubicBezTo>
                  <a:cubicBezTo>
                    <a:pt x="1877" y="745"/>
                    <a:pt x="1800" y="698"/>
                    <a:pt x="1722" y="698"/>
                  </a:cubicBezTo>
                  <a:cubicBezTo>
                    <a:pt x="1536" y="714"/>
                    <a:pt x="1334" y="729"/>
                    <a:pt x="1117" y="745"/>
                  </a:cubicBezTo>
                  <a:cubicBezTo>
                    <a:pt x="1102" y="729"/>
                    <a:pt x="1055" y="714"/>
                    <a:pt x="1040" y="698"/>
                  </a:cubicBezTo>
                  <a:lnTo>
                    <a:pt x="993" y="124"/>
                  </a:lnTo>
                  <a:cubicBezTo>
                    <a:pt x="993" y="47"/>
                    <a:pt x="91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26"/>
            <p:cNvSpPr/>
            <p:nvPr/>
          </p:nvSpPr>
          <p:spPr>
            <a:xfrm>
              <a:off x="5102238" y="3766550"/>
              <a:ext cx="24050" cy="8925"/>
            </a:xfrm>
            <a:custGeom>
              <a:avLst/>
              <a:gdLst/>
              <a:ahLst/>
              <a:cxnLst/>
              <a:rect l="l" t="t" r="r" b="b"/>
              <a:pathLst>
                <a:path w="962" h="357" extrusionOk="0">
                  <a:moveTo>
                    <a:pt x="0" y="0"/>
                  </a:moveTo>
                  <a:lnTo>
                    <a:pt x="0" y="295"/>
                  </a:lnTo>
                  <a:cubicBezTo>
                    <a:pt x="264" y="310"/>
                    <a:pt x="543" y="310"/>
                    <a:pt x="760" y="357"/>
                  </a:cubicBezTo>
                  <a:lnTo>
                    <a:pt x="807" y="357"/>
                  </a:lnTo>
                  <a:cubicBezTo>
                    <a:pt x="853" y="357"/>
                    <a:pt x="931" y="310"/>
                    <a:pt x="931" y="233"/>
                  </a:cubicBezTo>
                  <a:cubicBezTo>
                    <a:pt x="962" y="155"/>
                    <a:pt x="900" y="78"/>
                    <a:pt x="822" y="62"/>
                  </a:cubicBezTo>
                  <a:cubicBezTo>
                    <a:pt x="590" y="16"/>
                    <a:pt x="29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26"/>
            <p:cNvSpPr/>
            <p:nvPr/>
          </p:nvSpPr>
          <p:spPr>
            <a:xfrm>
              <a:off x="5102238" y="3766550"/>
              <a:ext cx="24050" cy="8925"/>
            </a:xfrm>
            <a:custGeom>
              <a:avLst/>
              <a:gdLst/>
              <a:ahLst/>
              <a:cxnLst/>
              <a:rect l="l" t="t" r="r" b="b"/>
              <a:pathLst>
                <a:path w="962" h="357" extrusionOk="0">
                  <a:moveTo>
                    <a:pt x="0" y="0"/>
                  </a:moveTo>
                  <a:lnTo>
                    <a:pt x="0" y="295"/>
                  </a:lnTo>
                  <a:cubicBezTo>
                    <a:pt x="264" y="310"/>
                    <a:pt x="543" y="310"/>
                    <a:pt x="760" y="357"/>
                  </a:cubicBezTo>
                  <a:lnTo>
                    <a:pt x="807" y="357"/>
                  </a:lnTo>
                  <a:cubicBezTo>
                    <a:pt x="853" y="357"/>
                    <a:pt x="931" y="310"/>
                    <a:pt x="931" y="233"/>
                  </a:cubicBezTo>
                  <a:cubicBezTo>
                    <a:pt x="962" y="155"/>
                    <a:pt x="900" y="78"/>
                    <a:pt x="822" y="62"/>
                  </a:cubicBezTo>
                  <a:cubicBezTo>
                    <a:pt x="590" y="16"/>
                    <a:pt x="29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26"/>
            <p:cNvSpPr/>
            <p:nvPr/>
          </p:nvSpPr>
          <p:spPr>
            <a:xfrm>
              <a:off x="5250338" y="3820825"/>
              <a:ext cx="34925" cy="29100"/>
            </a:xfrm>
            <a:custGeom>
              <a:avLst/>
              <a:gdLst/>
              <a:ahLst/>
              <a:cxnLst/>
              <a:rect l="l" t="t" r="r" b="b"/>
              <a:pathLst>
                <a:path w="1397" h="1164" extrusionOk="0">
                  <a:moveTo>
                    <a:pt x="127" y="1"/>
                  </a:moveTo>
                  <a:cubicBezTo>
                    <a:pt x="79" y="1"/>
                    <a:pt x="37" y="21"/>
                    <a:pt x="16" y="63"/>
                  </a:cubicBezTo>
                  <a:cubicBezTo>
                    <a:pt x="1" y="140"/>
                    <a:pt x="16" y="218"/>
                    <a:pt x="79" y="280"/>
                  </a:cubicBezTo>
                  <a:cubicBezTo>
                    <a:pt x="79" y="280"/>
                    <a:pt x="652" y="621"/>
                    <a:pt x="1133" y="1133"/>
                  </a:cubicBezTo>
                  <a:cubicBezTo>
                    <a:pt x="1164" y="1164"/>
                    <a:pt x="1195" y="1164"/>
                    <a:pt x="1242" y="1164"/>
                  </a:cubicBezTo>
                  <a:cubicBezTo>
                    <a:pt x="1273" y="1164"/>
                    <a:pt x="1319" y="1148"/>
                    <a:pt x="1335" y="1133"/>
                  </a:cubicBezTo>
                  <a:cubicBezTo>
                    <a:pt x="1397" y="1071"/>
                    <a:pt x="1397" y="978"/>
                    <a:pt x="1335" y="916"/>
                  </a:cubicBezTo>
                  <a:cubicBezTo>
                    <a:pt x="823" y="388"/>
                    <a:pt x="249" y="16"/>
                    <a:pt x="203" y="16"/>
                  </a:cubicBezTo>
                  <a:cubicBezTo>
                    <a:pt x="177" y="6"/>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26"/>
            <p:cNvSpPr/>
            <p:nvPr/>
          </p:nvSpPr>
          <p:spPr>
            <a:xfrm>
              <a:off x="5250338" y="3820825"/>
              <a:ext cx="34925" cy="29100"/>
            </a:xfrm>
            <a:custGeom>
              <a:avLst/>
              <a:gdLst/>
              <a:ahLst/>
              <a:cxnLst/>
              <a:rect l="l" t="t" r="r" b="b"/>
              <a:pathLst>
                <a:path w="1397" h="1164" extrusionOk="0">
                  <a:moveTo>
                    <a:pt x="127" y="1"/>
                  </a:moveTo>
                  <a:cubicBezTo>
                    <a:pt x="79" y="1"/>
                    <a:pt x="37" y="21"/>
                    <a:pt x="16" y="63"/>
                  </a:cubicBezTo>
                  <a:cubicBezTo>
                    <a:pt x="1" y="140"/>
                    <a:pt x="16" y="218"/>
                    <a:pt x="79" y="280"/>
                  </a:cubicBezTo>
                  <a:cubicBezTo>
                    <a:pt x="79" y="280"/>
                    <a:pt x="652" y="621"/>
                    <a:pt x="1133" y="1133"/>
                  </a:cubicBezTo>
                  <a:cubicBezTo>
                    <a:pt x="1164" y="1164"/>
                    <a:pt x="1195" y="1164"/>
                    <a:pt x="1242" y="1164"/>
                  </a:cubicBezTo>
                  <a:cubicBezTo>
                    <a:pt x="1273" y="1164"/>
                    <a:pt x="1319" y="1148"/>
                    <a:pt x="1335" y="1133"/>
                  </a:cubicBezTo>
                  <a:cubicBezTo>
                    <a:pt x="1397" y="1071"/>
                    <a:pt x="1397" y="978"/>
                    <a:pt x="1335" y="916"/>
                  </a:cubicBezTo>
                  <a:cubicBezTo>
                    <a:pt x="823" y="388"/>
                    <a:pt x="249" y="16"/>
                    <a:pt x="203" y="16"/>
                  </a:cubicBezTo>
                  <a:cubicBezTo>
                    <a:pt x="177" y="6"/>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26"/>
            <p:cNvSpPr/>
            <p:nvPr/>
          </p:nvSpPr>
          <p:spPr>
            <a:xfrm>
              <a:off x="5322863" y="3904400"/>
              <a:ext cx="25225" cy="47900"/>
            </a:xfrm>
            <a:custGeom>
              <a:avLst/>
              <a:gdLst/>
              <a:ahLst/>
              <a:cxnLst/>
              <a:rect l="l" t="t" r="r" b="b"/>
              <a:pathLst>
                <a:path w="1009" h="1916" extrusionOk="0">
                  <a:moveTo>
                    <a:pt x="182" y="0"/>
                  </a:moveTo>
                  <a:cubicBezTo>
                    <a:pt x="151" y="0"/>
                    <a:pt x="119" y="13"/>
                    <a:pt x="93" y="39"/>
                  </a:cubicBezTo>
                  <a:cubicBezTo>
                    <a:pt x="47" y="70"/>
                    <a:pt x="0" y="163"/>
                    <a:pt x="62" y="225"/>
                  </a:cubicBezTo>
                  <a:cubicBezTo>
                    <a:pt x="62" y="225"/>
                    <a:pt x="62" y="225"/>
                    <a:pt x="62" y="225"/>
                  </a:cubicBezTo>
                  <a:cubicBezTo>
                    <a:pt x="72" y="225"/>
                    <a:pt x="529" y="977"/>
                    <a:pt x="714" y="1791"/>
                  </a:cubicBezTo>
                  <a:cubicBezTo>
                    <a:pt x="745" y="1853"/>
                    <a:pt x="791" y="1915"/>
                    <a:pt x="853" y="1915"/>
                  </a:cubicBezTo>
                  <a:lnTo>
                    <a:pt x="900" y="1915"/>
                  </a:lnTo>
                  <a:cubicBezTo>
                    <a:pt x="977" y="1900"/>
                    <a:pt x="1008" y="1822"/>
                    <a:pt x="993" y="1745"/>
                  </a:cubicBezTo>
                  <a:cubicBezTo>
                    <a:pt x="776" y="861"/>
                    <a:pt x="310"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26"/>
            <p:cNvSpPr/>
            <p:nvPr/>
          </p:nvSpPr>
          <p:spPr>
            <a:xfrm>
              <a:off x="5322863" y="3904400"/>
              <a:ext cx="25225" cy="47900"/>
            </a:xfrm>
            <a:custGeom>
              <a:avLst/>
              <a:gdLst/>
              <a:ahLst/>
              <a:cxnLst/>
              <a:rect l="l" t="t" r="r" b="b"/>
              <a:pathLst>
                <a:path w="1009" h="1916" extrusionOk="0">
                  <a:moveTo>
                    <a:pt x="182" y="0"/>
                  </a:moveTo>
                  <a:cubicBezTo>
                    <a:pt x="151" y="0"/>
                    <a:pt x="119" y="13"/>
                    <a:pt x="93" y="39"/>
                  </a:cubicBezTo>
                  <a:cubicBezTo>
                    <a:pt x="47" y="70"/>
                    <a:pt x="0" y="163"/>
                    <a:pt x="62" y="225"/>
                  </a:cubicBezTo>
                  <a:cubicBezTo>
                    <a:pt x="62" y="225"/>
                    <a:pt x="62" y="225"/>
                    <a:pt x="62" y="225"/>
                  </a:cubicBezTo>
                  <a:cubicBezTo>
                    <a:pt x="72" y="225"/>
                    <a:pt x="529" y="977"/>
                    <a:pt x="714" y="1791"/>
                  </a:cubicBezTo>
                  <a:cubicBezTo>
                    <a:pt x="745" y="1853"/>
                    <a:pt x="791" y="1915"/>
                    <a:pt x="853" y="1915"/>
                  </a:cubicBezTo>
                  <a:lnTo>
                    <a:pt x="900" y="1915"/>
                  </a:lnTo>
                  <a:cubicBezTo>
                    <a:pt x="977" y="1900"/>
                    <a:pt x="1008" y="1822"/>
                    <a:pt x="993" y="1745"/>
                  </a:cubicBezTo>
                  <a:cubicBezTo>
                    <a:pt x="776" y="861"/>
                    <a:pt x="310"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26"/>
            <p:cNvSpPr/>
            <p:nvPr/>
          </p:nvSpPr>
          <p:spPr>
            <a:xfrm>
              <a:off x="5345338" y="3961125"/>
              <a:ext cx="10125" cy="40800"/>
            </a:xfrm>
            <a:custGeom>
              <a:avLst/>
              <a:gdLst/>
              <a:ahLst/>
              <a:cxnLst/>
              <a:rect l="l" t="t" r="r" b="b"/>
              <a:pathLst>
                <a:path w="405" h="1632" extrusionOk="0">
                  <a:moveTo>
                    <a:pt x="133" y="1"/>
                  </a:moveTo>
                  <a:cubicBezTo>
                    <a:pt x="125" y="1"/>
                    <a:pt x="117" y="1"/>
                    <a:pt x="109" y="3"/>
                  </a:cubicBezTo>
                  <a:cubicBezTo>
                    <a:pt x="47" y="19"/>
                    <a:pt x="1" y="96"/>
                    <a:pt x="16" y="174"/>
                  </a:cubicBezTo>
                  <a:cubicBezTo>
                    <a:pt x="16" y="174"/>
                    <a:pt x="156" y="1042"/>
                    <a:pt x="109" y="1492"/>
                  </a:cubicBezTo>
                  <a:cubicBezTo>
                    <a:pt x="109" y="1570"/>
                    <a:pt x="171" y="1632"/>
                    <a:pt x="249" y="1632"/>
                  </a:cubicBezTo>
                  <a:cubicBezTo>
                    <a:pt x="327" y="1632"/>
                    <a:pt x="389" y="1585"/>
                    <a:pt x="389" y="1507"/>
                  </a:cubicBezTo>
                  <a:cubicBezTo>
                    <a:pt x="404" y="1042"/>
                    <a:pt x="280" y="158"/>
                    <a:pt x="265" y="127"/>
                  </a:cubicBezTo>
                  <a:cubicBezTo>
                    <a:pt x="251" y="58"/>
                    <a:pt x="19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26"/>
            <p:cNvSpPr/>
            <p:nvPr/>
          </p:nvSpPr>
          <p:spPr>
            <a:xfrm>
              <a:off x="5345338" y="3961125"/>
              <a:ext cx="10125" cy="40800"/>
            </a:xfrm>
            <a:custGeom>
              <a:avLst/>
              <a:gdLst/>
              <a:ahLst/>
              <a:cxnLst/>
              <a:rect l="l" t="t" r="r" b="b"/>
              <a:pathLst>
                <a:path w="405" h="1632" extrusionOk="0">
                  <a:moveTo>
                    <a:pt x="133" y="1"/>
                  </a:moveTo>
                  <a:cubicBezTo>
                    <a:pt x="125" y="1"/>
                    <a:pt x="117" y="1"/>
                    <a:pt x="109" y="3"/>
                  </a:cubicBezTo>
                  <a:cubicBezTo>
                    <a:pt x="47" y="19"/>
                    <a:pt x="1" y="96"/>
                    <a:pt x="16" y="174"/>
                  </a:cubicBezTo>
                  <a:cubicBezTo>
                    <a:pt x="16" y="174"/>
                    <a:pt x="156" y="1042"/>
                    <a:pt x="109" y="1492"/>
                  </a:cubicBezTo>
                  <a:cubicBezTo>
                    <a:pt x="109" y="1570"/>
                    <a:pt x="171" y="1632"/>
                    <a:pt x="249" y="1632"/>
                  </a:cubicBezTo>
                  <a:cubicBezTo>
                    <a:pt x="327" y="1632"/>
                    <a:pt x="389" y="1585"/>
                    <a:pt x="389" y="1507"/>
                  </a:cubicBezTo>
                  <a:cubicBezTo>
                    <a:pt x="404" y="1042"/>
                    <a:pt x="280" y="158"/>
                    <a:pt x="265" y="127"/>
                  </a:cubicBezTo>
                  <a:cubicBezTo>
                    <a:pt x="251" y="58"/>
                    <a:pt x="19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26"/>
            <p:cNvSpPr/>
            <p:nvPr/>
          </p:nvSpPr>
          <p:spPr>
            <a:xfrm>
              <a:off x="5347663" y="4013525"/>
              <a:ext cx="9725" cy="41125"/>
            </a:xfrm>
            <a:custGeom>
              <a:avLst/>
              <a:gdLst/>
              <a:ahLst/>
              <a:cxnLst/>
              <a:rect l="l" t="t" r="r" b="b"/>
              <a:pathLst>
                <a:path w="389" h="1645" extrusionOk="0">
                  <a:moveTo>
                    <a:pt x="249" y="1"/>
                  </a:moveTo>
                  <a:cubicBezTo>
                    <a:pt x="172" y="32"/>
                    <a:pt x="109" y="94"/>
                    <a:pt x="109" y="171"/>
                  </a:cubicBezTo>
                  <a:cubicBezTo>
                    <a:pt x="109" y="435"/>
                    <a:pt x="94" y="1195"/>
                    <a:pt x="16" y="1459"/>
                  </a:cubicBezTo>
                  <a:cubicBezTo>
                    <a:pt x="1" y="1536"/>
                    <a:pt x="32" y="1614"/>
                    <a:pt x="109" y="1645"/>
                  </a:cubicBezTo>
                  <a:lnTo>
                    <a:pt x="156" y="1645"/>
                  </a:lnTo>
                  <a:cubicBezTo>
                    <a:pt x="203" y="1645"/>
                    <a:pt x="265" y="1598"/>
                    <a:pt x="296" y="1521"/>
                  </a:cubicBezTo>
                  <a:cubicBezTo>
                    <a:pt x="389" y="1149"/>
                    <a:pt x="389" y="187"/>
                    <a:pt x="389" y="140"/>
                  </a:cubicBezTo>
                  <a:cubicBezTo>
                    <a:pt x="389" y="63"/>
                    <a:pt x="327"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26"/>
            <p:cNvSpPr/>
            <p:nvPr/>
          </p:nvSpPr>
          <p:spPr>
            <a:xfrm>
              <a:off x="5347663" y="4013525"/>
              <a:ext cx="9725" cy="41125"/>
            </a:xfrm>
            <a:custGeom>
              <a:avLst/>
              <a:gdLst/>
              <a:ahLst/>
              <a:cxnLst/>
              <a:rect l="l" t="t" r="r" b="b"/>
              <a:pathLst>
                <a:path w="389" h="1645" extrusionOk="0">
                  <a:moveTo>
                    <a:pt x="249" y="1"/>
                  </a:moveTo>
                  <a:cubicBezTo>
                    <a:pt x="172" y="32"/>
                    <a:pt x="109" y="94"/>
                    <a:pt x="109" y="171"/>
                  </a:cubicBezTo>
                  <a:cubicBezTo>
                    <a:pt x="109" y="435"/>
                    <a:pt x="94" y="1195"/>
                    <a:pt x="16" y="1459"/>
                  </a:cubicBezTo>
                  <a:cubicBezTo>
                    <a:pt x="1" y="1536"/>
                    <a:pt x="32" y="1614"/>
                    <a:pt x="109" y="1645"/>
                  </a:cubicBezTo>
                  <a:lnTo>
                    <a:pt x="156" y="1645"/>
                  </a:lnTo>
                  <a:cubicBezTo>
                    <a:pt x="203" y="1645"/>
                    <a:pt x="265" y="1598"/>
                    <a:pt x="296" y="1521"/>
                  </a:cubicBezTo>
                  <a:cubicBezTo>
                    <a:pt x="389" y="1149"/>
                    <a:pt x="389" y="187"/>
                    <a:pt x="389" y="140"/>
                  </a:cubicBezTo>
                  <a:cubicBezTo>
                    <a:pt x="389" y="63"/>
                    <a:pt x="327"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26"/>
            <p:cNvSpPr/>
            <p:nvPr/>
          </p:nvSpPr>
          <p:spPr>
            <a:xfrm>
              <a:off x="5298813" y="4119700"/>
              <a:ext cx="34150" cy="49725"/>
            </a:xfrm>
            <a:custGeom>
              <a:avLst/>
              <a:gdLst/>
              <a:ahLst/>
              <a:cxnLst/>
              <a:rect l="l" t="t" r="r" b="b"/>
              <a:pathLst>
                <a:path w="1366" h="1989" extrusionOk="0">
                  <a:moveTo>
                    <a:pt x="1227" y="0"/>
                  </a:moveTo>
                  <a:cubicBezTo>
                    <a:pt x="1160" y="0"/>
                    <a:pt x="1100" y="44"/>
                    <a:pt x="1086" y="112"/>
                  </a:cubicBezTo>
                  <a:cubicBezTo>
                    <a:pt x="931" y="624"/>
                    <a:pt x="47" y="1756"/>
                    <a:pt x="47" y="1756"/>
                  </a:cubicBezTo>
                  <a:cubicBezTo>
                    <a:pt x="1" y="1818"/>
                    <a:pt x="16" y="1911"/>
                    <a:pt x="78" y="1942"/>
                  </a:cubicBezTo>
                  <a:cubicBezTo>
                    <a:pt x="94" y="1973"/>
                    <a:pt x="125" y="1989"/>
                    <a:pt x="156" y="1989"/>
                  </a:cubicBezTo>
                  <a:cubicBezTo>
                    <a:pt x="187" y="1989"/>
                    <a:pt x="218" y="1973"/>
                    <a:pt x="264" y="1927"/>
                  </a:cubicBezTo>
                  <a:cubicBezTo>
                    <a:pt x="311" y="1896"/>
                    <a:pt x="1195" y="763"/>
                    <a:pt x="1350" y="190"/>
                  </a:cubicBezTo>
                  <a:cubicBezTo>
                    <a:pt x="1366"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26"/>
            <p:cNvSpPr/>
            <p:nvPr/>
          </p:nvSpPr>
          <p:spPr>
            <a:xfrm>
              <a:off x="5298813" y="4119700"/>
              <a:ext cx="34150" cy="49725"/>
            </a:xfrm>
            <a:custGeom>
              <a:avLst/>
              <a:gdLst/>
              <a:ahLst/>
              <a:cxnLst/>
              <a:rect l="l" t="t" r="r" b="b"/>
              <a:pathLst>
                <a:path w="1366" h="1989" extrusionOk="0">
                  <a:moveTo>
                    <a:pt x="1227" y="0"/>
                  </a:moveTo>
                  <a:cubicBezTo>
                    <a:pt x="1160" y="0"/>
                    <a:pt x="1100" y="44"/>
                    <a:pt x="1086" y="112"/>
                  </a:cubicBezTo>
                  <a:cubicBezTo>
                    <a:pt x="931" y="624"/>
                    <a:pt x="47" y="1756"/>
                    <a:pt x="47" y="1756"/>
                  </a:cubicBezTo>
                  <a:cubicBezTo>
                    <a:pt x="1" y="1818"/>
                    <a:pt x="16" y="1911"/>
                    <a:pt x="78" y="1942"/>
                  </a:cubicBezTo>
                  <a:cubicBezTo>
                    <a:pt x="94" y="1973"/>
                    <a:pt x="125" y="1989"/>
                    <a:pt x="156" y="1989"/>
                  </a:cubicBezTo>
                  <a:cubicBezTo>
                    <a:pt x="187" y="1989"/>
                    <a:pt x="218" y="1973"/>
                    <a:pt x="264" y="1927"/>
                  </a:cubicBezTo>
                  <a:cubicBezTo>
                    <a:pt x="311" y="1896"/>
                    <a:pt x="1195" y="763"/>
                    <a:pt x="1350" y="190"/>
                  </a:cubicBezTo>
                  <a:cubicBezTo>
                    <a:pt x="1366"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26"/>
            <p:cNvSpPr/>
            <p:nvPr/>
          </p:nvSpPr>
          <p:spPr>
            <a:xfrm>
              <a:off x="5227863" y="4203825"/>
              <a:ext cx="38800" cy="33450"/>
            </a:xfrm>
            <a:custGeom>
              <a:avLst/>
              <a:gdLst/>
              <a:ahLst/>
              <a:cxnLst/>
              <a:rect l="l" t="t" r="r" b="b"/>
              <a:pathLst>
                <a:path w="1552" h="1338" extrusionOk="0">
                  <a:moveTo>
                    <a:pt x="1409" y="0"/>
                  </a:moveTo>
                  <a:cubicBezTo>
                    <a:pt x="1368" y="0"/>
                    <a:pt x="1322" y="23"/>
                    <a:pt x="1303" y="51"/>
                  </a:cubicBezTo>
                  <a:cubicBezTo>
                    <a:pt x="1024" y="407"/>
                    <a:pt x="78" y="1059"/>
                    <a:pt x="78" y="1090"/>
                  </a:cubicBezTo>
                  <a:cubicBezTo>
                    <a:pt x="16" y="1121"/>
                    <a:pt x="0" y="1214"/>
                    <a:pt x="47" y="1276"/>
                  </a:cubicBezTo>
                  <a:cubicBezTo>
                    <a:pt x="62" y="1322"/>
                    <a:pt x="125" y="1338"/>
                    <a:pt x="156" y="1338"/>
                  </a:cubicBezTo>
                  <a:cubicBezTo>
                    <a:pt x="171" y="1338"/>
                    <a:pt x="218" y="1338"/>
                    <a:pt x="233" y="1307"/>
                  </a:cubicBezTo>
                  <a:cubicBezTo>
                    <a:pt x="280" y="1291"/>
                    <a:pt x="1226" y="609"/>
                    <a:pt x="1520" y="221"/>
                  </a:cubicBezTo>
                  <a:cubicBezTo>
                    <a:pt x="1551" y="175"/>
                    <a:pt x="1551" y="66"/>
                    <a:pt x="1474" y="35"/>
                  </a:cubicBezTo>
                  <a:cubicBezTo>
                    <a:pt x="1461" y="10"/>
                    <a:pt x="1437" y="0"/>
                    <a:pt x="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26"/>
            <p:cNvSpPr/>
            <p:nvPr/>
          </p:nvSpPr>
          <p:spPr>
            <a:xfrm>
              <a:off x="5227863" y="4203825"/>
              <a:ext cx="38800" cy="33450"/>
            </a:xfrm>
            <a:custGeom>
              <a:avLst/>
              <a:gdLst/>
              <a:ahLst/>
              <a:cxnLst/>
              <a:rect l="l" t="t" r="r" b="b"/>
              <a:pathLst>
                <a:path w="1552" h="1338" extrusionOk="0">
                  <a:moveTo>
                    <a:pt x="1409" y="0"/>
                  </a:moveTo>
                  <a:cubicBezTo>
                    <a:pt x="1368" y="0"/>
                    <a:pt x="1322" y="23"/>
                    <a:pt x="1303" y="51"/>
                  </a:cubicBezTo>
                  <a:cubicBezTo>
                    <a:pt x="1024" y="407"/>
                    <a:pt x="78" y="1059"/>
                    <a:pt x="78" y="1090"/>
                  </a:cubicBezTo>
                  <a:cubicBezTo>
                    <a:pt x="16" y="1121"/>
                    <a:pt x="0" y="1214"/>
                    <a:pt x="47" y="1276"/>
                  </a:cubicBezTo>
                  <a:cubicBezTo>
                    <a:pt x="62" y="1322"/>
                    <a:pt x="125" y="1338"/>
                    <a:pt x="156" y="1338"/>
                  </a:cubicBezTo>
                  <a:cubicBezTo>
                    <a:pt x="171" y="1338"/>
                    <a:pt x="218" y="1338"/>
                    <a:pt x="233" y="1307"/>
                  </a:cubicBezTo>
                  <a:cubicBezTo>
                    <a:pt x="280" y="1291"/>
                    <a:pt x="1226" y="609"/>
                    <a:pt x="1520" y="221"/>
                  </a:cubicBezTo>
                  <a:cubicBezTo>
                    <a:pt x="1551" y="175"/>
                    <a:pt x="1551" y="66"/>
                    <a:pt x="1474" y="35"/>
                  </a:cubicBezTo>
                  <a:cubicBezTo>
                    <a:pt x="1461" y="10"/>
                    <a:pt x="1437" y="0"/>
                    <a:pt x="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26"/>
            <p:cNvSpPr/>
            <p:nvPr/>
          </p:nvSpPr>
          <p:spPr>
            <a:xfrm>
              <a:off x="5305013" y="4082875"/>
              <a:ext cx="22900" cy="34200"/>
            </a:xfrm>
            <a:custGeom>
              <a:avLst/>
              <a:gdLst/>
              <a:ahLst/>
              <a:cxnLst/>
              <a:rect l="l" t="t" r="r" b="b"/>
              <a:pathLst>
                <a:path w="916" h="1368" extrusionOk="0">
                  <a:moveTo>
                    <a:pt x="762" y="0"/>
                  </a:moveTo>
                  <a:cubicBezTo>
                    <a:pt x="695" y="0"/>
                    <a:pt x="635" y="44"/>
                    <a:pt x="621" y="112"/>
                  </a:cubicBezTo>
                  <a:cubicBezTo>
                    <a:pt x="466" y="623"/>
                    <a:pt x="63" y="1135"/>
                    <a:pt x="63" y="1135"/>
                  </a:cubicBezTo>
                  <a:cubicBezTo>
                    <a:pt x="1" y="1197"/>
                    <a:pt x="16" y="1290"/>
                    <a:pt x="78" y="1321"/>
                  </a:cubicBezTo>
                  <a:cubicBezTo>
                    <a:pt x="94" y="1368"/>
                    <a:pt x="109" y="1368"/>
                    <a:pt x="156" y="1368"/>
                  </a:cubicBezTo>
                  <a:cubicBezTo>
                    <a:pt x="187" y="1368"/>
                    <a:pt x="233" y="1352"/>
                    <a:pt x="265" y="1306"/>
                  </a:cubicBezTo>
                  <a:cubicBezTo>
                    <a:pt x="296" y="1290"/>
                    <a:pt x="714" y="748"/>
                    <a:pt x="885" y="189"/>
                  </a:cubicBezTo>
                  <a:cubicBezTo>
                    <a:pt x="916" y="112"/>
                    <a:pt x="869" y="34"/>
                    <a:pt x="792" y="3"/>
                  </a:cubicBezTo>
                  <a:cubicBezTo>
                    <a:pt x="782" y="1"/>
                    <a:pt x="772"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26"/>
            <p:cNvSpPr/>
            <p:nvPr/>
          </p:nvSpPr>
          <p:spPr>
            <a:xfrm>
              <a:off x="5305013" y="4082875"/>
              <a:ext cx="22900" cy="34200"/>
            </a:xfrm>
            <a:custGeom>
              <a:avLst/>
              <a:gdLst/>
              <a:ahLst/>
              <a:cxnLst/>
              <a:rect l="l" t="t" r="r" b="b"/>
              <a:pathLst>
                <a:path w="916" h="1368" extrusionOk="0">
                  <a:moveTo>
                    <a:pt x="762" y="0"/>
                  </a:moveTo>
                  <a:cubicBezTo>
                    <a:pt x="695" y="0"/>
                    <a:pt x="635" y="44"/>
                    <a:pt x="621" y="112"/>
                  </a:cubicBezTo>
                  <a:cubicBezTo>
                    <a:pt x="466" y="623"/>
                    <a:pt x="63" y="1135"/>
                    <a:pt x="63" y="1135"/>
                  </a:cubicBezTo>
                  <a:cubicBezTo>
                    <a:pt x="1" y="1197"/>
                    <a:pt x="16" y="1290"/>
                    <a:pt x="78" y="1321"/>
                  </a:cubicBezTo>
                  <a:cubicBezTo>
                    <a:pt x="94" y="1368"/>
                    <a:pt x="109" y="1368"/>
                    <a:pt x="156" y="1368"/>
                  </a:cubicBezTo>
                  <a:cubicBezTo>
                    <a:pt x="187" y="1368"/>
                    <a:pt x="233" y="1352"/>
                    <a:pt x="265" y="1306"/>
                  </a:cubicBezTo>
                  <a:cubicBezTo>
                    <a:pt x="296" y="1290"/>
                    <a:pt x="714" y="748"/>
                    <a:pt x="885" y="189"/>
                  </a:cubicBezTo>
                  <a:cubicBezTo>
                    <a:pt x="916" y="112"/>
                    <a:pt x="869" y="34"/>
                    <a:pt x="792" y="3"/>
                  </a:cubicBezTo>
                  <a:cubicBezTo>
                    <a:pt x="782" y="1"/>
                    <a:pt x="772"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26"/>
            <p:cNvSpPr/>
            <p:nvPr/>
          </p:nvSpPr>
          <p:spPr>
            <a:xfrm>
              <a:off x="5119288" y="4261775"/>
              <a:ext cx="32600" cy="10400"/>
            </a:xfrm>
            <a:custGeom>
              <a:avLst/>
              <a:gdLst/>
              <a:ahLst/>
              <a:cxnLst/>
              <a:rect l="l" t="t" r="r" b="b"/>
              <a:pathLst>
                <a:path w="1304" h="416" extrusionOk="0">
                  <a:moveTo>
                    <a:pt x="1143" y="1"/>
                  </a:moveTo>
                  <a:cubicBezTo>
                    <a:pt x="1125" y="1"/>
                    <a:pt x="1106" y="4"/>
                    <a:pt x="1086" y="12"/>
                  </a:cubicBezTo>
                  <a:cubicBezTo>
                    <a:pt x="854" y="90"/>
                    <a:pt x="311" y="121"/>
                    <a:pt x="140" y="121"/>
                  </a:cubicBezTo>
                  <a:cubicBezTo>
                    <a:pt x="63" y="121"/>
                    <a:pt x="1" y="199"/>
                    <a:pt x="1" y="276"/>
                  </a:cubicBezTo>
                  <a:cubicBezTo>
                    <a:pt x="1" y="354"/>
                    <a:pt x="63" y="416"/>
                    <a:pt x="140" y="416"/>
                  </a:cubicBezTo>
                  <a:cubicBezTo>
                    <a:pt x="171" y="416"/>
                    <a:pt x="869" y="400"/>
                    <a:pt x="1179" y="276"/>
                  </a:cubicBezTo>
                  <a:cubicBezTo>
                    <a:pt x="1257" y="261"/>
                    <a:pt x="1304" y="168"/>
                    <a:pt x="1257" y="90"/>
                  </a:cubicBezTo>
                  <a:cubicBezTo>
                    <a:pt x="1234" y="33"/>
                    <a:pt x="1194"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26"/>
            <p:cNvSpPr/>
            <p:nvPr/>
          </p:nvSpPr>
          <p:spPr>
            <a:xfrm>
              <a:off x="5119288" y="4261775"/>
              <a:ext cx="32600" cy="10400"/>
            </a:xfrm>
            <a:custGeom>
              <a:avLst/>
              <a:gdLst/>
              <a:ahLst/>
              <a:cxnLst/>
              <a:rect l="l" t="t" r="r" b="b"/>
              <a:pathLst>
                <a:path w="1304" h="416" extrusionOk="0">
                  <a:moveTo>
                    <a:pt x="1143" y="1"/>
                  </a:moveTo>
                  <a:cubicBezTo>
                    <a:pt x="1125" y="1"/>
                    <a:pt x="1106" y="4"/>
                    <a:pt x="1086" y="12"/>
                  </a:cubicBezTo>
                  <a:cubicBezTo>
                    <a:pt x="854" y="90"/>
                    <a:pt x="311" y="121"/>
                    <a:pt x="140" y="121"/>
                  </a:cubicBezTo>
                  <a:cubicBezTo>
                    <a:pt x="63" y="121"/>
                    <a:pt x="1" y="199"/>
                    <a:pt x="1" y="276"/>
                  </a:cubicBezTo>
                  <a:cubicBezTo>
                    <a:pt x="1" y="354"/>
                    <a:pt x="63" y="416"/>
                    <a:pt x="140" y="416"/>
                  </a:cubicBezTo>
                  <a:cubicBezTo>
                    <a:pt x="171" y="416"/>
                    <a:pt x="869" y="400"/>
                    <a:pt x="1179" y="276"/>
                  </a:cubicBezTo>
                  <a:cubicBezTo>
                    <a:pt x="1257" y="261"/>
                    <a:pt x="1304" y="168"/>
                    <a:pt x="1257" y="90"/>
                  </a:cubicBezTo>
                  <a:cubicBezTo>
                    <a:pt x="1234" y="33"/>
                    <a:pt x="1194"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26"/>
            <p:cNvSpPr/>
            <p:nvPr/>
          </p:nvSpPr>
          <p:spPr>
            <a:xfrm>
              <a:off x="5199163" y="3914275"/>
              <a:ext cx="12825" cy="11275"/>
            </a:xfrm>
            <a:custGeom>
              <a:avLst/>
              <a:gdLst/>
              <a:ahLst/>
              <a:cxnLst/>
              <a:rect l="l" t="t" r="r" b="b"/>
              <a:pathLst>
                <a:path w="513" h="451" extrusionOk="0">
                  <a:moveTo>
                    <a:pt x="187" y="0"/>
                  </a:moveTo>
                  <a:cubicBezTo>
                    <a:pt x="140" y="0"/>
                    <a:pt x="78" y="0"/>
                    <a:pt x="63" y="16"/>
                  </a:cubicBezTo>
                  <a:cubicBezTo>
                    <a:pt x="32" y="16"/>
                    <a:pt x="1" y="62"/>
                    <a:pt x="1" y="93"/>
                  </a:cubicBezTo>
                  <a:cubicBezTo>
                    <a:pt x="1" y="140"/>
                    <a:pt x="32" y="155"/>
                    <a:pt x="47" y="171"/>
                  </a:cubicBezTo>
                  <a:cubicBezTo>
                    <a:pt x="109" y="311"/>
                    <a:pt x="233" y="435"/>
                    <a:pt x="388" y="450"/>
                  </a:cubicBezTo>
                  <a:lnTo>
                    <a:pt x="419" y="450"/>
                  </a:lnTo>
                  <a:lnTo>
                    <a:pt x="435" y="435"/>
                  </a:lnTo>
                  <a:cubicBezTo>
                    <a:pt x="513" y="342"/>
                    <a:pt x="497" y="202"/>
                    <a:pt x="435" y="124"/>
                  </a:cubicBezTo>
                  <a:cubicBezTo>
                    <a:pt x="373" y="47"/>
                    <a:pt x="280"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26"/>
            <p:cNvSpPr/>
            <p:nvPr/>
          </p:nvSpPr>
          <p:spPr>
            <a:xfrm>
              <a:off x="5199163" y="3914275"/>
              <a:ext cx="12825" cy="11275"/>
            </a:xfrm>
            <a:custGeom>
              <a:avLst/>
              <a:gdLst/>
              <a:ahLst/>
              <a:cxnLst/>
              <a:rect l="l" t="t" r="r" b="b"/>
              <a:pathLst>
                <a:path w="513" h="451" extrusionOk="0">
                  <a:moveTo>
                    <a:pt x="187" y="0"/>
                  </a:moveTo>
                  <a:cubicBezTo>
                    <a:pt x="140" y="0"/>
                    <a:pt x="78" y="0"/>
                    <a:pt x="63" y="16"/>
                  </a:cubicBezTo>
                  <a:cubicBezTo>
                    <a:pt x="32" y="16"/>
                    <a:pt x="1" y="62"/>
                    <a:pt x="1" y="93"/>
                  </a:cubicBezTo>
                  <a:cubicBezTo>
                    <a:pt x="1" y="140"/>
                    <a:pt x="32" y="155"/>
                    <a:pt x="47" y="171"/>
                  </a:cubicBezTo>
                  <a:cubicBezTo>
                    <a:pt x="109" y="311"/>
                    <a:pt x="233" y="435"/>
                    <a:pt x="388" y="450"/>
                  </a:cubicBezTo>
                  <a:lnTo>
                    <a:pt x="419" y="450"/>
                  </a:lnTo>
                  <a:lnTo>
                    <a:pt x="435" y="435"/>
                  </a:lnTo>
                  <a:cubicBezTo>
                    <a:pt x="513" y="342"/>
                    <a:pt x="497" y="202"/>
                    <a:pt x="435" y="124"/>
                  </a:cubicBezTo>
                  <a:cubicBezTo>
                    <a:pt x="373" y="47"/>
                    <a:pt x="280"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26"/>
            <p:cNvSpPr/>
            <p:nvPr/>
          </p:nvSpPr>
          <p:spPr>
            <a:xfrm>
              <a:off x="5173188" y="3918000"/>
              <a:ext cx="11275" cy="9475"/>
            </a:xfrm>
            <a:custGeom>
              <a:avLst/>
              <a:gdLst/>
              <a:ahLst/>
              <a:cxnLst/>
              <a:rect l="l" t="t" r="r" b="b"/>
              <a:pathLst>
                <a:path w="451" h="379" extrusionOk="0">
                  <a:moveTo>
                    <a:pt x="128" y="1"/>
                  </a:moveTo>
                  <a:cubicBezTo>
                    <a:pt x="107" y="1"/>
                    <a:pt x="85" y="3"/>
                    <a:pt x="63" y="6"/>
                  </a:cubicBezTo>
                  <a:lnTo>
                    <a:pt x="16" y="6"/>
                  </a:lnTo>
                  <a:lnTo>
                    <a:pt x="16" y="53"/>
                  </a:lnTo>
                  <a:cubicBezTo>
                    <a:pt x="1" y="146"/>
                    <a:pt x="63" y="239"/>
                    <a:pt x="109" y="301"/>
                  </a:cubicBezTo>
                  <a:cubicBezTo>
                    <a:pt x="171" y="348"/>
                    <a:pt x="264" y="363"/>
                    <a:pt x="342" y="379"/>
                  </a:cubicBezTo>
                  <a:lnTo>
                    <a:pt x="388" y="379"/>
                  </a:lnTo>
                  <a:lnTo>
                    <a:pt x="404" y="348"/>
                  </a:lnTo>
                  <a:cubicBezTo>
                    <a:pt x="450" y="239"/>
                    <a:pt x="419" y="131"/>
                    <a:pt x="326" y="69"/>
                  </a:cubicBezTo>
                  <a:cubicBezTo>
                    <a:pt x="267" y="21"/>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26"/>
            <p:cNvSpPr/>
            <p:nvPr/>
          </p:nvSpPr>
          <p:spPr>
            <a:xfrm>
              <a:off x="5173188" y="3918000"/>
              <a:ext cx="11275" cy="9475"/>
            </a:xfrm>
            <a:custGeom>
              <a:avLst/>
              <a:gdLst/>
              <a:ahLst/>
              <a:cxnLst/>
              <a:rect l="l" t="t" r="r" b="b"/>
              <a:pathLst>
                <a:path w="451" h="379" extrusionOk="0">
                  <a:moveTo>
                    <a:pt x="128" y="1"/>
                  </a:moveTo>
                  <a:cubicBezTo>
                    <a:pt x="107" y="1"/>
                    <a:pt x="85" y="3"/>
                    <a:pt x="63" y="6"/>
                  </a:cubicBezTo>
                  <a:lnTo>
                    <a:pt x="16" y="6"/>
                  </a:lnTo>
                  <a:lnTo>
                    <a:pt x="16" y="53"/>
                  </a:lnTo>
                  <a:cubicBezTo>
                    <a:pt x="1" y="146"/>
                    <a:pt x="63" y="239"/>
                    <a:pt x="109" y="301"/>
                  </a:cubicBezTo>
                  <a:cubicBezTo>
                    <a:pt x="171" y="348"/>
                    <a:pt x="264" y="363"/>
                    <a:pt x="342" y="379"/>
                  </a:cubicBezTo>
                  <a:lnTo>
                    <a:pt x="388" y="379"/>
                  </a:lnTo>
                  <a:lnTo>
                    <a:pt x="404" y="348"/>
                  </a:lnTo>
                  <a:cubicBezTo>
                    <a:pt x="450" y="239"/>
                    <a:pt x="419" y="131"/>
                    <a:pt x="326" y="69"/>
                  </a:cubicBezTo>
                  <a:cubicBezTo>
                    <a:pt x="267" y="21"/>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26"/>
            <p:cNvSpPr/>
            <p:nvPr/>
          </p:nvSpPr>
          <p:spPr>
            <a:xfrm>
              <a:off x="5328663" y="3987875"/>
              <a:ext cx="8175" cy="22200"/>
            </a:xfrm>
            <a:custGeom>
              <a:avLst/>
              <a:gdLst/>
              <a:ahLst/>
              <a:cxnLst/>
              <a:rect l="l" t="t" r="r" b="b"/>
              <a:pathLst>
                <a:path w="327" h="888" extrusionOk="0">
                  <a:moveTo>
                    <a:pt x="98" y="0"/>
                  </a:moveTo>
                  <a:cubicBezTo>
                    <a:pt x="87" y="0"/>
                    <a:pt x="75" y="1"/>
                    <a:pt x="63" y="3"/>
                  </a:cubicBezTo>
                  <a:lnTo>
                    <a:pt x="16" y="34"/>
                  </a:lnTo>
                  <a:lnTo>
                    <a:pt x="16" y="65"/>
                  </a:lnTo>
                  <a:cubicBezTo>
                    <a:pt x="16" y="236"/>
                    <a:pt x="1" y="437"/>
                    <a:pt x="16" y="608"/>
                  </a:cubicBezTo>
                  <a:cubicBezTo>
                    <a:pt x="16" y="748"/>
                    <a:pt x="78" y="887"/>
                    <a:pt x="187" y="887"/>
                  </a:cubicBezTo>
                  <a:lnTo>
                    <a:pt x="234" y="887"/>
                  </a:lnTo>
                  <a:lnTo>
                    <a:pt x="249" y="841"/>
                  </a:lnTo>
                  <a:cubicBezTo>
                    <a:pt x="311" y="686"/>
                    <a:pt x="327" y="500"/>
                    <a:pt x="327" y="360"/>
                  </a:cubicBezTo>
                  <a:cubicBezTo>
                    <a:pt x="327" y="282"/>
                    <a:pt x="327" y="205"/>
                    <a:pt x="296" y="127"/>
                  </a:cubicBezTo>
                  <a:cubicBezTo>
                    <a:pt x="255" y="46"/>
                    <a:pt x="179"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26"/>
            <p:cNvSpPr/>
            <p:nvPr/>
          </p:nvSpPr>
          <p:spPr>
            <a:xfrm>
              <a:off x="5328663" y="3987875"/>
              <a:ext cx="8175" cy="22200"/>
            </a:xfrm>
            <a:custGeom>
              <a:avLst/>
              <a:gdLst/>
              <a:ahLst/>
              <a:cxnLst/>
              <a:rect l="l" t="t" r="r" b="b"/>
              <a:pathLst>
                <a:path w="327" h="888" extrusionOk="0">
                  <a:moveTo>
                    <a:pt x="98" y="0"/>
                  </a:moveTo>
                  <a:cubicBezTo>
                    <a:pt x="87" y="0"/>
                    <a:pt x="75" y="1"/>
                    <a:pt x="63" y="3"/>
                  </a:cubicBezTo>
                  <a:lnTo>
                    <a:pt x="16" y="34"/>
                  </a:lnTo>
                  <a:lnTo>
                    <a:pt x="16" y="65"/>
                  </a:lnTo>
                  <a:cubicBezTo>
                    <a:pt x="16" y="236"/>
                    <a:pt x="1" y="437"/>
                    <a:pt x="16" y="608"/>
                  </a:cubicBezTo>
                  <a:cubicBezTo>
                    <a:pt x="16" y="748"/>
                    <a:pt x="78" y="887"/>
                    <a:pt x="187" y="887"/>
                  </a:cubicBezTo>
                  <a:lnTo>
                    <a:pt x="234" y="887"/>
                  </a:lnTo>
                  <a:lnTo>
                    <a:pt x="249" y="841"/>
                  </a:lnTo>
                  <a:cubicBezTo>
                    <a:pt x="311" y="686"/>
                    <a:pt x="327" y="500"/>
                    <a:pt x="327" y="360"/>
                  </a:cubicBezTo>
                  <a:cubicBezTo>
                    <a:pt x="327" y="282"/>
                    <a:pt x="327" y="205"/>
                    <a:pt x="296" y="127"/>
                  </a:cubicBezTo>
                  <a:cubicBezTo>
                    <a:pt x="255" y="46"/>
                    <a:pt x="179"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26"/>
            <p:cNvSpPr/>
            <p:nvPr/>
          </p:nvSpPr>
          <p:spPr>
            <a:xfrm>
              <a:off x="5211963" y="4170950"/>
              <a:ext cx="14375" cy="10500"/>
            </a:xfrm>
            <a:custGeom>
              <a:avLst/>
              <a:gdLst/>
              <a:ahLst/>
              <a:cxnLst/>
              <a:rect l="l" t="t" r="r" b="b"/>
              <a:pathLst>
                <a:path w="575" h="420" extrusionOk="0">
                  <a:moveTo>
                    <a:pt x="311" y="1"/>
                  </a:moveTo>
                  <a:lnTo>
                    <a:pt x="311" y="32"/>
                  </a:lnTo>
                  <a:cubicBezTo>
                    <a:pt x="311" y="78"/>
                    <a:pt x="264" y="125"/>
                    <a:pt x="218" y="125"/>
                  </a:cubicBezTo>
                  <a:lnTo>
                    <a:pt x="171" y="125"/>
                  </a:lnTo>
                  <a:cubicBezTo>
                    <a:pt x="109" y="125"/>
                    <a:pt x="63" y="156"/>
                    <a:pt x="16" y="202"/>
                  </a:cubicBezTo>
                  <a:cubicBezTo>
                    <a:pt x="1" y="249"/>
                    <a:pt x="1" y="280"/>
                    <a:pt x="16" y="326"/>
                  </a:cubicBezTo>
                  <a:cubicBezTo>
                    <a:pt x="63" y="388"/>
                    <a:pt x="109" y="419"/>
                    <a:pt x="171" y="419"/>
                  </a:cubicBezTo>
                  <a:lnTo>
                    <a:pt x="218" y="419"/>
                  </a:lnTo>
                  <a:cubicBezTo>
                    <a:pt x="311" y="419"/>
                    <a:pt x="404" y="388"/>
                    <a:pt x="466"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26"/>
            <p:cNvSpPr/>
            <p:nvPr/>
          </p:nvSpPr>
          <p:spPr>
            <a:xfrm>
              <a:off x="5211963" y="4170950"/>
              <a:ext cx="14375" cy="10500"/>
            </a:xfrm>
            <a:custGeom>
              <a:avLst/>
              <a:gdLst/>
              <a:ahLst/>
              <a:cxnLst/>
              <a:rect l="l" t="t" r="r" b="b"/>
              <a:pathLst>
                <a:path w="575" h="420" extrusionOk="0">
                  <a:moveTo>
                    <a:pt x="311" y="1"/>
                  </a:moveTo>
                  <a:lnTo>
                    <a:pt x="311" y="32"/>
                  </a:lnTo>
                  <a:cubicBezTo>
                    <a:pt x="311" y="78"/>
                    <a:pt x="264" y="125"/>
                    <a:pt x="218" y="125"/>
                  </a:cubicBezTo>
                  <a:lnTo>
                    <a:pt x="171" y="125"/>
                  </a:lnTo>
                  <a:cubicBezTo>
                    <a:pt x="109" y="125"/>
                    <a:pt x="63" y="156"/>
                    <a:pt x="16" y="202"/>
                  </a:cubicBezTo>
                  <a:cubicBezTo>
                    <a:pt x="1" y="249"/>
                    <a:pt x="1" y="280"/>
                    <a:pt x="16" y="326"/>
                  </a:cubicBezTo>
                  <a:cubicBezTo>
                    <a:pt x="63" y="388"/>
                    <a:pt x="109" y="419"/>
                    <a:pt x="171" y="419"/>
                  </a:cubicBezTo>
                  <a:lnTo>
                    <a:pt x="218" y="419"/>
                  </a:lnTo>
                  <a:cubicBezTo>
                    <a:pt x="311" y="419"/>
                    <a:pt x="404" y="388"/>
                    <a:pt x="466"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26"/>
            <p:cNvSpPr/>
            <p:nvPr/>
          </p:nvSpPr>
          <p:spPr>
            <a:xfrm>
              <a:off x="5320538" y="3953550"/>
              <a:ext cx="10100" cy="9225"/>
            </a:xfrm>
            <a:custGeom>
              <a:avLst/>
              <a:gdLst/>
              <a:ahLst/>
              <a:cxnLst/>
              <a:rect l="l" t="t" r="r" b="b"/>
              <a:pathLst>
                <a:path w="404" h="369" extrusionOk="0">
                  <a:moveTo>
                    <a:pt x="216" y="1"/>
                  </a:moveTo>
                  <a:cubicBezTo>
                    <a:pt x="181" y="1"/>
                    <a:pt x="144" y="9"/>
                    <a:pt x="109" y="27"/>
                  </a:cubicBezTo>
                  <a:cubicBezTo>
                    <a:pt x="62" y="42"/>
                    <a:pt x="16" y="73"/>
                    <a:pt x="16" y="120"/>
                  </a:cubicBezTo>
                  <a:cubicBezTo>
                    <a:pt x="0" y="182"/>
                    <a:pt x="16" y="244"/>
                    <a:pt x="62" y="291"/>
                  </a:cubicBezTo>
                  <a:cubicBezTo>
                    <a:pt x="93" y="353"/>
                    <a:pt x="155" y="368"/>
                    <a:pt x="233" y="368"/>
                  </a:cubicBezTo>
                  <a:cubicBezTo>
                    <a:pt x="264" y="368"/>
                    <a:pt x="310" y="353"/>
                    <a:pt x="341" y="337"/>
                  </a:cubicBezTo>
                  <a:cubicBezTo>
                    <a:pt x="388" y="322"/>
                    <a:pt x="403" y="260"/>
                    <a:pt x="403" y="213"/>
                  </a:cubicBezTo>
                  <a:cubicBezTo>
                    <a:pt x="403" y="166"/>
                    <a:pt x="403" y="120"/>
                    <a:pt x="357" y="73"/>
                  </a:cubicBezTo>
                  <a:cubicBezTo>
                    <a:pt x="328" y="25"/>
                    <a:pt x="275"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26"/>
            <p:cNvSpPr/>
            <p:nvPr/>
          </p:nvSpPr>
          <p:spPr>
            <a:xfrm>
              <a:off x="5320538" y="3953550"/>
              <a:ext cx="10100" cy="9225"/>
            </a:xfrm>
            <a:custGeom>
              <a:avLst/>
              <a:gdLst/>
              <a:ahLst/>
              <a:cxnLst/>
              <a:rect l="l" t="t" r="r" b="b"/>
              <a:pathLst>
                <a:path w="404" h="369" extrusionOk="0">
                  <a:moveTo>
                    <a:pt x="216" y="1"/>
                  </a:moveTo>
                  <a:cubicBezTo>
                    <a:pt x="181" y="1"/>
                    <a:pt x="144" y="9"/>
                    <a:pt x="109" y="27"/>
                  </a:cubicBezTo>
                  <a:cubicBezTo>
                    <a:pt x="62" y="42"/>
                    <a:pt x="16" y="73"/>
                    <a:pt x="16" y="120"/>
                  </a:cubicBezTo>
                  <a:cubicBezTo>
                    <a:pt x="0" y="182"/>
                    <a:pt x="16" y="244"/>
                    <a:pt x="62" y="291"/>
                  </a:cubicBezTo>
                  <a:cubicBezTo>
                    <a:pt x="93" y="353"/>
                    <a:pt x="155" y="368"/>
                    <a:pt x="233" y="368"/>
                  </a:cubicBezTo>
                  <a:cubicBezTo>
                    <a:pt x="264" y="368"/>
                    <a:pt x="310" y="353"/>
                    <a:pt x="341" y="337"/>
                  </a:cubicBezTo>
                  <a:cubicBezTo>
                    <a:pt x="388" y="322"/>
                    <a:pt x="403" y="260"/>
                    <a:pt x="403" y="213"/>
                  </a:cubicBezTo>
                  <a:cubicBezTo>
                    <a:pt x="403" y="166"/>
                    <a:pt x="403" y="120"/>
                    <a:pt x="357" y="73"/>
                  </a:cubicBezTo>
                  <a:cubicBezTo>
                    <a:pt x="328" y="25"/>
                    <a:pt x="275"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26"/>
            <p:cNvSpPr/>
            <p:nvPr/>
          </p:nvSpPr>
          <p:spPr>
            <a:xfrm>
              <a:off x="5130938" y="3906225"/>
              <a:ext cx="10875" cy="10000"/>
            </a:xfrm>
            <a:custGeom>
              <a:avLst/>
              <a:gdLst/>
              <a:ahLst/>
              <a:cxnLst/>
              <a:rect l="l" t="t" r="r" b="b"/>
              <a:pathLst>
                <a:path w="435" h="400" extrusionOk="0">
                  <a:moveTo>
                    <a:pt x="264" y="1"/>
                  </a:moveTo>
                  <a:cubicBezTo>
                    <a:pt x="202" y="1"/>
                    <a:pt x="134" y="21"/>
                    <a:pt x="78" y="59"/>
                  </a:cubicBezTo>
                  <a:cubicBezTo>
                    <a:pt x="16" y="90"/>
                    <a:pt x="0" y="167"/>
                    <a:pt x="16" y="276"/>
                  </a:cubicBezTo>
                  <a:cubicBezTo>
                    <a:pt x="62" y="353"/>
                    <a:pt x="140" y="400"/>
                    <a:pt x="217" y="400"/>
                  </a:cubicBezTo>
                  <a:cubicBezTo>
                    <a:pt x="295" y="400"/>
                    <a:pt x="357" y="369"/>
                    <a:pt x="388" y="291"/>
                  </a:cubicBezTo>
                  <a:cubicBezTo>
                    <a:pt x="434" y="214"/>
                    <a:pt x="434" y="136"/>
                    <a:pt x="388" y="59"/>
                  </a:cubicBezTo>
                  <a:lnTo>
                    <a:pt x="372" y="28"/>
                  </a:lnTo>
                  <a:cubicBezTo>
                    <a:pt x="342" y="9"/>
                    <a:pt x="304"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26"/>
            <p:cNvSpPr/>
            <p:nvPr/>
          </p:nvSpPr>
          <p:spPr>
            <a:xfrm>
              <a:off x="5130938" y="3906225"/>
              <a:ext cx="10875" cy="10000"/>
            </a:xfrm>
            <a:custGeom>
              <a:avLst/>
              <a:gdLst/>
              <a:ahLst/>
              <a:cxnLst/>
              <a:rect l="l" t="t" r="r" b="b"/>
              <a:pathLst>
                <a:path w="435" h="400" extrusionOk="0">
                  <a:moveTo>
                    <a:pt x="264" y="1"/>
                  </a:moveTo>
                  <a:cubicBezTo>
                    <a:pt x="202" y="1"/>
                    <a:pt x="134" y="21"/>
                    <a:pt x="78" y="59"/>
                  </a:cubicBezTo>
                  <a:cubicBezTo>
                    <a:pt x="16" y="90"/>
                    <a:pt x="0" y="167"/>
                    <a:pt x="16" y="276"/>
                  </a:cubicBezTo>
                  <a:cubicBezTo>
                    <a:pt x="62" y="353"/>
                    <a:pt x="140" y="400"/>
                    <a:pt x="217" y="400"/>
                  </a:cubicBezTo>
                  <a:cubicBezTo>
                    <a:pt x="295" y="400"/>
                    <a:pt x="357" y="369"/>
                    <a:pt x="388" y="291"/>
                  </a:cubicBezTo>
                  <a:cubicBezTo>
                    <a:pt x="434" y="214"/>
                    <a:pt x="434" y="136"/>
                    <a:pt x="388" y="59"/>
                  </a:cubicBezTo>
                  <a:lnTo>
                    <a:pt x="372" y="28"/>
                  </a:lnTo>
                  <a:cubicBezTo>
                    <a:pt x="342" y="9"/>
                    <a:pt x="304"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26"/>
            <p:cNvSpPr/>
            <p:nvPr/>
          </p:nvSpPr>
          <p:spPr>
            <a:xfrm>
              <a:off x="5270888" y="4193375"/>
              <a:ext cx="11675" cy="12900"/>
            </a:xfrm>
            <a:custGeom>
              <a:avLst/>
              <a:gdLst/>
              <a:ahLst/>
              <a:cxnLst/>
              <a:rect l="l" t="t" r="r" b="b"/>
              <a:pathLst>
                <a:path w="467" h="516" extrusionOk="0">
                  <a:moveTo>
                    <a:pt x="354" y="1"/>
                  </a:moveTo>
                  <a:cubicBezTo>
                    <a:pt x="255" y="1"/>
                    <a:pt x="148" y="58"/>
                    <a:pt x="79" y="127"/>
                  </a:cubicBezTo>
                  <a:cubicBezTo>
                    <a:pt x="1" y="220"/>
                    <a:pt x="1" y="360"/>
                    <a:pt x="63" y="453"/>
                  </a:cubicBezTo>
                  <a:lnTo>
                    <a:pt x="79" y="469"/>
                  </a:lnTo>
                  <a:cubicBezTo>
                    <a:pt x="125" y="500"/>
                    <a:pt x="156" y="515"/>
                    <a:pt x="203" y="515"/>
                  </a:cubicBezTo>
                  <a:cubicBezTo>
                    <a:pt x="280" y="515"/>
                    <a:pt x="373" y="453"/>
                    <a:pt x="420" y="376"/>
                  </a:cubicBezTo>
                  <a:cubicBezTo>
                    <a:pt x="466" y="282"/>
                    <a:pt x="451" y="158"/>
                    <a:pt x="435" y="50"/>
                  </a:cubicBezTo>
                  <a:lnTo>
                    <a:pt x="435" y="3"/>
                  </a:lnTo>
                  <a:lnTo>
                    <a:pt x="389" y="3"/>
                  </a:lnTo>
                  <a:cubicBezTo>
                    <a:pt x="377" y="2"/>
                    <a:pt x="366"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26"/>
            <p:cNvSpPr/>
            <p:nvPr/>
          </p:nvSpPr>
          <p:spPr>
            <a:xfrm>
              <a:off x="5270888" y="4193375"/>
              <a:ext cx="11675" cy="12900"/>
            </a:xfrm>
            <a:custGeom>
              <a:avLst/>
              <a:gdLst/>
              <a:ahLst/>
              <a:cxnLst/>
              <a:rect l="l" t="t" r="r" b="b"/>
              <a:pathLst>
                <a:path w="467" h="516" extrusionOk="0">
                  <a:moveTo>
                    <a:pt x="354" y="1"/>
                  </a:moveTo>
                  <a:cubicBezTo>
                    <a:pt x="255" y="1"/>
                    <a:pt x="148" y="58"/>
                    <a:pt x="79" y="127"/>
                  </a:cubicBezTo>
                  <a:cubicBezTo>
                    <a:pt x="1" y="220"/>
                    <a:pt x="1" y="360"/>
                    <a:pt x="63" y="453"/>
                  </a:cubicBezTo>
                  <a:lnTo>
                    <a:pt x="79" y="469"/>
                  </a:lnTo>
                  <a:cubicBezTo>
                    <a:pt x="125" y="500"/>
                    <a:pt x="156" y="515"/>
                    <a:pt x="203" y="515"/>
                  </a:cubicBezTo>
                  <a:cubicBezTo>
                    <a:pt x="280" y="515"/>
                    <a:pt x="373" y="453"/>
                    <a:pt x="420" y="376"/>
                  </a:cubicBezTo>
                  <a:cubicBezTo>
                    <a:pt x="466" y="282"/>
                    <a:pt x="451" y="158"/>
                    <a:pt x="435" y="50"/>
                  </a:cubicBezTo>
                  <a:lnTo>
                    <a:pt x="435" y="3"/>
                  </a:lnTo>
                  <a:lnTo>
                    <a:pt x="389" y="3"/>
                  </a:lnTo>
                  <a:cubicBezTo>
                    <a:pt x="377" y="2"/>
                    <a:pt x="366"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26"/>
            <p:cNvSpPr/>
            <p:nvPr/>
          </p:nvSpPr>
          <p:spPr>
            <a:xfrm>
              <a:off x="5111163" y="3794075"/>
              <a:ext cx="11650" cy="10500"/>
            </a:xfrm>
            <a:custGeom>
              <a:avLst/>
              <a:gdLst/>
              <a:ahLst/>
              <a:cxnLst/>
              <a:rect l="l" t="t" r="r" b="b"/>
              <a:pathLst>
                <a:path w="466" h="420" extrusionOk="0">
                  <a:moveTo>
                    <a:pt x="93" y="0"/>
                  </a:moveTo>
                  <a:lnTo>
                    <a:pt x="78" y="31"/>
                  </a:lnTo>
                  <a:cubicBezTo>
                    <a:pt x="0" y="124"/>
                    <a:pt x="0" y="280"/>
                    <a:pt x="78" y="357"/>
                  </a:cubicBezTo>
                  <a:cubicBezTo>
                    <a:pt x="109" y="388"/>
                    <a:pt x="171" y="419"/>
                    <a:pt x="248" y="419"/>
                  </a:cubicBezTo>
                  <a:cubicBezTo>
                    <a:pt x="310" y="419"/>
                    <a:pt x="357" y="388"/>
                    <a:pt x="403" y="342"/>
                  </a:cubicBezTo>
                  <a:cubicBezTo>
                    <a:pt x="450" y="295"/>
                    <a:pt x="465" y="218"/>
                    <a:pt x="450" y="156"/>
                  </a:cubicBezTo>
                  <a:cubicBezTo>
                    <a:pt x="419" y="109"/>
                    <a:pt x="388" y="47"/>
                    <a:pt x="326" y="31"/>
                  </a:cubicBezTo>
                  <a:cubicBezTo>
                    <a:pt x="295" y="0"/>
                    <a:pt x="248"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26"/>
            <p:cNvSpPr/>
            <p:nvPr/>
          </p:nvSpPr>
          <p:spPr>
            <a:xfrm>
              <a:off x="5111163" y="3794075"/>
              <a:ext cx="11650" cy="10500"/>
            </a:xfrm>
            <a:custGeom>
              <a:avLst/>
              <a:gdLst/>
              <a:ahLst/>
              <a:cxnLst/>
              <a:rect l="l" t="t" r="r" b="b"/>
              <a:pathLst>
                <a:path w="466" h="420" extrusionOk="0">
                  <a:moveTo>
                    <a:pt x="93" y="0"/>
                  </a:moveTo>
                  <a:lnTo>
                    <a:pt x="78" y="31"/>
                  </a:lnTo>
                  <a:cubicBezTo>
                    <a:pt x="0" y="124"/>
                    <a:pt x="0" y="280"/>
                    <a:pt x="78" y="357"/>
                  </a:cubicBezTo>
                  <a:cubicBezTo>
                    <a:pt x="109" y="388"/>
                    <a:pt x="171" y="419"/>
                    <a:pt x="248" y="419"/>
                  </a:cubicBezTo>
                  <a:cubicBezTo>
                    <a:pt x="310" y="419"/>
                    <a:pt x="357" y="388"/>
                    <a:pt x="403" y="342"/>
                  </a:cubicBezTo>
                  <a:cubicBezTo>
                    <a:pt x="450" y="295"/>
                    <a:pt x="465" y="218"/>
                    <a:pt x="450" y="156"/>
                  </a:cubicBezTo>
                  <a:cubicBezTo>
                    <a:pt x="419" y="109"/>
                    <a:pt x="388" y="47"/>
                    <a:pt x="326" y="31"/>
                  </a:cubicBezTo>
                  <a:cubicBezTo>
                    <a:pt x="295" y="0"/>
                    <a:pt x="248"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26"/>
            <p:cNvSpPr/>
            <p:nvPr/>
          </p:nvSpPr>
          <p:spPr>
            <a:xfrm>
              <a:off x="5308888" y="3885875"/>
              <a:ext cx="8175" cy="8250"/>
            </a:xfrm>
            <a:custGeom>
              <a:avLst/>
              <a:gdLst/>
              <a:ahLst/>
              <a:cxnLst/>
              <a:rect l="l" t="t" r="r" b="b"/>
              <a:pathLst>
                <a:path w="327" h="330" extrusionOk="0">
                  <a:moveTo>
                    <a:pt x="117" y="0"/>
                  </a:moveTo>
                  <a:cubicBezTo>
                    <a:pt x="78" y="0"/>
                    <a:pt x="40" y="12"/>
                    <a:pt x="1" y="35"/>
                  </a:cubicBezTo>
                  <a:lnTo>
                    <a:pt x="16" y="97"/>
                  </a:lnTo>
                  <a:cubicBezTo>
                    <a:pt x="63" y="128"/>
                    <a:pt x="32" y="159"/>
                    <a:pt x="32" y="175"/>
                  </a:cubicBezTo>
                  <a:cubicBezTo>
                    <a:pt x="32" y="252"/>
                    <a:pt x="78" y="314"/>
                    <a:pt x="141" y="330"/>
                  </a:cubicBezTo>
                  <a:lnTo>
                    <a:pt x="156" y="330"/>
                  </a:lnTo>
                  <a:cubicBezTo>
                    <a:pt x="203" y="330"/>
                    <a:pt x="249" y="283"/>
                    <a:pt x="296" y="237"/>
                  </a:cubicBezTo>
                  <a:cubicBezTo>
                    <a:pt x="327" y="159"/>
                    <a:pt x="311" y="97"/>
                    <a:pt x="234" y="35"/>
                  </a:cubicBezTo>
                  <a:cubicBezTo>
                    <a:pt x="195" y="12"/>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26"/>
            <p:cNvSpPr/>
            <p:nvPr/>
          </p:nvSpPr>
          <p:spPr>
            <a:xfrm>
              <a:off x="5308888" y="3885875"/>
              <a:ext cx="8175" cy="8250"/>
            </a:xfrm>
            <a:custGeom>
              <a:avLst/>
              <a:gdLst/>
              <a:ahLst/>
              <a:cxnLst/>
              <a:rect l="l" t="t" r="r" b="b"/>
              <a:pathLst>
                <a:path w="327" h="330" extrusionOk="0">
                  <a:moveTo>
                    <a:pt x="117" y="0"/>
                  </a:moveTo>
                  <a:cubicBezTo>
                    <a:pt x="78" y="0"/>
                    <a:pt x="40" y="12"/>
                    <a:pt x="1" y="35"/>
                  </a:cubicBezTo>
                  <a:lnTo>
                    <a:pt x="16" y="97"/>
                  </a:lnTo>
                  <a:cubicBezTo>
                    <a:pt x="63" y="128"/>
                    <a:pt x="32" y="159"/>
                    <a:pt x="32" y="175"/>
                  </a:cubicBezTo>
                  <a:cubicBezTo>
                    <a:pt x="32" y="252"/>
                    <a:pt x="78" y="314"/>
                    <a:pt x="141" y="330"/>
                  </a:cubicBezTo>
                  <a:lnTo>
                    <a:pt x="156" y="330"/>
                  </a:lnTo>
                  <a:cubicBezTo>
                    <a:pt x="203" y="330"/>
                    <a:pt x="249" y="283"/>
                    <a:pt x="296" y="237"/>
                  </a:cubicBezTo>
                  <a:cubicBezTo>
                    <a:pt x="327" y="159"/>
                    <a:pt x="311" y="97"/>
                    <a:pt x="234" y="35"/>
                  </a:cubicBezTo>
                  <a:cubicBezTo>
                    <a:pt x="195" y="12"/>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26"/>
            <p:cNvSpPr/>
            <p:nvPr/>
          </p:nvSpPr>
          <p:spPr>
            <a:xfrm>
              <a:off x="5268188" y="4149625"/>
              <a:ext cx="10500" cy="10100"/>
            </a:xfrm>
            <a:custGeom>
              <a:avLst/>
              <a:gdLst/>
              <a:ahLst/>
              <a:cxnLst/>
              <a:rect l="l" t="t" r="r" b="b"/>
              <a:pathLst>
                <a:path w="420" h="404" extrusionOk="0">
                  <a:moveTo>
                    <a:pt x="218" y="1"/>
                  </a:moveTo>
                  <a:cubicBezTo>
                    <a:pt x="109" y="1"/>
                    <a:pt x="31" y="32"/>
                    <a:pt x="16" y="109"/>
                  </a:cubicBezTo>
                  <a:cubicBezTo>
                    <a:pt x="0" y="171"/>
                    <a:pt x="0" y="249"/>
                    <a:pt x="31" y="311"/>
                  </a:cubicBezTo>
                  <a:cubicBezTo>
                    <a:pt x="62" y="357"/>
                    <a:pt x="93" y="388"/>
                    <a:pt x="156" y="404"/>
                  </a:cubicBezTo>
                  <a:lnTo>
                    <a:pt x="218" y="404"/>
                  </a:lnTo>
                  <a:cubicBezTo>
                    <a:pt x="295" y="404"/>
                    <a:pt x="342" y="357"/>
                    <a:pt x="388" y="311"/>
                  </a:cubicBezTo>
                  <a:cubicBezTo>
                    <a:pt x="419" y="249"/>
                    <a:pt x="419" y="171"/>
                    <a:pt x="404"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26"/>
            <p:cNvSpPr/>
            <p:nvPr/>
          </p:nvSpPr>
          <p:spPr>
            <a:xfrm>
              <a:off x="5268188" y="4149625"/>
              <a:ext cx="10500" cy="10100"/>
            </a:xfrm>
            <a:custGeom>
              <a:avLst/>
              <a:gdLst/>
              <a:ahLst/>
              <a:cxnLst/>
              <a:rect l="l" t="t" r="r" b="b"/>
              <a:pathLst>
                <a:path w="420" h="404" extrusionOk="0">
                  <a:moveTo>
                    <a:pt x="218" y="1"/>
                  </a:moveTo>
                  <a:cubicBezTo>
                    <a:pt x="109" y="1"/>
                    <a:pt x="31" y="32"/>
                    <a:pt x="16" y="109"/>
                  </a:cubicBezTo>
                  <a:cubicBezTo>
                    <a:pt x="0" y="171"/>
                    <a:pt x="0" y="249"/>
                    <a:pt x="31" y="311"/>
                  </a:cubicBezTo>
                  <a:cubicBezTo>
                    <a:pt x="62" y="357"/>
                    <a:pt x="93" y="388"/>
                    <a:pt x="156" y="404"/>
                  </a:cubicBezTo>
                  <a:lnTo>
                    <a:pt x="218" y="404"/>
                  </a:lnTo>
                  <a:cubicBezTo>
                    <a:pt x="295" y="404"/>
                    <a:pt x="342" y="357"/>
                    <a:pt x="388" y="311"/>
                  </a:cubicBezTo>
                  <a:cubicBezTo>
                    <a:pt x="419" y="249"/>
                    <a:pt x="419" y="171"/>
                    <a:pt x="404" y="109"/>
                  </a:cubicBezTo>
                  <a:cubicBezTo>
                    <a:pt x="373" y="32"/>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26"/>
            <p:cNvSpPr/>
            <p:nvPr/>
          </p:nvSpPr>
          <p:spPr>
            <a:xfrm>
              <a:off x="5220113" y="4041075"/>
              <a:ext cx="10875" cy="9475"/>
            </a:xfrm>
            <a:custGeom>
              <a:avLst/>
              <a:gdLst/>
              <a:ahLst/>
              <a:cxnLst/>
              <a:rect l="l" t="t" r="r" b="b"/>
              <a:pathLst>
                <a:path w="435" h="379" extrusionOk="0">
                  <a:moveTo>
                    <a:pt x="78" y="0"/>
                  </a:moveTo>
                  <a:lnTo>
                    <a:pt x="47" y="47"/>
                  </a:lnTo>
                  <a:cubicBezTo>
                    <a:pt x="0" y="124"/>
                    <a:pt x="16" y="248"/>
                    <a:pt x="93" y="310"/>
                  </a:cubicBezTo>
                  <a:cubicBezTo>
                    <a:pt x="140" y="341"/>
                    <a:pt x="202" y="357"/>
                    <a:pt x="248" y="357"/>
                  </a:cubicBezTo>
                  <a:cubicBezTo>
                    <a:pt x="269" y="371"/>
                    <a:pt x="287" y="378"/>
                    <a:pt x="305" y="378"/>
                  </a:cubicBezTo>
                  <a:cubicBezTo>
                    <a:pt x="326" y="378"/>
                    <a:pt x="347" y="367"/>
                    <a:pt x="372" y="341"/>
                  </a:cubicBezTo>
                  <a:cubicBezTo>
                    <a:pt x="435" y="186"/>
                    <a:pt x="403" y="93"/>
                    <a:pt x="326" y="47"/>
                  </a:cubicBezTo>
                  <a:cubicBezTo>
                    <a:pt x="310" y="39"/>
                    <a:pt x="291" y="35"/>
                    <a:pt x="270" y="35"/>
                  </a:cubicBezTo>
                  <a:cubicBezTo>
                    <a:pt x="248" y="35"/>
                    <a:pt x="225" y="39"/>
                    <a:pt x="202"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26"/>
            <p:cNvSpPr/>
            <p:nvPr/>
          </p:nvSpPr>
          <p:spPr>
            <a:xfrm>
              <a:off x="5220113" y="4041075"/>
              <a:ext cx="10875" cy="9475"/>
            </a:xfrm>
            <a:custGeom>
              <a:avLst/>
              <a:gdLst/>
              <a:ahLst/>
              <a:cxnLst/>
              <a:rect l="l" t="t" r="r" b="b"/>
              <a:pathLst>
                <a:path w="435" h="379" extrusionOk="0">
                  <a:moveTo>
                    <a:pt x="78" y="0"/>
                  </a:moveTo>
                  <a:lnTo>
                    <a:pt x="47" y="47"/>
                  </a:lnTo>
                  <a:cubicBezTo>
                    <a:pt x="0" y="124"/>
                    <a:pt x="16" y="248"/>
                    <a:pt x="93" y="310"/>
                  </a:cubicBezTo>
                  <a:cubicBezTo>
                    <a:pt x="140" y="341"/>
                    <a:pt x="202" y="357"/>
                    <a:pt x="248" y="357"/>
                  </a:cubicBezTo>
                  <a:cubicBezTo>
                    <a:pt x="269" y="371"/>
                    <a:pt x="287" y="378"/>
                    <a:pt x="305" y="378"/>
                  </a:cubicBezTo>
                  <a:cubicBezTo>
                    <a:pt x="326" y="378"/>
                    <a:pt x="347" y="367"/>
                    <a:pt x="372" y="341"/>
                  </a:cubicBezTo>
                  <a:cubicBezTo>
                    <a:pt x="435" y="186"/>
                    <a:pt x="403" y="93"/>
                    <a:pt x="326" y="47"/>
                  </a:cubicBezTo>
                  <a:cubicBezTo>
                    <a:pt x="310" y="39"/>
                    <a:pt x="291" y="35"/>
                    <a:pt x="270" y="35"/>
                  </a:cubicBezTo>
                  <a:cubicBezTo>
                    <a:pt x="248" y="35"/>
                    <a:pt x="225" y="39"/>
                    <a:pt x="202"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26"/>
            <p:cNvSpPr/>
            <p:nvPr/>
          </p:nvSpPr>
          <p:spPr>
            <a:xfrm>
              <a:off x="5261213" y="4179100"/>
              <a:ext cx="10875" cy="8175"/>
            </a:xfrm>
            <a:custGeom>
              <a:avLst/>
              <a:gdLst/>
              <a:ahLst/>
              <a:cxnLst/>
              <a:rect l="l" t="t" r="r" b="b"/>
              <a:pathLst>
                <a:path w="435" h="327" extrusionOk="0">
                  <a:moveTo>
                    <a:pt x="62" y="0"/>
                  </a:moveTo>
                  <a:lnTo>
                    <a:pt x="47" y="31"/>
                  </a:lnTo>
                  <a:cubicBezTo>
                    <a:pt x="0" y="109"/>
                    <a:pt x="0" y="218"/>
                    <a:pt x="47" y="295"/>
                  </a:cubicBezTo>
                  <a:lnTo>
                    <a:pt x="47" y="311"/>
                  </a:lnTo>
                  <a:lnTo>
                    <a:pt x="62" y="311"/>
                  </a:lnTo>
                  <a:cubicBezTo>
                    <a:pt x="109" y="326"/>
                    <a:pt x="155" y="326"/>
                    <a:pt x="202" y="326"/>
                  </a:cubicBezTo>
                  <a:cubicBezTo>
                    <a:pt x="264" y="326"/>
                    <a:pt x="295" y="311"/>
                    <a:pt x="357" y="295"/>
                  </a:cubicBezTo>
                  <a:cubicBezTo>
                    <a:pt x="388" y="249"/>
                    <a:pt x="435" y="187"/>
                    <a:pt x="419" y="109"/>
                  </a:cubicBezTo>
                  <a:cubicBezTo>
                    <a:pt x="419" y="78"/>
                    <a:pt x="372" y="31"/>
                    <a:pt x="341" y="16"/>
                  </a:cubicBezTo>
                  <a:cubicBezTo>
                    <a:pt x="318" y="8"/>
                    <a:pt x="291" y="4"/>
                    <a:pt x="264" y="4"/>
                  </a:cubicBezTo>
                  <a:cubicBezTo>
                    <a:pt x="237" y="4"/>
                    <a:pt x="210" y="8"/>
                    <a:pt x="186" y="16"/>
                  </a:cubicBezTo>
                  <a:cubicBezTo>
                    <a:pt x="155" y="16"/>
                    <a:pt x="138" y="23"/>
                    <a:pt x="125" y="23"/>
                  </a:cubicBezTo>
                  <a:cubicBezTo>
                    <a:pt x="119" y="23"/>
                    <a:pt x="114" y="21"/>
                    <a:pt x="109"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26"/>
            <p:cNvSpPr/>
            <p:nvPr/>
          </p:nvSpPr>
          <p:spPr>
            <a:xfrm>
              <a:off x="5261213" y="4179100"/>
              <a:ext cx="10875" cy="8175"/>
            </a:xfrm>
            <a:custGeom>
              <a:avLst/>
              <a:gdLst/>
              <a:ahLst/>
              <a:cxnLst/>
              <a:rect l="l" t="t" r="r" b="b"/>
              <a:pathLst>
                <a:path w="435" h="327" extrusionOk="0">
                  <a:moveTo>
                    <a:pt x="62" y="0"/>
                  </a:moveTo>
                  <a:lnTo>
                    <a:pt x="47" y="31"/>
                  </a:lnTo>
                  <a:cubicBezTo>
                    <a:pt x="0" y="109"/>
                    <a:pt x="0" y="218"/>
                    <a:pt x="47" y="295"/>
                  </a:cubicBezTo>
                  <a:lnTo>
                    <a:pt x="47" y="311"/>
                  </a:lnTo>
                  <a:lnTo>
                    <a:pt x="62" y="311"/>
                  </a:lnTo>
                  <a:cubicBezTo>
                    <a:pt x="109" y="326"/>
                    <a:pt x="155" y="326"/>
                    <a:pt x="202" y="326"/>
                  </a:cubicBezTo>
                  <a:cubicBezTo>
                    <a:pt x="264" y="326"/>
                    <a:pt x="295" y="311"/>
                    <a:pt x="357" y="295"/>
                  </a:cubicBezTo>
                  <a:cubicBezTo>
                    <a:pt x="388" y="249"/>
                    <a:pt x="435" y="187"/>
                    <a:pt x="419" y="109"/>
                  </a:cubicBezTo>
                  <a:cubicBezTo>
                    <a:pt x="419" y="78"/>
                    <a:pt x="372" y="31"/>
                    <a:pt x="341" y="16"/>
                  </a:cubicBezTo>
                  <a:cubicBezTo>
                    <a:pt x="318" y="8"/>
                    <a:pt x="291" y="4"/>
                    <a:pt x="264" y="4"/>
                  </a:cubicBezTo>
                  <a:cubicBezTo>
                    <a:pt x="237" y="4"/>
                    <a:pt x="210" y="8"/>
                    <a:pt x="186" y="16"/>
                  </a:cubicBezTo>
                  <a:cubicBezTo>
                    <a:pt x="155" y="16"/>
                    <a:pt x="138" y="23"/>
                    <a:pt x="125" y="23"/>
                  </a:cubicBezTo>
                  <a:cubicBezTo>
                    <a:pt x="119" y="23"/>
                    <a:pt x="114" y="21"/>
                    <a:pt x="109"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26"/>
            <p:cNvSpPr/>
            <p:nvPr/>
          </p:nvSpPr>
          <p:spPr>
            <a:xfrm>
              <a:off x="5221263" y="3834400"/>
              <a:ext cx="10125" cy="10100"/>
            </a:xfrm>
            <a:custGeom>
              <a:avLst/>
              <a:gdLst/>
              <a:ahLst/>
              <a:cxnLst/>
              <a:rect l="l" t="t" r="r" b="b"/>
              <a:pathLst>
                <a:path w="405" h="404" extrusionOk="0">
                  <a:moveTo>
                    <a:pt x="214" y="0"/>
                  </a:moveTo>
                  <a:cubicBezTo>
                    <a:pt x="180" y="0"/>
                    <a:pt x="140" y="6"/>
                    <a:pt x="94" y="16"/>
                  </a:cubicBezTo>
                  <a:lnTo>
                    <a:pt x="78" y="16"/>
                  </a:lnTo>
                  <a:lnTo>
                    <a:pt x="47" y="47"/>
                  </a:lnTo>
                  <a:cubicBezTo>
                    <a:pt x="1" y="124"/>
                    <a:pt x="1" y="249"/>
                    <a:pt x="32" y="373"/>
                  </a:cubicBezTo>
                  <a:cubicBezTo>
                    <a:pt x="78" y="388"/>
                    <a:pt x="109" y="404"/>
                    <a:pt x="156" y="404"/>
                  </a:cubicBezTo>
                  <a:cubicBezTo>
                    <a:pt x="233" y="404"/>
                    <a:pt x="280" y="373"/>
                    <a:pt x="342" y="326"/>
                  </a:cubicBezTo>
                  <a:cubicBezTo>
                    <a:pt x="389" y="295"/>
                    <a:pt x="404" y="233"/>
                    <a:pt x="404" y="171"/>
                  </a:cubicBezTo>
                  <a:cubicBezTo>
                    <a:pt x="404" y="140"/>
                    <a:pt x="389" y="93"/>
                    <a:pt x="357" y="62"/>
                  </a:cubicBezTo>
                  <a:cubicBezTo>
                    <a:pt x="326" y="21"/>
                    <a:pt x="282"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26"/>
            <p:cNvSpPr/>
            <p:nvPr/>
          </p:nvSpPr>
          <p:spPr>
            <a:xfrm>
              <a:off x="5221263" y="3834400"/>
              <a:ext cx="10125" cy="10100"/>
            </a:xfrm>
            <a:custGeom>
              <a:avLst/>
              <a:gdLst/>
              <a:ahLst/>
              <a:cxnLst/>
              <a:rect l="l" t="t" r="r" b="b"/>
              <a:pathLst>
                <a:path w="405" h="404" extrusionOk="0">
                  <a:moveTo>
                    <a:pt x="214" y="0"/>
                  </a:moveTo>
                  <a:cubicBezTo>
                    <a:pt x="180" y="0"/>
                    <a:pt x="140" y="6"/>
                    <a:pt x="94" y="16"/>
                  </a:cubicBezTo>
                  <a:lnTo>
                    <a:pt x="78" y="16"/>
                  </a:lnTo>
                  <a:lnTo>
                    <a:pt x="47" y="47"/>
                  </a:lnTo>
                  <a:cubicBezTo>
                    <a:pt x="1" y="124"/>
                    <a:pt x="1" y="249"/>
                    <a:pt x="32" y="373"/>
                  </a:cubicBezTo>
                  <a:cubicBezTo>
                    <a:pt x="78" y="388"/>
                    <a:pt x="109" y="404"/>
                    <a:pt x="156" y="404"/>
                  </a:cubicBezTo>
                  <a:cubicBezTo>
                    <a:pt x="233" y="404"/>
                    <a:pt x="280" y="373"/>
                    <a:pt x="342" y="326"/>
                  </a:cubicBezTo>
                  <a:cubicBezTo>
                    <a:pt x="389" y="295"/>
                    <a:pt x="404" y="233"/>
                    <a:pt x="404" y="171"/>
                  </a:cubicBezTo>
                  <a:cubicBezTo>
                    <a:pt x="404" y="140"/>
                    <a:pt x="389" y="93"/>
                    <a:pt x="357" y="62"/>
                  </a:cubicBezTo>
                  <a:cubicBezTo>
                    <a:pt x="326" y="21"/>
                    <a:pt x="282"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26"/>
            <p:cNvSpPr/>
            <p:nvPr/>
          </p:nvSpPr>
          <p:spPr>
            <a:xfrm>
              <a:off x="5190638" y="3839400"/>
              <a:ext cx="9725" cy="9750"/>
            </a:xfrm>
            <a:custGeom>
              <a:avLst/>
              <a:gdLst/>
              <a:ahLst/>
              <a:cxnLst/>
              <a:rect l="l" t="t" r="r" b="b"/>
              <a:pathLst>
                <a:path w="389" h="390" extrusionOk="0">
                  <a:moveTo>
                    <a:pt x="254" y="1"/>
                  </a:moveTo>
                  <a:cubicBezTo>
                    <a:pt x="182" y="1"/>
                    <a:pt x="113" y="35"/>
                    <a:pt x="63" y="95"/>
                  </a:cubicBezTo>
                  <a:cubicBezTo>
                    <a:pt x="16" y="126"/>
                    <a:pt x="1" y="188"/>
                    <a:pt x="1" y="250"/>
                  </a:cubicBezTo>
                  <a:cubicBezTo>
                    <a:pt x="1" y="281"/>
                    <a:pt x="16" y="328"/>
                    <a:pt x="63" y="343"/>
                  </a:cubicBezTo>
                  <a:cubicBezTo>
                    <a:pt x="78" y="359"/>
                    <a:pt x="109" y="390"/>
                    <a:pt x="156" y="390"/>
                  </a:cubicBezTo>
                  <a:lnTo>
                    <a:pt x="264" y="390"/>
                  </a:lnTo>
                  <a:lnTo>
                    <a:pt x="295" y="359"/>
                  </a:lnTo>
                  <a:cubicBezTo>
                    <a:pt x="342" y="281"/>
                    <a:pt x="388" y="188"/>
                    <a:pt x="388" y="80"/>
                  </a:cubicBezTo>
                  <a:lnTo>
                    <a:pt x="388" y="49"/>
                  </a:lnTo>
                  <a:lnTo>
                    <a:pt x="373" y="33"/>
                  </a:lnTo>
                  <a:cubicBezTo>
                    <a:pt x="334" y="11"/>
                    <a:pt x="294"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26"/>
            <p:cNvSpPr/>
            <p:nvPr/>
          </p:nvSpPr>
          <p:spPr>
            <a:xfrm>
              <a:off x="5190638" y="3839400"/>
              <a:ext cx="9725" cy="9750"/>
            </a:xfrm>
            <a:custGeom>
              <a:avLst/>
              <a:gdLst/>
              <a:ahLst/>
              <a:cxnLst/>
              <a:rect l="l" t="t" r="r" b="b"/>
              <a:pathLst>
                <a:path w="389" h="390" extrusionOk="0">
                  <a:moveTo>
                    <a:pt x="254" y="1"/>
                  </a:moveTo>
                  <a:cubicBezTo>
                    <a:pt x="182" y="1"/>
                    <a:pt x="113" y="35"/>
                    <a:pt x="63" y="95"/>
                  </a:cubicBezTo>
                  <a:cubicBezTo>
                    <a:pt x="16" y="126"/>
                    <a:pt x="1" y="188"/>
                    <a:pt x="1" y="250"/>
                  </a:cubicBezTo>
                  <a:cubicBezTo>
                    <a:pt x="1" y="281"/>
                    <a:pt x="16" y="328"/>
                    <a:pt x="63" y="343"/>
                  </a:cubicBezTo>
                  <a:cubicBezTo>
                    <a:pt x="78" y="359"/>
                    <a:pt x="109" y="390"/>
                    <a:pt x="156" y="390"/>
                  </a:cubicBezTo>
                  <a:lnTo>
                    <a:pt x="264" y="390"/>
                  </a:lnTo>
                  <a:lnTo>
                    <a:pt x="295" y="359"/>
                  </a:lnTo>
                  <a:cubicBezTo>
                    <a:pt x="342" y="281"/>
                    <a:pt x="388" y="188"/>
                    <a:pt x="388" y="80"/>
                  </a:cubicBezTo>
                  <a:lnTo>
                    <a:pt x="388" y="49"/>
                  </a:lnTo>
                  <a:lnTo>
                    <a:pt x="373" y="33"/>
                  </a:lnTo>
                  <a:cubicBezTo>
                    <a:pt x="334" y="11"/>
                    <a:pt x="294"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26"/>
            <p:cNvSpPr/>
            <p:nvPr/>
          </p:nvSpPr>
          <p:spPr>
            <a:xfrm>
              <a:off x="5225913" y="3851850"/>
              <a:ext cx="9725" cy="8950"/>
            </a:xfrm>
            <a:custGeom>
              <a:avLst/>
              <a:gdLst/>
              <a:ahLst/>
              <a:cxnLst/>
              <a:rect l="l" t="t" r="r" b="b"/>
              <a:pathLst>
                <a:path w="389" h="358" extrusionOk="0">
                  <a:moveTo>
                    <a:pt x="171" y="0"/>
                  </a:moveTo>
                  <a:cubicBezTo>
                    <a:pt x="94" y="0"/>
                    <a:pt x="47" y="62"/>
                    <a:pt x="16" y="140"/>
                  </a:cubicBezTo>
                  <a:cubicBezTo>
                    <a:pt x="1" y="217"/>
                    <a:pt x="47" y="295"/>
                    <a:pt x="94" y="326"/>
                  </a:cubicBezTo>
                  <a:cubicBezTo>
                    <a:pt x="125" y="357"/>
                    <a:pt x="140" y="357"/>
                    <a:pt x="171" y="357"/>
                  </a:cubicBezTo>
                  <a:cubicBezTo>
                    <a:pt x="218" y="357"/>
                    <a:pt x="265" y="326"/>
                    <a:pt x="311" y="295"/>
                  </a:cubicBezTo>
                  <a:cubicBezTo>
                    <a:pt x="373" y="233"/>
                    <a:pt x="389" y="155"/>
                    <a:pt x="342" y="93"/>
                  </a:cubicBezTo>
                  <a:lnTo>
                    <a:pt x="342" y="78"/>
                  </a:lnTo>
                  <a:lnTo>
                    <a:pt x="327" y="78"/>
                  </a:lnTo>
                  <a:cubicBezTo>
                    <a:pt x="305" y="67"/>
                    <a:pt x="267" y="56"/>
                    <a:pt x="231" y="56"/>
                  </a:cubicBezTo>
                  <a:cubicBezTo>
                    <a:pt x="216" y="56"/>
                    <a:pt x="201"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26"/>
            <p:cNvSpPr/>
            <p:nvPr/>
          </p:nvSpPr>
          <p:spPr>
            <a:xfrm>
              <a:off x="5225913" y="3851850"/>
              <a:ext cx="9725" cy="8950"/>
            </a:xfrm>
            <a:custGeom>
              <a:avLst/>
              <a:gdLst/>
              <a:ahLst/>
              <a:cxnLst/>
              <a:rect l="l" t="t" r="r" b="b"/>
              <a:pathLst>
                <a:path w="389" h="358" extrusionOk="0">
                  <a:moveTo>
                    <a:pt x="171" y="0"/>
                  </a:moveTo>
                  <a:cubicBezTo>
                    <a:pt x="94" y="0"/>
                    <a:pt x="47" y="62"/>
                    <a:pt x="16" y="140"/>
                  </a:cubicBezTo>
                  <a:cubicBezTo>
                    <a:pt x="1" y="217"/>
                    <a:pt x="47" y="295"/>
                    <a:pt x="94" y="326"/>
                  </a:cubicBezTo>
                  <a:cubicBezTo>
                    <a:pt x="125" y="357"/>
                    <a:pt x="140" y="357"/>
                    <a:pt x="171" y="357"/>
                  </a:cubicBezTo>
                  <a:cubicBezTo>
                    <a:pt x="218" y="357"/>
                    <a:pt x="265" y="326"/>
                    <a:pt x="311" y="295"/>
                  </a:cubicBezTo>
                  <a:cubicBezTo>
                    <a:pt x="373" y="233"/>
                    <a:pt x="389" y="155"/>
                    <a:pt x="342" y="93"/>
                  </a:cubicBezTo>
                  <a:lnTo>
                    <a:pt x="342" y="78"/>
                  </a:lnTo>
                  <a:lnTo>
                    <a:pt x="327" y="78"/>
                  </a:lnTo>
                  <a:cubicBezTo>
                    <a:pt x="305" y="67"/>
                    <a:pt x="267" y="56"/>
                    <a:pt x="231" y="56"/>
                  </a:cubicBezTo>
                  <a:cubicBezTo>
                    <a:pt x="216" y="56"/>
                    <a:pt x="201"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26"/>
            <p:cNvSpPr/>
            <p:nvPr/>
          </p:nvSpPr>
          <p:spPr>
            <a:xfrm>
              <a:off x="5151088" y="3852225"/>
              <a:ext cx="10875" cy="9350"/>
            </a:xfrm>
            <a:custGeom>
              <a:avLst/>
              <a:gdLst/>
              <a:ahLst/>
              <a:cxnLst/>
              <a:rect l="l" t="t" r="r" b="b"/>
              <a:pathLst>
                <a:path w="435" h="374" extrusionOk="0">
                  <a:moveTo>
                    <a:pt x="233" y="1"/>
                  </a:moveTo>
                  <a:cubicBezTo>
                    <a:pt x="156" y="1"/>
                    <a:pt x="109" y="32"/>
                    <a:pt x="63" y="78"/>
                  </a:cubicBezTo>
                  <a:cubicBezTo>
                    <a:pt x="32" y="140"/>
                    <a:pt x="1" y="202"/>
                    <a:pt x="47" y="249"/>
                  </a:cubicBezTo>
                  <a:cubicBezTo>
                    <a:pt x="78" y="327"/>
                    <a:pt x="140" y="373"/>
                    <a:pt x="218" y="373"/>
                  </a:cubicBezTo>
                  <a:lnTo>
                    <a:pt x="233" y="373"/>
                  </a:lnTo>
                  <a:cubicBezTo>
                    <a:pt x="326" y="373"/>
                    <a:pt x="373" y="342"/>
                    <a:pt x="404" y="265"/>
                  </a:cubicBezTo>
                  <a:cubicBezTo>
                    <a:pt x="435" y="187"/>
                    <a:pt x="419" y="109"/>
                    <a:pt x="373" y="47"/>
                  </a:cubicBezTo>
                  <a:lnTo>
                    <a:pt x="357" y="32"/>
                  </a:lnTo>
                  <a:lnTo>
                    <a:pt x="342" y="32"/>
                  </a:lnTo>
                  <a:cubicBezTo>
                    <a:pt x="295" y="32"/>
                    <a:pt x="264"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26"/>
            <p:cNvSpPr/>
            <p:nvPr/>
          </p:nvSpPr>
          <p:spPr>
            <a:xfrm>
              <a:off x="5151088" y="3852225"/>
              <a:ext cx="10875" cy="9350"/>
            </a:xfrm>
            <a:custGeom>
              <a:avLst/>
              <a:gdLst/>
              <a:ahLst/>
              <a:cxnLst/>
              <a:rect l="l" t="t" r="r" b="b"/>
              <a:pathLst>
                <a:path w="435" h="374" extrusionOk="0">
                  <a:moveTo>
                    <a:pt x="233" y="1"/>
                  </a:moveTo>
                  <a:cubicBezTo>
                    <a:pt x="156" y="1"/>
                    <a:pt x="109" y="32"/>
                    <a:pt x="63" y="78"/>
                  </a:cubicBezTo>
                  <a:cubicBezTo>
                    <a:pt x="32" y="140"/>
                    <a:pt x="1" y="202"/>
                    <a:pt x="47" y="249"/>
                  </a:cubicBezTo>
                  <a:cubicBezTo>
                    <a:pt x="78" y="327"/>
                    <a:pt x="140" y="373"/>
                    <a:pt x="218" y="373"/>
                  </a:cubicBezTo>
                  <a:lnTo>
                    <a:pt x="233" y="373"/>
                  </a:lnTo>
                  <a:cubicBezTo>
                    <a:pt x="326" y="373"/>
                    <a:pt x="373" y="342"/>
                    <a:pt x="404" y="265"/>
                  </a:cubicBezTo>
                  <a:cubicBezTo>
                    <a:pt x="435" y="187"/>
                    <a:pt x="419" y="109"/>
                    <a:pt x="373" y="47"/>
                  </a:cubicBezTo>
                  <a:lnTo>
                    <a:pt x="357" y="32"/>
                  </a:lnTo>
                  <a:lnTo>
                    <a:pt x="342" y="32"/>
                  </a:lnTo>
                  <a:cubicBezTo>
                    <a:pt x="295" y="32"/>
                    <a:pt x="264"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26"/>
            <p:cNvSpPr/>
            <p:nvPr/>
          </p:nvSpPr>
          <p:spPr>
            <a:xfrm>
              <a:off x="5102238" y="3752575"/>
              <a:ext cx="266775" cy="533175"/>
            </a:xfrm>
            <a:custGeom>
              <a:avLst/>
              <a:gdLst/>
              <a:ahLst/>
              <a:cxnLst/>
              <a:rect l="l" t="t" r="r" b="b"/>
              <a:pathLst>
                <a:path w="10671" h="21327" extrusionOk="0">
                  <a:moveTo>
                    <a:pt x="559" y="1660"/>
                  </a:moveTo>
                  <a:cubicBezTo>
                    <a:pt x="605" y="1660"/>
                    <a:pt x="652" y="1660"/>
                    <a:pt x="683" y="1691"/>
                  </a:cubicBezTo>
                  <a:cubicBezTo>
                    <a:pt x="745" y="1707"/>
                    <a:pt x="776" y="1769"/>
                    <a:pt x="807" y="1816"/>
                  </a:cubicBezTo>
                  <a:cubicBezTo>
                    <a:pt x="822" y="1878"/>
                    <a:pt x="807" y="1955"/>
                    <a:pt x="760" y="2002"/>
                  </a:cubicBezTo>
                  <a:cubicBezTo>
                    <a:pt x="729" y="2048"/>
                    <a:pt x="667" y="2079"/>
                    <a:pt x="605" y="2079"/>
                  </a:cubicBezTo>
                  <a:cubicBezTo>
                    <a:pt x="528" y="2079"/>
                    <a:pt x="466" y="2048"/>
                    <a:pt x="435" y="2017"/>
                  </a:cubicBezTo>
                  <a:cubicBezTo>
                    <a:pt x="357" y="1940"/>
                    <a:pt x="357" y="1784"/>
                    <a:pt x="435" y="1691"/>
                  </a:cubicBezTo>
                  <a:lnTo>
                    <a:pt x="450" y="1660"/>
                  </a:lnTo>
                  <a:close/>
                  <a:moveTo>
                    <a:pt x="1986" y="1242"/>
                  </a:moveTo>
                  <a:cubicBezTo>
                    <a:pt x="2404" y="1242"/>
                    <a:pt x="3056" y="1273"/>
                    <a:pt x="3521" y="1660"/>
                  </a:cubicBezTo>
                  <a:cubicBezTo>
                    <a:pt x="3707" y="1847"/>
                    <a:pt x="3847" y="2110"/>
                    <a:pt x="3692" y="2327"/>
                  </a:cubicBezTo>
                  <a:cubicBezTo>
                    <a:pt x="3599" y="2482"/>
                    <a:pt x="3412" y="2513"/>
                    <a:pt x="3257" y="2513"/>
                  </a:cubicBezTo>
                  <a:lnTo>
                    <a:pt x="3025" y="2513"/>
                  </a:lnTo>
                  <a:cubicBezTo>
                    <a:pt x="2621" y="2513"/>
                    <a:pt x="2218" y="2467"/>
                    <a:pt x="1815" y="2343"/>
                  </a:cubicBezTo>
                  <a:cubicBezTo>
                    <a:pt x="1474" y="2250"/>
                    <a:pt x="1272" y="1971"/>
                    <a:pt x="1288" y="1660"/>
                  </a:cubicBezTo>
                  <a:cubicBezTo>
                    <a:pt x="1288" y="1629"/>
                    <a:pt x="1303" y="1567"/>
                    <a:pt x="1350" y="1505"/>
                  </a:cubicBezTo>
                  <a:cubicBezTo>
                    <a:pt x="1443" y="1242"/>
                    <a:pt x="1768" y="1242"/>
                    <a:pt x="1892" y="1242"/>
                  </a:cubicBezTo>
                  <a:close/>
                  <a:moveTo>
                    <a:pt x="4991" y="3273"/>
                  </a:moveTo>
                  <a:cubicBezTo>
                    <a:pt x="5060" y="3273"/>
                    <a:pt x="5108" y="3294"/>
                    <a:pt x="5150" y="3335"/>
                  </a:cubicBezTo>
                  <a:cubicBezTo>
                    <a:pt x="5165" y="3366"/>
                    <a:pt x="5181" y="3413"/>
                    <a:pt x="5181" y="3444"/>
                  </a:cubicBezTo>
                  <a:cubicBezTo>
                    <a:pt x="5181" y="3506"/>
                    <a:pt x="5165" y="3568"/>
                    <a:pt x="5118" y="3599"/>
                  </a:cubicBezTo>
                  <a:cubicBezTo>
                    <a:pt x="5072" y="3646"/>
                    <a:pt x="5010" y="3677"/>
                    <a:pt x="4932" y="3677"/>
                  </a:cubicBezTo>
                  <a:cubicBezTo>
                    <a:pt x="4886" y="3677"/>
                    <a:pt x="4855" y="3661"/>
                    <a:pt x="4808" y="3646"/>
                  </a:cubicBezTo>
                  <a:lnTo>
                    <a:pt x="4793" y="3630"/>
                  </a:lnTo>
                  <a:cubicBezTo>
                    <a:pt x="4762" y="3522"/>
                    <a:pt x="4762" y="3397"/>
                    <a:pt x="4839" y="3320"/>
                  </a:cubicBezTo>
                  <a:lnTo>
                    <a:pt x="4855" y="3289"/>
                  </a:lnTo>
                  <a:lnTo>
                    <a:pt x="4870" y="3289"/>
                  </a:lnTo>
                  <a:cubicBezTo>
                    <a:pt x="4917" y="3279"/>
                    <a:pt x="4957" y="3273"/>
                    <a:pt x="4991" y="3273"/>
                  </a:cubicBezTo>
                  <a:close/>
                  <a:moveTo>
                    <a:pt x="3804" y="3474"/>
                  </a:moveTo>
                  <a:cubicBezTo>
                    <a:pt x="3844" y="3474"/>
                    <a:pt x="3881" y="3484"/>
                    <a:pt x="3909" y="3506"/>
                  </a:cubicBezTo>
                  <a:lnTo>
                    <a:pt x="3924" y="3553"/>
                  </a:lnTo>
                  <a:cubicBezTo>
                    <a:pt x="3924" y="3661"/>
                    <a:pt x="3878" y="3754"/>
                    <a:pt x="3831" y="3832"/>
                  </a:cubicBezTo>
                  <a:lnTo>
                    <a:pt x="3800" y="3863"/>
                  </a:lnTo>
                  <a:lnTo>
                    <a:pt x="3692" y="3863"/>
                  </a:lnTo>
                  <a:cubicBezTo>
                    <a:pt x="3645" y="3863"/>
                    <a:pt x="3614" y="3832"/>
                    <a:pt x="3599" y="3816"/>
                  </a:cubicBezTo>
                  <a:cubicBezTo>
                    <a:pt x="3552" y="3801"/>
                    <a:pt x="3537" y="3754"/>
                    <a:pt x="3537" y="3723"/>
                  </a:cubicBezTo>
                  <a:cubicBezTo>
                    <a:pt x="3537" y="3661"/>
                    <a:pt x="3552" y="3599"/>
                    <a:pt x="3599" y="3568"/>
                  </a:cubicBezTo>
                  <a:cubicBezTo>
                    <a:pt x="3649" y="3508"/>
                    <a:pt x="3731" y="3474"/>
                    <a:pt x="3804" y="3474"/>
                  </a:cubicBezTo>
                  <a:close/>
                  <a:moveTo>
                    <a:pt x="6051" y="2731"/>
                  </a:moveTo>
                  <a:cubicBezTo>
                    <a:pt x="6075" y="2731"/>
                    <a:pt x="6101" y="2736"/>
                    <a:pt x="6127" y="2746"/>
                  </a:cubicBezTo>
                  <a:cubicBezTo>
                    <a:pt x="6173" y="2746"/>
                    <a:pt x="6747" y="3118"/>
                    <a:pt x="7259" y="3646"/>
                  </a:cubicBezTo>
                  <a:cubicBezTo>
                    <a:pt x="7321" y="3708"/>
                    <a:pt x="7321" y="3801"/>
                    <a:pt x="7259" y="3863"/>
                  </a:cubicBezTo>
                  <a:cubicBezTo>
                    <a:pt x="7243" y="3878"/>
                    <a:pt x="7197" y="3894"/>
                    <a:pt x="7166" y="3894"/>
                  </a:cubicBezTo>
                  <a:cubicBezTo>
                    <a:pt x="7119" y="3894"/>
                    <a:pt x="7088" y="3894"/>
                    <a:pt x="7057" y="3863"/>
                  </a:cubicBezTo>
                  <a:cubicBezTo>
                    <a:pt x="6576" y="3351"/>
                    <a:pt x="6003" y="3010"/>
                    <a:pt x="6003" y="3010"/>
                  </a:cubicBezTo>
                  <a:cubicBezTo>
                    <a:pt x="5940" y="2948"/>
                    <a:pt x="5925" y="2870"/>
                    <a:pt x="5940" y="2793"/>
                  </a:cubicBezTo>
                  <a:cubicBezTo>
                    <a:pt x="5961" y="2751"/>
                    <a:pt x="6003" y="2731"/>
                    <a:pt x="6051" y="2731"/>
                  </a:cubicBezTo>
                  <a:close/>
                  <a:moveTo>
                    <a:pt x="5150" y="3971"/>
                  </a:moveTo>
                  <a:lnTo>
                    <a:pt x="5150" y="4018"/>
                  </a:lnTo>
                  <a:cubicBezTo>
                    <a:pt x="5159" y="4008"/>
                    <a:pt x="5172" y="4005"/>
                    <a:pt x="5185" y="4005"/>
                  </a:cubicBezTo>
                  <a:cubicBezTo>
                    <a:pt x="5216" y="4005"/>
                    <a:pt x="5252" y="4023"/>
                    <a:pt x="5274" y="4033"/>
                  </a:cubicBezTo>
                  <a:lnTo>
                    <a:pt x="5320" y="4064"/>
                  </a:lnTo>
                  <a:cubicBezTo>
                    <a:pt x="5351" y="4126"/>
                    <a:pt x="5336" y="4204"/>
                    <a:pt x="5274" y="4266"/>
                  </a:cubicBezTo>
                  <a:cubicBezTo>
                    <a:pt x="5243" y="4297"/>
                    <a:pt x="5181" y="4328"/>
                    <a:pt x="5150" y="4328"/>
                  </a:cubicBezTo>
                  <a:cubicBezTo>
                    <a:pt x="5103" y="4328"/>
                    <a:pt x="5087" y="4328"/>
                    <a:pt x="5072" y="4297"/>
                  </a:cubicBezTo>
                  <a:cubicBezTo>
                    <a:pt x="5010" y="4266"/>
                    <a:pt x="4963" y="4188"/>
                    <a:pt x="4994" y="4111"/>
                  </a:cubicBezTo>
                  <a:cubicBezTo>
                    <a:pt x="5010" y="4033"/>
                    <a:pt x="5072" y="3971"/>
                    <a:pt x="5150" y="3971"/>
                  </a:cubicBezTo>
                  <a:close/>
                  <a:moveTo>
                    <a:pt x="2187" y="3987"/>
                  </a:moveTo>
                  <a:cubicBezTo>
                    <a:pt x="2218" y="3987"/>
                    <a:pt x="2249" y="4018"/>
                    <a:pt x="2296" y="4018"/>
                  </a:cubicBezTo>
                  <a:lnTo>
                    <a:pt x="2311" y="4018"/>
                  </a:lnTo>
                  <a:lnTo>
                    <a:pt x="2327" y="4033"/>
                  </a:lnTo>
                  <a:cubicBezTo>
                    <a:pt x="2373" y="4095"/>
                    <a:pt x="2389" y="4173"/>
                    <a:pt x="2358" y="4251"/>
                  </a:cubicBezTo>
                  <a:cubicBezTo>
                    <a:pt x="2311" y="4297"/>
                    <a:pt x="2249" y="4344"/>
                    <a:pt x="2203" y="4359"/>
                  </a:cubicBezTo>
                  <a:cubicBezTo>
                    <a:pt x="2203" y="4367"/>
                    <a:pt x="2195" y="4371"/>
                    <a:pt x="2187" y="4371"/>
                  </a:cubicBezTo>
                  <a:cubicBezTo>
                    <a:pt x="2179" y="4371"/>
                    <a:pt x="2172" y="4367"/>
                    <a:pt x="2172" y="4359"/>
                  </a:cubicBezTo>
                  <a:cubicBezTo>
                    <a:pt x="2094" y="4359"/>
                    <a:pt x="2032" y="4313"/>
                    <a:pt x="2001" y="4235"/>
                  </a:cubicBezTo>
                  <a:cubicBezTo>
                    <a:pt x="1955" y="4188"/>
                    <a:pt x="1986" y="4126"/>
                    <a:pt x="2017" y="4064"/>
                  </a:cubicBezTo>
                  <a:cubicBezTo>
                    <a:pt x="2063" y="4018"/>
                    <a:pt x="2110" y="3987"/>
                    <a:pt x="2187" y="3987"/>
                  </a:cubicBezTo>
                  <a:close/>
                  <a:moveTo>
                    <a:pt x="8423" y="5357"/>
                  </a:moveTo>
                  <a:cubicBezTo>
                    <a:pt x="8453" y="5357"/>
                    <a:pt x="8480" y="5361"/>
                    <a:pt x="8500" y="5367"/>
                  </a:cubicBezTo>
                  <a:cubicBezTo>
                    <a:pt x="8577" y="5429"/>
                    <a:pt x="8593" y="5476"/>
                    <a:pt x="8562" y="5553"/>
                  </a:cubicBezTo>
                  <a:cubicBezTo>
                    <a:pt x="8515" y="5615"/>
                    <a:pt x="8469" y="5662"/>
                    <a:pt x="8422" y="5662"/>
                  </a:cubicBezTo>
                  <a:lnTo>
                    <a:pt x="8407" y="5662"/>
                  </a:lnTo>
                  <a:cubicBezTo>
                    <a:pt x="8344" y="5646"/>
                    <a:pt x="8298" y="5584"/>
                    <a:pt x="8298" y="5507"/>
                  </a:cubicBezTo>
                  <a:cubicBezTo>
                    <a:pt x="8298" y="5491"/>
                    <a:pt x="8329" y="5460"/>
                    <a:pt x="8329" y="5445"/>
                  </a:cubicBezTo>
                  <a:lnTo>
                    <a:pt x="8298" y="5383"/>
                  </a:lnTo>
                  <a:cubicBezTo>
                    <a:pt x="8334" y="5365"/>
                    <a:pt x="8381" y="5357"/>
                    <a:pt x="8423" y="5357"/>
                  </a:cubicBezTo>
                  <a:close/>
                  <a:moveTo>
                    <a:pt x="4234" y="4064"/>
                  </a:moveTo>
                  <a:cubicBezTo>
                    <a:pt x="4312" y="4064"/>
                    <a:pt x="4390" y="4126"/>
                    <a:pt x="4390" y="4204"/>
                  </a:cubicBezTo>
                  <a:lnTo>
                    <a:pt x="4452" y="4762"/>
                  </a:lnTo>
                  <a:cubicBezTo>
                    <a:pt x="4467" y="4793"/>
                    <a:pt x="4498" y="4809"/>
                    <a:pt x="4529" y="4824"/>
                  </a:cubicBezTo>
                  <a:cubicBezTo>
                    <a:pt x="4731" y="4809"/>
                    <a:pt x="4932" y="4793"/>
                    <a:pt x="5118" y="4762"/>
                  </a:cubicBezTo>
                  <a:cubicBezTo>
                    <a:pt x="5196" y="4762"/>
                    <a:pt x="5274" y="4824"/>
                    <a:pt x="5274" y="4902"/>
                  </a:cubicBezTo>
                  <a:cubicBezTo>
                    <a:pt x="5274" y="4979"/>
                    <a:pt x="5227" y="5057"/>
                    <a:pt x="5150" y="5057"/>
                  </a:cubicBezTo>
                  <a:cubicBezTo>
                    <a:pt x="5072" y="5057"/>
                    <a:pt x="4994" y="5073"/>
                    <a:pt x="4917" y="5073"/>
                  </a:cubicBezTo>
                  <a:cubicBezTo>
                    <a:pt x="5010" y="5150"/>
                    <a:pt x="5118" y="5228"/>
                    <a:pt x="5243" y="5290"/>
                  </a:cubicBezTo>
                  <a:cubicBezTo>
                    <a:pt x="5320" y="5336"/>
                    <a:pt x="5336" y="5414"/>
                    <a:pt x="5305" y="5491"/>
                  </a:cubicBezTo>
                  <a:cubicBezTo>
                    <a:pt x="5274" y="5538"/>
                    <a:pt x="5243" y="5569"/>
                    <a:pt x="5181" y="5569"/>
                  </a:cubicBezTo>
                  <a:cubicBezTo>
                    <a:pt x="5150" y="5569"/>
                    <a:pt x="5118" y="5569"/>
                    <a:pt x="5103" y="5538"/>
                  </a:cubicBezTo>
                  <a:cubicBezTo>
                    <a:pt x="4886" y="5429"/>
                    <a:pt x="4700" y="5290"/>
                    <a:pt x="4498" y="5150"/>
                  </a:cubicBezTo>
                  <a:lnTo>
                    <a:pt x="4498" y="5150"/>
                  </a:lnTo>
                  <a:lnTo>
                    <a:pt x="4560" y="5615"/>
                  </a:lnTo>
                  <a:cubicBezTo>
                    <a:pt x="4560" y="5693"/>
                    <a:pt x="4498" y="5770"/>
                    <a:pt x="4421" y="5770"/>
                  </a:cubicBezTo>
                  <a:lnTo>
                    <a:pt x="4405" y="5770"/>
                  </a:lnTo>
                  <a:cubicBezTo>
                    <a:pt x="4343" y="5770"/>
                    <a:pt x="4265" y="5724"/>
                    <a:pt x="4265" y="5646"/>
                  </a:cubicBezTo>
                  <a:lnTo>
                    <a:pt x="4219" y="5119"/>
                  </a:lnTo>
                  <a:cubicBezTo>
                    <a:pt x="3986" y="5135"/>
                    <a:pt x="3769" y="5150"/>
                    <a:pt x="3537" y="5150"/>
                  </a:cubicBezTo>
                  <a:cubicBezTo>
                    <a:pt x="3459" y="5150"/>
                    <a:pt x="3397" y="5104"/>
                    <a:pt x="3397" y="5026"/>
                  </a:cubicBezTo>
                  <a:cubicBezTo>
                    <a:pt x="3397" y="4948"/>
                    <a:pt x="3459" y="4871"/>
                    <a:pt x="3537" y="4871"/>
                  </a:cubicBezTo>
                  <a:cubicBezTo>
                    <a:pt x="3707" y="4840"/>
                    <a:pt x="3909" y="4840"/>
                    <a:pt x="4095" y="4824"/>
                  </a:cubicBezTo>
                  <a:cubicBezTo>
                    <a:pt x="3878" y="4669"/>
                    <a:pt x="3692" y="4514"/>
                    <a:pt x="3521" y="4344"/>
                  </a:cubicBezTo>
                  <a:cubicBezTo>
                    <a:pt x="3459" y="4282"/>
                    <a:pt x="3459" y="4188"/>
                    <a:pt x="3521" y="4126"/>
                  </a:cubicBezTo>
                  <a:cubicBezTo>
                    <a:pt x="3544" y="4095"/>
                    <a:pt x="3583" y="4080"/>
                    <a:pt x="3622" y="4080"/>
                  </a:cubicBezTo>
                  <a:cubicBezTo>
                    <a:pt x="3661" y="4080"/>
                    <a:pt x="3699" y="4095"/>
                    <a:pt x="3723" y="4126"/>
                  </a:cubicBezTo>
                  <a:cubicBezTo>
                    <a:pt x="3862" y="4266"/>
                    <a:pt x="4002" y="4375"/>
                    <a:pt x="4157" y="4499"/>
                  </a:cubicBezTo>
                  <a:lnTo>
                    <a:pt x="4110" y="4219"/>
                  </a:lnTo>
                  <a:cubicBezTo>
                    <a:pt x="4095" y="4142"/>
                    <a:pt x="4157" y="4064"/>
                    <a:pt x="4234" y="4064"/>
                  </a:cubicBezTo>
                  <a:close/>
                  <a:moveTo>
                    <a:pt x="1393" y="6131"/>
                  </a:moveTo>
                  <a:cubicBezTo>
                    <a:pt x="1431" y="6131"/>
                    <a:pt x="1465" y="6140"/>
                    <a:pt x="1489" y="6158"/>
                  </a:cubicBezTo>
                  <a:lnTo>
                    <a:pt x="1520" y="6189"/>
                  </a:lnTo>
                  <a:cubicBezTo>
                    <a:pt x="1551" y="6267"/>
                    <a:pt x="1551" y="6344"/>
                    <a:pt x="1520" y="6422"/>
                  </a:cubicBezTo>
                  <a:cubicBezTo>
                    <a:pt x="1474" y="6499"/>
                    <a:pt x="1427" y="6530"/>
                    <a:pt x="1350" y="6530"/>
                  </a:cubicBezTo>
                  <a:cubicBezTo>
                    <a:pt x="1272" y="6530"/>
                    <a:pt x="1195" y="6468"/>
                    <a:pt x="1164" y="6391"/>
                  </a:cubicBezTo>
                  <a:cubicBezTo>
                    <a:pt x="1148" y="6313"/>
                    <a:pt x="1164" y="6236"/>
                    <a:pt x="1210" y="6189"/>
                  </a:cubicBezTo>
                  <a:cubicBezTo>
                    <a:pt x="1266" y="6152"/>
                    <a:pt x="1334" y="6131"/>
                    <a:pt x="1393" y="6131"/>
                  </a:cubicBezTo>
                  <a:close/>
                  <a:moveTo>
                    <a:pt x="4064" y="6468"/>
                  </a:moveTo>
                  <a:cubicBezTo>
                    <a:pt x="4157" y="6468"/>
                    <a:pt x="4250" y="6515"/>
                    <a:pt x="4312" y="6592"/>
                  </a:cubicBezTo>
                  <a:cubicBezTo>
                    <a:pt x="4374" y="6670"/>
                    <a:pt x="4390" y="6810"/>
                    <a:pt x="4312" y="6903"/>
                  </a:cubicBezTo>
                  <a:lnTo>
                    <a:pt x="4296" y="6918"/>
                  </a:lnTo>
                  <a:lnTo>
                    <a:pt x="4265" y="6918"/>
                  </a:lnTo>
                  <a:cubicBezTo>
                    <a:pt x="4110" y="6903"/>
                    <a:pt x="3986" y="6779"/>
                    <a:pt x="3909" y="6654"/>
                  </a:cubicBezTo>
                  <a:cubicBezTo>
                    <a:pt x="3878" y="6623"/>
                    <a:pt x="3878" y="6608"/>
                    <a:pt x="3878" y="6561"/>
                  </a:cubicBezTo>
                  <a:cubicBezTo>
                    <a:pt x="3878" y="6530"/>
                    <a:pt x="3909" y="6484"/>
                    <a:pt x="3940" y="6484"/>
                  </a:cubicBezTo>
                  <a:cubicBezTo>
                    <a:pt x="3955" y="6468"/>
                    <a:pt x="4017" y="6468"/>
                    <a:pt x="4064" y="6468"/>
                  </a:cubicBezTo>
                  <a:close/>
                  <a:moveTo>
                    <a:pt x="2966" y="6618"/>
                  </a:moveTo>
                  <a:cubicBezTo>
                    <a:pt x="3037" y="6618"/>
                    <a:pt x="3105" y="6638"/>
                    <a:pt x="3164" y="6686"/>
                  </a:cubicBezTo>
                  <a:cubicBezTo>
                    <a:pt x="3257" y="6748"/>
                    <a:pt x="3288" y="6856"/>
                    <a:pt x="3242" y="6949"/>
                  </a:cubicBezTo>
                  <a:lnTo>
                    <a:pt x="3226" y="6996"/>
                  </a:lnTo>
                  <a:lnTo>
                    <a:pt x="3180" y="6996"/>
                  </a:lnTo>
                  <a:cubicBezTo>
                    <a:pt x="3102" y="6996"/>
                    <a:pt x="3009" y="6980"/>
                    <a:pt x="2947" y="6918"/>
                  </a:cubicBezTo>
                  <a:cubicBezTo>
                    <a:pt x="2870" y="6856"/>
                    <a:pt x="2823" y="6763"/>
                    <a:pt x="2854" y="6670"/>
                  </a:cubicBezTo>
                  <a:lnTo>
                    <a:pt x="2854" y="6623"/>
                  </a:lnTo>
                  <a:lnTo>
                    <a:pt x="2901" y="6623"/>
                  </a:lnTo>
                  <a:cubicBezTo>
                    <a:pt x="2923" y="6620"/>
                    <a:pt x="2945" y="6618"/>
                    <a:pt x="2966" y="6618"/>
                  </a:cubicBezTo>
                  <a:close/>
                  <a:moveTo>
                    <a:pt x="9007" y="6073"/>
                  </a:moveTo>
                  <a:cubicBezTo>
                    <a:pt x="9050" y="6073"/>
                    <a:pt x="9093" y="6098"/>
                    <a:pt x="9120" y="6143"/>
                  </a:cubicBezTo>
                  <a:cubicBezTo>
                    <a:pt x="9135" y="6158"/>
                    <a:pt x="9601" y="6934"/>
                    <a:pt x="9818" y="7818"/>
                  </a:cubicBezTo>
                  <a:cubicBezTo>
                    <a:pt x="9833" y="7895"/>
                    <a:pt x="9802" y="7973"/>
                    <a:pt x="9725" y="7988"/>
                  </a:cubicBezTo>
                  <a:lnTo>
                    <a:pt x="9678" y="7988"/>
                  </a:lnTo>
                  <a:cubicBezTo>
                    <a:pt x="9616" y="7988"/>
                    <a:pt x="9570" y="7926"/>
                    <a:pt x="9539" y="7864"/>
                  </a:cubicBezTo>
                  <a:cubicBezTo>
                    <a:pt x="9353" y="7042"/>
                    <a:pt x="8887" y="6282"/>
                    <a:pt x="8887" y="6282"/>
                  </a:cubicBezTo>
                  <a:cubicBezTo>
                    <a:pt x="8841" y="6205"/>
                    <a:pt x="8856" y="6112"/>
                    <a:pt x="8918" y="6112"/>
                  </a:cubicBezTo>
                  <a:cubicBezTo>
                    <a:pt x="8944" y="6086"/>
                    <a:pt x="8976" y="6073"/>
                    <a:pt x="9007" y="6073"/>
                  </a:cubicBezTo>
                  <a:close/>
                  <a:moveTo>
                    <a:pt x="8948" y="8040"/>
                  </a:moveTo>
                  <a:cubicBezTo>
                    <a:pt x="9007" y="8040"/>
                    <a:pt x="9060" y="8064"/>
                    <a:pt x="9089" y="8112"/>
                  </a:cubicBezTo>
                  <a:cubicBezTo>
                    <a:pt x="9135" y="8159"/>
                    <a:pt x="9135" y="8205"/>
                    <a:pt x="9135" y="8252"/>
                  </a:cubicBezTo>
                  <a:cubicBezTo>
                    <a:pt x="9135" y="8299"/>
                    <a:pt x="9120" y="8361"/>
                    <a:pt x="9073" y="8376"/>
                  </a:cubicBezTo>
                  <a:cubicBezTo>
                    <a:pt x="9042" y="8392"/>
                    <a:pt x="8996" y="8407"/>
                    <a:pt x="8965" y="8407"/>
                  </a:cubicBezTo>
                  <a:cubicBezTo>
                    <a:pt x="8903" y="8407"/>
                    <a:pt x="8825" y="8376"/>
                    <a:pt x="8794" y="8330"/>
                  </a:cubicBezTo>
                  <a:cubicBezTo>
                    <a:pt x="8732" y="8283"/>
                    <a:pt x="8717" y="8221"/>
                    <a:pt x="8748" y="8159"/>
                  </a:cubicBezTo>
                  <a:cubicBezTo>
                    <a:pt x="8748" y="8112"/>
                    <a:pt x="8794" y="8081"/>
                    <a:pt x="8841" y="8066"/>
                  </a:cubicBezTo>
                  <a:cubicBezTo>
                    <a:pt x="8876" y="8048"/>
                    <a:pt x="8913" y="8040"/>
                    <a:pt x="8948" y="8040"/>
                  </a:cubicBezTo>
                  <a:close/>
                  <a:moveTo>
                    <a:pt x="9873" y="8327"/>
                  </a:moveTo>
                  <a:cubicBezTo>
                    <a:pt x="9942" y="8327"/>
                    <a:pt x="10002" y="8384"/>
                    <a:pt x="9989" y="8454"/>
                  </a:cubicBezTo>
                  <a:cubicBezTo>
                    <a:pt x="10004" y="8485"/>
                    <a:pt x="10128" y="9353"/>
                    <a:pt x="10113" y="9818"/>
                  </a:cubicBezTo>
                  <a:cubicBezTo>
                    <a:pt x="10113" y="9912"/>
                    <a:pt x="10051" y="9958"/>
                    <a:pt x="9973" y="9958"/>
                  </a:cubicBezTo>
                  <a:cubicBezTo>
                    <a:pt x="9895" y="9958"/>
                    <a:pt x="9833" y="9880"/>
                    <a:pt x="9833" y="9803"/>
                  </a:cubicBezTo>
                  <a:cubicBezTo>
                    <a:pt x="9880" y="9369"/>
                    <a:pt x="9740" y="8485"/>
                    <a:pt x="9740" y="8485"/>
                  </a:cubicBezTo>
                  <a:cubicBezTo>
                    <a:pt x="9709" y="8407"/>
                    <a:pt x="9771" y="8361"/>
                    <a:pt x="9849" y="8330"/>
                  </a:cubicBezTo>
                  <a:cubicBezTo>
                    <a:pt x="9857" y="8328"/>
                    <a:pt x="9865" y="8327"/>
                    <a:pt x="9873" y="8327"/>
                  </a:cubicBezTo>
                  <a:close/>
                  <a:moveTo>
                    <a:pt x="9151" y="9412"/>
                  </a:moveTo>
                  <a:cubicBezTo>
                    <a:pt x="9224" y="9412"/>
                    <a:pt x="9312" y="9458"/>
                    <a:pt x="9353" y="9539"/>
                  </a:cubicBezTo>
                  <a:cubicBezTo>
                    <a:pt x="9384" y="9617"/>
                    <a:pt x="9384" y="9694"/>
                    <a:pt x="9384" y="9772"/>
                  </a:cubicBezTo>
                  <a:cubicBezTo>
                    <a:pt x="9384" y="9927"/>
                    <a:pt x="9368" y="10098"/>
                    <a:pt x="9306" y="10253"/>
                  </a:cubicBezTo>
                  <a:lnTo>
                    <a:pt x="9291" y="10299"/>
                  </a:lnTo>
                  <a:lnTo>
                    <a:pt x="9244" y="10299"/>
                  </a:lnTo>
                  <a:cubicBezTo>
                    <a:pt x="9135" y="10299"/>
                    <a:pt x="9073" y="10160"/>
                    <a:pt x="9073" y="10020"/>
                  </a:cubicBezTo>
                  <a:cubicBezTo>
                    <a:pt x="9058" y="9849"/>
                    <a:pt x="9073" y="9648"/>
                    <a:pt x="9073" y="9477"/>
                  </a:cubicBezTo>
                  <a:lnTo>
                    <a:pt x="9073" y="9446"/>
                  </a:lnTo>
                  <a:lnTo>
                    <a:pt x="9120" y="9415"/>
                  </a:lnTo>
                  <a:cubicBezTo>
                    <a:pt x="9130" y="9413"/>
                    <a:pt x="9140" y="9412"/>
                    <a:pt x="9151" y="9412"/>
                  </a:cubicBezTo>
                  <a:close/>
                  <a:moveTo>
                    <a:pt x="4777" y="11556"/>
                  </a:moveTo>
                  <a:lnTo>
                    <a:pt x="4839" y="11618"/>
                  </a:lnTo>
                  <a:lnTo>
                    <a:pt x="4886" y="11618"/>
                  </a:lnTo>
                  <a:cubicBezTo>
                    <a:pt x="4917" y="11602"/>
                    <a:pt x="4944" y="11594"/>
                    <a:pt x="4967" y="11594"/>
                  </a:cubicBezTo>
                  <a:cubicBezTo>
                    <a:pt x="4991" y="11594"/>
                    <a:pt x="5010" y="11602"/>
                    <a:pt x="5025" y="11618"/>
                  </a:cubicBezTo>
                  <a:cubicBezTo>
                    <a:pt x="5118" y="11649"/>
                    <a:pt x="5150" y="11742"/>
                    <a:pt x="5087" y="11881"/>
                  </a:cubicBezTo>
                  <a:lnTo>
                    <a:pt x="5087" y="11897"/>
                  </a:lnTo>
                  <a:lnTo>
                    <a:pt x="5072" y="11897"/>
                  </a:lnTo>
                  <a:cubicBezTo>
                    <a:pt x="5041" y="11928"/>
                    <a:pt x="5010" y="11928"/>
                    <a:pt x="4963" y="11928"/>
                  </a:cubicBezTo>
                  <a:cubicBezTo>
                    <a:pt x="4917" y="11928"/>
                    <a:pt x="4855" y="11897"/>
                    <a:pt x="4793" y="11866"/>
                  </a:cubicBezTo>
                  <a:cubicBezTo>
                    <a:pt x="4715" y="11804"/>
                    <a:pt x="4700" y="11695"/>
                    <a:pt x="4731" y="11618"/>
                  </a:cubicBezTo>
                  <a:lnTo>
                    <a:pt x="4777" y="11556"/>
                  </a:lnTo>
                  <a:close/>
                  <a:moveTo>
                    <a:pt x="10066" y="10470"/>
                  </a:moveTo>
                  <a:cubicBezTo>
                    <a:pt x="10144" y="10470"/>
                    <a:pt x="10221" y="10532"/>
                    <a:pt x="10206" y="10578"/>
                  </a:cubicBezTo>
                  <a:cubicBezTo>
                    <a:pt x="10206" y="10625"/>
                    <a:pt x="10206" y="11587"/>
                    <a:pt x="10113" y="11959"/>
                  </a:cubicBezTo>
                  <a:cubicBezTo>
                    <a:pt x="10082" y="12036"/>
                    <a:pt x="10020" y="12083"/>
                    <a:pt x="9973" y="12083"/>
                  </a:cubicBezTo>
                  <a:lnTo>
                    <a:pt x="9926" y="12083"/>
                  </a:lnTo>
                  <a:cubicBezTo>
                    <a:pt x="9849" y="12052"/>
                    <a:pt x="9818" y="11974"/>
                    <a:pt x="9833" y="11897"/>
                  </a:cubicBezTo>
                  <a:cubicBezTo>
                    <a:pt x="9911" y="11633"/>
                    <a:pt x="9926" y="10873"/>
                    <a:pt x="9926" y="10609"/>
                  </a:cubicBezTo>
                  <a:cubicBezTo>
                    <a:pt x="9926" y="10532"/>
                    <a:pt x="9989" y="10470"/>
                    <a:pt x="10066" y="10470"/>
                  </a:cubicBezTo>
                  <a:close/>
                  <a:moveTo>
                    <a:pt x="8854" y="13236"/>
                  </a:moveTo>
                  <a:cubicBezTo>
                    <a:pt x="8870" y="13236"/>
                    <a:pt x="8886" y="13239"/>
                    <a:pt x="8903" y="13246"/>
                  </a:cubicBezTo>
                  <a:cubicBezTo>
                    <a:pt x="8980" y="13262"/>
                    <a:pt x="9027" y="13339"/>
                    <a:pt x="8996" y="13417"/>
                  </a:cubicBezTo>
                  <a:cubicBezTo>
                    <a:pt x="8825" y="13975"/>
                    <a:pt x="8407" y="14518"/>
                    <a:pt x="8376" y="14533"/>
                  </a:cubicBezTo>
                  <a:cubicBezTo>
                    <a:pt x="8344" y="14580"/>
                    <a:pt x="8298" y="14595"/>
                    <a:pt x="8267" y="14595"/>
                  </a:cubicBezTo>
                  <a:cubicBezTo>
                    <a:pt x="8220" y="14595"/>
                    <a:pt x="8189" y="14580"/>
                    <a:pt x="8174" y="14564"/>
                  </a:cubicBezTo>
                  <a:cubicBezTo>
                    <a:pt x="8112" y="14502"/>
                    <a:pt x="8096" y="14425"/>
                    <a:pt x="8174" y="14363"/>
                  </a:cubicBezTo>
                  <a:cubicBezTo>
                    <a:pt x="8174" y="14363"/>
                    <a:pt x="8577" y="13866"/>
                    <a:pt x="8732" y="13339"/>
                  </a:cubicBezTo>
                  <a:cubicBezTo>
                    <a:pt x="8744" y="13278"/>
                    <a:pt x="8795" y="13236"/>
                    <a:pt x="8854" y="13236"/>
                  </a:cubicBezTo>
                  <a:close/>
                  <a:moveTo>
                    <a:pt x="6856" y="15883"/>
                  </a:moveTo>
                  <a:cubicBezTo>
                    <a:pt x="6949" y="15883"/>
                    <a:pt x="7011" y="15914"/>
                    <a:pt x="7042" y="15991"/>
                  </a:cubicBezTo>
                  <a:cubicBezTo>
                    <a:pt x="7057" y="16053"/>
                    <a:pt x="7057" y="16131"/>
                    <a:pt x="7026" y="16193"/>
                  </a:cubicBezTo>
                  <a:cubicBezTo>
                    <a:pt x="6980" y="16239"/>
                    <a:pt x="6933" y="16286"/>
                    <a:pt x="6856" y="16286"/>
                  </a:cubicBezTo>
                  <a:lnTo>
                    <a:pt x="6794" y="16286"/>
                  </a:lnTo>
                  <a:cubicBezTo>
                    <a:pt x="6731" y="16270"/>
                    <a:pt x="6700" y="16224"/>
                    <a:pt x="6669" y="16193"/>
                  </a:cubicBezTo>
                  <a:cubicBezTo>
                    <a:pt x="6638" y="16146"/>
                    <a:pt x="6638" y="16069"/>
                    <a:pt x="6654" y="15991"/>
                  </a:cubicBezTo>
                  <a:cubicBezTo>
                    <a:pt x="6669" y="15914"/>
                    <a:pt x="6747" y="15883"/>
                    <a:pt x="6856" y="15883"/>
                  </a:cubicBezTo>
                  <a:close/>
                  <a:moveTo>
                    <a:pt x="9106" y="14685"/>
                  </a:moveTo>
                  <a:cubicBezTo>
                    <a:pt x="9115" y="14685"/>
                    <a:pt x="9125" y="14686"/>
                    <a:pt x="9135" y="14688"/>
                  </a:cubicBezTo>
                  <a:cubicBezTo>
                    <a:pt x="9213" y="14719"/>
                    <a:pt x="9260" y="14797"/>
                    <a:pt x="9229" y="14875"/>
                  </a:cubicBezTo>
                  <a:cubicBezTo>
                    <a:pt x="9073" y="15448"/>
                    <a:pt x="8189" y="16581"/>
                    <a:pt x="8143" y="16612"/>
                  </a:cubicBezTo>
                  <a:cubicBezTo>
                    <a:pt x="8112" y="16658"/>
                    <a:pt x="8065" y="16674"/>
                    <a:pt x="8034" y="16674"/>
                  </a:cubicBezTo>
                  <a:cubicBezTo>
                    <a:pt x="7988" y="16674"/>
                    <a:pt x="7957" y="16658"/>
                    <a:pt x="7941" y="16627"/>
                  </a:cubicBezTo>
                  <a:cubicBezTo>
                    <a:pt x="7864" y="16581"/>
                    <a:pt x="7864" y="16503"/>
                    <a:pt x="7941" y="16441"/>
                  </a:cubicBezTo>
                  <a:cubicBezTo>
                    <a:pt x="7941" y="16441"/>
                    <a:pt x="8810" y="15309"/>
                    <a:pt x="8965" y="14797"/>
                  </a:cubicBezTo>
                  <a:cubicBezTo>
                    <a:pt x="8978" y="14729"/>
                    <a:pt x="9039" y="14685"/>
                    <a:pt x="9106" y="14685"/>
                  </a:cubicBezTo>
                  <a:close/>
                  <a:moveTo>
                    <a:pt x="4917" y="16705"/>
                  </a:moveTo>
                  <a:lnTo>
                    <a:pt x="4932" y="16751"/>
                  </a:lnTo>
                  <a:cubicBezTo>
                    <a:pt x="4963" y="16860"/>
                    <a:pt x="4932" y="16984"/>
                    <a:pt x="4839" y="17046"/>
                  </a:cubicBezTo>
                  <a:cubicBezTo>
                    <a:pt x="4777" y="17092"/>
                    <a:pt x="4684" y="17139"/>
                    <a:pt x="4576" y="17139"/>
                  </a:cubicBezTo>
                  <a:lnTo>
                    <a:pt x="4545" y="17139"/>
                  </a:lnTo>
                  <a:cubicBezTo>
                    <a:pt x="4483" y="17139"/>
                    <a:pt x="4421" y="17092"/>
                    <a:pt x="4390" y="17046"/>
                  </a:cubicBezTo>
                  <a:cubicBezTo>
                    <a:pt x="4374" y="16999"/>
                    <a:pt x="4374" y="16968"/>
                    <a:pt x="4390" y="16922"/>
                  </a:cubicBezTo>
                  <a:cubicBezTo>
                    <a:pt x="4421" y="16860"/>
                    <a:pt x="4483" y="16844"/>
                    <a:pt x="4545" y="16844"/>
                  </a:cubicBezTo>
                  <a:lnTo>
                    <a:pt x="4576" y="16844"/>
                  </a:lnTo>
                  <a:cubicBezTo>
                    <a:pt x="4638" y="16844"/>
                    <a:pt x="4684" y="16782"/>
                    <a:pt x="4684" y="16751"/>
                  </a:cubicBezTo>
                  <a:lnTo>
                    <a:pt x="4684" y="16705"/>
                  </a:lnTo>
                  <a:close/>
                  <a:moveTo>
                    <a:pt x="6421" y="17061"/>
                  </a:moveTo>
                  <a:lnTo>
                    <a:pt x="6468" y="17077"/>
                  </a:lnTo>
                  <a:cubicBezTo>
                    <a:pt x="6473" y="17082"/>
                    <a:pt x="6478" y="17084"/>
                    <a:pt x="6484" y="17084"/>
                  </a:cubicBezTo>
                  <a:cubicBezTo>
                    <a:pt x="6497" y="17084"/>
                    <a:pt x="6514" y="17077"/>
                    <a:pt x="6545" y="17077"/>
                  </a:cubicBezTo>
                  <a:cubicBezTo>
                    <a:pt x="6569" y="17069"/>
                    <a:pt x="6596" y="17065"/>
                    <a:pt x="6623" y="17065"/>
                  </a:cubicBezTo>
                  <a:cubicBezTo>
                    <a:pt x="6650" y="17065"/>
                    <a:pt x="6677" y="17069"/>
                    <a:pt x="6700" y="17077"/>
                  </a:cubicBezTo>
                  <a:cubicBezTo>
                    <a:pt x="6731" y="17092"/>
                    <a:pt x="6778" y="17139"/>
                    <a:pt x="6778" y="17201"/>
                  </a:cubicBezTo>
                  <a:cubicBezTo>
                    <a:pt x="6778" y="17248"/>
                    <a:pt x="6747" y="17310"/>
                    <a:pt x="6716" y="17341"/>
                  </a:cubicBezTo>
                  <a:cubicBezTo>
                    <a:pt x="6654" y="17372"/>
                    <a:pt x="6623" y="17387"/>
                    <a:pt x="6561" y="17387"/>
                  </a:cubicBezTo>
                  <a:cubicBezTo>
                    <a:pt x="6514" y="17387"/>
                    <a:pt x="6468" y="17387"/>
                    <a:pt x="6421" y="17372"/>
                  </a:cubicBezTo>
                  <a:lnTo>
                    <a:pt x="6406" y="17372"/>
                  </a:lnTo>
                  <a:lnTo>
                    <a:pt x="6406" y="17341"/>
                  </a:lnTo>
                  <a:cubicBezTo>
                    <a:pt x="6359" y="17279"/>
                    <a:pt x="6359" y="17170"/>
                    <a:pt x="6406" y="17092"/>
                  </a:cubicBezTo>
                  <a:lnTo>
                    <a:pt x="6421" y="17061"/>
                  </a:lnTo>
                  <a:close/>
                  <a:moveTo>
                    <a:pt x="7100" y="17617"/>
                  </a:moveTo>
                  <a:cubicBezTo>
                    <a:pt x="7112" y="17617"/>
                    <a:pt x="7123" y="17618"/>
                    <a:pt x="7135" y="17620"/>
                  </a:cubicBezTo>
                  <a:lnTo>
                    <a:pt x="7181" y="17620"/>
                  </a:lnTo>
                  <a:lnTo>
                    <a:pt x="7181" y="17666"/>
                  </a:lnTo>
                  <a:cubicBezTo>
                    <a:pt x="7197" y="17775"/>
                    <a:pt x="7212" y="17899"/>
                    <a:pt x="7166" y="17992"/>
                  </a:cubicBezTo>
                  <a:cubicBezTo>
                    <a:pt x="7119" y="18070"/>
                    <a:pt x="7026" y="18132"/>
                    <a:pt x="6949" y="18132"/>
                  </a:cubicBezTo>
                  <a:cubicBezTo>
                    <a:pt x="6902" y="18132"/>
                    <a:pt x="6871" y="18101"/>
                    <a:pt x="6825" y="18085"/>
                  </a:cubicBezTo>
                  <a:lnTo>
                    <a:pt x="6809" y="18070"/>
                  </a:lnTo>
                  <a:cubicBezTo>
                    <a:pt x="6747" y="17976"/>
                    <a:pt x="6747" y="17837"/>
                    <a:pt x="6825" y="17744"/>
                  </a:cubicBezTo>
                  <a:cubicBezTo>
                    <a:pt x="6894" y="17674"/>
                    <a:pt x="7001" y="17617"/>
                    <a:pt x="7100" y="17617"/>
                  </a:cubicBezTo>
                  <a:close/>
                  <a:moveTo>
                    <a:pt x="6440" y="18066"/>
                  </a:moveTo>
                  <a:cubicBezTo>
                    <a:pt x="6469" y="18066"/>
                    <a:pt x="6496" y="18073"/>
                    <a:pt x="6514" y="18085"/>
                  </a:cubicBezTo>
                  <a:cubicBezTo>
                    <a:pt x="6576" y="18132"/>
                    <a:pt x="6592" y="18225"/>
                    <a:pt x="6545" y="18302"/>
                  </a:cubicBezTo>
                  <a:cubicBezTo>
                    <a:pt x="6251" y="18690"/>
                    <a:pt x="5305" y="19357"/>
                    <a:pt x="5258" y="19388"/>
                  </a:cubicBezTo>
                  <a:cubicBezTo>
                    <a:pt x="5243" y="19403"/>
                    <a:pt x="5196" y="19403"/>
                    <a:pt x="5181" y="19403"/>
                  </a:cubicBezTo>
                  <a:cubicBezTo>
                    <a:pt x="5150" y="19403"/>
                    <a:pt x="5087" y="19388"/>
                    <a:pt x="5072" y="19341"/>
                  </a:cubicBezTo>
                  <a:cubicBezTo>
                    <a:pt x="5025" y="19295"/>
                    <a:pt x="5041" y="19186"/>
                    <a:pt x="5103" y="19155"/>
                  </a:cubicBezTo>
                  <a:cubicBezTo>
                    <a:pt x="5103" y="19140"/>
                    <a:pt x="6049" y="18473"/>
                    <a:pt x="6328" y="18132"/>
                  </a:cubicBezTo>
                  <a:cubicBezTo>
                    <a:pt x="6347" y="18084"/>
                    <a:pt x="6395" y="18066"/>
                    <a:pt x="6440" y="18066"/>
                  </a:cubicBezTo>
                  <a:close/>
                  <a:moveTo>
                    <a:pt x="3879" y="18417"/>
                  </a:moveTo>
                  <a:cubicBezTo>
                    <a:pt x="4100" y="18417"/>
                    <a:pt x="4296" y="18523"/>
                    <a:pt x="4405" y="18705"/>
                  </a:cubicBezTo>
                  <a:cubicBezTo>
                    <a:pt x="4421" y="18767"/>
                    <a:pt x="4452" y="18799"/>
                    <a:pt x="4452" y="18845"/>
                  </a:cubicBezTo>
                  <a:cubicBezTo>
                    <a:pt x="4467" y="19016"/>
                    <a:pt x="4374" y="19171"/>
                    <a:pt x="4157" y="19279"/>
                  </a:cubicBezTo>
                  <a:cubicBezTo>
                    <a:pt x="3831" y="19496"/>
                    <a:pt x="3397" y="19745"/>
                    <a:pt x="2916" y="19745"/>
                  </a:cubicBezTo>
                  <a:cubicBezTo>
                    <a:pt x="2854" y="19745"/>
                    <a:pt x="2792" y="19729"/>
                    <a:pt x="2746" y="19729"/>
                  </a:cubicBezTo>
                  <a:cubicBezTo>
                    <a:pt x="2513" y="19714"/>
                    <a:pt x="2280" y="19558"/>
                    <a:pt x="2296" y="19326"/>
                  </a:cubicBezTo>
                  <a:cubicBezTo>
                    <a:pt x="2296" y="19171"/>
                    <a:pt x="2404" y="19047"/>
                    <a:pt x="2528" y="18969"/>
                  </a:cubicBezTo>
                  <a:cubicBezTo>
                    <a:pt x="2870" y="18752"/>
                    <a:pt x="3257" y="18550"/>
                    <a:pt x="3692" y="18442"/>
                  </a:cubicBezTo>
                  <a:cubicBezTo>
                    <a:pt x="3755" y="18425"/>
                    <a:pt x="3818" y="18417"/>
                    <a:pt x="3879" y="18417"/>
                  </a:cubicBezTo>
                  <a:close/>
                  <a:moveTo>
                    <a:pt x="1834" y="20362"/>
                  </a:moveTo>
                  <a:cubicBezTo>
                    <a:pt x="1892" y="20362"/>
                    <a:pt x="1948" y="20402"/>
                    <a:pt x="1970" y="20458"/>
                  </a:cubicBezTo>
                  <a:cubicBezTo>
                    <a:pt x="1986" y="20536"/>
                    <a:pt x="1939" y="20613"/>
                    <a:pt x="1861" y="20644"/>
                  </a:cubicBezTo>
                  <a:cubicBezTo>
                    <a:pt x="1551" y="20768"/>
                    <a:pt x="853" y="20784"/>
                    <a:pt x="822" y="20784"/>
                  </a:cubicBezTo>
                  <a:cubicBezTo>
                    <a:pt x="745" y="20784"/>
                    <a:pt x="683" y="20722"/>
                    <a:pt x="683" y="20644"/>
                  </a:cubicBezTo>
                  <a:cubicBezTo>
                    <a:pt x="683" y="20567"/>
                    <a:pt x="745" y="20489"/>
                    <a:pt x="822" y="20489"/>
                  </a:cubicBezTo>
                  <a:cubicBezTo>
                    <a:pt x="993" y="20489"/>
                    <a:pt x="1536" y="20458"/>
                    <a:pt x="1768" y="20380"/>
                  </a:cubicBezTo>
                  <a:cubicBezTo>
                    <a:pt x="1790" y="20368"/>
                    <a:pt x="1812" y="20362"/>
                    <a:pt x="1834" y="20362"/>
                  </a:cubicBezTo>
                  <a:close/>
                  <a:moveTo>
                    <a:pt x="0" y="1"/>
                  </a:moveTo>
                  <a:lnTo>
                    <a:pt x="0" y="575"/>
                  </a:lnTo>
                  <a:cubicBezTo>
                    <a:pt x="280" y="575"/>
                    <a:pt x="590" y="575"/>
                    <a:pt x="822" y="606"/>
                  </a:cubicBezTo>
                  <a:cubicBezTo>
                    <a:pt x="900" y="621"/>
                    <a:pt x="962" y="699"/>
                    <a:pt x="931" y="776"/>
                  </a:cubicBezTo>
                  <a:cubicBezTo>
                    <a:pt x="931" y="854"/>
                    <a:pt x="853" y="885"/>
                    <a:pt x="807" y="885"/>
                  </a:cubicBezTo>
                  <a:lnTo>
                    <a:pt x="760" y="885"/>
                  </a:lnTo>
                  <a:cubicBezTo>
                    <a:pt x="574" y="854"/>
                    <a:pt x="280" y="854"/>
                    <a:pt x="0" y="854"/>
                  </a:cubicBezTo>
                  <a:lnTo>
                    <a:pt x="0" y="19729"/>
                  </a:lnTo>
                  <a:cubicBezTo>
                    <a:pt x="155" y="19807"/>
                    <a:pt x="264" y="19931"/>
                    <a:pt x="264" y="20086"/>
                  </a:cubicBezTo>
                  <a:cubicBezTo>
                    <a:pt x="264" y="20117"/>
                    <a:pt x="264" y="20163"/>
                    <a:pt x="233" y="20194"/>
                  </a:cubicBezTo>
                  <a:cubicBezTo>
                    <a:pt x="202" y="20303"/>
                    <a:pt x="109" y="20349"/>
                    <a:pt x="0" y="20380"/>
                  </a:cubicBezTo>
                  <a:lnTo>
                    <a:pt x="0" y="21327"/>
                  </a:lnTo>
                  <a:cubicBezTo>
                    <a:pt x="5894" y="21327"/>
                    <a:pt x="10671" y="16550"/>
                    <a:pt x="10671" y="10656"/>
                  </a:cubicBezTo>
                  <a:cubicBezTo>
                    <a:pt x="10671" y="4762"/>
                    <a:pt x="5894" y="1"/>
                    <a:pt x="0"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5105750" y="2233363"/>
            <a:ext cx="3158700" cy="17376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960150" y="1172537"/>
            <a:ext cx="1449900" cy="126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1290750" y="2672122"/>
            <a:ext cx="29076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 name="Google Shape;22;p5"/>
          <p:cNvSpPr txBox="1">
            <a:spLocks noGrp="1"/>
          </p:cNvSpPr>
          <p:nvPr>
            <p:ph type="subTitle" idx="2"/>
          </p:nvPr>
        </p:nvSpPr>
        <p:spPr>
          <a:xfrm>
            <a:off x="4945625" y="2672122"/>
            <a:ext cx="2907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 name="Google Shape;23;p5"/>
          <p:cNvSpPr txBox="1">
            <a:spLocks noGrp="1"/>
          </p:cNvSpPr>
          <p:nvPr>
            <p:ph type="subTitle" idx="3"/>
          </p:nvPr>
        </p:nvSpPr>
        <p:spPr>
          <a:xfrm>
            <a:off x="1290750" y="3037934"/>
            <a:ext cx="29076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subTitle" idx="4"/>
          </p:nvPr>
        </p:nvSpPr>
        <p:spPr>
          <a:xfrm>
            <a:off x="4945625" y="3037934"/>
            <a:ext cx="29076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title"/>
          </p:nvPr>
        </p:nvSpPr>
        <p:spPr>
          <a:xfrm>
            <a:off x="720000" y="55757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20000" y="55757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31" name="Google Shape;31;p7"/>
          <p:cNvSpPr txBox="1">
            <a:spLocks noGrp="1"/>
          </p:cNvSpPr>
          <p:nvPr>
            <p:ph type="body" idx="1"/>
          </p:nvPr>
        </p:nvSpPr>
        <p:spPr>
          <a:xfrm>
            <a:off x="726450" y="1988850"/>
            <a:ext cx="3354300" cy="1927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 name="Google Shape;32;p7"/>
          <p:cNvSpPr txBox="1">
            <a:spLocks noGrp="1"/>
          </p:cNvSpPr>
          <p:nvPr>
            <p:ph type="title"/>
          </p:nvPr>
        </p:nvSpPr>
        <p:spPr>
          <a:xfrm>
            <a:off x="720000" y="55757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35" name="Google Shape;35;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38" name="Google Shape;38;p9"/>
          <p:cNvSpPr txBox="1">
            <a:spLocks noGrp="1"/>
          </p:cNvSpPr>
          <p:nvPr>
            <p:ph type="subTitle" idx="1"/>
          </p:nvPr>
        </p:nvSpPr>
        <p:spPr>
          <a:xfrm>
            <a:off x="720075" y="1440442"/>
            <a:ext cx="2877300" cy="146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9" name="Google Shape;39;p9"/>
          <p:cNvSpPr txBox="1">
            <a:spLocks noGrp="1"/>
          </p:cNvSpPr>
          <p:nvPr>
            <p:ph type="subTitle" idx="2"/>
          </p:nvPr>
        </p:nvSpPr>
        <p:spPr>
          <a:xfrm>
            <a:off x="720075" y="2900655"/>
            <a:ext cx="2877300" cy="15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 name="Google Shape;40;p9"/>
          <p:cNvSpPr txBox="1">
            <a:spLocks noGrp="1"/>
          </p:cNvSpPr>
          <p:nvPr>
            <p:ph type="title"/>
          </p:nvPr>
        </p:nvSpPr>
        <p:spPr>
          <a:xfrm>
            <a:off x="720000" y="55757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43" name="Google Shape;43;p10"/>
          <p:cNvSpPr txBox="1">
            <a:spLocks noGrp="1"/>
          </p:cNvSpPr>
          <p:nvPr>
            <p:ph type="title"/>
          </p:nvPr>
        </p:nvSpPr>
        <p:spPr>
          <a:xfrm>
            <a:off x="740550" y="3910025"/>
            <a:ext cx="7662900" cy="6939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32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l="10592" t="10592" r="10592" b="10592"/>
          <a:stretch/>
        </p:blipFill>
        <p:spPr>
          <a:xfrm>
            <a:off x="0" y="0"/>
            <a:ext cx="9144000" cy="5143500"/>
          </a:xfrm>
          <a:prstGeom prst="rect">
            <a:avLst/>
          </a:prstGeom>
          <a:noFill/>
          <a:ln>
            <a:noFill/>
          </a:ln>
        </p:spPr>
      </p:pic>
      <p:sp>
        <p:nvSpPr>
          <p:cNvPr id="46" name="Google Shape;46;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 name="Google Shape;47;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 id="2147483667" r:id="rId14"/>
    <p:sldLayoutId id="2147483671" r:id="rId15"/>
    <p:sldLayoutId id="214748367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gchq.github.io/CyberChef/" TargetMode="External"/><Relationship Id="rId13" Type="http://schemas.openxmlformats.org/officeDocument/2006/relationships/hyperlink" Target="https://zi.tools/" TargetMode="External"/><Relationship Id="rId18" Type="http://schemas.openxmlformats.org/officeDocument/2006/relationships/hyperlink" Target="https://github.com/dessant/search-by-image" TargetMode="External"/><Relationship Id="rId3" Type="http://schemas.openxmlformats.org/officeDocument/2006/relationships/hyperlink" Target="https://nutrimatic.org/" TargetMode="External"/><Relationship Id="rId21" Type="http://schemas.openxmlformats.org/officeDocument/2006/relationships/hyperlink" Target="https://www.noq.solutions/" TargetMode="External"/><Relationship Id="rId7" Type="http://schemas.openxmlformats.org/officeDocument/2006/relationships/hyperlink" Target="https://www.rhymezone.com/" TargetMode="External"/><Relationship Id="rId12" Type="http://schemas.openxmlformats.org/officeDocument/2006/relationships/hyperlink" Target="https://www.qianp.com/" TargetMode="External"/><Relationship Id="rId17" Type="http://schemas.openxmlformats.org/officeDocument/2006/relationships/hyperlink" Target="https://github.com/rspeer/solvertools" TargetMode="External"/><Relationship Id="rId25" Type="http://schemas.openxmlformats.org/officeDocument/2006/relationships/image" Target="../media/image5.svg"/><Relationship Id="rId2" Type="http://schemas.openxmlformats.org/officeDocument/2006/relationships/notesSlide" Target="../notesSlides/notesSlide12.xml"/><Relationship Id="rId16" Type="http://schemas.openxmlformats.org/officeDocument/2006/relationships/hyperlink" Target="https://philippica.github.io/cipher_machine/" TargetMode="External"/><Relationship Id="rId20" Type="http://schemas.openxmlformats.org/officeDocument/2006/relationships/hyperlink" Target="https://www.musipedia.org/" TargetMode="External"/><Relationship Id="rId1" Type="http://schemas.openxmlformats.org/officeDocument/2006/relationships/slideLayout" Target="../slideLayouts/slideLayout13.xml"/><Relationship Id="rId6" Type="http://schemas.openxmlformats.org/officeDocument/2006/relationships/hyperlink" Target="https://www.visca.com/regexdict/" TargetMode="External"/><Relationship Id="rId11" Type="http://schemas.openxmlformats.org/officeDocument/2006/relationships/hyperlink" Target="https://www.dcode.fr/en" TargetMode="External"/><Relationship Id="rId24" Type="http://schemas.openxmlformats.org/officeDocument/2006/relationships/image" Target="../media/image4.png"/><Relationship Id="rId5" Type="http://schemas.openxmlformats.org/officeDocument/2006/relationships/hyperlink" Target="https://www.onelook.com/" TargetMode="External"/><Relationship Id="rId15" Type="http://schemas.openxmlformats.org/officeDocument/2006/relationships/hyperlink" Target="https://puzz.cipherpuzzles.com/tools/bblbch.htm" TargetMode="External"/><Relationship Id="rId23" Type="http://schemas.openxmlformats.org/officeDocument/2006/relationships/hyperlink" Target="https://puzzles.mit.edu/resources/haveyoutried.pdf" TargetMode="External"/><Relationship Id="rId10" Type="http://schemas.openxmlformats.org/officeDocument/2006/relationships/hyperlink" Target="https://www.quipqiup.com/" TargetMode="External"/><Relationship Id="rId19" Type="http://schemas.openxmlformats.org/officeDocument/2006/relationships/hyperlink" Target="https://www.midomi.com/" TargetMode="External"/><Relationship Id="rId4" Type="http://schemas.openxmlformats.org/officeDocument/2006/relationships/hyperlink" Target="https://www.quinapalus.com/qat.html" TargetMode="External"/><Relationship Id="rId9" Type="http://schemas.openxmlformats.org/officeDocument/2006/relationships/hyperlink" Target="https://cryptii.com/" TargetMode="External"/><Relationship Id="rId14" Type="http://schemas.openxmlformats.org/officeDocument/2006/relationships/hyperlink" Target="https://sou-yun.cn/" TargetMode="External"/><Relationship Id="rId22" Type="http://schemas.openxmlformats.org/officeDocument/2006/relationships/hyperlink" Target="https://phenomist.wordpress.com/storage/se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52"/>
        <p:cNvGrpSpPr/>
        <p:nvPr/>
      </p:nvGrpSpPr>
      <p:grpSpPr>
        <a:xfrm>
          <a:off x="0" y="0"/>
          <a:ext cx="0" cy="0"/>
          <a:chOff x="0" y="0"/>
          <a:chExt cx="0" cy="0"/>
        </a:xfrm>
      </p:grpSpPr>
      <p:sp>
        <p:nvSpPr>
          <p:cNvPr id="8753" name="Google Shape;8753;p30"/>
          <p:cNvSpPr txBox="1">
            <a:spLocks noGrp="1"/>
          </p:cNvSpPr>
          <p:nvPr>
            <p:ph type="ctrTitle"/>
          </p:nvPr>
        </p:nvSpPr>
        <p:spPr>
          <a:xfrm>
            <a:off x="0" y="316584"/>
            <a:ext cx="9144000"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SECO</a:t>
            </a:r>
            <a:r>
              <a:rPr lang="zh-CN" altLang="en-US" dirty="0"/>
              <a:t>虚拟世界</a:t>
            </a:r>
            <a:endParaRPr dirty="0"/>
          </a:p>
        </p:txBody>
      </p:sp>
      <p:grpSp>
        <p:nvGrpSpPr>
          <p:cNvPr id="9395" name="Google Shape;9395;p30"/>
          <p:cNvGrpSpPr/>
          <p:nvPr/>
        </p:nvGrpSpPr>
        <p:grpSpPr>
          <a:xfrm>
            <a:off x="4305412" y="3701431"/>
            <a:ext cx="533175" cy="533175"/>
            <a:chOff x="6953688" y="3752575"/>
            <a:chExt cx="533175" cy="533175"/>
          </a:xfrm>
        </p:grpSpPr>
        <p:sp>
          <p:nvSpPr>
            <p:cNvPr id="9396" name="Google Shape;9396;p30"/>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30"/>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30"/>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30"/>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30"/>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30"/>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30"/>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30"/>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30"/>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30"/>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30"/>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30"/>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30"/>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30"/>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30"/>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30"/>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30"/>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30"/>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30"/>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30"/>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30"/>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30"/>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30"/>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30"/>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30"/>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30"/>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30"/>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30"/>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30"/>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30"/>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30"/>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30"/>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30"/>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30"/>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30"/>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30"/>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30"/>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30"/>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30"/>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30"/>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30"/>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30"/>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30"/>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30"/>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30"/>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30"/>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30"/>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30"/>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30"/>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30"/>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30"/>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30"/>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30"/>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30"/>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30"/>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30"/>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30"/>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30"/>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30"/>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30"/>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30"/>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30"/>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30"/>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30"/>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30"/>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30"/>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30"/>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30"/>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30"/>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30"/>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30"/>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30"/>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30"/>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30"/>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30"/>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30"/>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30"/>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30"/>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30"/>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30"/>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30"/>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30"/>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30"/>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30"/>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30"/>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30"/>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30"/>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30"/>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30"/>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30"/>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30"/>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30"/>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30"/>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30"/>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30"/>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30"/>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30"/>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30"/>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30"/>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30"/>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30"/>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30"/>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30"/>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30"/>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30"/>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30"/>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30"/>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30"/>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30"/>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30"/>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30"/>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30"/>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30"/>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30"/>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30"/>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30"/>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30"/>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30"/>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30"/>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30"/>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30"/>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30"/>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30"/>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30"/>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30"/>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30"/>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30"/>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30"/>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30"/>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30"/>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30"/>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30"/>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30"/>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30"/>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30"/>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30"/>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753;p30">
            <a:extLst>
              <a:ext uri="{FF2B5EF4-FFF2-40B4-BE49-F238E27FC236}">
                <a16:creationId xmlns:a16="http://schemas.microsoft.com/office/drawing/2014/main" id="{0CE6D2AB-6C16-EEC3-530C-1255EFB05993}"/>
              </a:ext>
            </a:extLst>
          </p:cNvPr>
          <p:cNvSpPr txBox="1">
            <a:spLocks/>
          </p:cNvSpPr>
          <p:nvPr/>
        </p:nvSpPr>
        <p:spPr>
          <a:xfrm>
            <a:off x="1602300" y="1652611"/>
            <a:ext cx="5939400" cy="218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91919"/>
              </a:buClr>
              <a:buSzPts val="5200"/>
              <a:buFont typeface="Poppins"/>
              <a:buNone/>
              <a:defRPr sz="70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2pPr>
            <a:lvl3pPr marR="0" lvl="2"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3pPr>
            <a:lvl4pPr marR="0" lvl="3"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4pPr>
            <a:lvl5pPr marR="0" lvl="4"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5pPr>
            <a:lvl6pPr marR="0" lvl="5"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6pPr>
            <a:lvl7pPr marR="0" lvl="6"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7pPr>
            <a:lvl8pPr marR="0" lvl="7"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8pPr>
            <a:lvl9pPr marR="0" lvl="8"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9pPr>
          </a:lstStyle>
          <a:p>
            <a:r>
              <a:rPr lang="zh-CN" altLang="en-US" sz="4000" dirty="0"/>
              <a:t>进入前教学</a:t>
            </a:r>
          </a:p>
        </p:txBody>
      </p:sp>
      <p:grpSp>
        <p:nvGrpSpPr>
          <p:cNvPr id="3" name="Google Shape;8754;p30">
            <a:extLst>
              <a:ext uri="{FF2B5EF4-FFF2-40B4-BE49-F238E27FC236}">
                <a16:creationId xmlns:a16="http://schemas.microsoft.com/office/drawing/2014/main" id="{F27192F4-D5EA-A71B-26F5-EF3C2E9C4D5F}"/>
              </a:ext>
            </a:extLst>
          </p:cNvPr>
          <p:cNvGrpSpPr/>
          <p:nvPr/>
        </p:nvGrpSpPr>
        <p:grpSpPr>
          <a:xfrm>
            <a:off x="5918275" y="3689887"/>
            <a:ext cx="533175" cy="533175"/>
            <a:chOff x="2717238" y="3752575"/>
            <a:chExt cx="533175" cy="533175"/>
          </a:xfrm>
        </p:grpSpPr>
        <p:sp>
          <p:nvSpPr>
            <p:cNvPr id="4" name="Google Shape;8755;p30">
              <a:extLst>
                <a:ext uri="{FF2B5EF4-FFF2-40B4-BE49-F238E27FC236}">
                  <a16:creationId xmlns:a16="http://schemas.microsoft.com/office/drawing/2014/main" id="{2C2EDCB3-BB8B-C043-32F9-223C10903781}"/>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756;p30">
              <a:extLst>
                <a:ext uri="{FF2B5EF4-FFF2-40B4-BE49-F238E27FC236}">
                  <a16:creationId xmlns:a16="http://schemas.microsoft.com/office/drawing/2014/main" id="{DB5C546A-BB0B-C24E-D9C5-3EE68CE3289E}"/>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7;p30">
              <a:extLst>
                <a:ext uri="{FF2B5EF4-FFF2-40B4-BE49-F238E27FC236}">
                  <a16:creationId xmlns:a16="http://schemas.microsoft.com/office/drawing/2014/main" id="{7B81F19B-EC87-D359-8AF7-F02F14FADE6D}"/>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58;p30">
              <a:extLst>
                <a:ext uri="{FF2B5EF4-FFF2-40B4-BE49-F238E27FC236}">
                  <a16:creationId xmlns:a16="http://schemas.microsoft.com/office/drawing/2014/main" id="{9589C263-6EC3-8216-0999-339ABCF66A9E}"/>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759;p30">
              <a:extLst>
                <a:ext uri="{FF2B5EF4-FFF2-40B4-BE49-F238E27FC236}">
                  <a16:creationId xmlns:a16="http://schemas.microsoft.com/office/drawing/2014/main" id="{BCB2092D-70B2-846E-2E50-328503CDD7F4}"/>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60;p30">
              <a:extLst>
                <a:ext uri="{FF2B5EF4-FFF2-40B4-BE49-F238E27FC236}">
                  <a16:creationId xmlns:a16="http://schemas.microsoft.com/office/drawing/2014/main" id="{C64C4276-B909-ABB8-98EB-A4C8ED3DCAD5}"/>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761;p30">
              <a:extLst>
                <a:ext uri="{FF2B5EF4-FFF2-40B4-BE49-F238E27FC236}">
                  <a16:creationId xmlns:a16="http://schemas.microsoft.com/office/drawing/2014/main" id="{136D1B85-D47F-DF50-CFD6-2DDB6453D6BB}"/>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762;p30">
              <a:extLst>
                <a:ext uri="{FF2B5EF4-FFF2-40B4-BE49-F238E27FC236}">
                  <a16:creationId xmlns:a16="http://schemas.microsoft.com/office/drawing/2014/main" id="{1C7219A2-9A87-43BA-8C87-23A0B9C5F870}"/>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63;p30">
              <a:extLst>
                <a:ext uri="{FF2B5EF4-FFF2-40B4-BE49-F238E27FC236}">
                  <a16:creationId xmlns:a16="http://schemas.microsoft.com/office/drawing/2014/main" id="{2EA9027D-59E6-5ED6-0CEF-F4084BC3998A}"/>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64;p30">
              <a:extLst>
                <a:ext uri="{FF2B5EF4-FFF2-40B4-BE49-F238E27FC236}">
                  <a16:creationId xmlns:a16="http://schemas.microsoft.com/office/drawing/2014/main" id="{4C2DC669-8A58-1C3A-C10B-863E0494994D}"/>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65;p30">
              <a:extLst>
                <a:ext uri="{FF2B5EF4-FFF2-40B4-BE49-F238E27FC236}">
                  <a16:creationId xmlns:a16="http://schemas.microsoft.com/office/drawing/2014/main" id="{0B4352A6-E667-A226-4EAE-199CBFAEAE7B}"/>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766;p30">
              <a:extLst>
                <a:ext uri="{FF2B5EF4-FFF2-40B4-BE49-F238E27FC236}">
                  <a16:creationId xmlns:a16="http://schemas.microsoft.com/office/drawing/2014/main" id="{3D690BFD-1744-24CD-D118-E013480ADBF4}"/>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67;p30">
              <a:extLst>
                <a:ext uri="{FF2B5EF4-FFF2-40B4-BE49-F238E27FC236}">
                  <a16:creationId xmlns:a16="http://schemas.microsoft.com/office/drawing/2014/main" id="{C07AAEB3-63CA-9F11-4534-DDEDCEAA90C5}"/>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68;p30">
              <a:extLst>
                <a:ext uri="{FF2B5EF4-FFF2-40B4-BE49-F238E27FC236}">
                  <a16:creationId xmlns:a16="http://schemas.microsoft.com/office/drawing/2014/main" id="{EC34B01F-5C51-A3E1-5A09-C4C822D4BADE}"/>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69;p30">
              <a:extLst>
                <a:ext uri="{FF2B5EF4-FFF2-40B4-BE49-F238E27FC236}">
                  <a16:creationId xmlns:a16="http://schemas.microsoft.com/office/drawing/2014/main" id="{E5EE6321-F07B-AD1B-1FB4-E3333FAF299B}"/>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770;p30">
              <a:extLst>
                <a:ext uri="{FF2B5EF4-FFF2-40B4-BE49-F238E27FC236}">
                  <a16:creationId xmlns:a16="http://schemas.microsoft.com/office/drawing/2014/main" id="{41736AE0-F4D9-6F9A-3B2D-50E483023B54}"/>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771;p30">
              <a:extLst>
                <a:ext uri="{FF2B5EF4-FFF2-40B4-BE49-F238E27FC236}">
                  <a16:creationId xmlns:a16="http://schemas.microsoft.com/office/drawing/2014/main" id="{E92CFD55-B40C-26F3-8FC4-682D3D5FBA26}"/>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72;p30">
              <a:extLst>
                <a:ext uri="{FF2B5EF4-FFF2-40B4-BE49-F238E27FC236}">
                  <a16:creationId xmlns:a16="http://schemas.microsoft.com/office/drawing/2014/main" id="{76F50200-B4A4-6BAF-617C-A7FE0C56093D}"/>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73;p30">
              <a:extLst>
                <a:ext uri="{FF2B5EF4-FFF2-40B4-BE49-F238E27FC236}">
                  <a16:creationId xmlns:a16="http://schemas.microsoft.com/office/drawing/2014/main" id="{BCA03134-7B74-128D-A34A-9CEBA41811B6}"/>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74;p30">
              <a:extLst>
                <a:ext uri="{FF2B5EF4-FFF2-40B4-BE49-F238E27FC236}">
                  <a16:creationId xmlns:a16="http://schemas.microsoft.com/office/drawing/2014/main" id="{41FC72B2-D838-20AB-E1B9-E8BBC7F7367D}"/>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75;p30">
              <a:extLst>
                <a:ext uri="{FF2B5EF4-FFF2-40B4-BE49-F238E27FC236}">
                  <a16:creationId xmlns:a16="http://schemas.microsoft.com/office/drawing/2014/main" id="{0869D7E3-4B5A-7177-C401-91C5275AAB30}"/>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76;p30">
              <a:extLst>
                <a:ext uri="{FF2B5EF4-FFF2-40B4-BE49-F238E27FC236}">
                  <a16:creationId xmlns:a16="http://schemas.microsoft.com/office/drawing/2014/main" id="{C64FF6D8-C10D-43C7-AE8B-F6BE2CFAFB4A}"/>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77;p30">
              <a:extLst>
                <a:ext uri="{FF2B5EF4-FFF2-40B4-BE49-F238E27FC236}">
                  <a16:creationId xmlns:a16="http://schemas.microsoft.com/office/drawing/2014/main" id="{992FEEFD-389E-F2D8-2953-8A832F88858D}"/>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78;p30">
              <a:extLst>
                <a:ext uri="{FF2B5EF4-FFF2-40B4-BE49-F238E27FC236}">
                  <a16:creationId xmlns:a16="http://schemas.microsoft.com/office/drawing/2014/main" id="{ADB72915-FE6A-5EB2-CD06-2BA2C4EB55C4}"/>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79;p30">
              <a:extLst>
                <a:ext uri="{FF2B5EF4-FFF2-40B4-BE49-F238E27FC236}">
                  <a16:creationId xmlns:a16="http://schemas.microsoft.com/office/drawing/2014/main" id="{7498C63B-0469-C294-0236-15570D9F2BAC}"/>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80;p30">
              <a:extLst>
                <a:ext uri="{FF2B5EF4-FFF2-40B4-BE49-F238E27FC236}">
                  <a16:creationId xmlns:a16="http://schemas.microsoft.com/office/drawing/2014/main" id="{6055BF7F-D2E1-9751-75E0-387CE7C9D5FD}"/>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81;p30">
              <a:extLst>
                <a:ext uri="{FF2B5EF4-FFF2-40B4-BE49-F238E27FC236}">
                  <a16:creationId xmlns:a16="http://schemas.microsoft.com/office/drawing/2014/main" id="{ACAD9100-C0FE-575A-0151-B4FE9682B8A9}"/>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82;p30">
              <a:extLst>
                <a:ext uri="{FF2B5EF4-FFF2-40B4-BE49-F238E27FC236}">
                  <a16:creationId xmlns:a16="http://schemas.microsoft.com/office/drawing/2014/main" id="{AB940B29-0400-FBB0-42E7-D51DCC27FB9A}"/>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83;p30">
              <a:extLst>
                <a:ext uri="{FF2B5EF4-FFF2-40B4-BE49-F238E27FC236}">
                  <a16:creationId xmlns:a16="http://schemas.microsoft.com/office/drawing/2014/main" id="{913A33C5-C87A-92E0-4DB7-C3D7ED0CA05B}"/>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84;p30">
              <a:extLst>
                <a:ext uri="{FF2B5EF4-FFF2-40B4-BE49-F238E27FC236}">
                  <a16:creationId xmlns:a16="http://schemas.microsoft.com/office/drawing/2014/main" id="{E99B7D49-A205-AF80-60CB-FE3508DA0409}"/>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85;p30">
              <a:extLst>
                <a:ext uri="{FF2B5EF4-FFF2-40B4-BE49-F238E27FC236}">
                  <a16:creationId xmlns:a16="http://schemas.microsoft.com/office/drawing/2014/main" id="{D7685E40-B27F-6D95-E9A6-BD105BBA0F9C}"/>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86;p30">
              <a:extLst>
                <a:ext uri="{FF2B5EF4-FFF2-40B4-BE49-F238E27FC236}">
                  <a16:creationId xmlns:a16="http://schemas.microsoft.com/office/drawing/2014/main" id="{0D577C46-B9FC-223A-B918-B08C293C95E4}"/>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87;p30">
              <a:extLst>
                <a:ext uri="{FF2B5EF4-FFF2-40B4-BE49-F238E27FC236}">
                  <a16:creationId xmlns:a16="http://schemas.microsoft.com/office/drawing/2014/main" id="{A1538D77-A7BD-3B4A-CD5D-3F5B836B3E7B}"/>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8;p30">
              <a:extLst>
                <a:ext uri="{FF2B5EF4-FFF2-40B4-BE49-F238E27FC236}">
                  <a16:creationId xmlns:a16="http://schemas.microsoft.com/office/drawing/2014/main" id="{BCDB3BE8-2DEA-1EC4-5305-A07C237B1CD6}"/>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89;p30">
              <a:extLst>
                <a:ext uri="{FF2B5EF4-FFF2-40B4-BE49-F238E27FC236}">
                  <a16:creationId xmlns:a16="http://schemas.microsoft.com/office/drawing/2014/main" id="{B894B9EF-EF83-D0ED-44D9-9083A8F02D11}"/>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90;p30">
              <a:extLst>
                <a:ext uri="{FF2B5EF4-FFF2-40B4-BE49-F238E27FC236}">
                  <a16:creationId xmlns:a16="http://schemas.microsoft.com/office/drawing/2014/main" id="{CB174DC6-282F-B1C6-190D-8050C114A9C5}"/>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91;p30">
              <a:extLst>
                <a:ext uri="{FF2B5EF4-FFF2-40B4-BE49-F238E27FC236}">
                  <a16:creationId xmlns:a16="http://schemas.microsoft.com/office/drawing/2014/main" id="{838D53DD-0CF0-F7BC-E34E-31B149F327E8}"/>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92;p30">
              <a:extLst>
                <a:ext uri="{FF2B5EF4-FFF2-40B4-BE49-F238E27FC236}">
                  <a16:creationId xmlns:a16="http://schemas.microsoft.com/office/drawing/2014/main" id="{518516E2-5ABD-7F8A-0016-9A89DCE09B7E}"/>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93;p30">
              <a:extLst>
                <a:ext uri="{FF2B5EF4-FFF2-40B4-BE49-F238E27FC236}">
                  <a16:creationId xmlns:a16="http://schemas.microsoft.com/office/drawing/2014/main" id="{EDE64078-5E2F-6350-C500-9766CEE33973}"/>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94;p30">
              <a:extLst>
                <a:ext uri="{FF2B5EF4-FFF2-40B4-BE49-F238E27FC236}">
                  <a16:creationId xmlns:a16="http://schemas.microsoft.com/office/drawing/2014/main" id="{A313BBBF-0F9D-B644-8F15-3AEC19E7360C}"/>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5;p30">
              <a:extLst>
                <a:ext uri="{FF2B5EF4-FFF2-40B4-BE49-F238E27FC236}">
                  <a16:creationId xmlns:a16="http://schemas.microsoft.com/office/drawing/2014/main" id="{601665A2-1F41-3B25-E316-B25811D17F8B}"/>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96;p30">
              <a:extLst>
                <a:ext uri="{FF2B5EF4-FFF2-40B4-BE49-F238E27FC236}">
                  <a16:creationId xmlns:a16="http://schemas.microsoft.com/office/drawing/2014/main" id="{60391E25-ECAD-2E50-3F57-2E9A9439EB1E}"/>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797;p30">
              <a:extLst>
                <a:ext uri="{FF2B5EF4-FFF2-40B4-BE49-F238E27FC236}">
                  <a16:creationId xmlns:a16="http://schemas.microsoft.com/office/drawing/2014/main" id="{5BEEA1CC-AEE3-4D65-742A-655DAADDD668}"/>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798;p30">
              <a:extLst>
                <a:ext uri="{FF2B5EF4-FFF2-40B4-BE49-F238E27FC236}">
                  <a16:creationId xmlns:a16="http://schemas.microsoft.com/office/drawing/2014/main" id="{E046E326-81D4-D0CC-0548-AEF519876908}"/>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799;p30">
              <a:extLst>
                <a:ext uri="{FF2B5EF4-FFF2-40B4-BE49-F238E27FC236}">
                  <a16:creationId xmlns:a16="http://schemas.microsoft.com/office/drawing/2014/main" id="{4BA35500-D1E0-2140-2217-B882F576C733}"/>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00;p30">
              <a:extLst>
                <a:ext uri="{FF2B5EF4-FFF2-40B4-BE49-F238E27FC236}">
                  <a16:creationId xmlns:a16="http://schemas.microsoft.com/office/drawing/2014/main" id="{3B26839D-277A-7E07-C87A-D8415A52F3CF}"/>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01;p30">
              <a:extLst>
                <a:ext uri="{FF2B5EF4-FFF2-40B4-BE49-F238E27FC236}">
                  <a16:creationId xmlns:a16="http://schemas.microsoft.com/office/drawing/2014/main" id="{00E40E43-97E5-0017-E41C-AC91D96F0877}"/>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02;p30">
              <a:extLst>
                <a:ext uri="{FF2B5EF4-FFF2-40B4-BE49-F238E27FC236}">
                  <a16:creationId xmlns:a16="http://schemas.microsoft.com/office/drawing/2014/main" id="{0B4E88E3-5450-84D4-5A1C-4DDFD72DD5BA}"/>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03;p30">
              <a:extLst>
                <a:ext uri="{FF2B5EF4-FFF2-40B4-BE49-F238E27FC236}">
                  <a16:creationId xmlns:a16="http://schemas.microsoft.com/office/drawing/2014/main" id="{5A011B15-3CE7-CDF1-B651-7D6C6CE24E79}"/>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04;p30">
              <a:extLst>
                <a:ext uri="{FF2B5EF4-FFF2-40B4-BE49-F238E27FC236}">
                  <a16:creationId xmlns:a16="http://schemas.microsoft.com/office/drawing/2014/main" id="{DA6D8B5E-177C-531F-3D24-24E89FA403A5}"/>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05;p30">
              <a:extLst>
                <a:ext uri="{FF2B5EF4-FFF2-40B4-BE49-F238E27FC236}">
                  <a16:creationId xmlns:a16="http://schemas.microsoft.com/office/drawing/2014/main" id="{2BCB656A-A94C-ABCC-FFF0-BFA825BE2766}"/>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806;p30">
              <a:extLst>
                <a:ext uri="{FF2B5EF4-FFF2-40B4-BE49-F238E27FC236}">
                  <a16:creationId xmlns:a16="http://schemas.microsoft.com/office/drawing/2014/main" id="{8C3F29E8-ACF4-597A-B8C1-3A6C37E6EA9C}"/>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807;p30">
              <a:extLst>
                <a:ext uri="{FF2B5EF4-FFF2-40B4-BE49-F238E27FC236}">
                  <a16:creationId xmlns:a16="http://schemas.microsoft.com/office/drawing/2014/main" id="{0E1D96D9-B25E-F3F1-B3D3-99B7D7632AA4}"/>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808;p30">
              <a:extLst>
                <a:ext uri="{FF2B5EF4-FFF2-40B4-BE49-F238E27FC236}">
                  <a16:creationId xmlns:a16="http://schemas.microsoft.com/office/drawing/2014/main" id="{095B46EA-ECA5-20F5-5AF3-1DBE189FAE22}"/>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809;p30">
              <a:extLst>
                <a:ext uri="{FF2B5EF4-FFF2-40B4-BE49-F238E27FC236}">
                  <a16:creationId xmlns:a16="http://schemas.microsoft.com/office/drawing/2014/main" id="{3EAF73C2-8673-3A60-3097-56DD8129E389}"/>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810;p30">
              <a:extLst>
                <a:ext uri="{FF2B5EF4-FFF2-40B4-BE49-F238E27FC236}">
                  <a16:creationId xmlns:a16="http://schemas.microsoft.com/office/drawing/2014/main" id="{6D173369-80D3-31C8-88FE-90AFFF11E998}"/>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811;p30">
              <a:extLst>
                <a:ext uri="{FF2B5EF4-FFF2-40B4-BE49-F238E27FC236}">
                  <a16:creationId xmlns:a16="http://schemas.microsoft.com/office/drawing/2014/main" id="{528E3F50-969A-1A8F-67D9-F7B8167E9F53}"/>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812;p30">
              <a:extLst>
                <a:ext uri="{FF2B5EF4-FFF2-40B4-BE49-F238E27FC236}">
                  <a16:creationId xmlns:a16="http://schemas.microsoft.com/office/drawing/2014/main" id="{66AC6A82-A306-8F1B-036C-48F15E8492C3}"/>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813;p30">
              <a:extLst>
                <a:ext uri="{FF2B5EF4-FFF2-40B4-BE49-F238E27FC236}">
                  <a16:creationId xmlns:a16="http://schemas.microsoft.com/office/drawing/2014/main" id="{98639675-2C50-24CA-97B2-F16528E931FA}"/>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814;p30">
              <a:extLst>
                <a:ext uri="{FF2B5EF4-FFF2-40B4-BE49-F238E27FC236}">
                  <a16:creationId xmlns:a16="http://schemas.microsoft.com/office/drawing/2014/main" id="{DE179582-4F3A-3E51-25B0-30655983ED6F}"/>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8815;p30">
              <a:extLst>
                <a:ext uri="{FF2B5EF4-FFF2-40B4-BE49-F238E27FC236}">
                  <a16:creationId xmlns:a16="http://schemas.microsoft.com/office/drawing/2014/main" id="{BC1A0684-6E32-D3FB-1E29-B43B5E391B57}"/>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8816;p30">
              <a:extLst>
                <a:ext uri="{FF2B5EF4-FFF2-40B4-BE49-F238E27FC236}">
                  <a16:creationId xmlns:a16="http://schemas.microsoft.com/office/drawing/2014/main" id="{3DB2EA85-6947-C46E-DEFB-34F4A158909C}"/>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8817;p30">
              <a:extLst>
                <a:ext uri="{FF2B5EF4-FFF2-40B4-BE49-F238E27FC236}">
                  <a16:creationId xmlns:a16="http://schemas.microsoft.com/office/drawing/2014/main" id="{6BE70F71-C23A-15F6-CADA-945AB1036F5F}"/>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8818;p30">
              <a:extLst>
                <a:ext uri="{FF2B5EF4-FFF2-40B4-BE49-F238E27FC236}">
                  <a16:creationId xmlns:a16="http://schemas.microsoft.com/office/drawing/2014/main" id="{954BD75B-AA99-98C1-8C58-BD63D5956523}"/>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8819;p30">
              <a:extLst>
                <a:ext uri="{FF2B5EF4-FFF2-40B4-BE49-F238E27FC236}">
                  <a16:creationId xmlns:a16="http://schemas.microsoft.com/office/drawing/2014/main" id="{E28A184D-4551-BF51-093C-29D6365C562F}"/>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8820;p30">
              <a:extLst>
                <a:ext uri="{FF2B5EF4-FFF2-40B4-BE49-F238E27FC236}">
                  <a16:creationId xmlns:a16="http://schemas.microsoft.com/office/drawing/2014/main" id="{C32C55A6-1ED0-84DD-FF29-D57A51182B13}"/>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8821;p30">
              <a:extLst>
                <a:ext uri="{FF2B5EF4-FFF2-40B4-BE49-F238E27FC236}">
                  <a16:creationId xmlns:a16="http://schemas.microsoft.com/office/drawing/2014/main" id="{D4640217-7C86-390A-554F-A9CD404EF751}"/>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8822;p30">
              <a:extLst>
                <a:ext uri="{FF2B5EF4-FFF2-40B4-BE49-F238E27FC236}">
                  <a16:creationId xmlns:a16="http://schemas.microsoft.com/office/drawing/2014/main" id="{065D5FE9-5A79-3E4F-EBAE-6119919F60D9}"/>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1" name="Google Shape;9395;p30">
            <a:extLst>
              <a:ext uri="{FF2B5EF4-FFF2-40B4-BE49-F238E27FC236}">
                <a16:creationId xmlns:a16="http://schemas.microsoft.com/office/drawing/2014/main" id="{C9C1032D-054B-0935-65A1-448F690BDDAE}"/>
              </a:ext>
            </a:extLst>
          </p:cNvPr>
          <p:cNvGrpSpPr/>
          <p:nvPr/>
        </p:nvGrpSpPr>
        <p:grpSpPr>
          <a:xfrm>
            <a:off x="2692549" y="3709512"/>
            <a:ext cx="533175" cy="533175"/>
            <a:chOff x="6953688" y="3752575"/>
            <a:chExt cx="533175" cy="533175"/>
          </a:xfrm>
        </p:grpSpPr>
        <p:sp>
          <p:nvSpPr>
            <p:cNvPr id="9842" name="Google Shape;9396;p30">
              <a:extLst>
                <a:ext uri="{FF2B5EF4-FFF2-40B4-BE49-F238E27FC236}">
                  <a16:creationId xmlns:a16="http://schemas.microsoft.com/office/drawing/2014/main" id="{368FBC0C-7293-6C90-C7F7-75B1B00430C7}"/>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397;p30">
              <a:extLst>
                <a:ext uri="{FF2B5EF4-FFF2-40B4-BE49-F238E27FC236}">
                  <a16:creationId xmlns:a16="http://schemas.microsoft.com/office/drawing/2014/main" id="{4F0D49EC-7FC6-4B1E-02E3-3A10A1EFDE98}"/>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398;p30">
              <a:extLst>
                <a:ext uri="{FF2B5EF4-FFF2-40B4-BE49-F238E27FC236}">
                  <a16:creationId xmlns:a16="http://schemas.microsoft.com/office/drawing/2014/main" id="{93EB00F3-4734-1D11-D5B9-7DF6D983C199}"/>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399;p30">
              <a:extLst>
                <a:ext uri="{FF2B5EF4-FFF2-40B4-BE49-F238E27FC236}">
                  <a16:creationId xmlns:a16="http://schemas.microsoft.com/office/drawing/2014/main" id="{774926B4-1E04-A441-1DA6-990CB49130D4}"/>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400;p30">
              <a:extLst>
                <a:ext uri="{FF2B5EF4-FFF2-40B4-BE49-F238E27FC236}">
                  <a16:creationId xmlns:a16="http://schemas.microsoft.com/office/drawing/2014/main" id="{207B1401-3EE7-EC06-BCB3-8DA5EB3BC75A}"/>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401;p30">
              <a:extLst>
                <a:ext uri="{FF2B5EF4-FFF2-40B4-BE49-F238E27FC236}">
                  <a16:creationId xmlns:a16="http://schemas.microsoft.com/office/drawing/2014/main" id="{A823F64C-CA3F-CF5E-FA41-99AA43AA845C}"/>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402;p30">
              <a:extLst>
                <a:ext uri="{FF2B5EF4-FFF2-40B4-BE49-F238E27FC236}">
                  <a16:creationId xmlns:a16="http://schemas.microsoft.com/office/drawing/2014/main" id="{48795A70-25AF-1E86-AC54-C370D2053E90}"/>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403;p30">
              <a:extLst>
                <a:ext uri="{FF2B5EF4-FFF2-40B4-BE49-F238E27FC236}">
                  <a16:creationId xmlns:a16="http://schemas.microsoft.com/office/drawing/2014/main" id="{C2854DE0-CF92-07F2-65C2-F94FC95D2CCE}"/>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404;p30">
              <a:extLst>
                <a:ext uri="{FF2B5EF4-FFF2-40B4-BE49-F238E27FC236}">
                  <a16:creationId xmlns:a16="http://schemas.microsoft.com/office/drawing/2014/main" id="{B27E57A8-A61A-CB15-F081-78FE0F6F60A3}"/>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405;p30">
              <a:extLst>
                <a:ext uri="{FF2B5EF4-FFF2-40B4-BE49-F238E27FC236}">
                  <a16:creationId xmlns:a16="http://schemas.microsoft.com/office/drawing/2014/main" id="{36FAABC8-D08A-C963-6A50-E02C597D25AE}"/>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406;p30">
              <a:extLst>
                <a:ext uri="{FF2B5EF4-FFF2-40B4-BE49-F238E27FC236}">
                  <a16:creationId xmlns:a16="http://schemas.microsoft.com/office/drawing/2014/main" id="{A912A350-5C76-A8A2-FD09-4902BCAD0CAC}"/>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407;p30">
              <a:extLst>
                <a:ext uri="{FF2B5EF4-FFF2-40B4-BE49-F238E27FC236}">
                  <a16:creationId xmlns:a16="http://schemas.microsoft.com/office/drawing/2014/main" id="{9D374652-4A39-0CD8-5F3E-01B02DB3B2E6}"/>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408;p30">
              <a:extLst>
                <a:ext uri="{FF2B5EF4-FFF2-40B4-BE49-F238E27FC236}">
                  <a16:creationId xmlns:a16="http://schemas.microsoft.com/office/drawing/2014/main" id="{CB12625A-6FEC-E7E5-4AAD-97D69CBF243B}"/>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409;p30">
              <a:extLst>
                <a:ext uri="{FF2B5EF4-FFF2-40B4-BE49-F238E27FC236}">
                  <a16:creationId xmlns:a16="http://schemas.microsoft.com/office/drawing/2014/main" id="{962850B3-A3EA-9698-E5FD-168485A7CD89}"/>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9410;p30">
              <a:extLst>
                <a:ext uri="{FF2B5EF4-FFF2-40B4-BE49-F238E27FC236}">
                  <a16:creationId xmlns:a16="http://schemas.microsoft.com/office/drawing/2014/main" id="{45F7ED06-1A87-3109-29E5-93A8AF8A2F20}"/>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9411;p30">
              <a:extLst>
                <a:ext uri="{FF2B5EF4-FFF2-40B4-BE49-F238E27FC236}">
                  <a16:creationId xmlns:a16="http://schemas.microsoft.com/office/drawing/2014/main" id="{9BC9A974-482F-1BF0-34D7-D5B17C842403}"/>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9412;p30">
              <a:extLst>
                <a:ext uri="{FF2B5EF4-FFF2-40B4-BE49-F238E27FC236}">
                  <a16:creationId xmlns:a16="http://schemas.microsoft.com/office/drawing/2014/main" id="{C9F145DE-F5ED-D4DF-E022-AC1D9E6E0EE0}"/>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9413;p30">
              <a:extLst>
                <a:ext uri="{FF2B5EF4-FFF2-40B4-BE49-F238E27FC236}">
                  <a16:creationId xmlns:a16="http://schemas.microsoft.com/office/drawing/2014/main" id="{AA49BC14-0AC2-8FAD-387E-5D3DBD571076}"/>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9414;p30">
              <a:extLst>
                <a:ext uri="{FF2B5EF4-FFF2-40B4-BE49-F238E27FC236}">
                  <a16:creationId xmlns:a16="http://schemas.microsoft.com/office/drawing/2014/main" id="{895B7267-5E95-A3A0-9520-A9C92F7EB6F6}"/>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9415;p30">
              <a:extLst>
                <a:ext uri="{FF2B5EF4-FFF2-40B4-BE49-F238E27FC236}">
                  <a16:creationId xmlns:a16="http://schemas.microsoft.com/office/drawing/2014/main" id="{B3356750-EE0B-0DCD-348B-0B68C09ADB5C}"/>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9416;p30">
              <a:extLst>
                <a:ext uri="{FF2B5EF4-FFF2-40B4-BE49-F238E27FC236}">
                  <a16:creationId xmlns:a16="http://schemas.microsoft.com/office/drawing/2014/main" id="{0F67EE14-4A4F-89FB-EA2F-8A1E25E38B55}"/>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9417;p30">
              <a:extLst>
                <a:ext uri="{FF2B5EF4-FFF2-40B4-BE49-F238E27FC236}">
                  <a16:creationId xmlns:a16="http://schemas.microsoft.com/office/drawing/2014/main" id="{713E65C3-E999-7F82-4467-A7FA53571D33}"/>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9418;p30">
              <a:extLst>
                <a:ext uri="{FF2B5EF4-FFF2-40B4-BE49-F238E27FC236}">
                  <a16:creationId xmlns:a16="http://schemas.microsoft.com/office/drawing/2014/main" id="{D73D576E-2273-A6CD-DC17-958B020EB51D}"/>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9419;p30">
              <a:extLst>
                <a:ext uri="{FF2B5EF4-FFF2-40B4-BE49-F238E27FC236}">
                  <a16:creationId xmlns:a16="http://schemas.microsoft.com/office/drawing/2014/main" id="{5EAB0F16-54F3-0F92-4BC1-13474F4B7A26}"/>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9420;p30">
              <a:extLst>
                <a:ext uri="{FF2B5EF4-FFF2-40B4-BE49-F238E27FC236}">
                  <a16:creationId xmlns:a16="http://schemas.microsoft.com/office/drawing/2014/main" id="{692CDA35-9BDF-7614-A76E-06C691FBBCED}"/>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9421;p30">
              <a:extLst>
                <a:ext uri="{FF2B5EF4-FFF2-40B4-BE49-F238E27FC236}">
                  <a16:creationId xmlns:a16="http://schemas.microsoft.com/office/drawing/2014/main" id="{1E8232C3-1FA2-1021-D6AA-B75B6F6F0B6B}"/>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9422;p30">
              <a:extLst>
                <a:ext uri="{FF2B5EF4-FFF2-40B4-BE49-F238E27FC236}">
                  <a16:creationId xmlns:a16="http://schemas.microsoft.com/office/drawing/2014/main" id="{D1F2C64B-0243-8835-3676-5F07F87EDF99}"/>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9423;p30">
              <a:extLst>
                <a:ext uri="{FF2B5EF4-FFF2-40B4-BE49-F238E27FC236}">
                  <a16:creationId xmlns:a16="http://schemas.microsoft.com/office/drawing/2014/main" id="{487BAB6C-EB00-7DFE-048F-356C9C91110C}"/>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9424;p30">
              <a:extLst>
                <a:ext uri="{FF2B5EF4-FFF2-40B4-BE49-F238E27FC236}">
                  <a16:creationId xmlns:a16="http://schemas.microsoft.com/office/drawing/2014/main" id="{A4FDA92D-1B40-2DBA-35A5-916AA31D163A}"/>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9425;p30">
              <a:extLst>
                <a:ext uri="{FF2B5EF4-FFF2-40B4-BE49-F238E27FC236}">
                  <a16:creationId xmlns:a16="http://schemas.microsoft.com/office/drawing/2014/main" id="{D127924E-D4FA-83E3-003D-AD0BECD68DE1}"/>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9426;p30">
              <a:extLst>
                <a:ext uri="{FF2B5EF4-FFF2-40B4-BE49-F238E27FC236}">
                  <a16:creationId xmlns:a16="http://schemas.microsoft.com/office/drawing/2014/main" id="{274ED5B9-CABE-E1FF-B1A5-225202816C7A}"/>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9427;p30">
              <a:extLst>
                <a:ext uri="{FF2B5EF4-FFF2-40B4-BE49-F238E27FC236}">
                  <a16:creationId xmlns:a16="http://schemas.microsoft.com/office/drawing/2014/main" id="{32062129-0935-EAC6-0F65-364E212A5E86}"/>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9428;p30">
              <a:extLst>
                <a:ext uri="{FF2B5EF4-FFF2-40B4-BE49-F238E27FC236}">
                  <a16:creationId xmlns:a16="http://schemas.microsoft.com/office/drawing/2014/main" id="{3957C17F-A265-67AE-6DFB-A63BAC961A54}"/>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9429;p30">
              <a:extLst>
                <a:ext uri="{FF2B5EF4-FFF2-40B4-BE49-F238E27FC236}">
                  <a16:creationId xmlns:a16="http://schemas.microsoft.com/office/drawing/2014/main" id="{6EB693B7-B0DE-FD7F-AB9B-45C4B8C48534}"/>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9430;p30">
              <a:extLst>
                <a:ext uri="{FF2B5EF4-FFF2-40B4-BE49-F238E27FC236}">
                  <a16:creationId xmlns:a16="http://schemas.microsoft.com/office/drawing/2014/main" id="{44E7B9D7-3046-F12B-A765-FF06E50FF266}"/>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9431;p30">
              <a:extLst>
                <a:ext uri="{FF2B5EF4-FFF2-40B4-BE49-F238E27FC236}">
                  <a16:creationId xmlns:a16="http://schemas.microsoft.com/office/drawing/2014/main" id="{7020628E-ACFF-81D0-A3B5-244A73612C85}"/>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9432;p30">
              <a:extLst>
                <a:ext uri="{FF2B5EF4-FFF2-40B4-BE49-F238E27FC236}">
                  <a16:creationId xmlns:a16="http://schemas.microsoft.com/office/drawing/2014/main" id="{ADAC9B9F-0499-37AB-C63F-69D18EC9A40C}"/>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9433;p30">
              <a:extLst>
                <a:ext uri="{FF2B5EF4-FFF2-40B4-BE49-F238E27FC236}">
                  <a16:creationId xmlns:a16="http://schemas.microsoft.com/office/drawing/2014/main" id="{3CACFCC4-D2C0-FB60-3032-FA250B481533}"/>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9434;p30">
              <a:extLst>
                <a:ext uri="{FF2B5EF4-FFF2-40B4-BE49-F238E27FC236}">
                  <a16:creationId xmlns:a16="http://schemas.microsoft.com/office/drawing/2014/main" id="{E6828A46-CFDD-0EC6-4D84-DC5E2154A137}"/>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9435;p30">
              <a:extLst>
                <a:ext uri="{FF2B5EF4-FFF2-40B4-BE49-F238E27FC236}">
                  <a16:creationId xmlns:a16="http://schemas.microsoft.com/office/drawing/2014/main" id="{AB50C64B-570A-5988-773F-FCD1960DB722}"/>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9436;p30">
              <a:extLst>
                <a:ext uri="{FF2B5EF4-FFF2-40B4-BE49-F238E27FC236}">
                  <a16:creationId xmlns:a16="http://schemas.microsoft.com/office/drawing/2014/main" id="{3F888155-9BBA-5AF9-B114-0953F3F8362F}"/>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9437;p30">
              <a:extLst>
                <a:ext uri="{FF2B5EF4-FFF2-40B4-BE49-F238E27FC236}">
                  <a16:creationId xmlns:a16="http://schemas.microsoft.com/office/drawing/2014/main" id="{FA866F0E-7AB1-1D5D-BCFB-201DDB74F19D}"/>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9438;p30">
              <a:extLst>
                <a:ext uri="{FF2B5EF4-FFF2-40B4-BE49-F238E27FC236}">
                  <a16:creationId xmlns:a16="http://schemas.microsoft.com/office/drawing/2014/main" id="{D3DEFB71-3768-32B6-31D9-41C1C44EED6A}"/>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9439;p30">
              <a:extLst>
                <a:ext uri="{FF2B5EF4-FFF2-40B4-BE49-F238E27FC236}">
                  <a16:creationId xmlns:a16="http://schemas.microsoft.com/office/drawing/2014/main" id="{A5040E53-698B-E952-0532-3846202C8E44}"/>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9440;p30">
              <a:extLst>
                <a:ext uri="{FF2B5EF4-FFF2-40B4-BE49-F238E27FC236}">
                  <a16:creationId xmlns:a16="http://schemas.microsoft.com/office/drawing/2014/main" id="{11E9EE8D-9536-E104-3317-BC1E0C9B7741}"/>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9441;p30">
              <a:extLst>
                <a:ext uri="{FF2B5EF4-FFF2-40B4-BE49-F238E27FC236}">
                  <a16:creationId xmlns:a16="http://schemas.microsoft.com/office/drawing/2014/main" id="{735F4E7C-883C-422C-8BF6-482FE3A9BC5B}"/>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9442;p30">
              <a:extLst>
                <a:ext uri="{FF2B5EF4-FFF2-40B4-BE49-F238E27FC236}">
                  <a16:creationId xmlns:a16="http://schemas.microsoft.com/office/drawing/2014/main" id="{D064A56D-F629-13C2-8A71-DF38014BAAC7}"/>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9443;p30">
              <a:extLst>
                <a:ext uri="{FF2B5EF4-FFF2-40B4-BE49-F238E27FC236}">
                  <a16:creationId xmlns:a16="http://schemas.microsoft.com/office/drawing/2014/main" id="{158615C1-8CC3-EF01-4C18-9AADE42C42AC}"/>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9444;p30">
              <a:extLst>
                <a:ext uri="{FF2B5EF4-FFF2-40B4-BE49-F238E27FC236}">
                  <a16:creationId xmlns:a16="http://schemas.microsoft.com/office/drawing/2014/main" id="{61ED7A0F-7437-B5EA-2B0F-2319962CA18E}"/>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9445;p30">
              <a:extLst>
                <a:ext uri="{FF2B5EF4-FFF2-40B4-BE49-F238E27FC236}">
                  <a16:creationId xmlns:a16="http://schemas.microsoft.com/office/drawing/2014/main" id="{4B9C031D-8B04-0F47-CF61-19B9D7100EA3}"/>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9446;p30">
              <a:extLst>
                <a:ext uri="{FF2B5EF4-FFF2-40B4-BE49-F238E27FC236}">
                  <a16:creationId xmlns:a16="http://schemas.microsoft.com/office/drawing/2014/main" id="{8D23A3CB-92FC-3920-7FA7-3F5756C6C38B}"/>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9447;p30">
              <a:extLst>
                <a:ext uri="{FF2B5EF4-FFF2-40B4-BE49-F238E27FC236}">
                  <a16:creationId xmlns:a16="http://schemas.microsoft.com/office/drawing/2014/main" id="{E9AACC05-3085-1881-12C4-6967223CEABD}"/>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9448;p30">
              <a:extLst>
                <a:ext uri="{FF2B5EF4-FFF2-40B4-BE49-F238E27FC236}">
                  <a16:creationId xmlns:a16="http://schemas.microsoft.com/office/drawing/2014/main" id="{5E0E99C3-B306-A607-F6C6-2AE51078234C}"/>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9449;p30">
              <a:extLst>
                <a:ext uri="{FF2B5EF4-FFF2-40B4-BE49-F238E27FC236}">
                  <a16:creationId xmlns:a16="http://schemas.microsoft.com/office/drawing/2014/main" id="{99872563-3660-842B-C137-6D4979CBE561}"/>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9450;p30">
              <a:extLst>
                <a:ext uri="{FF2B5EF4-FFF2-40B4-BE49-F238E27FC236}">
                  <a16:creationId xmlns:a16="http://schemas.microsoft.com/office/drawing/2014/main" id="{BFE16976-D942-C81F-6A3C-F226A899C8EA}"/>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9451;p30">
              <a:extLst>
                <a:ext uri="{FF2B5EF4-FFF2-40B4-BE49-F238E27FC236}">
                  <a16:creationId xmlns:a16="http://schemas.microsoft.com/office/drawing/2014/main" id="{464F1CFC-CB0C-3DEB-497F-34B98D0F7644}"/>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9452;p30">
              <a:extLst>
                <a:ext uri="{FF2B5EF4-FFF2-40B4-BE49-F238E27FC236}">
                  <a16:creationId xmlns:a16="http://schemas.microsoft.com/office/drawing/2014/main" id="{174D171C-3BE0-0F4F-4AB9-539BE6C945F2}"/>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9453;p30">
              <a:extLst>
                <a:ext uri="{FF2B5EF4-FFF2-40B4-BE49-F238E27FC236}">
                  <a16:creationId xmlns:a16="http://schemas.microsoft.com/office/drawing/2014/main" id="{6AEC807B-EE6B-5583-4E78-EC3EE234FE46}"/>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9454;p30">
              <a:extLst>
                <a:ext uri="{FF2B5EF4-FFF2-40B4-BE49-F238E27FC236}">
                  <a16:creationId xmlns:a16="http://schemas.microsoft.com/office/drawing/2014/main" id="{582101FB-DBF2-F055-9A55-C0CE4D0E7127}"/>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9455;p30">
              <a:extLst>
                <a:ext uri="{FF2B5EF4-FFF2-40B4-BE49-F238E27FC236}">
                  <a16:creationId xmlns:a16="http://schemas.microsoft.com/office/drawing/2014/main" id="{5619BB25-5BE6-7A19-7D10-3126757D8490}"/>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9456;p30">
              <a:extLst>
                <a:ext uri="{FF2B5EF4-FFF2-40B4-BE49-F238E27FC236}">
                  <a16:creationId xmlns:a16="http://schemas.microsoft.com/office/drawing/2014/main" id="{9E32C0BC-B404-2980-72FA-0719386A5185}"/>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9457;p30">
              <a:extLst>
                <a:ext uri="{FF2B5EF4-FFF2-40B4-BE49-F238E27FC236}">
                  <a16:creationId xmlns:a16="http://schemas.microsoft.com/office/drawing/2014/main" id="{1510D556-5322-0F1F-9F70-40AA84F8113F}"/>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9458;p30">
              <a:extLst>
                <a:ext uri="{FF2B5EF4-FFF2-40B4-BE49-F238E27FC236}">
                  <a16:creationId xmlns:a16="http://schemas.microsoft.com/office/drawing/2014/main" id="{658235A6-CFED-825D-9BAE-8209B2BA72ED}"/>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459;p30">
              <a:extLst>
                <a:ext uri="{FF2B5EF4-FFF2-40B4-BE49-F238E27FC236}">
                  <a16:creationId xmlns:a16="http://schemas.microsoft.com/office/drawing/2014/main" id="{E69D6A77-A154-893C-B3D6-76A407AF7BF2}"/>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460;p30">
              <a:extLst>
                <a:ext uri="{FF2B5EF4-FFF2-40B4-BE49-F238E27FC236}">
                  <a16:creationId xmlns:a16="http://schemas.microsoft.com/office/drawing/2014/main" id="{30F04FE4-A6B8-0558-3565-027874C80EF3}"/>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461;p30">
              <a:extLst>
                <a:ext uri="{FF2B5EF4-FFF2-40B4-BE49-F238E27FC236}">
                  <a16:creationId xmlns:a16="http://schemas.microsoft.com/office/drawing/2014/main" id="{7DD29129-A49E-06A4-8282-9170C0C384A0}"/>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462;p30">
              <a:extLst>
                <a:ext uri="{FF2B5EF4-FFF2-40B4-BE49-F238E27FC236}">
                  <a16:creationId xmlns:a16="http://schemas.microsoft.com/office/drawing/2014/main" id="{F50D8592-CAAA-9C86-59E8-E00B1D9CDA8E}"/>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463;p30">
              <a:extLst>
                <a:ext uri="{FF2B5EF4-FFF2-40B4-BE49-F238E27FC236}">
                  <a16:creationId xmlns:a16="http://schemas.microsoft.com/office/drawing/2014/main" id="{F20FADAC-13D1-7CC8-8A90-349FD2410FE7}"/>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464;p30">
              <a:extLst>
                <a:ext uri="{FF2B5EF4-FFF2-40B4-BE49-F238E27FC236}">
                  <a16:creationId xmlns:a16="http://schemas.microsoft.com/office/drawing/2014/main" id="{E94A5B17-37EB-DCB6-721E-C980A5EBCA21}"/>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465;p30">
              <a:extLst>
                <a:ext uri="{FF2B5EF4-FFF2-40B4-BE49-F238E27FC236}">
                  <a16:creationId xmlns:a16="http://schemas.microsoft.com/office/drawing/2014/main" id="{EDAA606D-1829-2F2B-6467-B31DBE83B39D}"/>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466;p30">
              <a:extLst>
                <a:ext uri="{FF2B5EF4-FFF2-40B4-BE49-F238E27FC236}">
                  <a16:creationId xmlns:a16="http://schemas.microsoft.com/office/drawing/2014/main" id="{E49F467B-6434-D63B-5A99-BD7356488D53}"/>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467;p30">
              <a:extLst>
                <a:ext uri="{FF2B5EF4-FFF2-40B4-BE49-F238E27FC236}">
                  <a16:creationId xmlns:a16="http://schemas.microsoft.com/office/drawing/2014/main" id="{FF6D6C1E-936E-814D-A852-081F9DE560E8}"/>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468;p30">
              <a:extLst>
                <a:ext uri="{FF2B5EF4-FFF2-40B4-BE49-F238E27FC236}">
                  <a16:creationId xmlns:a16="http://schemas.microsoft.com/office/drawing/2014/main" id="{F474D59F-F94C-A124-60EA-69F32781AAC0}"/>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469;p30">
              <a:extLst>
                <a:ext uri="{FF2B5EF4-FFF2-40B4-BE49-F238E27FC236}">
                  <a16:creationId xmlns:a16="http://schemas.microsoft.com/office/drawing/2014/main" id="{9CC0B499-AC02-A1A2-CCB5-57FBDBE23C07}"/>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470;p30">
              <a:extLst>
                <a:ext uri="{FF2B5EF4-FFF2-40B4-BE49-F238E27FC236}">
                  <a16:creationId xmlns:a16="http://schemas.microsoft.com/office/drawing/2014/main" id="{7775C125-D91D-1914-352F-4C5AC1CE55CD}"/>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471;p30">
              <a:extLst>
                <a:ext uri="{FF2B5EF4-FFF2-40B4-BE49-F238E27FC236}">
                  <a16:creationId xmlns:a16="http://schemas.microsoft.com/office/drawing/2014/main" id="{43438F5F-0675-E807-39A3-96DF00E3D72F}"/>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472;p30">
              <a:extLst>
                <a:ext uri="{FF2B5EF4-FFF2-40B4-BE49-F238E27FC236}">
                  <a16:creationId xmlns:a16="http://schemas.microsoft.com/office/drawing/2014/main" id="{09BD471E-38D4-2677-E15A-7D0009071315}"/>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473;p30">
              <a:extLst>
                <a:ext uri="{FF2B5EF4-FFF2-40B4-BE49-F238E27FC236}">
                  <a16:creationId xmlns:a16="http://schemas.microsoft.com/office/drawing/2014/main" id="{BFBA8981-B2A2-096B-FB17-5476BBA30429}"/>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474;p30">
              <a:extLst>
                <a:ext uri="{FF2B5EF4-FFF2-40B4-BE49-F238E27FC236}">
                  <a16:creationId xmlns:a16="http://schemas.microsoft.com/office/drawing/2014/main" id="{21CF7AC3-FF0C-376E-7153-B4A5A6DB8232}"/>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475;p30">
              <a:extLst>
                <a:ext uri="{FF2B5EF4-FFF2-40B4-BE49-F238E27FC236}">
                  <a16:creationId xmlns:a16="http://schemas.microsoft.com/office/drawing/2014/main" id="{7A5FBA5F-8A7D-8557-BE1D-ED615716E6C3}"/>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476;p30">
              <a:extLst>
                <a:ext uri="{FF2B5EF4-FFF2-40B4-BE49-F238E27FC236}">
                  <a16:creationId xmlns:a16="http://schemas.microsoft.com/office/drawing/2014/main" id="{DBC3CB48-2FE2-7EC8-765E-D92E40FE8428}"/>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477;p30">
              <a:extLst>
                <a:ext uri="{FF2B5EF4-FFF2-40B4-BE49-F238E27FC236}">
                  <a16:creationId xmlns:a16="http://schemas.microsoft.com/office/drawing/2014/main" id="{17BB3700-4BA2-C4F7-8818-47643ED3262F}"/>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478;p30">
              <a:extLst>
                <a:ext uri="{FF2B5EF4-FFF2-40B4-BE49-F238E27FC236}">
                  <a16:creationId xmlns:a16="http://schemas.microsoft.com/office/drawing/2014/main" id="{1376F434-12DA-B85A-5B96-BE6FECAD4DAD}"/>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479;p30">
              <a:extLst>
                <a:ext uri="{FF2B5EF4-FFF2-40B4-BE49-F238E27FC236}">
                  <a16:creationId xmlns:a16="http://schemas.microsoft.com/office/drawing/2014/main" id="{2B80277C-D162-82D0-EA47-36894C9D5E26}"/>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480;p30">
              <a:extLst>
                <a:ext uri="{FF2B5EF4-FFF2-40B4-BE49-F238E27FC236}">
                  <a16:creationId xmlns:a16="http://schemas.microsoft.com/office/drawing/2014/main" id="{763A6D06-D593-705E-8374-56096486DFA4}"/>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481;p30">
              <a:extLst>
                <a:ext uri="{FF2B5EF4-FFF2-40B4-BE49-F238E27FC236}">
                  <a16:creationId xmlns:a16="http://schemas.microsoft.com/office/drawing/2014/main" id="{FCE73646-7883-E02D-11CD-C0AB13C7FD5B}"/>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482;p30">
              <a:extLst>
                <a:ext uri="{FF2B5EF4-FFF2-40B4-BE49-F238E27FC236}">
                  <a16:creationId xmlns:a16="http://schemas.microsoft.com/office/drawing/2014/main" id="{D9E76649-1E93-D541-A5B4-FDC3F5ED97ED}"/>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483;p30">
              <a:extLst>
                <a:ext uri="{FF2B5EF4-FFF2-40B4-BE49-F238E27FC236}">
                  <a16:creationId xmlns:a16="http://schemas.microsoft.com/office/drawing/2014/main" id="{F27BB0A5-3CB9-7F3B-896B-1090A70E3874}"/>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484;p30">
              <a:extLst>
                <a:ext uri="{FF2B5EF4-FFF2-40B4-BE49-F238E27FC236}">
                  <a16:creationId xmlns:a16="http://schemas.microsoft.com/office/drawing/2014/main" id="{5D27B017-03D5-DA1A-5724-67A1FE4B7300}"/>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485;p30">
              <a:extLst>
                <a:ext uri="{FF2B5EF4-FFF2-40B4-BE49-F238E27FC236}">
                  <a16:creationId xmlns:a16="http://schemas.microsoft.com/office/drawing/2014/main" id="{8F749A37-5700-536F-126B-D2D315C2E1EA}"/>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486;p30">
              <a:extLst>
                <a:ext uri="{FF2B5EF4-FFF2-40B4-BE49-F238E27FC236}">
                  <a16:creationId xmlns:a16="http://schemas.microsoft.com/office/drawing/2014/main" id="{5498BC41-DE17-5C34-EDD5-81733B8CD4ED}"/>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487;p30">
              <a:extLst>
                <a:ext uri="{FF2B5EF4-FFF2-40B4-BE49-F238E27FC236}">
                  <a16:creationId xmlns:a16="http://schemas.microsoft.com/office/drawing/2014/main" id="{27BF66B8-21ED-6A10-3787-237340179689}"/>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488;p30">
              <a:extLst>
                <a:ext uri="{FF2B5EF4-FFF2-40B4-BE49-F238E27FC236}">
                  <a16:creationId xmlns:a16="http://schemas.microsoft.com/office/drawing/2014/main" id="{E46F2D5E-02BE-D448-6649-9197451F39BF}"/>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489;p30">
              <a:extLst>
                <a:ext uri="{FF2B5EF4-FFF2-40B4-BE49-F238E27FC236}">
                  <a16:creationId xmlns:a16="http://schemas.microsoft.com/office/drawing/2014/main" id="{62C3915F-DD83-F499-0F67-42715A56FA0B}"/>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490;p30">
              <a:extLst>
                <a:ext uri="{FF2B5EF4-FFF2-40B4-BE49-F238E27FC236}">
                  <a16:creationId xmlns:a16="http://schemas.microsoft.com/office/drawing/2014/main" id="{FAC9B025-E2CB-CD3E-299E-7D4466475BE4}"/>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491;p30">
              <a:extLst>
                <a:ext uri="{FF2B5EF4-FFF2-40B4-BE49-F238E27FC236}">
                  <a16:creationId xmlns:a16="http://schemas.microsoft.com/office/drawing/2014/main" id="{03B8F6A5-09F9-6911-87FC-8AD38930D0C0}"/>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492;p30">
              <a:extLst>
                <a:ext uri="{FF2B5EF4-FFF2-40B4-BE49-F238E27FC236}">
                  <a16:creationId xmlns:a16="http://schemas.microsoft.com/office/drawing/2014/main" id="{34B8C5FE-E3E0-71BF-B687-1CFBF0BE1866}"/>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493;p30">
              <a:extLst>
                <a:ext uri="{FF2B5EF4-FFF2-40B4-BE49-F238E27FC236}">
                  <a16:creationId xmlns:a16="http://schemas.microsoft.com/office/drawing/2014/main" id="{7B78717A-FA3D-F658-2499-72B1B15DAFF6}"/>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494;p30">
              <a:extLst>
                <a:ext uri="{FF2B5EF4-FFF2-40B4-BE49-F238E27FC236}">
                  <a16:creationId xmlns:a16="http://schemas.microsoft.com/office/drawing/2014/main" id="{867674C1-4C3A-0091-A772-F1179EA51859}"/>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495;p30">
              <a:extLst>
                <a:ext uri="{FF2B5EF4-FFF2-40B4-BE49-F238E27FC236}">
                  <a16:creationId xmlns:a16="http://schemas.microsoft.com/office/drawing/2014/main" id="{626B9B6F-FD90-2802-EB75-31E627BD6C00}"/>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496;p30">
              <a:extLst>
                <a:ext uri="{FF2B5EF4-FFF2-40B4-BE49-F238E27FC236}">
                  <a16:creationId xmlns:a16="http://schemas.microsoft.com/office/drawing/2014/main" id="{E4BEEBFA-5FD7-2C1D-F361-3B749A706637}"/>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497;p30">
              <a:extLst>
                <a:ext uri="{FF2B5EF4-FFF2-40B4-BE49-F238E27FC236}">
                  <a16:creationId xmlns:a16="http://schemas.microsoft.com/office/drawing/2014/main" id="{DE6D13F1-54EE-096B-CC1F-B5517CE47591}"/>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498;p30">
              <a:extLst>
                <a:ext uri="{FF2B5EF4-FFF2-40B4-BE49-F238E27FC236}">
                  <a16:creationId xmlns:a16="http://schemas.microsoft.com/office/drawing/2014/main" id="{218B0016-6FBF-5CA3-E8B0-F29909B56940}"/>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499;p30">
              <a:extLst>
                <a:ext uri="{FF2B5EF4-FFF2-40B4-BE49-F238E27FC236}">
                  <a16:creationId xmlns:a16="http://schemas.microsoft.com/office/drawing/2014/main" id="{AE42F1DD-8380-03E8-873D-0F2E003D9CBD}"/>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500;p30">
              <a:extLst>
                <a:ext uri="{FF2B5EF4-FFF2-40B4-BE49-F238E27FC236}">
                  <a16:creationId xmlns:a16="http://schemas.microsoft.com/office/drawing/2014/main" id="{CEC8938E-2B87-E38A-64CC-D46080802E98}"/>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501;p30">
              <a:extLst>
                <a:ext uri="{FF2B5EF4-FFF2-40B4-BE49-F238E27FC236}">
                  <a16:creationId xmlns:a16="http://schemas.microsoft.com/office/drawing/2014/main" id="{D3DA0535-F1C6-CA37-A5BA-ABD087EFFC17}"/>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502;p30">
              <a:extLst>
                <a:ext uri="{FF2B5EF4-FFF2-40B4-BE49-F238E27FC236}">
                  <a16:creationId xmlns:a16="http://schemas.microsoft.com/office/drawing/2014/main" id="{DC2F1F6F-3772-FDC3-FF17-22A726E9344A}"/>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503;p30">
              <a:extLst>
                <a:ext uri="{FF2B5EF4-FFF2-40B4-BE49-F238E27FC236}">
                  <a16:creationId xmlns:a16="http://schemas.microsoft.com/office/drawing/2014/main" id="{5A330351-9AF8-3C60-2630-017CFB56F307}"/>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504;p30">
              <a:extLst>
                <a:ext uri="{FF2B5EF4-FFF2-40B4-BE49-F238E27FC236}">
                  <a16:creationId xmlns:a16="http://schemas.microsoft.com/office/drawing/2014/main" id="{4FC2F177-E16E-9CEA-C325-2F990659B5D6}"/>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505;p30">
              <a:extLst>
                <a:ext uri="{FF2B5EF4-FFF2-40B4-BE49-F238E27FC236}">
                  <a16:creationId xmlns:a16="http://schemas.microsoft.com/office/drawing/2014/main" id="{C01BA0DD-CB17-544C-E069-CF958CBD404C}"/>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506;p30">
              <a:extLst>
                <a:ext uri="{FF2B5EF4-FFF2-40B4-BE49-F238E27FC236}">
                  <a16:creationId xmlns:a16="http://schemas.microsoft.com/office/drawing/2014/main" id="{25B9FDA1-D233-E426-6D89-192B5C2958AB}"/>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507;p30">
              <a:extLst>
                <a:ext uri="{FF2B5EF4-FFF2-40B4-BE49-F238E27FC236}">
                  <a16:creationId xmlns:a16="http://schemas.microsoft.com/office/drawing/2014/main" id="{F2321D8D-ADBB-C63A-9B85-877B88C06F30}"/>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508;p30">
              <a:extLst>
                <a:ext uri="{FF2B5EF4-FFF2-40B4-BE49-F238E27FC236}">
                  <a16:creationId xmlns:a16="http://schemas.microsoft.com/office/drawing/2014/main" id="{49EAE57B-85AC-6B1D-44CF-60E70AF4A688}"/>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509;p30">
              <a:extLst>
                <a:ext uri="{FF2B5EF4-FFF2-40B4-BE49-F238E27FC236}">
                  <a16:creationId xmlns:a16="http://schemas.microsoft.com/office/drawing/2014/main" id="{3EC59B7B-0864-5B86-B97D-D0F6ED5BCEB5}"/>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510;p30">
              <a:extLst>
                <a:ext uri="{FF2B5EF4-FFF2-40B4-BE49-F238E27FC236}">
                  <a16:creationId xmlns:a16="http://schemas.microsoft.com/office/drawing/2014/main" id="{B20A6817-8AE5-5435-91F7-3C52D3500514}"/>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511;p30">
              <a:extLst>
                <a:ext uri="{FF2B5EF4-FFF2-40B4-BE49-F238E27FC236}">
                  <a16:creationId xmlns:a16="http://schemas.microsoft.com/office/drawing/2014/main" id="{B58E9349-77DA-63A4-C76C-014D819DAEBF}"/>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512;p30">
              <a:extLst>
                <a:ext uri="{FF2B5EF4-FFF2-40B4-BE49-F238E27FC236}">
                  <a16:creationId xmlns:a16="http://schemas.microsoft.com/office/drawing/2014/main" id="{5D16B1CE-2DE7-626B-C404-0D9821B109C1}"/>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513;p30">
              <a:extLst>
                <a:ext uri="{FF2B5EF4-FFF2-40B4-BE49-F238E27FC236}">
                  <a16:creationId xmlns:a16="http://schemas.microsoft.com/office/drawing/2014/main" id="{FC83B36B-68BA-398F-2874-CA75D3DC4861}"/>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514;p30">
              <a:extLst>
                <a:ext uri="{FF2B5EF4-FFF2-40B4-BE49-F238E27FC236}">
                  <a16:creationId xmlns:a16="http://schemas.microsoft.com/office/drawing/2014/main" id="{DAE2821D-6A06-6AD5-07E9-7942C2934BFC}"/>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515;p30">
              <a:extLst>
                <a:ext uri="{FF2B5EF4-FFF2-40B4-BE49-F238E27FC236}">
                  <a16:creationId xmlns:a16="http://schemas.microsoft.com/office/drawing/2014/main" id="{34EA4E5A-1B43-7C4D-A394-46BD51C1958D}"/>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516;p30">
              <a:extLst>
                <a:ext uri="{FF2B5EF4-FFF2-40B4-BE49-F238E27FC236}">
                  <a16:creationId xmlns:a16="http://schemas.microsoft.com/office/drawing/2014/main" id="{34468359-0A07-141F-9F2D-EE55875FEAF9}"/>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517;p30">
              <a:extLst>
                <a:ext uri="{FF2B5EF4-FFF2-40B4-BE49-F238E27FC236}">
                  <a16:creationId xmlns:a16="http://schemas.microsoft.com/office/drawing/2014/main" id="{C3BF55C8-116E-14BE-7687-A8AB43FC4097}"/>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518;p30">
              <a:extLst>
                <a:ext uri="{FF2B5EF4-FFF2-40B4-BE49-F238E27FC236}">
                  <a16:creationId xmlns:a16="http://schemas.microsoft.com/office/drawing/2014/main" id="{D4B528E8-2F5A-F586-5502-BDD497B7095A}"/>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519;p30">
              <a:extLst>
                <a:ext uri="{FF2B5EF4-FFF2-40B4-BE49-F238E27FC236}">
                  <a16:creationId xmlns:a16="http://schemas.microsoft.com/office/drawing/2014/main" id="{C8C3C365-C6C2-3D61-4794-44137B2153A3}"/>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520;p30">
              <a:extLst>
                <a:ext uri="{FF2B5EF4-FFF2-40B4-BE49-F238E27FC236}">
                  <a16:creationId xmlns:a16="http://schemas.microsoft.com/office/drawing/2014/main" id="{D8EC5901-F41E-9E67-888D-B5503CFE6A82}"/>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521;p30">
              <a:extLst>
                <a:ext uri="{FF2B5EF4-FFF2-40B4-BE49-F238E27FC236}">
                  <a16:creationId xmlns:a16="http://schemas.microsoft.com/office/drawing/2014/main" id="{A0947B3D-FA7F-A09D-8CA4-69ECBA02D623}"/>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522;p30">
              <a:extLst>
                <a:ext uri="{FF2B5EF4-FFF2-40B4-BE49-F238E27FC236}">
                  <a16:creationId xmlns:a16="http://schemas.microsoft.com/office/drawing/2014/main" id="{A92135CA-4829-E923-913B-E2148E5716D4}"/>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523;p30">
              <a:extLst>
                <a:ext uri="{FF2B5EF4-FFF2-40B4-BE49-F238E27FC236}">
                  <a16:creationId xmlns:a16="http://schemas.microsoft.com/office/drawing/2014/main" id="{BA268183-9B81-1D05-6F88-D54E7092C5BF}"/>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524;p30">
              <a:extLst>
                <a:ext uri="{FF2B5EF4-FFF2-40B4-BE49-F238E27FC236}">
                  <a16:creationId xmlns:a16="http://schemas.microsoft.com/office/drawing/2014/main" id="{9EB674F3-E07C-D272-CD32-7BF47E656201}"/>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525;p30">
              <a:extLst>
                <a:ext uri="{FF2B5EF4-FFF2-40B4-BE49-F238E27FC236}">
                  <a16:creationId xmlns:a16="http://schemas.microsoft.com/office/drawing/2014/main" id="{9F9575F8-07C8-0F32-22B7-CAD446B1942B}"/>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526;p30">
              <a:extLst>
                <a:ext uri="{FF2B5EF4-FFF2-40B4-BE49-F238E27FC236}">
                  <a16:creationId xmlns:a16="http://schemas.microsoft.com/office/drawing/2014/main" id="{F26E7BAF-AE17-5F10-446C-39163367FF58}"/>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527;p30">
              <a:extLst>
                <a:ext uri="{FF2B5EF4-FFF2-40B4-BE49-F238E27FC236}">
                  <a16:creationId xmlns:a16="http://schemas.microsoft.com/office/drawing/2014/main" id="{64607DDA-7700-BCB7-8368-FD329E8F226B}"/>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528;p30">
              <a:extLst>
                <a:ext uri="{FF2B5EF4-FFF2-40B4-BE49-F238E27FC236}">
                  <a16:creationId xmlns:a16="http://schemas.microsoft.com/office/drawing/2014/main" id="{6DF5A70B-4AA2-05D5-31FE-FB4A8C31B48B}"/>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529;p30">
              <a:extLst>
                <a:ext uri="{FF2B5EF4-FFF2-40B4-BE49-F238E27FC236}">
                  <a16:creationId xmlns:a16="http://schemas.microsoft.com/office/drawing/2014/main" id="{BB29BB37-B36B-6A86-1F65-5644B95E3C56}"/>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530;p30">
              <a:extLst>
                <a:ext uri="{FF2B5EF4-FFF2-40B4-BE49-F238E27FC236}">
                  <a16:creationId xmlns:a16="http://schemas.microsoft.com/office/drawing/2014/main" id="{79DB2D3E-4048-11FC-9BB5-94D7B4F8B99F}"/>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531;p30">
              <a:extLst>
                <a:ext uri="{FF2B5EF4-FFF2-40B4-BE49-F238E27FC236}">
                  <a16:creationId xmlns:a16="http://schemas.microsoft.com/office/drawing/2014/main" id="{9D90A8B3-7D62-1BAB-9812-2B26005267EF}"/>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29" name="Google Shape;9395;p30">
            <a:extLst>
              <a:ext uri="{FF2B5EF4-FFF2-40B4-BE49-F238E27FC236}">
                <a16:creationId xmlns:a16="http://schemas.microsoft.com/office/drawing/2014/main" id="{0A108295-2D64-42F2-AFC6-6A312A661B32}"/>
              </a:ext>
            </a:extLst>
          </p:cNvPr>
          <p:cNvGrpSpPr/>
          <p:nvPr/>
        </p:nvGrpSpPr>
        <p:grpSpPr>
          <a:xfrm>
            <a:off x="1079687" y="3695659"/>
            <a:ext cx="533175" cy="533175"/>
            <a:chOff x="6953688" y="3752575"/>
            <a:chExt cx="533175" cy="533175"/>
          </a:xfrm>
        </p:grpSpPr>
        <p:sp>
          <p:nvSpPr>
            <p:cNvPr id="9930" name="Google Shape;9396;p30">
              <a:extLst>
                <a:ext uri="{FF2B5EF4-FFF2-40B4-BE49-F238E27FC236}">
                  <a16:creationId xmlns:a16="http://schemas.microsoft.com/office/drawing/2014/main" id="{B9E9D5A7-D183-749E-D425-C03FD9DF46B9}"/>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397;p30">
              <a:extLst>
                <a:ext uri="{FF2B5EF4-FFF2-40B4-BE49-F238E27FC236}">
                  <a16:creationId xmlns:a16="http://schemas.microsoft.com/office/drawing/2014/main" id="{140E15DF-1D9D-166B-70BA-932A04A7C733}"/>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398;p30">
              <a:extLst>
                <a:ext uri="{FF2B5EF4-FFF2-40B4-BE49-F238E27FC236}">
                  <a16:creationId xmlns:a16="http://schemas.microsoft.com/office/drawing/2014/main" id="{0C4BBE5F-4AB4-3CE5-C981-891775565A5E}"/>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399;p30">
              <a:extLst>
                <a:ext uri="{FF2B5EF4-FFF2-40B4-BE49-F238E27FC236}">
                  <a16:creationId xmlns:a16="http://schemas.microsoft.com/office/drawing/2014/main" id="{4FE80E77-C61C-0776-950E-89DFCC1534B2}"/>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400;p30">
              <a:extLst>
                <a:ext uri="{FF2B5EF4-FFF2-40B4-BE49-F238E27FC236}">
                  <a16:creationId xmlns:a16="http://schemas.microsoft.com/office/drawing/2014/main" id="{ED0BBD9C-E259-2524-B202-B52F65A13BF8}"/>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401;p30">
              <a:extLst>
                <a:ext uri="{FF2B5EF4-FFF2-40B4-BE49-F238E27FC236}">
                  <a16:creationId xmlns:a16="http://schemas.microsoft.com/office/drawing/2014/main" id="{A861B4CA-04FA-1139-0CAE-81D58AFAFCE1}"/>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402;p30">
              <a:extLst>
                <a:ext uri="{FF2B5EF4-FFF2-40B4-BE49-F238E27FC236}">
                  <a16:creationId xmlns:a16="http://schemas.microsoft.com/office/drawing/2014/main" id="{4534CC1E-2682-18FC-B874-55085CEADB4E}"/>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403;p30">
              <a:extLst>
                <a:ext uri="{FF2B5EF4-FFF2-40B4-BE49-F238E27FC236}">
                  <a16:creationId xmlns:a16="http://schemas.microsoft.com/office/drawing/2014/main" id="{F643E509-05A9-B7FE-E2A6-29C67A7BA46C}"/>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404;p30">
              <a:extLst>
                <a:ext uri="{FF2B5EF4-FFF2-40B4-BE49-F238E27FC236}">
                  <a16:creationId xmlns:a16="http://schemas.microsoft.com/office/drawing/2014/main" id="{F162B0E6-0349-6BC0-E5DF-F8D90DFBB725}"/>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405;p30">
              <a:extLst>
                <a:ext uri="{FF2B5EF4-FFF2-40B4-BE49-F238E27FC236}">
                  <a16:creationId xmlns:a16="http://schemas.microsoft.com/office/drawing/2014/main" id="{BF1137CF-A8A3-BC43-B947-EA22567760BE}"/>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406;p30">
              <a:extLst>
                <a:ext uri="{FF2B5EF4-FFF2-40B4-BE49-F238E27FC236}">
                  <a16:creationId xmlns:a16="http://schemas.microsoft.com/office/drawing/2014/main" id="{2BFC90FF-7DFA-3DFC-0925-D5FC90B5521C}"/>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407;p30">
              <a:extLst>
                <a:ext uri="{FF2B5EF4-FFF2-40B4-BE49-F238E27FC236}">
                  <a16:creationId xmlns:a16="http://schemas.microsoft.com/office/drawing/2014/main" id="{3C0D97A0-0C2A-AC38-645E-8D7284FAC6D8}"/>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408;p30">
              <a:extLst>
                <a:ext uri="{FF2B5EF4-FFF2-40B4-BE49-F238E27FC236}">
                  <a16:creationId xmlns:a16="http://schemas.microsoft.com/office/drawing/2014/main" id="{9BD3A1C9-EE99-0223-C1E0-3440893753C3}"/>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409;p30">
              <a:extLst>
                <a:ext uri="{FF2B5EF4-FFF2-40B4-BE49-F238E27FC236}">
                  <a16:creationId xmlns:a16="http://schemas.microsoft.com/office/drawing/2014/main" id="{BC2C9EAC-6FE7-519F-AA5A-C6AA84A1D57B}"/>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410;p30">
              <a:extLst>
                <a:ext uri="{FF2B5EF4-FFF2-40B4-BE49-F238E27FC236}">
                  <a16:creationId xmlns:a16="http://schemas.microsoft.com/office/drawing/2014/main" id="{EF9ECCBF-0403-0324-D807-17863623503C}"/>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411;p30">
              <a:extLst>
                <a:ext uri="{FF2B5EF4-FFF2-40B4-BE49-F238E27FC236}">
                  <a16:creationId xmlns:a16="http://schemas.microsoft.com/office/drawing/2014/main" id="{EF7E882A-A8FD-756F-843B-4191DFC6E6D2}"/>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412;p30">
              <a:extLst>
                <a:ext uri="{FF2B5EF4-FFF2-40B4-BE49-F238E27FC236}">
                  <a16:creationId xmlns:a16="http://schemas.microsoft.com/office/drawing/2014/main" id="{BC814ADF-6C7F-5A43-8266-D9FB9BB77B1A}"/>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413;p30">
              <a:extLst>
                <a:ext uri="{FF2B5EF4-FFF2-40B4-BE49-F238E27FC236}">
                  <a16:creationId xmlns:a16="http://schemas.microsoft.com/office/drawing/2014/main" id="{7D8B960D-6688-0661-F2B7-40E2E558270A}"/>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414;p30">
              <a:extLst>
                <a:ext uri="{FF2B5EF4-FFF2-40B4-BE49-F238E27FC236}">
                  <a16:creationId xmlns:a16="http://schemas.microsoft.com/office/drawing/2014/main" id="{DFB05AC4-28D8-0764-BD52-373302FDE56D}"/>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415;p30">
              <a:extLst>
                <a:ext uri="{FF2B5EF4-FFF2-40B4-BE49-F238E27FC236}">
                  <a16:creationId xmlns:a16="http://schemas.microsoft.com/office/drawing/2014/main" id="{64EE3272-D88C-51F4-A7EF-4116C3D3758F}"/>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416;p30">
              <a:extLst>
                <a:ext uri="{FF2B5EF4-FFF2-40B4-BE49-F238E27FC236}">
                  <a16:creationId xmlns:a16="http://schemas.microsoft.com/office/drawing/2014/main" id="{77EA4E56-3C40-F1C8-CD17-95AFD3B8BDB4}"/>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417;p30">
              <a:extLst>
                <a:ext uri="{FF2B5EF4-FFF2-40B4-BE49-F238E27FC236}">
                  <a16:creationId xmlns:a16="http://schemas.microsoft.com/office/drawing/2014/main" id="{96BDEAA8-2920-FA6A-9BD5-F3493B2B49CC}"/>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418;p30">
              <a:extLst>
                <a:ext uri="{FF2B5EF4-FFF2-40B4-BE49-F238E27FC236}">
                  <a16:creationId xmlns:a16="http://schemas.microsoft.com/office/drawing/2014/main" id="{21812ECF-431A-895E-C9C5-90B8E8CA2451}"/>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419;p30">
              <a:extLst>
                <a:ext uri="{FF2B5EF4-FFF2-40B4-BE49-F238E27FC236}">
                  <a16:creationId xmlns:a16="http://schemas.microsoft.com/office/drawing/2014/main" id="{C74A0B2A-B6C9-B992-0F97-25F47CF238F8}"/>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420;p30">
              <a:extLst>
                <a:ext uri="{FF2B5EF4-FFF2-40B4-BE49-F238E27FC236}">
                  <a16:creationId xmlns:a16="http://schemas.microsoft.com/office/drawing/2014/main" id="{E130B634-5B6D-0E83-A242-19BCC195A13D}"/>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421;p30">
              <a:extLst>
                <a:ext uri="{FF2B5EF4-FFF2-40B4-BE49-F238E27FC236}">
                  <a16:creationId xmlns:a16="http://schemas.microsoft.com/office/drawing/2014/main" id="{5BCC1C38-6C7B-33C5-DA1C-304EB1E0524D}"/>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422;p30">
              <a:extLst>
                <a:ext uri="{FF2B5EF4-FFF2-40B4-BE49-F238E27FC236}">
                  <a16:creationId xmlns:a16="http://schemas.microsoft.com/office/drawing/2014/main" id="{3B9DEB4E-D5DA-9348-5122-E5B0338EE57F}"/>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423;p30">
              <a:extLst>
                <a:ext uri="{FF2B5EF4-FFF2-40B4-BE49-F238E27FC236}">
                  <a16:creationId xmlns:a16="http://schemas.microsoft.com/office/drawing/2014/main" id="{5249E8E9-73DE-AC98-D10E-DB21EA768CDA}"/>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424;p30">
              <a:extLst>
                <a:ext uri="{FF2B5EF4-FFF2-40B4-BE49-F238E27FC236}">
                  <a16:creationId xmlns:a16="http://schemas.microsoft.com/office/drawing/2014/main" id="{7CA87967-038E-445E-3C84-C08D2AECF2A8}"/>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425;p30">
              <a:extLst>
                <a:ext uri="{FF2B5EF4-FFF2-40B4-BE49-F238E27FC236}">
                  <a16:creationId xmlns:a16="http://schemas.microsoft.com/office/drawing/2014/main" id="{13F16CCA-E6A1-A639-0C10-8267D70D5AF2}"/>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426;p30">
              <a:extLst>
                <a:ext uri="{FF2B5EF4-FFF2-40B4-BE49-F238E27FC236}">
                  <a16:creationId xmlns:a16="http://schemas.microsoft.com/office/drawing/2014/main" id="{7E8985CF-DC3A-85B2-5394-BA043D7B01BA}"/>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427;p30">
              <a:extLst>
                <a:ext uri="{FF2B5EF4-FFF2-40B4-BE49-F238E27FC236}">
                  <a16:creationId xmlns:a16="http://schemas.microsoft.com/office/drawing/2014/main" id="{A5A96E07-1007-108F-D998-EDB19CB5213C}"/>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428;p30">
              <a:extLst>
                <a:ext uri="{FF2B5EF4-FFF2-40B4-BE49-F238E27FC236}">
                  <a16:creationId xmlns:a16="http://schemas.microsoft.com/office/drawing/2014/main" id="{57302B85-64EF-6F12-7A49-08D854CC4E5E}"/>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429;p30">
              <a:extLst>
                <a:ext uri="{FF2B5EF4-FFF2-40B4-BE49-F238E27FC236}">
                  <a16:creationId xmlns:a16="http://schemas.microsoft.com/office/drawing/2014/main" id="{55DA164F-057E-FDC8-E302-A6C7261C0E81}"/>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430;p30">
              <a:extLst>
                <a:ext uri="{FF2B5EF4-FFF2-40B4-BE49-F238E27FC236}">
                  <a16:creationId xmlns:a16="http://schemas.microsoft.com/office/drawing/2014/main" id="{B972C4A0-2F32-8B68-8D9C-5B6B4632FA41}"/>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431;p30">
              <a:extLst>
                <a:ext uri="{FF2B5EF4-FFF2-40B4-BE49-F238E27FC236}">
                  <a16:creationId xmlns:a16="http://schemas.microsoft.com/office/drawing/2014/main" id="{29C29F71-B68E-484D-FB96-4F4A0E8CB819}"/>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432;p30">
              <a:extLst>
                <a:ext uri="{FF2B5EF4-FFF2-40B4-BE49-F238E27FC236}">
                  <a16:creationId xmlns:a16="http://schemas.microsoft.com/office/drawing/2014/main" id="{6AEC833D-50BC-9173-49D0-CFAD56AADD1B}"/>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433;p30">
              <a:extLst>
                <a:ext uri="{FF2B5EF4-FFF2-40B4-BE49-F238E27FC236}">
                  <a16:creationId xmlns:a16="http://schemas.microsoft.com/office/drawing/2014/main" id="{A8F50B03-0899-21FE-DEB5-7B54EF2405BD}"/>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434;p30">
              <a:extLst>
                <a:ext uri="{FF2B5EF4-FFF2-40B4-BE49-F238E27FC236}">
                  <a16:creationId xmlns:a16="http://schemas.microsoft.com/office/drawing/2014/main" id="{AEFF2BAF-DAC6-38D8-7779-E39AEEA01507}"/>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435;p30">
              <a:extLst>
                <a:ext uri="{FF2B5EF4-FFF2-40B4-BE49-F238E27FC236}">
                  <a16:creationId xmlns:a16="http://schemas.microsoft.com/office/drawing/2014/main" id="{CCF58A80-2431-9321-C0B4-B80FDCEC29DE}"/>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436;p30">
              <a:extLst>
                <a:ext uri="{FF2B5EF4-FFF2-40B4-BE49-F238E27FC236}">
                  <a16:creationId xmlns:a16="http://schemas.microsoft.com/office/drawing/2014/main" id="{7A30D0EF-9F18-FDBD-2FA7-3E321A08DC9C}"/>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437;p30">
              <a:extLst>
                <a:ext uri="{FF2B5EF4-FFF2-40B4-BE49-F238E27FC236}">
                  <a16:creationId xmlns:a16="http://schemas.microsoft.com/office/drawing/2014/main" id="{EFEBD634-5CC1-4D2B-EF6D-0C2A598E552A}"/>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438;p30">
              <a:extLst>
                <a:ext uri="{FF2B5EF4-FFF2-40B4-BE49-F238E27FC236}">
                  <a16:creationId xmlns:a16="http://schemas.microsoft.com/office/drawing/2014/main" id="{485B3AEB-027D-388A-803E-F61B036A6DC5}"/>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439;p30">
              <a:extLst>
                <a:ext uri="{FF2B5EF4-FFF2-40B4-BE49-F238E27FC236}">
                  <a16:creationId xmlns:a16="http://schemas.microsoft.com/office/drawing/2014/main" id="{68ACCE4F-46EF-A614-553B-0EB531AB29B5}"/>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440;p30">
              <a:extLst>
                <a:ext uri="{FF2B5EF4-FFF2-40B4-BE49-F238E27FC236}">
                  <a16:creationId xmlns:a16="http://schemas.microsoft.com/office/drawing/2014/main" id="{462E1C22-050A-1118-42C8-4E301CFB180E}"/>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441;p30">
              <a:extLst>
                <a:ext uri="{FF2B5EF4-FFF2-40B4-BE49-F238E27FC236}">
                  <a16:creationId xmlns:a16="http://schemas.microsoft.com/office/drawing/2014/main" id="{D499F36B-7D3D-86BD-956C-FCC69DE8D185}"/>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442;p30">
              <a:extLst>
                <a:ext uri="{FF2B5EF4-FFF2-40B4-BE49-F238E27FC236}">
                  <a16:creationId xmlns:a16="http://schemas.microsoft.com/office/drawing/2014/main" id="{D58FBA7A-819C-94A8-348A-209425E88CA4}"/>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443;p30">
              <a:extLst>
                <a:ext uri="{FF2B5EF4-FFF2-40B4-BE49-F238E27FC236}">
                  <a16:creationId xmlns:a16="http://schemas.microsoft.com/office/drawing/2014/main" id="{5DFA75EB-CF5A-BB18-2C10-874D31CAFB5B}"/>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444;p30">
              <a:extLst>
                <a:ext uri="{FF2B5EF4-FFF2-40B4-BE49-F238E27FC236}">
                  <a16:creationId xmlns:a16="http://schemas.microsoft.com/office/drawing/2014/main" id="{A8737C4F-2584-12C2-A9FA-53359873EE17}"/>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445;p30">
              <a:extLst>
                <a:ext uri="{FF2B5EF4-FFF2-40B4-BE49-F238E27FC236}">
                  <a16:creationId xmlns:a16="http://schemas.microsoft.com/office/drawing/2014/main" id="{A11DF66B-D952-5EA6-3642-8E531FB85A72}"/>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446;p30">
              <a:extLst>
                <a:ext uri="{FF2B5EF4-FFF2-40B4-BE49-F238E27FC236}">
                  <a16:creationId xmlns:a16="http://schemas.microsoft.com/office/drawing/2014/main" id="{56C918BF-7022-35EE-6F26-57AB7EB326AE}"/>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447;p30">
              <a:extLst>
                <a:ext uri="{FF2B5EF4-FFF2-40B4-BE49-F238E27FC236}">
                  <a16:creationId xmlns:a16="http://schemas.microsoft.com/office/drawing/2014/main" id="{96ABE661-3132-71BA-B0F9-D6CEAEEEF465}"/>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448;p30">
              <a:extLst>
                <a:ext uri="{FF2B5EF4-FFF2-40B4-BE49-F238E27FC236}">
                  <a16:creationId xmlns:a16="http://schemas.microsoft.com/office/drawing/2014/main" id="{93F76BE6-E55F-38C5-9DA8-CEFF396A9944}"/>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449;p30">
              <a:extLst>
                <a:ext uri="{FF2B5EF4-FFF2-40B4-BE49-F238E27FC236}">
                  <a16:creationId xmlns:a16="http://schemas.microsoft.com/office/drawing/2014/main" id="{B1B019C6-286E-8B39-3DAD-74AB1338123D}"/>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450;p30">
              <a:extLst>
                <a:ext uri="{FF2B5EF4-FFF2-40B4-BE49-F238E27FC236}">
                  <a16:creationId xmlns:a16="http://schemas.microsoft.com/office/drawing/2014/main" id="{A5B54BCB-A6E5-45D5-0A4B-BF5B43A4ACC6}"/>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451;p30">
              <a:extLst>
                <a:ext uri="{FF2B5EF4-FFF2-40B4-BE49-F238E27FC236}">
                  <a16:creationId xmlns:a16="http://schemas.microsoft.com/office/drawing/2014/main" id="{9C7C841D-C3A0-6F16-5A52-ACFB70A6EF9A}"/>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452;p30">
              <a:extLst>
                <a:ext uri="{FF2B5EF4-FFF2-40B4-BE49-F238E27FC236}">
                  <a16:creationId xmlns:a16="http://schemas.microsoft.com/office/drawing/2014/main" id="{E64DEBFF-88C1-C1BC-DC78-86CD08528547}"/>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453;p30">
              <a:extLst>
                <a:ext uri="{FF2B5EF4-FFF2-40B4-BE49-F238E27FC236}">
                  <a16:creationId xmlns:a16="http://schemas.microsoft.com/office/drawing/2014/main" id="{751B1D6C-9D4D-DD1A-0CBD-FB9F4A81D650}"/>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454;p30">
              <a:extLst>
                <a:ext uri="{FF2B5EF4-FFF2-40B4-BE49-F238E27FC236}">
                  <a16:creationId xmlns:a16="http://schemas.microsoft.com/office/drawing/2014/main" id="{0F2C19F0-C5B4-4477-276C-961378D2B73A}"/>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455;p30">
              <a:extLst>
                <a:ext uri="{FF2B5EF4-FFF2-40B4-BE49-F238E27FC236}">
                  <a16:creationId xmlns:a16="http://schemas.microsoft.com/office/drawing/2014/main" id="{E10A1C19-82F0-D4A9-3650-2DE5E7B874F5}"/>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456;p30">
              <a:extLst>
                <a:ext uri="{FF2B5EF4-FFF2-40B4-BE49-F238E27FC236}">
                  <a16:creationId xmlns:a16="http://schemas.microsoft.com/office/drawing/2014/main" id="{02634AE5-13C4-7B89-05C5-DFDDEEF38022}"/>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457;p30">
              <a:extLst>
                <a:ext uri="{FF2B5EF4-FFF2-40B4-BE49-F238E27FC236}">
                  <a16:creationId xmlns:a16="http://schemas.microsoft.com/office/drawing/2014/main" id="{0AFD6734-EA07-F14C-0152-1ED63A3F2C20}"/>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458;p30">
              <a:extLst>
                <a:ext uri="{FF2B5EF4-FFF2-40B4-BE49-F238E27FC236}">
                  <a16:creationId xmlns:a16="http://schemas.microsoft.com/office/drawing/2014/main" id="{FEB257F8-33CF-7467-ED2B-850EE7F0FB4B}"/>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459;p30">
              <a:extLst>
                <a:ext uri="{FF2B5EF4-FFF2-40B4-BE49-F238E27FC236}">
                  <a16:creationId xmlns:a16="http://schemas.microsoft.com/office/drawing/2014/main" id="{5FC19775-4705-AE9C-191F-E0A007989230}"/>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460;p30">
              <a:extLst>
                <a:ext uri="{FF2B5EF4-FFF2-40B4-BE49-F238E27FC236}">
                  <a16:creationId xmlns:a16="http://schemas.microsoft.com/office/drawing/2014/main" id="{AAED215E-6B5B-DE04-5D55-BD03761FB926}"/>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461;p30">
              <a:extLst>
                <a:ext uri="{FF2B5EF4-FFF2-40B4-BE49-F238E27FC236}">
                  <a16:creationId xmlns:a16="http://schemas.microsoft.com/office/drawing/2014/main" id="{E7B24809-C13D-33FB-93BF-3B045B935000}"/>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462;p30">
              <a:extLst>
                <a:ext uri="{FF2B5EF4-FFF2-40B4-BE49-F238E27FC236}">
                  <a16:creationId xmlns:a16="http://schemas.microsoft.com/office/drawing/2014/main" id="{838D8150-BB88-621C-8E14-95F589786BC3}"/>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463;p30">
              <a:extLst>
                <a:ext uri="{FF2B5EF4-FFF2-40B4-BE49-F238E27FC236}">
                  <a16:creationId xmlns:a16="http://schemas.microsoft.com/office/drawing/2014/main" id="{E1C7D3A9-31CA-DD3B-33DC-743DF6762F60}"/>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464;p30">
              <a:extLst>
                <a:ext uri="{FF2B5EF4-FFF2-40B4-BE49-F238E27FC236}">
                  <a16:creationId xmlns:a16="http://schemas.microsoft.com/office/drawing/2014/main" id="{DAF86E4E-C6C9-7D03-7434-C6593E384145}"/>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465;p30">
              <a:extLst>
                <a:ext uri="{FF2B5EF4-FFF2-40B4-BE49-F238E27FC236}">
                  <a16:creationId xmlns:a16="http://schemas.microsoft.com/office/drawing/2014/main" id="{2165533B-F118-F894-8055-6037B9299647}"/>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9466;p30">
              <a:extLst>
                <a:ext uri="{FF2B5EF4-FFF2-40B4-BE49-F238E27FC236}">
                  <a16:creationId xmlns:a16="http://schemas.microsoft.com/office/drawing/2014/main" id="{3AB4568A-97FA-A1FA-625F-AC3B5405DB01}"/>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9467;p30">
              <a:extLst>
                <a:ext uri="{FF2B5EF4-FFF2-40B4-BE49-F238E27FC236}">
                  <a16:creationId xmlns:a16="http://schemas.microsoft.com/office/drawing/2014/main" id="{909AF4F4-0A7B-A136-FEBA-FAA766ADA643}"/>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9468;p30">
              <a:extLst>
                <a:ext uri="{FF2B5EF4-FFF2-40B4-BE49-F238E27FC236}">
                  <a16:creationId xmlns:a16="http://schemas.microsoft.com/office/drawing/2014/main" id="{2DD737B6-E0E6-A3BA-67C8-BA4ED908CA3A}"/>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9469;p30">
              <a:extLst>
                <a:ext uri="{FF2B5EF4-FFF2-40B4-BE49-F238E27FC236}">
                  <a16:creationId xmlns:a16="http://schemas.microsoft.com/office/drawing/2014/main" id="{D107C0A8-F6CD-3BED-4DCF-2F241304BE36}"/>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9470;p30">
              <a:extLst>
                <a:ext uri="{FF2B5EF4-FFF2-40B4-BE49-F238E27FC236}">
                  <a16:creationId xmlns:a16="http://schemas.microsoft.com/office/drawing/2014/main" id="{F10AC44A-5490-A1AB-3A20-CD8426FB99BA}"/>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9471;p30">
              <a:extLst>
                <a:ext uri="{FF2B5EF4-FFF2-40B4-BE49-F238E27FC236}">
                  <a16:creationId xmlns:a16="http://schemas.microsoft.com/office/drawing/2014/main" id="{56741BA9-8BD4-78E6-7994-CD9247E2013B}"/>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9472;p30">
              <a:extLst>
                <a:ext uri="{FF2B5EF4-FFF2-40B4-BE49-F238E27FC236}">
                  <a16:creationId xmlns:a16="http://schemas.microsoft.com/office/drawing/2014/main" id="{DAD191DB-C8AB-0CDC-9A90-EB59EC6CD621}"/>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9473;p30">
              <a:extLst>
                <a:ext uri="{FF2B5EF4-FFF2-40B4-BE49-F238E27FC236}">
                  <a16:creationId xmlns:a16="http://schemas.microsoft.com/office/drawing/2014/main" id="{9E2C793E-A3BB-B5D7-B0AC-E22B4D502E96}"/>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9474;p30">
              <a:extLst>
                <a:ext uri="{FF2B5EF4-FFF2-40B4-BE49-F238E27FC236}">
                  <a16:creationId xmlns:a16="http://schemas.microsoft.com/office/drawing/2014/main" id="{C69B2EDB-3DCB-1794-E94F-32EF8E4FE534}"/>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9475;p30">
              <a:extLst>
                <a:ext uri="{FF2B5EF4-FFF2-40B4-BE49-F238E27FC236}">
                  <a16:creationId xmlns:a16="http://schemas.microsoft.com/office/drawing/2014/main" id="{8B7456E5-F543-8F2B-0652-DA90A940CF06}"/>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9476;p30">
              <a:extLst>
                <a:ext uri="{FF2B5EF4-FFF2-40B4-BE49-F238E27FC236}">
                  <a16:creationId xmlns:a16="http://schemas.microsoft.com/office/drawing/2014/main" id="{5AEF67DD-6E5F-D598-8AF0-3209D5C3C373}"/>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9477;p30">
              <a:extLst>
                <a:ext uri="{FF2B5EF4-FFF2-40B4-BE49-F238E27FC236}">
                  <a16:creationId xmlns:a16="http://schemas.microsoft.com/office/drawing/2014/main" id="{6F52ED19-FC54-6494-3F05-F41D46040CF2}"/>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9478;p30">
              <a:extLst>
                <a:ext uri="{FF2B5EF4-FFF2-40B4-BE49-F238E27FC236}">
                  <a16:creationId xmlns:a16="http://schemas.microsoft.com/office/drawing/2014/main" id="{8E3021A6-FFF5-A4F4-A43F-BDCDBF179829}"/>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9479;p30">
              <a:extLst>
                <a:ext uri="{FF2B5EF4-FFF2-40B4-BE49-F238E27FC236}">
                  <a16:creationId xmlns:a16="http://schemas.microsoft.com/office/drawing/2014/main" id="{26CCC62F-88E2-1114-D257-4F0F68596F2D}"/>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9480;p30">
              <a:extLst>
                <a:ext uri="{FF2B5EF4-FFF2-40B4-BE49-F238E27FC236}">
                  <a16:creationId xmlns:a16="http://schemas.microsoft.com/office/drawing/2014/main" id="{D72A89EF-42D3-4B0D-B339-0A8C4CF69A22}"/>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9481;p30">
              <a:extLst>
                <a:ext uri="{FF2B5EF4-FFF2-40B4-BE49-F238E27FC236}">
                  <a16:creationId xmlns:a16="http://schemas.microsoft.com/office/drawing/2014/main" id="{48362395-717E-69F7-37B4-42C46F2854FB}"/>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9482;p30">
              <a:extLst>
                <a:ext uri="{FF2B5EF4-FFF2-40B4-BE49-F238E27FC236}">
                  <a16:creationId xmlns:a16="http://schemas.microsoft.com/office/drawing/2014/main" id="{63E754E8-F5C0-2EAC-7A57-FEA4CE13F77C}"/>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9483;p30">
              <a:extLst>
                <a:ext uri="{FF2B5EF4-FFF2-40B4-BE49-F238E27FC236}">
                  <a16:creationId xmlns:a16="http://schemas.microsoft.com/office/drawing/2014/main" id="{23916B4C-7AF9-3EBC-344F-A8C01E1513C5}"/>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9484;p30">
              <a:extLst>
                <a:ext uri="{FF2B5EF4-FFF2-40B4-BE49-F238E27FC236}">
                  <a16:creationId xmlns:a16="http://schemas.microsoft.com/office/drawing/2014/main" id="{D345C7AB-7AF6-605F-4533-9E688A19C620}"/>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9485;p30">
              <a:extLst>
                <a:ext uri="{FF2B5EF4-FFF2-40B4-BE49-F238E27FC236}">
                  <a16:creationId xmlns:a16="http://schemas.microsoft.com/office/drawing/2014/main" id="{5675AD69-7F25-8EB2-8337-8C3A8743A494}"/>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9486;p30">
              <a:extLst>
                <a:ext uri="{FF2B5EF4-FFF2-40B4-BE49-F238E27FC236}">
                  <a16:creationId xmlns:a16="http://schemas.microsoft.com/office/drawing/2014/main" id="{3C398BC2-2AA1-EEE2-464A-2924B318D10D}"/>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9487;p30">
              <a:extLst>
                <a:ext uri="{FF2B5EF4-FFF2-40B4-BE49-F238E27FC236}">
                  <a16:creationId xmlns:a16="http://schemas.microsoft.com/office/drawing/2014/main" id="{7596B877-798B-4EEC-7FCD-89C8F3653EE7}"/>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9488;p30">
              <a:extLst>
                <a:ext uri="{FF2B5EF4-FFF2-40B4-BE49-F238E27FC236}">
                  <a16:creationId xmlns:a16="http://schemas.microsoft.com/office/drawing/2014/main" id="{A595C4E2-7B2E-1646-C85E-5F089182698F}"/>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9489;p30">
              <a:extLst>
                <a:ext uri="{FF2B5EF4-FFF2-40B4-BE49-F238E27FC236}">
                  <a16:creationId xmlns:a16="http://schemas.microsoft.com/office/drawing/2014/main" id="{236CF3A1-F55C-708D-5B87-261AED38DA61}"/>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9490;p30">
              <a:extLst>
                <a:ext uri="{FF2B5EF4-FFF2-40B4-BE49-F238E27FC236}">
                  <a16:creationId xmlns:a16="http://schemas.microsoft.com/office/drawing/2014/main" id="{BB1F8C50-D129-55E3-7111-CE40A70C9A86}"/>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9491;p30">
              <a:extLst>
                <a:ext uri="{FF2B5EF4-FFF2-40B4-BE49-F238E27FC236}">
                  <a16:creationId xmlns:a16="http://schemas.microsoft.com/office/drawing/2014/main" id="{16D2439B-472A-4F84-25A9-151F9BF9593B}"/>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9492;p30">
              <a:extLst>
                <a:ext uri="{FF2B5EF4-FFF2-40B4-BE49-F238E27FC236}">
                  <a16:creationId xmlns:a16="http://schemas.microsoft.com/office/drawing/2014/main" id="{5232645F-6907-90ED-60ED-E6A30C5D71F9}"/>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9493;p30">
              <a:extLst>
                <a:ext uri="{FF2B5EF4-FFF2-40B4-BE49-F238E27FC236}">
                  <a16:creationId xmlns:a16="http://schemas.microsoft.com/office/drawing/2014/main" id="{F7CA4574-9469-3D64-4553-ABBF2E84A27B}"/>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9494;p30">
              <a:extLst>
                <a:ext uri="{FF2B5EF4-FFF2-40B4-BE49-F238E27FC236}">
                  <a16:creationId xmlns:a16="http://schemas.microsoft.com/office/drawing/2014/main" id="{3DFB88A3-799D-A4E2-0443-F778E94D9146}"/>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9495;p30">
              <a:extLst>
                <a:ext uri="{FF2B5EF4-FFF2-40B4-BE49-F238E27FC236}">
                  <a16:creationId xmlns:a16="http://schemas.microsoft.com/office/drawing/2014/main" id="{DEBAE951-BBE4-6936-53BC-355A7B39D9DF}"/>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9496;p30">
              <a:extLst>
                <a:ext uri="{FF2B5EF4-FFF2-40B4-BE49-F238E27FC236}">
                  <a16:creationId xmlns:a16="http://schemas.microsoft.com/office/drawing/2014/main" id="{F7E75E89-F23A-D3D7-CD56-331D15504A13}"/>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9497;p30">
              <a:extLst>
                <a:ext uri="{FF2B5EF4-FFF2-40B4-BE49-F238E27FC236}">
                  <a16:creationId xmlns:a16="http://schemas.microsoft.com/office/drawing/2014/main" id="{367D3EBE-06F6-8792-A4E2-26D0760D5392}"/>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9498;p30">
              <a:extLst>
                <a:ext uri="{FF2B5EF4-FFF2-40B4-BE49-F238E27FC236}">
                  <a16:creationId xmlns:a16="http://schemas.microsoft.com/office/drawing/2014/main" id="{F19A880D-0543-3E03-76E8-F4C7C66059B6}"/>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9499;p30">
              <a:extLst>
                <a:ext uri="{FF2B5EF4-FFF2-40B4-BE49-F238E27FC236}">
                  <a16:creationId xmlns:a16="http://schemas.microsoft.com/office/drawing/2014/main" id="{91362C8D-F227-F59D-9584-84BD3FB42A7D}"/>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9500;p30">
              <a:extLst>
                <a:ext uri="{FF2B5EF4-FFF2-40B4-BE49-F238E27FC236}">
                  <a16:creationId xmlns:a16="http://schemas.microsoft.com/office/drawing/2014/main" id="{00340C19-E923-CBDB-E61A-076FC6666D46}"/>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9501;p30">
              <a:extLst>
                <a:ext uri="{FF2B5EF4-FFF2-40B4-BE49-F238E27FC236}">
                  <a16:creationId xmlns:a16="http://schemas.microsoft.com/office/drawing/2014/main" id="{64FA9F56-0830-E79D-E1FA-2B603E900CA1}"/>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9502;p30">
              <a:extLst>
                <a:ext uri="{FF2B5EF4-FFF2-40B4-BE49-F238E27FC236}">
                  <a16:creationId xmlns:a16="http://schemas.microsoft.com/office/drawing/2014/main" id="{9A04735A-A604-EBFF-8BFD-A5D48684A568}"/>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9503;p30">
              <a:extLst>
                <a:ext uri="{FF2B5EF4-FFF2-40B4-BE49-F238E27FC236}">
                  <a16:creationId xmlns:a16="http://schemas.microsoft.com/office/drawing/2014/main" id="{5728E514-3E11-83CA-B8FE-DD1BF433D7D8}"/>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9504;p30">
              <a:extLst>
                <a:ext uri="{FF2B5EF4-FFF2-40B4-BE49-F238E27FC236}">
                  <a16:creationId xmlns:a16="http://schemas.microsoft.com/office/drawing/2014/main" id="{A6CE1520-0F5C-7958-B5C8-C053A9197183}"/>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9505;p30">
              <a:extLst>
                <a:ext uri="{FF2B5EF4-FFF2-40B4-BE49-F238E27FC236}">
                  <a16:creationId xmlns:a16="http://schemas.microsoft.com/office/drawing/2014/main" id="{38FCB223-8F64-BB56-669B-259CA1907986}"/>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9506;p30">
              <a:extLst>
                <a:ext uri="{FF2B5EF4-FFF2-40B4-BE49-F238E27FC236}">
                  <a16:creationId xmlns:a16="http://schemas.microsoft.com/office/drawing/2014/main" id="{E03728F9-FE9C-374C-1B1B-2CC829F47AFC}"/>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9507;p30">
              <a:extLst>
                <a:ext uri="{FF2B5EF4-FFF2-40B4-BE49-F238E27FC236}">
                  <a16:creationId xmlns:a16="http://schemas.microsoft.com/office/drawing/2014/main" id="{7C13AA0E-3590-8E44-F59D-A8FC5DFEAAEB}"/>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9508;p30">
              <a:extLst>
                <a:ext uri="{FF2B5EF4-FFF2-40B4-BE49-F238E27FC236}">
                  <a16:creationId xmlns:a16="http://schemas.microsoft.com/office/drawing/2014/main" id="{569F68CD-5CD5-E20C-9C1E-F41FAC9E1ADA}"/>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9509;p30">
              <a:extLst>
                <a:ext uri="{FF2B5EF4-FFF2-40B4-BE49-F238E27FC236}">
                  <a16:creationId xmlns:a16="http://schemas.microsoft.com/office/drawing/2014/main" id="{B39006C1-319F-B814-9746-A058484DE143}"/>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9510;p30">
              <a:extLst>
                <a:ext uri="{FF2B5EF4-FFF2-40B4-BE49-F238E27FC236}">
                  <a16:creationId xmlns:a16="http://schemas.microsoft.com/office/drawing/2014/main" id="{7A885934-0416-8E12-0BF3-E0BE0215CAD4}"/>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9511;p30">
              <a:extLst>
                <a:ext uri="{FF2B5EF4-FFF2-40B4-BE49-F238E27FC236}">
                  <a16:creationId xmlns:a16="http://schemas.microsoft.com/office/drawing/2014/main" id="{D0E85BA1-CE31-709A-C0B3-1A60919B2473}"/>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9512;p30">
              <a:extLst>
                <a:ext uri="{FF2B5EF4-FFF2-40B4-BE49-F238E27FC236}">
                  <a16:creationId xmlns:a16="http://schemas.microsoft.com/office/drawing/2014/main" id="{39C35CC1-BB85-B0E0-EFE5-B849C8D4E780}"/>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9513;p30">
              <a:extLst>
                <a:ext uri="{FF2B5EF4-FFF2-40B4-BE49-F238E27FC236}">
                  <a16:creationId xmlns:a16="http://schemas.microsoft.com/office/drawing/2014/main" id="{6995B6A1-D596-49B9-D96F-D67380F7D72F}"/>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9514;p30">
              <a:extLst>
                <a:ext uri="{FF2B5EF4-FFF2-40B4-BE49-F238E27FC236}">
                  <a16:creationId xmlns:a16="http://schemas.microsoft.com/office/drawing/2014/main" id="{73DC92EB-BA97-95CF-69E7-29F4D40FCAA2}"/>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9515;p30">
              <a:extLst>
                <a:ext uri="{FF2B5EF4-FFF2-40B4-BE49-F238E27FC236}">
                  <a16:creationId xmlns:a16="http://schemas.microsoft.com/office/drawing/2014/main" id="{C32E83F3-2036-32AD-81F3-33AA42696963}"/>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9516;p30">
              <a:extLst>
                <a:ext uri="{FF2B5EF4-FFF2-40B4-BE49-F238E27FC236}">
                  <a16:creationId xmlns:a16="http://schemas.microsoft.com/office/drawing/2014/main" id="{132DBB5E-DA72-79B3-D9EE-0EBC9A524DBA}"/>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9517;p30">
              <a:extLst>
                <a:ext uri="{FF2B5EF4-FFF2-40B4-BE49-F238E27FC236}">
                  <a16:creationId xmlns:a16="http://schemas.microsoft.com/office/drawing/2014/main" id="{AD4D7697-C91A-4AA4-E76A-A555C67BC37B}"/>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9518;p30">
              <a:extLst>
                <a:ext uri="{FF2B5EF4-FFF2-40B4-BE49-F238E27FC236}">
                  <a16:creationId xmlns:a16="http://schemas.microsoft.com/office/drawing/2014/main" id="{3659FBB5-EAA8-A52A-FCEF-27CFFCC4A316}"/>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9519;p30">
              <a:extLst>
                <a:ext uri="{FF2B5EF4-FFF2-40B4-BE49-F238E27FC236}">
                  <a16:creationId xmlns:a16="http://schemas.microsoft.com/office/drawing/2014/main" id="{4F8D0224-519E-6F21-7D46-4EE335E6255B}"/>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9520;p30">
              <a:extLst>
                <a:ext uri="{FF2B5EF4-FFF2-40B4-BE49-F238E27FC236}">
                  <a16:creationId xmlns:a16="http://schemas.microsoft.com/office/drawing/2014/main" id="{C231B052-C0A6-1DE6-CFEC-38B1FDAD8EFE}"/>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9521;p30">
              <a:extLst>
                <a:ext uri="{FF2B5EF4-FFF2-40B4-BE49-F238E27FC236}">
                  <a16:creationId xmlns:a16="http://schemas.microsoft.com/office/drawing/2014/main" id="{4B4EF3DC-27AF-9938-B070-898C6B2D1582}"/>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9522;p30">
              <a:extLst>
                <a:ext uri="{FF2B5EF4-FFF2-40B4-BE49-F238E27FC236}">
                  <a16:creationId xmlns:a16="http://schemas.microsoft.com/office/drawing/2014/main" id="{B172A9EF-0849-C131-B7F8-C14EC64153DD}"/>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9523;p30">
              <a:extLst>
                <a:ext uri="{FF2B5EF4-FFF2-40B4-BE49-F238E27FC236}">
                  <a16:creationId xmlns:a16="http://schemas.microsoft.com/office/drawing/2014/main" id="{640A2316-5A3F-BA40-E7F5-13500C3F228C}"/>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9524;p30">
              <a:extLst>
                <a:ext uri="{FF2B5EF4-FFF2-40B4-BE49-F238E27FC236}">
                  <a16:creationId xmlns:a16="http://schemas.microsoft.com/office/drawing/2014/main" id="{6854040D-2526-BF75-BBF8-96A9D1E32D86}"/>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9525;p30">
              <a:extLst>
                <a:ext uri="{FF2B5EF4-FFF2-40B4-BE49-F238E27FC236}">
                  <a16:creationId xmlns:a16="http://schemas.microsoft.com/office/drawing/2014/main" id="{FA0D6755-ED9A-3F2D-0C20-D429016F3DCA}"/>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9526;p30">
              <a:extLst>
                <a:ext uri="{FF2B5EF4-FFF2-40B4-BE49-F238E27FC236}">
                  <a16:creationId xmlns:a16="http://schemas.microsoft.com/office/drawing/2014/main" id="{21BA3731-42D8-6EC5-FDD6-9968AF07E871}"/>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9527;p30">
              <a:extLst>
                <a:ext uri="{FF2B5EF4-FFF2-40B4-BE49-F238E27FC236}">
                  <a16:creationId xmlns:a16="http://schemas.microsoft.com/office/drawing/2014/main" id="{5454C732-7B32-0F61-3FA6-FDBA8ACD7CB3}"/>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9528;p30">
              <a:extLst>
                <a:ext uri="{FF2B5EF4-FFF2-40B4-BE49-F238E27FC236}">
                  <a16:creationId xmlns:a16="http://schemas.microsoft.com/office/drawing/2014/main" id="{C0C73144-77EA-073B-0A09-3066F84EE506}"/>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9529;p30">
              <a:extLst>
                <a:ext uri="{FF2B5EF4-FFF2-40B4-BE49-F238E27FC236}">
                  <a16:creationId xmlns:a16="http://schemas.microsoft.com/office/drawing/2014/main" id="{EDB1ED3C-E0FB-8B79-F10B-77AC2C139898}"/>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9530;p30">
              <a:extLst>
                <a:ext uri="{FF2B5EF4-FFF2-40B4-BE49-F238E27FC236}">
                  <a16:creationId xmlns:a16="http://schemas.microsoft.com/office/drawing/2014/main" id="{4966E70A-5081-F650-1830-CCED8BF21B32}"/>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9531;p30">
              <a:extLst>
                <a:ext uri="{FF2B5EF4-FFF2-40B4-BE49-F238E27FC236}">
                  <a16:creationId xmlns:a16="http://schemas.microsoft.com/office/drawing/2014/main" id="{E7862A64-8187-B5A0-D7B5-F574C9629D55}"/>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66" name="Google Shape;8754;p30">
            <a:extLst>
              <a:ext uri="{FF2B5EF4-FFF2-40B4-BE49-F238E27FC236}">
                <a16:creationId xmlns:a16="http://schemas.microsoft.com/office/drawing/2014/main" id="{AD5A56D1-302B-84D0-7432-245500DBCDC0}"/>
              </a:ext>
            </a:extLst>
          </p:cNvPr>
          <p:cNvGrpSpPr/>
          <p:nvPr/>
        </p:nvGrpSpPr>
        <p:grpSpPr>
          <a:xfrm>
            <a:off x="7531138" y="3684114"/>
            <a:ext cx="533175" cy="533175"/>
            <a:chOff x="2717238" y="3752575"/>
            <a:chExt cx="533175" cy="533175"/>
          </a:xfrm>
        </p:grpSpPr>
        <p:sp>
          <p:nvSpPr>
            <p:cNvPr id="10067" name="Google Shape;8755;p30">
              <a:extLst>
                <a:ext uri="{FF2B5EF4-FFF2-40B4-BE49-F238E27FC236}">
                  <a16:creationId xmlns:a16="http://schemas.microsoft.com/office/drawing/2014/main" id="{023624F8-BDDD-74EB-3ADD-B8FFB8A6EADC}"/>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8756;p30">
              <a:extLst>
                <a:ext uri="{FF2B5EF4-FFF2-40B4-BE49-F238E27FC236}">
                  <a16:creationId xmlns:a16="http://schemas.microsoft.com/office/drawing/2014/main" id="{CFB200EB-5523-86D1-8578-5210CE2CD807}"/>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8757;p30">
              <a:extLst>
                <a:ext uri="{FF2B5EF4-FFF2-40B4-BE49-F238E27FC236}">
                  <a16:creationId xmlns:a16="http://schemas.microsoft.com/office/drawing/2014/main" id="{3D84993A-2C7D-69FC-99B5-D20F6D4974C3}"/>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8758;p30">
              <a:extLst>
                <a:ext uri="{FF2B5EF4-FFF2-40B4-BE49-F238E27FC236}">
                  <a16:creationId xmlns:a16="http://schemas.microsoft.com/office/drawing/2014/main" id="{760E174C-49FC-F166-8F22-2FCA313D42AB}"/>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8759;p30">
              <a:extLst>
                <a:ext uri="{FF2B5EF4-FFF2-40B4-BE49-F238E27FC236}">
                  <a16:creationId xmlns:a16="http://schemas.microsoft.com/office/drawing/2014/main" id="{A9864D86-71C6-A5DD-A47F-8CB6CF3D37CB}"/>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8760;p30">
              <a:extLst>
                <a:ext uri="{FF2B5EF4-FFF2-40B4-BE49-F238E27FC236}">
                  <a16:creationId xmlns:a16="http://schemas.microsoft.com/office/drawing/2014/main" id="{82EDE9C4-1310-C9BE-534E-CD395D39366E}"/>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8761;p30">
              <a:extLst>
                <a:ext uri="{FF2B5EF4-FFF2-40B4-BE49-F238E27FC236}">
                  <a16:creationId xmlns:a16="http://schemas.microsoft.com/office/drawing/2014/main" id="{0BAB9792-8D0F-DE37-352C-77E8EE6C01CB}"/>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8762;p30">
              <a:extLst>
                <a:ext uri="{FF2B5EF4-FFF2-40B4-BE49-F238E27FC236}">
                  <a16:creationId xmlns:a16="http://schemas.microsoft.com/office/drawing/2014/main" id="{58BFD535-78A1-74FD-901E-97380EB0BF94}"/>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8763;p30">
              <a:extLst>
                <a:ext uri="{FF2B5EF4-FFF2-40B4-BE49-F238E27FC236}">
                  <a16:creationId xmlns:a16="http://schemas.microsoft.com/office/drawing/2014/main" id="{98DB71E6-E9C0-8E63-FEB9-9F55296094BE}"/>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8764;p30">
              <a:extLst>
                <a:ext uri="{FF2B5EF4-FFF2-40B4-BE49-F238E27FC236}">
                  <a16:creationId xmlns:a16="http://schemas.microsoft.com/office/drawing/2014/main" id="{7E06C670-EECA-8FF6-C2E6-6B1FE4E63DFA}"/>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8765;p30">
              <a:extLst>
                <a:ext uri="{FF2B5EF4-FFF2-40B4-BE49-F238E27FC236}">
                  <a16:creationId xmlns:a16="http://schemas.microsoft.com/office/drawing/2014/main" id="{2F99136F-9F23-3D71-4E8A-7B842B56C207}"/>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8766;p30">
              <a:extLst>
                <a:ext uri="{FF2B5EF4-FFF2-40B4-BE49-F238E27FC236}">
                  <a16:creationId xmlns:a16="http://schemas.microsoft.com/office/drawing/2014/main" id="{5E89B0D6-FEB9-0515-2961-DEE615C37CC8}"/>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8767;p30">
              <a:extLst>
                <a:ext uri="{FF2B5EF4-FFF2-40B4-BE49-F238E27FC236}">
                  <a16:creationId xmlns:a16="http://schemas.microsoft.com/office/drawing/2014/main" id="{29CEE466-2DB0-EDF2-8FC1-04554CFE5A19}"/>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8768;p30">
              <a:extLst>
                <a:ext uri="{FF2B5EF4-FFF2-40B4-BE49-F238E27FC236}">
                  <a16:creationId xmlns:a16="http://schemas.microsoft.com/office/drawing/2014/main" id="{EDF3CB6E-2D43-4DEE-4D8C-8FBA09F0229A}"/>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8769;p30">
              <a:extLst>
                <a:ext uri="{FF2B5EF4-FFF2-40B4-BE49-F238E27FC236}">
                  <a16:creationId xmlns:a16="http://schemas.microsoft.com/office/drawing/2014/main" id="{48626808-EFD0-BC35-CF97-25DD7C9154BB}"/>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8770;p30">
              <a:extLst>
                <a:ext uri="{FF2B5EF4-FFF2-40B4-BE49-F238E27FC236}">
                  <a16:creationId xmlns:a16="http://schemas.microsoft.com/office/drawing/2014/main" id="{F987064C-C827-664E-5E70-1F023FFF92BC}"/>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8771;p30">
              <a:extLst>
                <a:ext uri="{FF2B5EF4-FFF2-40B4-BE49-F238E27FC236}">
                  <a16:creationId xmlns:a16="http://schemas.microsoft.com/office/drawing/2014/main" id="{362B7840-33A9-FF59-7DEB-D442A64793D4}"/>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8772;p30">
              <a:extLst>
                <a:ext uri="{FF2B5EF4-FFF2-40B4-BE49-F238E27FC236}">
                  <a16:creationId xmlns:a16="http://schemas.microsoft.com/office/drawing/2014/main" id="{9BA275FE-12DB-3C21-DE4C-FF90F8719529}"/>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8773;p30">
              <a:extLst>
                <a:ext uri="{FF2B5EF4-FFF2-40B4-BE49-F238E27FC236}">
                  <a16:creationId xmlns:a16="http://schemas.microsoft.com/office/drawing/2014/main" id="{31889C07-AC84-C6D1-0777-85CC5D6CFED3}"/>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8774;p30">
              <a:extLst>
                <a:ext uri="{FF2B5EF4-FFF2-40B4-BE49-F238E27FC236}">
                  <a16:creationId xmlns:a16="http://schemas.microsoft.com/office/drawing/2014/main" id="{31A33FD8-94C0-8046-CE88-39F2ABA05557}"/>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8775;p30">
              <a:extLst>
                <a:ext uri="{FF2B5EF4-FFF2-40B4-BE49-F238E27FC236}">
                  <a16:creationId xmlns:a16="http://schemas.microsoft.com/office/drawing/2014/main" id="{11B00652-90C8-E624-543D-C2E233CA99B2}"/>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8776;p30">
              <a:extLst>
                <a:ext uri="{FF2B5EF4-FFF2-40B4-BE49-F238E27FC236}">
                  <a16:creationId xmlns:a16="http://schemas.microsoft.com/office/drawing/2014/main" id="{9256BF8A-28DC-00E0-5F48-74BF4CF4F09A}"/>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8777;p30">
              <a:extLst>
                <a:ext uri="{FF2B5EF4-FFF2-40B4-BE49-F238E27FC236}">
                  <a16:creationId xmlns:a16="http://schemas.microsoft.com/office/drawing/2014/main" id="{B44BA54D-3ED4-7AE2-57DA-F50959A5CA05}"/>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8778;p30">
              <a:extLst>
                <a:ext uri="{FF2B5EF4-FFF2-40B4-BE49-F238E27FC236}">
                  <a16:creationId xmlns:a16="http://schemas.microsoft.com/office/drawing/2014/main" id="{720D25AF-DD2C-F5EE-BABE-D0CB636E3747}"/>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8779;p30">
              <a:extLst>
                <a:ext uri="{FF2B5EF4-FFF2-40B4-BE49-F238E27FC236}">
                  <a16:creationId xmlns:a16="http://schemas.microsoft.com/office/drawing/2014/main" id="{AFA530B8-9F1D-34C8-E5CD-6006AAD010C9}"/>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8780;p30">
              <a:extLst>
                <a:ext uri="{FF2B5EF4-FFF2-40B4-BE49-F238E27FC236}">
                  <a16:creationId xmlns:a16="http://schemas.microsoft.com/office/drawing/2014/main" id="{506B67F7-C195-40EC-EA5E-72989D32F508}"/>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8781;p30">
              <a:extLst>
                <a:ext uri="{FF2B5EF4-FFF2-40B4-BE49-F238E27FC236}">
                  <a16:creationId xmlns:a16="http://schemas.microsoft.com/office/drawing/2014/main" id="{3010E5F6-1852-A022-2AEE-1D52F077A7CE}"/>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8782;p30">
              <a:extLst>
                <a:ext uri="{FF2B5EF4-FFF2-40B4-BE49-F238E27FC236}">
                  <a16:creationId xmlns:a16="http://schemas.microsoft.com/office/drawing/2014/main" id="{BF960502-DEA8-877B-25AB-025487A31E34}"/>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8783;p30">
              <a:extLst>
                <a:ext uri="{FF2B5EF4-FFF2-40B4-BE49-F238E27FC236}">
                  <a16:creationId xmlns:a16="http://schemas.microsoft.com/office/drawing/2014/main" id="{63CFBD0C-DFFE-26D2-C053-41110A08B41E}"/>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8784;p30">
              <a:extLst>
                <a:ext uri="{FF2B5EF4-FFF2-40B4-BE49-F238E27FC236}">
                  <a16:creationId xmlns:a16="http://schemas.microsoft.com/office/drawing/2014/main" id="{2A63AFFE-24E3-E0DA-C3BB-80600D22722E}"/>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8785;p30">
              <a:extLst>
                <a:ext uri="{FF2B5EF4-FFF2-40B4-BE49-F238E27FC236}">
                  <a16:creationId xmlns:a16="http://schemas.microsoft.com/office/drawing/2014/main" id="{251FB4FA-3B8D-2D07-CD35-4A34980FA4B3}"/>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8786;p30">
              <a:extLst>
                <a:ext uri="{FF2B5EF4-FFF2-40B4-BE49-F238E27FC236}">
                  <a16:creationId xmlns:a16="http://schemas.microsoft.com/office/drawing/2014/main" id="{DA6C5A94-A12A-2915-7722-3C273475C9BE}"/>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8787;p30">
              <a:extLst>
                <a:ext uri="{FF2B5EF4-FFF2-40B4-BE49-F238E27FC236}">
                  <a16:creationId xmlns:a16="http://schemas.microsoft.com/office/drawing/2014/main" id="{5F33198D-4138-B93F-FE7E-7778118D2377}"/>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8788;p30">
              <a:extLst>
                <a:ext uri="{FF2B5EF4-FFF2-40B4-BE49-F238E27FC236}">
                  <a16:creationId xmlns:a16="http://schemas.microsoft.com/office/drawing/2014/main" id="{4B145933-414F-3E81-5E05-D1F042C32FFA}"/>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8789;p30">
              <a:extLst>
                <a:ext uri="{FF2B5EF4-FFF2-40B4-BE49-F238E27FC236}">
                  <a16:creationId xmlns:a16="http://schemas.microsoft.com/office/drawing/2014/main" id="{1BFB9358-DF75-BA6C-22F6-61FCFA95DDE3}"/>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8790;p30">
              <a:extLst>
                <a:ext uri="{FF2B5EF4-FFF2-40B4-BE49-F238E27FC236}">
                  <a16:creationId xmlns:a16="http://schemas.microsoft.com/office/drawing/2014/main" id="{5D366195-3063-5D09-F094-3E300B94D784}"/>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8791;p30">
              <a:extLst>
                <a:ext uri="{FF2B5EF4-FFF2-40B4-BE49-F238E27FC236}">
                  <a16:creationId xmlns:a16="http://schemas.microsoft.com/office/drawing/2014/main" id="{41B532D2-AE59-4815-9A6C-403CCDC105B0}"/>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8792;p30">
              <a:extLst>
                <a:ext uri="{FF2B5EF4-FFF2-40B4-BE49-F238E27FC236}">
                  <a16:creationId xmlns:a16="http://schemas.microsoft.com/office/drawing/2014/main" id="{76A4A311-B791-BA6A-62ED-C8FA3023BA09}"/>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8793;p30">
              <a:extLst>
                <a:ext uri="{FF2B5EF4-FFF2-40B4-BE49-F238E27FC236}">
                  <a16:creationId xmlns:a16="http://schemas.microsoft.com/office/drawing/2014/main" id="{5F46F5D4-8971-7293-66C5-68B5D5612B7E}"/>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8794;p30">
              <a:extLst>
                <a:ext uri="{FF2B5EF4-FFF2-40B4-BE49-F238E27FC236}">
                  <a16:creationId xmlns:a16="http://schemas.microsoft.com/office/drawing/2014/main" id="{953FDC82-E7DD-0FF4-A7B0-BE1639A7A482}"/>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8795;p30">
              <a:extLst>
                <a:ext uri="{FF2B5EF4-FFF2-40B4-BE49-F238E27FC236}">
                  <a16:creationId xmlns:a16="http://schemas.microsoft.com/office/drawing/2014/main" id="{281369B2-2612-B1F6-4F49-CF2167419765}"/>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8796;p30">
              <a:extLst>
                <a:ext uri="{FF2B5EF4-FFF2-40B4-BE49-F238E27FC236}">
                  <a16:creationId xmlns:a16="http://schemas.microsoft.com/office/drawing/2014/main" id="{E04F7037-FC5A-97C2-2B47-34B544EA7843}"/>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8797;p30">
              <a:extLst>
                <a:ext uri="{FF2B5EF4-FFF2-40B4-BE49-F238E27FC236}">
                  <a16:creationId xmlns:a16="http://schemas.microsoft.com/office/drawing/2014/main" id="{D828CBE2-25CB-2F2D-9801-EDE980EDD7DD}"/>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8798;p30">
              <a:extLst>
                <a:ext uri="{FF2B5EF4-FFF2-40B4-BE49-F238E27FC236}">
                  <a16:creationId xmlns:a16="http://schemas.microsoft.com/office/drawing/2014/main" id="{75C5027B-D07C-85CC-1E7F-9F5140BB29CF}"/>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8799;p30">
              <a:extLst>
                <a:ext uri="{FF2B5EF4-FFF2-40B4-BE49-F238E27FC236}">
                  <a16:creationId xmlns:a16="http://schemas.microsoft.com/office/drawing/2014/main" id="{EC55E2D5-6DBC-FCE1-E009-EDECF62C8298}"/>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8800;p30">
              <a:extLst>
                <a:ext uri="{FF2B5EF4-FFF2-40B4-BE49-F238E27FC236}">
                  <a16:creationId xmlns:a16="http://schemas.microsoft.com/office/drawing/2014/main" id="{8A8C59CC-8DB7-B896-6AFE-BDBCC53C3249}"/>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8801;p30">
              <a:extLst>
                <a:ext uri="{FF2B5EF4-FFF2-40B4-BE49-F238E27FC236}">
                  <a16:creationId xmlns:a16="http://schemas.microsoft.com/office/drawing/2014/main" id="{C36AADE9-4EBF-BB76-D8D1-5A9D8B260757}"/>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8802;p30">
              <a:extLst>
                <a:ext uri="{FF2B5EF4-FFF2-40B4-BE49-F238E27FC236}">
                  <a16:creationId xmlns:a16="http://schemas.microsoft.com/office/drawing/2014/main" id="{28AC68F9-59A1-24E2-A99D-3308F6B440CC}"/>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8803;p30">
              <a:extLst>
                <a:ext uri="{FF2B5EF4-FFF2-40B4-BE49-F238E27FC236}">
                  <a16:creationId xmlns:a16="http://schemas.microsoft.com/office/drawing/2014/main" id="{2175F9DB-3343-D973-606B-01DD02F33BA5}"/>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8804;p30">
              <a:extLst>
                <a:ext uri="{FF2B5EF4-FFF2-40B4-BE49-F238E27FC236}">
                  <a16:creationId xmlns:a16="http://schemas.microsoft.com/office/drawing/2014/main" id="{C8ABCB37-EAEB-3779-6B76-DBF5CA4F5158}"/>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8805;p30">
              <a:extLst>
                <a:ext uri="{FF2B5EF4-FFF2-40B4-BE49-F238E27FC236}">
                  <a16:creationId xmlns:a16="http://schemas.microsoft.com/office/drawing/2014/main" id="{60A3DE53-CC73-1E91-7C85-4D2BB9D06018}"/>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8806;p30">
              <a:extLst>
                <a:ext uri="{FF2B5EF4-FFF2-40B4-BE49-F238E27FC236}">
                  <a16:creationId xmlns:a16="http://schemas.microsoft.com/office/drawing/2014/main" id="{97982398-CCF2-71CB-5B07-1E423A93D146}"/>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8807;p30">
              <a:extLst>
                <a:ext uri="{FF2B5EF4-FFF2-40B4-BE49-F238E27FC236}">
                  <a16:creationId xmlns:a16="http://schemas.microsoft.com/office/drawing/2014/main" id="{D7259BCA-C5A3-A701-64BD-1285A31404C0}"/>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8808;p30">
              <a:extLst>
                <a:ext uri="{FF2B5EF4-FFF2-40B4-BE49-F238E27FC236}">
                  <a16:creationId xmlns:a16="http://schemas.microsoft.com/office/drawing/2014/main" id="{B0854CE0-DCF4-348C-E355-0839E7CB989A}"/>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8809;p30">
              <a:extLst>
                <a:ext uri="{FF2B5EF4-FFF2-40B4-BE49-F238E27FC236}">
                  <a16:creationId xmlns:a16="http://schemas.microsoft.com/office/drawing/2014/main" id="{6C70CE8D-127D-A252-A383-653EA2B5B6DD}"/>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8810;p30">
              <a:extLst>
                <a:ext uri="{FF2B5EF4-FFF2-40B4-BE49-F238E27FC236}">
                  <a16:creationId xmlns:a16="http://schemas.microsoft.com/office/drawing/2014/main" id="{2D4978F9-667F-E385-8107-973E9081214F}"/>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8811;p30">
              <a:extLst>
                <a:ext uri="{FF2B5EF4-FFF2-40B4-BE49-F238E27FC236}">
                  <a16:creationId xmlns:a16="http://schemas.microsoft.com/office/drawing/2014/main" id="{6579A681-8C72-5745-7E61-13BC39428F2E}"/>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8812;p30">
              <a:extLst>
                <a:ext uri="{FF2B5EF4-FFF2-40B4-BE49-F238E27FC236}">
                  <a16:creationId xmlns:a16="http://schemas.microsoft.com/office/drawing/2014/main" id="{90056407-68BD-435D-D944-3ECCFFCDAA95}"/>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8813;p30">
              <a:extLst>
                <a:ext uri="{FF2B5EF4-FFF2-40B4-BE49-F238E27FC236}">
                  <a16:creationId xmlns:a16="http://schemas.microsoft.com/office/drawing/2014/main" id="{36EB9085-C32C-B4BB-EC0D-CA17248642DC}"/>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8814;p30">
              <a:extLst>
                <a:ext uri="{FF2B5EF4-FFF2-40B4-BE49-F238E27FC236}">
                  <a16:creationId xmlns:a16="http://schemas.microsoft.com/office/drawing/2014/main" id="{588B1806-BEE5-FC69-1260-F62832F8CA6D}"/>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8815;p30">
              <a:extLst>
                <a:ext uri="{FF2B5EF4-FFF2-40B4-BE49-F238E27FC236}">
                  <a16:creationId xmlns:a16="http://schemas.microsoft.com/office/drawing/2014/main" id="{B7DBBF0E-90EF-B4C2-C6C1-290B36CA7233}"/>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8816;p30">
              <a:extLst>
                <a:ext uri="{FF2B5EF4-FFF2-40B4-BE49-F238E27FC236}">
                  <a16:creationId xmlns:a16="http://schemas.microsoft.com/office/drawing/2014/main" id="{AA987FEE-2FDC-45D2-40F3-EEBB1036CB33}"/>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8817;p30">
              <a:extLst>
                <a:ext uri="{FF2B5EF4-FFF2-40B4-BE49-F238E27FC236}">
                  <a16:creationId xmlns:a16="http://schemas.microsoft.com/office/drawing/2014/main" id="{99FDBD25-EA41-85F0-9420-FCFA00BAA601}"/>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8818;p30">
              <a:extLst>
                <a:ext uri="{FF2B5EF4-FFF2-40B4-BE49-F238E27FC236}">
                  <a16:creationId xmlns:a16="http://schemas.microsoft.com/office/drawing/2014/main" id="{D841F1EC-8837-6F93-DEAE-802810E58951}"/>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8819;p30">
              <a:extLst>
                <a:ext uri="{FF2B5EF4-FFF2-40B4-BE49-F238E27FC236}">
                  <a16:creationId xmlns:a16="http://schemas.microsoft.com/office/drawing/2014/main" id="{2DE9B0A7-B1C0-CA40-2F65-DEF1ECD2EFF5}"/>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8820;p30">
              <a:extLst>
                <a:ext uri="{FF2B5EF4-FFF2-40B4-BE49-F238E27FC236}">
                  <a16:creationId xmlns:a16="http://schemas.microsoft.com/office/drawing/2014/main" id="{25DB6008-A322-E22B-E242-1497A37E5C11}"/>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8821;p30">
              <a:extLst>
                <a:ext uri="{FF2B5EF4-FFF2-40B4-BE49-F238E27FC236}">
                  <a16:creationId xmlns:a16="http://schemas.microsoft.com/office/drawing/2014/main" id="{23631648-A61C-B618-83DC-5EA58B9A44AF}"/>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8822;p30">
              <a:extLst>
                <a:ext uri="{FF2B5EF4-FFF2-40B4-BE49-F238E27FC236}">
                  <a16:creationId xmlns:a16="http://schemas.microsoft.com/office/drawing/2014/main" id="{E3A01CD7-7F26-66A9-D54E-E8EE8DC85780}"/>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44">
          <a:extLst>
            <a:ext uri="{FF2B5EF4-FFF2-40B4-BE49-F238E27FC236}">
              <a16:creationId xmlns:a16="http://schemas.microsoft.com/office/drawing/2014/main" id="{F96C9DE0-FCC6-BB0F-F9D6-6F4195CDDBEA}"/>
            </a:ext>
          </a:extLst>
        </p:cNvPr>
        <p:cNvGrpSpPr/>
        <p:nvPr/>
      </p:nvGrpSpPr>
      <p:grpSpPr>
        <a:xfrm>
          <a:off x="0" y="0"/>
          <a:ext cx="0" cy="0"/>
          <a:chOff x="0" y="0"/>
          <a:chExt cx="0" cy="0"/>
        </a:xfrm>
      </p:grpSpPr>
      <p:sp>
        <p:nvSpPr>
          <p:cNvPr id="10946" name="Google Shape;10946;p34">
            <a:extLst>
              <a:ext uri="{FF2B5EF4-FFF2-40B4-BE49-F238E27FC236}">
                <a16:creationId xmlns:a16="http://schemas.microsoft.com/office/drawing/2014/main" id="{C19D6C6C-B754-08FD-793B-ECE07C28FD67}"/>
              </a:ext>
            </a:extLst>
          </p:cNvPr>
          <p:cNvSpPr txBox="1">
            <a:spLocks noGrp="1"/>
          </p:cNvSpPr>
          <p:nvPr>
            <p:ph type="title"/>
          </p:nvPr>
        </p:nvSpPr>
        <p:spPr>
          <a:xfrm>
            <a:off x="623018" y="215830"/>
            <a:ext cx="7704000" cy="572700"/>
          </a:xfrm>
          <a:prstGeom prst="rect">
            <a:avLst/>
          </a:prstGeom>
        </p:spPr>
        <p:txBody>
          <a:bodyPr spcFirstLastPara="1" wrap="square" lIns="91425" tIns="91425" rIns="91425" bIns="91425" anchor="t" anchorCtr="0">
            <a:noAutofit/>
          </a:bodyPr>
          <a:lstStyle/>
          <a:p>
            <a:r>
              <a:rPr lang="zh-CN" altLang="en-US" dirty="0"/>
              <a:t>三、数据辅助系统（重点）</a:t>
            </a:r>
            <a:br>
              <a:rPr lang="zh-CN" altLang="en-US" dirty="0"/>
            </a:br>
            <a:endParaRPr dirty="0"/>
          </a:p>
        </p:txBody>
      </p:sp>
      <p:sp>
        <p:nvSpPr>
          <p:cNvPr id="10947" name="Google Shape;10947;p34">
            <a:extLst>
              <a:ext uri="{FF2B5EF4-FFF2-40B4-BE49-F238E27FC236}">
                <a16:creationId xmlns:a16="http://schemas.microsoft.com/office/drawing/2014/main" id="{8A4BE450-7F5D-3990-851F-71F264418D68}"/>
              </a:ext>
            </a:extLst>
          </p:cNvPr>
          <p:cNvSpPr txBox="1">
            <a:spLocks noGrp="1"/>
          </p:cNvSpPr>
          <p:nvPr>
            <p:ph type="subTitle" idx="2"/>
          </p:nvPr>
        </p:nvSpPr>
        <p:spPr>
          <a:xfrm>
            <a:off x="343033" y="1040401"/>
            <a:ext cx="4428835" cy="659090"/>
          </a:xfrm>
          <a:prstGeom prst="rect">
            <a:avLst/>
          </a:prstGeom>
        </p:spPr>
        <p:txBody>
          <a:bodyPr spcFirstLastPara="1" wrap="square" lIns="91425" tIns="91425" rIns="91425" bIns="91425" anchor="t" anchorCtr="0">
            <a:noAutofit/>
          </a:bodyPr>
          <a:lstStyle/>
          <a:p>
            <a:pPr marL="0" lvl="0" indent="0"/>
            <a:r>
              <a:rPr lang="zh-CN" altLang="en-US" dirty="0"/>
              <a:t>​</a:t>
            </a:r>
            <a:r>
              <a:rPr lang="zh-CN" altLang="en-US" b="1" dirty="0"/>
              <a:t>​   混杂印象节点转化器</a:t>
            </a:r>
            <a:endParaRPr lang="en-US" altLang="zh-CN" b="1" dirty="0"/>
          </a:p>
          <a:p>
            <a:pPr marL="0" lvl="0" indent="0"/>
            <a:r>
              <a:rPr lang="zh-CN" altLang="en-US" b="1" dirty="0"/>
              <a:t>（</a:t>
            </a:r>
            <a:r>
              <a:rPr lang="en-US" altLang="zh-CN" b="1" dirty="0"/>
              <a:t>Heterogeneous Impression Node Transformer, HINT</a:t>
            </a:r>
            <a:r>
              <a:rPr lang="zh-CN" altLang="en-US" b="1" dirty="0"/>
              <a:t>）​</a:t>
            </a:r>
            <a:r>
              <a:rPr lang="en-US" altLang="zh-CN" dirty="0"/>
              <a:t>​ </a:t>
            </a:r>
            <a:endParaRPr dirty="0"/>
          </a:p>
        </p:txBody>
      </p:sp>
      <p:sp>
        <p:nvSpPr>
          <p:cNvPr id="5" name="文本框 4">
            <a:extLst>
              <a:ext uri="{FF2B5EF4-FFF2-40B4-BE49-F238E27FC236}">
                <a16:creationId xmlns:a16="http://schemas.microsoft.com/office/drawing/2014/main" id="{3C9B6123-0790-8036-EB25-730F7BF4D6B3}"/>
              </a:ext>
            </a:extLst>
          </p:cNvPr>
          <p:cNvSpPr txBox="1"/>
          <p:nvPr/>
        </p:nvSpPr>
        <p:spPr>
          <a:xfrm>
            <a:off x="440681" y="1699491"/>
            <a:ext cx="4013199" cy="2150332"/>
          </a:xfrm>
          <a:prstGeom prst="rect">
            <a:avLst/>
          </a:prstGeom>
          <a:noFill/>
        </p:spPr>
        <p:txBody>
          <a:bodyPr wrap="square">
            <a:spAutoFit/>
          </a:bodyPr>
          <a:lstStyle/>
          <a:p>
            <a:pPr algn="l" fontAlgn="base">
              <a:lnSpc>
                <a:spcPts val="1800"/>
              </a:lnSpc>
              <a:buNone/>
            </a:pPr>
            <a:r>
              <a:rPr lang="zh-CN" altLang="en-US" b="1" dirty="0">
                <a:solidFill>
                  <a:schemeClr val="dk1"/>
                </a:solidFill>
                <a:latin typeface="Lato"/>
                <a:sym typeface="Lato"/>
              </a:rPr>
              <a:t>核心机制​​</a:t>
            </a:r>
          </a:p>
          <a:p>
            <a:pPr fontAlgn="base">
              <a:lnSpc>
                <a:spcPts val="1800"/>
              </a:lnSpc>
            </a:pPr>
            <a:r>
              <a:rPr lang="zh-CN" altLang="en-US" b="1" dirty="0">
                <a:solidFill>
                  <a:schemeClr val="dk1"/>
                </a:solidFill>
                <a:latin typeface="Lato"/>
                <a:sym typeface="Lato"/>
              </a:rPr>
              <a:t>认知点储备​​：</a:t>
            </a:r>
            <a:br>
              <a:rPr lang="zh-CN" altLang="en-US" b="1" dirty="0">
                <a:solidFill>
                  <a:schemeClr val="dk1"/>
                </a:solidFill>
                <a:latin typeface="Lato"/>
                <a:sym typeface="Lato"/>
              </a:rPr>
            </a:br>
            <a:r>
              <a:rPr lang="zh-CN" altLang="en-US" b="1" dirty="0">
                <a:solidFill>
                  <a:schemeClr val="dk1"/>
                </a:solidFill>
                <a:latin typeface="Lato"/>
                <a:sym typeface="Lato"/>
              </a:rPr>
              <a:t>▶ 认知点：</a:t>
            </a:r>
            <a:r>
              <a:rPr lang="zh-CN" altLang="en-US" sz="1600" b="1" dirty="0">
                <a:solidFill>
                  <a:schemeClr val="dk1"/>
                </a:solidFill>
                <a:latin typeface="Lato"/>
              </a:rPr>
              <a:t>Ⓗ</a:t>
            </a:r>
            <a:r>
              <a:rPr lang="zh-CN" altLang="en-US" b="1" dirty="0">
                <a:solidFill>
                  <a:schemeClr val="dk1"/>
                </a:solidFill>
                <a:latin typeface="Lato"/>
                <a:sym typeface="Lato"/>
              </a:rPr>
              <a:t>（</a:t>
            </a:r>
            <a:r>
              <a:rPr lang="en-US" altLang="zh-CN" b="1" dirty="0">
                <a:solidFill>
                  <a:schemeClr val="dk1"/>
                </a:solidFill>
                <a:latin typeface="Lato"/>
                <a:sym typeface="Lato"/>
              </a:rPr>
              <a:t>H</a:t>
            </a:r>
            <a:r>
              <a:rPr lang="zh-CN" altLang="en-US" b="1" dirty="0">
                <a:solidFill>
                  <a:schemeClr val="dk1"/>
                </a:solidFill>
                <a:latin typeface="Lato"/>
                <a:sym typeface="Lato"/>
              </a:rPr>
              <a:t>单位：海森堡熵校准值）</a:t>
            </a:r>
            <a:br>
              <a:rPr lang="zh-CN" altLang="en-US" b="1" dirty="0">
                <a:solidFill>
                  <a:schemeClr val="dk1"/>
                </a:solidFill>
                <a:latin typeface="Lato"/>
                <a:sym typeface="Lato"/>
              </a:rPr>
            </a:br>
            <a:r>
              <a:rPr lang="zh-CN" altLang="en-US" b="1" dirty="0">
                <a:solidFill>
                  <a:schemeClr val="dk1"/>
                </a:solidFill>
                <a:latin typeface="Lato"/>
                <a:sym typeface="Lato"/>
              </a:rPr>
              <a:t>▶ 作用：兑换虚拟世界残片修复线索</a:t>
            </a:r>
          </a:p>
          <a:p>
            <a:pPr fontAlgn="base">
              <a:lnSpc>
                <a:spcPts val="1800"/>
              </a:lnSpc>
            </a:pPr>
            <a:r>
              <a:rPr lang="zh-CN" altLang="en-US" b="1" dirty="0">
                <a:solidFill>
                  <a:schemeClr val="dk1"/>
                </a:solidFill>
                <a:latin typeface="Lato"/>
                <a:sym typeface="Lato"/>
              </a:rPr>
              <a:t>能量增长原理​​：</a:t>
            </a:r>
            <a:endParaRPr lang="en-US" altLang="zh-CN" b="1" dirty="0">
              <a:solidFill>
                <a:schemeClr val="dk1"/>
              </a:solidFill>
              <a:latin typeface="Lato"/>
              <a:sym typeface="Lato"/>
            </a:endParaRPr>
          </a:p>
          <a:p>
            <a:pPr fontAlgn="base">
              <a:lnSpc>
                <a:spcPts val="1800"/>
              </a:lnSpc>
            </a:pPr>
            <a:r>
              <a:rPr lang="zh-CN" altLang="en-US" b="1" dirty="0">
                <a:solidFill>
                  <a:schemeClr val="dk1"/>
                </a:solidFill>
                <a:latin typeface="Lato"/>
                <a:sym typeface="Lato"/>
              </a:rPr>
              <a:t>初始</a:t>
            </a:r>
            <a:r>
              <a:rPr lang="en-US" altLang="zh-CN" b="1" dirty="0">
                <a:solidFill>
                  <a:schemeClr val="dk1"/>
                </a:solidFill>
                <a:latin typeface="Lato"/>
                <a:sym typeface="Lato"/>
              </a:rPr>
              <a:t>1</a:t>
            </a:r>
            <a:r>
              <a:rPr lang="zh-CN" altLang="en-US" b="1" dirty="0">
                <a:solidFill>
                  <a:schemeClr val="dk1"/>
                </a:solidFill>
                <a:latin typeface="Lato"/>
              </a:rPr>
              <a:t> Ⓗ</a:t>
            </a:r>
            <a:r>
              <a:rPr lang="en-US" altLang="zh-CN" b="1" dirty="0">
                <a:solidFill>
                  <a:schemeClr val="dk1"/>
                </a:solidFill>
                <a:latin typeface="Lato"/>
              </a:rPr>
              <a:t>/</a:t>
            </a:r>
            <a:r>
              <a:rPr lang="zh-CN" altLang="en-US" b="1" dirty="0">
                <a:solidFill>
                  <a:schemeClr val="dk1"/>
                </a:solidFill>
                <a:latin typeface="Lato"/>
              </a:rPr>
              <a:t>小时，每</a:t>
            </a:r>
            <a:r>
              <a:rPr lang="en-US" altLang="zh-CN" b="1" dirty="0">
                <a:solidFill>
                  <a:schemeClr val="dk1"/>
                </a:solidFill>
                <a:latin typeface="Lato"/>
              </a:rPr>
              <a:t>4</a:t>
            </a:r>
            <a:r>
              <a:rPr lang="zh-CN" altLang="en-US" b="1" dirty="0">
                <a:solidFill>
                  <a:schemeClr val="dk1"/>
                </a:solidFill>
                <a:latin typeface="Lato"/>
              </a:rPr>
              <a:t>天增加</a:t>
            </a:r>
            <a:r>
              <a:rPr lang="en-US" altLang="zh-CN" b="1" dirty="0">
                <a:solidFill>
                  <a:schemeClr val="dk1"/>
                </a:solidFill>
                <a:latin typeface="Lato"/>
                <a:sym typeface="Lato"/>
              </a:rPr>
              <a:t>1</a:t>
            </a:r>
            <a:r>
              <a:rPr lang="zh-CN" altLang="en-US" b="1" dirty="0">
                <a:solidFill>
                  <a:schemeClr val="dk1"/>
                </a:solidFill>
                <a:latin typeface="Lato"/>
              </a:rPr>
              <a:t> Ⓗ</a:t>
            </a:r>
            <a:r>
              <a:rPr lang="en-US" altLang="zh-CN" b="1" dirty="0">
                <a:solidFill>
                  <a:schemeClr val="dk1"/>
                </a:solidFill>
                <a:latin typeface="Lato"/>
              </a:rPr>
              <a:t>/</a:t>
            </a:r>
            <a:r>
              <a:rPr lang="zh-CN" altLang="en-US" b="1" dirty="0">
                <a:solidFill>
                  <a:schemeClr val="dk1"/>
                </a:solidFill>
                <a:latin typeface="Lato"/>
              </a:rPr>
              <a:t>小时</a:t>
            </a:r>
            <a:endParaRPr lang="en-US" altLang="zh-CN" b="1" dirty="0">
              <a:solidFill>
                <a:schemeClr val="dk1"/>
              </a:solidFill>
              <a:latin typeface="Lato"/>
              <a:sym typeface="Lato"/>
            </a:endParaRPr>
          </a:p>
          <a:p>
            <a:pPr fontAlgn="base">
              <a:lnSpc>
                <a:spcPts val="1800"/>
              </a:lnSpc>
            </a:pPr>
            <a:r>
              <a:rPr lang="zh-CN" altLang="en-US" b="1" dirty="0">
                <a:solidFill>
                  <a:schemeClr val="dk1"/>
                </a:solidFill>
                <a:latin typeface="Lato"/>
                <a:sym typeface="Lato"/>
              </a:rPr>
              <a:t>后随完成队伍的数目增加：数目</a:t>
            </a:r>
            <a:r>
              <a:rPr lang="en-US" altLang="zh-CN" b="1" dirty="0">
                <a:solidFill>
                  <a:schemeClr val="dk1"/>
                </a:solidFill>
                <a:latin typeface="Lato"/>
                <a:sym typeface="Lato"/>
              </a:rPr>
              <a:t>*0.05</a:t>
            </a:r>
            <a:r>
              <a:rPr lang="zh-CN" altLang="en-US" b="1" dirty="0">
                <a:solidFill>
                  <a:schemeClr val="dk1"/>
                </a:solidFill>
                <a:latin typeface="Lato"/>
              </a:rPr>
              <a:t> Ⓗ</a:t>
            </a:r>
            <a:r>
              <a:rPr lang="en-US" altLang="zh-CN" b="1" dirty="0">
                <a:solidFill>
                  <a:schemeClr val="dk1"/>
                </a:solidFill>
                <a:latin typeface="Lato"/>
              </a:rPr>
              <a:t>/</a:t>
            </a:r>
            <a:r>
              <a:rPr lang="zh-CN" altLang="en-US" b="1" dirty="0">
                <a:solidFill>
                  <a:schemeClr val="dk1"/>
                </a:solidFill>
                <a:latin typeface="Lato"/>
              </a:rPr>
              <a:t>小时</a:t>
            </a:r>
            <a:endParaRPr lang="en-US" altLang="zh-CN" b="1" dirty="0">
              <a:solidFill>
                <a:schemeClr val="dk1"/>
              </a:solidFill>
              <a:latin typeface="Lato"/>
              <a:sym typeface="Lato"/>
            </a:endParaRPr>
          </a:p>
          <a:p>
            <a:pPr fontAlgn="base">
              <a:lnSpc>
                <a:spcPts val="1800"/>
              </a:lnSpc>
            </a:pPr>
            <a:r>
              <a:rPr lang="zh-CN" altLang="en-US" b="1" dirty="0">
                <a:solidFill>
                  <a:schemeClr val="dk1"/>
                </a:solidFill>
                <a:latin typeface="Lato"/>
                <a:sym typeface="Lato"/>
              </a:rPr>
              <a:t>（时空补偿）</a:t>
            </a:r>
            <a:endParaRPr lang="en-US" altLang="zh-CN" b="1" dirty="0">
              <a:solidFill>
                <a:schemeClr val="dk1"/>
              </a:solidFill>
              <a:latin typeface="Lato"/>
              <a:sym typeface="Lato"/>
            </a:endParaRPr>
          </a:p>
          <a:p>
            <a:pPr fontAlgn="base">
              <a:lnSpc>
                <a:spcPts val="1800"/>
              </a:lnSpc>
            </a:pPr>
            <a:endParaRPr lang="zh-CN" altLang="en-US" b="1" dirty="0">
              <a:solidFill>
                <a:schemeClr val="dk1"/>
              </a:solidFill>
              <a:latin typeface="Lato"/>
              <a:sym typeface="Lato"/>
            </a:endParaRPr>
          </a:p>
        </p:txBody>
      </p:sp>
      <p:sp>
        <p:nvSpPr>
          <p:cNvPr id="6" name="Google Shape;10947;p34">
            <a:extLst>
              <a:ext uri="{FF2B5EF4-FFF2-40B4-BE49-F238E27FC236}">
                <a16:creationId xmlns:a16="http://schemas.microsoft.com/office/drawing/2014/main" id="{8D8CEE89-4ABC-1799-E121-01543B0D7FD6}"/>
              </a:ext>
            </a:extLst>
          </p:cNvPr>
          <p:cNvSpPr txBox="1">
            <a:spLocks/>
          </p:cNvSpPr>
          <p:nvPr/>
        </p:nvSpPr>
        <p:spPr>
          <a:xfrm>
            <a:off x="4787240" y="1040401"/>
            <a:ext cx="4428835" cy="659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zh-CN" altLang="en-US" b="1" dirty="0"/>
              <a:t>   维度消息系统</a:t>
            </a:r>
            <a:endParaRPr lang="en-US" altLang="zh-CN" b="1" dirty="0"/>
          </a:p>
          <a:p>
            <a:pPr marL="0" indent="0"/>
            <a:r>
              <a:rPr lang="zh-CN" altLang="en-US" b="1" dirty="0"/>
              <a:t>（</a:t>
            </a:r>
            <a:r>
              <a:rPr lang="en-US" altLang="zh-CN" b="1" dirty="0"/>
              <a:t>Dimensional Message System , DMs </a:t>
            </a:r>
            <a:r>
              <a:rPr lang="zh-CN" altLang="en-US" b="1" dirty="0"/>
              <a:t>）​</a:t>
            </a:r>
            <a:r>
              <a:rPr lang="en-US" altLang="zh-CN" dirty="0"/>
              <a:t>​ </a:t>
            </a:r>
            <a:endParaRPr lang="en-US" dirty="0"/>
          </a:p>
        </p:txBody>
      </p:sp>
      <p:sp>
        <p:nvSpPr>
          <p:cNvPr id="7" name="文本框 6">
            <a:extLst>
              <a:ext uri="{FF2B5EF4-FFF2-40B4-BE49-F238E27FC236}">
                <a16:creationId xmlns:a16="http://schemas.microsoft.com/office/drawing/2014/main" id="{82B5A3BC-AB14-F0A5-7650-E6089B211301}"/>
              </a:ext>
            </a:extLst>
          </p:cNvPr>
          <p:cNvSpPr txBox="1"/>
          <p:nvPr/>
        </p:nvSpPr>
        <p:spPr>
          <a:xfrm>
            <a:off x="4883656" y="1699491"/>
            <a:ext cx="4428835" cy="3073662"/>
          </a:xfrm>
          <a:prstGeom prst="rect">
            <a:avLst/>
          </a:prstGeom>
          <a:noFill/>
        </p:spPr>
        <p:txBody>
          <a:bodyPr wrap="square">
            <a:spAutoFit/>
          </a:bodyPr>
          <a:lstStyle/>
          <a:p>
            <a:pPr algn="l" fontAlgn="base">
              <a:lnSpc>
                <a:spcPts val="1800"/>
              </a:lnSpc>
              <a:buNone/>
            </a:pPr>
            <a:r>
              <a:rPr lang="zh-CN" altLang="en-US" b="1" dirty="0">
                <a:solidFill>
                  <a:schemeClr val="dk1"/>
                </a:solidFill>
                <a:latin typeface="Lato"/>
                <a:sym typeface="Lato"/>
              </a:rPr>
              <a:t>核心机制</a:t>
            </a:r>
            <a:endParaRPr lang="en-US" altLang="zh-CN" b="1" dirty="0">
              <a:solidFill>
                <a:schemeClr val="dk1"/>
              </a:solidFill>
              <a:latin typeface="Lato"/>
              <a:sym typeface="Lato"/>
            </a:endParaRPr>
          </a:p>
          <a:p>
            <a:pPr fontAlgn="base">
              <a:lnSpc>
                <a:spcPts val="1800"/>
              </a:lnSpc>
            </a:pPr>
            <a:r>
              <a:rPr lang="zh-CN" altLang="en-US" b="1" dirty="0">
                <a:solidFill>
                  <a:schemeClr val="dk1"/>
                </a:solidFill>
                <a:latin typeface="Lato"/>
              </a:rPr>
              <a:t>​​消息发送规则​​：</a:t>
            </a:r>
            <a:br>
              <a:rPr lang="zh-CN" altLang="en-US" b="1" dirty="0">
                <a:solidFill>
                  <a:schemeClr val="dk1"/>
                </a:solidFill>
                <a:latin typeface="Lato"/>
              </a:rPr>
            </a:br>
            <a:r>
              <a:rPr lang="zh-CN" altLang="en-US" b="1" dirty="0">
                <a:solidFill>
                  <a:schemeClr val="dk1"/>
                </a:solidFill>
                <a:latin typeface="Lato"/>
              </a:rPr>
              <a:t>▶ 免费提交：向校准官发送问题 ​​</a:t>
            </a:r>
            <a:r>
              <a:rPr lang="en-US" altLang="zh-CN" b="1" dirty="0">
                <a:solidFill>
                  <a:schemeClr val="dk1"/>
                </a:solidFill>
                <a:latin typeface="Lato"/>
              </a:rPr>
              <a:t>0</a:t>
            </a:r>
            <a:r>
              <a:rPr lang="zh-CN" altLang="en-US" b="1" dirty="0">
                <a:solidFill>
                  <a:schemeClr val="dk1"/>
                </a:solidFill>
                <a:latin typeface="Lato"/>
              </a:rPr>
              <a:t> Ⓗ消耗​​</a:t>
            </a:r>
            <a:br>
              <a:rPr lang="zh-CN" altLang="en-US" b="1" dirty="0">
                <a:solidFill>
                  <a:schemeClr val="dk1"/>
                </a:solidFill>
                <a:latin typeface="Lato"/>
              </a:rPr>
            </a:br>
            <a:r>
              <a:rPr lang="zh-CN" altLang="en-US" b="1" dirty="0">
                <a:solidFill>
                  <a:schemeClr val="dk1"/>
                </a:solidFill>
                <a:latin typeface="Lato"/>
              </a:rPr>
              <a:t>▶ 内容规范：需包含 ​​逻辑断点标记​​ 或 ​​残片</a:t>
            </a:r>
            <a:r>
              <a:rPr lang="en-US" altLang="zh-CN" b="1" dirty="0">
                <a:solidFill>
                  <a:schemeClr val="dk1"/>
                </a:solidFill>
                <a:latin typeface="Lato"/>
              </a:rPr>
              <a:t>ID​</a:t>
            </a:r>
            <a:r>
              <a:rPr lang="zh-CN" altLang="en-US" b="1" dirty="0">
                <a:solidFill>
                  <a:schemeClr val="dk1"/>
                </a:solidFill>
                <a:latin typeface="Lato"/>
              </a:rPr>
              <a:t>​</a:t>
            </a:r>
          </a:p>
          <a:p>
            <a:pPr fontAlgn="base">
              <a:lnSpc>
                <a:spcPts val="1800"/>
              </a:lnSpc>
            </a:pPr>
            <a:r>
              <a:rPr lang="zh-CN" altLang="en-US" b="1" dirty="0">
                <a:solidFill>
                  <a:schemeClr val="dk1"/>
                </a:solidFill>
                <a:latin typeface="Lato"/>
              </a:rPr>
              <a:t>​​响应判定标准​​：</a:t>
            </a:r>
            <a:br>
              <a:rPr lang="zh-CN" altLang="en-US" b="1" dirty="0">
                <a:solidFill>
                  <a:schemeClr val="dk1"/>
                </a:solidFill>
                <a:latin typeface="Lato"/>
              </a:rPr>
            </a:br>
            <a:r>
              <a:rPr lang="zh-CN" altLang="en-US" b="1" dirty="0">
                <a:solidFill>
                  <a:schemeClr val="dk1"/>
                </a:solidFill>
                <a:latin typeface="Lato"/>
              </a:rPr>
              <a:t>▶ 合格请求：</a:t>
            </a:r>
            <a:r>
              <a:rPr lang="en-US" altLang="zh-CN" b="1" dirty="0">
                <a:solidFill>
                  <a:schemeClr val="dk1"/>
                </a:solidFill>
                <a:latin typeface="Lato"/>
              </a:rPr>
              <a:t>12</a:t>
            </a:r>
            <a:r>
              <a:rPr lang="zh-CN" altLang="en-US" b="1" dirty="0">
                <a:solidFill>
                  <a:schemeClr val="dk1"/>
                </a:solidFill>
                <a:latin typeface="Lato"/>
              </a:rPr>
              <a:t>小时内人工回复（含修复线索）</a:t>
            </a:r>
            <a:br>
              <a:rPr lang="zh-CN" altLang="en-US" b="1" dirty="0">
                <a:solidFill>
                  <a:schemeClr val="dk1"/>
                </a:solidFill>
                <a:latin typeface="Lato"/>
              </a:rPr>
            </a:br>
            <a:r>
              <a:rPr lang="zh-CN" altLang="en-US" b="1" dirty="0">
                <a:solidFill>
                  <a:schemeClr val="dk1"/>
                </a:solidFill>
                <a:latin typeface="Lato"/>
              </a:rPr>
              <a:t>▶ 退回机制：</a:t>
            </a:r>
            <a:r>
              <a:rPr lang="en-US" altLang="zh-CN" b="1" dirty="0">
                <a:solidFill>
                  <a:schemeClr val="dk1"/>
                </a:solidFill>
                <a:latin typeface="Lato"/>
              </a:rPr>
              <a:t>&gt;24</a:t>
            </a:r>
            <a:r>
              <a:rPr lang="zh-CN" altLang="en-US" b="1" dirty="0">
                <a:solidFill>
                  <a:schemeClr val="dk1"/>
                </a:solidFill>
                <a:latin typeface="Lato"/>
              </a:rPr>
              <a:t>小时未回复 ⇒ 自动驳回</a:t>
            </a:r>
            <a:endParaRPr lang="en-US" altLang="zh-CN" b="1" dirty="0">
              <a:solidFill>
                <a:schemeClr val="dk1"/>
              </a:solidFill>
              <a:latin typeface="Lato"/>
            </a:endParaRPr>
          </a:p>
          <a:p>
            <a:pPr fontAlgn="base">
              <a:lnSpc>
                <a:spcPts val="1800"/>
              </a:lnSpc>
            </a:pPr>
            <a:r>
              <a:rPr lang="zh-CN" altLang="en-US" b="1" dirty="0">
                <a:solidFill>
                  <a:schemeClr val="dk1"/>
                </a:solidFill>
                <a:latin typeface="Lato"/>
              </a:rPr>
              <a:t>（请审查后再次提交）</a:t>
            </a:r>
            <a:endParaRPr lang="en-US" altLang="zh-CN" b="1" dirty="0">
              <a:solidFill>
                <a:schemeClr val="dk1"/>
              </a:solidFill>
              <a:latin typeface="Lato"/>
            </a:endParaRPr>
          </a:p>
          <a:p>
            <a:pPr fontAlgn="base">
              <a:lnSpc>
                <a:spcPts val="1800"/>
              </a:lnSpc>
            </a:pPr>
            <a:r>
              <a:rPr lang="en-US" altLang="zh-CN" b="1" dirty="0">
                <a:solidFill>
                  <a:schemeClr val="dk1"/>
                </a:solidFill>
                <a:latin typeface="Lato"/>
              </a:rPr>
              <a:t>​</a:t>
            </a:r>
            <a:r>
              <a:rPr lang="zh-CN" altLang="en-US" b="1" dirty="0">
                <a:solidFill>
                  <a:schemeClr val="dk1"/>
                </a:solidFill>
                <a:latin typeface="Lato"/>
              </a:rPr>
              <a:t>​兑换输入参数次数：</a:t>
            </a:r>
            <a:br>
              <a:rPr lang="zh-CN" altLang="en-US" b="1" dirty="0">
                <a:solidFill>
                  <a:schemeClr val="dk1"/>
                </a:solidFill>
                <a:latin typeface="Lato"/>
              </a:rPr>
            </a:br>
            <a:r>
              <a:rPr lang="zh-CN" altLang="en-US" b="1" dirty="0">
                <a:solidFill>
                  <a:schemeClr val="dk1"/>
                </a:solidFill>
                <a:latin typeface="Lato"/>
              </a:rPr>
              <a:t>▶ 收到“残片</a:t>
            </a:r>
            <a:r>
              <a:rPr lang="en-US" altLang="zh-CN" b="1" dirty="0">
                <a:solidFill>
                  <a:schemeClr val="dk1"/>
                </a:solidFill>
                <a:latin typeface="Lato"/>
              </a:rPr>
              <a:t>ID+</a:t>
            </a:r>
            <a:r>
              <a:rPr lang="zh-CN" altLang="en-US" b="1" dirty="0">
                <a:solidFill>
                  <a:schemeClr val="dk1"/>
                </a:solidFill>
                <a:latin typeface="Lato"/>
              </a:rPr>
              <a:t>兑换输入次数</a:t>
            </a:r>
            <a:r>
              <a:rPr lang="en-US" altLang="zh-CN" b="1" dirty="0">
                <a:solidFill>
                  <a:schemeClr val="dk1"/>
                </a:solidFill>
                <a:latin typeface="Lato"/>
              </a:rPr>
              <a:t>X</a:t>
            </a:r>
            <a:r>
              <a:rPr lang="zh-CN" altLang="en-US" b="1" dirty="0">
                <a:solidFill>
                  <a:schemeClr val="dk1"/>
                </a:solidFill>
                <a:latin typeface="Lato"/>
              </a:rPr>
              <a:t>次”等类似信息</a:t>
            </a:r>
            <a:endParaRPr lang="en-US" altLang="zh-CN" b="1" dirty="0">
              <a:solidFill>
                <a:schemeClr val="dk1"/>
              </a:solidFill>
              <a:latin typeface="Lato"/>
            </a:endParaRPr>
          </a:p>
          <a:p>
            <a:pPr fontAlgn="base">
              <a:lnSpc>
                <a:spcPts val="1800"/>
              </a:lnSpc>
            </a:pPr>
            <a:r>
              <a:rPr lang="zh-CN" altLang="en-US" b="1" dirty="0">
                <a:solidFill>
                  <a:schemeClr val="dk1"/>
                </a:solidFill>
                <a:latin typeface="Lato"/>
              </a:rPr>
              <a:t>经核查无误，每扣除</a:t>
            </a:r>
            <a:r>
              <a:rPr lang="zh-CN" altLang="en-US" b="1" dirty="0">
                <a:solidFill>
                  <a:schemeClr val="dk1"/>
                </a:solidFill>
                <a:latin typeface="Lato"/>
                <a:sym typeface="Lato"/>
              </a:rPr>
              <a:t>​​一定量</a:t>
            </a:r>
            <a:r>
              <a:rPr lang="zh-CN" altLang="en-US" b="1" dirty="0">
                <a:solidFill>
                  <a:schemeClr val="dk1"/>
                </a:solidFill>
                <a:latin typeface="Lato"/>
              </a:rPr>
              <a:t>Ⓗ 以兑换</a:t>
            </a:r>
            <a:r>
              <a:rPr lang="en-US" altLang="zh-CN" b="1" dirty="0">
                <a:solidFill>
                  <a:schemeClr val="dk1"/>
                </a:solidFill>
                <a:latin typeface="Lato"/>
              </a:rPr>
              <a:t>20</a:t>
            </a:r>
            <a:r>
              <a:rPr lang="zh-CN" altLang="en-US" b="1" dirty="0">
                <a:solidFill>
                  <a:schemeClr val="dk1"/>
                </a:solidFill>
                <a:latin typeface="Lato"/>
              </a:rPr>
              <a:t>次输入次数</a:t>
            </a:r>
          </a:p>
          <a:p>
            <a:pPr algn="l" fontAlgn="base">
              <a:lnSpc>
                <a:spcPts val="1800"/>
              </a:lnSpc>
              <a:buNone/>
            </a:pPr>
            <a:endParaRPr lang="en-US" altLang="zh-CN" b="1" dirty="0">
              <a:solidFill>
                <a:schemeClr val="dk1"/>
              </a:solidFill>
              <a:latin typeface="Lato"/>
              <a:sym typeface="Lato"/>
            </a:endParaRPr>
          </a:p>
          <a:p>
            <a:pPr algn="l" fontAlgn="base">
              <a:lnSpc>
                <a:spcPts val="1800"/>
              </a:lnSpc>
              <a:buNone/>
            </a:pPr>
            <a:endParaRPr lang="zh-CN" altLang="en-US" b="1" dirty="0">
              <a:solidFill>
                <a:schemeClr val="dk1"/>
              </a:solidFill>
              <a:latin typeface="Lato"/>
              <a:sym typeface="Lato"/>
            </a:endParaRPr>
          </a:p>
        </p:txBody>
      </p:sp>
    </p:spTree>
    <p:extLst>
      <p:ext uri="{BB962C8B-B14F-4D97-AF65-F5344CB8AC3E}">
        <p14:creationId xmlns:p14="http://schemas.microsoft.com/office/powerpoint/2010/main" val="41786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49">
          <a:extLst>
            <a:ext uri="{FF2B5EF4-FFF2-40B4-BE49-F238E27FC236}">
              <a16:creationId xmlns:a16="http://schemas.microsoft.com/office/drawing/2014/main" id="{4DACEF80-A726-2004-5296-70E7A23AE504}"/>
            </a:ext>
          </a:extLst>
        </p:cNvPr>
        <p:cNvGrpSpPr/>
        <p:nvPr/>
      </p:nvGrpSpPr>
      <p:grpSpPr>
        <a:xfrm>
          <a:off x="0" y="0"/>
          <a:ext cx="0" cy="0"/>
          <a:chOff x="0" y="0"/>
          <a:chExt cx="0" cy="0"/>
        </a:xfrm>
      </p:grpSpPr>
      <p:grpSp>
        <p:nvGrpSpPr>
          <p:cNvPr id="9947" name="Google Shape;10493;p32">
            <a:extLst>
              <a:ext uri="{FF2B5EF4-FFF2-40B4-BE49-F238E27FC236}">
                <a16:creationId xmlns:a16="http://schemas.microsoft.com/office/drawing/2014/main" id="{E3CC3888-DD11-B6E5-3D2B-DD29618EF46B}"/>
              </a:ext>
            </a:extLst>
          </p:cNvPr>
          <p:cNvGrpSpPr/>
          <p:nvPr/>
        </p:nvGrpSpPr>
        <p:grpSpPr>
          <a:xfrm>
            <a:off x="1271574" y="1319659"/>
            <a:ext cx="585373" cy="585373"/>
            <a:chOff x="6953688" y="3752575"/>
            <a:chExt cx="533175" cy="533175"/>
          </a:xfrm>
        </p:grpSpPr>
        <p:sp>
          <p:nvSpPr>
            <p:cNvPr id="9948" name="Google Shape;10494;p32">
              <a:extLst>
                <a:ext uri="{FF2B5EF4-FFF2-40B4-BE49-F238E27FC236}">
                  <a16:creationId xmlns:a16="http://schemas.microsoft.com/office/drawing/2014/main" id="{F85D2319-7B6F-75FF-DD1D-158EF46A3FA1}"/>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10495;p32">
              <a:extLst>
                <a:ext uri="{FF2B5EF4-FFF2-40B4-BE49-F238E27FC236}">
                  <a16:creationId xmlns:a16="http://schemas.microsoft.com/office/drawing/2014/main" id="{A9B6ADA7-8814-BFD3-146B-1F0DE30742CA}"/>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10496;p32">
              <a:extLst>
                <a:ext uri="{FF2B5EF4-FFF2-40B4-BE49-F238E27FC236}">
                  <a16:creationId xmlns:a16="http://schemas.microsoft.com/office/drawing/2014/main" id="{6BC265CD-E85C-15A6-9348-ECA09E5D8B7C}"/>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10497;p32">
              <a:extLst>
                <a:ext uri="{FF2B5EF4-FFF2-40B4-BE49-F238E27FC236}">
                  <a16:creationId xmlns:a16="http://schemas.microsoft.com/office/drawing/2014/main" id="{F30A0CE4-204B-477C-91DA-0A35A2B5852A}"/>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10498;p32">
              <a:extLst>
                <a:ext uri="{FF2B5EF4-FFF2-40B4-BE49-F238E27FC236}">
                  <a16:creationId xmlns:a16="http://schemas.microsoft.com/office/drawing/2014/main" id="{459C1C5A-2DD3-FD07-0CE8-2E7FA86A4435}"/>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10499;p32">
              <a:extLst>
                <a:ext uri="{FF2B5EF4-FFF2-40B4-BE49-F238E27FC236}">
                  <a16:creationId xmlns:a16="http://schemas.microsoft.com/office/drawing/2014/main" id="{546574E2-5679-1478-1EE2-8385E805EA89}"/>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10500;p32">
              <a:extLst>
                <a:ext uri="{FF2B5EF4-FFF2-40B4-BE49-F238E27FC236}">
                  <a16:creationId xmlns:a16="http://schemas.microsoft.com/office/drawing/2014/main" id="{B41163FC-363F-584D-BF68-48887A37A00D}"/>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10501;p32">
              <a:extLst>
                <a:ext uri="{FF2B5EF4-FFF2-40B4-BE49-F238E27FC236}">
                  <a16:creationId xmlns:a16="http://schemas.microsoft.com/office/drawing/2014/main" id="{BE44E99D-C217-DA67-6FA1-1B92BF3DBD7E}"/>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10502;p32">
              <a:extLst>
                <a:ext uri="{FF2B5EF4-FFF2-40B4-BE49-F238E27FC236}">
                  <a16:creationId xmlns:a16="http://schemas.microsoft.com/office/drawing/2014/main" id="{5146333D-9404-4C62-06C9-4B1163C469F0}"/>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10503;p32">
              <a:extLst>
                <a:ext uri="{FF2B5EF4-FFF2-40B4-BE49-F238E27FC236}">
                  <a16:creationId xmlns:a16="http://schemas.microsoft.com/office/drawing/2014/main" id="{230B7BF5-10D3-98D1-AD76-A37CCAF035CE}"/>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10504;p32">
              <a:extLst>
                <a:ext uri="{FF2B5EF4-FFF2-40B4-BE49-F238E27FC236}">
                  <a16:creationId xmlns:a16="http://schemas.microsoft.com/office/drawing/2014/main" id="{132127AD-823C-3F91-3028-FB83F10BA5F6}"/>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10505;p32">
              <a:extLst>
                <a:ext uri="{FF2B5EF4-FFF2-40B4-BE49-F238E27FC236}">
                  <a16:creationId xmlns:a16="http://schemas.microsoft.com/office/drawing/2014/main" id="{17131E78-C69B-9B13-B351-F9C751ABD896}"/>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10506;p32">
              <a:extLst>
                <a:ext uri="{FF2B5EF4-FFF2-40B4-BE49-F238E27FC236}">
                  <a16:creationId xmlns:a16="http://schemas.microsoft.com/office/drawing/2014/main" id="{93227118-E65E-F0A1-CF8C-C51E3A53A617}"/>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10507;p32">
              <a:extLst>
                <a:ext uri="{FF2B5EF4-FFF2-40B4-BE49-F238E27FC236}">
                  <a16:creationId xmlns:a16="http://schemas.microsoft.com/office/drawing/2014/main" id="{6C3E5A33-7EEA-8E3B-FBB3-279E24C7C9AE}"/>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10508;p32">
              <a:extLst>
                <a:ext uri="{FF2B5EF4-FFF2-40B4-BE49-F238E27FC236}">
                  <a16:creationId xmlns:a16="http://schemas.microsoft.com/office/drawing/2014/main" id="{F0BF0594-FC85-8C3E-E06A-2D972CB65A9A}"/>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10509;p32">
              <a:extLst>
                <a:ext uri="{FF2B5EF4-FFF2-40B4-BE49-F238E27FC236}">
                  <a16:creationId xmlns:a16="http://schemas.microsoft.com/office/drawing/2014/main" id="{1547C856-DC0A-AAD3-7F9D-B532277683D3}"/>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10510;p32">
              <a:extLst>
                <a:ext uri="{FF2B5EF4-FFF2-40B4-BE49-F238E27FC236}">
                  <a16:creationId xmlns:a16="http://schemas.microsoft.com/office/drawing/2014/main" id="{457CDA7B-84BC-93FB-37D1-8ED29673F434}"/>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10511;p32">
              <a:extLst>
                <a:ext uri="{FF2B5EF4-FFF2-40B4-BE49-F238E27FC236}">
                  <a16:creationId xmlns:a16="http://schemas.microsoft.com/office/drawing/2014/main" id="{450B9CBB-2241-978E-FC8B-3332916E1D32}"/>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10512;p32">
              <a:extLst>
                <a:ext uri="{FF2B5EF4-FFF2-40B4-BE49-F238E27FC236}">
                  <a16:creationId xmlns:a16="http://schemas.microsoft.com/office/drawing/2014/main" id="{57D66394-2147-8956-B6B2-B95F5DCCA407}"/>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10513;p32">
              <a:extLst>
                <a:ext uri="{FF2B5EF4-FFF2-40B4-BE49-F238E27FC236}">
                  <a16:creationId xmlns:a16="http://schemas.microsoft.com/office/drawing/2014/main" id="{262D6951-5A3E-D634-1D46-9C1605D2D931}"/>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10514;p32">
              <a:extLst>
                <a:ext uri="{FF2B5EF4-FFF2-40B4-BE49-F238E27FC236}">
                  <a16:creationId xmlns:a16="http://schemas.microsoft.com/office/drawing/2014/main" id="{544BA792-CFD3-FF8E-6A18-FCC0C246C7C2}"/>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10515;p32">
              <a:extLst>
                <a:ext uri="{FF2B5EF4-FFF2-40B4-BE49-F238E27FC236}">
                  <a16:creationId xmlns:a16="http://schemas.microsoft.com/office/drawing/2014/main" id="{185C0B6C-AF09-BDE2-E515-7F0B6A735B2A}"/>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10516;p32">
              <a:extLst>
                <a:ext uri="{FF2B5EF4-FFF2-40B4-BE49-F238E27FC236}">
                  <a16:creationId xmlns:a16="http://schemas.microsoft.com/office/drawing/2014/main" id="{7D9D7C48-AECE-57F2-47CF-F430D4391D92}"/>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10517;p32">
              <a:extLst>
                <a:ext uri="{FF2B5EF4-FFF2-40B4-BE49-F238E27FC236}">
                  <a16:creationId xmlns:a16="http://schemas.microsoft.com/office/drawing/2014/main" id="{58BB9A4D-147F-45CD-4B9C-52BDAD798FD8}"/>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10518;p32">
              <a:extLst>
                <a:ext uri="{FF2B5EF4-FFF2-40B4-BE49-F238E27FC236}">
                  <a16:creationId xmlns:a16="http://schemas.microsoft.com/office/drawing/2014/main" id="{D2F8AFF8-787F-8CF8-C796-74005B63592D}"/>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10519;p32">
              <a:extLst>
                <a:ext uri="{FF2B5EF4-FFF2-40B4-BE49-F238E27FC236}">
                  <a16:creationId xmlns:a16="http://schemas.microsoft.com/office/drawing/2014/main" id="{207AE55D-AEC6-2F17-6713-9620D582C7AF}"/>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10520;p32">
              <a:extLst>
                <a:ext uri="{FF2B5EF4-FFF2-40B4-BE49-F238E27FC236}">
                  <a16:creationId xmlns:a16="http://schemas.microsoft.com/office/drawing/2014/main" id="{83F6513C-6C11-6F78-AF25-4256EC265DA2}"/>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10521;p32">
              <a:extLst>
                <a:ext uri="{FF2B5EF4-FFF2-40B4-BE49-F238E27FC236}">
                  <a16:creationId xmlns:a16="http://schemas.microsoft.com/office/drawing/2014/main" id="{FAE33A01-AC56-4B78-F461-EDC7CAADDE24}"/>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10522;p32">
              <a:extLst>
                <a:ext uri="{FF2B5EF4-FFF2-40B4-BE49-F238E27FC236}">
                  <a16:creationId xmlns:a16="http://schemas.microsoft.com/office/drawing/2014/main" id="{C19222EF-3968-1F4A-6B38-06AA279E881B}"/>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10523;p32">
              <a:extLst>
                <a:ext uri="{FF2B5EF4-FFF2-40B4-BE49-F238E27FC236}">
                  <a16:creationId xmlns:a16="http://schemas.microsoft.com/office/drawing/2014/main" id="{E8E0B446-C48B-31DA-A39A-67C870BAAAB1}"/>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10524;p32">
              <a:extLst>
                <a:ext uri="{FF2B5EF4-FFF2-40B4-BE49-F238E27FC236}">
                  <a16:creationId xmlns:a16="http://schemas.microsoft.com/office/drawing/2014/main" id="{04B48030-FF24-0EF9-2908-7046329BC88B}"/>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10525;p32">
              <a:extLst>
                <a:ext uri="{FF2B5EF4-FFF2-40B4-BE49-F238E27FC236}">
                  <a16:creationId xmlns:a16="http://schemas.microsoft.com/office/drawing/2014/main" id="{C87B2DF5-8037-67E2-2806-0F358E29DF8D}"/>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10526;p32">
              <a:extLst>
                <a:ext uri="{FF2B5EF4-FFF2-40B4-BE49-F238E27FC236}">
                  <a16:creationId xmlns:a16="http://schemas.microsoft.com/office/drawing/2014/main" id="{711D993B-C296-BB69-E866-4ACD1A1A0796}"/>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10527;p32">
              <a:extLst>
                <a:ext uri="{FF2B5EF4-FFF2-40B4-BE49-F238E27FC236}">
                  <a16:creationId xmlns:a16="http://schemas.microsoft.com/office/drawing/2014/main" id="{A245EFFD-6065-4598-DD6F-97F34C8BE87D}"/>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10528;p32">
              <a:extLst>
                <a:ext uri="{FF2B5EF4-FFF2-40B4-BE49-F238E27FC236}">
                  <a16:creationId xmlns:a16="http://schemas.microsoft.com/office/drawing/2014/main" id="{8536CCA3-E884-9DCA-D65D-2C76F0975981}"/>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10529;p32">
              <a:extLst>
                <a:ext uri="{FF2B5EF4-FFF2-40B4-BE49-F238E27FC236}">
                  <a16:creationId xmlns:a16="http://schemas.microsoft.com/office/drawing/2014/main" id="{A4F479EC-0A24-FD09-FAC0-030E9B92C73F}"/>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530;p32">
              <a:extLst>
                <a:ext uri="{FF2B5EF4-FFF2-40B4-BE49-F238E27FC236}">
                  <a16:creationId xmlns:a16="http://schemas.microsoft.com/office/drawing/2014/main" id="{49F09ECF-69E5-0C91-DAD7-4B584C7D8061}"/>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531;p32">
              <a:extLst>
                <a:ext uri="{FF2B5EF4-FFF2-40B4-BE49-F238E27FC236}">
                  <a16:creationId xmlns:a16="http://schemas.microsoft.com/office/drawing/2014/main" id="{931EBD75-3E79-9FB5-1C54-EE7C3EA75564}"/>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532;p32">
              <a:extLst>
                <a:ext uri="{FF2B5EF4-FFF2-40B4-BE49-F238E27FC236}">
                  <a16:creationId xmlns:a16="http://schemas.microsoft.com/office/drawing/2014/main" id="{F9284B7B-DF7A-9C1D-F428-447673B9093B}"/>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533;p32">
              <a:extLst>
                <a:ext uri="{FF2B5EF4-FFF2-40B4-BE49-F238E27FC236}">
                  <a16:creationId xmlns:a16="http://schemas.microsoft.com/office/drawing/2014/main" id="{E7065BA3-4F85-CD54-A218-645B40030756}"/>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534;p32">
              <a:extLst>
                <a:ext uri="{FF2B5EF4-FFF2-40B4-BE49-F238E27FC236}">
                  <a16:creationId xmlns:a16="http://schemas.microsoft.com/office/drawing/2014/main" id="{CA0E0455-D92A-A756-4877-2A208F88454F}"/>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535;p32">
              <a:extLst>
                <a:ext uri="{FF2B5EF4-FFF2-40B4-BE49-F238E27FC236}">
                  <a16:creationId xmlns:a16="http://schemas.microsoft.com/office/drawing/2014/main" id="{41FBBF5F-9D5B-FC1E-BAE6-CEABF88792E4}"/>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536;p32">
              <a:extLst>
                <a:ext uri="{FF2B5EF4-FFF2-40B4-BE49-F238E27FC236}">
                  <a16:creationId xmlns:a16="http://schemas.microsoft.com/office/drawing/2014/main" id="{6F0DF459-3F46-30DB-82CD-E6AC220C8060}"/>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537;p32">
              <a:extLst>
                <a:ext uri="{FF2B5EF4-FFF2-40B4-BE49-F238E27FC236}">
                  <a16:creationId xmlns:a16="http://schemas.microsoft.com/office/drawing/2014/main" id="{310DC195-7246-91D0-B2A1-CFC3934B049A}"/>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538;p32">
              <a:extLst>
                <a:ext uri="{FF2B5EF4-FFF2-40B4-BE49-F238E27FC236}">
                  <a16:creationId xmlns:a16="http://schemas.microsoft.com/office/drawing/2014/main" id="{ABC2DF0F-88C8-3B57-6C75-05A4492C843A}"/>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539;p32">
              <a:extLst>
                <a:ext uri="{FF2B5EF4-FFF2-40B4-BE49-F238E27FC236}">
                  <a16:creationId xmlns:a16="http://schemas.microsoft.com/office/drawing/2014/main" id="{1A26042A-462D-2D62-1E9C-01C891898F6D}"/>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540;p32">
              <a:extLst>
                <a:ext uri="{FF2B5EF4-FFF2-40B4-BE49-F238E27FC236}">
                  <a16:creationId xmlns:a16="http://schemas.microsoft.com/office/drawing/2014/main" id="{BCA233B6-0F6C-6200-8CAF-9C98CE963FA5}"/>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541;p32">
              <a:extLst>
                <a:ext uri="{FF2B5EF4-FFF2-40B4-BE49-F238E27FC236}">
                  <a16:creationId xmlns:a16="http://schemas.microsoft.com/office/drawing/2014/main" id="{DF48251F-AD8C-D553-521D-AC4FFE89F18D}"/>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542;p32">
              <a:extLst>
                <a:ext uri="{FF2B5EF4-FFF2-40B4-BE49-F238E27FC236}">
                  <a16:creationId xmlns:a16="http://schemas.microsoft.com/office/drawing/2014/main" id="{C37915B8-4680-72E0-68B2-319322386098}"/>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543;p32">
              <a:extLst>
                <a:ext uri="{FF2B5EF4-FFF2-40B4-BE49-F238E27FC236}">
                  <a16:creationId xmlns:a16="http://schemas.microsoft.com/office/drawing/2014/main" id="{59959BA5-AC6F-EA85-DB5D-EB4EAFF9A0B6}"/>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544;p32">
              <a:extLst>
                <a:ext uri="{FF2B5EF4-FFF2-40B4-BE49-F238E27FC236}">
                  <a16:creationId xmlns:a16="http://schemas.microsoft.com/office/drawing/2014/main" id="{8CF067F2-BE65-3206-1526-519AC384B513}"/>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545;p32">
              <a:extLst>
                <a:ext uri="{FF2B5EF4-FFF2-40B4-BE49-F238E27FC236}">
                  <a16:creationId xmlns:a16="http://schemas.microsoft.com/office/drawing/2014/main" id="{3A212A1A-2D84-6418-AEA9-A349DAEF06C9}"/>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546;p32">
              <a:extLst>
                <a:ext uri="{FF2B5EF4-FFF2-40B4-BE49-F238E27FC236}">
                  <a16:creationId xmlns:a16="http://schemas.microsoft.com/office/drawing/2014/main" id="{231CC74E-515B-1044-42EE-593836D6B76A}"/>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547;p32">
              <a:extLst>
                <a:ext uri="{FF2B5EF4-FFF2-40B4-BE49-F238E27FC236}">
                  <a16:creationId xmlns:a16="http://schemas.microsoft.com/office/drawing/2014/main" id="{558A8254-A54B-F6E8-E19A-E1F1130BD736}"/>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548;p32">
              <a:extLst>
                <a:ext uri="{FF2B5EF4-FFF2-40B4-BE49-F238E27FC236}">
                  <a16:creationId xmlns:a16="http://schemas.microsoft.com/office/drawing/2014/main" id="{CD38635C-6001-BCBF-02CC-1E9C5A284FC4}"/>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549;p32">
              <a:extLst>
                <a:ext uri="{FF2B5EF4-FFF2-40B4-BE49-F238E27FC236}">
                  <a16:creationId xmlns:a16="http://schemas.microsoft.com/office/drawing/2014/main" id="{4F80E3E1-C388-EFC7-D23D-E22299CCAEB4}"/>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550;p32">
              <a:extLst>
                <a:ext uri="{FF2B5EF4-FFF2-40B4-BE49-F238E27FC236}">
                  <a16:creationId xmlns:a16="http://schemas.microsoft.com/office/drawing/2014/main" id="{FB077744-038E-ED92-C514-6A96B92357DC}"/>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551;p32">
              <a:extLst>
                <a:ext uri="{FF2B5EF4-FFF2-40B4-BE49-F238E27FC236}">
                  <a16:creationId xmlns:a16="http://schemas.microsoft.com/office/drawing/2014/main" id="{F294B793-9E43-0CDE-BF3D-FEAAED0F1A9C}"/>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552;p32">
              <a:extLst>
                <a:ext uri="{FF2B5EF4-FFF2-40B4-BE49-F238E27FC236}">
                  <a16:creationId xmlns:a16="http://schemas.microsoft.com/office/drawing/2014/main" id="{A7F16287-CAA7-4071-294B-FB02C4B27506}"/>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553;p32">
              <a:extLst>
                <a:ext uri="{FF2B5EF4-FFF2-40B4-BE49-F238E27FC236}">
                  <a16:creationId xmlns:a16="http://schemas.microsoft.com/office/drawing/2014/main" id="{FB5981BC-C7C2-FEB7-ED95-4E64A0DB0B9D}"/>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554;p32">
              <a:extLst>
                <a:ext uri="{FF2B5EF4-FFF2-40B4-BE49-F238E27FC236}">
                  <a16:creationId xmlns:a16="http://schemas.microsoft.com/office/drawing/2014/main" id="{6AF67F7C-E1E3-B4EE-5626-3BE445253B84}"/>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555;p32">
              <a:extLst>
                <a:ext uri="{FF2B5EF4-FFF2-40B4-BE49-F238E27FC236}">
                  <a16:creationId xmlns:a16="http://schemas.microsoft.com/office/drawing/2014/main" id="{5E9903AD-8822-66EC-5813-E5671637ED4F}"/>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556;p32">
              <a:extLst>
                <a:ext uri="{FF2B5EF4-FFF2-40B4-BE49-F238E27FC236}">
                  <a16:creationId xmlns:a16="http://schemas.microsoft.com/office/drawing/2014/main" id="{E1E49AE1-DB5E-BF3C-53A1-9BA67D7C5D5F}"/>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557;p32">
              <a:extLst>
                <a:ext uri="{FF2B5EF4-FFF2-40B4-BE49-F238E27FC236}">
                  <a16:creationId xmlns:a16="http://schemas.microsoft.com/office/drawing/2014/main" id="{BC6A3BC6-16AB-C905-7A9E-9D13A9A01D84}"/>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558;p32">
              <a:extLst>
                <a:ext uri="{FF2B5EF4-FFF2-40B4-BE49-F238E27FC236}">
                  <a16:creationId xmlns:a16="http://schemas.microsoft.com/office/drawing/2014/main" id="{32A1F684-4CFD-90DC-D45B-69235C1DDC4A}"/>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559;p32">
              <a:extLst>
                <a:ext uri="{FF2B5EF4-FFF2-40B4-BE49-F238E27FC236}">
                  <a16:creationId xmlns:a16="http://schemas.microsoft.com/office/drawing/2014/main" id="{BA5AAF23-7A67-2C14-EFC4-EEBBF17C8D9A}"/>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560;p32">
              <a:extLst>
                <a:ext uri="{FF2B5EF4-FFF2-40B4-BE49-F238E27FC236}">
                  <a16:creationId xmlns:a16="http://schemas.microsoft.com/office/drawing/2014/main" id="{174E5936-AC25-EC00-C7C8-EEFFAE6D5B61}"/>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561;p32">
              <a:extLst>
                <a:ext uri="{FF2B5EF4-FFF2-40B4-BE49-F238E27FC236}">
                  <a16:creationId xmlns:a16="http://schemas.microsoft.com/office/drawing/2014/main" id="{9ACA69EB-9799-F68A-B134-7C62B366E0D1}"/>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562;p32">
              <a:extLst>
                <a:ext uri="{FF2B5EF4-FFF2-40B4-BE49-F238E27FC236}">
                  <a16:creationId xmlns:a16="http://schemas.microsoft.com/office/drawing/2014/main" id="{C484A12A-6F0A-16DE-5557-7FC82631575B}"/>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563;p32">
              <a:extLst>
                <a:ext uri="{FF2B5EF4-FFF2-40B4-BE49-F238E27FC236}">
                  <a16:creationId xmlns:a16="http://schemas.microsoft.com/office/drawing/2014/main" id="{214F20CD-86F0-1C67-F1D6-AB9058FDD0CB}"/>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564;p32">
              <a:extLst>
                <a:ext uri="{FF2B5EF4-FFF2-40B4-BE49-F238E27FC236}">
                  <a16:creationId xmlns:a16="http://schemas.microsoft.com/office/drawing/2014/main" id="{7B2E8A95-0004-94C6-5573-58FB1B3B6C19}"/>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565;p32">
              <a:extLst>
                <a:ext uri="{FF2B5EF4-FFF2-40B4-BE49-F238E27FC236}">
                  <a16:creationId xmlns:a16="http://schemas.microsoft.com/office/drawing/2014/main" id="{D64F2F06-A8E9-7387-B44F-80D315A4ACDA}"/>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566;p32">
              <a:extLst>
                <a:ext uri="{FF2B5EF4-FFF2-40B4-BE49-F238E27FC236}">
                  <a16:creationId xmlns:a16="http://schemas.microsoft.com/office/drawing/2014/main" id="{E18467DA-186D-3405-3B5E-11A8AE61F45F}"/>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567;p32">
              <a:extLst>
                <a:ext uri="{FF2B5EF4-FFF2-40B4-BE49-F238E27FC236}">
                  <a16:creationId xmlns:a16="http://schemas.microsoft.com/office/drawing/2014/main" id="{EEDAFAC4-1D17-3269-930F-AFD1D4A1F2EE}"/>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568;p32">
              <a:extLst>
                <a:ext uri="{FF2B5EF4-FFF2-40B4-BE49-F238E27FC236}">
                  <a16:creationId xmlns:a16="http://schemas.microsoft.com/office/drawing/2014/main" id="{183900A7-57EA-37C4-5CC8-62F7E1603970}"/>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569;p32">
              <a:extLst>
                <a:ext uri="{FF2B5EF4-FFF2-40B4-BE49-F238E27FC236}">
                  <a16:creationId xmlns:a16="http://schemas.microsoft.com/office/drawing/2014/main" id="{41585474-0D46-D510-C20D-1E9021E72F7E}"/>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570;p32">
              <a:extLst>
                <a:ext uri="{FF2B5EF4-FFF2-40B4-BE49-F238E27FC236}">
                  <a16:creationId xmlns:a16="http://schemas.microsoft.com/office/drawing/2014/main" id="{DADEB2B2-26D3-39D2-B2C6-5CFE24E9E76C}"/>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571;p32">
              <a:extLst>
                <a:ext uri="{FF2B5EF4-FFF2-40B4-BE49-F238E27FC236}">
                  <a16:creationId xmlns:a16="http://schemas.microsoft.com/office/drawing/2014/main" id="{B0D49A12-7068-C9A3-F952-73CEB8049730}"/>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572;p32">
              <a:extLst>
                <a:ext uri="{FF2B5EF4-FFF2-40B4-BE49-F238E27FC236}">
                  <a16:creationId xmlns:a16="http://schemas.microsoft.com/office/drawing/2014/main" id="{D391CCCF-1A50-9458-E4A6-26D4B5D30EC6}"/>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573;p32">
              <a:extLst>
                <a:ext uri="{FF2B5EF4-FFF2-40B4-BE49-F238E27FC236}">
                  <a16:creationId xmlns:a16="http://schemas.microsoft.com/office/drawing/2014/main" id="{89EB13DD-DCF3-F44C-216B-70E92C8CA97E}"/>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574;p32">
              <a:extLst>
                <a:ext uri="{FF2B5EF4-FFF2-40B4-BE49-F238E27FC236}">
                  <a16:creationId xmlns:a16="http://schemas.microsoft.com/office/drawing/2014/main" id="{300CC540-D8A2-4D25-B3C3-A30940012E18}"/>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575;p32">
              <a:extLst>
                <a:ext uri="{FF2B5EF4-FFF2-40B4-BE49-F238E27FC236}">
                  <a16:creationId xmlns:a16="http://schemas.microsoft.com/office/drawing/2014/main" id="{FEFF5798-F1C8-D561-2A3D-44F3BE912AB3}"/>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576;p32">
              <a:extLst>
                <a:ext uri="{FF2B5EF4-FFF2-40B4-BE49-F238E27FC236}">
                  <a16:creationId xmlns:a16="http://schemas.microsoft.com/office/drawing/2014/main" id="{982A86DE-7D52-F96D-9FB8-2A169B27FB4D}"/>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577;p32">
              <a:extLst>
                <a:ext uri="{FF2B5EF4-FFF2-40B4-BE49-F238E27FC236}">
                  <a16:creationId xmlns:a16="http://schemas.microsoft.com/office/drawing/2014/main" id="{9FED107A-EEE3-D9D0-DE48-66E1A24B1EFC}"/>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578;p32">
              <a:extLst>
                <a:ext uri="{FF2B5EF4-FFF2-40B4-BE49-F238E27FC236}">
                  <a16:creationId xmlns:a16="http://schemas.microsoft.com/office/drawing/2014/main" id="{7AC21202-F2BB-3D67-1D7E-2B54C430E2BF}"/>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579;p32">
              <a:extLst>
                <a:ext uri="{FF2B5EF4-FFF2-40B4-BE49-F238E27FC236}">
                  <a16:creationId xmlns:a16="http://schemas.microsoft.com/office/drawing/2014/main" id="{0F2A5436-A052-1B35-1073-B5258FC7E849}"/>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580;p32">
              <a:extLst>
                <a:ext uri="{FF2B5EF4-FFF2-40B4-BE49-F238E27FC236}">
                  <a16:creationId xmlns:a16="http://schemas.microsoft.com/office/drawing/2014/main" id="{6D7D0934-A934-467C-15C2-7773202EB43E}"/>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581;p32">
              <a:extLst>
                <a:ext uri="{FF2B5EF4-FFF2-40B4-BE49-F238E27FC236}">
                  <a16:creationId xmlns:a16="http://schemas.microsoft.com/office/drawing/2014/main" id="{BAB9ACE5-7BF5-E728-8626-C85490C7D9BE}"/>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582;p32">
              <a:extLst>
                <a:ext uri="{FF2B5EF4-FFF2-40B4-BE49-F238E27FC236}">
                  <a16:creationId xmlns:a16="http://schemas.microsoft.com/office/drawing/2014/main" id="{4BE24794-2CB8-A992-8361-F59180282073}"/>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583;p32">
              <a:extLst>
                <a:ext uri="{FF2B5EF4-FFF2-40B4-BE49-F238E27FC236}">
                  <a16:creationId xmlns:a16="http://schemas.microsoft.com/office/drawing/2014/main" id="{D80FE212-FECC-992B-81A9-2A6B1E30BBB3}"/>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584;p32">
              <a:extLst>
                <a:ext uri="{FF2B5EF4-FFF2-40B4-BE49-F238E27FC236}">
                  <a16:creationId xmlns:a16="http://schemas.microsoft.com/office/drawing/2014/main" id="{B013F1EC-F605-5877-373B-E601638F866A}"/>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585;p32">
              <a:extLst>
                <a:ext uri="{FF2B5EF4-FFF2-40B4-BE49-F238E27FC236}">
                  <a16:creationId xmlns:a16="http://schemas.microsoft.com/office/drawing/2014/main" id="{51CA0B15-5AA9-13FC-C300-85EC929D5CDB}"/>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586;p32">
              <a:extLst>
                <a:ext uri="{FF2B5EF4-FFF2-40B4-BE49-F238E27FC236}">
                  <a16:creationId xmlns:a16="http://schemas.microsoft.com/office/drawing/2014/main" id="{4964AC5A-03D9-90BF-1CDB-75241AACC16D}"/>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587;p32">
              <a:extLst>
                <a:ext uri="{FF2B5EF4-FFF2-40B4-BE49-F238E27FC236}">
                  <a16:creationId xmlns:a16="http://schemas.microsoft.com/office/drawing/2014/main" id="{9E00B263-E253-3D86-8198-FC65609CE4C2}"/>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588;p32">
              <a:extLst>
                <a:ext uri="{FF2B5EF4-FFF2-40B4-BE49-F238E27FC236}">
                  <a16:creationId xmlns:a16="http://schemas.microsoft.com/office/drawing/2014/main" id="{E51E6ECE-B3A2-F549-44F4-E297EBCDA532}"/>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589;p32">
              <a:extLst>
                <a:ext uri="{FF2B5EF4-FFF2-40B4-BE49-F238E27FC236}">
                  <a16:creationId xmlns:a16="http://schemas.microsoft.com/office/drawing/2014/main" id="{ECD3A613-0152-B55A-4F60-3F5DC5780DBD}"/>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590;p32">
              <a:extLst>
                <a:ext uri="{FF2B5EF4-FFF2-40B4-BE49-F238E27FC236}">
                  <a16:creationId xmlns:a16="http://schemas.microsoft.com/office/drawing/2014/main" id="{7B3B88DC-2DF5-32B4-C4A4-05FFE76029BB}"/>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591;p32">
              <a:extLst>
                <a:ext uri="{FF2B5EF4-FFF2-40B4-BE49-F238E27FC236}">
                  <a16:creationId xmlns:a16="http://schemas.microsoft.com/office/drawing/2014/main" id="{E776E529-3442-7EA1-D96E-D79032A821E8}"/>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592;p32">
              <a:extLst>
                <a:ext uri="{FF2B5EF4-FFF2-40B4-BE49-F238E27FC236}">
                  <a16:creationId xmlns:a16="http://schemas.microsoft.com/office/drawing/2014/main" id="{744DC674-12FD-3FF1-557D-8A21FBB9FAAA}"/>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593;p32">
              <a:extLst>
                <a:ext uri="{FF2B5EF4-FFF2-40B4-BE49-F238E27FC236}">
                  <a16:creationId xmlns:a16="http://schemas.microsoft.com/office/drawing/2014/main" id="{102D4CA9-1D38-A374-65C7-B1EEA2BC0B8F}"/>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594;p32">
              <a:extLst>
                <a:ext uri="{FF2B5EF4-FFF2-40B4-BE49-F238E27FC236}">
                  <a16:creationId xmlns:a16="http://schemas.microsoft.com/office/drawing/2014/main" id="{EDD0E36B-7C7D-18F2-A8CF-BF396206EAE3}"/>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595;p32">
              <a:extLst>
                <a:ext uri="{FF2B5EF4-FFF2-40B4-BE49-F238E27FC236}">
                  <a16:creationId xmlns:a16="http://schemas.microsoft.com/office/drawing/2014/main" id="{F70DD596-747D-4744-53D6-5B9136E36893}"/>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596;p32">
              <a:extLst>
                <a:ext uri="{FF2B5EF4-FFF2-40B4-BE49-F238E27FC236}">
                  <a16:creationId xmlns:a16="http://schemas.microsoft.com/office/drawing/2014/main" id="{67410ED4-5EC7-FFE9-7961-AEE83DD4A573}"/>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597;p32">
              <a:extLst>
                <a:ext uri="{FF2B5EF4-FFF2-40B4-BE49-F238E27FC236}">
                  <a16:creationId xmlns:a16="http://schemas.microsoft.com/office/drawing/2014/main" id="{27622FA9-FCA8-3FA8-5B43-970B94640C97}"/>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598;p32">
              <a:extLst>
                <a:ext uri="{FF2B5EF4-FFF2-40B4-BE49-F238E27FC236}">
                  <a16:creationId xmlns:a16="http://schemas.microsoft.com/office/drawing/2014/main" id="{1B592E57-F8AB-E9A3-4540-D084E58D21E1}"/>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599;p32">
              <a:extLst>
                <a:ext uri="{FF2B5EF4-FFF2-40B4-BE49-F238E27FC236}">
                  <a16:creationId xmlns:a16="http://schemas.microsoft.com/office/drawing/2014/main" id="{754A6F13-3E4E-5E97-6862-43B0A6ED6BE5}"/>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00;p32">
              <a:extLst>
                <a:ext uri="{FF2B5EF4-FFF2-40B4-BE49-F238E27FC236}">
                  <a16:creationId xmlns:a16="http://schemas.microsoft.com/office/drawing/2014/main" id="{00199A3D-F79C-10AF-AF5E-061C83B5A2BE}"/>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01;p32">
              <a:extLst>
                <a:ext uri="{FF2B5EF4-FFF2-40B4-BE49-F238E27FC236}">
                  <a16:creationId xmlns:a16="http://schemas.microsoft.com/office/drawing/2014/main" id="{E1847D72-CDC2-D3C5-4DC8-466B2F504FF3}"/>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02;p32">
              <a:extLst>
                <a:ext uri="{FF2B5EF4-FFF2-40B4-BE49-F238E27FC236}">
                  <a16:creationId xmlns:a16="http://schemas.microsoft.com/office/drawing/2014/main" id="{657F85AB-AD1A-6EA9-07AC-2AE1399267A9}"/>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03;p32">
              <a:extLst>
                <a:ext uri="{FF2B5EF4-FFF2-40B4-BE49-F238E27FC236}">
                  <a16:creationId xmlns:a16="http://schemas.microsoft.com/office/drawing/2014/main" id="{0E59A64C-203C-ED39-7DB3-FAEA42D433CC}"/>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04;p32">
              <a:extLst>
                <a:ext uri="{FF2B5EF4-FFF2-40B4-BE49-F238E27FC236}">
                  <a16:creationId xmlns:a16="http://schemas.microsoft.com/office/drawing/2014/main" id="{2BE0C31A-B29E-AC8E-8DFA-5CD75E09D14F}"/>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05;p32">
              <a:extLst>
                <a:ext uri="{FF2B5EF4-FFF2-40B4-BE49-F238E27FC236}">
                  <a16:creationId xmlns:a16="http://schemas.microsoft.com/office/drawing/2014/main" id="{3E6E47AF-E88D-60C9-8427-CDD53B3E1E10}"/>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06;p32">
              <a:extLst>
                <a:ext uri="{FF2B5EF4-FFF2-40B4-BE49-F238E27FC236}">
                  <a16:creationId xmlns:a16="http://schemas.microsoft.com/office/drawing/2014/main" id="{F5BE6B11-30EF-BFAA-0B8E-B72367CBFF21}"/>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07;p32">
              <a:extLst>
                <a:ext uri="{FF2B5EF4-FFF2-40B4-BE49-F238E27FC236}">
                  <a16:creationId xmlns:a16="http://schemas.microsoft.com/office/drawing/2014/main" id="{4B309392-6BF3-353B-168A-7EBFF9B120D2}"/>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08;p32">
              <a:extLst>
                <a:ext uri="{FF2B5EF4-FFF2-40B4-BE49-F238E27FC236}">
                  <a16:creationId xmlns:a16="http://schemas.microsoft.com/office/drawing/2014/main" id="{AB5B64C7-F2BD-4A01-CDB3-90082565A83E}"/>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09;p32">
              <a:extLst>
                <a:ext uri="{FF2B5EF4-FFF2-40B4-BE49-F238E27FC236}">
                  <a16:creationId xmlns:a16="http://schemas.microsoft.com/office/drawing/2014/main" id="{DA88CBAD-9718-4B1D-92B8-D30FA56C30E1}"/>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10;p32">
              <a:extLst>
                <a:ext uri="{FF2B5EF4-FFF2-40B4-BE49-F238E27FC236}">
                  <a16:creationId xmlns:a16="http://schemas.microsoft.com/office/drawing/2014/main" id="{1F27CB11-CB66-F33B-9B5A-ACEA1434AC44}"/>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11;p32">
              <a:extLst>
                <a:ext uri="{FF2B5EF4-FFF2-40B4-BE49-F238E27FC236}">
                  <a16:creationId xmlns:a16="http://schemas.microsoft.com/office/drawing/2014/main" id="{2B4DD336-8149-845D-67CF-F31EE9FCA63D}"/>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12;p32">
              <a:extLst>
                <a:ext uri="{FF2B5EF4-FFF2-40B4-BE49-F238E27FC236}">
                  <a16:creationId xmlns:a16="http://schemas.microsoft.com/office/drawing/2014/main" id="{BB53600B-E320-17B2-CAC4-5E1AE5553C8B}"/>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13;p32">
              <a:extLst>
                <a:ext uri="{FF2B5EF4-FFF2-40B4-BE49-F238E27FC236}">
                  <a16:creationId xmlns:a16="http://schemas.microsoft.com/office/drawing/2014/main" id="{108AD1EA-039A-0878-0E11-F254FB2B66C4}"/>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14;p32">
              <a:extLst>
                <a:ext uri="{FF2B5EF4-FFF2-40B4-BE49-F238E27FC236}">
                  <a16:creationId xmlns:a16="http://schemas.microsoft.com/office/drawing/2014/main" id="{C1958D8F-889D-4BE7-FE11-49256D55B83A}"/>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15;p32">
              <a:extLst>
                <a:ext uri="{FF2B5EF4-FFF2-40B4-BE49-F238E27FC236}">
                  <a16:creationId xmlns:a16="http://schemas.microsoft.com/office/drawing/2014/main" id="{E3C48310-DA3C-151C-E179-0626CC882769}"/>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16;p32">
              <a:extLst>
                <a:ext uri="{FF2B5EF4-FFF2-40B4-BE49-F238E27FC236}">
                  <a16:creationId xmlns:a16="http://schemas.microsoft.com/office/drawing/2014/main" id="{A4E4267C-4AB4-53E6-F7E7-39A55C9E8A53}"/>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17;p32">
              <a:extLst>
                <a:ext uri="{FF2B5EF4-FFF2-40B4-BE49-F238E27FC236}">
                  <a16:creationId xmlns:a16="http://schemas.microsoft.com/office/drawing/2014/main" id="{A309913D-9260-7F9C-C589-98057ED0D96E}"/>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18;p32">
              <a:extLst>
                <a:ext uri="{FF2B5EF4-FFF2-40B4-BE49-F238E27FC236}">
                  <a16:creationId xmlns:a16="http://schemas.microsoft.com/office/drawing/2014/main" id="{CDEBFCAF-87D1-452E-D43F-8FB5A331B040}"/>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19;p32">
              <a:extLst>
                <a:ext uri="{FF2B5EF4-FFF2-40B4-BE49-F238E27FC236}">
                  <a16:creationId xmlns:a16="http://schemas.microsoft.com/office/drawing/2014/main" id="{354B4444-2C18-63E4-299C-2EE46AE79E9F}"/>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20;p32">
              <a:extLst>
                <a:ext uri="{FF2B5EF4-FFF2-40B4-BE49-F238E27FC236}">
                  <a16:creationId xmlns:a16="http://schemas.microsoft.com/office/drawing/2014/main" id="{5019B4BA-6940-7CF5-DD9E-C7BE7042A70D}"/>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21;p32">
              <a:extLst>
                <a:ext uri="{FF2B5EF4-FFF2-40B4-BE49-F238E27FC236}">
                  <a16:creationId xmlns:a16="http://schemas.microsoft.com/office/drawing/2014/main" id="{47CAE60B-616B-719B-16BE-787B2FA95089}"/>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22;p32">
              <a:extLst>
                <a:ext uri="{FF2B5EF4-FFF2-40B4-BE49-F238E27FC236}">
                  <a16:creationId xmlns:a16="http://schemas.microsoft.com/office/drawing/2014/main" id="{128788E9-5DF1-5BAC-DF38-B2B165A3F8C7}"/>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23;p32">
              <a:extLst>
                <a:ext uri="{FF2B5EF4-FFF2-40B4-BE49-F238E27FC236}">
                  <a16:creationId xmlns:a16="http://schemas.microsoft.com/office/drawing/2014/main" id="{C8803DE5-89F1-89B4-F774-D2F8A2A5F26F}"/>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24;p32">
              <a:extLst>
                <a:ext uri="{FF2B5EF4-FFF2-40B4-BE49-F238E27FC236}">
                  <a16:creationId xmlns:a16="http://schemas.microsoft.com/office/drawing/2014/main" id="{F95AE9C1-841A-213B-6F42-0E6B9436213F}"/>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25;p32">
              <a:extLst>
                <a:ext uri="{FF2B5EF4-FFF2-40B4-BE49-F238E27FC236}">
                  <a16:creationId xmlns:a16="http://schemas.microsoft.com/office/drawing/2014/main" id="{C6C08849-8AD1-8C56-F8BD-BBC4C5662F5F}"/>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26;p32">
              <a:extLst>
                <a:ext uri="{FF2B5EF4-FFF2-40B4-BE49-F238E27FC236}">
                  <a16:creationId xmlns:a16="http://schemas.microsoft.com/office/drawing/2014/main" id="{20C5D1BB-6172-5108-B84A-10160D2B83E1}"/>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27;p32">
              <a:extLst>
                <a:ext uri="{FF2B5EF4-FFF2-40B4-BE49-F238E27FC236}">
                  <a16:creationId xmlns:a16="http://schemas.microsoft.com/office/drawing/2014/main" id="{704B1282-C754-512A-DA72-551B69A9DEE1}"/>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28;p32">
              <a:extLst>
                <a:ext uri="{FF2B5EF4-FFF2-40B4-BE49-F238E27FC236}">
                  <a16:creationId xmlns:a16="http://schemas.microsoft.com/office/drawing/2014/main" id="{DF6D579E-D2BA-35A9-78BE-3C6645679B47}"/>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29;p32">
              <a:extLst>
                <a:ext uri="{FF2B5EF4-FFF2-40B4-BE49-F238E27FC236}">
                  <a16:creationId xmlns:a16="http://schemas.microsoft.com/office/drawing/2014/main" id="{632A16B9-9F1B-802F-CA2E-3A56C400EE8A}"/>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57" name="Google Shape;9852;p32">
            <a:extLst>
              <a:ext uri="{FF2B5EF4-FFF2-40B4-BE49-F238E27FC236}">
                <a16:creationId xmlns:a16="http://schemas.microsoft.com/office/drawing/2014/main" id="{BA116A88-0C9B-B7A4-4EC2-BF9AA2D29CCD}"/>
              </a:ext>
            </a:extLst>
          </p:cNvPr>
          <p:cNvGrpSpPr/>
          <p:nvPr/>
        </p:nvGrpSpPr>
        <p:grpSpPr>
          <a:xfrm>
            <a:off x="1096399" y="2830371"/>
            <a:ext cx="585373" cy="585373"/>
            <a:chOff x="2717238" y="3752575"/>
            <a:chExt cx="533175" cy="533175"/>
          </a:xfrm>
        </p:grpSpPr>
        <p:sp>
          <p:nvSpPr>
            <p:cNvPr id="11158" name="Google Shape;9853;p32">
              <a:extLst>
                <a:ext uri="{FF2B5EF4-FFF2-40B4-BE49-F238E27FC236}">
                  <a16:creationId xmlns:a16="http://schemas.microsoft.com/office/drawing/2014/main" id="{A7FFCD55-E949-C2D2-A9B9-090DB5509599}"/>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9" name="Google Shape;9854;p32">
              <a:extLst>
                <a:ext uri="{FF2B5EF4-FFF2-40B4-BE49-F238E27FC236}">
                  <a16:creationId xmlns:a16="http://schemas.microsoft.com/office/drawing/2014/main" id="{A09D805C-AC01-681B-17D3-006837BA23E0}"/>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9855;p32">
              <a:extLst>
                <a:ext uri="{FF2B5EF4-FFF2-40B4-BE49-F238E27FC236}">
                  <a16:creationId xmlns:a16="http://schemas.microsoft.com/office/drawing/2014/main" id="{6165BD89-14DA-CC54-C8E0-DBE180FCD41A}"/>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9856;p32">
              <a:extLst>
                <a:ext uri="{FF2B5EF4-FFF2-40B4-BE49-F238E27FC236}">
                  <a16:creationId xmlns:a16="http://schemas.microsoft.com/office/drawing/2014/main" id="{F2D3D53E-AA38-106B-1F78-3728AB987BE0}"/>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9857;p32">
              <a:extLst>
                <a:ext uri="{FF2B5EF4-FFF2-40B4-BE49-F238E27FC236}">
                  <a16:creationId xmlns:a16="http://schemas.microsoft.com/office/drawing/2014/main" id="{E13571EE-499A-E539-5BE4-B4B863D0E0B1}"/>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9858;p32">
              <a:extLst>
                <a:ext uri="{FF2B5EF4-FFF2-40B4-BE49-F238E27FC236}">
                  <a16:creationId xmlns:a16="http://schemas.microsoft.com/office/drawing/2014/main" id="{8A12BAB9-76CA-EA13-5A76-570FFD60EC0E}"/>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9859;p32">
              <a:extLst>
                <a:ext uri="{FF2B5EF4-FFF2-40B4-BE49-F238E27FC236}">
                  <a16:creationId xmlns:a16="http://schemas.microsoft.com/office/drawing/2014/main" id="{22A3174A-8A44-64F8-96C5-7687FBD39C10}"/>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9860;p32">
              <a:extLst>
                <a:ext uri="{FF2B5EF4-FFF2-40B4-BE49-F238E27FC236}">
                  <a16:creationId xmlns:a16="http://schemas.microsoft.com/office/drawing/2014/main" id="{AA0825C8-47D1-D255-BE55-E60592365D35}"/>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9861;p32">
              <a:extLst>
                <a:ext uri="{FF2B5EF4-FFF2-40B4-BE49-F238E27FC236}">
                  <a16:creationId xmlns:a16="http://schemas.microsoft.com/office/drawing/2014/main" id="{14D9A276-F4C6-300D-7DD7-788C86427A25}"/>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9862;p32">
              <a:extLst>
                <a:ext uri="{FF2B5EF4-FFF2-40B4-BE49-F238E27FC236}">
                  <a16:creationId xmlns:a16="http://schemas.microsoft.com/office/drawing/2014/main" id="{8260B470-2CE6-D927-3CCA-E356B205F946}"/>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9863;p32">
              <a:extLst>
                <a:ext uri="{FF2B5EF4-FFF2-40B4-BE49-F238E27FC236}">
                  <a16:creationId xmlns:a16="http://schemas.microsoft.com/office/drawing/2014/main" id="{B4BA6EC3-9C21-6574-8B05-F4337C4B4660}"/>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9864;p32">
              <a:extLst>
                <a:ext uri="{FF2B5EF4-FFF2-40B4-BE49-F238E27FC236}">
                  <a16:creationId xmlns:a16="http://schemas.microsoft.com/office/drawing/2014/main" id="{850F8BC7-E5BD-6C53-4E71-67DF75B2AAAA}"/>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9865;p32">
              <a:extLst>
                <a:ext uri="{FF2B5EF4-FFF2-40B4-BE49-F238E27FC236}">
                  <a16:creationId xmlns:a16="http://schemas.microsoft.com/office/drawing/2014/main" id="{A78A6D9F-D964-6357-9FB2-9987C701281E}"/>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9866;p32">
              <a:extLst>
                <a:ext uri="{FF2B5EF4-FFF2-40B4-BE49-F238E27FC236}">
                  <a16:creationId xmlns:a16="http://schemas.microsoft.com/office/drawing/2014/main" id="{D0A44F27-E09B-3990-01B6-C0EDD6FFCCED}"/>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9867;p32">
              <a:extLst>
                <a:ext uri="{FF2B5EF4-FFF2-40B4-BE49-F238E27FC236}">
                  <a16:creationId xmlns:a16="http://schemas.microsoft.com/office/drawing/2014/main" id="{7C421C3D-AEE6-2A3D-0E8F-6E5D259D4C8B}"/>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9868;p32">
              <a:extLst>
                <a:ext uri="{FF2B5EF4-FFF2-40B4-BE49-F238E27FC236}">
                  <a16:creationId xmlns:a16="http://schemas.microsoft.com/office/drawing/2014/main" id="{9E9DDC0C-4D13-9C2F-C724-EE9797905758}"/>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9869;p32">
              <a:extLst>
                <a:ext uri="{FF2B5EF4-FFF2-40B4-BE49-F238E27FC236}">
                  <a16:creationId xmlns:a16="http://schemas.microsoft.com/office/drawing/2014/main" id="{AAEAB7BD-DA79-A64A-FD8E-32947B1D7FED}"/>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9870;p32">
              <a:extLst>
                <a:ext uri="{FF2B5EF4-FFF2-40B4-BE49-F238E27FC236}">
                  <a16:creationId xmlns:a16="http://schemas.microsoft.com/office/drawing/2014/main" id="{EF3F57A7-7F89-809D-AA13-05E0B7632D1C}"/>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9871;p32">
              <a:extLst>
                <a:ext uri="{FF2B5EF4-FFF2-40B4-BE49-F238E27FC236}">
                  <a16:creationId xmlns:a16="http://schemas.microsoft.com/office/drawing/2014/main" id="{9CEFE386-8FC2-DA22-CB68-FBA11D7B52DE}"/>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9872;p32">
              <a:extLst>
                <a:ext uri="{FF2B5EF4-FFF2-40B4-BE49-F238E27FC236}">
                  <a16:creationId xmlns:a16="http://schemas.microsoft.com/office/drawing/2014/main" id="{FA6B0FD0-9461-935B-5333-F683821B0B8D}"/>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9873;p32">
              <a:extLst>
                <a:ext uri="{FF2B5EF4-FFF2-40B4-BE49-F238E27FC236}">
                  <a16:creationId xmlns:a16="http://schemas.microsoft.com/office/drawing/2014/main" id="{219C304E-5392-9323-AF2F-CDEDD59C009B}"/>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9874;p32">
              <a:extLst>
                <a:ext uri="{FF2B5EF4-FFF2-40B4-BE49-F238E27FC236}">
                  <a16:creationId xmlns:a16="http://schemas.microsoft.com/office/drawing/2014/main" id="{7509E1CE-3423-6D80-B957-EB8EAB93D73B}"/>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9875;p32">
              <a:extLst>
                <a:ext uri="{FF2B5EF4-FFF2-40B4-BE49-F238E27FC236}">
                  <a16:creationId xmlns:a16="http://schemas.microsoft.com/office/drawing/2014/main" id="{1F329A1F-D4B0-4B41-CC3B-193A92D1E98A}"/>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9876;p32">
              <a:extLst>
                <a:ext uri="{FF2B5EF4-FFF2-40B4-BE49-F238E27FC236}">
                  <a16:creationId xmlns:a16="http://schemas.microsoft.com/office/drawing/2014/main" id="{EDCF9C8F-97A2-DAAA-6255-C51F6BC5FF66}"/>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9877;p32">
              <a:extLst>
                <a:ext uri="{FF2B5EF4-FFF2-40B4-BE49-F238E27FC236}">
                  <a16:creationId xmlns:a16="http://schemas.microsoft.com/office/drawing/2014/main" id="{503B98F9-BBFD-6E9E-72F0-2C3BD24874D1}"/>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9878;p32">
              <a:extLst>
                <a:ext uri="{FF2B5EF4-FFF2-40B4-BE49-F238E27FC236}">
                  <a16:creationId xmlns:a16="http://schemas.microsoft.com/office/drawing/2014/main" id="{E947FC3F-DB64-9C82-D277-356FBE4918BA}"/>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9879;p32">
              <a:extLst>
                <a:ext uri="{FF2B5EF4-FFF2-40B4-BE49-F238E27FC236}">
                  <a16:creationId xmlns:a16="http://schemas.microsoft.com/office/drawing/2014/main" id="{3D38AB54-1904-FC6D-10FD-0DAA20734899}"/>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9880;p32">
              <a:extLst>
                <a:ext uri="{FF2B5EF4-FFF2-40B4-BE49-F238E27FC236}">
                  <a16:creationId xmlns:a16="http://schemas.microsoft.com/office/drawing/2014/main" id="{456EB6C7-1D20-8E76-28AB-328C69170207}"/>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9881;p32">
              <a:extLst>
                <a:ext uri="{FF2B5EF4-FFF2-40B4-BE49-F238E27FC236}">
                  <a16:creationId xmlns:a16="http://schemas.microsoft.com/office/drawing/2014/main" id="{C1E0DB1B-9F3B-1481-3823-C5D3499D97AD}"/>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9882;p32">
              <a:extLst>
                <a:ext uri="{FF2B5EF4-FFF2-40B4-BE49-F238E27FC236}">
                  <a16:creationId xmlns:a16="http://schemas.microsoft.com/office/drawing/2014/main" id="{78988FAD-797B-6A50-0FC7-B3EB26A8578F}"/>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9883;p32">
              <a:extLst>
                <a:ext uri="{FF2B5EF4-FFF2-40B4-BE49-F238E27FC236}">
                  <a16:creationId xmlns:a16="http://schemas.microsoft.com/office/drawing/2014/main" id="{9515F446-B7CB-09F2-CD98-4B0C3D604D68}"/>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9884;p32">
              <a:extLst>
                <a:ext uri="{FF2B5EF4-FFF2-40B4-BE49-F238E27FC236}">
                  <a16:creationId xmlns:a16="http://schemas.microsoft.com/office/drawing/2014/main" id="{F5C52B38-0201-0506-3F8E-0F76081D116E}"/>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9885;p32">
              <a:extLst>
                <a:ext uri="{FF2B5EF4-FFF2-40B4-BE49-F238E27FC236}">
                  <a16:creationId xmlns:a16="http://schemas.microsoft.com/office/drawing/2014/main" id="{3C2FE352-4B77-DF58-D65F-3DE6D3B2E79B}"/>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9886;p32">
              <a:extLst>
                <a:ext uri="{FF2B5EF4-FFF2-40B4-BE49-F238E27FC236}">
                  <a16:creationId xmlns:a16="http://schemas.microsoft.com/office/drawing/2014/main" id="{B271298E-7177-A10D-3627-ED0E2675DCDE}"/>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9887;p32">
              <a:extLst>
                <a:ext uri="{FF2B5EF4-FFF2-40B4-BE49-F238E27FC236}">
                  <a16:creationId xmlns:a16="http://schemas.microsoft.com/office/drawing/2014/main" id="{1FEF0376-9BA8-878E-84BF-C5285B83077E}"/>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9888;p32">
              <a:extLst>
                <a:ext uri="{FF2B5EF4-FFF2-40B4-BE49-F238E27FC236}">
                  <a16:creationId xmlns:a16="http://schemas.microsoft.com/office/drawing/2014/main" id="{4C73EB95-FF7D-A4E0-EA89-04DA09A2670D}"/>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9889;p32">
              <a:extLst>
                <a:ext uri="{FF2B5EF4-FFF2-40B4-BE49-F238E27FC236}">
                  <a16:creationId xmlns:a16="http://schemas.microsoft.com/office/drawing/2014/main" id="{4A20F16E-ACCA-FA47-C985-7967B66964C8}"/>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9890;p32">
              <a:extLst>
                <a:ext uri="{FF2B5EF4-FFF2-40B4-BE49-F238E27FC236}">
                  <a16:creationId xmlns:a16="http://schemas.microsoft.com/office/drawing/2014/main" id="{12280EAD-0AEE-DD98-28D5-F5F181312448}"/>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9891;p32">
              <a:extLst>
                <a:ext uri="{FF2B5EF4-FFF2-40B4-BE49-F238E27FC236}">
                  <a16:creationId xmlns:a16="http://schemas.microsoft.com/office/drawing/2014/main" id="{86E8B968-C4D7-8D3D-265E-C1A3647D2671}"/>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9892;p32">
              <a:extLst>
                <a:ext uri="{FF2B5EF4-FFF2-40B4-BE49-F238E27FC236}">
                  <a16:creationId xmlns:a16="http://schemas.microsoft.com/office/drawing/2014/main" id="{5DC86553-4DAC-B22F-04C1-94434477E936}"/>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9893;p32">
              <a:extLst>
                <a:ext uri="{FF2B5EF4-FFF2-40B4-BE49-F238E27FC236}">
                  <a16:creationId xmlns:a16="http://schemas.microsoft.com/office/drawing/2014/main" id="{673F07A7-A059-D0CE-A812-003EAF2549C0}"/>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9894;p32">
              <a:extLst>
                <a:ext uri="{FF2B5EF4-FFF2-40B4-BE49-F238E27FC236}">
                  <a16:creationId xmlns:a16="http://schemas.microsoft.com/office/drawing/2014/main" id="{214589F7-CF63-E4D4-80AE-E932E9D78F4F}"/>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895;p32">
              <a:extLst>
                <a:ext uri="{FF2B5EF4-FFF2-40B4-BE49-F238E27FC236}">
                  <a16:creationId xmlns:a16="http://schemas.microsoft.com/office/drawing/2014/main" id="{FC280C09-82A7-8113-26C2-9322CEEBDB79}"/>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896;p32">
              <a:extLst>
                <a:ext uri="{FF2B5EF4-FFF2-40B4-BE49-F238E27FC236}">
                  <a16:creationId xmlns:a16="http://schemas.microsoft.com/office/drawing/2014/main" id="{97354C90-A5C8-E117-5EBF-17342F7A523B}"/>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897;p32">
              <a:extLst>
                <a:ext uri="{FF2B5EF4-FFF2-40B4-BE49-F238E27FC236}">
                  <a16:creationId xmlns:a16="http://schemas.microsoft.com/office/drawing/2014/main" id="{2193C4AC-49E7-9D99-04F9-3DC29AA287C7}"/>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898;p32">
              <a:extLst>
                <a:ext uri="{FF2B5EF4-FFF2-40B4-BE49-F238E27FC236}">
                  <a16:creationId xmlns:a16="http://schemas.microsoft.com/office/drawing/2014/main" id="{8CDD95A5-52A7-BF1B-A0B3-08BF5FC6B4D1}"/>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899;p32">
              <a:extLst>
                <a:ext uri="{FF2B5EF4-FFF2-40B4-BE49-F238E27FC236}">
                  <a16:creationId xmlns:a16="http://schemas.microsoft.com/office/drawing/2014/main" id="{51B095F2-2891-49EA-7605-FCC5551D57C2}"/>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00;p32">
              <a:extLst>
                <a:ext uri="{FF2B5EF4-FFF2-40B4-BE49-F238E27FC236}">
                  <a16:creationId xmlns:a16="http://schemas.microsoft.com/office/drawing/2014/main" id="{CD265EF5-685D-3C59-EF2D-84242ACA3C61}"/>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01;p32">
              <a:extLst>
                <a:ext uri="{FF2B5EF4-FFF2-40B4-BE49-F238E27FC236}">
                  <a16:creationId xmlns:a16="http://schemas.microsoft.com/office/drawing/2014/main" id="{09610F27-489A-4F06-7F2D-2C673F504E0B}"/>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02;p32">
              <a:extLst>
                <a:ext uri="{FF2B5EF4-FFF2-40B4-BE49-F238E27FC236}">
                  <a16:creationId xmlns:a16="http://schemas.microsoft.com/office/drawing/2014/main" id="{795A5B28-6C74-4399-2F1A-315180364D5A}"/>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03;p32">
              <a:extLst>
                <a:ext uri="{FF2B5EF4-FFF2-40B4-BE49-F238E27FC236}">
                  <a16:creationId xmlns:a16="http://schemas.microsoft.com/office/drawing/2014/main" id="{81CCCEF7-2097-4B0A-2050-7EC92EFF276F}"/>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04;p32">
              <a:extLst>
                <a:ext uri="{FF2B5EF4-FFF2-40B4-BE49-F238E27FC236}">
                  <a16:creationId xmlns:a16="http://schemas.microsoft.com/office/drawing/2014/main" id="{63A79AAD-B9E3-B083-A313-5DC07E6F263A}"/>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05;p32">
              <a:extLst>
                <a:ext uri="{FF2B5EF4-FFF2-40B4-BE49-F238E27FC236}">
                  <a16:creationId xmlns:a16="http://schemas.microsoft.com/office/drawing/2014/main" id="{38C883D3-42D4-6020-DDAD-6100E606E044}"/>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06;p32">
              <a:extLst>
                <a:ext uri="{FF2B5EF4-FFF2-40B4-BE49-F238E27FC236}">
                  <a16:creationId xmlns:a16="http://schemas.microsoft.com/office/drawing/2014/main" id="{9271BDE3-702E-7867-0F99-D2E44C863871}"/>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07;p32">
              <a:extLst>
                <a:ext uri="{FF2B5EF4-FFF2-40B4-BE49-F238E27FC236}">
                  <a16:creationId xmlns:a16="http://schemas.microsoft.com/office/drawing/2014/main" id="{F6D2FEC0-5A3C-A330-25CB-CBB5722C35FD}"/>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08;p32">
              <a:extLst>
                <a:ext uri="{FF2B5EF4-FFF2-40B4-BE49-F238E27FC236}">
                  <a16:creationId xmlns:a16="http://schemas.microsoft.com/office/drawing/2014/main" id="{C41FA716-60E5-D702-993A-495F3974D176}"/>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09;p32">
              <a:extLst>
                <a:ext uri="{FF2B5EF4-FFF2-40B4-BE49-F238E27FC236}">
                  <a16:creationId xmlns:a16="http://schemas.microsoft.com/office/drawing/2014/main" id="{1578F55B-79BE-FE45-4AA2-43E251062E40}"/>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10;p32">
              <a:extLst>
                <a:ext uri="{FF2B5EF4-FFF2-40B4-BE49-F238E27FC236}">
                  <a16:creationId xmlns:a16="http://schemas.microsoft.com/office/drawing/2014/main" id="{7D420021-E36B-2541-7B49-5B59F951BED1}"/>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11;p32">
              <a:extLst>
                <a:ext uri="{FF2B5EF4-FFF2-40B4-BE49-F238E27FC236}">
                  <a16:creationId xmlns:a16="http://schemas.microsoft.com/office/drawing/2014/main" id="{062A8167-33EC-6409-D949-6812731AF5E7}"/>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12;p32">
              <a:extLst>
                <a:ext uri="{FF2B5EF4-FFF2-40B4-BE49-F238E27FC236}">
                  <a16:creationId xmlns:a16="http://schemas.microsoft.com/office/drawing/2014/main" id="{EA851E91-B243-D30B-7A98-246C43D1FC04}"/>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13;p32">
              <a:extLst>
                <a:ext uri="{FF2B5EF4-FFF2-40B4-BE49-F238E27FC236}">
                  <a16:creationId xmlns:a16="http://schemas.microsoft.com/office/drawing/2014/main" id="{647999F5-04DC-1E73-E0C3-D9812C3C0E59}"/>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14;p32">
              <a:extLst>
                <a:ext uri="{FF2B5EF4-FFF2-40B4-BE49-F238E27FC236}">
                  <a16:creationId xmlns:a16="http://schemas.microsoft.com/office/drawing/2014/main" id="{FBFF2280-EA8C-80EC-1992-F12E736A628A}"/>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15;p32">
              <a:extLst>
                <a:ext uri="{FF2B5EF4-FFF2-40B4-BE49-F238E27FC236}">
                  <a16:creationId xmlns:a16="http://schemas.microsoft.com/office/drawing/2014/main" id="{2FE79B27-CBE4-E29D-AF5C-D87357E767EF}"/>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16;p32">
              <a:extLst>
                <a:ext uri="{FF2B5EF4-FFF2-40B4-BE49-F238E27FC236}">
                  <a16:creationId xmlns:a16="http://schemas.microsoft.com/office/drawing/2014/main" id="{4D3D5D35-551E-C1CB-7C49-E34DC206018A}"/>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17;p32">
              <a:extLst>
                <a:ext uri="{FF2B5EF4-FFF2-40B4-BE49-F238E27FC236}">
                  <a16:creationId xmlns:a16="http://schemas.microsoft.com/office/drawing/2014/main" id="{0AC2F8FC-6757-AC25-09E8-F036B6275835}"/>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18;p32">
              <a:extLst>
                <a:ext uri="{FF2B5EF4-FFF2-40B4-BE49-F238E27FC236}">
                  <a16:creationId xmlns:a16="http://schemas.microsoft.com/office/drawing/2014/main" id="{742A0737-06BF-BDFD-DE3B-713E1F6ADAEE}"/>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19;p32">
              <a:extLst>
                <a:ext uri="{FF2B5EF4-FFF2-40B4-BE49-F238E27FC236}">
                  <a16:creationId xmlns:a16="http://schemas.microsoft.com/office/drawing/2014/main" id="{53D05DB9-5170-A132-0165-12F0238DA8B2}"/>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20;p32">
              <a:extLst>
                <a:ext uri="{FF2B5EF4-FFF2-40B4-BE49-F238E27FC236}">
                  <a16:creationId xmlns:a16="http://schemas.microsoft.com/office/drawing/2014/main" id="{44EFA681-F371-CF50-7F69-224A24F63589}"/>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0" name="Google Shape;9850;p32">
            <a:extLst>
              <a:ext uri="{FF2B5EF4-FFF2-40B4-BE49-F238E27FC236}">
                <a16:creationId xmlns:a16="http://schemas.microsoft.com/office/drawing/2014/main" id="{8B60BE07-5796-7207-F3AB-212C6D8268F8}"/>
              </a:ext>
            </a:extLst>
          </p:cNvPr>
          <p:cNvSpPr txBox="1">
            <a:spLocks noGrp="1"/>
          </p:cNvSpPr>
          <p:nvPr>
            <p:ph type="title"/>
          </p:nvPr>
        </p:nvSpPr>
        <p:spPr>
          <a:xfrm>
            <a:off x="5231745" y="2479964"/>
            <a:ext cx="3158700" cy="1023812"/>
          </a:xfrm>
          <a:prstGeom prst="rect">
            <a:avLst/>
          </a:prstGeom>
        </p:spPr>
        <p:txBody>
          <a:bodyPr spcFirstLastPara="1" wrap="square" lIns="91425" tIns="91425" rIns="91425" bIns="91425" anchor="b" anchorCtr="0">
            <a:noAutofit/>
          </a:bodyPr>
          <a:lstStyle/>
          <a:p>
            <a:pPr lvl="0"/>
            <a:r>
              <a:rPr lang="zh-CN" altLang="en-US" sz="5400" dirty="0"/>
              <a:t>辅助修补</a:t>
            </a:r>
          </a:p>
        </p:txBody>
      </p:sp>
      <p:sp>
        <p:nvSpPr>
          <p:cNvPr id="9851" name="Google Shape;9851;p32">
            <a:extLst>
              <a:ext uri="{FF2B5EF4-FFF2-40B4-BE49-F238E27FC236}">
                <a16:creationId xmlns:a16="http://schemas.microsoft.com/office/drawing/2014/main" id="{E877D786-455B-1582-694C-46C186E6ABE4}"/>
              </a:ext>
            </a:extLst>
          </p:cNvPr>
          <p:cNvSpPr txBox="1">
            <a:spLocks noGrp="1"/>
          </p:cNvSpPr>
          <p:nvPr>
            <p:ph type="title" idx="2"/>
          </p:nvPr>
        </p:nvSpPr>
        <p:spPr>
          <a:xfrm>
            <a:off x="5960150" y="1172537"/>
            <a:ext cx="14499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9852" name="Google Shape;9852;p32">
            <a:extLst>
              <a:ext uri="{FF2B5EF4-FFF2-40B4-BE49-F238E27FC236}">
                <a16:creationId xmlns:a16="http://schemas.microsoft.com/office/drawing/2014/main" id="{AF769C68-633A-93AF-846E-B947CA503DD5}"/>
              </a:ext>
            </a:extLst>
          </p:cNvPr>
          <p:cNvGrpSpPr/>
          <p:nvPr/>
        </p:nvGrpSpPr>
        <p:grpSpPr>
          <a:xfrm>
            <a:off x="3836053" y="2279063"/>
            <a:ext cx="585373" cy="585373"/>
            <a:chOff x="2717238" y="3752575"/>
            <a:chExt cx="533175" cy="533175"/>
          </a:xfrm>
        </p:grpSpPr>
        <p:sp>
          <p:nvSpPr>
            <p:cNvPr id="9853" name="Google Shape;9853;p32">
              <a:extLst>
                <a:ext uri="{FF2B5EF4-FFF2-40B4-BE49-F238E27FC236}">
                  <a16:creationId xmlns:a16="http://schemas.microsoft.com/office/drawing/2014/main" id="{9F0DD14C-A86D-DE03-25E2-B16669AF6A4C}"/>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4" name="Google Shape;9854;p32">
              <a:extLst>
                <a:ext uri="{FF2B5EF4-FFF2-40B4-BE49-F238E27FC236}">
                  <a16:creationId xmlns:a16="http://schemas.microsoft.com/office/drawing/2014/main" id="{7B3F3807-65ED-6D50-61F5-9AD5690288C1}"/>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32">
              <a:extLst>
                <a:ext uri="{FF2B5EF4-FFF2-40B4-BE49-F238E27FC236}">
                  <a16:creationId xmlns:a16="http://schemas.microsoft.com/office/drawing/2014/main" id="{1AB50094-E51E-02C0-6E97-D1F320AC8726}"/>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32">
              <a:extLst>
                <a:ext uri="{FF2B5EF4-FFF2-40B4-BE49-F238E27FC236}">
                  <a16:creationId xmlns:a16="http://schemas.microsoft.com/office/drawing/2014/main" id="{BA1098BE-8D7A-4DD4-D8F1-0FFE0C3CEDDC}"/>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32">
              <a:extLst>
                <a:ext uri="{FF2B5EF4-FFF2-40B4-BE49-F238E27FC236}">
                  <a16:creationId xmlns:a16="http://schemas.microsoft.com/office/drawing/2014/main" id="{1340D985-F7A2-E5E7-AE59-6013EB512F06}"/>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32">
              <a:extLst>
                <a:ext uri="{FF2B5EF4-FFF2-40B4-BE49-F238E27FC236}">
                  <a16:creationId xmlns:a16="http://schemas.microsoft.com/office/drawing/2014/main" id="{77869CF2-00D9-9158-26CF-092AFC58839F}"/>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32">
              <a:extLst>
                <a:ext uri="{FF2B5EF4-FFF2-40B4-BE49-F238E27FC236}">
                  <a16:creationId xmlns:a16="http://schemas.microsoft.com/office/drawing/2014/main" id="{B44F9D1C-6C5E-277D-2AC9-F56684348636}"/>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32">
              <a:extLst>
                <a:ext uri="{FF2B5EF4-FFF2-40B4-BE49-F238E27FC236}">
                  <a16:creationId xmlns:a16="http://schemas.microsoft.com/office/drawing/2014/main" id="{21BB0927-660A-87BA-3C13-FC4FF24E9E11}"/>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32">
              <a:extLst>
                <a:ext uri="{FF2B5EF4-FFF2-40B4-BE49-F238E27FC236}">
                  <a16:creationId xmlns:a16="http://schemas.microsoft.com/office/drawing/2014/main" id="{C99139C3-72BF-BD36-A003-43D510DD07F5}"/>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32">
              <a:extLst>
                <a:ext uri="{FF2B5EF4-FFF2-40B4-BE49-F238E27FC236}">
                  <a16:creationId xmlns:a16="http://schemas.microsoft.com/office/drawing/2014/main" id="{8FA6C78C-C75E-01B0-7256-150F321CFB3F}"/>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32">
              <a:extLst>
                <a:ext uri="{FF2B5EF4-FFF2-40B4-BE49-F238E27FC236}">
                  <a16:creationId xmlns:a16="http://schemas.microsoft.com/office/drawing/2014/main" id="{2108656E-69D7-9BCF-E613-563BA2E2AEBE}"/>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32">
              <a:extLst>
                <a:ext uri="{FF2B5EF4-FFF2-40B4-BE49-F238E27FC236}">
                  <a16:creationId xmlns:a16="http://schemas.microsoft.com/office/drawing/2014/main" id="{F6D4059C-6F54-4AE6-1744-49D4EB501816}"/>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32">
              <a:extLst>
                <a:ext uri="{FF2B5EF4-FFF2-40B4-BE49-F238E27FC236}">
                  <a16:creationId xmlns:a16="http://schemas.microsoft.com/office/drawing/2014/main" id="{3EFDEFCF-309E-97CA-F6E5-C3E81AE75FD6}"/>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32">
              <a:extLst>
                <a:ext uri="{FF2B5EF4-FFF2-40B4-BE49-F238E27FC236}">
                  <a16:creationId xmlns:a16="http://schemas.microsoft.com/office/drawing/2014/main" id="{74D165A7-9DA0-3CBA-75FB-30449ADA0A32}"/>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32">
              <a:extLst>
                <a:ext uri="{FF2B5EF4-FFF2-40B4-BE49-F238E27FC236}">
                  <a16:creationId xmlns:a16="http://schemas.microsoft.com/office/drawing/2014/main" id="{B4C30822-54DD-0B3D-2E99-722D0C2BD0AE}"/>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32">
              <a:extLst>
                <a:ext uri="{FF2B5EF4-FFF2-40B4-BE49-F238E27FC236}">
                  <a16:creationId xmlns:a16="http://schemas.microsoft.com/office/drawing/2014/main" id="{66DA74D8-C830-C93C-5B46-DC178103C91F}"/>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32">
              <a:extLst>
                <a:ext uri="{FF2B5EF4-FFF2-40B4-BE49-F238E27FC236}">
                  <a16:creationId xmlns:a16="http://schemas.microsoft.com/office/drawing/2014/main" id="{E57ED957-028D-EEC5-7193-00C49E1E6A9C}"/>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32">
              <a:extLst>
                <a:ext uri="{FF2B5EF4-FFF2-40B4-BE49-F238E27FC236}">
                  <a16:creationId xmlns:a16="http://schemas.microsoft.com/office/drawing/2014/main" id="{2D8281B5-C49C-8C65-3983-AF93192601C3}"/>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32">
              <a:extLst>
                <a:ext uri="{FF2B5EF4-FFF2-40B4-BE49-F238E27FC236}">
                  <a16:creationId xmlns:a16="http://schemas.microsoft.com/office/drawing/2014/main" id="{CDC7C898-EC7A-9F05-5A0A-9F1CF3CD9668}"/>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32">
              <a:extLst>
                <a:ext uri="{FF2B5EF4-FFF2-40B4-BE49-F238E27FC236}">
                  <a16:creationId xmlns:a16="http://schemas.microsoft.com/office/drawing/2014/main" id="{3EF9B7B4-DBD1-7DD5-1F6C-C0F550CB0643}"/>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32">
              <a:extLst>
                <a:ext uri="{FF2B5EF4-FFF2-40B4-BE49-F238E27FC236}">
                  <a16:creationId xmlns:a16="http://schemas.microsoft.com/office/drawing/2014/main" id="{7AB3C6C5-8A5F-6497-DC9A-3453D8CA4670}"/>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32">
              <a:extLst>
                <a:ext uri="{FF2B5EF4-FFF2-40B4-BE49-F238E27FC236}">
                  <a16:creationId xmlns:a16="http://schemas.microsoft.com/office/drawing/2014/main" id="{A26F29DE-6E63-C41E-3FE8-D17A6E2AE973}"/>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32">
              <a:extLst>
                <a:ext uri="{FF2B5EF4-FFF2-40B4-BE49-F238E27FC236}">
                  <a16:creationId xmlns:a16="http://schemas.microsoft.com/office/drawing/2014/main" id="{4B564B9B-BD55-8DE2-1375-635F051D00C5}"/>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32">
              <a:extLst>
                <a:ext uri="{FF2B5EF4-FFF2-40B4-BE49-F238E27FC236}">
                  <a16:creationId xmlns:a16="http://schemas.microsoft.com/office/drawing/2014/main" id="{63F57DC8-B5CE-6AF9-B03A-CABF4C188BC1}"/>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32">
              <a:extLst>
                <a:ext uri="{FF2B5EF4-FFF2-40B4-BE49-F238E27FC236}">
                  <a16:creationId xmlns:a16="http://schemas.microsoft.com/office/drawing/2014/main" id="{D428FBBA-2318-1CFD-BB5C-E9C269CBC5FE}"/>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32">
              <a:extLst>
                <a:ext uri="{FF2B5EF4-FFF2-40B4-BE49-F238E27FC236}">
                  <a16:creationId xmlns:a16="http://schemas.microsoft.com/office/drawing/2014/main" id="{960FDDD4-CA41-E9F8-7C4C-99AB21AA2E4E}"/>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32">
              <a:extLst>
                <a:ext uri="{FF2B5EF4-FFF2-40B4-BE49-F238E27FC236}">
                  <a16:creationId xmlns:a16="http://schemas.microsoft.com/office/drawing/2014/main" id="{8565078F-3107-0DD5-997A-311F774B8BCB}"/>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32">
              <a:extLst>
                <a:ext uri="{FF2B5EF4-FFF2-40B4-BE49-F238E27FC236}">
                  <a16:creationId xmlns:a16="http://schemas.microsoft.com/office/drawing/2014/main" id="{B3D663DD-9C2D-9782-2707-E58BBCEB5339}"/>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32">
              <a:extLst>
                <a:ext uri="{FF2B5EF4-FFF2-40B4-BE49-F238E27FC236}">
                  <a16:creationId xmlns:a16="http://schemas.microsoft.com/office/drawing/2014/main" id="{14C6B086-05E1-07B6-78F6-15EBEDF671BB}"/>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32">
              <a:extLst>
                <a:ext uri="{FF2B5EF4-FFF2-40B4-BE49-F238E27FC236}">
                  <a16:creationId xmlns:a16="http://schemas.microsoft.com/office/drawing/2014/main" id="{6322BFB4-34B3-1E51-755C-0CEF56D41A6A}"/>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32">
              <a:extLst>
                <a:ext uri="{FF2B5EF4-FFF2-40B4-BE49-F238E27FC236}">
                  <a16:creationId xmlns:a16="http://schemas.microsoft.com/office/drawing/2014/main" id="{759003FD-6065-FDE3-B149-A31BCBF88CB5}"/>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32">
              <a:extLst>
                <a:ext uri="{FF2B5EF4-FFF2-40B4-BE49-F238E27FC236}">
                  <a16:creationId xmlns:a16="http://schemas.microsoft.com/office/drawing/2014/main" id="{A45E969D-C282-2D05-208E-336095B6DBA3}"/>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32">
              <a:extLst>
                <a:ext uri="{FF2B5EF4-FFF2-40B4-BE49-F238E27FC236}">
                  <a16:creationId xmlns:a16="http://schemas.microsoft.com/office/drawing/2014/main" id="{111CE8B5-4831-8D88-9FDD-80F3F403DA6A}"/>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32">
              <a:extLst>
                <a:ext uri="{FF2B5EF4-FFF2-40B4-BE49-F238E27FC236}">
                  <a16:creationId xmlns:a16="http://schemas.microsoft.com/office/drawing/2014/main" id="{9E0B0D72-7DC6-EBEE-489A-495110A04142}"/>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32">
              <a:extLst>
                <a:ext uri="{FF2B5EF4-FFF2-40B4-BE49-F238E27FC236}">
                  <a16:creationId xmlns:a16="http://schemas.microsoft.com/office/drawing/2014/main" id="{ECBCFBAD-7C22-032D-1967-D558A6AB115C}"/>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32">
              <a:extLst>
                <a:ext uri="{FF2B5EF4-FFF2-40B4-BE49-F238E27FC236}">
                  <a16:creationId xmlns:a16="http://schemas.microsoft.com/office/drawing/2014/main" id="{F5070504-E744-8625-AE25-AE7A9C5715F4}"/>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32">
              <a:extLst>
                <a:ext uri="{FF2B5EF4-FFF2-40B4-BE49-F238E27FC236}">
                  <a16:creationId xmlns:a16="http://schemas.microsoft.com/office/drawing/2014/main" id="{18114F53-B80D-0DDC-DB62-DF6CF5B9DFF2}"/>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32">
              <a:extLst>
                <a:ext uri="{FF2B5EF4-FFF2-40B4-BE49-F238E27FC236}">
                  <a16:creationId xmlns:a16="http://schemas.microsoft.com/office/drawing/2014/main" id="{21F3BB5F-A130-1EB1-48B6-2D1B7AEDC0B9}"/>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32">
              <a:extLst>
                <a:ext uri="{FF2B5EF4-FFF2-40B4-BE49-F238E27FC236}">
                  <a16:creationId xmlns:a16="http://schemas.microsoft.com/office/drawing/2014/main" id="{E852A7A4-A4BE-52BA-A207-0F243A758A86}"/>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32">
              <a:extLst>
                <a:ext uri="{FF2B5EF4-FFF2-40B4-BE49-F238E27FC236}">
                  <a16:creationId xmlns:a16="http://schemas.microsoft.com/office/drawing/2014/main" id="{6C6F535D-0FF2-1952-4EA0-91A6E039A149}"/>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32">
              <a:extLst>
                <a:ext uri="{FF2B5EF4-FFF2-40B4-BE49-F238E27FC236}">
                  <a16:creationId xmlns:a16="http://schemas.microsoft.com/office/drawing/2014/main" id="{441C06F3-5052-7A6A-011E-82B95405EAC7}"/>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32">
              <a:extLst>
                <a:ext uri="{FF2B5EF4-FFF2-40B4-BE49-F238E27FC236}">
                  <a16:creationId xmlns:a16="http://schemas.microsoft.com/office/drawing/2014/main" id="{43264396-5833-A8CD-45A4-0D35E0566893}"/>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32">
              <a:extLst>
                <a:ext uri="{FF2B5EF4-FFF2-40B4-BE49-F238E27FC236}">
                  <a16:creationId xmlns:a16="http://schemas.microsoft.com/office/drawing/2014/main" id="{DC94CB6E-3D5C-4900-CFF0-B69450B35FFD}"/>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32">
              <a:extLst>
                <a:ext uri="{FF2B5EF4-FFF2-40B4-BE49-F238E27FC236}">
                  <a16:creationId xmlns:a16="http://schemas.microsoft.com/office/drawing/2014/main" id="{67CB4D1A-36FF-7565-F018-83ECCBB2EC0C}"/>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32">
              <a:extLst>
                <a:ext uri="{FF2B5EF4-FFF2-40B4-BE49-F238E27FC236}">
                  <a16:creationId xmlns:a16="http://schemas.microsoft.com/office/drawing/2014/main" id="{A7C5468A-FDCF-F057-BCBF-BDF2626D0650}"/>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32">
              <a:extLst>
                <a:ext uri="{FF2B5EF4-FFF2-40B4-BE49-F238E27FC236}">
                  <a16:creationId xmlns:a16="http://schemas.microsoft.com/office/drawing/2014/main" id="{E88B1F17-244D-1137-5190-94DF2C0B1B32}"/>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32">
              <a:extLst>
                <a:ext uri="{FF2B5EF4-FFF2-40B4-BE49-F238E27FC236}">
                  <a16:creationId xmlns:a16="http://schemas.microsoft.com/office/drawing/2014/main" id="{1E95EA51-7D61-6723-4A2A-A47462830922}"/>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32">
              <a:extLst>
                <a:ext uri="{FF2B5EF4-FFF2-40B4-BE49-F238E27FC236}">
                  <a16:creationId xmlns:a16="http://schemas.microsoft.com/office/drawing/2014/main" id="{F33CFAD2-18A6-AB5D-F55D-8C7F68D34227}"/>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32">
              <a:extLst>
                <a:ext uri="{FF2B5EF4-FFF2-40B4-BE49-F238E27FC236}">
                  <a16:creationId xmlns:a16="http://schemas.microsoft.com/office/drawing/2014/main" id="{E4D9CA34-4BA6-E273-1F5B-BACF8760C0B1}"/>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32">
              <a:extLst>
                <a:ext uri="{FF2B5EF4-FFF2-40B4-BE49-F238E27FC236}">
                  <a16:creationId xmlns:a16="http://schemas.microsoft.com/office/drawing/2014/main" id="{1F13070A-9D0E-65DB-D1EF-739C7C9647DD}"/>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32">
              <a:extLst>
                <a:ext uri="{FF2B5EF4-FFF2-40B4-BE49-F238E27FC236}">
                  <a16:creationId xmlns:a16="http://schemas.microsoft.com/office/drawing/2014/main" id="{611F4E1F-BB57-45A3-2163-9D5969C2B20E}"/>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32">
              <a:extLst>
                <a:ext uri="{FF2B5EF4-FFF2-40B4-BE49-F238E27FC236}">
                  <a16:creationId xmlns:a16="http://schemas.microsoft.com/office/drawing/2014/main" id="{B48D0446-F224-52C8-D705-7E9FB4DCF309}"/>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32">
              <a:extLst>
                <a:ext uri="{FF2B5EF4-FFF2-40B4-BE49-F238E27FC236}">
                  <a16:creationId xmlns:a16="http://schemas.microsoft.com/office/drawing/2014/main" id="{EBBAB334-30BE-5B58-21EB-2B1D7A206050}"/>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32">
              <a:extLst>
                <a:ext uri="{FF2B5EF4-FFF2-40B4-BE49-F238E27FC236}">
                  <a16:creationId xmlns:a16="http://schemas.microsoft.com/office/drawing/2014/main" id="{CD5A41EC-F509-AF4B-4A92-1DE11E27CF92}"/>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32">
              <a:extLst>
                <a:ext uri="{FF2B5EF4-FFF2-40B4-BE49-F238E27FC236}">
                  <a16:creationId xmlns:a16="http://schemas.microsoft.com/office/drawing/2014/main" id="{20258997-6253-CA98-E21F-6FE1C2BC40CF}"/>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32">
              <a:extLst>
                <a:ext uri="{FF2B5EF4-FFF2-40B4-BE49-F238E27FC236}">
                  <a16:creationId xmlns:a16="http://schemas.microsoft.com/office/drawing/2014/main" id="{240FC938-F45C-5F8A-CC46-A67DDA432BEB}"/>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32">
              <a:extLst>
                <a:ext uri="{FF2B5EF4-FFF2-40B4-BE49-F238E27FC236}">
                  <a16:creationId xmlns:a16="http://schemas.microsoft.com/office/drawing/2014/main" id="{FEA5D4D7-9119-E655-7601-D864648E7D48}"/>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32">
              <a:extLst>
                <a:ext uri="{FF2B5EF4-FFF2-40B4-BE49-F238E27FC236}">
                  <a16:creationId xmlns:a16="http://schemas.microsoft.com/office/drawing/2014/main" id="{DCD442FF-F7C7-E66C-6079-42808487B4DA}"/>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32">
              <a:extLst>
                <a:ext uri="{FF2B5EF4-FFF2-40B4-BE49-F238E27FC236}">
                  <a16:creationId xmlns:a16="http://schemas.microsoft.com/office/drawing/2014/main" id="{2544473E-88EB-DF0D-3A93-E0E6F7D160D1}"/>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32">
              <a:extLst>
                <a:ext uri="{FF2B5EF4-FFF2-40B4-BE49-F238E27FC236}">
                  <a16:creationId xmlns:a16="http://schemas.microsoft.com/office/drawing/2014/main" id="{21F98074-7738-CF95-E4EB-435080A0442C}"/>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32">
              <a:extLst>
                <a:ext uri="{FF2B5EF4-FFF2-40B4-BE49-F238E27FC236}">
                  <a16:creationId xmlns:a16="http://schemas.microsoft.com/office/drawing/2014/main" id="{1A776EF3-E750-32C8-7F70-311B856E254A}"/>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32">
              <a:extLst>
                <a:ext uri="{FF2B5EF4-FFF2-40B4-BE49-F238E27FC236}">
                  <a16:creationId xmlns:a16="http://schemas.microsoft.com/office/drawing/2014/main" id="{EAE2A2DE-2565-E4AC-81FD-BF40676CE56A}"/>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32">
              <a:extLst>
                <a:ext uri="{FF2B5EF4-FFF2-40B4-BE49-F238E27FC236}">
                  <a16:creationId xmlns:a16="http://schemas.microsoft.com/office/drawing/2014/main" id="{E018C022-624F-0B8E-1628-3486B7059F01}"/>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32">
              <a:extLst>
                <a:ext uri="{FF2B5EF4-FFF2-40B4-BE49-F238E27FC236}">
                  <a16:creationId xmlns:a16="http://schemas.microsoft.com/office/drawing/2014/main" id="{1AFF9B58-C0B9-798B-0BD6-3098E11EACC7}"/>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32">
              <a:extLst>
                <a:ext uri="{FF2B5EF4-FFF2-40B4-BE49-F238E27FC236}">
                  <a16:creationId xmlns:a16="http://schemas.microsoft.com/office/drawing/2014/main" id="{109CBA97-3265-5483-F215-945BEFD95C67}"/>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32">
              <a:extLst>
                <a:ext uri="{FF2B5EF4-FFF2-40B4-BE49-F238E27FC236}">
                  <a16:creationId xmlns:a16="http://schemas.microsoft.com/office/drawing/2014/main" id="{7CC09D9B-710E-8D80-662E-F2C9CF7D3B4D}"/>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32">
              <a:extLst>
                <a:ext uri="{FF2B5EF4-FFF2-40B4-BE49-F238E27FC236}">
                  <a16:creationId xmlns:a16="http://schemas.microsoft.com/office/drawing/2014/main" id="{F4980683-2EB7-0734-A2ED-71B822249AC4}"/>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32">
              <a:extLst>
                <a:ext uri="{FF2B5EF4-FFF2-40B4-BE49-F238E27FC236}">
                  <a16:creationId xmlns:a16="http://schemas.microsoft.com/office/drawing/2014/main" id="{4592BCBC-C876-AC72-2327-DCC1B357BC98}"/>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32">
            <a:extLst>
              <a:ext uri="{FF2B5EF4-FFF2-40B4-BE49-F238E27FC236}">
                <a16:creationId xmlns:a16="http://schemas.microsoft.com/office/drawing/2014/main" id="{E02DF573-4A17-2E90-1160-4E10F1F4A170}"/>
              </a:ext>
            </a:extLst>
          </p:cNvPr>
          <p:cNvGrpSpPr/>
          <p:nvPr/>
        </p:nvGrpSpPr>
        <p:grpSpPr>
          <a:xfrm>
            <a:off x="1963793" y="1807076"/>
            <a:ext cx="1529350" cy="1529350"/>
            <a:chOff x="2954400" y="127200"/>
            <a:chExt cx="962400" cy="962400"/>
          </a:xfrm>
        </p:grpSpPr>
        <p:sp>
          <p:nvSpPr>
            <p:cNvPr id="10932" name="Google Shape;10932;p32">
              <a:extLst>
                <a:ext uri="{FF2B5EF4-FFF2-40B4-BE49-F238E27FC236}">
                  <a16:creationId xmlns:a16="http://schemas.microsoft.com/office/drawing/2014/main" id="{7ED14291-F452-85E2-494E-F0AC7F1C1B3E}"/>
                </a:ext>
              </a:extLst>
            </p:cNvPr>
            <p:cNvSpPr/>
            <p:nvPr/>
          </p:nvSpPr>
          <p:spPr>
            <a:xfrm rot="10800000">
              <a:off x="2954400" y="127200"/>
              <a:ext cx="962400" cy="962400"/>
            </a:xfrm>
            <a:prstGeom prst="blockArc">
              <a:avLst>
                <a:gd name="adj1" fmla="val 1901035"/>
                <a:gd name="adj2" fmla="val 21229547"/>
                <a:gd name="adj3" fmla="val 24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32">
              <a:extLst>
                <a:ext uri="{FF2B5EF4-FFF2-40B4-BE49-F238E27FC236}">
                  <a16:creationId xmlns:a16="http://schemas.microsoft.com/office/drawing/2014/main" id="{776FA54B-B723-DF2C-B14F-900B2D719B1C}"/>
                </a:ext>
              </a:extLst>
            </p:cNvPr>
            <p:cNvSpPr/>
            <p:nvPr/>
          </p:nvSpPr>
          <p:spPr>
            <a:xfrm rot="-9524366">
              <a:off x="2983473" y="352403"/>
              <a:ext cx="88525" cy="76549"/>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0493;p32">
            <a:extLst>
              <a:ext uri="{FF2B5EF4-FFF2-40B4-BE49-F238E27FC236}">
                <a16:creationId xmlns:a16="http://schemas.microsoft.com/office/drawing/2014/main" id="{55DC23FC-9C81-A862-884E-B1B81EEAE422}"/>
              </a:ext>
            </a:extLst>
          </p:cNvPr>
          <p:cNvGrpSpPr/>
          <p:nvPr/>
        </p:nvGrpSpPr>
        <p:grpSpPr>
          <a:xfrm>
            <a:off x="2663619" y="3559194"/>
            <a:ext cx="585373" cy="585373"/>
            <a:chOff x="6953688" y="3752575"/>
            <a:chExt cx="533175" cy="533175"/>
          </a:xfrm>
        </p:grpSpPr>
        <p:sp>
          <p:nvSpPr>
            <p:cNvPr id="3" name="Google Shape;10494;p32">
              <a:extLst>
                <a:ext uri="{FF2B5EF4-FFF2-40B4-BE49-F238E27FC236}">
                  <a16:creationId xmlns:a16="http://schemas.microsoft.com/office/drawing/2014/main" id="{60DB4585-0EB8-2622-377D-8A479D8E398C}"/>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495;p32">
              <a:extLst>
                <a:ext uri="{FF2B5EF4-FFF2-40B4-BE49-F238E27FC236}">
                  <a16:creationId xmlns:a16="http://schemas.microsoft.com/office/drawing/2014/main" id="{50D78907-B490-7250-FA15-A8AB184BCA73}"/>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496;p32">
              <a:extLst>
                <a:ext uri="{FF2B5EF4-FFF2-40B4-BE49-F238E27FC236}">
                  <a16:creationId xmlns:a16="http://schemas.microsoft.com/office/drawing/2014/main" id="{F7F5ACB5-331D-0FE2-FD22-0AC4D46B9CCC}"/>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497;p32">
              <a:extLst>
                <a:ext uri="{FF2B5EF4-FFF2-40B4-BE49-F238E27FC236}">
                  <a16:creationId xmlns:a16="http://schemas.microsoft.com/office/drawing/2014/main" id="{0CF199A7-F703-57CA-D623-C97BBD35CD9D}"/>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98;p32">
              <a:extLst>
                <a:ext uri="{FF2B5EF4-FFF2-40B4-BE49-F238E27FC236}">
                  <a16:creationId xmlns:a16="http://schemas.microsoft.com/office/drawing/2014/main" id="{1AC24E2A-9127-F666-E9B0-01AD1F2EA8FF}"/>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99;p32">
              <a:extLst>
                <a:ext uri="{FF2B5EF4-FFF2-40B4-BE49-F238E27FC236}">
                  <a16:creationId xmlns:a16="http://schemas.microsoft.com/office/drawing/2014/main" id="{55EB386F-1092-BBF1-20EA-3FF6F073BEE3}"/>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00;p32">
              <a:extLst>
                <a:ext uri="{FF2B5EF4-FFF2-40B4-BE49-F238E27FC236}">
                  <a16:creationId xmlns:a16="http://schemas.microsoft.com/office/drawing/2014/main" id="{C62AD530-43C9-D403-3AB3-5D8D889158CC}"/>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01;p32">
              <a:extLst>
                <a:ext uri="{FF2B5EF4-FFF2-40B4-BE49-F238E27FC236}">
                  <a16:creationId xmlns:a16="http://schemas.microsoft.com/office/drawing/2014/main" id="{55E3E2B0-E08D-409B-081C-D04B03BD0C7B}"/>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02;p32">
              <a:extLst>
                <a:ext uri="{FF2B5EF4-FFF2-40B4-BE49-F238E27FC236}">
                  <a16:creationId xmlns:a16="http://schemas.microsoft.com/office/drawing/2014/main" id="{BE4D3FD5-3681-052A-A276-620F1C9A3AA5}"/>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03;p32">
              <a:extLst>
                <a:ext uri="{FF2B5EF4-FFF2-40B4-BE49-F238E27FC236}">
                  <a16:creationId xmlns:a16="http://schemas.microsoft.com/office/drawing/2014/main" id="{DE564C12-FCED-CAEE-72CC-E0C87346F456}"/>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04;p32">
              <a:extLst>
                <a:ext uri="{FF2B5EF4-FFF2-40B4-BE49-F238E27FC236}">
                  <a16:creationId xmlns:a16="http://schemas.microsoft.com/office/drawing/2014/main" id="{9E9382AA-C87E-4B01-042F-BC11E8ADD5DE}"/>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05;p32">
              <a:extLst>
                <a:ext uri="{FF2B5EF4-FFF2-40B4-BE49-F238E27FC236}">
                  <a16:creationId xmlns:a16="http://schemas.microsoft.com/office/drawing/2014/main" id="{274C5C56-011D-EA53-0182-C5A04627206D}"/>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06;p32">
              <a:extLst>
                <a:ext uri="{FF2B5EF4-FFF2-40B4-BE49-F238E27FC236}">
                  <a16:creationId xmlns:a16="http://schemas.microsoft.com/office/drawing/2014/main" id="{3F53D4ED-7F05-CEAD-9965-A4ABF326E8A4}"/>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07;p32">
              <a:extLst>
                <a:ext uri="{FF2B5EF4-FFF2-40B4-BE49-F238E27FC236}">
                  <a16:creationId xmlns:a16="http://schemas.microsoft.com/office/drawing/2014/main" id="{91100158-5BFA-C7CD-26C8-2F3BA3115BBD}"/>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08;p32">
              <a:extLst>
                <a:ext uri="{FF2B5EF4-FFF2-40B4-BE49-F238E27FC236}">
                  <a16:creationId xmlns:a16="http://schemas.microsoft.com/office/drawing/2014/main" id="{F60AB0AA-A9A4-6C6A-96EB-28BFE1469E59}"/>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09;p32">
              <a:extLst>
                <a:ext uri="{FF2B5EF4-FFF2-40B4-BE49-F238E27FC236}">
                  <a16:creationId xmlns:a16="http://schemas.microsoft.com/office/drawing/2014/main" id="{C464746D-8069-A39E-2C88-FCD097C12610}"/>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10;p32">
              <a:extLst>
                <a:ext uri="{FF2B5EF4-FFF2-40B4-BE49-F238E27FC236}">
                  <a16:creationId xmlns:a16="http://schemas.microsoft.com/office/drawing/2014/main" id="{ADF8A4C4-9ED5-8A49-2AC9-C4E6558DC462}"/>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11;p32">
              <a:extLst>
                <a:ext uri="{FF2B5EF4-FFF2-40B4-BE49-F238E27FC236}">
                  <a16:creationId xmlns:a16="http://schemas.microsoft.com/office/drawing/2014/main" id="{04B12CC0-775F-E9A2-259A-D6CEC8D766FE}"/>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12;p32">
              <a:extLst>
                <a:ext uri="{FF2B5EF4-FFF2-40B4-BE49-F238E27FC236}">
                  <a16:creationId xmlns:a16="http://schemas.microsoft.com/office/drawing/2014/main" id="{8BF85D80-F4A2-23F0-219E-6DD535163504}"/>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13;p32">
              <a:extLst>
                <a:ext uri="{FF2B5EF4-FFF2-40B4-BE49-F238E27FC236}">
                  <a16:creationId xmlns:a16="http://schemas.microsoft.com/office/drawing/2014/main" id="{708C758A-0687-4A1F-4CF2-362910FDB8E1}"/>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14;p32">
              <a:extLst>
                <a:ext uri="{FF2B5EF4-FFF2-40B4-BE49-F238E27FC236}">
                  <a16:creationId xmlns:a16="http://schemas.microsoft.com/office/drawing/2014/main" id="{7F6950CB-9E2F-D815-1042-8B753718D6C1}"/>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15;p32">
              <a:extLst>
                <a:ext uri="{FF2B5EF4-FFF2-40B4-BE49-F238E27FC236}">
                  <a16:creationId xmlns:a16="http://schemas.microsoft.com/office/drawing/2014/main" id="{AAE34CA9-2ADE-144D-7699-70E91BA9FABA}"/>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16;p32">
              <a:extLst>
                <a:ext uri="{FF2B5EF4-FFF2-40B4-BE49-F238E27FC236}">
                  <a16:creationId xmlns:a16="http://schemas.microsoft.com/office/drawing/2014/main" id="{CE8C8594-FE79-52B8-7D08-62FD3B249640}"/>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517;p32">
              <a:extLst>
                <a:ext uri="{FF2B5EF4-FFF2-40B4-BE49-F238E27FC236}">
                  <a16:creationId xmlns:a16="http://schemas.microsoft.com/office/drawing/2014/main" id="{0E75F040-ABEA-C79C-2F03-6CEAF1F416A1}"/>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518;p32">
              <a:extLst>
                <a:ext uri="{FF2B5EF4-FFF2-40B4-BE49-F238E27FC236}">
                  <a16:creationId xmlns:a16="http://schemas.microsoft.com/office/drawing/2014/main" id="{60B22F9D-5253-06D8-F85C-5B0AD40C2D30}"/>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519;p32">
              <a:extLst>
                <a:ext uri="{FF2B5EF4-FFF2-40B4-BE49-F238E27FC236}">
                  <a16:creationId xmlns:a16="http://schemas.microsoft.com/office/drawing/2014/main" id="{7779F3FA-AE2A-9B66-BACB-323898BCC661}"/>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20;p32">
              <a:extLst>
                <a:ext uri="{FF2B5EF4-FFF2-40B4-BE49-F238E27FC236}">
                  <a16:creationId xmlns:a16="http://schemas.microsoft.com/office/drawing/2014/main" id="{A5F4AB24-FFF3-8B9C-49CE-CDED4F91C964}"/>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521;p32">
              <a:extLst>
                <a:ext uri="{FF2B5EF4-FFF2-40B4-BE49-F238E27FC236}">
                  <a16:creationId xmlns:a16="http://schemas.microsoft.com/office/drawing/2014/main" id="{70D8E03A-8FE8-EBC6-00B3-F4A55E6BE25C}"/>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522;p32">
              <a:extLst>
                <a:ext uri="{FF2B5EF4-FFF2-40B4-BE49-F238E27FC236}">
                  <a16:creationId xmlns:a16="http://schemas.microsoft.com/office/drawing/2014/main" id="{F33F4969-7F90-B1E3-7B73-1ACFBBFB2EAB}"/>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523;p32">
              <a:extLst>
                <a:ext uri="{FF2B5EF4-FFF2-40B4-BE49-F238E27FC236}">
                  <a16:creationId xmlns:a16="http://schemas.microsoft.com/office/drawing/2014/main" id="{FE2FF9BF-9F18-5735-BAF3-9422CCFBE30A}"/>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524;p32">
              <a:extLst>
                <a:ext uri="{FF2B5EF4-FFF2-40B4-BE49-F238E27FC236}">
                  <a16:creationId xmlns:a16="http://schemas.microsoft.com/office/drawing/2014/main" id="{DAE986C7-5FF6-3FA9-4D7A-935D90A9EA80}"/>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525;p32">
              <a:extLst>
                <a:ext uri="{FF2B5EF4-FFF2-40B4-BE49-F238E27FC236}">
                  <a16:creationId xmlns:a16="http://schemas.microsoft.com/office/drawing/2014/main" id="{F55F90B6-7FC0-E410-8CB7-9B6DE0486865}"/>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526;p32">
              <a:extLst>
                <a:ext uri="{FF2B5EF4-FFF2-40B4-BE49-F238E27FC236}">
                  <a16:creationId xmlns:a16="http://schemas.microsoft.com/office/drawing/2014/main" id="{3BDFEF8C-6698-BB33-2D60-D13C88A14508}"/>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527;p32">
              <a:extLst>
                <a:ext uri="{FF2B5EF4-FFF2-40B4-BE49-F238E27FC236}">
                  <a16:creationId xmlns:a16="http://schemas.microsoft.com/office/drawing/2014/main" id="{89CF9837-6420-0698-0A0F-45A719974182}"/>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528;p32">
              <a:extLst>
                <a:ext uri="{FF2B5EF4-FFF2-40B4-BE49-F238E27FC236}">
                  <a16:creationId xmlns:a16="http://schemas.microsoft.com/office/drawing/2014/main" id="{71D206F7-DFB3-E37F-6C01-3CABDE7B987F}"/>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529;p32">
              <a:extLst>
                <a:ext uri="{FF2B5EF4-FFF2-40B4-BE49-F238E27FC236}">
                  <a16:creationId xmlns:a16="http://schemas.microsoft.com/office/drawing/2014/main" id="{E7903434-0DD9-D493-93FF-8D5DEBEF677D}"/>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530;p32">
              <a:extLst>
                <a:ext uri="{FF2B5EF4-FFF2-40B4-BE49-F238E27FC236}">
                  <a16:creationId xmlns:a16="http://schemas.microsoft.com/office/drawing/2014/main" id="{C52A0FAD-70E5-71ED-C70F-A9AE78855799}"/>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531;p32">
              <a:extLst>
                <a:ext uri="{FF2B5EF4-FFF2-40B4-BE49-F238E27FC236}">
                  <a16:creationId xmlns:a16="http://schemas.microsoft.com/office/drawing/2014/main" id="{F4E03B5B-EDAC-9D42-BED1-C1B51F0A3F57}"/>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532;p32">
              <a:extLst>
                <a:ext uri="{FF2B5EF4-FFF2-40B4-BE49-F238E27FC236}">
                  <a16:creationId xmlns:a16="http://schemas.microsoft.com/office/drawing/2014/main" id="{B38D3F6A-E990-051D-60BD-234AABF5DE10}"/>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33;p32">
              <a:extLst>
                <a:ext uri="{FF2B5EF4-FFF2-40B4-BE49-F238E27FC236}">
                  <a16:creationId xmlns:a16="http://schemas.microsoft.com/office/drawing/2014/main" id="{F374C588-BC83-9F30-7E89-5AD2A0C7C794}"/>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534;p32">
              <a:extLst>
                <a:ext uri="{FF2B5EF4-FFF2-40B4-BE49-F238E27FC236}">
                  <a16:creationId xmlns:a16="http://schemas.microsoft.com/office/drawing/2014/main" id="{45EFA6D5-FD75-5684-AB24-C0EF670181E2}"/>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535;p32">
              <a:extLst>
                <a:ext uri="{FF2B5EF4-FFF2-40B4-BE49-F238E27FC236}">
                  <a16:creationId xmlns:a16="http://schemas.microsoft.com/office/drawing/2014/main" id="{7CCDC453-7DB7-136F-76E3-D01463AB0A19}"/>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36;p32">
              <a:extLst>
                <a:ext uri="{FF2B5EF4-FFF2-40B4-BE49-F238E27FC236}">
                  <a16:creationId xmlns:a16="http://schemas.microsoft.com/office/drawing/2014/main" id="{F31913BB-439F-73C4-28EF-BDF5748F2B66}"/>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37;p32">
              <a:extLst>
                <a:ext uri="{FF2B5EF4-FFF2-40B4-BE49-F238E27FC236}">
                  <a16:creationId xmlns:a16="http://schemas.microsoft.com/office/drawing/2014/main" id="{8E6A6EEC-2CA4-6539-6E84-F0109064E5F7}"/>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38;p32">
              <a:extLst>
                <a:ext uri="{FF2B5EF4-FFF2-40B4-BE49-F238E27FC236}">
                  <a16:creationId xmlns:a16="http://schemas.microsoft.com/office/drawing/2014/main" id="{57471ACF-5BF5-1B77-8FAE-C7CC15167D68}"/>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39;p32">
              <a:extLst>
                <a:ext uri="{FF2B5EF4-FFF2-40B4-BE49-F238E27FC236}">
                  <a16:creationId xmlns:a16="http://schemas.microsoft.com/office/drawing/2014/main" id="{7AC5B89C-3608-1244-EA58-24AA0C213E22}"/>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40;p32">
              <a:extLst>
                <a:ext uri="{FF2B5EF4-FFF2-40B4-BE49-F238E27FC236}">
                  <a16:creationId xmlns:a16="http://schemas.microsoft.com/office/drawing/2014/main" id="{1557A982-2B00-044A-946C-9486A4C094BF}"/>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541;p32">
              <a:extLst>
                <a:ext uri="{FF2B5EF4-FFF2-40B4-BE49-F238E27FC236}">
                  <a16:creationId xmlns:a16="http://schemas.microsoft.com/office/drawing/2014/main" id="{864CF2FB-02D6-20BA-809A-A5E2190929C2}"/>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42;p32">
              <a:extLst>
                <a:ext uri="{FF2B5EF4-FFF2-40B4-BE49-F238E27FC236}">
                  <a16:creationId xmlns:a16="http://schemas.microsoft.com/office/drawing/2014/main" id="{AA341060-B237-F45E-175D-72CF514A3F06}"/>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543;p32">
              <a:extLst>
                <a:ext uri="{FF2B5EF4-FFF2-40B4-BE49-F238E27FC236}">
                  <a16:creationId xmlns:a16="http://schemas.microsoft.com/office/drawing/2014/main" id="{85082E4A-1300-785C-94A4-83856291C5C0}"/>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544;p32">
              <a:extLst>
                <a:ext uri="{FF2B5EF4-FFF2-40B4-BE49-F238E27FC236}">
                  <a16:creationId xmlns:a16="http://schemas.microsoft.com/office/drawing/2014/main" id="{443E7F7F-6573-7F79-FB23-833D5B461F0A}"/>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545;p32">
              <a:extLst>
                <a:ext uri="{FF2B5EF4-FFF2-40B4-BE49-F238E27FC236}">
                  <a16:creationId xmlns:a16="http://schemas.microsoft.com/office/drawing/2014/main" id="{AB7A7563-82BB-2D06-43A2-CB39F2B85E6B}"/>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546;p32">
              <a:extLst>
                <a:ext uri="{FF2B5EF4-FFF2-40B4-BE49-F238E27FC236}">
                  <a16:creationId xmlns:a16="http://schemas.microsoft.com/office/drawing/2014/main" id="{EA6853F5-A373-893F-CBEF-1BE70794A725}"/>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547;p32">
              <a:extLst>
                <a:ext uri="{FF2B5EF4-FFF2-40B4-BE49-F238E27FC236}">
                  <a16:creationId xmlns:a16="http://schemas.microsoft.com/office/drawing/2014/main" id="{F1AB4BD9-C38B-C092-C550-90DD42876154}"/>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548;p32">
              <a:extLst>
                <a:ext uri="{FF2B5EF4-FFF2-40B4-BE49-F238E27FC236}">
                  <a16:creationId xmlns:a16="http://schemas.microsoft.com/office/drawing/2014/main" id="{7C92FD0B-4E53-50A6-1492-F6B65C561F0B}"/>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549;p32">
              <a:extLst>
                <a:ext uri="{FF2B5EF4-FFF2-40B4-BE49-F238E27FC236}">
                  <a16:creationId xmlns:a16="http://schemas.microsoft.com/office/drawing/2014/main" id="{EA11F285-DC6E-C5C5-4EF3-78DAF471C996}"/>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550;p32">
              <a:extLst>
                <a:ext uri="{FF2B5EF4-FFF2-40B4-BE49-F238E27FC236}">
                  <a16:creationId xmlns:a16="http://schemas.microsoft.com/office/drawing/2014/main" id="{672DACBF-8CDA-9663-3076-FC1CD0FD17BD}"/>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51;p32">
              <a:extLst>
                <a:ext uri="{FF2B5EF4-FFF2-40B4-BE49-F238E27FC236}">
                  <a16:creationId xmlns:a16="http://schemas.microsoft.com/office/drawing/2014/main" id="{1918599C-E042-D102-A466-DA6386044B40}"/>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552;p32">
              <a:extLst>
                <a:ext uri="{FF2B5EF4-FFF2-40B4-BE49-F238E27FC236}">
                  <a16:creationId xmlns:a16="http://schemas.microsoft.com/office/drawing/2014/main" id="{3BE36BDD-7B13-03AD-AA3D-FCCB8537F976}"/>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553;p32">
              <a:extLst>
                <a:ext uri="{FF2B5EF4-FFF2-40B4-BE49-F238E27FC236}">
                  <a16:creationId xmlns:a16="http://schemas.microsoft.com/office/drawing/2014/main" id="{3BFC2218-EF5A-2714-9B2C-90CB0EF23F58}"/>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54;p32">
              <a:extLst>
                <a:ext uri="{FF2B5EF4-FFF2-40B4-BE49-F238E27FC236}">
                  <a16:creationId xmlns:a16="http://schemas.microsoft.com/office/drawing/2014/main" id="{CCC8724A-A7D5-A279-B93B-52177F375D3B}"/>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10555;p32">
              <a:extLst>
                <a:ext uri="{FF2B5EF4-FFF2-40B4-BE49-F238E27FC236}">
                  <a16:creationId xmlns:a16="http://schemas.microsoft.com/office/drawing/2014/main" id="{21A58F4B-FB82-B69A-5A88-0BFCD0A1BD6D}"/>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10556;p32">
              <a:extLst>
                <a:ext uri="{FF2B5EF4-FFF2-40B4-BE49-F238E27FC236}">
                  <a16:creationId xmlns:a16="http://schemas.microsoft.com/office/drawing/2014/main" id="{7977206F-6B00-321B-506F-68D05FD1B154}"/>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10557;p32">
              <a:extLst>
                <a:ext uri="{FF2B5EF4-FFF2-40B4-BE49-F238E27FC236}">
                  <a16:creationId xmlns:a16="http://schemas.microsoft.com/office/drawing/2014/main" id="{BA68F2E6-59FE-C88D-86DE-9F9DCB74A27C}"/>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10558;p32">
              <a:extLst>
                <a:ext uri="{FF2B5EF4-FFF2-40B4-BE49-F238E27FC236}">
                  <a16:creationId xmlns:a16="http://schemas.microsoft.com/office/drawing/2014/main" id="{804F130D-4641-7554-8C17-FE3E7CBE7567}"/>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10559;p32">
              <a:extLst>
                <a:ext uri="{FF2B5EF4-FFF2-40B4-BE49-F238E27FC236}">
                  <a16:creationId xmlns:a16="http://schemas.microsoft.com/office/drawing/2014/main" id="{452B5C01-2A63-57E9-90D8-F668821DEDBC}"/>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10560;p32">
              <a:extLst>
                <a:ext uri="{FF2B5EF4-FFF2-40B4-BE49-F238E27FC236}">
                  <a16:creationId xmlns:a16="http://schemas.microsoft.com/office/drawing/2014/main" id="{D4FCEAC1-30B7-ADD0-3DF8-A1A373E81ACC}"/>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10561;p32">
              <a:extLst>
                <a:ext uri="{FF2B5EF4-FFF2-40B4-BE49-F238E27FC236}">
                  <a16:creationId xmlns:a16="http://schemas.microsoft.com/office/drawing/2014/main" id="{65DCBB40-CB98-93F7-BFC6-9E99F8FAE145}"/>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10562;p32">
              <a:extLst>
                <a:ext uri="{FF2B5EF4-FFF2-40B4-BE49-F238E27FC236}">
                  <a16:creationId xmlns:a16="http://schemas.microsoft.com/office/drawing/2014/main" id="{462E07E7-7A2F-CC6C-562F-9F015342729B}"/>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10563;p32">
              <a:extLst>
                <a:ext uri="{FF2B5EF4-FFF2-40B4-BE49-F238E27FC236}">
                  <a16:creationId xmlns:a16="http://schemas.microsoft.com/office/drawing/2014/main" id="{02B3B7BE-3710-3E2F-B6D7-C9F80E697AD1}"/>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10564;p32">
              <a:extLst>
                <a:ext uri="{FF2B5EF4-FFF2-40B4-BE49-F238E27FC236}">
                  <a16:creationId xmlns:a16="http://schemas.microsoft.com/office/drawing/2014/main" id="{37082BA7-3754-6A4C-D644-8D3436B24DC4}"/>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10565;p32">
              <a:extLst>
                <a:ext uri="{FF2B5EF4-FFF2-40B4-BE49-F238E27FC236}">
                  <a16:creationId xmlns:a16="http://schemas.microsoft.com/office/drawing/2014/main" id="{2727CD05-7198-50AE-F2DF-949804552017}"/>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10566;p32">
              <a:extLst>
                <a:ext uri="{FF2B5EF4-FFF2-40B4-BE49-F238E27FC236}">
                  <a16:creationId xmlns:a16="http://schemas.microsoft.com/office/drawing/2014/main" id="{204C55E1-92EA-6925-F991-70B6974110C1}"/>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10567;p32">
              <a:extLst>
                <a:ext uri="{FF2B5EF4-FFF2-40B4-BE49-F238E27FC236}">
                  <a16:creationId xmlns:a16="http://schemas.microsoft.com/office/drawing/2014/main" id="{08C0D337-3152-EB4A-19C3-3224BA7E367B}"/>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10568;p32">
              <a:extLst>
                <a:ext uri="{FF2B5EF4-FFF2-40B4-BE49-F238E27FC236}">
                  <a16:creationId xmlns:a16="http://schemas.microsoft.com/office/drawing/2014/main" id="{CBC83646-24F6-E13F-1E4D-149F5F94DCD1}"/>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10569;p32">
              <a:extLst>
                <a:ext uri="{FF2B5EF4-FFF2-40B4-BE49-F238E27FC236}">
                  <a16:creationId xmlns:a16="http://schemas.microsoft.com/office/drawing/2014/main" id="{05DDF916-D67B-F82B-D9FE-433D1DFD727A}"/>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10570;p32">
              <a:extLst>
                <a:ext uri="{FF2B5EF4-FFF2-40B4-BE49-F238E27FC236}">
                  <a16:creationId xmlns:a16="http://schemas.microsoft.com/office/drawing/2014/main" id="{6B96F598-9C78-5116-07FD-A9825BF38700}"/>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10571;p32">
              <a:extLst>
                <a:ext uri="{FF2B5EF4-FFF2-40B4-BE49-F238E27FC236}">
                  <a16:creationId xmlns:a16="http://schemas.microsoft.com/office/drawing/2014/main" id="{0DF0456D-6017-A311-7B60-AB4A7C357E8E}"/>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10572;p32">
              <a:extLst>
                <a:ext uri="{FF2B5EF4-FFF2-40B4-BE49-F238E27FC236}">
                  <a16:creationId xmlns:a16="http://schemas.microsoft.com/office/drawing/2014/main" id="{FD9130C8-EA09-0E3B-F4E6-2A523AE40470}"/>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10573;p32">
              <a:extLst>
                <a:ext uri="{FF2B5EF4-FFF2-40B4-BE49-F238E27FC236}">
                  <a16:creationId xmlns:a16="http://schemas.microsoft.com/office/drawing/2014/main" id="{D04E8878-6E42-42BA-1F89-DBF60C4DD166}"/>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10574;p32">
              <a:extLst>
                <a:ext uri="{FF2B5EF4-FFF2-40B4-BE49-F238E27FC236}">
                  <a16:creationId xmlns:a16="http://schemas.microsoft.com/office/drawing/2014/main" id="{A9E5CAEC-BBCC-6262-D360-1DA9A61B2EFE}"/>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10575;p32">
              <a:extLst>
                <a:ext uri="{FF2B5EF4-FFF2-40B4-BE49-F238E27FC236}">
                  <a16:creationId xmlns:a16="http://schemas.microsoft.com/office/drawing/2014/main" id="{75F25291-0749-E562-67C3-F20EFE180852}"/>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10576;p32">
              <a:extLst>
                <a:ext uri="{FF2B5EF4-FFF2-40B4-BE49-F238E27FC236}">
                  <a16:creationId xmlns:a16="http://schemas.microsoft.com/office/drawing/2014/main" id="{7642C54C-CF68-A67C-AE08-586E32D3633A}"/>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10577;p32">
              <a:extLst>
                <a:ext uri="{FF2B5EF4-FFF2-40B4-BE49-F238E27FC236}">
                  <a16:creationId xmlns:a16="http://schemas.microsoft.com/office/drawing/2014/main" id="{6126A599-E2F9-9971-5448-DB55887218A3}"/>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10578;p32">
              <a:extLst>
                <a:ext uri="{FF2B5EF4-FFF2-40B4-BE49-F238E27FC236}">
                  <a16:creationId xmlns:a16="http://schemas.microsoft.com/office/drawing/2014/main" id="{C9005A5C-F095-5C11-8A80-2F50B8A82079}"/>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10579;p32">
              <a:extLst>
                <a:ext uri="{FF2B5EF4-FFF2-40B4-BE49-F238E27FC236}">
                  <a16:creationId xmlns:a16="http://schemas.microsoft.com/office/drawing/2014/main" id="{B6F027E0-1B4E-3ABA-D75D-74EC18E1997F}"/>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10580;p32">
              <a:extLst>
                <a:ext uri="{FF2B5EF4-FFF2-40B4-BE49-F238E27FC236}">
                  <a16:creationId xmlns:a16="http://schemas.microsoft.com/office/drawing/2014/main" id="{8F09D177-C6BC-9FC9-0B5F-6DA34E1E6C38}"/>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10581;p32">
              <a:extLst>
                <a:ext uri="{FF2B5EF4-FFF2-40B4-BE49-F238E27FC236}">
                  <a16:creationId xmlns:a16="http://schemas.microsoft.com/office/drawing/2014/main" id="{30A63174-1488-171F-6BF6-85620B486151}"/>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10582;p32">
              <a:extLst>
                <a:ext uri="{FF2B5EF4-FFF2-40B4-BE49-F238E27FC236}">
                  <a16:creationId xmlns:a16="http://schemas.microsoft.com/office/drawing/2014/main" id="{48A95B38-F1AA-6819-A518-A2049676AF17}"/>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10583;p32">
              <a:extLst>
                <a:ext uri="{FF2B5EF4-FFF2-40B4-BE49-F238E27FC236}">
                  <a16:creationId xmlns:a16="http://schemas.microsoft.com/office/drawing/2014/main" id="{B0C13027-2D7C-6CC0-3846-808FE138BA16}"/>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10584;p32">
              <a:extLst>
                <a:ext uri="{FF2B5EF4-FFF2-40B4-BE49-F238E27FC236}">
                  <a16:creationId xmlns:a16="http://schemas.microsoft.com/office/drawing/2014/main" id="{45276695-A382-8645-554C-C02AC2883386}"/>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10585;p32">
              <a:extLst>
                <a:ext uri="{FF2B5EF4-FFF2-40B4-BE49-F238E27FC236}">
                  <a16:creationId xmlns:a16="http://schemas.microsoft.com/office/drawing/2014/main" id="{3D728044-5CB7-7D9B-3DAE-8AE3D94751F3}"/>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10586;p32">
              <a:extLst>
                <a:ext uri="{FF2B5EF4-FFF2-40B4-BE49-F238E27FC236}">
                  <a16:creationId xmlns:a16="http://schemas.microsoft.com/office/drawing/2014/main" id="{F8561946-9DFF-4682-531B-632AC01B3891}"/>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10587;p32">
              <a:extLst>
                <a:ext uri="{FF2B5EF4-FFF2-40B4-BE49-F238E27FC236}">
                  <a16:creationId xmlns:a16="http://schemas.microsoft.com/office/drawing/2014/main" id="{72BEF118-99D1-4E95-E302-5F0AD444E1B9}"/>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10588;p32">
              <a:extLst>
                <a:ext uri="{FF2B5EF4-FFF2-40B4-BE49-F238E27FC236}">
                  <a16:creationId xmlns:a16="http://schemas.microsoft.com/office/drawing/2014/main" id="{B19520EB-689A-94C5-AA2B-442D80D51138}"/>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10589;p32">
              <a:extLst>
                <a:ext uri="{FF2B5EF4-FFF2-40B4-BE49-F238E27FC236}">
                  <a16:creationId xmlns:a16="http://schemas.microsoft.com/office/drawing/2014/main" id="{2AC3F539-704A-D557-658A-2265E14B863B}"/>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10590;p32">
              <a:extLst>
                <a:ext uri="{FF2B5EF4-FFF2-40B4-BE49-F238E27FC236}">
                  <a16:creationId xmlns:a16="http://schemas.microsoft.com/office/drawing/2014/main" id="{1018B98C-4B2F-9A18-A32B-14057E015ACA}"/>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10591;p32">
              <a:extLst>
                <a:ext uri="{FF2B5EF4-FFF2-40B4-BE49-F238E27FC236}">
                  <a16:creationId xmlns:a16="http://schemas.microsoft.com/office/drawing/2014/main" id="{6E58593E-7AB8-2B4C-9058-C4C31255698B}"/>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10592;p32">
              <a:extLst>
                <a:ext uri="{FF2B5EF4-FFF2-40B4-BE49-F238E27FC236}">
                  <a16:creationId xmlns:a16="http://schemas.microsoft.com/office/drawing/2014/main" id="{12430E66-B75A-DF8F-5C4B-0B203167B661}"/>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10593;p32">
              <a:extLst>
                <a:ext uri="{FF2B5EF4-FFF2-40B4-BE49-F238E27FC236}">
                  <a16:creationId xmlns:a16="http://schemas.microsoft.com/office/drawing/2014/main" id="{047857F8-1065-3EA8-3C11-D30F47097906}"/>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10594;p32">
              <a:extLst>
                <a:ext uri="{FF2B5EF4-FFF2-40B4-BE49-F238E27FC236}">
                  <a16:creationId xmlns:a16="http://schemas.microsoft.com/office/drawing/2014/main" id="{16C191D3-A795-0157-0BBD-CE9E262204D5}"/>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10595;p32">
              <a:extLst>
                <a:ext uri="{FF2B5EF4-FFF2-40B4-BE49-F238E27FC236}">
                  <a16:creationId xmlns:a16="http://schemas.microsoft.com/office/drawing/2014/main" id="{D4E44FE5-C275-F722-9E62-FA9A9E6E7F8E}"/>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10596;p32">
              <a:extLst>
                <a:ext uri="{FF2B5EF4-FFF2-40B4-BE49-F238E27FC236}">
                  <a16:creationId xmlns:a16="http://schemas.microsoft.com/office/drawing/2014/main" id="{0A9120B7-1B70-9265-BA28-3D12575EFFC4}"/>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10597;p32">
              <a:extLst>
                <a:ext uri="{FF2B5EF4-FFF2-40B4-BE49-F238E27FC236}">
                  <a16:creationId xmlns:a16="http://schemas.microsoft.com/office/drawing/2014/main" id="{FB98E466-CDF9-C794-C9CD-723DF719ED70}"/>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10598;p32">
              <a:extLst>
                <a:ext uri="{FF2B5EF4-FFF2-40B4-BE49-F238E27FC236}">
                  <a16:creationId xmlns:a16="http://schemas.microsoft.com/office/drawing/2014/main" id="{004D6224-F464-3EDC-FFF8-3306E66FDFB5}"/>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10599;p32">
              <a:extLst>
                <a:ext uri="{FF2B5EF4-FFF2-40B4-BE49-F238E27FC236}">
                  <a16:creationId xmlns:a16="http://schemas.microsoft.com/office/drawing/2014/main" id="{A142B181-82BD-ADB3-2027-7B6D7A3B485A}"/>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10600;p32">
              <a:extLst>
                <a:ext uri="{FF2B5EF4-FFF2-40B4-BE49-F238E27FC236}">
                  <a16:creationId xmlns:a16="http://schemas.microsoft.com/office/drawing/2014/main" id="{A4C50A52-BAF7-70F5-C9B5-FC5EED9307F9}"/>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10601;p32">
              <a:extLst>
                <a:ext uri="{FF2B5EF4-FFF2-40B4-BE49-F238E27FC236}">
                  <a16:creationId xmlns:a16="http://schemas.microsoft.com/office/drawing/2014/main" id="{182F046A-63BA-0264-E9D9-583A8DAF08FC}"/>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10602;p32">
              <a:extLst>
                <a:ext uri="{FF2B5EF4-FFF2-40B4-BE49-F238E27FC236}">
                  <a16:creationId xmlns:a16="http://schemas.microsoft.com/office/drawing/2014/main" id="{F9527822-A986-8576-8B8F-6B6B4FFC1ECE}"/>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10603;p32">
              <a:extLst>
                <a:ext uri="{FF2B5EF4-FFF2-40B4-BE49-F238E27FC236}">
                  <a16:creationId xmlns:a16="http://schemas.microsoft.com/office/drawing/2014/main" id="{402A6D68-35EE-DBA7-1E4D-054A69A40BDE}"/>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10604;p32">
              <a:extLst>
                <a:ext uri="{FF2B5EF4-FFF2-40B4-BE49-F238E27FC236}">
                  <a16:creationId xmlns:a16="http://schemas.microsoft.com/office/drawing/2014/main" id="{B7D8E0AE-071F-3DB7-3DA4-5782C6CC82F8}"/>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10605;p32">
              <a:extLst>
                <a:ext uri="{FF2B5EF4-FFF2-40B4-BE49-F238E27FC236}">
                  <a16:creationId xmlns:a16="http://schemas.microsoft.com/office/drawing/2014/main" id="{DBAB3180-F81A-2D11-718F-F9FDFF6D8FCC}"/>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10606;p32">
              <a:extLst>
                <a:ext uri="{FF2B5EF4-FFF2-40B4-BE49-F238E27FC236}">
                  <a16:creationId xmlns:a16="http://schemas.microsoft.com/office/drawing/2014/main" id="{AF5BB015-B59C-B05A-AB04-4599D599A15F}"/>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10607;p32">
              <a:extLst>
                <a:ext uri="{FF2B5EF4-FFF2-40B4-BE49-F238E27FC236}">
                  <a16:creationId xmlns:a16="http://schemas.microsoft.com/office/drawing/2014/main" id="{0FFFE61C-214A-FFD4-DDED-BA0D91990569}"/>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10608;p32">
              <a:extLst>
                <a:ext uri="{FF2B5EF4-FFF2-40B4-BE49-F238E27FC236}">
                  <a16:creationId xmlns:a16="http://schemas.microsoft.com/office/drawing/2014/main" id="{9706194A-E3C5-AFF9-B101-D62833796922}"/>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10609;p32">
              <a:extLst>
                <a:ext uri="{FF2B5EF4-FFF2-40B4-BE49-F238E27FC236}">
                  <a16:creationId xmlns:a16="http://schemas.microsoft.com/office/drawing/2014/main" id="{B6E38A2D-D69A-1B73-8942-C056F52CDBFE}"/>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10610;p32">
              <a:extLst>
                <a:ext uri="{FF2B5EF4-FFF2-40B4-BE49-F238E27FC236}">
                  <a16:creationId xmlns:a16="http://schemas.microsoft.com/office/drawing/2014/main" id="{92E763D3-B1A3-8971-8ED1-1A76EF638780}"/>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10611;p32">
              <a:extLst>
                <a:ext uri="{FF2B5EF4-FFF2-40B4-BE49-F238E27FC236}">
                  <a16:creationId xmlns:a16="http://schemas.microsoft.com/office/drawing/2014/main" id="{A65E161E-6044-3F75-0577-CB8986D08FB9}"/>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10612;p32">
              <a:extLst>
                <a:ext uri="{FF2B5EF4-FFF2-40B4-BE49-F238E27FC236}">
                  <a16:creationId xmlns:a16="http://schemas.microsoft.com/office/drawing/2014/main" id="{657601A3-72C2-690F-52D4-95D04CA8DCD4}"/>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613;p32">
              <a:extLst>
                <a:ext uri="{FF2B5EF4-FFF2-40B4-BE49-F238E27FC236}">
                  <a16:creationId xmlns:a16="http://schemas.microsoft.com/office/drawing/2014/main" id="{1B7C741E-A8AD-3716-AE1E-FF3CCF7395B0}"/>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614;p32">
              <a:extLst>
                <a:ext uri="{FF2B5EF4-FFF2-40B4-BE49-F238E27FC236}">
                  <a16:creationId xmlns:a16="http://schemas.microsoft.com/office/drawing/2014/main" id="{293B2844-BB8C-D4A4-4147-3202780A7B63}"/>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615;p32">
              <a:extLst>
                <a:ext uri="{FF2B5EF4-FFF2-40B4-BE49-F238E27FC236}">
                  <a16:creationId xmlns:a16="http://schemas.microsoft.com/office/drawing/2014/main" id="{9F1C650A-CFC4-8444-EAC8-64FDEB540347}"/>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616;p32">
              <a:extLst>
                <a:ext uri="{FF2B5EF4-FFF2-40B4-BE49-F238E27FC236}">
                  <a16:creationId xmlns:a16="http://schemas.microsoft.com/office/drawing/2014/main" id="{7CB4D18E-D310-E751-4141-8364DC8ADB1D}"/>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617;p32">
              <a:extLst>
                <a:ext uri="{FF2B5EF4-FFF2-40B4-BE49-F238E27FC236}">
                  <a16:creationId xmlns:a16="http://schemas.microsoft.com/office/drawing/2014/main" id="{57D30F33-9A94-85CA-E40E-B607FEA7BA05}"/>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618;p32">
              <a:extLst>
                <a:ext uri="{FF2B5EF4-FFF2-40B4-BE49-F238E27FC236}">
                  <a16:creationId xmlns:a16="http://schemas.microsoft.com/office/drawing/2014/main" id="{6892A1C9-DAA0-E540-4EC9-4526F215475A}"/>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619;p32">
              <a:extLst>
                <a:ext uri="{FF2B5EF4-FFF2-40B4-BE49-F238E27FC236}">
                  <a16:creationId xmlns:a16="http://schemas.microsoft.com/office/drawing/2014/main" id="{89CF3356-EBD6-24A4-FA1E-3AD019C1B251}"/>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620;p32">
              <a:extLst>
                <a:ext uri="{FF2B5EF4-FFF2-40B4-BE49-F238E27FC236}">
                  <a16:creationId xmlns:a16="http://schemas.microsoft.com/office/drawing/2014/main" id="{14D0724A-D3B8-6243-B62D-6EF7C41744D1}"/>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621;p32">
              <a:extLst>
                <a:ext uri="{FF2B5EF4-FFF2-40B4-BE49-F238E27FC236}">
                  <a16:creationId xmlns:a16="http://schemas.microsoft.com/office/drawing/2014/main" id="{DCE707BC-EB1A-4B4D-0007-FDC87F0E90E9}"/>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622;p32">
              <a:extLst>
                <a:ext uri="{FF2B5EF4-FFF2-40B4-BE49-F238E27FC236}">
                  <a16:creationId xmlns:a16="http://schemas.microsoft.com/office/drawing/2014/main" id="{217C0570-DC3B-8694-CFE0-D66531522430}"/>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623;p32">
              <a:extLst>
                <a:ext uri="{FF2B5EF4-FFF2-40B4-BE49-F238E27FC236}">
                  <a16:creationId xmlns:a16="http://schemas.microsoft.com/office/drawing/2014/main" id="{B4DE245C-8419-7334-B97B-458C68887591}"/>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624;p32">
              <a:extLst>
                <a:ext uri="{FF2B5EF4-FFF2-40B4-BE49-F238E27FC236}">
                  <a16:creationId xmlns:a16="http://schemas.microsoft.com/office/drawing/2014/main" id="{4494D225-E816-16A3-8C04-BEC3243A83BA}"/>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625;p32">
              <a:extLst>
                <a:ext uri="{FF2B5EF4-FFF2-40B4-BE49-F238E27FC236}">
                  <a16:creationId xmlns:a16="http://schemas.microsoft.com/office/drawing/2014/main" id="{8F0CA439-6500-858D-15A1-642570708189}"/>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626;p32">
              <a:extLst>
                <a:ext uri="{FF2B5EF4-FFF2-40B4-BE49-F238E27FC236}">
                  <a16:creationId xmlns:a16="http://schemas.microsoft.com/office/drawing/2014/main" id="{E2AFD6D2-DA54-4ACC-1483-39D15E3F07DF}"/>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627;p32">
              <a:extLst>
                <a:ext uri="{FF2B5EF4-FFF2-40B4-BE49-F238E27FC236}">
                  <a16:creationId xmlns:a16="http://schemas.microsoft.com/office/drawing/2014/main" id="{A972AAAF-B019-60BB-553B-70C824CE4670}"/>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628;p32">
              <a:extLst>
                <a:ext uri="{FF2B5EF4-FFF2-40B4-BE49-F238E27FC236}">
                  <a16:creationId xmlns:a16="http://schemas.microsoft.com/office/drawing/2014/main" id="{8E80A3BE-C8BF-F0F1-599F-F850B8564AAB}"/>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629;p32">
              <a:extLst>
                <a:ext uri="{FF2B5EF4-FFF2-40B4-BE49-F238E27FC236}">
                  <a16:creationId xmlns:a16="http://schemas.microsoft.com/office/drawing/2014/main" id="{9082A739-6BDB-A227-C1E0-990136A3E666}"/>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51" name="Google Shape;10493;p32">
            <a:extLst>
              <a:ext uri="{FF2B5EF4-FFF2-40B4-BE49-F238E27FC236}">
                <a16:creationId xmlns:a16="http://schemas.microsoft.com/office/drawing/2014/main" id="{9C464477-BD1A-3E8F-C5D4-4526EA69DC95}"/>
              </a:ext>
            </a:extLst>
          </p:cNvPr>
          <p:cNvGrpSpPr/>
          <p:nvPr/>
        </p:nvGrpSpPr>
        <p:grpSpPr>
          <a:xfrm>
            <a:off x="2868074" y="959158"/>
            <a:ext cx="585373" cy="585373"/>
            <a:chOff x="6953688" y="3752575"/>
            <a:chExt cx="533175" cy="533175"/>
          </a:xfrm>
        </p:grpSpPr>
        <p:sp>
          <p:nvSpPr>
            <p:cNvPr id="10952" name="Google Shape;10494;p32">
              <a:extLst>
                <a:ext uri="{FF2B5EF4-FFF2-40B4-BE49-F238E27FC236}">
                  <a16:creationId xmlns:a16="http://schemas.microsoft.com/office/drawing/2014/main" id="{6118FC87-A16E-3242-EA86-4036DE281DA2}"/>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495;p32">
              <a:extLst>
                <a:ext uri="{FF2B5EF4-FFF2-40B4-BE49-F238E27FC236}">
                  <a16:creationId xmlns:a16="http://schemas.microsoft.com/office/drawing/2014/main" id="{D78487A8-B533-CC9E-EDAF-505597EF1361}"/>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496;p32">
              <a:extLst>
                <a:ext uri="{FF2B5EF4-FFF2-40B4-BE49-F238E27FC236}">
                  <a16:creationId xmlns:a16="http://schemas.microsoft.com/office/drawing/2014/main" id="{0AE6C6B0-7891-49FB-4266-972799262389}"/>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497;p32">
              <a:extLst>
                <a:ext uri="{FF2B5EF4-FFF2-40B4-BE49-F238E27FC236}">
                  <a16:creationId xmlns:a16="http://schemas.microsoft.com/office/drawing/2014/main" id="{C3B212CE-C826-A48E-72AB-C4C7AB4DAAAB}"/>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498;p32">
              <a:extLst>
                <a:ext uri="{FF2B5EF4-FFF2-40B4-BE49-F238E27FC236}">
                  <a16:creationId xmlns:a16="http://schemas.microsoft.com/office/drawing/2014/main" id="{7B739348-862E-130C-06B9-8EADA1D54311}"/>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499;p32">
              <a:extLst>
                <a:ext uri="{FF2B5EF4-FFF2-40B4-BE49-F238E27FC236}">
                  <a16:creationId xmlns:a16="http://schemas.microsoft.com/office/drawing/2014/main" id="{8D664873-C04A-7DE0-DB69-18C1CECC1BBD}"/>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500;p32">
              <a:extLst>
                <a:ext uri="{FF2B5EF4-FFF2-40B4-BE49-F238E27FC236}">
                  <a16:creationId xmlns:a16="http://schemas.microsoft.com/office/drawing/2014/main" id="{80BC13AA-A7D4-B1BD-45AC-4E041BFED6F3}"/>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501;p32">
              <a:extLst>
                <a:ext uri="{FF2B5EF4-FFF2-40B4-BE49-F238E27FC236}">
                  <a16:creationId xmlns:a16="http://schemas.microsoft.com/office/drawing/2014/main" id="{7658914D-6719-DAB1-2A4F-2B7CED7B4571}"/>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502;p32">
              <a:extLst>
                <a:ext uri="{FF2B5EF4-FFF2-40B4-BE49-F238E27FC236}">
                  <a16:creationId xmlns:a16="http://schemas.microsoft.com/office/drawing/2014/main" id="{E390B89D-F020-F6FC-14F5-C5F69344C1FE}"/>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503;p32">
              <a:extLst>
                <a:ext uri="{FF2B5EF4-FFF2-40B4-BE49-F238E27FC236}">
                  <a16:creationId xmlns:a16="http://schemas.microsoft.com/office/drawing/2014/main" id="{F2D6DB04-24DD-B26E-C98B-9D742032B933}"/>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504;p32">
              <a:extLst>
                <a:ext uri="{FF2B5EF4-FFF2-40B4-BE49-F238E27FC236}">
                  <a16:creationId xmlns:a16="http://schemas.microsoft.com/office/drawing/2014/main" id="{94E0EA1B-38DF-F400-B4FA-F1C03ED07A75}"/>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505;p32">
              <a:extLst>
                <a:ext uri="{FF2B5EF4-FFF2-40B4-BE49-F238E27FC236}">
                  <a16:creationId xmlns:a16="http://schemas.microsoft.com/office/drawing/2014/main" id="{4C12F1E1-8804-E683-CC96-B32BA4D034B9}"/>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506;p32">
              <a:extLst>
                <a:ext uri="{FF2B5EF4-FFF2-40B4-BE49-F238E27FC236}">
                  <a16:creationId xmlns:a16="http://schemas.microsoft.com/office/drawing/2014/main" id="{445B1EF4-351D-563D-6832-008D303CE751}"/>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507;p32">
              <a:extLst>
                <a:ext uri="{FF2B5EF4-FFF2-40B4-BE49-F238E27FC236}">
                  <a16:creationId xmlns:a16="http://schemas.microsoft.com/office/drawing/2014/main" id="{F66B7AE6-9E1B-C481-F0C6-9FEEC4BA0B5A}"/>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508;p32">
              <a:extLst>
                <a:ext uri="{FF2B5EF4-FFF2-40B4-BE49-F238E27FC236}">
                  <a16:creationId xmlns:a16="http://schemas.microsoft.com/office/drawing/2014/main" id="{7833DDE9-285E-089F-D5FD-8A3F0D20FC7B}"/>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509;p32">
              <a:extLst>
                <a:ext uri="{FF2B5EF4-FFF2-40B4-BE49-F238E27FC236}">
                  <a16:creationId xmlns:a16="http://schemas.microsoft.com/office/drawing/2014/main" id="{F25747D8-5B1B-13F3-5CC5-6F333EA014FF}"/>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510;p32">
              <a:extLst>
                <a:ext uri="{FF2B5EF4-FFF2-40B4-BE49-F238E27FC236}">
                  <a16:creationId xmlns:a16="http://schemas.microsoft.com/office/drawing/2014/main" id="{0BF03970-7924-1AA8-7244-AC3F702DD7C8}"/>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511;p32">
              <a:extLst>
                <a:ext uri="{FF2B5EF4-FFF2-40B4-BE49-F238E27FC236}">
                  <a16:creationId xmlns:a16="http://schemas.microsoft.com/office/drawing/2014/main" id="{AAE275A0-04B1-9ADB-2FB7-F6DF2EE15957}"/>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512;p32">
              <a:extLst>
                <a:ext uri="{FF2B5EF4-FFF2-40B4-BE49-F238E27FC236}">
                  <a16:creationId xmlns:a16="http://schemas.microsoft.com/office/drawing/2014/main" id="{0C8E9F3A-86D1-2B84-249E-1D71F3DE764A}"/>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513;p32">
              <a:extLst>
                <a:ext uri="{FF2B5EF4-FFF2-40B4-BE49-F238E27FC236}">
                  <a16:creationId xmlns:a16="http://schemas.microsoft.com/office/drawing/2014/main" id="{4F89279B-641B-FEA5-28BA-A95CCBF7D7BF}"/>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514;p32">
              <a:extLst>
                <a:ext uri="{FF2B5EF4-FFF2-40B4-BE49-F238E27FC236}">
                  <a16:creationId xmlns:a16="http://schemas.microsoft.com/office/drawing/2014/main" id="{FA0077DD-D345-A4D0-877D-6DFFCCCFEC43}"/>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515;p32">
              <a:extLst>
                <a:ext uri="{FF2B5EF4-FFF2-40B4-BE49-F238E27FC236}">
                  <a16:creationId xmlns:a16="http://schemas.microsoft.com/office/drawing/2014/main" id="{4932CF73-D768-9CFA-5951-43E09F58C29B}"/>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516;p32">
              <a:extLst>
                <a:ext uri="{FF2B5EF4-FFF2-40B4-BE49-F238E27FC236}">
                  <a16:creationId xmlns:a16="http://schemas.microsoft.com/office/drawing/2014/main" id="{0D8D8F0E-0949-43EE-DB6C-6FB1FE6FCF1B}"/>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517;p32">
              <a:extLst>
                <a:ext uri="{FF2B5EF4-FFF2-40B4-BE49-F238E27FC236}">
                  <a16:creationId xmlns:a16="http://schemas.microsoft.com/office/drawing/2014/main" id="{BAE11710-59C0-D3C1-0A98-315A8E4DDF43}"/>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518;p32">
              <a:extLst>
                <a:ext uri="{FF2B5EF4-FFF2-40B4-BE49-F238E27FC236}">
                  <a16:creationId xmlns:a16="http://schemas.microsoft.com/office/drawing/2014/main" id="{9C9A87C2-4897-AC14-1CDA-9E873CF125D5}"/>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519;p32">
              <a:extLst>
                <a:ext uri="{FF2B5EF4-FFF2-40B4-BE49-F238E27FC236}">
                  <a16:creationId xmlns:a16="http://schemas.microsoft.com/office/drawing/2014/main" id="{4AAB91EE-9699-E917-63F1-F468918CC590}"/>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520;p32">
              <a:extLst>
                <a:ext uri="{FF2B5EF4-FFF2-40B4-BE49-F238E27FC236}">
                  <a16:creationId xmlns:a16="http://schemas.microsoft.com/office/drawing/2014/main" id="{75C97021-9356-C675-8506-C21605016924}"/>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521;p32">
              <a:extLst>
                <a:ext uri="{FF2B5EF4-FFF2-40B4-BE49-F238E27FC236}">
                  <a16:creationId xmlns:a16="http://schemas.microsoft.com/office/drawing/2014/main" id="{489701D3-17AA-0301-E55A-56E07A4F2E10}"/>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522;p32">
              <a:extLst>
                <a:ext uri="{FF2B5EF4-FFF2-40B4-BE49-F238E27FC236}">
                  <a16:creationId xmlns:a16="http://schemas.microsoft.com/office/drawing/2014/main" id="{02D9EEC3-55A5-1BBD-9984-764633D6A14F}"/>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523;p32">
              <a:extLst>
                <a:ext uri="{FF2B5EF4-FFF2-40B4-BE49-F238E27FC236}">
                  <a16:creationId xmlns:a16="http://schemas.microsoft.com/office/drawing/2014/main" id="{12F02364-586B-2913-3889-31BD7D14B9C0}"/>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524;p32">
              <a:extLst>
                <a:ext uri="{FF2B5EF4-FFF2-40B4-BE49-F238E27FC236}">
                  <a16:creationId xmlns:a16="http://schemas.microsoft.com/office/drawing/2014/main" id="{8A61AB80-251A-6CCD-F1C5-D70E5C69F0B4}"/>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525;p32">
              <a:extLst>
                <a:ext uri="{FF2B5EF4-FFF2-40B4-BE49-F238E27FC236}">
                  <a16:creationId xmlns:a16="http://schemas.microsoft.com/office/drawing/2014/main" id="{D2A7ED02-F29B-9431-8F05-0ED7DF40D6D1}"/>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526;p32">
              <a:extLst>
                <a:ext uri="{FF2B5EF4-FFF2-40B4-BE49-F238E27FC236}">
                  <a16:creationId xmlns:a16="http://schemas.microsoft.com/office/drawing/2014/main" id="{273DA781-1417-5095-8EF7-A84E651E0198}"/>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527;p32">
              <a:extLst>
                <a:ext uri="{FF2B5EF4-FFF2-40B4-BE49-F238E27FC236}">
                  <a16:creationId xmlns:a16="http://schemas.microsoft.com/office/drawing/2014/main" id="{9F370E31-4C24-E92E-8B9C-2951239EEAFB}"/>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528;p32">
              <a:extLst>
                <a:ext uri="{FF2B5EF4-FFF2-40B4-BE49-F238E27FC236}">
                  <a16:creationId xmlns:a16="http://schemas.microsoft.com/office/drawing/2014/main" id="{E06E39B4-9B17-F22F-63AD-6497C5655390}"/>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529;p32">
              <a:extLst>
                <a:ext uri="{FF2B5EF4-FFF2-40B4-BE49-F238E27FC236}">
                  <a16:creationId xmlns:a16="http://schemas.microsoft.com/office/drawing/2014/main" id="{D6323F5F-1830-9012-52F9-780CE6A02D86}"/>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530;p32">
              <a:extLst>
                <a:ext uri="{FF2B5EF4-FFF2-40B4-BE49-F238E27FC236}">
                  <a16:creationId xmlns:a16="http://schemas.microsoft.com/office/drawing/2014/main" id="{D73C088A-8565-1F0C-901B-1788FF2DEF39}"/>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531;p32">
              <a:extLst>
                <a:ext uri="{FF2B5EF4-FFF2-40B4-BE49-F238E27FC236}">
                  <a16:creationId xmlns:a16="http://schemas.microsoft.com/office/drawing/2014/main" id="{43FC69A7-E0BC-8BA5-9ED2-2538C1896FFA}"/>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532;p32">
              <a:extLst>
                <a:ext uri="{FF2B5EF4-FFF2-40B4-BE49-F238E27FC236}">
                  <a16:creationId xmlns:a16="http://schemas.microsoft.com/office/drawing/2014/main" id="{7FD39F71-A115-3117-5EF1-E96855999BCB}"/>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533;p32">
              <a:extLst>
                <a:ext uri="{FF2B5EF4-FFF2-40B4-BE49-F238E27FC236}">
                  <a16:creationId xmlns:a16="http://schemas.microsoft.com/office/drawing/2014/main" id="{ABD84DD2-1680-51EE-891E-3B73666BB9A8}"/>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534;p32">
              <a:extLst>
                <a:ext uri="{FF2B5EF4-FFF2-40B4-BE49-F238E27FC236}">
                  <a16:creationId xmlns:a16="http://schemas.microsoft.com/office/drawing/2014/main" id="{EE1CCBD2-328C-4081-6266-B3BD850E724A}"/>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535;p32">
              <a:extLst>
                <a:ext uri="{FF2B5EF4-FFF2-40B4-BE49-F238E27FC236}">
                  <a16:creationId xmlns:a16="http://schemas.microsoft.com/office/drawing/2014/main" id="{10E040A2-E51D-898D-1EBB-64874E55D2F0}"/>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536;p32">
              <a:extLst>
                <a:ext uri="{FF2B5EF4-FFF2-40B4-BE49-F238E27FC236}">
                  <a16:creationId xmlns:a16="http://schemas.microsoft.com/office/drawing/2014/main" id="{24C4F72E-4A28-90B1-00BE-9513C38AF614}"/>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537;p32">
              <a:extLst>
                <a:ext uri="{FF2B5EF4-FFF2-40B4-BE49-F238E27FC236}">
                  <a16:creationId xmlns:a16="http://schemas.microsoft.com/office/drawing/2014/main" id="{1776D769-20B9-B0B1-578B-D9D6D310BD11}"/>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538;p32">
              <a:extLst>
                <a:ext uri="{FF2B5EF4-FFF2-40B4-BE49-F238E27FC236}">
                  <a16:creationId xmlns:a16="http://schemas.microsoft.com/office/drawing/2014/main" id="{C747B20C-A1D9-A2D6-700A-47349B9435E3}"/>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539;p32">
              <a:extLst>
                <a:ext uri="{FF2B5EF4-FFF2-40B4-BE49-F238E27FC236}">
                  <a16:creationId xmlns:a16="http://schemas.microsoft.com/office/drawing/2014/main" id="{FC2B3A9B-E8FA-280A-4F0A-36956B096F52}"/>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540;p32">
              <a:extLst>
                <a:ext uri="{FF2B5EF4-FFF2-40B4-BE49-F238E27FC236}">
                  <a16:creationId xmlns:a16="http://schemas.microsoft.com/office/drawing/2014/main" id="{5A91D3F1-A785-E2A7-2239-B0C28EF23014}"/>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541;p32">
              <a:extLst>
                <a:ext uri="{FF2B5EF4-FFF2-40B4-BE49-F238E27FC236}">
                  <a16:creationId xmlns:a16="http://schemas.microsoft.com/office/drawing/2014/main" id="{265CCDD1-1319-9F1F-E947-EB9AAB152224}"/>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0542;p32">
              <a:extLst>
                <a:ext uri="{FF2B5EF4-FFF2-40B4-BE49-F238E27FC236}">
                  <a16:creationId xmlns:a16="http://schemas.microsoft.com/office/drawing/2014/main" id="{5F6ED580-F4B9-5255-467A-02D36A4EBB43}"/>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0543;p32">
              <a:extLst>
                <a:ext uri="{FF2B5EF4-FFF2-40B4-BE49-F238E27FC236}">
                  <a16:creationId xmlns:a16="http://schemas.microsoft.com/office/drawing/2014/main" id="{9286EAF4-C234-116A-D7AE-CBAC63AE6871}"/>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0544;p32">
              <a:extLst>
                <a:ext uri="{FF2B5EF4-FFF2-40B4-BE49-F238E27FC236}">
                  <a16:creationId xmlns:a16="http://schemas.microsoft.com/office/drawing/2014/main" id="{720C22C0-F783-D860-F8D3-A73988BCA94D}"/>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0545;p32">
              <a:extLst>
                <a:ext uri="{FF2B5EF4-FFF2-40B4-BE49-F238E27FC236}">
                  <a16:creationId xmlns:a16="http://schemas.microsoft.com/office/drawing/2014/main" id="{B1D5614F-C62C-4041-EAE2-E975AA44FABA}"/>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0546;p32">
              <a:extLst>
                <a:ext uri="{FF2B5EF4-FFF2-40B4-BE49-F238E27FC236}">
                  <a16:creationId xmlns:a16="http://schemas.microsoft.com/office/drawing/2014/main" id="{CC87C203-DE67-8C65-E1CF-0B32E57222E6}"/>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0547;p32">
              <a:extLst>
                <a:ext uri="{FF2B5EF4-FFF2-40B4-BE49-F238E27FC236}">
                  <a16:creationId xmlns:a16="http://schemas.microsoft.com/office/drawing/2014/main" id="{5A89F62F-21A2-B9A7-52F9-7C56F045CDCA}"/>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0548;p32">
              <a:extLst>
                <a:ext uri="{FF2B5EF4-FFF2-40B4-BE49-F238E27FC236}">
                  <a16:creationId xmlns:a16="http://schemas.microsoft.com/office/drawing/2014/main" id="{3A5BAAB3-F76C-7DF6-90AB-7CA85C951C94}"/>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0549;p32">
              <a:extLst>
                <a:ext uri="{FF2B5EF4-FFF2-40B4-BE49-F238E27FC236}">
                  <a16:creationId xmlns:a16="http://schemas.microsoft.com/office/drawing/2014/main" id="{C775CAFE-B9CA-395F-1DA6-D0C30D32770F}"/>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0550;p32">
              <a:extLst>
                <a:ext uri="{FF2B5EF4-FFF2-40B4-BE49-F238E27FC236}">
                  <a16:creationId xmlns:a16="http://schemas.microsoft.com/office/drawing/2014/main" id="{F41F66C8-99AF-AFE9-8708-9914D4E80688}"/>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0551;p32">
              <a:extLst>
                <a:ext uri="{FF2B5EF4-FFF2-40B4-BE49-F238E27FC236}">
                  <a16:creationId xmlns:a16="http://schemas.microsoft.com/office/drawing/2014/main" id="{1E083C7F-3467-7AED-3F0A-6619AE03AA58}"/>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0552;p32">
              <a:extLst>
                <a:ext uri="{FF2B5EF4-FFF2-40B4-BE49-F238E27FC236}">
                  <a16:creationId xmlns:a16="http://schemas.microsoft.com/office/drawing/2014/main" id="{58699FDB-A99C-36FE-115C-43DD0CFFADF7}"/>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0553;p32">
              <a:extLst>
                <a:ext uri="{FF2B5EF4-FFF2-40B4-BE49-F238E27FC236}">
                  <a16:creationId xmlns:a16="http://schemas.microsoft.com/office/drawing/2014/main" id="{3B8CD406-BFC6-6EBF-E990-828941884E73}"/>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0554;p32">
              <a:extLst>
                <a:ext uri="{FF2B5EF4-FFF2-40B4-BE49-F238E27FC236}">
                  <a16:creationId xmlns:a16="http://schemas.microsoft.com/office/drawing/2014/main" id="{803B3E64-D945-5BD0-6D64-77C0EAB5DAE0}"/>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0555;p32">
              <a:extLst>
                <a:ext uri="{FF2B5EF4-FFF2-40B4-BE49-F238E27FC236}">
                  <a16:creationId xmlns:a16="http://schemas.microsoft.com/office/drawing/2014/main" id="{2E44606C-8F8A-3E5C-5141-5F1A82316393}"/>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0556;p32">
              <a:extLst>
                <a:ext uri="{FF2B5EF4-FFF2-40B4-BE49-F238E27FC236}">
                  <a16:creationId xmlns:a16="http://schemas.microsoft.com/office/drawing/2014/main" id="{8EB7FD97-4810-6ED8-7885-01E78EE8B784}"/>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0557;p32">
              <a:extLst>
                <a:ext uri="{FF2B5EF4-FFF2-40B4-BE49-F238E27FC236}">
                  <a16:creationId xmlns:a16="http://schemas.microsoft.com/office/drawing/2014/main" id="{0E94B672-9565-1AC1-DBE0-FDF5C53163B7}"/>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0558;p32">
              <a:extLst>
                <a:ext uri="{FF2B5EF4-FFF2-40B4-BE49-F238E27FC236}">
                  <a16:creationId xmlns:a16="http://schemas.microsoft.com/office/drawing/2014/main" id="{6A831D66-8E65-9F6C-5A74-AE6FFE9B82A0}"/>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0559;p32">
              <a:extLst>
                <a:ext uri="{FF2B5EF4-FFF2-40B4-BE49-F238E27FC236}">
                  <a16:creationId xmlns:a16="http://schemas.microsoft.com/office/drawing/2014/main" id="{EABA6A3F-DD3B-6C35-1E30-E29761272F19}"/>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0560;p32">
              <a:extLst>
                <a:ext uri="{FF2B5EF4-FFF2-40B4-BE49-F238E27FC236}">
                  <a16:creationId xmlns:a16="http://schemas.microsoft.com/office/drawing/2014/main" id="{51F84102-B542-022C-5D3D-BB7131E69FB8}"/>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0561;p32">
              <a:extLst>
                <a:ext uri="{FF2B5EF4-FFF2-40B4-BE49-F238E27FC236}">
                  <a16:creationId xmlns:a16="http://schemas.microsoft.com/office/drawing/2014/main" id="{482AFE43-4F70-AA7D-1B35-B7FF8F6060E3}"/>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0562;p32">
              <a:extLst>
                <a:ext uri="{FF2B5EF4-FFF2-40B4-BE49-F238E27FC236}">
                  <a16:creationId xmlns:a16="http://schemas.microsoft.com/office/drawing/2014/main" id="{389D63DE-9459-6F88-1E98-6CB8ECB93A35}"/>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0563;p32">
              <a:extLst>
                <a:ext uri="{FF2B5EF4-FFF2-40B4-BE49-F238E27FC236}">
                  <a16:creationId xmlns:a16="http://schemas.microsoft.com/office/drawing/2014/main" id="{50989620-51B5-4C80-389B-8B7D304EF174}"/>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0564;p32">
              <a:extLst>
                <a:ext uri="{FF2B5EF4-FFF2-40B4-BE49-F238E27FC236}">
                  <a16:creationId xmlns:a16="http://schemas.microsoft.com/office/drawing/2014/main" id="{557B3DAF-3783-B84A-6FAC-1E64FE7C012A}"/>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0565;p32">
              <a:extLst>
                <a:ext uri="{FF2B5EF4-FFF2-40B4-BE49-F238E27FC236}">
                  <a16:creationId xmlns:a16="http://schemas.microsoft.com/office/drawing/2014/main" id="{05437187-A0C4-113E-E167-C6F0E042366A}"/>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0566;p32">
              <a:extLst>
                <a:ext uri="{FF2B5EF4-FFF2-40B4-BE49-F238E27FC236}">
                  <a16:creationId xmlns:a16="http://schemas.microsoft.com/office/drawing/2014/main" id="{AC86F42A-52DD-ED36-70BA-59621D5AD585}"/>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0567;p32">
              <a:extLst>
                <a:ext uri="{FF2B5EF4-FFF2-40B4-BE49-F238E27FC236}">
                  <a16:creationId xmlns:a16="http://schemas.microsoft.com/office/drawing/2014/main" id="{C53B2FF4-9063-B2D5-B5C6-C216D72C4CDC}"/>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0568;p32">
              <a:extLst>
                <a:ext uri="{FF2B5EF4-FFF2-40B4-BE49-F238E27FC236}">
                  <a16:creationId xmlns:a16="http://schemas.microsoft.com/office/drawing/2014/main" id="{91044C2B-3F1A-8B96-19CC-4D4C11AF0EED}"/>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0569;p32">
              <a:extLst>
                <a:ext uri="{FF2B5EF4-FFF2-40B4-BE49-F238E27FC236}">
                  <a16:creationId xmlns:a16="http://schemas.microsoft.com/office/drawing/2014/main" id="{E8BE8C16-D39C-CFCF-45D1-90CAFE3442A1}"/>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0570;p32">
              <a:extLst>
                <a:ext uri="{FF2B5EF4-FFF2-40B4-BE49-F238E27FC236}">
                  <a16:creationId xmlns:a16="http://schemas.microsoft.com/office/drawing/2014/main" id="{BF7F07AE-BC2A-D82A-4DB1-3C235AC2C1EF}"/>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0571;p32">
              <a:extLst>
                <a:ext uri="{FF2B5EF4-FFF2-40B4-BE49-F238E27FC236}">
                  <a16:creationId xmlns:a16="http://schemas.microsoft.com/office/drawing/2014/main" id="{123462A9-AEBD-904F-5CC1-32CD1D4CFFDD}"/>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0572;p32">
              <a:extLst>
                <a:ext uri="{FF2B5EF4-FFF2-40B4-BE49-F238E27FC236}">
                  <a16:creationId xmlns:a16="http://schemas.microsoft.com/office/drawing/2014/main" id="{643B0E1D-ECB6-4E79-D1A9-07DF0AF46D5A}"/>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0573;p32">
              <a:extLst>
                <a:ext uri="{FF2B5EF4-FFF2-40B4-BE49-F238E27FC236}">
                  <a16:creationId xmlns:a16="http://schemas.microsoft.com/office/drawing/2014/main" id="{6137144C-D222-EE76-C03A-CFCB4B8311B2}"/>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0574;p32">
              <a:extLst>
                <a:ext uri="{FF2B5EF4-FFF2-40B4-BE49-F238E27FC236}">
                  <a16:creationId xmlns:a16="http://schemas.microsoft.com/office/drawing/2014/main" id="{FB5E894D-2B11-365D-5FA1-B8CD7395A744}"/>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0575;p32">
              <a:extLst>
                <a:ext uri="{FF2B5EF4-FFF2-40B4-BE49-F238E27FC236}">
                  <a16:creationId xmlns:a16="http://schemas.microsoft.com/office/drawing/2014/main" id="{EE4F0B8A-09DE-BB18-04BD-B6419603AEF8}"/>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0576;p32">
              <a:extLst>
                <a:ext uri="{FF2B5EF4-FFF2-40B4-BE49-F238E27FC236}">
                  <a16:creationId xmlns:a16="http://schemas.microsoft.com/office/drawing/2014/main" id="{E029B8D3-1DFD-42AB-B7BF-1ECCFA4C33B8}"/>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0577;p32">
              <a:extLst>
                <a:ext uri="{FF2B5EF4-FFF2-40B4-BE49-F238E27FC236}">
                  <a16:creationId xmlns:a16="http://schemas.microsoft.com/office/drawing/2014/main" id="{E2B13AA3-A8EA-125C-E113-DEFDB5254E43}"/>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0578;p32">
              <a:extLst>
                <a:ext uri="{FF2B5EF4-FFF2-40B4-BE49-F238E27FC236}">
                  <a16:creationId xmlns:a16="http://schemas.microsoft.com/office/drawing/2014/main" id="{6D36B93C-9686-6C95-CDFB-D7DE54CAFE03}"/>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0579;p32">
              <a:extLst>
                <a:ext uri="{FF2B5EF4-FFF2-40B4-BE49-F238E27FC236}">
                  <a16:creationId xmlns:a16="http://schemas.microsoft.com/office/drawing/2014/main" id="{F0135520-88E7-721E-5FE0-37F989FC0855}"/>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0580;p32">
              <a:extLst>
                <a:ext uri="{FF2B5EF4-FFF2-40B4-BE49-F238E27FC236}">
                  <a16:creationId xmlns:a16="http://schemas.microsoft.com/office/drawing/2014/main" id="{48FF8DA0-A145-BFF2-8475-17D9AE92222A}"/>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0581;p32">
              <a:extLst>
                <a:ext uri="{FF2B5EF4-FFF2-40B4-BE49-F238E27FC236}">
                  <a16:creationId xmlns:a16="http://schemas.microsoft.com/office/drawing/2014/main" id="{3FE80EC6-A806-340B-A26E-B21BE94CA8AD}"/>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0582;p32">
              <a:extLst>
                <a:ext uri="{FF2B5EF4-FFF2-40B4-BE49-F238E27FC236}">
                  <a16:creationId xmlns:a16="http://schemas.microsoft.com/office/drawing/2014/main" id="{8BD44181-BEA2-EE71-BEBB-4C611C77EF8B}"/>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0583;p32">
              <a:extLst>
                <a:ext uri="{FF2B5EF4-FFF2-40B4-BE49-F238E27FC236}">
                  <a16:creationId xmlns:a16="http://schemas.microsoft.com/office/drawing/2014/main" id="{74FDC983-CB30-982B-AA17-751D27626C6B}"/>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0584;p32">
              <a:extLst>
                <a:ext uri="{FF2B5EF4-FFF2-40B4-BE49-F238E27FC236}">
                  <a16:creationId xmlns:a16="http://schemas.microsoft.com/office/drawing/2014/main" id="{17597460-2793-946E-FB1D-46F00828C8C4}"/>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0585;p32">
              <a:extLst>
                <a:ext uri="{FF2B5EF4-FFF2-40B4-BE49-F238E27FC236}">
                  <a16:creationId xmlns:a16="http://schemas.microsoft.com/office/drawing/2014/main" id="{F898041D-9689-E924-53D2-78BCD7EB0167}"/>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0586;p32">
              <a:extLst>
                <a:ext uri="{FF2B5EF4-FFF2-40B4-BE49-F238E27FC236}">
                  <a16:creationId xmlns:a16="http://schemas.microsoft.com/office/drawing/2014/main" id="{B4BBC3F6-EFC9-822B-294B-DEAF3C12B46B}"/>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0587;p32">
              <a:extLst>
                <a:ext uri="{FF2B5EF4-FFF2-40B4-BE49-F238E27FC236}">
                  <a16:creationId xmlns:a16="http://schemas.microsoft.com/office/drawing/2014/main" id="{029D1EE3-C7B3-4848-1CCA-2B1FDB6B8491}"/>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0588;p32">
              <a:extLst>
                <a:ext uri="{FF2B5EF4-FFF2-40B4-BE49-F238E27FC236}">
                  <a16:creationId xmlns:a16="http://schemas.microsoft.com/office/drawing/2014/main" id="{F057B685-B95A-3E5B-DC44-5C50C7B9B9B0}"/>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0589;p32">
              <a:extLst>
                <a:ext uri="{FF2B5EF4-FFF2-40B4-BE49-F238E27FC236}">
                  <a16:creationId xmlns:a16="http://schemas.microsoft.com/office/drawing/2014/main" id="{81406DA7-A0F3-D48A-7AB0-1F8D56DE7346}"/>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0590;p32">
              <a:extLst>
                <a:ext uri="{FF2B5EF4-FFF2-40B4-BE49-F238E27FC236}">
                  <a16:creationId xmlns:a16="http://schemas.microsoft.com/office/drawing/2014/main" id="{2021E19C-87D2-2FB0-F66B-0BCFCD2A05CB}"/>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0591;p32">
              <a:extLst>
                <a:ext uri="{FF2B5EF4-FFF2-40B4-BE49-F238E27FC236}">
                  <a16:creationId xmlns:a16="http://schemas.microsoft.com/office/drawing/2014/main" id="{8B1D7C67-E407-55B4-5169-3AC9ED7D23EC}"/>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0592;p32">
              <a:extLst>
                <a:ext uri="{FF2B5EF4-FFF2-40B4-BE49-F238E27FC236}">
                  <a16:creationId xmlns:a16="http://schemas.microsoft.com/office/drawing/2014/main" id="{D7A29F58-93E8-F522-0C59-251D38C9FA2C}"/>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0593;p32">
              <a:extLst>
                <a:ext uri="{FF2B5EF4-FFF2-40B4-BE49-F238E27FC236}">
                  <a16:creationId xmlns:a16="http://schemas.microsoft.com/office/drawing/2014/main" id="{4FB78486-AAA7-88A2-8378-AFB3FDA2D9EF}"/>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0594;p32">
              <a:extLst>
                <a:ext uri="{FF2B5EF4-FFF2-40B4-BE49-F238E27FC236}">
                  <a16:creationId xmlns:a16="http://schemas.microsoft.com/office/drawing/2014/main" id="{0F05B772-43D7-FFCB-A2EA-4D360809AB68}"/>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0595;p32">
              <a:extLst>
                <a:ext uri="{FF2B5EF4-FFF2-40B4-BE49-F238E27FC236}">
                  <a16:creationId xmlns:a16="http://schemas.microsoft.com/office/drawing/2014/main" id="{D077E580-4231-7EF3-41CA-7A1454212EF6}"/>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0596;p32">
              <a:extLst>
                <a:ext uri="{FF2B5EF4-FFF2-40B4-BE49-F238E27FC236}">
                  <a16:creationId xmlns:a16="http://schemas.microsoft.com/office/drawing/2014/main" id="{6768C3A7-49E1-6665-503E-C1B64636C8FC}"/>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0597;p32">
              <a:extLst>
                <a:ext uri="{FF2B5EF4-FFF2-40B4-BE49-F238E27FC236}">
                  <a16:creationId xmlns:a16="http://schemas.microsoft.com/office/drawing/2014/main" id="{B65271D6-7D8D-A5B7-00CF-22711947EC11}"/>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0598;p32">
              <a:extLst>
                <a:ext uri="{FF2B5EF4-FFF2-40B4-BE49-F238E27FC236}">
                  <a16:creationId xmlns:a16="http://schemas.microsoft.com/office/drawing/2014/main" id="{BA423297-0877-8452-C97F-CD4A10C3386F}"/>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0599;p32">
              <a:extLst>
                <a:ext uri="{FF2B5EF4-FFF2-40B4-BE49-F238E27FC236}">
                  <a16:creationId xmlns:a16="http://schemas.microsoft.com/office/drawing/2014/main" id="{26476130-018D-34FA-4DBF-3F3CB6F77FE1}"/>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0600;p32">
              <a:extLst>
                <a:ext uri="{FF2B5EF4-FFF2-40B4-BE49-F238E27FC236}">
                  <a16:creationId xmlns:a16="http://schemas.microsoft.com/office/drawing/2014/main" id="{99EC9466-77BA-EDF9-848E-E11B3C1BF6C3}"/>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0601;p32">
              <a:extLst>
                <a:ext uri="{FF2B5EF4-FFF2-40B4-BE49-F238E27FC236}">
                  <a16:creationId xmlns:a16="http://schemas.microsoft.com/office/drawing/2014/main" id="{029B0B64-1766-0741-11EF-B0DEFFDC18DC}"/>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0602;p32">
              <a:extLst>
                <a:ext uri="{FF2B5EF4-FFF2-40B4-BE49-F238E27FC236}">
                  <a16:creationId xmlns:a16="http://schemas.microsoft.com/office/drawing/2014/main" id="{B1DBA260-797B-5648-46B3-00B5A3EBD3CF}"/>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0603;p32">
              <a:extLst>
                <a:ext uri="{FF2B5EF4-FFF2-40B4-BE49-F238E27FC236}">
                  <a16:creationId xmlns:a16="http://schemas.microsoft.com/office/drawing/2014/main" id="{77A40084-5F7D-37DA-5F7F-B5D027D233BC}"/>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0604;p32">
              <a:extLst>
                <a:ext uri="{FF2B5EF4-FFF2-40B4-BE49-F238E27FC236}">
                  <a16:creationId xmlns:a16="http://schemas.microsoft.com/office/drawing/2014/main" id="{317D2AC1-3A1A-14CD-8A7A-5FD7F2B1A462}"/>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0605;p32">
              <a:extLst>
                <a:ext uri="{FF2B5EF4-FFF2-40B4-BE49-F238E27FC236}">
                  <a16:creationId xmlns:a16="http://schemas.microsoft.com/office/drawing/2014/main" id="{0294C1DA-98E7-BFBD-348D-C64EBE3A2F81}"/>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0606;p32">
              <a:extLst>
                <a:ext uri="{FF2B5EF4-FFF2-40B4-BE49-F238E27FC236}">
                  <a16:creationId xmlns:a16="http://schemas.microsoft.com/office/drawing/2014/main" id="{7266AAF5-EAB8-E015-5927-28299FC2610B}"/>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0607;p32">
              <a:extLst>
                <a:ext uri="{FF2B5EF4-FFF2-40B4-BE49-F238E27FC236}">
                  <a16:creationId xmlns:a16="http://schemas.microsoft.com/office/drawing/2014/main" id="{5A5D8B84-8AF1-C475-84DC-8192D368F7FD}"/>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0608;p32">
              <a:extLst>
                <a:ext uri="{FF2B5EF4-FFF2-40B4-BE49-F238E27FC236}">
                  <a16:creationId xmlns:a16="http://schemas.microsoft.com/office/drawing/2014/main" id="{8E73ECAA-6497-82FC-4B04-DBFCB1FC725C}"/>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0609;p32">
              <a:extLst>
                <a:ext uri="{FF2B5EF4-FFF2-40B4-BE49-F238E27FC236}">
                  <a16:creationId xmlns:a16="http://schemas.microsoft.com/office/drawing/2014/main" id="{FA230B50-316A-64D4-2E09-8CCCC92F59A3}"/>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0610;p32">
              <a:extLst>
                <a:ext uri="{FF2B5EF4-FFF2-40B4-BE49-F238E27FC236}">
                  <a16:creationId xmlns:a16="http://schemas.microsoft.com/office/drawing/2014/main" id="{86BE5FB1-2AA5-9BB0-07B5-CEC9F4F4EBAD}"/>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0611;p32">
              <a:extLst>
                <a:ext uri="{FF2B5EF4-FFF2-40B4-BE49-F238E27FC236}">
                  <a16:creationId xmlns:a16="http://schemas.microsoft.com/office/drawing/2014/main" id="{B8A5851D-AE41-2388-5D05-63D2FCBF9C71}"/>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0612;p32">
              <a:extLst>
                <a:ext uri="{FF2B5EF4-FFF2-40B4-BE49-F238E27FC236}">
                  <a16:creationId xmlns:a16="http://schemas.microsoft.com/office/drawing/2014/main" id="{D0ABDD14-1209-BBE6-01A5-4224BA604E74}"/>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0613;p32">
              <a:extLst>
                <a:ext uri="{FF2B5EF4-FFF2-40B4-BE49-F238E27FC236}">
                  <a16:creationId xmlns:a16="http://schemas.microsoft.com/office/drawing/2014/main" id="{0D9BA800-05E9-EDB5-3D73-5C527DA70B9E}"/>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0614;p32">
              <a:extLst>
                <a:ext uri="{FF2B5EF4-FFF2-40B4-BE49-F238E27FC236}">
                  <a16:creationId xmlns:a16="http://schemas.microsoft.com/office/drawing/2014/main" id="{7A1F449E-1931-AA55-E5EC-8D9016A35A89}"/>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0615;p32">
              <a:extLst>
                <a:ext uri="{FF2B5EF4-FFF2-40B4-BE49-F238E27FC236}">
                  <a16:creationId xmlns:a16="http://schemas.microsoft.com/office/drawing/2014/main" id="{64A555E5-EB86-2590-D31E-815DA3DB147B}"/>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0616;p32">
              <a:extLst>
                <a:ext uri="{FF2B5EF4-FFF2-40B4-BE49-F238E27FC236}">
                  <a16:creationId xmlns:a16="http://schemas.microsoft.com/office/drawing/2014/main" id="{FB6BD7CB-D9A5-D836-D627-A26ED950C9BD}"/>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0617;p32">
              <a:extLst>
                <a:ext uri="{FF2B5EF4-FFF2-40B4-BE49-F238E27FC236}">
                  <a16:creationId xmlns:a16="http://schemas.microsoft.com/office/drawing/2014/main" id="{DCB9CF26-D0C8-A59C-73AF-0D88919BA7BB}"/>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0618;p32">
              <a:extLst>
                <a:ext uri="{FF2B5EF4-FFF2-40B4-BE49-F238E27FC236}">
                  <a16:creationId xmlns:a16="http://schemas.microsoft.com/office/drawing/2014/main" id="{814B410F-54D5-9907-7CC1-DC8E8CED667F}"/>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0619;p32">
              <a:extLst>
                <a:ext uri="{FF2B5EF4-FFF2-40B4-BE49-F238E27FC236}">
                  <a16:creationId xmlns:a16="http://schemas.microsoft.com/office/drawing/2014/main" id="{4133EA8F-C07D-44E2-1B94-4D804AA79B1F}"/>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0620;p32">
              <a:extLst>
                <a:ext uri="{FF2B5EF4-FFF2-40B4-BE49-F238E27FC236}">
                  <a16:creationId xmlns:a16="http://schemas.microsoft.com/office/drawing/2014/main" id="{8A2DA373-DDF9-9A66-95C8-0390E126B029}"/>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0621;p32">
              <a:extLst>
                <a:ext uri="{FF2B5EF4-FFF2-40B4-BE49-F238E27FC236}">
                  <a16:creationId xmlns:a16="http://schemas.microsoft.com/office/drawing/2014/main" id="{53E7C047-5457-1E09-1456-8001E3035E46}"/>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0622;p32">
              <a:extLst>
                <a:ext uri="{FF2B5EF4-FFF2-40B4-BE49-F238E27FC236}">
                  <a16:creationId xmlns:a16="http://schemas.microsoft.com/office/drawing/2014/main" id="{713846C5-565A-3F2E-935B-47BFA333C7E2}"/>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0623;p32">
              <a:extLst>
                <a:ext uri="{FF2B5EF4-FFF2-40B4-BE49-F238E27FC236}">
                  <a16:creationId xmlns:a16="http://schemas.microsoft.com/office/drawing/2014/main" id="{394492EE-759C-00F9-89CA-89BAD87A14EC}"/>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0624;p32">
              <a:extLst>
                <a:ext uri="{FF2B5EF4-FFF2-40B4-BE49-F238E27FC236}">
                  <a16:creationId xmlns:a16="http://schemas.microsoft.com/office/drawing/2014/main" id="{9D11C811-BAAB-0EAA-0407-80C08B6ACB7E}"/>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0625;p32">
              <a:extLst>
                <a:ext uri="{FF2B5EF4-FFF2-40B4-BE49-F238E27FC236}">
                  <a16:creationId xmlns:a16="http://schemas.microsoft.com/office/drawing/2014/main" id="{69D50583-2EAB-C018-524A-7D17AD24EFFE}"/>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0626;p32">
              <a:extLst>
                <a:ext uri="{FF2B5EF4-FFF2-40B4-BE49-F238E27FC236}">
                  <a16:creationId xmlns:a16="http://schemas.microsoft.com/office/drawing/2014/main" id="{AC894784-7F9C-B77E-FDC5-FA69686AD80F}"/>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0627;p32">
              <a:extLst>
                <a:ext uri="{FF2B5EF4-FFF2-40B4-BE49-F238E27FC236}">
                  <a16:creationId xmlns:a16="http://schemas.microsoft.com/office/drawing/2014/main" id="{5866DE29-BF3D-DBFE-EE16-3C6EE34CCF7B}"/>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0628;p32">
              <a:extLst>
                <a:ext uri="{FF2B5EF4-FFF2-40B4-BE49-F238E27FC236}">
                  <a16:creationId xmlns:a16="http://schemas.microsoft.com/office/drawing/2014/main" id="{6128FDB0-F227-E171-F610-8410D51D4031}"/>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0629;p32">
              <a:extLst>
                <a:ext uri="{FF2B5EF4-FFF2-40B4-BE49-F238E27FC236}">
                  <a16:creationId xmlns:a16="http://schemas.microsoft.com/office/drawing/2014/main" id="{173F09C2-3896-6ED0-8367-FC306A775A15}"/>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78764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95"/>
        <p:cNvGrpSpPr/>
        <p:nvPr/>
      </p:nvGrpSpPr>
      <p:grpSpPr>
        <a:xfrm>
          <a:off x="0" y="0"/>
          <a:ext cx="0" cy="0"/>
          <a:chOff x="0" y="0"/>
          <a:chExt cx="0" cy="0"/>
        </a:xfrm>
      </p:grpSpPr>
      <p:sp>
        <p:nvSpPr>
          <p:cNvPr id="12096" name="Google Shape;12096;p37"/>
          <p:cNvSpPr txBox="1">
            <a:spLocks noGrp="1"/>
          </p:cNvSpPr>
          <p:nvPr>
            <p:ph type="title"/>
          </p:nvPr>
        </p:nvSpPr>
        <p:spPr>
          <a:xfrm>
            <a:off x="4762075" y="1272944"/>
            <a:ext cx="3668700" cy="59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残片与众不同之处</a:t>
            </a:r>
            <a:endParaRPr dirty="0"/>
          </a:p>
        </p:txBody>
      </p:sp>
      <p:sp>
        <p:nvSpPr>
          <p:cNvPr id="12097" name="Google Shape;12097;p37"/>
          <p:cNvSpPr txBox="1">
            <a:spLocks noGrp="1"/>
          </p:cNvSpPr>
          <p:nvPr>
            <p:ph type="subTitle" idx="1"/>
          </p:nvPr>
        </p:nvSpPr>
        <p:spPr>
          <a:xfrm>
            <a:off x="4762075" y="2046055"/>
            <a:ext cx="4381925" cy="1988700"/>
          </a:xfrm>
          <a:prstGeom prst="rect">
            <a:avLst/>
          </a:prstGeom>
        </p:spPr>
        <p:txBody>
          <a:bodyPr spcFirstLastPara="1" wrap="square" lIns="91425" tIns="91425" rIns="91425" bIns="91425" anchor="t" anchorCtr="0">
            <a:noAutofit/>
          </a:bodyPr>
          <a:lstStyle/>
          <a:p>
            <a:pPr marL="0" lvl="0" indent="0"/>
            <a:r>
              <a:rPr lang="en-US" altLang="zh-CN" dirty="0"/>
              <a:t>Imagine a word search. </a:t>
            </a:r>
          </a:p>
          <a:p>
            <a:pPr marL="0" lvl="0" indent="0"/>
            <a:r>
              <a:rPr lang="zh-CN" altLang="en-US" dirty="0"/>
              <a:t>想象有一个搜词残片</a:t>
            </a:r>
            <a:endParaRPr lang="en-US" altLang="zh-CN" dirty="0"/>
          </a:p>
          <a:p>
            <a:pPr marL="0" lvl="0" indent="0"/>
            <a:r>
              <a:rPr lang="en-US" altLang="zh-CN" dirty="0"/>
              <a:t>Now imagine you aren’t told what words to look for. </a:t>
            </a:r>
          </a:p>
          <a:p>
            <a:pPr marL="0" lvl="0" indent="0"/>
            <a:r>
              <a:rPr lang="zh-CN" altLang="en-US" dirty="0"/>
              <a:t>现在想象你不知道要找的是哪些单词。 </a:t>
            </a:r>
            <a:endParaRPr lang="en-US" altLang="zh-CN" dirty="0"/>
          </a:p>
          <a:p>
            <a:pPr marL="0" lvl="0" indent="0"/>
            <a:r>
              <a:rPr lang="en-US" altLang="zh-CN" dirty="0"/>
              <a:t>Now imagine you aren’t told it’s a word search. </a:t>
            </a:r>
          </a:p>
          <a:p>
            <a:pPr marL="0" lvl="0" indent="0"/>
            <a:r>
              <a:rPr lang="zh-CN" altLang="en-US" dirty="0"/>
              <a:t>现在想象没人告诉你这是个搜词残片。 </a:t>
            </a:r>
            <a:endParaRPr lang="en-US" altLang="zh-CN" dirty="0"/>
          </a:p>
          <a:p>
            <a:pPr marL="0" lvl="0" indent="0"/>
            <a:r>
              <a:rPr lang="en-US" altLang="zh-CN" dirty="0"/>
              <a:t>Now imagine it isn’t a word search. </a:t>
            </a:r>
          </a:p>
          <a:p>
            <a:pPr marL="0" lvl="0" indent="0"/>
            <a:r>
              <a:rPr lang="zh-CN" altLang="en-US" dirty="0"/>
              <a:t>现在想象这其实不是个搜词残片。</a:t>
            </a:r>
            <a:endParaRPr lang="en-US" altLang="zh-CN" dirty="0"/>
          </a:p>
          <a:p>
            <a:pPr marL="0" lvl="0" indent="0"/>
            <a:r>
              <a:rPr lang="zh-CN" altLang="en-US" dirty="0"/>
              <a:t> </a:t>
            </a:r>
            <a:r>
              <a:rPr lang="en-US" altLang="zh-CN" dirty="0"/>
              <a:t>——Virtual Mike Develin</a:t>
            </a:r>
            <a:endParaRPr dirty="0"/>
          </a:p>
        </p:txBody>
      </p:sp>
      <p:grpSp>
        <p:nvGrpSpPr>
          <p:cNvPr id="12098" name="Google Shape;12098;p37"/>
          <p:cNvGrpSpPr/>
          <p:nvPr/>
        </p:nvGrpSpPr>
        <p:grpSpPr>
          <a:xfrm>
            <a:off x="1012854" y="1011733"/>
            <a:ext cx="3120033" cy="3120033"/>
            <a:chOff x="6953688" y="3752575"/>
            <a:chExt cx="533175" cy="533175"/>
          </a:xfrm>
        </p:grpSpPr>
        <p:sp>
          <p:nvSpPr>
            <p:cNvPr id="12099" name="Google Shape;12099;p37"/>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37"/>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37"/>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37"/>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37"/>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37"/>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37"/>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37"/>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37"/>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37"/>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37"/>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37"/>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37"/>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37"/>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37"/>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37"/>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37"/>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37"/>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37"/>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37"/>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37"/>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37"/>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37"/>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37"/>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37"/>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37"/>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37"/>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37"/>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37"/>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37"/>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37"/>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37"/>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37"/>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37"/>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37"/>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37"/>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37"/>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37"/>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37"/>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37"/>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37"/>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37"/>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37"/>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37"/>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37"/>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37"/>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37"/>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37"/>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37"/>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37"/>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37"/>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37"/>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37"/>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37"/>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37"/>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37"/>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37"/>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37"/>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37"/>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37"/>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37"/>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37"/>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37"/>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37"/>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37"/>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37"/>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37"/>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37"/>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37"/>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37"/>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37"/>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37"/>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37"/>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37"/>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37"/>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37"/>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37"/>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37"/>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37"/>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37"/>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37"/>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37"/>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37"/>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37"/>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37"/>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37"/>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37"/>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37"/>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37"/>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37"/>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37"/>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37"/>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37"/>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37"/>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37"/>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37"/>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37"/>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37"/>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37"/>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37"/>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37"/>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37"/>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37"/>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37"/>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37"/>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37"/>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37"/>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37"/>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37"/>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37"/>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37"/>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37"/>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37"/>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37"/>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37"/>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37"/>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37"/>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37"/>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37"/>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37"/>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37"/>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37"/>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37"/>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37"/>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37"/>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37"/>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37"/>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37"/>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37"/>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37"/>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37"/>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37"/>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37"/>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37"/>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37"/>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37"/>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95">
          <a:extLst>
            <a:ext uri="{FF2B5EF4-FFF2-40B4-BE49-F238E27FC236}">
              <a16:creationId xmlns:a16="http://schemas.microsoft.com/office/drawing/2014/main" id="{EEE4AA29-7EBE-8674-FE56-36FD6DD1654E}"/>
            </a:ext>
          </a:extLst>
        </p:cNvPr>
        <p:cNvGrpSpPr/>
        <p:nvPr/>
      </p:nvGrpSpPr>
      <p:grpSpPr>
        <a:xfrm>
          <a:off x="0" y="0"/>
          <a:ext cx="0" cy="0"/>
          <a:chOff x="0" y="0"/>
          <a:chExt cx="0" cy="0"/>
        </a:xfrm>
      </p:grpSpPr>
      <p:sp>
        <p:nvSpPr>
          <p:cNvPr id="12096" name="Google Shape;12096;p37">
            <a:extLst>
              <a:ext uri="{FF2B5EF4-FFF2-40B4-BE49-F238E27FC236}">
                <a16:creationId xmlns:a16="http://schemas.microsoft.com/office/drawing/2014/main" id="{701AC225-FD8A-F71C-701A-7F3C04C2F67B}"/>
              </a:ext>
            </a:extLst>
          </p:cNvPr>
          <p:cNvSpPr txBox="1">
            <a:spLocks noGrp="1"/>
          </p:cNvSpPr>
          <p:nvPr>
            <p:ph type="title"/>
          </p:nvPr>
        </p:nvSpPr>
        <p:spPr>
          <a:xfrm>
            <a:off x="1408197" y="40968"/>
            <a:ext cx="7835701" cy="649585"/>
          </a:xfrm>
          <a:prstGeom prst="rect">
            <a:avLst/>
          </a:prstGeom>
        </p:spPr>
        <p:txBody>
          <a:bodyPr spcFirstLastPara="1" wrap="square" lIns="91425" tIns="91425" rIns="91425" bIns="91425" anchor="b" anchorCtr="0">
            <a:noAutofit/>
          </a:bodyPr>
          <a:lstStyle/>
          <a:p>
            <a:r>
              <a:rPr lang="zh-CN" altLang="en-US" b="0" dirty="0"/>
              <a:t>​</a:t>
            </a:r>
            <a:r>
              <a:rPr lang="zh-CN" altLang="en-US" dirty="0"/>
              <a:t>​来自</a:t>
            </a:r>
            <a:r>
              <a:rPr lang="zh-CN" altLang="en-US" b="0" dirty="0"/>
              <a:t>谜钥宇宙    </a:t>
            </a:r>
            <a:r>
              <a:rPr lang="en-US" altLang="zh-CN" dirty="0">
                <a:latin typeface="Lato"/>
                <a:sym typeface="Lato"/>
              </a:rPr>
              <a:t>P</a:t>
            </a:r>
            <a:r>
              <a:rPr lang="zh-CN" altLang="en-US" dirty="0">
                <a:latin typeface="Lato"/>
                <a:sym typeface="Lato"/>
              </a:rPr>
              <a:t>uzzle and </a:t>
            </a:r>
            <a:r>
              <a:rPr lang="en-US" altLang="zh-CN" dirty="0">
                <a:latin typeface="Lato"/>
                <a:sym typeface="Lato"/>
              </a:rPr>
              <a:t>K</a:t>
            </a:r>
            <a:r>
              <a:rPr lang="zh-CN" altLang="en-US" dirty="0">
                <a:latin typeface="Lato"/>
                <a:sym typeface="Lato"/>
              </a:rPr>
              <a:t>ey </a:t>
            </a:r>
            <a:r>
              <a:rPr lang="en-US" altLang="zh-CN" dirty="0">
                <a:latin typeface="Lato"/>
                <a:sym typeface="Lato"/>
              </a:rPr>
              <a:t>U</a:t>
            </a:r>
            <a:r>
              <a:rPr lang="zh-CN" altLang="en-US" dirty="0">
                <a:latin typeface="Lato"/>
                <a:sym typeface="Lato"/>
              </a:rPr>
              <a:t>niverse</a:t>
            </a:r>
          </a:p>
        </p:txBody>
      </p:sp>
      <p:grpSp>
        <p:nvGrpSpPr>
          <p:cNvPr id="12098" name="Google Shape;12098;p37">
            <a:extLst>
              <a:ext uri="{FF2B5EF4-FFF2-40B4-BE49-F238E27FC236}">
                <a16:creationId xmlns:a16="http://schemas.microsoft.com/office/drawing/2014/main" id="{5EC74AD4-7E03-C6C2-2C2D-7D17AE021BF8}"/>
              </a:ext>
            </a:extLst>
          </p:cNvPr>
          <p:cNvGrpSpPr/>
          <p:nvPr/>
        </p:nvGrpSpPr>
        <p:grpSpPr>
          <a:xfrm>
            <a:off x="1012854" y="1011733"/>
            <a:ext cx="3120033" cy="3120033"/>
            <a:chOff x="6953688" y="3752575"/>
            <a:chExt cx="533175" cy="533175"/>
          </a:xfrm>
        </p:grpSpPr>
        <p:sp>
          <p:nvSpPr>
            <p:cNvPr id="12099" name="Google Shape;12099;p37">
              <a:extLst>
                <a:ext uri="{FF2B5EF4-FFF2-40B4-BE49-F238E27FC236}">
                  <a16:creationId xmlns:a16="http://schemas.microsoft.com/office/drawing/2014/main" id="{8A613CF1-665F-6521-097B-F176CDA927C5}"/>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37">
              <a:extLst>
                <a:ext uri="{FF2B5EF4-FFF2-40B4-BE49-F238E27FC236}">
                  <a16:creationId xmlns:a16="http://schemas.microsoft.com/office/drawing/2014/main" id="{4407FEB3-E2CA-6BB0-4D0B-B9C08769A6AA}"/>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37">
              <a:extLst>
                <a:ext uri="{FF2B5EF4-FFF2-40B4-BE49-F238E27FC236}">
                  <a16:creationId xmlns:a16="http://schemas.microsoft.com/office/drawing/2014/main" id="{A16B7194-D67D-DD4F-AB0A-E5E62EAD469F}"/>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37">
              <a:extLst>
                <a:ext uri="{FF2B5EF4-FFF2-40B4-BE49-F238E27FC236}">
                  <a16:creationId xmlns:a16="http://schemas.microsoft.com/office/drawing/2014/main" id="{8AABBF8A-C267-97CC-6BFF-F10DF01B48B2}"/>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37">
              <a:extLst>
                <a:ext uri="{FF2B5EF4-FFF2-40B4-BE49-F238E27FC236}">
                  <a16:creationId xmlns:a16="http://schemas.microsoft.com/office/drawing/2014/main" id="{FF3E101F-31AB-4660-3A35-E24D7B39BDF1}"/>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37">
              <a:extLst>
                <a:ext uri="{FF2B5EF4-FFF2-40B4-BE49-F238E27FC236}">
                  <a16:creationId xmlns:a16="http://schemas.microsoft.com/office/drawing/2014/main" id="{4BB42322-C8F2-AFC4-2D67-777CCF56C00C}"/>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37">
              <a:extLst>
                <a:ext uri="{FF2B5EF4-FFF2-40B4-BE49-F238E27FC236}">
                  <a16:creationId xmlns:a16="http://schemas.microsoft.com/office/drawing/2014/main" id="{4972D6A8-D64C-7E36-A209-92BA99AC1338}"/>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37">
              <a:extLst>
                <a:ext uri="{FF2B5EF4-FFF2-40B4-BE49-F238E27FC236}">
                  <a16:creationId xmlns:a16="http://schemas.microsoft.com/office/drawing/2014/main" id="{CCC42D6F-9E8C-5F3A-CA10-6726EF909418}"/>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37">
              <a:extLst>
                <a:ext uri="{FF2B5EF4-FFF2-40B4-BE49-F238E27FC236}">
                  <a16:creationId xmlns:a16="http://schemas.microsoft.com/office/drawing/2014/main" id="{5857E819-A9A4-DD74-7506-3879BF81A82A}"/>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37">
              <a:extLst>
                <a:ext uri="{FF2B5EF4-FFF2-40B4-BE49-F238E27FC236}">
                  <a16:creationId xmlns:a16="http://schemas.microsoft.com/office/drawing/2014/main" id="{57447103-9DB6-DE86-A212-A0FBD8A12FC2}"/>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37">
              <a:extLst>
                <a:ext uri="{FF2B5EF4-FFF2-40B4-BE49-F238E27FC236}">
                  <a16:creationId xmlns:a16="http://schemas.microsoft.com/office/drawing/2014/main" id="{FD6FD598-6A59-857C-DE88-3FE5EC2CC1A1}"/>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37">
              <a:extLst>
                <a:ext uri="{FF2B5EF4-FFF2-40B4-BE49-F238E27FC236}">
                  <a16:creationId xmlns:a16="http://schemas.microsoft.com/office/drawing/2014/main" id="{ABAC16C8-8890-40C3-E65E-0C61174A1F50}"/>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37">
              <a:extLst>
                <a:ext uri="{FF2B5EF4-FFF2-40B4-BE49-F238E27FC236}">
                  <a16:creationId xmlns:a16="http://schemas.microsoft.com/office/drawing/2014/main" id="{0E515581-64D3-C828-EE65-7096F8773324}"/>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37">
              <a:extLst>
                <a:ext uri="{FF2B5EF4-FFF2-40B4-BE49-F238E27FC236}">
                  <a16:creationId xmlns:a16="http://schemas.microsoft.com/office/drawing/2014/main" id="{FDED7659-7A55-C0AD-9321-14327F38FFDB}"/>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37">
              <a:extLst>
                <a:ext uri="{FF2B5EF4-FFF2-40B4-BE49-F238E27FC236}">
                  <a16:creationId xmlns:a16="http://schemas.microsoft.com/office/drawing/2014/main" id="{69DDF5BA-CC9F-E28F-54A0-66D23C06A03F}"/>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37">
              <a:extLst>
                <a:ext uri="{FF2B5EF4-FFF2-40B4-BE49-F238E27FC236}">
                  <a16:creationId xmlns:a16="http://schemas.microsoft.com/office/drawing/2014/main" id="{C9DEA3C7-A205-C553-9049-EDA54EAADD44}"/>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37">
              <a:extLst>
                <a:ext uri="{FF2B5EF4-FFF2-40B4-BE49-F238E27FC236}">
                  <a16:creationId xmlns:a16="http://schemas.microsoft.com/office/drawing/2014/main" id="{8E999612-9DF9-4DAB-93A1-D4F4D166CEAA}"/>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37">
              <a:extLst>
                <a:ext uri="{FF2B5EF4-FFF2-40B4-BE49-F238E27FC236}">
                  <a16:creationId xmlns:a16="http://schemas.microsoft.com/office/drawing/2014/main" id="{AD5877E2-DB78-C4D2-8263-A0E19C9A46A5}"/>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37">
              <a:extLst>
                <a:ext uri="{FF2B5EF4-FFF2-40B4-BE49-F238E27FC236}">
                  <a16:creationId xmlns:a16="http://schemas.microsoft.com/office/drawing/2014/main" id="{7D207328-4CD4-B799-2794-CA6D540081D8}"/>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37">
              <a:extLst>
                <a:ext uri="{FF2B5EF4-FFF2-40B4-BE49-F238E27FC236}">
                  <a16:creationId xmlns:a16="http://schemas.microsoft.com/office/drawing/2014/main" id="{4872A876-30A0-7EF5-B283-83224E500504}"/>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37">
              <a:extLst>
                <a:ext uri="{FF2B5EF4-FFF2-40B4-BE49-F238E27FC236}">
                  <a16:creationId xmlns:a16="http://schemas.microsoft.com/office/drawing/2014/main" id="{E1B13DF1-7D9F-13D9-4E19-3600383ECAE6}"/>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37">
              <a:extLst>
                <a:ext uri="{FF2B5EF4-FFF2-40B4-BE49-F238E27FC236}">
                  <a16:creationId xmlns:a16="http://schemas.microsoft.com/office/drawing/2014/main" id="{15CE5B5B-9473-F761-3B4D-70E0461304FF}"/>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37">
              <a:extLst>
                <a:ext uri="{FF2B5EF4-FFF2-40B4-BE49-F238E27FC236}">
                  <a16:creationId xmlns:a16="http://schemas.microsoft.com/office/drawing/2014/main" id="{BDFB9DC5-579E-B505-CD7F-F4AAE96310BA}"/>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37">
              <a:extLst>
                <a:ext uri="{FF2B5EF4-FFF2-40B4-BE49-F238E27FC236}">
                  <a16:creationId xmlns:a16="http://schemas.microsoft.com/office/drawing/2014/main" id="{535F09F8-43B8-9CD3-9697-1011EFFE036A}"/>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37">
              <a:extLst>
                <a:ext uri="{FF2B5EF4-FFF2-40B4-BE49-F238E27FC236}">
                  <a16:creationId xmlns:a16="http://schemas.microsoft.com/office/drawing/2014/main" id="{109BCC37-858A-43B7-54FE-988CCE1C71EE}"/>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37">
              <a:extLst>
                <a:ext uri="{FF2B5EF4-FFF2-40B4-BE49-F238E27FC236}">
                  <a16:creationId xmlns:a16="http://schemas.microsoft.com/office/drawing/2014/main" id="{C8D427F7-71BA-2ECC-F8B2-73AA1CEEA5AD}"/>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37">
              <a:extLst>
                <a:ext uri="{FF2B5EF4-FFF2-40B4-BE49-F238E27FC236}">
                  <a16:creationId xmlns:a16="http://schemas.microsoft.com/office/drawing/2014/main" id="{95AD1F85-4E69-C76B-7D89-3C605359A9C8}"/>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37">
              <a:extLst>
                <a:ext uri="{FF2B5EF4-FFF2-40B4-BE49-F238E27FC236}">
                  <a16:creationId xmlns:a16="http://schemas.microsoft.com/office/drawing/2014/main" id="{AEB99450-0199-525A-37B4-47257D991812}"/>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37">
              <a:extLst>
                <a:ext uri="{FF2B5EF4-FFF2-40B4-BE49-F238E27FC236}">
                  <a16:creationId xmlns:a16="http://schemas.microsoft.com/office/drawing/2014/main" id="{5F23A862-57CF-D6C8-2CA6-CF7F740DA7C9}"/>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37">
              <a:extLst>
                <a:ext uri="{FF2B5EF4-FFF2-40B4-BE49-F238E27FC236}">
                  <a16:creationId xmlns:a16="http://schemas.microsoft.com/office/drawing/2014/main" id="{E71E0833-3A9D-267E-386F-1B5BA834A609}"/>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37">
              <a:extLst>
                <a:ext uri="{FF2B5EF4-FFF2-40B4-BE49-F238E27FC236}">
                  <a16:creationId xmlns:a16="http://schemas.microsoft.com/office/drawing/2014/main" id="{E3078D9D-2881-771F-98BA-707A92E4D9F9}"/>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37">
              <a:extLst>
                <a:ext uri="{FF2B5EF4-FFF2-40B4-BE49-F238E27FC236}">
                  <a16:creationId xmlns:a16="http://schemas.microsoft.com/office/drawing/2014/main" id="{DAF34731-1DBD-5166-C061-950F50F8B8F4}"/>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37">
              <a:extLst>
                <a:ext uri="{FF2B5EF4-FFF2-40B4-BE49-F238E27FC236}">
                  <a16:creationId xmlns:a16="http://schemas.microsoft.com/office/drawing/2014/main" id="{85185B8A-7257-7160-012F-B61AF8DD8F1A}"/>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37">
              <a:extLst>
                <a:ext uri="{FF2B5EF4-FFF2-40B4-BE49-F238E27FC236}">
                  <a16:creationId xmlns:a16="http://schemas.microsoft.com/office/drawing/2014/main" id="{2909914C-74C1-16F7-8FAB-9205D729ECF3}"/>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37">
              <a:extLst>
                <a:ext uri="{FF2B5EF4-FFF2-40B4-BE49-F238E27FC236}">
                  <a16:creationId xmlns:a16="http://schemas.microsoft.com/office/drawing/2014/main" id="{F0B2219E-548D-AF12-CD01-5C047C27A5B5}"/>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37">
              <a:extLst>
                <a:ext uri="{FF2B5EF4-FFF2-40B4-BE49-F238E27FC236}">
                  <a16:creationId xmlns:a16="http://schemas.microsoft.com/office/drawing/2014/main" id="{3929C5B8-D9B2-2ADA-D81D-1F3988C57BD2}"/>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37">
              <a:extLst>
                <a:ext uri="{FF2B5EF4-FFF2-40B4-BE49-F238E27FC236}">
                  <a16:creationId xmlns:a16="http://schemas.microsoft.com/office/drawing/2014/main" id="{F2BCCFB7-1540-DF27-F7DB-C694ECE8E842}"/>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37">
              <a:extLst>
                <a:ext uri="{FF2B5EF4-FFF2-40B4-BE49-F238E27FC236}">
                  <a16:creationId xmlns:a16="http://schemas.microsoft.com/office/drawing/2014/main" id="{3359F9EE-524F-55FD-45B4-089DC424CDE8}"/>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37">
              <a:extLst>
                <a:ext uri="{FF2B5EF4-FFF2-40B4-BE49-F238E27FC236}">
                  <a16:creationId xmlns:a16="http://schemas.microsoft.com/office/drawing/2014/main" id="{7DAC0964-EA8F-09B9-3445-51D760FD22BB}"/>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37">
              <a:extLst>
                <a:ext uri="{FF2B5EF4-FFF2-40B4-BE49-F238E27FC236}">
                  <a16:creationId xmlns:a16="http://schemas.microsoft.com/office/drawing/2014/main" id="{AB3B610F-B5F2-C7E2-AFFD-BD3688D878F1}"/>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37">
              <a:extLst>
                <a:ext uri="{FF2B5EF4-FFF2-40B4-BE49-F238E27FC236}">
                  <a16:creationId xmlns:a16="http://schemas.microsoft.com/office/drawing/2014/main" id="{67F9E9A0-0422-50FB-4AC3-DFBC60F953CB}"/>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37">
              <a:extLst>
                <a:ext uri="{FF2B5EF4-FFF2-40B4-BE49-F238E27FC236}">
                  <a16:creationId xmlns:a16="http://schemas.microsoft.com/office/drawing/2014/main" id="{65D4F0E0-D5E2-1B5F-DE11-26AA425B9E36}"/>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37">
              <a:extLst>
                <a:ext uri="{FF2B5EF4-FFF2-40B4-BE49-F238E27FC236}">
                  <a16:creationId xmlns:a16="http://schemas.microsoft.com/office/drawing/2014/main" id="{4A96086C-3648-384D-1271-E0F66362C660}"/>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37">
              <a:extLst>
                <a:ext uri="{FF2B5EF4-FFF2-40B4-BE49-F238E27FC236}">
                  <a16:creationId xmlns:a16="http://schemas.microsoft.com/office/drawing/2014/main" id="{87171381-280B-37D5-1D62-D39C8F9A565F}"/>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37">
              <a:extLst>
                <a:ext uri="{FF2B5EF4-FFF2-40B4-BE49-F238E27FC236}">
                  <a16:creationId xmlns:a16="http://schemas.microsoft.com/office/drawing/2014/main" id="{F52E14DA-A64F-ED2F-5FD8-BC5E8E88FB85}"/>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37">
              <a:extLst>
                <a:ext uri="{FF2B5EF4-FFF2-40B4-BE49-F238E27FC236}">
                  <a16:creationId xmlns:a16="http://schemas.microsoft.com/office/drawing/2014/main" id="{F114C2A0-D82B-6B13-0886-7CCD9C8861D4}"/>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37">
              <a:extLst>
                <a:ext uri="{FF2B5EF4-FFF2-40B4-BE49-F238E27FC236}">
                  <a16:creationId xmlns:a16="http://schemas.microsoft.com/office/drawing/2014/main" id="{4FE72E44-86FB-100C-BB56-45FDC9605172}"/>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37">
              <a:extLst>
                <a:ext uri="{FF2B5EF4-FFF2-40B4-BE49-F238E27FC236}">
                  <a16:creationId xmlns:a16="http://schemas.microsoft.com/office/drawing/2014/main" id="{E501997F-02B9-6598-EFA1-02590D9D3348}"/>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37">
              <a:extLst>
                <a:ext uri="{FF2B5EF4-FFF2-40B4-BE49-F238E27FC236}">
                  <a16:creationId xmlns:a16="http://schemas.microsoft.com/office/drawing/2014/main" id="{26E85BA8-F999-E801-A651-F27EEBF9769B}"/>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37">
              <a:extLst>
                <a:ext uri="{FF2B5EF4-FFF2-40B4-BE49-F238E27FC236}">
                  <a16:creationId xmlns:a16="http://schemas.microsoft.com/office/drawing/2014/main" id="{F4F7863E-59DD-9EF5-B325-3A6D56843190}"/>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37">
              <a:extLst>
                <a:ext uri="{FF2B5EF4-FFF2-40B4-BE49-F238E27FC236}">
                  <a16:creationId xmlns:a16="http://schemas.microsoft.com/office/drawing/2014/main" id="{74959348-F89E-71D4-2BA7-1FC52A82D678}"/>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37">
              <a:extLst>
                <a:ext uri="{FF2B5EF4-FFF2-40B4-BE49-F238E27FC236}">
                  <a16:creationId xmlns:a16="http://schemas.microsoft.com/office/drawing/2014/main" id="{1A076458-78AD-688F-1D30-579C320864FF}"/>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37">
              <a:extLst>
                <a:ext uri="{FF2B5EF4-FFF2-40B4-BE49-F238E27FC236}">
                  <a16:creationId xmlns:a16="http://schemas.microsoft.com/office/drawing/2014/main" id="{EB3CCD8E-A873-EE34-A4B9-B0F9AF9B97E9}"/>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37">
              <a:extLst>
                <a:ext uri="{FF2B5EF4-FFF2-40B4-BE49-F238E27FC236}">
                  <a16:creationId xmlns:a16="http://schemas.microsoft.com/office/drawing/2014/main" id="{7E905774-66CA-954F-5F1C-3F39C556C234}"/>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37">
              <a:extLst>
                <a:ext uri="{FF2B5EF4-FFF2-40B4-BE49-F238E27FC236}">
                  <a16:creationId xmlns:a16="http://schemas.microsoft.com/office/drawing/2014/main" id="{1CD67EE2-5B54-1BC1-88D0-0C49C63F4296}"/>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37">
              <a:extLst>
                <a:ext uri="{FF2B5EF4-FFF2-40B4-BE49-F238E27FC236}">
                  <a16:creationId xmlns:a16="http://schemas.microsoft.com/office/drawing/2014/main" id="{4A77A71E-4064-02C5-8D20-F9F5DCE8E952}"/>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37">
              <a:extLst>
                <a:ext uri="{FF2B5EF4-FFF2-40B4-BE49-F238E27FC236}">
                  <a16:creationId xmlns:a16="http://schemas.microsoft.com/office/drawing/2014/main" id="{4FF6212E-CFD1-07FC-5F96-2512DB5B4FFF}"/>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37">
              <a:extLst>
                <a:ext uri="{FF2B5EF4-FFF2-40B4-BE49-F238E27FC236}">
                  <a16:creationId xmlns:a16="http://schemas.microsoft.com/office/drawing/2014/main" id="{7D963694-0099-796C-BD45-5320F53358A8}"/>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37">
              <a:extLst>
                <a:ext uri="{FF2B5EF4-FFF2-40B4-BE49-F238E27FC236}">
                  <a16:creationId xmlns:a16="http://schemas.microsoft.com/office/drawing/2014/main" id="{7406AB15-407C-4B91-30B9-EFB65CFAEAD4}"/>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37">
              <a:extLst>
                <a:ext uri="{FF2B5EF4-FFF2-40B4-BE49-F238E27FC236}">
                  <a16:creationId xmlns:a16="http://schemas.microsoft.com/office/drawing/2014/main" id="{10721D29-7C4D-1153-B52F-2B17E75F9EFF}"/>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37">
              <a:extLst>
                <a:ext uri="{FF2B5EF4-FFF2-40B4-BE49-F238E27FC236}">
                  <a16:creationId xmlns:a16="http://schemas.microsoft.com/office/drawing/2014/main" id="{E07ED970-6F8D-977F-4FCB-C94E45EE1C77}"/>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37">
              <a:extLst>
                <a:ext uri="{FF2B5EF4-FFF2-40B4-BE49-F238E27FC236}">
                  <a16:creationId xmlns:a16="http://schemas.microsoft.com/office/drawing/2014/main" id="{EE88F0CD-23F7-CF5B-ACD2-DD235B40645F}"/>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37">
              <a:extLst>
                <a:ext uri="{FF2B5EF4-FFF2-40B4-BE49-F238E27FC236}">
                  <a16:creationId xmlns:a16="http://schemas.microsoft.com/office/drawing/2014/main" id="{A30F1C43-A892-5F5B-0EAE-304CDED4E747}"/>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37">
              <a:extLst>
                <a:ext uri="{FF2B5EF4-FFF2-40B4-BE49-F238E27FC236}">
                  <a16:creationId xmlns:a16="http://schemas.microsoft.com/office/drawing/2014/main" id="{519D8DD3-FCC1-13BA-F807-C69349B425D0}"/>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37">
              <a:extLst>
                <a:ext uri="{FF2B5EF4-FFF2-40B4-BE49-F238E27FC236}">
                  <a16:creationId xmlns:a16="http://schemas.microsoft.com/office/drawing/2014/main" id="{48AC3398-CDA2-B41F-26C3-6B75A9DE979F}"/>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37">
              <a:extLst>
                <a:ext uri="{FF2B5EF4-FFF2-40B4-BE49-F238E27FC236}">
                  <a16:creationId xmlns:a16="http://schemas.microsoft.com/office/drawing/2014/main" id="{196FA8BA-E5EB-41E3-6BC0-5F21A74172B2}"/>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37">
              <a:extLst>
                <a:ext uri="{FF2B5EF4-FFF2-40B4-BE49-F238E27FC236}">
                  <a16:creationId xmlns:a16="http://schemas.microsoft.com/office/drawing/2014/main" id="{FB11DE2C-AA82-7C85-5B6B-7846732BAD31}"/>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37">
              <a:extLst>
                <a:ext uri="{FF2B5EF4-FFF2-40B4-BE49-F238E27FC236}">
                  <a16:creationId xmlns:a16="http://schemas.microsoft.com/office/drawing/2014/main" id="{3DDC7168-6A9A-5814-2097-7074E22BD1E0}"/>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37">
              <a:extLst>
                <a:ext uri="{FF2B5EF4-FFF2-40B4-BE49-F238E27FC236}">
                  <a16:creationId xmlns:a16="http://schemas.microsoft.com/office/drawing/2014/main" id="{37C5960F-2E30-C89F-8DD3-10BDF6A0E4BC}"/>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37">
              <a:extLst>
                <a:ext uri="{FF2B5EF4-FFF2-40B4-BE49-F238E27FC236}">
                  <a16:creationId xmlns:a16="http://schemas.microsoft.com/office/drawing/2014/main" id="{FBC3F5B3-6818-EBBE-812E-E13FE6BADC00}"/>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37">
              <a:extLst>
                <a:ext uri="{FF2B5EF4-FFF2-40B4-BE49-F238E27FC236}">
                  <a16:creationId xmlns:a16="http://schemas.microsoft.com/office/drawing/2014/main" id="{965CCE75-46BB-4B29-9808-A530735FB5D3}"/>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37">
              <a:extLst>
                <a:ext uri="{FF2B5EF4-FFF2-40B4-BE49-F238E27FC236}">
                  <a16:creationId xmlns:a16="http://schemas.microsoft.com/office/drawing/2014/main" id="{5C77734A-F766-F9A6-08EB-D083738B6B66}"/>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37">
              <a:extLst>
                <a:ext uri="{FF2B5EF4-FFF2-40B4-BE49-F238E27FC236}">
                  <a16:creationId xmlns:a16="http://schemas.microsoft.com/office/drawing/2014/main" id="{90A2FFB8-4135-B66F-A631-956B2AAF20BB}"/>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37">
              <a:extLst>
                <a:ext uri="{FF2B5EF4-FFF2-40B4-BE49-F238E27FC236}">
                  <a16:creationId xmlns:a16="http://schemas.microsoft.com/office/drawing/2014/main" id="{16A594B3-2871-9BEA-7C45-0F5C06AE1648}"/>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37">
              <a:extLst>
                <a:ext uri="{FF2B5EF4-FFF2-40B4-BE49-F238E27FC236}">
                  <a16:creationId xmlns:a16="http://schemas.microsoft.com/office/drawing/2014/main" id="{E8BAC7F3-30C8-C466-2479-5365744540F6}"/>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37">
              <a:extLst>
                <a:ext uri="{FF2B5EF4-FFF2-40B4-BE49-F238E27FC236}">
                  <a16:creationId xmlns:a16="http://schemas.microsoft.com/office/drawing/2014/main" id="{B77F1E45-A9AB-8E87-0736-4AACFD89BDEF}"/>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37">
              <a:extLst>
                <a:ext uri="{FF2B5EF4-FFF2-40B4-BE49-F238E27FC236}">
                  <a16:creationId xmlns:a16="http://schemas.microsoft.com/office/drawing/2014/main" id="{BB2ECB7F-9D7E-0D3A-436C-5510C3855A0B}"/>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37">
              <a:extLst>
                <a:ext uri="{FF2B5EF4-FFF2-40B4-BE49-F238E27FC236}">
                  <a16:creationId xmlns:a16="http://schemas.microsoft.com/office/drawing/2014/main" id="{0D5BA8D8-2801-A40D-4F64-F081B62CCBD3}"/>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37">
              <a:extLst>
                <a:ext uri="{FF2B5EF4-FFF2-40B4-BE49-F238E27FC236}">
                  <a16:creationId xmlns:a16="http://schemas.microsoft.com/office/drawing/2014/main" id="{09E9B88C-8B5E-EF11-0D2F-0C0F2D876FD2}"/>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37">
              <a:extLst>
                <a:ext uri="{FF2B5EF4-FFF2-40B4-BE49-F238E27FC236}">
                  <a16:creationId xmlns:a16="http://schemas.microsoft.com/office/drawing/2014/main" id="{9152682C-41C7-64FA-313D-8BF583B96038}"/>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37">
              <a:extLst>
                <a:ext uri="{FF2B5EF4-FFF2-40B4-BE49-F238E27FC236}">
                  <a16:creationId xmlns:a16="http://schemas.microsoft.com/office/drawing/2014/main" id="{870AB8B5-4098-E579-7B0E-EF5345824E19}"/>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37">
              <a:extLst>
                <a:ext uri="{FF2B5EF4-FFF2-40B4-BE49-F238E27FC236}">
                  <a16:creationId xmlns:a16="http://schemas.microsoft.com/office/drawing/2014/main" id="{6AAF27CE-7D8F-26B6-1ABD-C537F2093E94}"/>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37">
              <a:extLst>
                <a:ext uri="{FF2B5EF4-FFF2-40B4-BE49-F238E27FC236}">
                  <a16:creationId xmlns:a16="http://schemas.microsoft.com/office/drawing/2014/main" id="{EC05C368-87A5-4563-E94E-0D0A3958C14C}"/>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37">
              <a:extLst>
                <a:ext uri="{FF2B5EF4-FFF2-40B4-BE49-F238E27FC236}">
                  <a16:creationId xmlns:a16="http://schemas.microsoft.com/office/drawing/2014/main" id="{1A69C8B5-BEAA-1409-DCC5-EE5DE88E8C63}"/>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37">
              <a:extLst>
                <a:ext uri="{FF2B5EF4-FFF2-40B4-BE49-F238E27FC236}">
                  <a16:creationId xmlns:a16="http://schemas.microsoft.com/office/drawing/2014/main" id="{A985BADB-B21A-8584-DF7E-4FE2E37C8A6D}"/>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37">
              <a:extLst>
                <a:ext uri="{FF2B5EF4-FFF2-40B4-BE49-F238E27FC236}">
                  <a16:creationId xmlns:a16="http://schemas.microsoft.com/office/drawing/2014/main" id="{A1D1DD10-4BDD-239D-AC66-8D4C358C2B43}"/>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37">
              <a:extLst>
                <a:ext uri="{FF2B5EF4-FFF2-40B4-BE49-F238E27FC236}">
                  <a16:creationId xmlns:a16="http://schemas.microsoft.com/office/drawing/2014/main" id="{6127C0E1-53CC-393A-B171-B9CB6170B5A5}"/>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37">
              <a:extLst>
                <a:ext uri="{FF2B5EF4-FFF2-40B4-BE49-F238E27FC236}">
                  <a16:creationId xmlns:a16="http://schemas.microsoft.com/office/drawing/2014/main" id="{CC9D8BD7-A9A8-F6CD-BBC5-6492B9D9CFCC}"/>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37">
              <a:extLst>
                <a:ext uri="{FF2B5EF4-FFF2-40B4-BE49-F238E27FC236}">
                  <a16:creationId xmlns:a16="http://schemas.microsoft.com/office/drawing/2014/main" id="{58289BBE-4252-563B-06B5-EC1C9E8FA9A1}"/>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37">
              <a:extLst>
                <a:ext uri="{FF2B5EF4-FFF2-40B4-BE49-F238E27FC236}">
                  <a16:creationId xmlns:a16="http://schemas.microsoft.com/office/drawing/2014/main" id="{4D93E45A-F4C6-FAEE-E0E7-2316AD220908}"/>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37">
              <a:extLst>
                <a:ext uri="{FF2B5EF4-FFF2-40B4-BE49-F238E27FC236}">
                  <a16:creationId xmlns:a16="http://schemas.microsoft.com/office/drawing/2014/main" id="{0D41B005-B5F5-84D8-E310-C91041ABC737}"/>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37">
              <a:extLst>
                <a:ext uri="{FF2B5EF4-FFF2-40B4-BE49-F238E27FC236}">
                  <a16:creationId xmlns:a16="http://schemas.microsoft.com/office/drawing/2014/main" id="{6BC65B81-D441-C579-3880-A37057AF22DB}"/>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37">
              <a:extLst>
                <a:ext uri="{FF2B5EF4-FFF2-40B4-BE49-F238E27FC236}">
                  <a16:creationId xmlns:a16="http://schemas.microsoft.com/office/drawing/2014/main" id="{025F6DB2-9E78-B936-2F16-CE8F9492E691}"/>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37">
              <a:extLst>
                <a:ext uri="{FF2B5EF4-FFF2-40B4-BE49-F238E27FC236}">
                  <a16:creationId xmlns:a16="http://schemas.microsoft.com/office/drawing/2014/main" id="{4A0670EF-648B-2782-0D66-681F2A6CC600}"/>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37">
              <a:extLst>
                <a:ext uri="{FF2B5EF4-FFF2-40B4-BE49-F238E27FC236}">
                  <a16:creationId xmlns:a16="http://schemas.microsoft.com/office/drawing/2014/main" id="{2ADE40AF-27D8-E28F-FF69-3E178BAE5DFD}"/>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37">
              <a:extLst>
                <a:ext uri="{FF2B5EF4-FFF2-40B4-BE49-F238E27FC236}">
                  <a16:creationId xmlns:a16="http://schemas.microsoft.com/office/drawing/2014/main" id="{791DFA0A-EEAB-95F2-8788-D15CCC9403DE}"/>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37">
              <a:extLst>
                <a:ext uri="{FF2B5EF4-FFF2-40B4-BE49-F238E27FC236}">
                  <a16:creationId xmlns:a16="http://schemas.microsoft.com/office/drawing/2014/main" id="{9B0752C2-9704-E22E-C2B2-38E52D26F5D2}"/>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37">
              <a:extLst>
                <a:ext uri="{FF2B5EF4-FFF2-40B4-BE49-F238E27FC236}">
                  <a16:creationId xmlns:a16="http://schemas.microsoft.com/office/drawing/2014/main" id="{EADFFAE9-4A87-1B73-A1FC-A6A0D928D885}"/>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37">
              <a:extLst>
                <a:ext uri="{FF2B5EF4-FFF2-40B4-BE49-F238E27FC236}">
                  <a16:creationId xmlns:a16="http://schemas.microsoft.com/office/drawing/2014/main" id="{68C2961C-7CD4-E205-77E7-1460871EDBBE}"/>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37">
              <a:extLst>
                <a:ext uri="{FF2B5EF4-FFF2-40B4-BE49-F238E27FC236}">
                  <a16:creationId xmlns:a16="http://schemas.microsoft.com/office/drawing/2014/main" id="{0E10F1F6-ECAD-E340-BA49-F74758C972CE}"/>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37">
              <a:extLst>
                <a:ext uri="{FF2B5EF4-FFF2-40B4-BE49-F238E27FC236}">
                  <a16:creationId xmlns:a16="http://schemas.microsoft.com/office/drawing/2014/main" id="{B057D110-63B6-E4D9-4BFF-3467932E7A10}"/>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37">
              <a:extLst>
                <a:ext uri="{FF2B5EF4-FFF2-40B4-BE49-F238E27FC236}">
                  <a16:creationId xmlns:a16="http://schemas.microsoft.com/office/drawing/2014/main" id="{C62B9381-094A-AF46-183F-8DF1CACC8820}"/>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37">
              <a:extLst>
                <a:ext uri="{FF2B5EF4-FFF2-40B4-BE49-F238E27FC236}">
                  <a16:creationId xmlns:a16="http://schemas.microsoft.com/office/drawing/2014/main" id="{45295757-1B6E-4293-EFB3-BC6E6E75AAFA}"/>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37">
              <a:extLst>
                <a:ext uri="{FF2B5EF4-FFF2-40B4-BE49-F238E27FC236}">
                  <a16:creationId xmlns:a16="http://schemas.microsoft.com/office/drawing/2014/main" id="{4F45FC05-1E83-5637-0853-3BD1939E70BF}"/>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37">
              <a:extLst>
                <a:ext uri="{FF2B5EF4-FFF2-40B4-BE49-F238E27FC236}">
                  <a16:creationId xmlns:a16="http://schemas.microsoft.com/office/drawing/2014/main" id="{B132DAA6-2F53-C7E7-2B52-30BC60DB8FB1}"/>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37">
              <a:extLst>
                <a:ext uri="{FF2B5EF4-FFF2-40B4-BE49-F238E27FC236}">
                  <a16:creationId xmlns:a16="http://schemas.microsoft.com/office/drawing/2014/main" id="{5C264C90-6422-FD69-617E-8BE946696C87}"/>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37">
              <a:extLst>
                <a:ext uri="{FF2B5EF4-FFF2-40B4-BE49-F238E27FC236}">
                  <a16:creationId xmlns:a16="http://schemas.microsoft.com/office/drawing/2014/main" id="{257FA2EC-8BA3-7A21-C3BA-5C16750DED8D}"/>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37">
              <a:extLst>
                <a:ext uri="{FF2B5EF4-FFF2-40B4-BE49-F238E27FC236}">
                  <a16:creationId xmlns:a16="http://schemas.microsoft.com/office/drawing/2014/main" id="{166F03CA-9A40-86C1-8807-B50B6B3A8E23}"/>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37">
              <a:extLst>
                <a:ext uri="{FF2B5EF4-FFF2-40B4-BE49-F238E27FC236}">
                  <a16:creationId xmlns:a16="http://schemas.microsoft.com/office/drawing/2014/main" id="{B5A80511-91AC-4234-AF99-CC5A73AAFD68}"/>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37">
              <a:extLst>
                <a:ext uri="{FF2B5EF4-FFF2-40B4-BE49-F238E27FC236}">
                  <a16:creationId xmlns:a16="http://schemas.microsoft.com/office/drawing/2014/main" id="{209FDBA6-15F5-FCD4-7FCF-113A0516983E}"/>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37">
              <a:extLst>
                <a:ext uri="{FF2B5EF4-FFF2-40B4-BE49-F238E27FC236}">
                  <a16:creationId xmlns:a16="http://schemas.microsoft.com/office/drawing/2014/main" id="{9299E573-24CE-9729-661A-FD6AD3B94223}"/>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37">
              <a:extLst>
                <a:ext uri="{FF2B5EF4-FFF2-40B4-BE49-F238E27FC236}">
                  <a16:creationId xmlns:a16="http://schemas.microsoft.com/office/drawing/2014/main" id="{DDEECE4A-7697-92F7-C8B1-E9BF32051187}"/>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37">
              <a:extLst>
                <a:ext uri="{FF2B5EF4-FFF2-40B4-BE49-F238E27FC236}">
                  <a16:creationId xmlns:a16="http://schemas.microsoft.com/office/drawing/2014/main" id="{8DED2D9B-0D4C-CE4E-C50C-7A22A4C3ABEA}"/>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37">
              <a:extLst>
                <a:ext uri="{FF2B5EF4-FFF2-40B4-BE49-F238E27FC236}">
                  <a16:creationId xmlns:a16="http://schemas.microsoft.com/office/drawing/2014/main" id="{DD958507-00E5-8057-017C-CE179FAA71AF}"/>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37">
              <a:extLst>
                <a:ext uri="{FF2B5EF4-FFF2-40B4-BE49-F238E27FC236}">
                  <a16:creationId xmlns:a16="http://schemas.microsoft.com/office/drawing/2014/main" id="{6D5393FC-1B11-FB2B-0D44-30DB10CAD933}"/>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37">
              <a:extLst>
                <a:ext uri="{FF2B5EF4-FFF2-40B4-BE49-F238E27FC236}">
                  <a16:creationId xmlns:a16="http://schemas.microsoft.com/office/drawing/2014/main" id="{4728CEA5-C2D1-3007-EC2A-EB1CDCCE8387}"/>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37">
              <a:extLst>
                <a:ext uri="{FF2B5EF4-FFF2-40B4-BE49-F238E27FC236}">
                  <a16:creationId xmlns:a16="http://schemas.microsoft.com/office/drawing/2014/main" id="{4736A799-F3DC-3B80-8511-462F7A57F9E7}"/>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37">
              <a:extLst>
                <a:ext uri="{FF2B5EF4-FFF2-40B4-BE49-F238E27FC236}">
                  <a16:creationId xmlns:a16="http://schemas.microsoft.com/office/drawing/2014/main" id="{7C3FEAFB-A205-A89C-2429-40DD5D51F52D}"/>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37">
              <a:extLst>
                <a:ext uri="{FF2B5EF4-FFF2-40B4-BE49-F238E27FC236}">
                  <a16:creationId xmlns:a16="http://schemas.microsoft.com/office/drawing/2014/main" id="{7CAC4330-40B5-F09B-CAB7-4A25C2F4DFBF}"/>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37">
              <a:extLst>
                <a:ext uri="{FF2B5EF4-FFF2-40B4-BE49-F238E27FC236}">
                  <a16:creationId xmlns:a16="http://schemas.microsoft.com/office/drawing/2014/main" id="{EECE78C7-FEA6-E9AC-C5CE-3D5746E8D959}"/>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37">
              <a:extLst>
                <a:ext uri="{FF2B5EF4-FFF2-40B4-BE49-F238E27FC236}">
                  <a16:creationId xmlns:a16="http://schemas.microsoft.com/office/drawing/2014/main" id="{DDA37E52-9341-697D-C68C-791374CA3383}"/>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37">
              <a:extLst>
                <a:ext uri="{FF2B5EF4-FFF2-40B4-BE49-F238E27FC236}">
                  <a16:creationId xmlns:a16="http://schemas.microsoft.com/office/drawing/2014/main" id="{9EEB86DE-0CF0-C97F-9649-A6D54D01C366}"/>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37">
              <a:extLst>
                <a:ext uri="{FF2B5EF4-FFF2-40B4-BE49-F238E27FC236}">
                  <a16:creationId xmlns:a16="http://schemas.microsoft.com/office/drawing/2014/main" id="{145797D7-0263-807E-09BF-08D6BA337E11}"/>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37">
              <a:extLst>
                <a:ext uri="{FF2B5EF4-FFF2-40B4-BE49-F238E27FC236}">
                  <a16:creationId xmlns:a16="http://schemas.microsoft.com/office/drawing/2014/main" id="{B4BCA06A-6312-1DB1-B869-D057D0DA796D}"/>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37">
              <a:extLst>
                <a:ext uri="{FF2B5EF4-FFF2-40B4-BE49-F238E27FC236}">
                  <a16:creationId xmlns:a16="http://schemas.microsoft.com/office/drawing/2014/main" id="{46ADD40C-5ACB-8C6E-8458-93C77E61C8ED}"/>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37">
              <a:extLst>
                <a:ext uri="{FF2B5EF4-FFF2-40B4-BE49-F238E27FC236}">
                  <a16:creationId xmlns:a16="http://schemas.microsoft.com/office/drawing/2014/main" id="{90FC122C-6284-8413-DD6A-09CE672DDE1F}"/>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37">
              <a:extLst>
                <a:ext uri="{FF2B5EF4-FFF2-40B4-BE49-F238E27FC236}">
                  <a16:creationId xmlns:a16="http://schemas.microsoft.com/office/drawing/2014/main" id="{88A91677-3DF3-4D5E-51E0-4977C71C329C}"/>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37">
              <a:extLst>
                <a:ext uri="{FF2B5EF4-FFF2-40B4-BE49-F238E27FC236}">
                  <a16:creationId xmlns:a16="http://schemas.microsoft.com/office/drawing/2014/main" id="{3BF36BA9-4E2D-CC14-DA28-152569BCB9B7}"/>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37">
              <a:extLst>
                <a:ext uri="{FF2B5EF4-FFF2-40B4-BE49-F238E27FC236}">
                  <a16:creationId xmlns:a16="http://schemas.microsoft.com/office/drawing/2014/main" id="{651C4F75-21A4-2ED3-DEF1-AC0F0BB88E6B}"/>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37">
              <a:extLst>
                <a:ext uri="{FF2B5EF4-FFF2-40B4-BE49-F238E27FC236}">
                  <a16:creationId xmlns:a16="http://schemas.microsoft.com/office/drawing/2014/main" id="{1D863387-0C82-1D73-E8BA-AC2EDAF61AAA}"/>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37">
              <a:extLst>
                <a:ext uri="{FF2B5EF4-FFF2-40B4-BE49-F238E27FC236}">
                  <a16:creationId xmlns:a16="http://schemas.microsoft.com/office/drawing/2014/main" id="{A4555B8E-F33E-053D-F89C-D41B3ED98C3C}"/>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37">
              <a:extLst>
                <a:ext uri="{FF2B5EF4-FFF2-40B4-BE49-F238E27FC236}">
                  <a16:creationId xmlns:a16="http://schemas.microsoft.com/office/drawing/2014/main" id="{558767EF-C53E-5244-9EDB-324989280516}"/>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37">
              <a:extLst>
                <a:ext uri="{FF2B5EF4-FFF2-40B4-BE49-F238E27FC236}">
                  <a16:creationId xmlns:a16="http://schemas.microsoft.com/office/drawing/2014/main" id="{BFEC4994-9A49-7CB4-BE95-F3ABCA798284}"/>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37">
              <a:extLst>
                <a:ext uri="{FF2B5EF4-FFF2-40B4-BE49-F238E27FC236}">
                  <a16:creationId xmlns:a16="http://schemas.microsoft.com/office/drawing/2014/main" id="{DCEBCDE7-5916-278B-1301-13556064CAF9}"/>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37">
              <a:extLst>
                <a:ext uri="{FF2B5EF4-FFF2-40B4-BE49-F238E27FC236}">
                  <a16:creationId xmlns:a16="http://schemas.microsoft.com/office/drawing/2014/main" id="{F416FB08-3BA2-7DDF-3C9B-25F7DCFB8BB9}"/>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37">
              <a:extLst>
                <a:ext uri="{FF2B5EF4-FFF2-40B4-BE49-F238E27FC236}">
                  <a16:creationId xmlns:a16="http://schemas.microsoft.com/office/drawing/2014/main" id="{093941A7-1A40-CAEE-C8E5-AE0BB70A8A7D}"/>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副标题 2">
            <a:extLst>
              <a:ext uri="{FF2B5EF4-FFF2-40B4-BE49-F238E27FC236}">
                <a16:creationId xmlns:a16="http://schemas.microsoft.com/office/drawing/2014/main" id="{5251AF13-699F-903C-CC8A-329399FCD661}"/>
              </a:ext>
            </a:extLst>
          </p:cNvPr>
          <p:cNvSpPr>
            <a:spLocks noGrp="1"/>
          </p:cNvSpPr>
          <p:nvPr>
            <p:ph type="subTitle" idx="1"/>
          </p:nvPr>
        </p:nvSpPr>
        <p:spPr>
          <a:xfrm>
            <a:off x="4572000" y="583873"/>
            <a:ext cx="4360244" cy="4607887"/>
          </a:xfrm>
        </p:spPr>
        <p:txBody>
          <a:bodyPr/>
          <a:lstStyle/>
          <a:p>
            <a:r>
              <a:rPr lang="zh-CN" altLang="en-US" sz="1100" b="1" dirty="0"/>
              <a:t>单词查询：</a:t>
            </a:r>
          </a:p>
          <a:p>
            <a:r>
              <a:rPr lang="en-US" altLang="zh-CN" sz="1100" dirty="0" err="1">
                <a:hlinkClick r:id="rId3"/>
              </a:rPr>
              <a:t>Nutrimatic</a:t>
            </a:r>
            <a:r>
              <a:rPr lang="zh-CN" altLang="en-US" sz="1100" dirty="0"/>
              <a:t>：强大的词组正则匹配网站</a:t>
            </a:r>
          </a:p>
          <a:p>
            <a:r>
              <a:rPr lang="en-US" altLang="zh-CN" sz="1100" dirty="0">
                <a:hlinkClick r:id="rId4"/>
              </a:rPr>
              <a:t>Qat</a:t>
            </a:r>
            <a:r>
              <a:rPr lang="zh-CN" altLang="en-US" sz="1100" dirty="0"/>
              <a:t>：强大的单词匹配网站</a:t>
            </a:r>
          </a:p>
          <a:p>
            <a:r>
              <a:rPr lang="en-US" altLang="zh-CN" sz="1100" dirty="0" err="1">
                <a:hlinkClick r:id="rId5"/>
              </a:rPr>
              <a:t>Onelook</a:t>
            </a:r>
            <a:r>
              <a:rPr lang="zh-CN" altLang="en-US" sz="1100" dirty="0"/>
              <a:t>：词组匹配网站，可根据类别查询</a:t>
            </a:r>
          </a:p>
          <a:p>
            <a:r>
              <a:rPr lang="en-US" altLang="zh-CN" sz="1100" dirty="0">
                <a:hlinkClick r:id="rId6"/>
              </a:rPr>
              <a:t>Regex Dictionary</a:t>
            </a:r>
            <a:r>
              <a:rPr lang="zh-CN" altLang="en-US" sz="1100" dirty="0"/>
              <a:t>：可根据词性筛选的单词匹配网站</a:t>
            </a:r>
          </a:p>
          <a:p>
            <a:r>
              <a:rPr lang="en-US" altLang="zh-CN" sz="1100" dirty="0" err="1">
                <a:hlinkClick r:id="rId7"/>
              </a:rPr>
              <a:t>Rhymezone</a:t>
            </a:r>
            <a:r>
              <a:rPr lang="zh-CN" altLang="en-US" sz="1100" dirty="0"/>
              <a:t>：非常好用的查询押韵词和同义词的网站</a:t>
            </a:r>
          </a:p>
          <a:p>
            <a:r>
              <a:rPr lang="zh-CN" altLang="en-US" sz="1100" b="1" dirty="0"/>
              <a:t>密码工具：</a:t>
            </a:r>
          </a:p>
          <a:p>
            <a:r>
              <a:rPr lang="en-US" altLang="zh-CN" sz="1100" dirty="0" err="1">
                <a:hlinkClick r:id="rId8"/>
              </a:rPr>
              <a:t>CyberChef</a:t>
            </a:r>
            <a:r>
              <a:rPr lang="zh-CN" altLang="en-US" sz="1100" dirty="0"/>
              <a:t>：非常强大的解码工具</a:t>
            </a:r>
          </a:p>
          <a:p>
            <a:r>
              <a:rPr lang="en-US" altLang="zh-CN" sz="1100" dirty="0" err="1">
                <a:hlinkClick r:id="rId9"/>
              </a:rPr>
              <a:t>Cryptii</a:t>
            </a:r>
            <a:r>
              <a:rPr lang="zh-CN" altLang="en-US" sz="1100" dirty="0"/>
              <a:t>：强大且便捷的解码工具</a:t>
            </a:r>
          </a:p>
          <a:p>
            <a:r>
              <a:rPr lang="en-US" altLang="zh-CN" sz="1100" dirty="0" err="1">
                <a:hlinkClick r:id="rId10"/>
              </a:rPr>
              <a:t>Quipquip</a:t>
            </a:r>
            <a:r>
              <a:rPr lang="zh-CN" altLang="en-US" sz="1100" dirty="0"/>
              <a:t>：强大的解单表密码的工具</a:t>
            </a:r>
          </a:p>
          <a:p>
            <a:r>
              <a:rPr lang="en-US" altLang="zh-CN" sz="1100" dirty="0" err="1">
                <a:hlinkClick r:id="rId11"/>
              </a:rPr>
              <a:t>Dcode</a:t>
            </a:r>
            <a:r>
              <a:rPr lang="zh-CN" altLang="en-US" sz="1100" dirty="0"/>
              <a:t>：目前最全面的解码工具</a:t>
            </a:r>
          </a:p>
          <a:p>
            <a:r>
              <a:rPr lang="zh-CN" altLang="en-US" sz="1100" b="1" dirty="0"/>
              <a:t>中文相关工具：</a:t>
            </a:r>
          </a:p>
          <a:p>
            <a:r>
              <a:rPr lang="zh-CN" altLang="en-US" sz="1100" dirty="0">
                <a:hlinkClick r:id="rId12"/>
              </a:rPr>
              <a:t>千篇国学</a:t>
            </a:r>
            <a:r>
              <a:rPr lang="zh-CN" altLang="en-US" sz="1100" dirty="0"/>
              <a:t>：很好用的字典、词典、成语的索引网站</a:t>
            </a:r>
          </a:p>
          <a:p>
            <a:r>
              <a:rPr lang="zh-CN" altLang="en-US" sz="1100" dirty="0">
                <a:hlinkClick r:id="rId13"/>
              </a:rPr>
              <a:t>字统网</a:t>
            </a:r>
            <a:r>
              <a:rPr lang="zh-CN" altLang="en-US" sz="1100" dirty="0"/>
              <a:t>：很好用的搜汉字网站</a:t>
            </a:r>
          </a:p>
          <a:p>
            <a:r>
              <a:rPr lang="zh-CN" altLang="en-US" sz="1100" dirty="0">
                <a:hlinkClick r:id="rId14"/>
              </a:rPr>
              <a:t>搜韵</a:t>
            </a:r>
            <a:r>
              <a:rPr lang="zh-CN" altLang="en-US" sz="1100" dirty="0"/>
              <a:t>：很好用的诗词匹配网站</a:t>
            </a:r>
          </a:p>
          <a:p>
            <a:r>
              <a:rPr lang="zh-CN" altLang="en-US" sz="1100" b="1" dirty="0"/>
              <a:t>综合工具：</a:t>
            </a:r>
          </a:p>
          <a:p>
            <a:r>
              <a:rPr lang="zh-CN" altLang="en-US" sz="1100" dirty="0">
                <a:hlinkClick r:id="rId15"/>
              </a:rPr>
              <a:t>不暴力不成活</a:t>
            </a:r>
            <a:r>
              <a:rPr lang="zh-CN" altLang="en-US" sz="1100" dirty="0"/>
              <a:t>：解谜圈大神 </a:t>
            </a:r>
            <a:r>
              <a:rPr lang="en-US" altLang="zh-CN" sz="1100" dirty="0"/>
              <a:t>welkin25 </a:t>
            </a:r>
            <a:r>
              <a:rPr lang="zh-CN" altLang="en-US" sz="1100" dirty="0"/>
              <a:t>设计的解密工具</a:t>
            </a:r>
          </a:p>
          <a:p>
            <a:r>
              <a:rPr lang="zh-CN" altLang="en-US" sz="1100" dirty="0">
                <a:hlinkClick r:id="rId16"/>
              </a:rPr>
              <a:t>焖肉面</a:t>
            </a:r>
            <a:r>
              <a:rPr lang="zh-CN" altLang="en-US" sz="1100" dirty="0"/>
              <a:t>：解谜圈大神 </a:t>
            </a:r>
            <a:r>
              <a:rPr lang="en-US" altLang="zh-CN" sz="1100" dirty="0" err="1"/>
              <a:t>philippica</a:t>
            </a:r>
            <a:r>
              <a:rPr lang="en-US" altLang="zh-CN" sz="1100" dirty="0"/>
              <a:t> </a:t>
            </a:r>
            <a:r>
              <a:rPr lang="zh-CN" altLang="en-US" sz="1100" dirty="0"/>
              <a:t>开发的 </a:t>
            </a:r>
            <a:r>
              <a:rPr lang="en-US" altLang="zh-CN" sz="1100" dirty="0"/>
              <a:t>Puzzle Hunt </a:t>
            </a:r>
            <a:r>
              <a:rPr lang="zh-CN" altLang="en-US" sz="1100" dirty="0"/>
              <a:t>工具集</a:t>
            </a:r>
          </a:p>
          <a:p>
            <a:r>
              <a:rPr lang="en-US" altLang="zh-CN" sz="1100" dirty="0" err="1">
                <a:hlinkClick r:id="rId17"/>
              </a:rPr>
              <a:t>Solvertools</a:t>
            </a:r>
            <a:r>
              <a:rPr lang="zh-CN" altLang="en-US" sz="1100" dirty="0"/>
              <a:t>：国外大神开发的解谜程序</a:t>
            </a:r>
          </a:p>
          <a:p>
            <a:r>
              <a:rPr lang="zh-CN" altLang="en-US" sz="1100" b="1" dirty="0"/>
              <a:t>其他工具：</a:t>
            </a:r>
          </a:p>
          <a:p>
            <a:r>
              <a:rPr lang="en-US" altLang="zh-CN" sz="1100" dirty="0">
                <a:hlinkClick r:id="rId18"/>
              </a:rPr>
              <a:t>Search by image</a:t>
            </a:r>
            <a:r>
              <a:rPr lang="zh-CN" altLang="en-US" sz="1100" dirty="0"/>
              <a:t>：非常好用的浏览器拓展程序</a:t>
            </a:r>
          </a:p>
          <a:p>
            <a:r>
              <a:rPr lang="en-US" altLang="zh-CN" sz="1100" dirty="0" err="1">
                <a:hlinkClick r:id="rId19"/>
              </a:rPr>
              <a:t>Midmoi</a:t>
            </a:r>
            <a:r>
              <a:rPr lang="zh-CN" altLang="en-US" sz="1100" dirty="0"/>
              <a:t>：在线听歌识曲</a:t>
            </a:r>
          </a:p>
          <a:p>
            <a:r>
              <a:rPr lang="en-US" altLang="zh-CN" sz="1100" dirty="0" err="1">
                <a:hlinkClick r:id="rId20"/>
              </a:rPr>
              <a:t>Musipedia</a:t>
            </a:r>
            <a:r>
              <a:rPr lang="zh-CN" altLang="en-US" sz="1100" dirty="0"/>
              <a:t>：强大的音乐搜索工具</a:t>
            </a:r>
          </a:p>
          <a:p>
            <a:r>
              <a:rPr lang="en-US" altLang="zh-CN" sz="1100" dirty="0" err="1">
                <a:hlinkClick r:id="rId21"/>
              </a:rPr>
              <a:t>Noq</a:t>
            </a:r>
            <a:r>
              <a:rPr lang="zh-CN" altLang="en-US" sz="1100" dirty="0"/>
              <a:t>：逻辑谜题求解</a:t>
            </a:r>
          </a:p>
          <a:p>
            <a:r>
              <a:rPr lang="en-US" altLang="zh-CN" sz="1100" dirty="0">
                <a:hlinkClick r:id="rId22"/>
              </a:rPr>
              <a:t>Set of Things</a:t>
            </a:r>
            <a:r>
              <a:rPr lang="zh-CN" altLang="en-US" sz="1100" dirty="0"/>
              <a:t>：好用的事物归纳网站</a:t>
            </a:r>
          </a:p>
          <a:p>
            <a:r>
              <a:rPr lang="en-US" altLang="zh-CN" sz="1100" dirty="0">
                <a:hlinkClick r:id="rId23"/>
              </a:rPr>
              <a:t>Have you tried...</a:t>
            </a:r>
            <a:r>
              <a:rPr lang="zh-CN" altLang="en-US" sz="1100" dirty="0"/>
              <a:t>：当你卡题了不妨看看这个文档</a:t>
            </a:r>
          </a:p>
          <a:p>
            <a:endParaRPr lang="zh-CN" altLang="en-US" sz="1050" dirty="0"/>
          </a:p>
        </p:txBody>
      </p:sp>
      <p:pic>
        <p:nvPicPr>
          <p:cNvPr id="5" name="图形 4">
            <a:extLst>
              <a:ext uri="{FF2B5EF4-FFF2-40B4-BE49-F238E27FC236}">
                <a16:creationId xmlns:a16="http://schemas.microsoft.com/office/drawing/2014/main" id="{BCE8878B-FDA9-DEEC-238C-FA4DA094191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08197" y="1414360"/>
            <a:ext cx="2381250" cy="2295525"/>
          </a:xfrm>
          <a:prstGeom prst="rect">
            <a:avLst/>
          </a:prstGeom>
        </p:spPr>
      </p:pic>
    </p:spTree>
    <p:extLst>
      <p:ext uri="{BB962C8B-B14F-4D97-AF65-F5344CB8AC3E}">
        <p14:creationId xmlns:p14="http://schemas.microsoft.com/office/powerpoint/2010/main" val="2773833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29">
          <a:extLst>
            <a:ext uri="{FF2B5EF4-FFF2-40B4-BE49-F238E27FC236}">
              <a16:creationId xmlns:a16="http://schemas.microsoft.com/office/drawing/2014/main" id="{06CA220C-175B-266B-C02C-90D6237C66BE}"/>
            </a:ext>
          </a:extLst>
        </p:cNvPr>
        <p:cNvGrpSpPr/>
        <p:nvPr/>
      </p:nvGrpSpPr>
      <p:grpSpPr>
        <a:xfrm>
          <a:off x="0" y="0"/>
          <a:ext cx="0" cy="0"/>
          <a:chOff x="0" y="0"/>
          <a:chExt cx="0" cy="0"/>
        </a:xfrm>
      </p:grpSpPr>
      <p:sp>
        <p:nvSpPr>
          <p:cNvPr id="12731" name="Google Shape;12731;p41">
            <a:extLst>
              <a:ext uri="{FF2B5EF4-FFF2-40B4-BE49-F238E27FC236}">
                <a16:creationId xmlns:a16="http://schemas.microsoft.com/office/drawing/2014/main" id="{CEBE9525-2FFC-1CE1-8CA3-0EE4E82E5768}"/>
              </a:ext>
            </a:extLst>
          </p:cNvPr>
          <p:cNvSpPr txBox="1">
            <a:spLocks noGrp="1"/>
          </p:cNvSpPr>
          <p:nvPr>
            <p:ph type="subTitle" idx="1"/>
          </p:nvPr>
        </p:nvSpPr>
        <p:spPr>
          <a:xfrm>
            <a:off x="4402130" y="685340"/>
            <a:ext cx="4574288" cy="4029042"/>
          </a:xfrm>
          <a:prstGeom prst="rect">
            <a:avLst/>
          </a:prstGeom>
        </p:spPr>
        <p:txBody>
          <a:bodyPr spcFirstLastPara="1" wrap="square" lIns="91425" tIns="91425" rIns="91425" bIns="91425" anchor="t" anchorCtr="0">
            <a:noAutofit/>
          </a:bodyPr>
          <a:lstStyle/>
          <a:p>
            <a:r>
              <a:rPr lang="zh-CN" altLang="en-US" sz="2000" b="1" dirty="0"/>
              <a:t>我卡在了某道题上，该怎么办？</a:t>
            </a:r>
            <a:endParaRPr lang="en-US" altLang="zh-CN" sz="2000" b="1" dirty="0"/>
          </a:p>
          <a:p>
            <a:endParaRPr lang="zh-CN" altLang="en-US" sz="2000" b="1" dirty="0"/>
          </a:p>
          <a:p>
            <a:r>
              <a:rPr lang="zh-CN" altLang="en-US" sz="1600" dirty="0"/>
              <a:t>您可以进行等待，等混杂印象节点转化器生产</a:t>
            </a:r>
            <a:endParaRPr lang="en-US" altLang="zh-CN" sz="1600" dirty="0"/>
          </a:p>
          <a:p>
            <a:r>
              <a:rPr lang="zh-CN" altLang="en-US" sz="1600" dirty="0"/>
              <a:t>的</a:t>
            </a:r>
            <a:r>
              <a:rPr lang="zh-CN" altLang="en-US" sz="1600" b="1" dirty="0"/>
              <a:t>Ⓗ</a:t>
            </a:r>
            <a:r>
              <a:rPr lang="zh-CN" altLang="en-US" sz="1600" dirty="0"/>
              <a:t>随时间增加的时候再进行作答；</a:t>
            </a:r>
          </a:p>
          <a:p>
            <a:r>
              <a:rPr lang="zh-CN" altLang="en-US" sz="1600" dirty="0"/>
              <a:t>如果怀疑题目有问题，可以在维度消息系统发</a:t>
            </a:r>
            <a:endParaRPr lang="en-US" altLang="zh-CN" sz="1600" dirty="0"/>
          </a:p>
          <a:p>
            <a:r>
              <a:rPr lang="zh-CN" altLang="en-US" sz="1600" dirty="0"/>
              <a:t>送消息。</a:t>
            </a:r>
            <a:endParaRPr lang="en-US" altLang="zh-CN" sz="1600" dirty="0"/>
          </a:p>
          <a:p>
            <a:r>
              <a:rPr lang="zh-CN" altLang="en-US" sz="1600" dirty="0"/>
              <a:t>详情请见“虚拟现实交互设备”的“站内信”。</a:t>
            </a:r>
          </a:p>
          <a:p>
            <a:r>
              <a:rPr lang="zh-CN" altLang="en-US" sz="1600" dirty="0"/>
              <a:t>更加具体一些的通用方案如：</a:t>
            </a:r>
          </a:p>
          <a:p>
            <a:r>
              <a:rPr lang="zh-CN" altLang="en-US" sz="1600" dirty="0"/>
              <a:t>彻底地检查已经完成的工作，以避免细节上</a:t>
            </a:r>
            <a:endParaRPr lang="en-US" altLang="zh-CN" sz="1600" dirty="0"/>
          </a:p>
          <a:p>
            <a:r>
              <a:rPr lang="zh-CN" altLang="en-US" sz="1600" dirty="0"/>
              <a:t>的错误带来的修补碎片的障碍；</a:t>
            </a:r>
          </a:p>
          <a:p>
            <a:r>
              <a:rPr lang="zh-CN" altLang="en-US" sz="1600" dirty="0"/>
              <a:t>休息一下，把思绪从碎片移开，从而以充沛</a:t>
            </a:r>
            <a:endParaRPr lang="en-US" altLang="zh-CN" sz="1600" dirty="0"/>
          </a:p>
          <a:p>
            <a:r>
              <a:rPr lang="zh-CN" altLang="en-US" sz="1600" dirty="0"/>
              <a:t>的状态再回顾眼前的碎片；</a:t>
            </a:r>
          </a:p>
          <a:p>
            <a:r>
              <a:rPr lang="zh-CN" altLang="en-US" sz="1600" dirty="0"/>
              <a:t>考虑现在已有的全部信息，并着重关注还没</a:t>
            </a:r>
            <a:endParaRPr lang="en-US" altLang="zh-CN" sz="1600" dirty="0"/>
          </a:p>
          <a:p>
            <a:r>
              <a:rPr lang="zh-CN" altLang="en-US" sz="1600" dirty="0"/>
              <a:t>有使用的内容；</a:t>
            </a:r>
          </a:p>
          <a:p>
            <a:r>
              <a:rPr lang="zh-CN" altLang="en-US" sz="1600" dirty="0"/>
              <a:t>把已经得到的内容放在自备的搜索引擎内加以</a:t>
            </a:r>
            <a:endParaRPr lang="en-US" altLang="zh-CN" sz="1600" dirty="0"/>
          </a:p>
          <a:p>
            <a:r>
              <a:rPr lang="zh-CN" altLang="en-US" sz="1600" dirty="0"/>
              <a:t>搜索，来试着找到其中的联系。</a:t>
            </a:r>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p:txBody>
      </p:sp>
      <p:grpSp>
        <p:nvGrpSpPr>
          <p:cNvPr id="12732" name="Google Shape;12732;p41">
            <a:extLst>
              <a:ext uri="{FF2B5EF4-FFF2-40B4-BE49-F238E27FC236}">
                <a16:creationId xmlns:a16="http://schemas.microsoft.com/office/drawing/2014/main" id="{8BE64457-3BB6-DAA0-AB14-C438CAAF38AA}"/>
              </a:ext>
            </a:extLst>
          </p:cNvPr>
          <p:cNvGrpSpPr/>
          <p:nvPr/>
        </p:nvGrpSpPr>
        <p:grpSpPr>
          <a:xfrm>
            <a:off x="1012759" y="1011617"/>
            <a:ext cx="3120033" cy="3120033"/>
            <a:chOff x="2717238" y="3752575"/>
            <a:chExt cx="533175" cy="533175"/>
          </a:xfrm>
        </p:grpSpPr>
        <p:sp>
          <p:nvSpPr>
            <p:cNvPr id="12733" name="Google Shape;12733;p41">
              <a:extLst>
                <a:ext uri="{FF2B5EF4-FFF2-40B4-BE49-F238E27FC236}">
                  <a16:creationId xmlns:a16="http://schemas.microsoft.com/office/drawing/2014/main" id="{46AFAB4A-D3D7-A6AE-6681-7B6D1BB83893}"/>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41">
              <a:extLst>
                <a:ext uri="{FF2B5EF4-FFF2-40B4-BE49-F238E27FC236}">
                  <a16:creationId xmlns:a16="http://schemas.microsoft.com/office/drawing/2014/main" id="{6E62D4A0-C446-905F-955E-5291D1FBF1DC}"/>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41">
              <a:extLst>
                <a:ext uri="{FF2B5EF4-FFF2-40B4-BE49-F238E27FC236}">
                  <a16:creationId xmlns:a16="http://schemas.microsoft.com/office/drawing/2014/main" id="{3BB90E63-DB34-B24A-4E0B-312728B0AE4B}"/>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41">
              <a:extLst>
                <a:ext uri="{FF2B5EF4-FFF2-40B4-BE49-F238E27FC236}">
                  <a16:creationId xmlns:a16="http://schemas.microsoft.com/office/drawing/2014/main" id="{4EA299C0-969C-E941-BF76-5CA3E47D3E33}"/>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41">
              <a:extLst>
                <a:ext uri="{FF2B5EF4-FFF2-40B4-BE49-F238E27FC236}">
                  <a16:creationId xmlns:a16="http://schemas.microsoft.com/office/drawing/2014/main" id="{3C44205A-4912-142D-ECD0-BCC49F3E1ADF}"/>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41">
              <a:extLst>
                <a:ext uri="{FF2B5EF4-FFF2-40B4-BE49-F238E27FC236}">
                  <a16:creationId xmlns:a16="http://schemas.microsoft.com/office/drawing/2014/main" id="{E30E8675-FD5D-8BB1-F4A0-2F5BD5C1CF94}"/>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41">
              <a:extLst>
                <a:ext uri="{FF2B5EF4-FFF2-40B4-BE49-F238E27FC236}">
                  <a16:creationId xmlns:a16="http://schemas.microsoft.com/office/drawing/2014/main" id="{A87260BC-A6AD-26EB-F446-0D30CDC41506}"/>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41">
              <a:extLst>
                <a:ext uri="{FF2B5EF4-FFF2-40B4-BE49-F238E27FC236}">
                  <a16:creationId xmlns:a16="http://schemas.microsoft.com/office/drawing/2014/main" id="{2C3A695D-F64D-0A06-DDCB-0BFE61D56B38}"/>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41">
              <a:extLst>
                <a:ext uri="{FF2B5EF4-FFF2-40B4-BE49-F238E27FC236}">
                  <a16:creationId xmlns:a16="http://schemas.microsoft.com/office/drawing/2014/main" id="{38FA2F62-54C5-918E-0B35-2C2B55804034}"/>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41">
              <a:extLst>
                <a:ext uri="{FF2B5EF4-FFF2-40B4-BE49-F238E27FC236}">
                  <a16:creationId xmlns:a16="http://schemas.microsoft.com/office/drawing/2014/main" id="{7EE83333-C590-E48D-C1DA-F0E48108B427}"/>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41">
              <a:extLst>
                <a:ext uri="{FF2B5EF4-FFF2-40B4-BE49-F238E27FC236}">
                  <a16:creationId xmlns:a16="http://schemas.microsoft.com/office/drawing/2014/main" id="{56BC564A-DDC6-05E8-9FEF-71C2EA7A79CD}"/>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41">
              <a:extLst>
                <a:ext uri="{FF2B5EF4-FFF2-40B4-BE49-F238E27FC236}">
                  <a16:creationId xmlns:a16="http://schemas.microsoft.com/office/drawing/2014/main" id="{DF5FD089-1F2E-340C-13D1-4E840D252D4C}"/>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41">
              <a:extLst>
                <a:ext uri="{FF2B5EF4-FFF2-40B4-BE49-F238E27FC236}">
                  <a16:creationId xmlns:a16="http://schemas.microsoft.com/office/drawing/2014/main" id="{67F1DCFC-642B-65EC-3FFC-E1EB0095655B}"/>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41">
              <a:extLst>
                <a:ext uri="{FF2B5EF4-FFF2-40B4-BE49-F238E27FC236}">
                  <a16:creationId xmlns:a16="http://schemas.microsoft.com/office/drawing/2014/main" id="{06CF73D3-3098-5F0F-B099-0B2E96F3A126}"/>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41">
              <a:extLst>
                <a:ext uri="{FF2B5EF4-FFF2-40B4-BE49-F238E27FC236}">
                  <a16:creationId xmlns:a16="http://schemas.microsoft.com/office/drawing/2014/main" id="{2FC715A0-1C32-668E-3846-0AD1E1E27578}"/>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41">
              <a:extLst>
                <a:ext uri="{FF2B5EF4-FFF2-40B4-BE49-F238E27FC236}">
                  <a16:creationId xmlns:a16="http://schemas.microsoft.com/office/drawing/2014/main" id="{31849AC2-FF97-EDF9-324B-3718CEFFE518}"/>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41">
              <a:extLst>
                <a:ext uri="{FF2B5EF4-FFF2-40B4-BE49-F238E27FC236}">
                  <a16:creationId xmlns:a16="http://schemas.microsoft.com/office/drawing/2014/main" id="{2389ED61-B284-E9B7-C25A-09EDA86F35F3}"/>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41">
              <a:extLst>
                <a:ext uri="{FF2B5EF4-FFF2-40B4-BE49-F238E27FC236}">
                  <a16:creationId xmlns:a16="http://schemas.microsoft.com/office/drawing/2014/main" id="{F2DAEB1A-8218-C270-2EE1-FD9092058641}"/>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41">
              <a:extLst>
                <a:ext uri="{FF2B5EF4-FFF2-40B4-BE49-F238E27FC236}">
                  <a16:creationId xmlns:a16="http://schemas.microsoft.com/office/drawing/2014/main" id="{E87A9026-6BF2-BF61-DCE5-046BD0B4A079}"/>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41">
              <a:extLst>
                <a:ext uri="{FF2B5EF4-FFF2-40B4-BE49-F238E27FC236}">
                  <a16:creationId xmlns:a16="http://schemas.microsoft.com/office/drawing/2014/main" id="{5F1A9DF3-E65C-CA29-C154-EE000098E628}"/>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41">
              <a:extLst>
                <a:ext uri="{FF2B5EF4-FFF2-40B4-BE49-F238E27FC236}">
                  <a16:creationId xmlns:a16="http://schemas.microsoft.com/office/drawing/2014/main" id="{1348B762-0A93-56E8-A247-126E6E4EF156}"/>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41">
              <a:extLst>
                <a:ext uri="{FF2B5EF4-FFF2-40B4-BE49-F238E27FC236}">
                  <a16:creationId xmlns:a16="http://schemas.microsoft.com/office/drawing/2014/main" id="{E1791493-7ADC-488B-7FFF-4DD71A9D9C4E}"/>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41">
              <a:extLst>
                <a:ext uri="{FF2B5EF4-FFF2-40B4-BE49-F238E27FC236}">
                  <a16:creationId xmlns:a16="http://schemas.microsoft.com/office/drawing/2014/main" id="{DF33F456-BFDC-D489-43E3-0FB2D18989F2}"/>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41">
              <a:extLst>
                <a:ext uri="{FF2B5EF4-FFF2-40B4-BE49-F238E27FC236}">
                  <a16:creationId xmlns:a16="http://schemas.microsoft.com/office/drawing/2014/main" id="{AC04FF1E-D4EC-3598-BA17-E199D1E7A5F9}"/>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41">
              <a:extLst>
                <a:ext uri="{FF2B5EF4-FFF2-40B4-BE49-F238E27FC236}">
                  <a16:creationId xmlns:a16="http://schemas.microsoft.com/office/drawing/2014/main" id="{69C0173D-7D75-FF10-7294-5990C06C4478}"/>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41">
              <a:extLst>
                <a:ext uri="{FF2B5EF4-FFF2-40B4-BE49-F238E27FC236}">
                  <a16:creationId xmlns:a16="http://schemas.microsoft.com/office/drawing/2014/main" id="{DB5F988A-4F83-D02A-FC8D-1AD6D780B99B}"/>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41">
              <a:extLst>
                <a:ext uri="{FF2B5EF4-FFF2-40B4-BE49-F238E27FC236}">
                  <a16:creationId xmlns:a16="http://schemas.microsoft.com/office/drawing/2014/main" id="{DA40F5FD-C93E-F7B1-0129-9F38018BC596}"/>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41">
              <a:extLst>
                <a:ext uri="{FF2B5EF4-FFF2-40B4-BE49-F238E27FC236}">
                  <a16:creationId xmlns:a16="http://schemas.microsoft.com/office/drawing/2014/main" id="{9A1F267B-7B3A-DA83-27F1-A547FACB51B4}"/>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41">
              <a:extLst>
                <a:ext uri="{FF2B5EF4-FFF2-40B4-BE49-F238E27FC236}">
                  <a16:creationId xmlns:a16="http://schemas.microsoft.com/office/drawing/2014/main" id="{95D4DEFD-6AC8-E728-BF85-28DC9D4F45E8}"/>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41">
              <a:extLst>
                <a:ext uri="{FF2B5EF4-FFF2-40B4-BE49-F238E27FC236}">
                  <a16:creationId xmlns:a16="http://schemas.microsoft.com/office/drawing/2014/main" id="{4D90F869-35A6-9D0E-C643-016CCA9AEA46}"/>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41">
              <a:extLst>
                <a:ext uri="{FF2B5EF4-FFF2-40B4-BE49-F238E27FC236}">
                  <a16:creationId xmlns:a16="http://schemas.microsoft.com/office/drawing/2014/main" id="{2A0AA7DF-D849-5C9D-BDEE-A3E86390D060}"/>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41">
              <a:extLst>
                <a:ext uri="{FF2B5EF4-FFF2-40B4-BE49-F238E27FC236}">
                  <a16:creationId xmlns:a16="http://schemas.microsoft.com/office/drawing/2014/main" id="{DFFA7739-E2A0-25F6-E095-54CBEE6A51DC}"/>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41">
              <a:extLst>
                <a:ext uri="{FF2B5EF4-FFF2-40B4-BE49-F238E27FC236}">
                  <a16:creationId xmlns:a16="http://schemas.microsoft.com/office/drawing/2014/main" id="{2096056E-4457-706A-7F06-C15608B4F8E8}"/>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41">
              <a:extLst>
                <a:ext uri="{FF2B5EF4-FFF2-40B4-BE49-F238E27FC236}">
                  <a16:creationId xmlns:a16="http://schemas.microsoft.com/office/drawing/2014/main" id="{9C2F29AE-26F1-B62F-6E49-F033F843D847}"/>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41">
              <a:extLst>
                <a:ext uri="{FF2B5EF4-FFF2-40B4-BE49-F238E27FC236}">
                  <a16:creationId xmlns:a16="http://schemas.microsoft.com/office/drawing/2014/main" id="{E6ADF1AC-84E1-0767-7074-AAB51B6227D0}"/>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41">
              <a:extLst>
                <a:ext uri="{FF2B5EF4-FFF2-40B4-BE49-F238E27FC236}">
                  <a16:creationId xmlns:a16="http://schemas.microsoft.com/office/drawing/2014/main" id="{7D131652-716D-A49D-462F-B65AE2D3D288}"/>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41">
              <a:extLst>
                <a:ext uri="{FF2B5EF4-FFF2-40B4-BE49-F238E27FC236}">
                  <a16:creationId xmlns:a16="http://schemas.microsoft.com/office/drawing/2014/main" id="{F0D2157F-452F-58C7-7FCF-2156D918D80B}"/>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41">
              <a:extLst>
                <a:ext uri="{FF2B5EF4-FFF2-40B4-BE49-F238E27FC236}">
                  <a16:creationId xmlns:a16="http://schemas.microsoft.com/office/drawing/2014/main" id="{F6D3EC1F-165A-2AC6-1846-EE76A28E2904}"/>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41">
              <a:extLst>
                <a:ext uri="{FF2B5EF4-FFF2-40B4-BE49-F238E27FC236}">
                  <a16:creationId xmlns:a16="http://schemas.microsoft.com/office/drawing/2014/main" id="{BA7F5D88-1E62-ACAD-DE19-D8FD21FB12C6}"/>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41">
              <a:extLst>
                <a:ext uri="{FF2B5EF4-FFF2-40B4-BE49-F238E27FC236}">
                  <a16:creationId xmlns:a16="http://schemas.microsoft.com/office/drawing/2014/main" id="{4FC1BAAF-E849-99BC-6ED3-BDD44258F894}"/>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41">
              <a:extLst>
                <a:ext uri="{FF2B5EF4-FFF2-40B4-BE49-F238E27FC236}">
                  <a16:creationId xmlns:a16="http://schemas.microsoft.com/office/drawing/2014/main" id="{C054426D-8395-D8D2-113E-9432EC6D33E7}"/>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41">
              <a:extLst>
                <a:ext uri="{FF2B5EF4-FFF2-40B4-BE49-F238E27FC236}">
                  <a16:creationId xmlns:a16="http://schemas.microsoft.com/office/drawing/2014/main" id="{BB459C61-FF6F-3C34-39EC-1F6498A1FCFB}"/>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41">
              <a:extLst>
                <a:ext uri="{FF2B5EF4-FFF2-40B4-BE49-F238E27FC236}">
                  <a16:creationId xmlns:a16="http://schemas.microsoft.com/office/drawing/2014/main" id="{7D54CF3D-C798-7426-B616-F9DBFD216645}"/>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41">
              <a:extLst>
                <a:ext uri="{FF2B5EF4-FFF2-40B4-BE49-F238E27FC236}">
                  <a16:creationId xmlns:a16="http://schemas.microsoft.com/office/drawing/2014/main" id="{B956F684-DBE6-B94F-55A4-CB7BD8BC36BE}"/>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41">
              <a:extLst>
                <a:ext uri="{FF2B5EF4-FFF2-40B4-BE49-F238E27FC236}">
                  <a16:creationId xmlns:a16="http://schemas.microsoft.com/office/drawing/2014/main" id="{6331476D-646F-5F55-3403-A5CFFD190A6C}"/>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41">
              <a:extLst>
                <a:ext uri="{FF2B5EF4-FFF2-40B4-BE49-F238E27FC236}">
                  <a16:creationId xmlns:a16="http://schemas.microsoft.com/office/drawing/2014/main" id="{20572396-7571-41C9-5CA1-CEAA2BB28A99}"/>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41">
              <a:extLst>
                <a:ext uri="{FF2B5EF4-FFF2-40B4-BE49-F238E27FC236}">
                  <a16:creationId xmlns:a16="http://schemas.microsoft.com/office/drawing/2014/main" id="{2EBA9227-D9F1-5452-4A15-0689F097DA32}"/>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41">
              <a:extLst>
                <a:ext uri="{FF2B5EF4-FFF2-40B4-BE49-F238E27FC236}">
                  <a16:creationId xmlns:a16="http://schemas.microsoft.com/office/drawing/2014/main" id="{5A3AE6D0-92D6-CF11-B312-0157047EC9F7}"/>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41">
              <a:extLst>
                <a:ext uri="{FF2B5EF4-FFF2-40B4-BE49-F238E27FC236}">
                  <a16:creationId xmlns:a16="http://schemas.microsoft.com/office/drawing/2014/main" id="{9C7F1AEE-8D14-1FF8-40B5-4599E2F6174C}"/>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41">
              <a:extLst>
                <a:ext uri="{FF2B5EF4-FFF2-40B4-BE49-F238E27FC236}">
                  <a16:creationId xmlns:a16="http://schemas.microsoft.com/office/drawing/2014/main" id="{64C2AC0F-1922-96E1-1362-77F64A1F549C}"/>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41">
              <a:extLst>
                <a:ext uri="{FF2B5EF4-FFF2-40B4-BE49-F238E27FC236}">
                  <a16:creationId xmlns:a16="http://schemas.microsoft.com/office/drawing/2014/main" id="{E4CBF4F4-5EFA-2644-132A-668D87ABBA32}"/>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41">
              <a:extLst>
                <a:ext uri="{FF2B5EF4-FFF2-40B4-BE49-F238E27FC236}">
                  <a16:creationId xmlns:a16="http://schemas.microsoft.com/office/drawing/2014/main" id="{40E8D190-ACED-D31D-DE5E-1529F2E3A1C3}"/>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41">
              <a:extLst>
                <a:ext uri="{FF2B5EF4-FFF2-40B4-BE49-F238E27FC236}">
                  <a16:creationId xmlns:a16="http://schemas.microsoft.com/office/drawing/2014/main" id="{334E6D35-EB20-3978-C16C-D8A78B40D07A}"/>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41">
              <a:extLst>
                <a:ext uri="{FF2B5EF4-FFF2-40B4-BE49-F238E27FC236}">
                  <a16:creationId xmlns:a16="http://schemas.microsoft.com/office/drawing/2014/main" id="{A72EA7F8-C395-A004-319E-0B3CED898E3A}"/>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41">
              <a:extLst>
                <a:ext uri="{FF2B5EF4-FFF2-40B4-BE49-F238E27FC236}">
                  <a16:creationId xmlns:a16="http://schemas.microsoft.com/office/drawing/2014/main" id="{04CE93AB-DCBD-9F80-AD86-59EC0704D6FE}"/>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41">
              <a:extLst>
                <a:ext uri="{FF2B5EF4-FFF2-40B4-BE49-F238E27FC236}">
                  <a16:creationId xmlns:a16="http://schemas.microsoft.com/office/drawing/2014/main" id="{BF59499A-F36A-FDD0-8189-B7A4FCCB3D5B}"/>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41">
              <a:extLst>
                <a:ext uri="{FF2B5EF4-FFF2-40B4-BE49-F238E27FC236}">
                  <a16:creationId xmlns:a16="http://schemas.microsoft.com/office/drawing/2014/main" id="{BD7AD1B0-39C6-14C1-A379-6F1A41D585C6}"/>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41">
              <a:extLst>
                <a:ext uri="{FF2B5EF4-FFF2-40B4-BE49-F238E27FC236}">
                  <a16:creationId xmlns:a16="http://schemas.microsoft.com/office/drawing/2014/main" id="{7ED445A4-8117-9BDE-177B-D603548E4173}"/>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41">
              <a:extLst>
                <a:ext uri="{FF2B5EF4-FFF2-40B4-BE49-F238E27FC236}">
                  <a16:creationId xmlns:a16="http://schemas.microsoft.com/office/drawing/2014/main" id="{87CE97CE-3767-DEA0-2355-0AE13C04A361}"/>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41">
              <a:extLst>
                <a:ext uri="{FF2B5EF4-FFF2-40B4-BE49-F238E27FC236}">
                  <a16:creationId xmlns:a16="http://schemas.microsoft.com/office/drawing/2014/main" id="{A662AFBB-C506-0DBB-1B2D-92FEBA0EF32D}"/>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41">
              <a:extLst>
                <a:ext uri="{FF2B5EF4-FFF2-40B4-BE49-F238E27FC236}">
                  <a16:creationId xmlns:a16="http://schemas.microsoft.com/office/drawing/2014/main" id="{09C25F2D-671A-92F6-BC96-FB9E50C7203B}"/>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41">
              <a:extLst>
                <a:ext uri="{FF2B5EF4-FFF2-40B4-BE49-F238E27FC236}">
                  <a16:creationId xmlns:a16="http://schemas.microsoft.com/office/drawing/2014/main" id="{54CD3107-5670-B9E0-527C-23EB9D4C73FF}"/>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41">
              <a:extLst>
                <a:ext uri="{FF2B5EF4-FFF2-40B4-BE49-F238E27FC236}">
                  <a16:creationId xmlns:a16="http://schemas.microsoft.com/office/drawing/2014/main" id="{E499D422-A87A-1DA9-D1DF-57F500B78653}"/>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41">
              <a:extLst>
                <a:ext uri="{FF2B5EF4-FFF2-40B4-BE49-F238E27FC236}">
                  <a16:creationId xmlns:a16="http://schemas.microsoft.com/office/drawing/2014/main" id="{7C780411-7F68-1B80-B4C9-AC124ABC23A0}"/>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41">
              <a:extLst>
                <a:ext uri="{FF2B5EF4-FFF2-40B4-BE49-F238E27FC236}">
                  <a16:creationId xmlns:a16="http://schemas.microsoft.com/office/drawing/2014/main" id="{41A52C34-2141-8629-95CB-5BA774F3659C}"/>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41">
              <a:extLst>
                <a:ext uri="{FF2B5EF4-FFF2-40B4-BE49-F238E27FC236}">
                  <a16:creationId xmlns:a16="http://schemas.microsoft.com/office/drawing/2014/main" id="{97A82844-75C0-2A94-AE71-40C9C21529C6}"/>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41">
              <a:extLst>
                <a:ext uri="{FF2B5EF4-FFF2-40B4-BE49-F238E27FC236}">
                  <a16:creationId xmlns:a16="http://schemas.microsoft.com/office/drawing/2014/main" id="{ABABD97C-091F-F1A2-34C5-932B9F75FDCF}"/>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41">
              <a:extLst>
                <a:ext uri="{FF2B5EF4-FFF2-40B4-BE49-F238E27FC236}">
                  <a16:creationId xmlns:a16="http://schemas.microsoft.com/office/drawing/2014/main" id="{861DB52D-2214-8DC8-CEB9-B8A5E3D07994}"/>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形 1">
            <a:extLst>
              <a:ext uri="{FF2B5EF4-FFF2-40B4-BE49-F238E27FC236}">
                <a16:creationId xmlns:a16="http://schemas.microsoft.com/office/drawing/2014/main" id="{15ADA99D-6BC8-AE41-B094-35DBB3A341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8197" y="1414360"/>
            <a:ext cx="2381250" cy="2295525"/>
          </a:xfrm>
          <a:prstGeom prst="rect">
            <a:avLst/>
          </a:prstGeom>
        </p:spPr>
      </p:pic>
    </p:spTree>
    <p:extLst>
      <p:ext uri="{BB962C8B-B14F-4D97-AF65-F5344CB8AC3E}">
        <p14:creationId xmlns:p14="http://schemas.microsoft.com/office/powerpoint/2010/main" val="84988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95">
          <a:extLst>
            <a:ext uri="{FF2B5EF4-FFF2-40B4-BE49-F238E27FC236}">
              <a16:creationId xmlns:a16="http://schemas.microsoft.com/office/drawing/2014/main" id="{2376061C-7FD5-0B90-FF54-7E0A59EEB80F}"/>
            </a:ext>
          </a:extLst>
        </p:cNvPr>
        <p:cNvGrpSpPr/>
        <p:nvPr/>
      </p:nvGrpSpPr>
      <p:grpSpPr>
        <a:xfrm>
          <a:off x="0" y="0"/>
          <a:ext cx="0" cy="0"/>
          <a:chOff x="0" y="0"/>
          <a:chExt cx="0" cy="0"/>
        </a:xfrm>
      </p:grpSpPr>
      <p:sp>
        <p:nvSpPr>
          <p:cNvPr id="12096" name="Google Shape;12096;p37">
            <a:extLst>
              <a:ext uri="{FF2B5EF4-FFF2-40B4-BE49-F238E27FC236}">
                <a16:creationId xmlns:a16="http://schemas.microsoft.com/office/drawing/2014/main" id="{A5FF31F7-7AF0-0AC0-9716-0742BE366C59}"/>
              </a:ext>
            </a:extLst>
          </p:cNvPr>
          <p:cNvSpPr txBox="1">
            <a:spLocks noGrp="1"/>
          </p:cNvSpPr>
          <p:nvPr>
            <p:ph type="title"/>
          </p:nvPr>
        </p:nvSpPr>
        <p:spPr>
          <a:xfrm>
            <a:off x="4970355" y="129944"/>
            <a:ext cx="3668700" cy="59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solidFill>
                  <a:schemeClr val="tx1"/>
                </a:solidFill>
              </a:rPr>
              <a:t>一定</a:t>
            </a:r>
            <a:r>
              <a:rPr lang="zh-CN" altLang="en-US" dirty="0"/>
              <a:t>会使用的表格</a:t>
            </a:r>
            <a:endParaRPr dirty="0"/>
          </a:p>
        </p:txBody>
      </p:sp>
      <p:grpSp>
        <p:nvGrpSpPr>
          <p:cNvPr id="12098" name="Google Shape;12098;p37">
            <a:extLst>
              <a:ext uri="{FF2B5EF4-FFF2-40B4-BE49-F238E27FC236}">
                <a16:creationId xmlns:a16="http://schemas.microsoft.com/office/drawing/2014/main" id="{9EEFA7AE-11F4-2C90-8D36-1E095598DA4F}"/>
              </a:ext>
            </a:extLst>
          </p:cNvPr>
          <p:cNvGrpSpPr/>
          <p:nvPr/>
        </p:nvGrpSpPr>
        <p:grpSpPr>
          <a:xfrm>
            <a:off x="1012854" y="1011733"/>
            <a:ext cx="3120033" cy="3120033"/>
            <a:chOff x="6953688" y="3752575"/>
            <a:chExt cx="533175" cy="533175"/>
          </a:xfrm>
        </p:grpSpPr>
        <p:sp>
          <p:nvSpPr>
            <p:cNvPr id="12099" name="Google Shape;12099;p37">
              <a:extLst>
                <a:ext uri="{FF2B5EF4-FFF2-40B4-BE49-F238E27FC236}">
                  <a16:creationId xmlns:a16="http://schemas.microsoft.com/office/drawing/2014/main" id="{5F2F2AFD-B6D4-1F95-F73F-72CED92AD08A}"/>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37">
              <a:extLst>
                <a:ext uri="{FF2B5EF4-FFF2-40B4-BE49-F238E27FC236}">
                  <a16:creationId xmlns:a16="http://schemas.microsoft.com/office/drawing/2014/main" id="{5E4F3787-AB82-FB39-0E55-AC5F38D98A81}"/>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37">
              <a:extLst>
                <a:ext uri="{FF2B5EF4-FFF2-40B4-BE49-F238E27FC236}">
                  <a16:creationId xmlns:a16="http://schemas.microsoft.com/office/drawing/2014/main" id="{C545ADC1-3F16-0348-534C-2FB174A4D7EB}"/>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37">
              <a:extLst>
                <a:ext uri="{FF2B5EF4-FFF2-40B4-BE49-F238E27FC236}">
                  <a16:creationId xmlns:a16="http://schemas.microsoft.com/office/drawing/2014/main" id="{31447228-36E4-6FD2-364B-5638DFF7AD77}"/>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37">
              <a:extLst>
                <a:ext uri="{FF2B5EF4-FFF2-40B4-BE49-F238E27FC236}">
                  <a16:creationId xmlns:a16="http://schemas.microsoft.com/office/drawing/2014/main" id="{82C5850C-7013-E53F-B7F4-5A53A85ABA83}"/>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37">
              <a:extLst>
                <a:ext uri="{FF2B5EF4-FFF2-40B4-BE49-F238E27FC236}">
                  <a16:creationId xmlns:a16="http://schemas.microsoft.com/office/drawing/2014/main" id="{9C71BCE7-F02F-9323-6AEC-038AA6A3F9B1}"/>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37">
              <a:extLst>
                <a:ext uri="{FF2B5EF4-FFF2-40B4-BE49-F238E27FC236}">
                  <a16:creationId xmlns:a16="http://schemas.microsoft.com/office/drawing/2014/main" id="{2F8EF14F-DED2-E8D1-A776-8A7342AEB065}"/>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37">
              <a:extLst>
                <a:ext uri="{FF2B5EF4-FFF2-40B4-BE49-F238E27FC236}">
                  <a16:creationId xmlns:a16="http://schemas.microsoft.com/office/drawing/2014/main" id="{FB33A8C2-32D8-996F-8993-BA9477D0749D}"/>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37">
              <a:extLst>
                <a:ext uri="{FF2B5EF4-FFF2-40B4-BE49-F238E27FC236}">
                  <a16:creationId xmlns:a16="http://schemas.microsoft.com/office/drawing/2014/main" id="{837747D0-1DCD-9BB0-E7FB-F124BDDCD75F}"/>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37">
              <a:extLst>
                <a:ext uri="{FF2B5EF4-FFF2-40B4-BE49-F238E27FC236}">
                  <a16:creationId xmlns:a16="http://schemas.microsoft.com/office/drawing/2014/main" id="{83D43D1F-21AD-552C-0BE7-309BED02EB6B}"/>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37">
              <a:extLst>
                <a:ext uri="{FF2B5EF4-FFF2-40B4-BE49-F238E27FC236}">
                  <a16:creationId xmlns:a16="http://schemas.microsoft.com/office/drawing/2014/main" id="{367BC0B3-33B3-3FDD-812E-3CBFF3968FFA}"/>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37">
              <a:extLst>
                <a:ext uri="{FF2B5EF4-FFF2-40B4-BE49-F238E27FC236}">
                  <a16:creationId xmlns:a16="http://schemas.microsoft.com/office/drawing/2014/main" id="{459FC888-3DFD-9E81-3D50-9DEA863F3EED}"/>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37">
              <a:extLst>
                <a:ext uri="{FF2B5EF4-FFF2-40B4-BE49-F238E27FC236}">
                  <a16:creationId xmlns:a16="http://schemas.microsoft.com/office/drawing/2014/main" id="{3B1CC993-F318-BECE-90A3-7565425A98E7}"/>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37">
              <a:extLst>
                <a:ext uri="{FF2B5EF4-FFF2-40B4-BE49-F238E27FC236}">
                  <a16:creationId xmlns:a16="http://schemas.microsoft.com/office/drawing/2014/main" id="{36C59DF1-0E17-FB26-1CC6-923DD2A2DC29}"/>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37">
              <a:extLst>
                <a:ext uri="{FF2B5EF4-FFF2-40B4-BE49-F238E27FC236}">
                  <a16:creationId xmlns:a16="http://schemas.microsoft.com/office/drawing/2014/main" id="{7D5559E5-AA14-2537-DD16-DE4B085F0DC8}"/>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37">
              <a:extLst>
                <a:ext uri="{FF2B5EF4-FFF2-40B4-BE49-F238E27FC236}">
                  <a16:creationId xmlns:a16="http://schemas.microsoft.com/office/drawing/2014/main" id="{2027D661-FB0E-73A8-382D-DDC03784EECF}"/>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37">
              <a:extLst>
                <a:ext uri="{FF2B5EF4-FFF2-40B4-BE49-F238E27FC236}">
                  <a16:creationId xmlns:a16="http://schemas.microsoft.com/office/drawing/2014/main" id="{D32D8F8E-936C-0D6E-9B90-31E4D887846F}"/>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37">
              <a:extLst>
                <a:ext uri="{FF2B5EF4-FFF2-40B4-BE49-F238E27FC236}">
                  <a16:creationId xmlns:a16="http://schemas.microsoft.com/office/drawing/2014/main" id="{DBC0B438-474B-78CA-3F6F-58E8238CCB6A}"/>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37">
              <a:extLst>
                <a:ext uri="{FF2B5EF4-FFF2-40B4-BE49-F238E27FC236}">
                  <a16:creationId xmlns:a16="http://schemas.microsoft.com/office/drawing/2014/main" id="{C0058944-6A2B-017C-4B05-AFF6BA469957}"/>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37">
              <a:extLst>
                <a:ext uri="{FF2B5EF4-FFF2-40B4-BE49-F238E27FC236}">
                  <a16:creationId xmlns:a16="http://schemas.microsoft.com/office/drawing/2014/main" id="{BECC99C3-DAF6-F6E5-D23D-42BC214D0D48}"/>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37">
              <a:extLst>
                <a:ext uri="{FF2B5EF4-FFF2-40B4-BE49-F238E27FC236}">
                  <a16:creationId xmlns:a16="http://schemas.microsoft.com/office/drawing/2014/main" id="{5D536603-6812-1418-89CC-8D809C800CCA}"/>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37">
              <a:extLst>
                <a:ext uri="{FF2B5EF4-FFF2-40B4-BE49-F238E27FC236}">
                  <a16:creationId xmlns:a16="http://schemas.microsoft.com/office/drawing/2014/main" id="{6D4E5880-29B3-2A23-553B-CFA2586F6C0E}"/>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37">
              <a:extLst>
                <a:ext uri="{FF2B5EF4-FFF2-40B4-BE49-F238E27FC236}">
                  <a16:creationId xmlns:a16="http://schemas.microsoft.com/office/drawing/2014/main" id="{38BF6A0A-F354-8C66-51CE-4F02F477D6AF}"/>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37">
              <a:extLst>
                <a:ext uri="{FF2B5EF4-FFF2-40B4-BE49-F238E27FC236}">
                  <a16:creationId xmlns:a16="http://schemas.microsoft.com/office/drawing/2014/main" id="{7BFE5012-2FB1-3AB1-63EB-F681071C2EA4}"/>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37">
              <a:extLst>
                <a:ext uri="{FF2B5EF4-FFF2-40B4-BE49-F238E27FC236}">
                  <a16:creationId xmlns:a16="http://schemas.microsoft.com/office/drawing/2014/main" id="{090C8F51-E680-37A8-3D3B-7E1B0D0AA36F}"/>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37">
              <a:extLst>
                <a:ext uri="{FF2B5EF4-FFF2-40B4-BE49-F238E27FC236}">
                  <a16:creationId xmlns:a16="http://schemas.microsoft.com/office/drawing/2014/main" id="{555DA574-18CB-0EF6-E4DE-DBEAAE6E60DB}"/>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37">
              <a:extLst>
                <a:ext uri="{FF2B5EF4-FFF2-40B4-BE49-F238E27FC236}">
                  <a16:creationId xmlns:a16="http://schemas.microsoft.com/office/drawing/2014/main" id="{4C9BDE3D-6DB7-F3F6-6B51-AF6D9D85FF30}"/>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37">
              <a:extLst>
                <a:ext uri="{FF2B5EF4-FFF2-40B4-BE49-F238E27FC236}">
                  <a16:creationId xmlns:a16="http://schemas.microsoft.com/office/drawing/2014/main" id="{8DDE8F37-48D2-C027-AAB3-0E7DA8659AA5}"/>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37">
              <a:extLst>
                <a:ext uri="{FF2B5EF4-FFF2-40B4-BE49-F238E27FC236}">
                  <a16:creationId xmlns:a16="http://schemas.microsoft.com/office/drawing/2014/main" id="{D75965F8-1070-7295-2176-68485BA8CE5D}"/>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37">
              <a:extLst>
                <a:ext uri="{FF2B5EF4-FFF2-40B4-BE49-F238E27FC236}">
                  <a16:creationId xmlns:a16="http://schemas.microsoft.com/office/drawing/2014/main" id="{81D65A7D-2F07-44D4-B116-92CEE9EDE171}"/>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37">
              <a:extLst>
                <a:ext uri="{FF2B5EF4-FFF2-40B4-BE49-F238E27FC236}">
                  <a16:creationId xmlns:a16="http://schemas.microsoft.com/office/drawing/2014/main" id="{5F38A3BA-8B78-E080-E37A-2987D56221D7}"/>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37">
              <a:extLst>
                <a:ext uri="{FF2B5EF4-FFF2-40B4-BE49-F238E27FC236}">
                  <a16:creationId xmlns:a16="http://schemas.microsoft.com/office/drawing/2014/main" id="{BBCE48C6-7E55-0FCC-3920-0106B7FD6629}"/>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37">
              <a:extLst>
                <a:ext uri="{FF2B5EF4-FFF2-40B4-BE49-F238E27FC236}">
                  <a16:creationId xmlns:a16="http://schemas.microsoft.com/office/drawing/2014/main" id="{1D8B0EDF-9DD5-CE53-D31F-4FFA4A442E68}"/>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37">
              <a:extLst>
                <a:ext uri="{FF2B5EF4-FFF2-40B4-BE49-F238E27FC236}">
                  <a16:creationId xmlns:a16="http://schemas.microsoft.com/office/drawing/2014/main" id="{B0281181-7823-F942-DD4F-51B0B73D77E3}"/>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37">
              <a:extLst>
                <a:ext uri="{FF2B5EF4-FFF2-40B4-BE49-F238E27FC236}">
                  <a16:creationId xmlns:a16="http://schemas.microsoft.com/office/drawing/2014/main" id="{AD27EF62-374A-843C-6B30-26EE630F5174}"/>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37">
              <a:extLst>
                <a:ext uri="{FF2B5EF4-FFF2-40B4-BE49-F238E27FC236}">
                  <a16:creationId xmlns:a16="http://schemas.microsoft.com/office/drawing/2014/main" id="{A77558EB-BF13-C871-B114-009E7F8ECAE4}"/>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37">
              <a:extLst>
                <a:ext uri="{FF2B5EF4-FFF2-40B4-BE49-F238E27FC236}">
                  <a16:creationId xmlns:a16="http://schemas.microsoft.com/office/drawing/2014/main" id="{D7527859-9B25-A383-62B6-34F5C0CBA42C}"/>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37">
              <a:extLst>
                <a:ext uri="{FF2B5EF4-FFF2-40B4-BE49-F238E27FC236}">
                  <a16:creationId xmlns:a16="http://schemas.microsoft.com/office/drawing/2014/main" id="{CC04A939-0709-74C8-800B-D828E7B208D3}"/>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37">
              <a:extLst>
                <a:ext uri="{FF2B5EF4-FFF2-40B4-BE49-F238E27FC236}">
                  <a16:creationId xmlns:a16="http://schemas.microsoft.com/office/drawing/2014/main" id="{09E9D6B6-8AAB-E96B-921B-27D53B959AC9}"/>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37">
              <a:extLst>
                <a:ext uri="{FF2B5EF4-FFF2-40B4-BE49-F238E27FC236}">
                  <a16:creationId xmlns:a16="http://schemas.microsoft.com/office/drawing/2014/main" id="{C2E73A34-C940-6D03-7D84-B76DEFD09184}"/>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37">
              <a:extLst>
                <a:ext uri="{FF2B5EF4-FFF2-40B4-BE49-F238E27FC236}">
                  <a16:creationId xmlns:a16="http://schemas.microsoft.com/office/drawing/2014/main" id="{62DEF133-C765-BFBA-4C01-0370B0691B95}"/>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37">
              <a:extLst>
                <a:ext uri="{FF2B5EF4-FFF2-40B4-BE49-F238E27FC236}">
                  <a16:creationId xmlns:a16="http://schemas.microsoft.com/office/drawing/2014/main" id="{EDEBC13E-684D-A0EC-866B-979187D698E8}"/>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37">
              <a:extLst>
                <a:ext uri="{FF2B5EF4-FFF2-40B4-BE49-F238E27FC236}">
                  <a16:creationId xmlns:a16="http://schemas.microsoft.com/office/drawing/2014/main" id="{C31BAFE1-2A70-2CAF-4CCE-A32930970C0E}"/>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37">
              <a:extLst>
                <a:ext uri="{FF2B5EF4-FFF2-40B4-BE49-F238E27FC236}">
                  <a16:creationId xmlns:a16="http://schemas.microsoft.com/office/drawing/2014/main" id="{26673A2E-EEE0-D3D3-D544-0FB16F6563F9}"/>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37">
              <a:extLst>
                <a:ext uri="{FF2B5EF4-FFF2-40B4-BE49-F238E27FC236}">
                  <a16:creationId xmlns:a16="http://schemas.microsoft.com/office/drawing/2014/main" id="{91F0FA4D-41AB-5CE6-D4E1-E88902E84D92}"/>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37">
              <a:extLst>
                <a:ext uri="{FF2B5EF4-FFF2-40B4-BE49-F238E27FC236}">
                  <a16:creationId xmlns:a16="http://schemas.microsoft.com/office/drawing/2014/main" id="{182A3094-6A96-77E5-B465-8A9592068C58}"/>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37">
              <a:extLst>
                <a:ext uri="{FF2B5EF4-FFF2-40B4-BE49-F238E27FC236}">
                  <a16:creationId xmlns:a16="http://schemas.microsoft.com/office/drawing/2014/main" id="{C043F444-F290-AEA8-1095-6F5FC9F5F360}"/>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37">
              <a:extLst>
                <a:ext uri="{FF2B5EF4-FFF2-40B4-BE49-F238E27FC236}">
                  <a16:creationId xmlns:a16="http://schemas.microsoft.com/office/drawing/2014/main" id="{50770326-C0B8-EC8B-C5C1-D27468C30A7E}"/>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37">
              <a:extLst>
                <a:ext uri="{FF2B5EF4-FFF2-40B4-BE49-F238E27FC236}">
                  <a16:creationId xmlns:a16="http://schemas.microsoft.com/office/drawing/2014/main" id="{9F405910-6F44-F111-FA56-4CB8B03D2CC1}"/>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37">
              <a:extLst>
                <a:ext uri="{FF2B5EF4-FFF2-40B4-BE49-F238E27FC236}">
                  <a16:creationId xmlns:a16="http://schemas.microsoft.com/office/drawing/2014/main" id="{4FCCE070-B408-DB2D-D09D-3F4D07C5851E}"/>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37">
              <a:extLst>
                <a:ext uri="{FF2B5EF4-FFF2-40B4-BE49-F238E27FC236}">
                  <a16:creationId xmlns:a16="http://schemas.microsoft.com/office/drawing/2014/main" id="{5574DB40-81CF-29EB-9C30-3009D8E7C1D7}"/>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37">
              <a:extLst>
                <a:ext uri="{FF2B5EF4-FFF2-40B4-BE49-F238E27FC236}">
                  <a16:creationId xmlns:a16="http://schemas.microsoft.com/office/drawing/2014/main" id="{98224663-B3C1-A76B-8066-19DA9EC41709}"/>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37">
              <a:extLst>
                <a:ext uri="{FF2B5EF4-FFF2-40B4-BE49-F238E27FC236}">
                  <a16:creationId xmlns:a16="http://schemas.microsoft.com/office/drawing/2014/main" id="{F52BDAAD-13FE-270D-433D-DCA531B0E7D7}"/>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37">
              <a:extLst>
                <a:ext uri="{FF2B5EF4-FFF2-40B4-BE49-F238E27FC236}">
                  <a16:creationId xmlns:a16="http://schemas.microsoft.com/office/drawing/2014/main" id="{719D666E-49CD-87EE-224E-31003D5F5368}"/>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37">
              <a:extLst>
                <a:ext uri="{FF2B5EF4-FFF2-40B4-BE49-F238E27FC236}">
                  <a16:creationId xmlns:a16="http://schemas.microsoft.com/office/drawing/2014/main" id="{020CC5E7-6799-DEA6-246E-23AECB133563}"/>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37">
              <a:extLst>
                <a:ext uri="{FF2B5EF4-FFF2-40B4-BE49-F238E27FC236}">
                  <a16:creationId xmlns:a16="http://schemas.microsoft.com/office/drawing/2014/main" id="{4023F56C-00F0-5866-1170-865CEE1AF394}"/>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37">
              <a:extLst>
                <a:ext uri="{FF2B5EF4-FFF2-40B4-BE49-F238E27FC236}">
                  <a16:creationId xmlns:a16="http://schemas.microsoft.com/office/drawing/2014/main" id="{24D91CFC-3976-FF14-83BB-CE8FDAD3A470}"/>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37">
              <a:extLst>
                <a:ext uri="{FF2B5EF4-FFF2-40B4-BE49-F238E27FC236}">
                  <a16:creationId xmlns:a16="http://schemas.microsoft.com/office/drawing/2014/main" id="{EAE33A4A-639F-B840-851E-5997F1B59586}"/>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37">
              <a:extLst>
                <a:ext uri="{FF2B5EF4-FFF2-40B4-BE49-F238E27FC236}">
                  <a16:creationId xmlns:a16="http://schemas.microsoft.com/office/drawing/2014/main" id="{D8320E2D-6130-CBFF-4BEF-0540B6F2E58E}"/>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37">
              <a:extLst>
                <a:ext uri="{FF2B5EF4-FFF2-40B4-BE49-F238E27FC236}">
                  <a16:creationId xmlns:a16="http://schemas.microsoft.com/office/drawing/2014/main" id="{71715F9A-5C46-1D54-CAA5-43E4A2DFCB17}"/>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37">
              <a:extLst>
                <a:ext uri="{FF2B5EF4-FFF2-40B4-BE49-F238E27FC236}">
                  <a16:creationId xmlns:a16="http://schemas.microsoft.com/office/drawing/2014/main" id="{2DA27DF6-07C3-2423-2018-E1DD6AB7F7BA}"/>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37">
              <a:extLst>
                <a:ext uri="{FF2B5EF4-FFF2-40B4-BE49-F238E27FC236}">
                  <a16:creationId xmlns:a16="http://schemas.microsoft.com/office/drawing/2014/main" id="{799145D3-F01D-8422-26C1-CFCA499D76EA}"/>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37">
              <a:extLst>
                <a:ext uri="{FF2B5EF4-FFF2-40B4-BE49-F238E27FC236}">
                  <a16:creationId xmlns:a16="http://schemas.microsoft.com/office/drawing/2014/main" id="{C8023F95-E334-B175-62CE-42D5A080470C}"/>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37">
              <a:extLst>
                <a:ext uri="{FF2B5EF4-FFF2-40B4-BE49-F238E27FC236}">
                  <a16:creationId xmlns:a16="http://schemas.microsoft.com/office/drawing/2014/main" id="{AAE39BD2-7C54-9A73-542E-A5CB3338CB55}"/>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37">
              <a:extLst>
                <a:ext uri="{FF2B5EF4-FFF2-40B4-BE49-F238E27FC236}">
                  <a16:creationId xmlns:a16="http://schemas.microsoft.com/office/drawing/2014/main" id="{31B047DF-0CF7-356F-3BAC-08F8EC7FC405}"/>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37">
              <a:extLst>
                <a:ext uri="{FF2B5EF4-FFF2-40B4-BE49-F238E27FC236}">
                  <a16:creationId xmlns:a16="http://schemas.microsoft.com/office/drawing/2014/main" id="{A163C008-B0E4-CFC1-E101-8F9CBC77824C}"/>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37">
              <a:extLst>
                <a:ext uri="{FF2B5EF4-FFF2-40B4-BE49-F238E27FC236}">
                  <a16:creationId xmlns:a16="http://schemas.microsoft.com/office/drawing/2014/main" id="{F759A0E8-4D5D-7A08-2B2F-1CFC29E3F5DC}"/>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37">
              <a:extLst>
                <a:ext uri="{FF2B5EF4-FFF2-40B4-BE49-F238E27FC236}">
                  <a16:creationId xmlns:a16="http://schemas.microsoft.com/office/drawing/2014/main" id="{2494E4DB-19E7-64DA-BF97-C32914EDECA4}"/>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37">
              <a:extLst>
                <a:ext uri="{FF2B5EF4-FFF2-40B4-BE49-F238E27FC236}">
                  <a16:creationId xmlns:a16="http://schemas.microsoft.com/office/drawing/2014/main" id="{724DDB66-3D21-3D17-B178-972DB3DF845C}"/>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37">
              <a:extLst>
                <a:ext uri="{FF2B5EF4-FFF2-40B4-BE49-F238E27FC236}">
                  <a16:creationId xmlns:a16="http://schemas.microsoft.com/office/drawing/2014/main" id="{3CF845EF-554D-4D49-DD94-7FA1646AEF98}"/>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37">
              <a:extLst>
                <a:ext uri="{FF2B5EF4-FFF2-40B4-BE49-F238E27FC236}">
                  <a16:creationId xmlns:a16="http://schemas.microsoft.com/office/drawing/2014/main" id="{94579600-2D7F-962A-AD2E-F9C0A200BF37}"/>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37">
              <a:extLst>
                <a:ext uri="{FF2B5EF4-FFF2-40B4-BE49-F238E27FC236}">
                  <a16:creationId xmlns:a16="http://schemas.microsoft.com/office/drawing/2014/main" id="{927A7D73-568C-C7A5-2F26-41BF632BF25D}"/>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37">
              <a:extLst>
                <a:ext uri="{FF2B5EF4-FFF2-40B4-BE49-F238E27FC236}">
                  <a16:creationId xmlns:a16="http://schemas.microsoft.com/office/drawing/2014/main" id="{1C5B5200-4B1A-2A02-51E2-89F383161F46}"/>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37">
              <a:extLst>
                <a:ext uri="{FF2B5EF4-FFF2-40B4-BE49-F238E27FC236}">
                  <a16:creationId xmlns:a16="http://schemas.microsoft.com/office/drawing/2014/main" id="{B9D4FF28-FC1C-8C63-BFCA-CE3D054F3610}"/>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37">
              <a:extLst>
                <a:ext uri="{FF2B5EF4-FFF2-40B4-BE49-F238E27FC236}">
                  <a16:creationId xmlns:a16="http://schemas.microsoft.com/office/drawing/2014/main" id="{2CAD790C-7F05-47E4-6D79-E2F9455168AB}"/>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37">
              <a:extLst>
                <a:ext uri="{FF2B5EF4-FFF2-40B4-BE49-F238E27FC236}">
                  <a16:creationId xmlns:a16="http://schemas.microsoft.com/office/drawing/2014/main" id="{E9C4A922-6A0F-2CC4-B9FF-E3836E3451C0}"/>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37">
              <a:extLst>
                <a:ext uri="{FF2B5EF4-FFF2-40B4-BE49-F238E27FC236}">
                  <a16:creationId xmlns:a16="http://schemas.microsoft.com/office/drawing/2014/main" id="{811698FB-9AB8-A4E6-44A3-0B0CAAD63297}"/>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37">
              <a:extLst>
                <a:ext uri="{FF2B5EF4-FFF2-40B4-BE49-F238E27FC236}">
                  <a16:creationId xmlns:a16="http://schemas.microsoft.com/office/drawing/2014/main" id="{FF5C3666-6F9C-E3CF-9B82-668B3C3A7018}"/>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37">
              <a:extLst>
                <a:ext uri="{FF2B5EF4-FFF2-40B4-BE49-F238E27FC236}">
                  <a16:creationId xmlns:a16="http://schemas.microsoft.com/office/drawing/2014/main" id="{2577BED5-FEA5-7D53-666F-EA770F42D46D}"/>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37">
              <a:extLst>
                <a:ext uri="{FF2B5EF4-FFF2-40B4-BE49-F238E27FC236}">
                  <a16:creationId xmlns:a16="http://schemas.microsoft.com/office/drawing/2014/main" id="{327681A6-E6B7-3DE0-9DD2-E3FE98637584}"/>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37">
              <a:extLst>
                <a:ext uri="{FF2B5EF4-FFF2-40B4-BE49-F238E27FC236}">
                  <a16:creationId xmlns:a16="http://schemas.microsoft.com/office/drawing/2014/main" id="{3D0404FE-9DF5-9B4F-633D-2843F22C6435}"/>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37">
              <a:extLst>
                <a:ext uri="{FF2B5EF4-FFF2-40B4-BE49-F238E27FC236}">
                  <a16:creationId xmlns:a16="http://schemas.microsoft.com/office/drawing/2014/main" id="{C255560D-BF3A-3DC9-2232-BF42928C2A21}"/>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37">
              <a:extLst>
                <a:ext uri="{FF2B5EF4-FFF2-40B4-BE49-F238E27FC236}">
                  <a16:creationId xmlns:a16="http://schemas.microsoft.com/office/drawing/2014/main" id="{B83C7850-F515-EADF-321E-BA375C89A39A}"/>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37">
              <a:extLst>
                <a:ext uri="{FF2B5EF4-FFF2-40B4-BE49-F238E27FC236}">
                  <a16:creationId xmlns:a16="http://schemas.microsoft.com/office/drawing/2014/main" id="{71A1425F-496F-8625-94D8-E1C8AA7869D0}"/>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37">
              <a:extLst>
                <a:ext uri="{FF2B5EF4-FFF2-40B4-BE49-F238E27FC236}">
                  <a16:creationId xmlns:a16="http://schemas.microsoft.com/office/drawing/2014/main" id="{FE19F344-5F14-F737-92F6-993137AFFCAB}"/>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37">
              <a:extLst>
                <a:ext uri="{FF2B5EF4-FFF2-40B4-BE49-F238E27FC236}">
                  <a16:creationId xmlns:a16="http://schemas.microsoft.com/office/drawing/2014/main" id="{1F42C1B7-DA9C-C710-8571-043728764BA8}"/>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37">
              <a:extLst>
                <a:ext uri="{FF2B5EF4-FFF2-40B4-BE49-F238E27FC236}">
                  <a16:creationId xmlns:a16="http://schemas.microsoft.com/office/drawing/2014/main" id="{7B4CD7D7-58F3-59F3-885B-34001FF5C1CA}"/>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37">
              <a:extLst>
                <a:ext uri="{FF2B5EF4-FFF2-40B4-BE49-F238E27FC236}">
                  <a16:creationId xmlns:a16="http://schemas.microsoft.com/office/drawing/2014/main" id="{A1830635-5F3A-C2FA-C682-21C9262FCE7E}"/>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37">
              <a:extLst>
                <a:ext uri="{FF2B5EF4-FFF2-40B4-BE49-F238E27FC236}">
                  <a16:creationId xmlns:a16="http://schemas.microsoft.com/office/drawing/2014/main" id="{59BEDEDA-6CC4-6FD3-407F-3DEB8AEA3ABA}"/>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37">
              <a:extLst>
                <a:ext uri="{FF2B5EF4-FFF2-40B4-BE49-F238E27FC236}">
                  <a16:creationId xmlns:a16="http://schemas.microsoft.com/office/drawing/2014/main" id="{5031B8C5-44B4-E987-AD74-C3CD3A052226}"/>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37">
              <a:extLst>
                <a:ext uri="{FF2B5EF4-FFF2-40B4-BE49-F238E27FC236}">
                  <a16:creationId xmlns:a16="http://schemas.microsoft.com/office/drawing/2014/main" id="{986A47E8-B20D-BBE7-D3F9-B6CCB3A0FB25}"/>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37">
              <a:extLst>
                <a:ext uri="{FF2B5EF4-FFF2-40B4-BE49-F238E27FC236}">
                  <a16:creationId xmlns:a16="http://schemas.microsoft.com/office/drawing/2014/main" id="{750D3359-FE30-BFFB-15B7-7D6FC7CBBF22}"/>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37">
              <a:extLst>
                <a:ext uri="{FF2B5EF4-FFF2-40B4-BE49-F238E27FC236}">
                  <a16:creationId xmlns:a16="http://schemas.microsoft.com/office/drawing/2014/main" id="{8BAC1E76-151A-AE2F-7C1D-40B89C7E465A}"/>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37">
              <a:extLst>
                <a:ext uri="{FF2B5EF4-FFF2-40B4-BE49-F238E27FC236}">
                  <a16:creationId xmlns:a16="http://schemas.microsoft.com/office/drawing/2014/main" id="{C9F34773-F41F-5B19-45A3-50828B270B09}"/>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37">
              <a:extLst>
                <a:ext uri="{FF2B5EF4-FFF2-40B4-BE49-F238E27FC236}">
                  <a16:creationId xmlns:a16="http://schemas.microsoft.com/office/drawing/2014/main" id="{E792E815-F827-AAE5-2D44-B81FCDEA650B}"/>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37">
              <a:extLst>
                <a:ext uri="{FF2B5EF4-FFF2-40B4-BE49-F238E27FC236}">
                  <a16:creationId xmlns:a16="http://schemas.microsoft.com/office/drawing/2014/main" id="{F72C555E-B687-91B6-370B-CEBCE8451BC7}"/>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37">
              <a:extLst>
                <a:ext uri="{FF2B5EF4-FFF2-40B4-BE49-F238E27FC236}">
                  <a16:creationId xmlns:a16="http://schemas.microsoft.com/office/drawing/2014/main" id="{D44FF130-CEBE-2A2C-E097-D15310D3AB8F}"/>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37">
              <a:extLst>
                <a:ext uri="{FF2B5EF4-FFF2-40B4-BE49-F238E27FC236}">
                  <a16:creationId xmlns:a16="http://schemas.microsoft.com/office/drawing/2014/main" id="{6567AA72-E369-A6D7-5E4D-C1EC6C3D67FD}"/>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37">
              <a:extLst>
                <a:ext uri="{FF2B5EF4-FFF2-40B4-BE49-F238E27FC236}">
                  <a16:creationId xmlns:a16="http://schemas.microsoft.com/office/drawing/2014/main" id="{BB969ADE-173E-CB46-AB90-2BB82095444F}"/>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37">
              <a:extLst>
                <a:ext uri="{FF2B5EF4-FFF2-40B4-BE49-F238E27FC236}">
                  <a16:creationId xmlns:a16="http://schemas.microsoft.com/office/drawing/2014/main" id="{D5094948-B6E0-EFF5-20F0-8E49BD254D44}"/>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37">
              <a:extLst>
                <a:ext uri="{FF2B5EF4-FFF2-40B4-BE49-F238E27FC236}">
                  <a16:creationId xmlns:a16="http://schemas.microsoft.com/office/drawing/2014/main" id="{9EE7FFAF-0B0B-8F48-40F6-D033C10AA1CA}"/>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37">
              <a:extLst>
                <a:ext uri="{FF2B5EF4-FFF2-40B4-BE49-F238E27FC236}">
                  <a16:creationId xmlns:a16="http://schemas.microsoft.com/office/drawing/2014/main" id="{F50E2836-6A19-3E44-8214-D6F0D7297209}"/>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37">
              <a:extLst>
                <a:ext uri="{FF2B5EF4-FFF2-40B4-BE49-F238E27FC236}">
                  <a16:creationId xmlns:a16="http://schemas.microsoft.com/office/drawing/2014/main" id="{44963F82-9DD9-CE0B-C3D7-7BA96368600E}"/>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37">
              <a:extLst>
                <a:ext uri="{FF2B5EF4-FFF2-40B4-BE49-F238E27FC236}">
                  <a16:creationId xmlns:a16="http://schemas.microsoft.com/office/drawing/2014/main" id="{58AEA186-BC49-972D-D94F-559A2C963D0E}"/>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37">
              <a:extLst>
                <a:ext uri="{FF2B5EF4-FFF2-40B4-BE49-F238E27FC236}">
                  <a16:creationId xmlns:a16="http://schemas.microsoft.com/office/drawing/2014/main" id="{56268308-BCFD-6783-5E8F-BFA3C99035A7}"/>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37">
              <a:extLst>
                <a:ext uri="{FF2B5EF4-FFF2-40B4-BE49-F238E27FC236}">
                  <a16:creationId xmlns:a16="http://schemas.microsoft.com/office/drawing/2014/main" id="{CB27B5D6-3C36-1738-659C-9776E3E17F10}"/>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37">
              <a:extLst>
                <a:ext uri="{FF2B5EF4-FFF2-40B4-BE49-F238E27FC236}">
                  <a16:creationId xmlns:a16="http://schemas.microsoft.com/office/drawing/2014/main" id="{E347E955-851A-644C-2F09-32420F2E0BAF}"/>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37">
              <a:extLst>
                <a:ext uri="{FF2B5EF4-FFF2-40B4-BE49-F238E27FC236}">
                  <a16:creationId xmlns:a16="http://schemas.microsoft.com/office/drawing/2014/main" id="{120F115E-8304-F602-B8B5-FCC71D8212B7}"/>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37">
              <a:extLst>
                <a:ext uri="{FF2B5EF4-FFF2-40B4-BE49-F238E27FC236}">
                  <a16:creationId xmlns:a16="http://schemas.microsoft.com/office/drawing/2014/main" id="{63F17B7C-01B7-0A2E-7CE9-B5CD479E9C88}"/>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37">
              <a:extLst>
                <a:ext uri="{FF2B5EF4-FFF2-40B4-BE49-F238E27FC236}">
                  <a16:creationId xmlns:a16="http://schemas.microsoft.com/office/drawing/2014/main" id="{F7085E22-8C97-B7F3-2BA1-C7884FF33DCD}"/>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37">
              <a:extLst>
                <a:ext uri="{FF2B5EF4-FFF2-40B4-BE49-F238E27FC236}">
                  <a16:creationId xmlns:a16="http://schemas.microsoft.com/office/drawing/2014/main" id="{80C599A1-8443-0D2B-436C-8C8452E7D80B}"/>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37">
              <a:extLst>
                <a:ext uri="{FF2B5EF4-FFF2-40B4-BE49-F238E27FC236}">
                  <a16:creationId xmlns:a16="http://schemas.microsoft.com/office/drawing/2014/main" id="{BE8FF05E-7C5A-2449-ECFB-EAC680034968}"/>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37">
              <a:extLst>
                <a:ext uri="{FF2B5EF4-FFF2-40B4-BE49-F238E27FC236}">
                  <a16:creationId xmlns:a16="http://schemas.microsoft.com/office/drawing/2014/main" id="{F53614B7-73B4-FB80-3B17-D52E3BB07A52}"/>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37">
              <a:extLst>
                <a:ext uri="{FF2B5EF4-FFF2-40B4-BE49-F238E27FC236}">
                  <a16:creationId xmlns:a16="http://schemas.microsoft.com/office/drawing/2014/main" id="{F63F2D2C-A4FC-7607-AD18-2E201DD43ACA}"/>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37">
              <a:extLst>
                <a:ext uri="{FF2B5EF4-FFF2-40B4-BE49-F238E27FC236}">
                  <a16:creationId xmlns:a16="http://schemas.microsoft.com/office/drawing/2014/main" id="{7D660692-D38A-5DED-A60B-B63060CA34AD}"/>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37">
              <a:extLst>
                <a:ext uri="{FF2B5EF4-FFF2-40B4-BE49-F238E27FC236}">
                  <a16:creationId xmlns:a16="http://schemas.microsoft.com/office/drawing/2014/main" id="{412F172F-FE8B-B9A4-C538-6686C5B46FCB}"/>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37">
              <a:extLst>
                <a:ext uri="{FF2B5EF4-FFF2-40B4-BE49-F238E27FC236}">
                  <a16:creationId xmlns:a16="http://schemas.microsoft.com/office/drawing/2014/main" id="{ABEF7795-9EB7-68C8-545B-54A6D2FE0838}"/>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37">
              <a:extLst>
                <a:ext uri="{FF2B5EF4-FFF2-40B4-BE49-F238E27FC236}">
                  <a16:creationId xmlns:a16="http://schemas.microsoft.com/office/drawing/2014/main" id="{C55946AE-5B95-BB2B-B4B2-C50BBCD386AF}"/>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37">
              <a:extLst>
                <a:ext uri="{FF2B5EF4-FFF2-40B4-BE49-F238E27FC236}">
                  <a16:creationId xmlns:a16="http://schemas.microsoft.com/office/drawing/2014/main" id="{DABC013A-495E-3FBD-F85E-6FBA62788DDC}"/>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37">
              <a:extLst>
                <a:ext uri="{FF2B5EF4-FFF2-40B4-BE49-F238E27FC236}">
                  <a16:creationId xmlns:a16="http://schemas.microsoft.com/office/drawing/2014/main" id="{E753BD0E-1EAC-09EB-6C39-BE4F645F3F72}"/>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37">
              <a:extLst>
                <a:ext uri="{FF2B5EF4-FFF2-40B4-BE49-F238E27FC236}">
                  <a16:creationId xmlns:a16="http://schemas.microsoft.com/office/drawing/2014/main" id="{DFE8EE36-AA8E-5433-DDB9-F0BFBA549324}"/>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37">
              <a:extLst>
                <a:ext uri="{FF2B5EF4-FFF2-40B4-BE49-F238E27FC236}">
                  <a16:creationId xmlns:a16="http://schemas.microsoft.com/office/drawing/2014/main" id="{EDDC4114-5AB6-DF6E-BEBD-DEA91EBA0E6C}"/>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37">
              <a:extLst>
                <a:ext uri="{FF2B5EF4-FFF2-40B4-BE49-F238E27FC236}">
                  <a16:creationId xmlns:a16="http://schemas.microsoft.com/office/drawing/2014/main" id="{041F772E-7123-C971-5EE8-6A8BC22BC368}"/>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37">
              <a:extLst>
                <a:ext uri="{FF2B5EF4-FFF2-40B4-BE49-F238E27FC236}">
                  <a16:creationId xmlns:a16="http://schemas.microsoft.com/office/drawing/2014/main" id="{28036BBE-3A27-0428-1529-80B678AB5EF7}"/>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37">
              <a:extLst>
                <a:ext uri="{FF2B5EF4-FFF2-40B4-BE49-F238E27FC236}">
                  <a16:creationId xmlns:a16="http://schemas.microsoft.com/office/drawing/2014/main" id="{295493D6-AB19-881D-12C8-C9BBB32AD835}"/>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37">
              <a:extLst>
                <a:ext uri="{FF2B5EF4-FFF2-40B4-BE49-F238E27FC236}">
                  <a16:creationId xmlns:a16="http://schemas.microsoft.com/office/drawing/2014/main" id="{CFC2E0D9-A60E-6089-49A5-919B73893A4B}"/>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37">
              <a:extLst>
                <a:ext uri="{FF2B5EF4-FFF2-40B4-BE49-F238E27FC236}">
                  <a16:creationId xmlns:a16="http://schemas.microsoft.com/office/drawing/2014/main" id="{216FC0F4-60C1-B0FF-0237-1FD93719DA3D}"/>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37">
              <a:extLst>
                <a:ext uri="{FF2B5EF4-FFF2-40B4-BE49-F238E27FC236}">
                  <a16:creationId xmlns:a16="http://schemas.microsoft.com/office/drawing/2014/main" id="{11B0570B-7B2B-93BA-C695-38110E365948}"/>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37">
              <a:extLst>
                <a:ext uri="{FF2B5EF4-FFF2-40B4-BE49-F238E27FC236}">
                  <a16:creationId xmlns:a16="http://schemas.microsoft.com/office/drawing/2014/main" id="{459946F9-9247-066F-E026-AFC8D123BB9D}"/>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37">
              <a:extLst>
                <a:ext uri="{FF2B5EF4-FFF2-40B4-BE49-F238E27FC236}">
                  <a16:creationId xmlns:a16="http://schemas.microsoft.com/office/drawing/2014/main" id="{3B8E25BA-5375-BF95-0A49-496D797510BE}"/>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37">
              <a:extLst>
                <a:ext uri="{FF2B5EF4-FFF2-40B4-BE49-F238E27FC236}">
                  <a16:creationId xmlns:a16="http://schemas.microsoft.com/office/drawing/2014/main" id="{ED218A3D-8F00-A4BB-11E2-77262D76E780}"/>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37">
              <a:extLst>
                <a:ext uri="{FF2B5EF4-FFF2-40B4-BE49-F238E27FC236}">
                  <a16:creationId xmlns:a16="http://schemas.microsoft.com/office/drawing/2014/main" id="{E3E954B0-3CB1-B7CF-E2E1-2CAABA85FB02}"/>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37">
              <a:extLst>
                <a:ext uri="{FF2B5EF4-FFF2-40B4-BE49-F238E27FC236}">
                  <a16:creationId xmlns:a16="http://schemas.microsoft.com/office/drawing/2014/main" id="{97BFD7A6-BEFC-BDBF-4352-77BC8DF42C10}"/>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37">
              <a:extLst>
                <a:ext uri="{FF2B5EF4-FFF2-40B4-BE49-F238E27FC236}">
                  <a16:creationId xmlns:a16="http://schemas.microsoft.com/office/drawing/2014/main" id="{6AA714B4-7A50-CDB8-BC02-371AE6FCAE4C}"/>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37">
              <a:extLst>
                <a:ext uri="{FF2B5EF4-FFF2-40B4-BE49-F238E27FC236}">
                  <a16:creationId xmlns:a16="http://schemas.microsoft.com/office/drawing/2014/main" id="{EB74B22C-32DF-9038-08F8-9887511A0816}"/>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37">
              <a:extLst>
                <a:ext uri="{FF2B5EF4-FFF2-40B4-BE49-F238E27FC236}">
                  <a16:creationId xmlns:a16="http://schemas.microsoft.com/office/drawing/2014/main" id="{7549E018-A297-9B13-F911-0E6B576E2E92}"/>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组合 5">
            <a:extLst>
              <a:ext uri="{FF2B5EF4-FFF2-40B4-BE49-F238E27FC236}">
                <a16:creationId xmlns:a16="http://schemas.microsoft.com/office/drawing/2014/main" id="{001D526D-E824-9D36-637E-52BD97B9554C}"/>
              </a:ext>
            </a:extLst>
          </p:cNvPr>
          <p:cNvGrpSpPr/>
          <p:nvPr/>
        </p:nvGrpSpPr>
        <p:grpSpPr>
          <a:xfrm>
            <a:off x="5928360" y="698844"/>
            <a:ext cx="1564640" cy="4358296"/>
            <a:chOff x="6446518" y="2021840"/>
            <a:chExt cx="985522" cy="2942388"/>
          </a:xfrm>
        </p:grpSpPr>
        <p:pic>
          <p:nvPicPr>
            <p:cNvPr id="4" name="图片 3">
              <a:extLst>
                <a:ext uri="{FF2B5EF4-FFF2-40B4-BE49-F238E27FC236}">
                  <a16:creationId xmlns:a16="http://schemas.microsoft.com/office/drawing/2014/main" id="{2E2AC45E-8E81-A547-0A41-06ABDFD4C810}"/>
                </a:ext>
              </a:extLst>
            </p:cNvPr>
            <p:cNvPicPr>
              <a:picLocks noChangeAspect="1"/>
            </p:cNvPicPr>
            <p:nvPr/>
          </p:nvPicPr>
          <p:blipFill>
            <a:blip r:embed="rId3"/>
            <a:srcRect l="88221" t="5108" r="8300" b="62405"/>
            <a:stretch>
              <a:fillRect/>
            </a:stretch>
          </p:blipFill>
          <p:spPr>
            <a:xfrm>
              <a:off x="6939279" y="2021840"/>
              <a:ext cx="492761" cy="2942388"/>
            </a:xfrm>
            <a:prstGeom prst="rect">
              <a:avLst/>
            </a:prstGeom>
          </p:spPr>
        </p:pic>
        <p:pic>
          <p:nvPicPr>
            <p:cNvPr id="5" name="图片 4">
              <a:extLst>
                <a:ext uri="{FF2B5EF4-FFF2-40B4-BE49-F238E27FC236}">
                  <a16:creationId xmlns:a16="http://schemas.microsoft.com/office/drawing/2014/main" id="{676BC1B9-0F22-0029-88E9-2D692200A053}"/>
                </a:ext>
              </a:extLst>
            </p:cNvPr>
            <p:cNvPicPr>
              <a:picLocks noChangeAspect="1"/>
            </p:cNvPicPr>
            <p:nvPr/>
          </p:nvPicPr>
          <p:blipFill>
            <a:blip r:embed="rId3"/>
            <a:srcRect l="73874" t="5108" r="22647" b="62405"/>
            <a:stretch>
              <a:fillRect/>
            </a:stretch>
          </p:blipFill>
          <p:spPr>
            <a:xfrm>
              <a:off x="6446518" y="2021840"/>
              <a:ext cx="492761" cy="2942388"/>
            </a:xfrm>
            <a:prstGeom prst="rect">
              <a:avLst/>
            </a:prstGeom>
          </p:spPr>
        </p:pic>
      </p:grpSp>
    </p:spTree>
    <p:extLst>
      <p:ext uri="{BB962C8B-B14F-4D97-AF65-F5344CB8AC3E}">
        <p14:creationId xmlns:p14="http://schemas.microsoft.com/office/powerpoint/2010/main" val="902347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29"/>
        <p:cNvGrpSpPr/>
        <p:nvPr/>
      </p:nvGrpSpPr>
      <p:grpSpPr>
        <a:xfrm>
          <a:off x="0" y="0"/>
          <a:ext cx="0" cy="0"/>
          <a:chOff x="0" y="0"/>
          <a:chExt cx="0" cy="0"/>
        </a:xfrm>
      </p:grpSpPr>
      <p:pic>
        <p:nvPicPr>
          <p:cNvPr id="8" name="图片 7">
            <a:extLst>
              <a:ext uri="{FF2B5EF4-FFF2-40B4-BE49-F238E27FC236}">
                <a16:creationId xmlns:a16="http://schemas.microsoft.com/office/drawing/2014/main" id="{D873DA11-F78C-B534-E66F-33AAF3B1686C}"/>
              </a:ext>
            </a:extLst>
          </p:cNvPr>
          <p:cNvPicPr>
            <a:picLocks noChangeAspect="1"/>
          </p:cNvPicPr>
          <p:nvPr/>
        </p:nvPicPr>
        <p:blipFill>
          <a:blip r:embed="rId3"/>
          <a:srcRect/>
          <a:stretch/>
        </p:blipFill>
        <p:spPr>
          <a:xfrm>
            <a:off x="1690788" y="890163"/>
            <a:ext cx="6365834" cy="4253337"/>
          </a:xfrm>
          <a:prstGeom prst="rect">
            <a:avLst/>
          </a:prstGeom>
        </p:spPr>
      </p:pic>
      <p:sp>
        <p:nvSpPr>
          <p:cNvPr id="10" name="标题 9">
            <a:extLst>
              <a:ext uri="{FF2B5EF4-FFF2-40B4-BE49-F238E27FC236}">
                <a16:creationId xmlns:a16="http://schemas.microsoft.com/office/drawing/2014/main" id="{95AC9FC2-3D69-E1AC-4617-210A17218178}"/>
              </a:ext>
            </a:extLst>
          </p:cNvPr>
          <p:cNvSpPr>
            <a:spLocks noGrp="1"/>
          </p:cNvSpPr>
          <p:nvPr>
            <p:ph type="title"/>
          </p:nvPr>
        </p:nvSpPr>
        <p:spPr>
          <a:xfrm>
            <a:off x="1012759" y="-230143"/>
            <a:ext cx="8978521" cy="1511372"/>
          </a:xfrm>
        </p:spPr>
        <p:txBody>
          <a:bodyPr/>
          <a:lstStyle/>
          <a:p>
            <a:r>
              <a:rPr lang="en-US" altLang="zh-CN" sz="2400" dirty="0"/>
              <a:t>			</a:t>
            </a:r>
            <a:r>
              <a:rPr lang="zh-CN" altLang="en-US" sz="2400" dirty="0"/>
              <a:t>认知档案库系统</a:t>
            </a:r>
            <a:br>
              <a:rPr lang="en-US" altLang="zh-CN" sz="2400" dirty="0"/>
            </a:br>
            <a:r>
              <a:rPr lang="zh-CN" altLang="en-US" sz="2400" dirty="0"/>
              <a:t> </a:t>
            </a:r>
            <a:r>
              <a:rPr lang="en-US" altLang="zh-CN" sz="2400" dirty="0"/>
              <a:t>(Cognitive Archive Loom - CAL </a:t>
            </a:r>
            <a:r>
              <a:rPr lang="en-US" altLang="zh-CN" sz="2400" dirty="0" err="1"/>
              <a:t>System,CALs</a:t>
            </a:r>
            <a:r>
              <a:rPr lang="en-US" altLang="zh-CN" sz="2400" dirty="0"/>
              <a:t>)​</a:t>
            </a:r>
            <a:br>
              <a:rPr lang="en-US" altLang="zh-CN" sz="2400" dirty="0"/>
            </a:br>
            <a:endParaRPr lang="zh-CN" altLang="en-US" sz="2400" dirty="0"/>
          </a:p>
        </p:txBody>
      </p:sp>
      <p:grpSp>
        <p:nvGrpSpPr>
          <p:cNvPr id="12732" name="Google Shape;12732;p41"/>
          <p:cNvGrpSpPr/>
          <p:nvPr/>
        </p:nvGrpSpPr>
        <p:grpSpPr>
          <a:xfrm>
            <a:off x="2434372" y="3270970"/>
            <a:ext cx="252000" cy="252000"/>
            <a:chOff x="2717240" y="3752573"/>
            <a:chExt cx="533175" cy="533174"/>
          </a:xfrm>
        </p:grpSpPr>
        <p:sp>
          <p:nvSpPr>
            <p:cNvPr id="12733" name="Google Shape;12733;p41"/>
            <p:cNvSpPr/>
            <p:nvPr/>
          </p:nvSpPr>
          <p:spPr>
            <a:xfrm>
              <a:off x="2717240" y="3752573"/>
              <a:ext cx="533175" cy="533174"/>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4" name="Google Shape;12734;p41"/>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41"/>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41"/>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41"/>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41"/>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41"/>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41"/>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41"/>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41"/>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41"/>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41"/>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41"/>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41"/>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41"/>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41"/>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41"/>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41"/>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41"/>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41"/>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41"/>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41"/>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41"/>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41"/>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41"/>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41"/>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41"/>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41"/>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41"/>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41"/>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41"/>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41"/>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41"/>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41"/>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41"/>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41"/>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41"/>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41"/>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41"/>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41"/>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41"/>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41"/>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41"/>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41"/>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41"/>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41"/>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41"/>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41"/>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41"/>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41"/>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41"/>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41"/>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41"/>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41"/>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41"/>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41"/>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41"/>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41"/>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41"/>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41"/>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41"/>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41"/>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41"/>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41"/>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41"/>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41"/>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41"/>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41"/>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56">
          <a:extLst>
            <a:ext uri="{FF2B5EF4-FFF2-40B4-BE49-F238E27FC236}">
              <a16:creationId xmlns:a16="http://schemas.microsoft.com/office/drawing/2014/main" id="{18E4D699-9B76-3E01-6E72-D359C79DB7B1}"/>
            </a:ext>
          </a:extLst>
        </p:cNvPr>
        <p:cNvGrpSpPr/>
        <p:nvPr/>
      </p:nvGrpSpPr>
      <p:grpSpPr>
        <a:xfrm>
          <a:off x="0" y="0"/>
          <a:ext cx="0" cy="0"/>
          <a:chOff x="0" y="0"/>
          <a:chExt cx="0" cy="0"/>
        </a:xfrm>
      </p:grpSpPr>
      <p:grpSp>
        <p:nvGrpSpPr>
          <p:cNvPr id="499" name="组合 498">
            <a:extLst>
              <a:ext uri="{FF2B5EF4-FFF2-40B4-BE49-F238E27FC236}">
                <a16:creationId xmlns:a16="http://schemas.microsoft.com/office/drawing/2014/main" id="{59CCFEEE-A766-4109-0053-A432B44B2F6F}"/>
              </a:ext>
            </a:extLst>
          </p:cNvPr>
          <p:cNvGrpSpPr/>
          <p:nvPr/>
        </p:nvGrpSpPr>
        <p:grpSpPr>
          <a:xfrm>
            <a:off x="1388327" y="1131849"/>
            <a:ext cx="6341904" cy="2598234"/>
            <a:chOff x="1388327" y="1131849"/>
            <a:chExt cx="6341904" cy="2598234"/>
          </a:xfrm>
        </p:grpSpPr>
        <p:cxnSp>
          <p:nvCxnSpPr>
            <p:cNvPr id="495" name="直接连接符 494">
              <a:extLst>
                <a:ext uri="{FF2B5EF4-FFF2-40B4-BE49-F238E27FC236}">
                  <a16:creationId xmlns:a16="http://schemas.microsoft.com/office/drawing/2014/main" id="{D91EDDBB-EB5A-886C-CA2F-EE6C040DB056}"/>
                </a:ext>
              </a:extLst>
            </p:cNvPr>
            <p:cNvCxnSpPr>
              <a:cxnSpLocks/>
            </p:cNvCxnSpPr>
            <p:nvPr/>
          </p:nvCxnSpPr>
          <p:spPr>
            <a:xfrm flipH="1" flipV="1">
              <a:off x="6227956" y="1131849"/>
              <a:ext cx="1502275" cy="2598234"/>
            </a:xfrm>
            <a:prstGeom prst="line">
              <a:avLst/>
            </a:prstGeom>
            <a:ln>
              <a:solidFill>
                <a:schemeClr val="dk1">
                  <a:shade val="95000"/>
                  <a:satMod val="105000"/>
                  <a:alpha val="23000"/>
                </a:schemeClr>
              </a:solidFill>
            </a:ln>
          </p:spPr>
          <p:style>
            <a:lnRef idx="1">
              <a:schemeClr val="dk1"/>
            </a:lnRef>
            <a:fillRef idx="0">
              <a:schemeClr val="dk1"/>
            </a:fillRef>
            <a:effectRef idx="0">
              <a:schemeClr val="dk1"/>
            </a:effectRef>
            <a:fontRef idx="minor">
              <a:schemeClr val="tx1"/>
            </a:fontRef>
          </p:style>
        </p:cxnSp>
        <p:cxnSp>
          <p:nvCxnSpPr>
            <p:cNvPr id="492" name="直接连接符 491">
              <a:extLst>
                <a:ext uri="{FF2B5EF4-FFF2-40B4-BE49-F238E27FC236}">
                  <a16:creationId xmlns:a16="http://schemas.microsoft.com/office/drawing/2014/main" id="{13C3B7F3-F387-8F0D-AAA6-9C78509C424B}"/>
                </a:ext>
              </a:extLst>
            </p:cNvPr>
            <p:cNvCxnSpPr>
              <a:cxnSpLocks/>
            </p:cNvCxnSpPr>
            <p:nvPr/>
          </p:nvCxnSpPr>
          <p:spPr>
            <a:xfrm flipV="1">
              <a:off x="4572000" y="1131849"/>
              <a:ext cx="1655956" cy="2598234"/>
            </a:xfrm>
            <a:prstGeom prst="line">
              <a:avLst/>
            </a:prstGeom>
            <a:ln>
              <a:solidFill>
                <a:schemeClr val="dk1">
                  <a:shade val="95000"/>
                  <a:satMod val="105000"/>
                  <a:alpha val="23000"/>
                </a:schemeClr>
              </a:solidFill>
            </a:ln>
          </p:spPr>
          <p:style>
            <a:lnRef idx="1">
              <a:schemeClr val="dk1"/>
            </a:lnRef>
            <a:fillRef idx="0">
              <a:schemeClr val="dk1"/>
            </a:fillRef>
            <a:effectRef idx="0">
              <a:schemeClr val="dk1"/>
            </a:effectRef>
            <a:fontRef idx="minor">
              <a:schemeClr val="tx1"/>
            </a:fontRef>
          </p:style>
        </p:cxnSp>
        <p:cxnSp>
          <p:nvCxnSpPr>
            <p:cNvPr id="489" name="直接连接符 488">
              <a:extLst>
                <a:ext uri="{FF2B5EF4-FFF2-40B4-BE49-F238E27FC236}">
                  <a16:creationId xmlns:a16="http://schemas.microsoft.com/office/drawing/2014/main" id="{F1807BAB-AFF4-61E1-328C-D73F4E671C8F}"/>
                </a:ext>
              </a:extLst>
            </p:cNvPr>
            <p:cNvCxnSpPr>
              <a:cxnSpLocks/>
            </p:cNvCxnSpPr>
            <p:nvPr/>
          </p:nvCxnSpPr>
          <p:spPr>
            <a:xfrm flipH="1" flipV="1">
              <a:off x="2815683" y="1131849"/>
              <a:ext cx="1756317" cy="2598234"/>
            </a:xfrm>
            <a:prstGeom prst="line">
              <a:avLst/>
            </a:prstGeom>
            <a:ln>
              <a:solidFill>
                <a:schemeClr val="dk1">
                  <a:shade val="95000"/>
                  <a:satMod val="105000"/>
                  <a:alpha val="23000"/>
                </a:schemeClr>
              </a:solidFill>
            </a:ln>
          </p:spPr>
          <p:style>
            <a:lnRef idx="1">
              <a:schemeClr val="dk1"/>
            </a:lnRef>
            <a:fillRef idx="0">
              <a:schemeClr val="dk1"/>
            </a:fillRef>
            <a:effectRef idx="0">
              <a:schemeClr val="dk1"/>
            </a:effectRef>
            <a:fontRef idx="minor">
              <a:schemeClr val="tx1"/>
            </a:fontRef>
          </p:style>
        </p:cxnSp>
        <p:cxnSp>
          <p:nvCxnSpPr>
            <p:cNvPr id="486" name="直接连接符 485">
              <a:extLst>
                <a:ext uri="{FF2B5EF4-FFF2-40B4-BE49-F238E27FC236}">
                  <a16:creationId xmlns:a16="http://schemas.microsoft.com/office/drawing/2014/main" id="{B4D0A784-D605-DB89-CE4B-E795809756BB}"/>
                </a:ext>
              </a:extLst>
            </p:cNvPr>
            <p:cNvCxnSpPr>
              <a:cxnSpLocks/>
            </p:cNvCxnSpPr>
            <p:nvPr/>
          </p:nvCxnSpPr>
          <p:spPr>
            <a:xfrm flipV="1">
              <a:off x="1388327" y="1131849"/>
              <a:ext cx="1427356" cy="2458844"/>
            </a:xfrm>
            <a:prstGeom prst="line">
              <a:avLst/>
            </a:prstGeom>
            <a:ln>
              <a:solidFill>
                <a:schemeClr val="dk1">
                  <a:shade val="95000"/>
                  <a:satMod val="105000"/>
                  <a:alpha val="23000"/>
                </a:schemeClr>
              </a:solidFill>
            </a:ln>
          </p:spPr>
          <p:style>
            <a:lnRef idx="1">
              <a:schemeClr val="dk1"/>
            </a:lnRef>
            <a:fillRef idx="0">
              <a:schemeClr val="dk1"/>
            </a:fillRef>
            <a:effectRef idx="0">
              <a:schemeClr val="dk1"/>
            </a:effectRef>
            <a:fontRef idx="minor">
              <a:schemeClr val="tx1"/>
            </a:fontRef>
          </p:style>
        </p:cxnSp>
      </p:grpSp>
      <p:sp>
        <p:nvSpPr>
          <p:cNvPr id="2" name="Google Shape;11002;p35">
            <a:extLst>
              <a:ext uri="{FF2B5EF4-FFF2-40B4-BE49-F238E27FC236}">
                <a16:creationId xmlns:a16="http://schemas.microsoft.com/office/drawing/2014/main" id="{421337FC-EF29-F436-F0A7-624A3D350663}"/>
              </a:ext>
            </a:extLst>
          </p:cNvPr>
          <p:cNvSpPr txBox="1">
            <a:spLocks noGrp="1"/>
          </p:cNvSpPr>
          <p:nvPr>
            <p:ph type="title"/>
          </p:nvPr>
        </p:nvSpPr>
        <p:spPr>
          <a:xfrm>
            <a:off x="3176889" y="1936944"/>
            <a:ext cx="4365900" cy="1737600"/>
          </a:xfrm>
          <a:prstGeom prst="rect">
            <a:avLst/>
          </a:prstGeom>
        </p:spPr>
        <p:txBody>
          <a:bodyPr spcFirstLastPara="1" wrap="square" lIns="91425" tIns="91425" rIns="91425" bIns="91425" anchor="ctr" anchorCtr="0">
            <a:noAutofit/>
          </a:bodyPr>
          <a:lstStyle/>
          <a:p>
            <a:r>
              <a:rPr lang="zh-CN" altLang="en-US" sz="5400" dirty="0"/>
              <a:t>其他注意事项</a:t>
            </a:r>
            <a:br>
              <a:rPr lang="zh-CN" altLang="en-US" dirty="0"/>
            </a:br>
            <a:endParaRPr dirty="0"/>
          </a:p>
        </p:txBody>
      </p:sp>
      <p:sp>
        <p:nvSpPr>
          <p:cNvPr id="3" name="Google Shape;11003;p35">
            <a:extLst>
              <a:ext uri="{FF2B5EF4-FFF2-40B4-BE49-F238E27FC236}">
                <a16:creationId xmlns:a16="http://schemas.microsoft.com/office/drawing/2014/main" id="{E3569D07-5826-B9F7-4F0B-656D7187531B}"/>
              </a:ext>
            </a:extLst>
          </p:cNvPr>
          <p:cNvSpPr txBox="1">
            <a:spLocks/>
          </p:cNvSpPr>
          <p:nvPr/>
        </p:nvSpPr>
        <p:spPr>
          <a:xfrm>
            <a:off x="1628481" y="1936944"/>
            <a:ext cx="1268400" cy="1269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b="1" dirty="0">
                <a:solidFill>
                  <a:schemeClr val="dk1"/>
                </a:solidFill>
                <a:latin typeface="Poppins"/>
                <a:cs typeface="Poppins"/>
                <a:sym typeface="Poppins"/>
              </a:rPr>
              <a:t>04</a:t>
            </a:r>
          </a:p>
        </p:txBody>
      </p:sp>
      <p:sp>
        <p:nvSpPr>
          <p:cNvPr id="5" name="Google Shape;9396;p30">
            <a:extLst>
              <a:ext uri="{FF2B5EF4-FFF2-40B4-BE49-F238E27FC236}">
                <a16:creationId xmlns:a16="http://schemas.microsoft.com/office/drawing/2014/main" id="{14F2C982-B018-8195-0794-A1AFDBE009CE}"/>
              </a:ext>
            </a:extLst>
          </p:cNvPr>
          <p:cNvSpPr/>
          <p:nvPr/>
        </p:nvSpPr>
        <p:spPr>
          <a:xfrm>
            <a:off x="1438690" y="3806445"/>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97;p30">
            <a:extLst>
              <a:ext uri="{FF2B5EF4-FFF2-40B4-BE49-F238E27FC236}">
                <a16:creationId xmlns:a16="http://schemas.microsoft.com/office/drawing/2014/main" id="{ED64659B-7CE2-9A33-3CB1-920D89965F84}"/>
              </a:ext>
            </a:extLst>
          </p:cNvPr>
          <p:cNvSpPr/>
          <p:nvPr/>
        </p:nvSpPr>
        <p:spPr>
          <a:xfrm>
            <a:off x="1438690" y="3806445"/>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98;p30">
            <a:extLst>
              <a:ext uri="{FF2B5EF4-FFF2-40B4-BE49-F238E27FC236}">
                <a16:creationId xmlns:a16="http://schemas.microsoft.com/office/drawing/2014/main" id="{931D7C5F-C515-7381-FA93-1ACF8927C663}"/>
              </a:ext>
            </a:extLst>
          </p:cNvPr>
          <p:cNvSpPr/>
          <p:nvPr/>
        </p:nvSpPr>
        <p:spPr>
          <a:xfrm>
            <a:off x="1145565" y="3711070"/>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99;p30">
            <a:extLst>
              <a:ext uri="{FF2B5EF4-FFF2-40B4-BE49-F238E27FC236}">
                <a16:creationId xmlns:a16="http://schemas.microsoft.com/office/drawing/2014/main" id="{D7669D30-F5E5-3F46-B0FA-556BC8F13DA5}"/>
              </a:ext>
            </a:extLst>
          </p:cNvPr>
          <p:cNvSpPr/>
          <p:nvPr/>
        </p:nvSpPr>
        <p:spPr>
          <a:xfrm>
            <a:off x="1145565" y="3711070"/>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00;p30">
            <a:extLst>
              <a:ext uri="{FF2B5EF4-FFF2-40B4-BE49-F238E27FC236}">
                <a16:creationId xmlns:a16="http://schemas.microsoft.com/office/drawing/2014/main" id="{705CA701-274E-48E4-2305-55F0035F7945}"/>
              </a:ext>
            </a:extLst>
          </p:cNvPr>
          <p:cNvSpPr/>
          <p:nvPr/>
        </p:nvSpPr>
        <p:spPr>
          <a:xfrm>
            <a:off x="1413490" y="3377220"/>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01;p30">
            <a:extLst>
              <a:ext uri="{FF2B5EF4-FFF2-40B4-BE49-F238E27FC236}">
                <a16:creationId xmlns:a16="http://schemas.microsoft.com/office/drawing/2014/main" id="{E4C2386F-42DA-1F46-4999-2F27043C5028}"/>
              </a:ext>
            </a:extLst>
          </p:cNvPr>
          <p:cNvSpPr/>
          <p:nvPr/>
        </p:nvSpPr>
        <p:spPr>
          <a:xfrm>
            <a:off x="1413490" y="3377220"/>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02;p30">
            <a:extLst>
              <a:ext uri="{FF2B5EF4-FFF2-40B4-BE49-F238E27FC236}">
                <a16:creationId xmlns:a16="http://schemas.microsoft.com/office/drawing/2014/main" id="{D05286FE-6B62-50B0-29C8-3572FF06070B}"/>
              </a:ext>
            </a:extLst>
          </p:cNvPr>
          <p:cNvSpPr/>
          <p:nvPr/>
        </p:nvSpPr>
        <p:spPr>
          <a:xfrm>
            <a:off x="1107565" y="3338820"/>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403;p30">
            <a:extLst>
              <a:ext uri="{FF2B5EF4-FFF2-40B4-BE49-F238E27FC236}">
                <a16:creationId xmlns:a16="http://schemas.microsoft.com/office/drawing/2014/main" id="{AE1AB8B0-2C5C-ECBF-DD44-812FF4CB1F15}"/>
              </a:ext>
            </a:extLst>
          </p:cNvPr>
          <p:cNvSpPr/>
          <p:nvPr/>
        </p:nvSpPr>
        <p:spPr>
          <a:xfrm>
            <a:off x="1132765" y="3641270"/>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04;p30">
            <a:extLst>
              <a:ext uri="{FF2B5EF4-FFF2-40B4-BE49-F238E27FC236}">
                <a16:creationId xmlns:a16="http://schemas.microsoft.com/office/drawing/2014/main" id="{4C2D201A-B896-DE1C-2DAE-83349893EC53}"/>
              </a:ext>
            </a:extLst>
          </p:cNvPr>
          <p:cNvSpPr/>
          <p:nvPr/>
        </p:nvSpPr>
        <p:spPr>
          <a:xfrm>
            <a:off x="1132765" y="3641270"/>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05;p30">
            <a:extLst>
              <a:ext uri="{FF2B5EF4-FFF2-40B4-BE49-F238E27FC236}">
                <a16:creationId xmlns:a16="http://schemas.microsoft.com/office/drawing/2014/main" id="{07390A04-DF1B-46BB-CF39-8811D3468C24}"/>
              </a:ext>
            </a:extLst>
          </p:cNvPr>
          <p:cNvSpPr/>
          <p:nvPr/>
        </p:nvSpPr>
        <p:spPr>
          <a:xfrm>
            <a:off x="1258015" y="3420245"/>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06;p30">
            <a:extLst>
              <a:ext uri="{FF2B5EF4-FFF2-40B4-BE49-F238E27FC236}">
                <a16:creationId xmlns:a16="http://schemas.microsoft.com/office/drawing/2014/main" id="{C04DDDF9-F696-2F40-A9C5-13DBFE7A67C4}"/>
              </a:ext>
            </a:extLst>
          </p:cNvPr>
          <p:cNvSpPr/>
          <p:nvPr/>
        </p:nvSpPr>
        <p:spPr>
          <a:xfrm>
            <a:off x="1258015" y="3420245"/>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07;p30">
            <a:extLst>
              <a:ext uri="{FF2B5EF4-FFF2-40B4-BE49-F238E27FC236}">
                <a16:creationId xmlns:a16="http://schemas.microsoft.com/office/drawing/2014/main" id="{CAC6155C-3DA5-B911-620F-02DA77384CEF}"/>
              </a:ext>
            </a:extLst>
          </p:cNvPr>
          <p:cNvSpPr/>
          <p:nvPr/>
        </p:nvSpPr>
        <p:spPr>
          <a:xfrm>
            <a:off x="1345240" y="3837345"/>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08;p30">
            <a:extLst>
              <a:ext uri="{FF2B5EF4-FFF2-40B4-BE49-F238E27FC236}">
                <a16:creationId xmlns:a16="http://schemas.microsoft.com/office/drawing/2014/main" id="{A9BB1817-F576-A7E6-2C2A-68A901FF18FD}"/>
              </a:ext>
            </a:extLst>
          </p:cNvPr>
          <p:cNvSpPr/>
          <p:nvPr/>
        </p:nvSpPr>
        <p:spPr>
          <a:xfrm>
            <a:off x="1345240" y="3837345"/>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09;p30">
            <a:extLst>
              <a:ext uri="{FF2B5EF4-FFF2-40B4-BE49-F238E27FC236}">
                <a16:creationId xmlns:a16="http://schemas.microsoft.com/office/drawing/2014/main" id="{181D9C21-8D18-26F9-E21F-67B9FCC5F5DD}"/>
              </a:ext>
            </a:extLst>
          </p:cNvPr>
          <p:cNvSpPr/>
          <p:nvPr/>
        </p:nvSpPr>
        <p:spPr>
          <a:xfrm>
            <a:off x="1406115" y="3370245"/>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0;p30">
            <a:extLst>
              <a:ext uri="{FF2B5EF4-FFF2-40B4-BE49-F238E27FC236}">
                <a16:creationId xmlns:a16="http://schemas.microsoft.com/office/drawing/2014/main" id="{560CEF85-0E9A-024E-A0E1-FE9C25FE9AE9}"/>
              </a:ext>
            </a:extLst>
          </p:cNvPr>
          <p:cNvSpPr/>
          <p:nvPr/>
        </p:nvSpPr>
        <p:spPr>
          <a:xfrm>
            <a:off x="1406115" y="3370245"/>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11;p30">
            <a:extLst>
              <a:ext uri="{FF2B5EF4-FFF2-40B4-BE49-F238E27FC236}">
                <a16:creationId xmlns:a16="http://schemas.microsoft.com/office/drawing/2014/main" id="{23C054E2-243F-D549-D17E-9C67EC669F6D}"/>
              </a:ext>
            </a:extLst>
          </p:cNvPr>
          <p:cNvSpPr/>
          <p:nvPr/>
        </p:nvSpPr>
        <p:spPr>
          <a:xfrm>
            <a:off x="1250265" y="3413370"/>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12;p30">
            <a:extLst>
              <a:ext uri="{FF2B5EF4-FFF2-40B4-BE49-F238E27FC236}">
                <a16:creationId xmlns:a16="http://schemas.microsoft.com/office/drawing/2014/main" id="{92EF39F6-C77D-215E-4C9F-E1FD9D39E332}"/>
              </a:ext>
            </a:extLst>
          </p:cNvPr>
          <p:cNvSpPr/>
          <p:nvPr/>
        </p:nvSpPr>
        <p:spPr>
          <a:xfrm>
            <a:off x="1250265" y="3413370"/>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13;p30">
            <a:extLst>
              <a:ext uri="{FF2B5EF4-FFF2-40B4-BE49-F238E27FC236}">
                <a16:creationId xmlns:a16="http://schemas.microsoft.com/office/drawing/2014/main" id="{B58C2460-097F-A3AA-F6EB-8E8612CAEBBB}"/>
              </a:ext>
            </a:extLst>
          </p:cNvPr>
          <p:cNvSpPr/>
          <p:nvPr/>
        </p:nvSpPr>
        <p:spPr>
          <a:xfrm>
            <a:off x="1430940" y="3799570"/>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14;p30">
            <a:extLst>
              <a:ext uri="{FF2B5EF4-FFF2-40B4-BE49-F238E27FC236}">
                <a16:creationId xmlns:a16="http://schemas.microsoft.com/office/drawing/2014/main" id="{CC9DCC5E-8F4E-6D4B-6A0D-F57A4E7B5C5E}"/>
              </a:ext>
            </a:extLst>
          </p:cNvPr>
          <p:cNvSpPr/>
          <p:nvPr/>
        </p:nvSpPr>
        <p:spPr>
          <a:xfrm>
            <a:off x="1430940" y="3799570"/>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15;p30">
            <a:extLst>
              <a:ext uri="{FF2B5EF4-FFF2-40B4-BE49-F238E27FC236}">
                <a16:creationId xmlns:a16="http://schemas.microsoft.com/office/drawing/2014/main" id="{5D21D1EB-A199-07AE-4DAF-5AA8B892DCFC}"/>
              </a:ext>
            </a:extLst>
          </p:cNvPr>
          <p:cNvSpPr/>
          <p:nvPr/>
        </p:nvSpPr>
        <p:spPr>
          <a:xfrm>
            <a:off x="1336340" y="3830195"/>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16;p30">
            <a:extLst>
              <a:ext uri="{FF2B5EF4-FFF2-40B4-BE49-F238E27FC236}">
                <a16:creationId xmlns:a16="http://schemas.microsoft.com/office/drawing/2014/main" id="{1C63C548-10DB-06AC-EE74-BE253BF12568}"/>
              </a:ext>
            </a:extLst>
          </p:cNvPr>
          <p:cNvSpPr/>
          <p:nvPr/>
        </p:nvSpPr>
        <p:spPr>
          <a:xfrm>
            <a:off x="1336340" y="3830195"/>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17;p30">
            <a:extLst>
              <a:ext uri="{FF2B5EF4-FFF2-40B4-BE49-F238E27FC236}">
                <a16:creationId xmlns:a16="http://schemas.microsoft.com/office/drawing/2014/main" id="{FCCCDA71-1AD9-225F-15AC-7DF5729AD35F}"/>
              </a:ext>
            </a:extLst>
          </p:cNvPr>
          <p:cNvSpPr/>
          <p:nvPr/>
        </p:nvSpPr>
        <p:spPr>
          <a:xfrm>
            <a:off x="1125790" y="3633645"/>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18;p30">
            <a:extLst>
              <a:ext uri="{FF2B5EF4-FFF2-40B4-BE49-F238E27FC236}">
                <a16:creationId xmlns:a16="http://schemas.microsoft.com/office/drawing/2014/main" id="{7B00961A-9655-8610-4198-6B379AA97998}"/>
              </a:ext>
            </a:extLst>
          </p:cNvPr>
          <p:cNvSpPr/>
          <p:nvPr/>
        </p:nvSpPr>
        <p:spPr>
          <a:xfrm>
            <a:off x="1125790" y="3633645"/>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19;p30">
            <a:extLst>
              <a:ext uri="{FF2B5EF4-FFF2-40B4-BE49-F238E27FC236}">
                <a16:creationId xmlns:a16="http://schemas.microsoft.com/office/drawing/2014/main" id="{3437CF02-DD47-EB66-FC09-A7B20D91EB00}"/>
              </a:ext>
            </a:extLst>
          </p:cNvPr>
          <p:cNvSpPr/>
          <p:nvPr/>
        </p:nvSpPr>
        <p:spPr>
          <a:xfrm>
            <a:off x="1458865" y="3441195"/>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20;p30">
            <a:extLst>
              <a:ext uri="{FF2B5EF4-FFF2-40B4-BE49-F238E27FC236}">
                <a16:creationId xmlns:a16="http://schemas.microsoft.com/office/drawing/2014/main" id="{AA7EDD96-01C7-8EC0-69DE-C3042AB78B50}"/>
              </a:ext>
            </a:extLst>
          </p:cNvPr>
          <p:cNvSpPr/>
          <p:nvPr/>
        </p:nvSpPr>
        <p:spPr>
          <a:xfrm>
            <a:off x="1458865" y="3441195"/>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21;p30">
            <a:extLst>
              <a:ext uri="{FF2B5EF4-FFF2-40B4-BE49-F238E27FC236}">
                <a16:creationId xmlns:a16="http://schemas.microsoft.com/office/drawing/2014/main" id="{31FB1598-B32D-0F12-F4CA-CE609F0B3D62}"/>
              </a:ext>
            </a:extLst>
          </p:cNvPr>
          <p:cNvSpPr/>
          <p:nvPr/>
        </p:nvSpPr>
        <p:spPr>
          <a:xfrm>
            <a:off x="1161465" y="3697095"/>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422;p30">
            <a:extLst>
              <a:ext uri="{FF2B5EF4-FFF2-40B4-BE49-F238E27FC236}">
                <a16:creationId xmlns:a16="http://schemas.microsoft.com/office/drawing/2014/main" id="{5F396333-E615-8A51-DEFC-F6F8A37976DB}"/>
              </a:ext>
            </a:extLst>
          </p:cNvPr>
          <p:cNvSpPr/>
          <p:nvPr/>
        </p:nvSpPr>
        <p:spPr>
          <a:xfrm>
            <a:off x="1161465" y="3697095"/>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423;p30">
            <a:extLst>
              <a:ext uri="{FF2B5EF4-FFF2-40B4-BE49-F238E27FC236}">
                <a16:creationId xmlns:a16="http://schemas.microsoft.com/office/drawing/2014/main" id="{59B095AA-EAAE-FDF8-801F-8E0E5432B369}"/>
              </a:ext>
            </a:extLst>
          </p:cNvPr>
          <p:cNvSpPr/>
          <p:nvPr/>
        </p:nvSpPr>
        <p:spPr>
          <a:xfrm>
            <a:off x="1149440" y="3452720"/>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24;p30">
            <a:extLst>
              <a:ext uri="{FF2B5EF4-FFF2-40B4-BE49-F238E27FC236}">
                <a16:creationId xmlns:a16="http://schemas.microsoft.com/office/drawing/2014/main" id="{597FCA16-A15D-2C20-3BD8-CB990AEBB504}"/>
              </a:ext>
            </a:extLst>
          </p:cNvPr>
          <p:cNvSpPr/>
          <p:nvPr/>
        </p:nvSpPr>
        <p:spPr>
          <a:xfrm>
            <a:off x="1149440" y="3452720"/>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25;p30">
            <a:extLst>
              <a:ext uri="{FF2B5EF4-FFF2-40B4-BE49-F238E27FC236}">
                <a16:creationId xmlns:a16="http://schemas.microsoft.com/office/drawing/2014/main" id="{A2EACF6B-11F3-AAFD-6B9B-0223BF459DE6}"/>
              </a:ext>
            </a:extLst>
          </p:cNvPr>
          <p:cNvSpPr/>
          <p:nvPr/>
        </p:nvSpPr>
        <p:spPr>
          <a:xfrm>
            <a:off x="1181240" y="3412020"/>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426;p30">
            <a:extLst>
              <a:ext uri="{FF2B5EF4-FFF2-40B4-BE49-F238E27FC236}">
                <a16:creationId xmlns:a16="http://schemas.microsoft.com/office/drawing/2014/main" id="{162E221E-A5F7-C9C3-916A-F40032F5EF1F}"/>
              </a:ext>
            </a:extLst>
          </p:cNvPr>
          <p:cNvSpPr/>
          <p:nvPr/>
        </p:nvSpPr>
        <p:spPr>
          <a:xfrm>
            <a:off x="1181240" y="3412020"/>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427;p30">
            <a:extLst>
              <a:ext uri="{FF2B5EF4-FFF2-40B4-BE49-F238E27FC236}">
                <a16:creationId xmlns:a16="http://schemas.microsoft.com/office/drawing/2014/main" id="{798C3681-C62F-C34E-93DB-55B905783BA4}"/>
              </a:ext>
            </a:extLst>
          </p:cNvPr>
          <p:cNvSpPr/>
          <p:nvPr/>
        </p:nvSpPr>
        <p:spPr>
          <a:xfrm>
            <a:off x="1188990" y="3437970"/>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428;p30">
            <a:extLst>
              <a:ext uri="{FF2B5EF4-FFF2-40B4-BE49-F238E27FC236}">
                <a16:creationId xmlns:a16="http://schemas.microsoft.com/office/drawing/2014/main" id="{E6DEA13C-83B7-78B2-FDB6-CD71AD112286}"/>
              </a:ext>
            </a:extLst>
          </p:cNvPr>
          <p:cNvSpPr/>
          <p:nvPr/>
        </p:nvSpPr>
        <p:spPr>
          <a:xfrm>
            <a:off x="1188990" y="3437970"/>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429;p30">
            <a:extLst>
              <a:ext uri="{FF2B5EF4-FFF2-40B4-BE49-F238E27FC236}">
                <a16:creationId xmlns:a16="http://schemas.microsoft.com/office/drawing/2014/main" id="{281DB950-E99B-71AE-87F7-426296F7B5A7}"/>
              </a:ext>
            </a:extLst>
          </p:cNvPr>
          <p:cNvSpPr/>
          <p:nvPr/>
        </p:nvSpPr>
        <p:spPr>
          <a:xfrm>
            <a:off x="1350690" y="3352970"/>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430;p30">
            <a:extLst>
              <a:ext uri="{FF2B5EF4-FFF2-40B4-BE49-F238E27FC236}">
                <a16:creationId xmlns:a16="http://schemas.microsoft.com/office/drawing/2014/main" id="{CDCD552F-0C67-B717-CB5B-D39863DDA817}"/>
              </a:ext>
            </a:extLst>
          </p:cNvPr>
          <p:cNvSpPr/>
          <p:nvPr/>
        </p:nvSpPr>
        <p:spPr>
          <a:xfrm>
            <a:off x="1350690" y="3352970"/>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431;p30">
            <a:extLst>
              <a:ext uri="{FF2B5EF4-FFF2-40B4-BE49-F238E27FC236}">
                <a16:creationId xmlns:a16="http://schemas.microsoft.com/office/drawing/2014/main" id="{3A31B93D-DF1A-163F-025B-3800B07029CD}"/>
              </a:ext>
            </a:extLst>
          </p:cNvPr>
          <p:cNvSpPr/>
          <p:nvPr/>
        </p:nvSpPr>
        <p:spPr>
          <a:xfrm>
            <a:off x="1522440" y="3407070"/>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432;p30">
            <a:extLst>
              <a:ext uri="{FF2B5EF4-FFF2-40B4-BE49-F238E27FC236}">
                <a16:creationId xmlns:a16="http://schemas.microsoft.com/office/drawing/2014/main" id="{5FD98D65-2736-F47D-44C7-4307A351F84E}"/>
              </a:ext>
            </a:extLst>
          </p:cNvPr>
          <p:cNvSpPr/>
          <p:nvPr/>
        </p:nvSpPr>
        <p:spPr>
          <a:xfrm>
            <a:off x="1522440" y="3407070"/>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433;p30">
            <a:extLst>
              <a:ext uri="{FF2B5EF4-FFF2-40B4-BE49-F238E27FC236}">
                <a16:creationId xmlns:a16="http://schemas.microsoft.com/office/drawing/2014/main" id="{C2E0C054-12C0-0496-8C73-58348F51FE97}"/>
              </a:ext>
            </a:extLst>
          </p:cNvPr>
          <p:cNvSpPr/>
          <p:nvPr/>
        </p:nvSpPr>
        <p:spPr>
          <a:xfrm>
            <a:off x="1595340" y="3490645"/>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34;p30">
            <a:extLst>
              <a:ext uri="{FF2B5EF4-FFF2-40B4-BE49-F238E27FC236}">
                <a16:creationId xmlns:a16="http://schemas.microsoft.com/office/drawing/2014/main" id="{F2D2475F-B56C-AED6-2A72-71B3EE86A586}"/>
              </a:ext>
            </a:extLst>
          </p:cNvPr>
          <p:cNvSpPr/>
          <p:nvPr/>
        </p:nvSpPr>
        <p:spPr>
          <a:xfrm>
            <a:off x="1595340" y="3490645"/>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35;p30">
            <a:extLst>
              <a:ext uri="{FF2B5EF4-FFF2-40B4-BE49-F238E27FC236}">
                <a16:creationId xmlns:a16="http://schemas.microsoft.com/office/drawing/2014/main" id="{F77B652A-1057-D7FA-876E-9203FD13AD19}"/>
              </a:ext>
            </a:extLst>
          </p:cNvPr>
          <p:cNvSpPr/>
          <p:nvPr/>
        </p:nvSpPr>
        <p:spPr>
          <a:xfrm>
            <a:off x="1617440" y="3547370"/>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36;p30">
            <a:extLst>
              <a:ext uri="{FF2B5EF4-FFF2-40B4-BE49-F238E27FC236}">
                <a16:creationId xmlns:a16="http://schemas.microsoft.com/office/drawing/2014/main" id="{A2C39442-F793-E359-50B1-F46E7AA9C4DB}"/>
              </a:ext>
            </a:extLst>
          </p:cNvPr>
          <p:cNvSpPr/>
          <p:nvPr/>
        </p:nvSpPr>
        <p:spPr>
          <a:xfrm>
            <a:off x="1617440" y="3547370"/>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37;p30">
            <a:extLst>
              <a:ext uri="{FF2B5EF4-FFF2-40B4-BE49-F238E27FC236}">
                <a16:creationId xmlns:a16="http://schemas.microsoft.com/office/drawing/2014/main" id="{17206320-C2FE-8792-F7B1-2E2BD71582AA}"/>
              </a:ext>
            </a:extLst>
          </p:cNvPr>
          <p:cNvSpPr/>
          <p:nvPr/>
        </p:nvSpPr>
        <p:spPr>
          <a:xfrm>
            <a:off x="1619390" y="3599770"/>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38;p30">
            <a:extLst>
              <a:ext uri="{FF2B5EF4-FFF2-40B4-BE49-F238E27FC236}">
                <a16:creationId xmlns:a16="http://schemas.microsoft.com/office/drawing/2014/main" id="{B11110D9-EC99-D0D4-A703-5628059C41C7}"/>
              </a:ext>
            </a:extLst>
          </p:cNvPr>
          <p:cNvSpPr/>
          <p:nvPr/>
        </p:nvSpPr>
        <p:spPr>
          <a:xfrm>
            <a:off x="1619390" y="3599770"/>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39;p30">
            <a:extLst>
              <a:ext uri="{FF2B5EF4-FFF2-40B4-BE49-F238E27FC236}">
                <a16:creationId xmlns:a16="http://schemas.microsoft.com/office/drawing/2014/main" id="{FB2C7A12-57F5-4F9D-30B9-6434DBDC9B77}"/>
              </a:ext>
            </a:extLst>
          </p:cNvPr>
          <p:cNvSpPr/>
          <p:nvPr/>
        </p:nvSpPr>
        <p:spPr>
          <a:xfrm>
            <a:off x="1570915" y="3705945"/>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40;p30">
            <a:extLst>
              <a:ext uri="{FF2B5EF4-FFF2-40B4-BE49-F238E27FC236}">
                <a16:creationId xmlns:a16="http://schemas.microsoft.com/office/drawing/2014/main" id="{422D370F-7903-8216-06CF-ED03576CF4CB}"/>
              </a:ext>
            </a:extLst>
          </p:cNvPr>
          <p:cNvSpPr/>
          <p:nvPr/>
        </p:nvSpPr>
        <p:spPr>
          <a:xfrm>
            <a:off x="1570915" y="3705945"/>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41;p30">
            <a:extLst>
              <a:ext uri="{FF2B5EF4-FFF2-40B4-BE49-F238E27FC236}">
                <a16:creationId xmlns:a16="http://schemas.microsoft.com/office/drawing/2014/main" id="{87CEC84E-9A24-7498-5C3C-F16A1F6664EB}"/>
              </a:ext>
            </a:extLst>
          </p:cNvPr>
          <p:cNvSpPr/>
          <p:nvPr/>
        </p:nvSpPr>
        <p:spPr>
          <a:xfrm>
            <a:off x="1499965" y="3790070"/>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42;p30">
            <a:extLst>
              <a:ext uri="{FF2B5EF4-FFF2-40B4-BE49-F238E27FC236}">
                <a16:creationId xmlns:a16="http://schemas.microsoft.com/office/drawing/2014/main" id="{83B0AE59-0522-83E5-C655-C77FAC5A7DF9}"/>
              </a:ext>
            </a:extLst>
          </p:cNvPr>
          <p:cNvSpPr/>
          <p:nvPr/>
        </p:nvSpPr>
        <p:spPr>
          <a:xfrm>
            <a:off x="1499965" y="3790070"/>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43;p30">
            <a:extLst>
              <a:ext uri="{FF2B5EF4-FFF2-40B4-BE49-F238E27FC236}">
                <a16:creationId xmlns:a16="http://schemas.microsoft.com/office/drawing/2014/main" id="{CDF15BE9-1C94-8F56-A169-620AA802D3E8}"/>
              </a:ext>
            </a:extLst>
          </p:cNvPr>
          <p:cNvSpPr/>
          <p:nvPr/>
        </p:nvSpPr>
        <p:spPr>
          <a:xfrm>
            <a:off x="1232815" y="3804220"/>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44;p30">
            <a:extLst>
              <a:ext uri="{FF2B5EF4-FFF2-40B4-BE49-F238E27FC236}">
                <a16:creationId xmlns:a16="http://schemas.microsoft.com/office/drawing/2014/main" id="{E5234E1A-F574-7D58-07A9-1FA22ADD326B}"/>
              </a:ext>
            </a:extLst>
          </p:cNvPr>
          <p:cNvSpPr/>
          <p:nvPr/>
        </p:nvSpPr>
        <p:spPr>
          <a:xfrm>
            <a:off x="1232815" y="3804220"/>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45;p30">
            <a:extLst>
              <a:ext uri="{FF2B5EF4-FFF2-40B4-BE49-F238E27FC236}">
                <a16:creationId xmlns:a16="http://schemas.microsoft.com/office/drawing/2014/main" id="{5B13A7CB-C606-FD38-8747-36156E6FBEB8}"/>
              </a:ext>
            </a:extLst>
          </p:cNvPr>
          <p:cNvSpPr/>
          <p:nvPr/>
        </p:nvSpPr>
        <p:spPr>
          <a:xfrm>
            <a:off x="1576740" y="3669120"/>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46;p30">
            <a:extLst>
              <a:ext uri="{FF2B5EF4-FFF2-40B4-BE49-F238E27FC236}">
                <a16:creationId xmlns:a16="http://schemas.microsoft.com/office/drawing/2014/main" id="{D7AEF461-1194-DAAF-8584-DA2534C2DEC3}"/>
              </a:ext>
            </a:extLst>
          </p:cNvPr>
          <p:cNvSpPr/>
          <p:nvPr/>
        </p:nvSpPr>
        <p:spPr>
          <a:xfrm>
            <a:off x="1576740" y="3669120"/>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47;p30">
            <a:extLst>
              <a:ext uri="{FF2B5EF4-FFF2-40B4-BE49-F238E27FC236}">
                <a16:creationId xmlns:a16="http://schemas.microsoft.com/office/drawing/2014/main" id="{B7D9CF96-4925-29CA-FFD7-8718785147C0}"/>
              </a:ext>
            </a:extLst>
          </p:cNvPr>
          <p:cNvSpPr/>
          <p:nvPr/>
        </p:nvSpPr>
        <p:spPr>
          <a:xfrm>
            <a:off x="1119590" y="3580570"/>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448;p30">
            <a:extLst>
              <a:ext uri="{FF2B5EF4-FFF2-40B4-BE49-F238E27FC236}">
                <a16:creationId xmlns:a16="http://schemas.microsoft.com/office/drawing/2014/main" id="{4820E068-DA4C-5B2D-B458-D18FDFA1161D}"/>
              </a:ext>
            </a:extLst>
          </p:cNvPr>
          <p:cNvSpPr/>
          <p:nvPr/>
        </p:nvSpPr>
        <p:spPr>
          <a:xfrm>
            <a:off x="1119590" y="3580570"/>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49;p30">
            <a:extLst>
              <a:ext uri="{FF2B5EF4-FFF2-40B4-BE49-F238E27FC236}">
                <a16:creationId xmlns:a16="http://schemas.microsoft.com/office/drawing/2014/main" id="{B2A4F7E6-0590-671E-FBAD-B1855E50EF63}"/>
              </a:ext>
            </a:extLst>
          </p:cNvPr>
          <p:cNvSpPr/>
          <p:nvPr/>
        </p:nvSpPr>
        <p:spPr>
          <a:xfrm>
            <a:off x="1271190" y="3808895"/>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450;p30">
            <a:extLst>
              <a:ext uri="{FF2B5EF4-FFF2-40B4-BE49-F238E27FC236}">
                <a16:creationId xmlns:a16="http://schemas.microsoft.com/office/drawing/2014/main" id="{35A9A231-31EF-2FE0-EAF0-130DA5C631D2}"/>
              </a:ext>
            </a:extLst>
          </p:cNvPr>
          <p:cNvSpPr/>
          <p:nvPr/>
        </p:nvSpPr>
        <p:spPr>
          <a:xfrm>
            <a:off x="1271190" y="3808895"/>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51;p30">
            <a:extLst>
              <a:ext uri="{FF2B5EF4-FFF2-40B4-BE49-F238E27FC236}">
                <a16:creationId xmlns:a16="http://schemas.microsoft.com/office/drawing/2014/main" id="{406BC9E4-D490-6108-09ED-43BC1006FEB7}"/>
              </a:ext>
            </a:extLst>
          </p:cNvPr>
          <p:cNvSpPr/>
          <p:nvPr/>
        </p:nvSpPr>
        <p:spPr>
          <a:xfrm>
            <a:off x="1391790" y="3848020"/>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52;p30">
            <a:extLst>
              <a:ext uri="{FF2B5EF4-FFF2-40B4-BE49-F238E27FC236}">
                <a16:creationId xmlns:a16="http://schemas.microsoft.com/office/drawing/2014/main" id="{A0CFD9BF-9DD8-6C46-3AEC-BE35A658F719}"/>
              </a:ext>
            </a:extLst>
          </p:cNvPr>
          <p:cNvSpPr/>
          <p:nvPr/>
        </p:nvSpPr>
        <p:spPr>
          <a:xfrm>
            <a:off x="1391790" y="3848020"/>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53;p30">
            <a:extLst>
              <a:ext uri="{FF2B5EF4-FFF2-40B4-BE49-F238E27FC236}">
                <a16:creationId xmlns:a16="http://schemas.microsoft.com/office/drawing/2014/main" id="{E2D872C1-B2CF-D02C-4F19-7B8D36DD0FFF}"/>
              </a:ext>
            </a:extLst>
          </p:cNvPr>
          <p:cNvSpPr/>
          <p:nvPr/>
        </p:nvSpPr>
        <p:spPr>
          <a:xfrm>
            <a:off x="1291740" y="3774495"/>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454;p30">
            <a:extLst>
              <a:ext uri="{FF2B5EF4-FFF2-40B4-BE49-F238E27FC236}">
                <a16:creationId xmlns:a16="http://schemas.microsoft.com/office/drawing/2014/main" id="{1EA56E75-3223-C16B-B706-4A53D289D2FC}"/>
              </a:ext>
            </a:extLst>
          </p:cNvPr>
          <p:cNvSpPr/>
          <p:nvPr/>
        </p:nvSpPr>
        <p:spPr>
          <a:xfrm>
            <a:off x="1291740" y="3774495"/>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455;p30">
            <a:extLst>
              <a:ext uri="{FF2B5EF4-FFF2-40B4-BE49-F238E27FC236}">
                <a16:creationId xmlns:a16="http://schemas.microsoft.com/office/drawing/2014/main" id="{7BB580B4-9227-8BD5-C88D-9E15027325E4}"/>
              </a:ext>
            </a:extLst>
          </p:cNvPr>
          <p:cNvSpPr/>
          <p:nvPr/>
        </p:nvSpPr>
        <p:spPr>
          <a:xfrm>
            <a:off x="1149440" y="3603270"/>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456;p30">
            <a:extLst>
              <a:ext uri="{FF2B5EF4-FFF2-40B4-BE49-F238E27FC236}">
                <a16:creationId xmlns:a16="http://schemas.microsoft.com/office/drawing/2014/main" id="{C58D466D-A1D7-9519-D483-B0EBE1BBD062}"/>
              </a:ext>
            </a:extLst>
          </p:cNvPr>
          <p:cNvSpPr/>
          <p:nvPr/>
        </p:nvSpPr>
        <p:spPr>
          <a:xfrm>
            <a:off x="1149440" y="3603270"/>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457;p30">
            <a:extLst>
              <a:ext uri="{FF2B5EF4-FFF2-40B4-BE49-F238E27FC236}">
                <a16:creationId xmlns:a16="http://schemas.microsoft.com/office/drawing/2014/main" id="{8D8FE64D-927A-B0E7-CA1C-910735844C4A}"/>
              </a:ext>
            </a:extLst>
          </p:cNvPr>
          <p:cNvSpPr/>
          <p:nvPr/>
        </p:nvSpPr>
        <p:spPr>
          <a:xfrm>
            <a:off x="1306865" y="3438020"/>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458;p30">
            <a:extLst>
              <a:ext uri="{FF2B5EF4-FFF2-40B4-BE49-F238E27FC236}">
                <a16:creationId xmlns:a16="http://schemas.microsoft.com/office/drawing/2014/main" id="{395ACB0A-C215-4A9C-3972-0E2A604A648A}"/>
              </a:ext>
            </a:extLst>
          </p:cNvPr>
          <p:cNvSpPr/>
          <p:nvPr/>
        </p:nvSpPr>
        <p:spPr>
          <a:xfrm>
            <a:off x="1306865" y="3438020"/>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459;p30">
            <a:extLst>
              <a:ext uri="{FF2B5EF4-FFF2-40B4-BE49-F238E27FC236}">
                <a16:creationId xmlns:a16="http://schemas.microsoft.com/office/drawing/2014/main" id="{4D631CD7-0E13-F8E4-4D28-498537A31778}"/>
              </a:ext>
            </a:extLst>
          </p:cNvPr>
          <p:cNvSpPr/>
          <p:nvPr/>
        </p:nvSpPr>
        <p:spPr>
          <a:xfrm>
            <a:off x="1327815" y="3450670"/>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460;p30">
            <a:extLst>
              <a:ext uri="{FF2B5EF4-FFF2-40B4-BE49-F238E27FC236}">
                <a16:creationId xmlns:a16="http://schemas.microsoft.com/office/drawing/2014/main" id="{5DB8DB25-E262-84D5-703C-A848B303C118}"/>
              </a:ext>
            </a:extLst>
          </p:cNvPr>
          <p:cNvSpPr/>
          <p:nvPr/>
        </p:nvSpPr>
        <p:spPr>
          <a:xfrm>
            <a:off x="1327815" y="3450670"/>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461;p30">
            <a:extLst>
              <a:ext uri="{FF2B5EF4-FFF2-40B4-BE49-F238E27FC236}">
                <a16:creationId xmlns:a16="http://schemas.microsoft.com/office/drawing/2014/main" id="{86938CD9-958C-3AE7-AD13-172EF9C6C3FF}"/>
              </a:ext>
            </a:extLst>
          </p:cNvPr>
          <p:cNvSpPr/>
          <p:nvPr/>
        </p:nvSpPr>
        <p:spPr>
          <a:xfrm>
            <a:off x="1471265" y="3500520"/>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462;p30">
            <a:extLst>
              <a:ext uri="{FF2B5EF4-FFF2-40B4-BE49-F238E27FC236}">
                <a16:creationId xmlns:a16="http://schemas.microsoft.com/office/drawing/2014/main" id="{57BA90A4-7791-C787-4FCD-621FD9807C71}"/>
              </a:ext>
            </a:extLst>
          </p:cNvPr>
          <p:cNvSpPr/>
          <p:nvPr/>
        </p:nvSpPr>
        <p:spPr>
          <a:xfrm>
            <a:off x="1471265" y="3500520"/>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463;p30">
            <a:extLst>
              <a:ext uri="{FF2B5EF4-FFF2-40B4-BE49-F238E27FC236}">
                <a16:creationId xmlns:a16="http://schemas.microsoft.com/office/drawing/2014/main" id="{B07C26C4-FBED-653A-94EF-C03C7F8C9EF1}"/>
              </a:ext>
            </a:extLst>
          </p:cNvPr>
          <p:cNvSpPr/>
          <p:nvPr/>
        </p:nvSpPr>
        <p:spPr>
          <a:xfrm>
            <a:off x="1444890" y="3504245"/>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464;p30">
            <a:extLst>
              <a:ext uri="{FF2B5EF4-FFF2-40B4-BE49-F238E27FC236}">
                <a16:creationId xmlns:a16="http://schemas.microsoft.com/office/drawing/2014/main" id="{EB331F3E-9B89-3C19-1A28-CA757552A965}"/>
              </a:ext>
            </a:extLst>
          </p:cNvPr>
          <p:cNvSpPr/>
          <p:nvPr/>
        </p:nvSpPr>
        <p:spPr>
          <a:xfrm>
            <a:off x="1444890" y="3504245"/>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465;p30">
            <a:extLst>
              <a:ext uri="{FF2B5EF4-FFF2-40B4-BE49-F238E27FC236}">
                <a16:creationId xmlns:a16="http://schemas.microsoft.com/office/drawing/2014/main" id="{2AB7838D-1B66-07D9-F564-A5AF5DEE4FA7}"/>
              </a:ext>
            </a:extLst>
          </p:cNvPr>
          <p:cNvSpPr/>
          <p:nvPr/>
        </p:nvSpPr>
        <p:spPr>
          <a:xfrm>
            <a:off x="1601165" y="3574120"/>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466;p30">
            <a:extLst>
              <a:ext uri="{FF2B5EF4-FFF2-40B4-BE49-F238E27FC236}">
                <a16:creationId xmlns:a16="http://schemas.microsoft.com/office/drawing/2014/main" id="{CE222DB7-54B8-EAE0-3138-D91FDB5D25EA}"/>
              </a:ext>
            </a:extLst>
          </p:cNvPr>
          <p:cNvSpPr/>
          <p:nvPr/>
        </p:nvSpPr>
        <p:spPr>
          <a:xfrm>
            <a:off x="1601165" y="3574120"/>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467;p30">
            <a:extLst>
              <a:ext uri="{FF2B5EF4-FFF2-40B4-BE49-F238E27FC236}">
                <a16:creationId xmlns:a16="http://schemas.microsoft.com/office/drawing/2014/main" id="{4022658B-2ABD-7618-F03C-F5F6BB290CEF}"/>
              </a:ext>
            </a:extLst>
          </p:cNvPr>
          <p:cNvSpPr/>
          <p:nvPr/>
        </p:nvSpPr>
        <p:spPr>
          <a:xfrm>
            <a:off x="1277790" y="3507170"/>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468;p30">
            <a:extLst>
              <a:ext uri="{FF2B5EF4-FFF2-40B4-BE49-F238E27FC236}">
                <a16:creationId xmlns:a16="http://schemas.microsoft.com/office/drawing/2014/main" id="{CA5C29E0-29C0-943A-5388-142DE701B7D0}"/>
              </a:ext>
            </a:extLst>
          </p:cNvPr>
          <p:cNvSpPr/>
          <p:nvPr/>
        </p:nvSpPr>
        <p:spPr>
          <a:xfrm>
            <a:off x="1277790" y="3507170"/>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469;p30">
            <a:extLst>
              <a:ext uri="{FF2B5EF4-FFF2-40B4-BE49-F238E27FC236}">
                <a16:creationId xmlns:a16="http://schemas.microsoft.com/office/drawing/2014/main" id="{E97D797F-04F8-A45B-EC78-DA85386D92C6}"/>
              </a:ext>
            </a:extLst>
          </p:cNvPr>
          <p:cNvSpPr/>
          <p:nvPr/>
        </p:nvSpPr>
        <p:spPr>
          <a:xfrm>
            <a:off x="1165340" y="3506345"/>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470;p30">
            <a:extLst>
              <a:ext uri="{FF2B5EF4-FFF2-40B4-BE49-F238E27FC236}">
                <a16:creationId xmlns:a16="http://schemas.microsoft.com/office/drawing/2014/main" id="{8F7CCD97-3533-BEE1-C730-3A26AB0BAD76}"/>
              </a:ext>
            </a:extLst>
          </p:cNvPr>
          <p:cNvSpPr/>
          <p:nvPr/>
        </p:nvSpPr>
        <p:spPr>
          <a:xfrm>
            <a:off x="1165340" y="3506345"/>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471;p30">
            <a:extLst>
              <a:ext uri="{FF2B5EF4-FFF2-40B4-BE49-F238E27FC236}">
                <a16:creationId xmlns:a16="http://schemas.microsoft.com/office/drawing/2014/main" id="{2E52B0CC-4E72-7E2D-AA4D-3D546318EDDD}"/>
              </a:ext>
            </a:extLst>
          </p:cNvPr>
          <p:cNvSpPr/>
          <p:nvPr/>
        </p:nvSpPr>
        <p:spPr>
          <a:xfrm>
            <a:off x="1178515" y="3755545"/>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472;p30">
            <a:extLst>
              <a:ext uri="{FF2B5EF4-FFF2-40B4-BE49-F238E27FC236}">
                <a16:creationId xmlns:a16="http://schemas.microsoft.com/office/drawing/2014/main" id="{7281122F-5B54-09EE-15FA-7150F7A37A64}"/>
              </a:ext>
            </a:extLst>
          </p:cNvPr>
          <p:cNvSpPr/>
          <p:nvPr/>
        </p:nvSpPr>
        <p:spPr>
          <a:xfrm>
            <a:off x="1178515" y="3755545"/>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473;p30">
            <a:extLst>
              <a:ext uri="{FF2B5EF4-FFF2-40B4-BE49-F238E27FC236}">
                <a16:creationId xmlns:a16="http://schemas.microsoft.com/office/drawing/2014/main" id="{8B9625D8-509E-556A-C245-1FC906E28EAF}"/>
              </a:ext>
            </a:extLst>
          </p:cNvPr>
          <p:cNvSpPr/>
          <p:nvPr/>
        </p:nvSpPr>
        <p:spPr>
          <a:xfrm>
            <a:off x="1212265" y="3797095"/>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474;p30">
            <a:extLst>
              <a:ext uri="{FF2B5EF4-FFF2-40B4-BE49-F238E27FC236}">
                <a16:creationId xmlns:a16="http://schemas.microsoft.com/office/drawing/2014/main" id="{96C95569-4F21-8D4A-1519-46EE50CDA82F}"/>
              </a:ext>
            </a:extLst>
          </p:cNvPr>
          <p:cNvSpPr/>
          <p:nvPr/>
        </p:nvSpPr>
        <p:spPr>
          <a:xfrm>
            <a:off x="1212265" y="3797095"/>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475;p30">
            <a:extLst>
              <a:ext uri="{FF2B5EF4-FFF2-40B4-BE49-F238E27FC236}">
                <a16:creationId xmlns:a16="http://schemas.microsoft.com/office/drawing/2014/main" id="{A53897CF-3607-707B-85F5-759478231DA2}"/>
              </a:ext>
            </a:extLst>
          </p:cNvPr>
          <p:cNvSpPr/>
          <p:nvPr/>
        </p:nvSpPr>
        <p:spPr>
          <a:xfrm>
            <a:off x="1229315" y="3785970"/>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476;p30">
            <a:extLst>
              <a:ext uri="{FF2B5EF4-FFF2-40B4-BE49-F238E27FC236}">
                <a16:creationId xmlns:a16="http://schemas.microsoft.com/office/drawing/2014/main" id="{983D1309-CBF3-191A-9F6A-C87E7B42F69E}"/>
              </a:ext>
            </a:extLst>
          </p:cNvPr>
          <p:cNvSpPr/>
          <p:nvPr/>
        </p:nvSpPr>
        <p:spPr>
          <a:xfrm>
            <a:off x="1229315" y="3785970"/>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477;p30">
            <a:extLst>
              <a:ext uri="{FF2B5EF4-FFF2-40B4-BE49-F238E27FC236}">
                <a16:creationId xmlns:a16="http://schemas.microsoft.com/office/drawing/2014/main" id="{5ABBD9B4-1AA8-8B0D-ECBA-5DC0D5A8B77D}"/>
              </a:ext>
            </a:extLst>
          </p:cNvPr>
          <p:cNvSpPr/>
          <p:nvPr/>
        </p:nvSpPr>
        <p:spPr>
          <a:xfrm>
            <a:off x="1220015" y="3749745"/>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8;p30">
            <a:extLst>
              <a:ext uri="{FF2B5EF4-FFF2-40B4-BE49-F238E27FC236}">
                <a16:creationId xmlns:a16="http://schemas.microsoft.com/office/drawing/2014/main" id="{3FFCA56E-61DA-1A30-5524-A4D244DDEA8F}"/>
              </a:ext>
            </a:extLst>
          </p:cNvPr>
          <p:cNvSpPr/>
          <p:nvPr/>
        </p:nvSpPr>
        <p:spPr>
          <a:xfrm>
            <a:off x="1220015" y="3749745"/>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9;p30">
            <a:extLst>
              <a:ext uri="{FF2B5EF4-FFF2-40B4-BE49-F238E27FC236}">
                <a16:creationId xmlns:a16="http://schemas.microsoft.com/office/drawing/2014/main" id="{395FC67B-3235-6CEF-B5BF-0D913DE12670}"/>
              </a:ext>
            </a:extLst>
          </p:cNvPr>
          <p:cNvSpPr/>
          <p:nvPr/>
        </p:nvSpPr>
        <p:spPr>
          <a:xfrm>
            <a:off x="1260715" y="3785370"/>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80;p30">
            <a:extLst>
              <a:ext uri="{FF2B5EF4-FFF2-40B4-BE49-F238E27FC236}">
                <a16:creationId xmlns:a16="http://schemas.microsoft.com/office/drawing/2014/main" id="{F0A6E22A-E2A9-0FBC-7D9D-B3DE086E2FF2}"/>
              </a:ext>
            </a:extLst>
          </p:cNvPr>
          <p:cNvSpPr/>
          <p:nvPr/>
        </p:nvSpPr>
        <p:spPr>
          <a:xfrm>
            <a:off x="1260715" y="3785370"/>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81;p30">
            <a:extLst>
              <a:ext uri="{FF2B5EF4-FFF2-40B4-BE49-F238E27FC236}">
                <a16:creationId xmlns:a16="http://schemas.microsoft.com/office/drawing/2014/main" id="{3CB3C995-3503-5E75-3763-2DA1EC960935}"/>
              </a:ext>
            </a:extLst>
          </p:cNvPr>
          <p:cNvSpPr/>
          <p:nvPr/>
        </p:nvSpPr>
        <p:spPr>
          <a:xfrm>
            <a:off x="1229715" y="3484020"/>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2;p30">
            <a:extLst>
              <a:ext uri="{FF2B5EF4-FFF2-40B4-BE49-F238E27FC236}">
                <a16:creationId xmlns:a16="http://schemas.microsoft.com/office/drawing/2014/main" id="{19570D09-35F4-EBFC-D76D-D3A077F12036}"/>
              </a:ext>
            </a:extLst>
          </p:cNvPr>
          <p:cNvSpPr/>
          <p:nvPr/>
        </p:nvSpPr>
        <p:spPr>
          <a:xfrm>
            <a:off x="1229715" y="3484020"/>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3;p30">
            <a:extLst>
              <a:ext uri="{FF2B5EF4-FFF2-40B4-BE49-F238E27FC236}">
                <a16:creationId xmlns:a16="http://schemas.microsoft.com/office/drawing/2014/main" id="{A07295F8-E5F4-1771-834D-84DC77D8C060}"/>
              </a:ext>
            </a:extLst>
          </p:cNvPr>
          <p:cNvSpPr/>
          <p:nvPr/>
        </p:nvSpPr>
        <p:spPr>
          <a:xfrm>
            <a:off x="1483665" y="3757195"/>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484;p30">
            <a:extLst>
              <a:ext uri="{FF2B5EF4-FFF2-40B4-BE49-F238E27FC236}">
                <a16:creationId xmlns:a16="http://schemas.microsoft.com/office/drawing/2014/main" id="{EC077F0F-3E45-7E81-27C4-767CD494DE5A}"/>
              </a:ext>
            </a:extLst>
          </p:cNvPr>
          <p:cNvSpPr/>
          <p:nvPr/>
        </p:nvSpPr>
        <p:spPr>
          <a:xfrm>
            <a:off x="1483665" y="3757195"/>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5;p30">
            <a:extLst>
              <a:ext uri="{FF2B5EF4-FFF2-40B4-BE49-F238E27FC236}">
                <a16:creationId xmlns:a16="http://schemas.microsoft.com/office/drawing/2014/main" id="{E5111BAD-873E-9B87-FFD1-7D683E4F9B3E}"/>
              </a:ext>
            </a:extLst>
          </p:cNvPr>
          <p:cNvSpPr/>
          <p:nvPr/>
        </p:nvSpPr>
        <p:spPr>
          <a:xfrm>
            <a:off x="1592240" y="3539795"/>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486;p30">
            <a:extLst>
              <a:ext uri="{FF2B5EF4-FFF2-40B4-BE49-F238E27FC236}">
                <a16:creationId xmlns:a16="http://schemas.microsoft.com/office/drawing/2014/main" id="{1D5D3485-EED8-8A18-FC95-A676E6C823AC}"/>
              </a:ext>
            </a:extLst>
          </p:cNvPr>
          <p:cNvSpPr/>
          <p:nvPr/>
        </p:nvSpPr>
        <p:spPr>
          <a:xfrm>
            <a:off x="1592240" y="3539795"/>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7;p30">
            <a:extLst>
              <a:ext uri="{FF2B5EF4-FFF2-40B4-BE49-F238E27FC236}">
                <a16:creationId xmlns:a16="http://schemas.microsoft.com/office/drawing/2014/main" id="{2303F18F-8F92-1A2F-8838-F9F5A3B394A0}"/>
              </a:ext>
            </a:extLst>
          </p:cNvPr>
          <p:cNvSpPr/>
          <p:nvPr/>
        </p:nvSpPr>
        <p:spPr>
          <a:xfrm>
            <a:off x="1302590" y="3358995"/>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8;p30">
            <a:extLst>
              <a:ext uri="{FF2B5EF4-FFF2-40B4-BE49-F238E27FC236}">
                <a16:creationId xmlns:a16="http://schemas.microsoft.com/office/drawing/2014/main" id="{F5EA0DAB-5FD7-DD27-3FF4-CCB4DBAC4865}"/>
              </a:ext>
            </a:extLst>
          </p:cNvPr>
          <p:cNvSpPr/>
          <p:nvPr/>
        </p:nvSpPr>
        <p:spPr>
          <a:xfrm>
            <a:off x="1302590" y="3358995"/>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489;p30">
            <a:extLst>
              <a:ext uri="{FF2B5EF4-FFF2-40B4-BE49-F238E27FC236}">
                <a16:creationId xmlns:a16="http://schemas.microsoft.com/office/drawing/2014/main" id="{E3795447-7DDA-D036-36B0-C769034C7186}"/>
              </a:ext>
            </a:extLst>
          </p:cNvPr>
          <p:cNvSpPr/>
          <p:nvPr/>
        </p:nvSpPr>
        <p:spPr>
          <a:xfrm>
            <a:off x="1225840" y="3393120"/>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490;p30">
            <a:extLst>
              <a:ext uri="{FF2B5EF4-FFF2-40B4-BE49-F238E27FC236}">
                <a16:creationId xmlns:a16="http://schemas.microsoft.com/office/drawing/2014/main" id="{23E98DBD-14E4-96CE-2048-AA4400F8723E}"/>
              </a:ext>
            </a:extLst>
          </p:cNvPr>
          <p:cNvSpPr/>
          <p:nvPr/>
        </p:nvSpPr>
        <p:spPr>
          <a:xfrm>
            <a:off x="1225840" y="3393120"/>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491;p30">
            <a:extLst>
              <a:ext uri="{FF2B5EF4-FFF2-40B4-BE49-F238E27FC236}">
                <a16:creationId xmlns:a16="http://schemas.microsoft.com/office/drawing/2014/main" id="{CB140067-2E63-D6DA-0AD6-D24AAD488C22}"/>
              </a:ext>
            </a:extLst>
          </p:cNvPr>
          <p:cNvSpPr/>
          <p:nvPr/>
        </p:nvSpPr>
        <p:spPr>
          <a:xfrm>
            <a:off x="1403015" y="3492470"/>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492;p30">
            <a:extLst>
              <a:ext uri="{FF2B5EF4-FFF2-40B4-BE49-F238E27FC236}">
                <a16:creationId xmlns:a16="http://schemas.microsoft.com/office/drawing/2014/main" id="{4312F016-EBED-AF83-A086-D6CEA23AAF3F}"/>
              </a:ext>
            </a:extLst>
          </p:cNvPr>
          <p:cNvSpPr/>
          <p:nvPr/>
        </p:nvSpPr>
        <p:spPr>
          <a:xfrm>
            <a:off x="1403015" y="3492470"/>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93;p30">
            <a:extLst>
              <a:ext uri="{FF2B5EF4-FFF2-40B4-BE49-F238E27FC236}">
                <a16:creationId xmlns:a16="http://schemas.microsoft.com/office/drawing/2014/main" id="{88995408-5EC9-916C-96A7-06AFB969F2FD}"/>
              </a:ext>
            </a:extLst>
          </p:cNvPr>
          <p:cNvSpPr/>
          <p:nvPr/>
        </p:nvSpPr>
        <p:spPr>
          <a:xfrm>
            <a:off x="1269265" y="3616445"/>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494;p30">
            <a:extLst>
              <a:ext uri="{FF2B5EF4-FFF2-40B4-BE49-F238E27FC236}">
                <a16:creationId xmlns:a16="http://schemas.microsoft.com/office/drawing/2014/main" id="{0322C7FD-78F0-8C0C-4A56-72CD56389451}"/>
              </a:ext>
            </a:extLst>
          </p:cNvPr>
          <p:cNvSpPr/>
          <p:nvPr/>
        </p:nvSpPr>
        <p:spPr>
          <a:xfrm>
            <a:off x="1269265" y="3616445"/>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95;p30">
            <a:extLst>
              <a:ext uri="{FF2B5EF4-FFF2-40B4-BE49-F238E27FC236}">
                <a16:creationId xmlns:a16="http://schemas.microsoft.com/office/drawing/2014/main" id="{0FD72155-FBB2-79DD-1B1B-FEF9408677EB}"/>
              </a:ext>
            </a:extLst>
          </p:cNvPr>
          <p:cNvSpPr/>
          <p:nvPr/>
        </p:nvSpPr>
        <p:spPr>
          <a:xfrm>
            <a:off x="1543390" y="3779620"/>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96;p30">
            <a:extLst>
              <a:ext uri="{FF2B5EF4-FFF2-40B4-BE49-F238E27FC236}">
                <a16:creationId xmlns:a16="http://schemas.microsoft.com/office/drawing/2014/main" id="{E2B6ACCC-8D6A-34F0-DB39-22B722937694}"/>
              </a:ext>
            </a:extLst>
          </p:cNvPr>
          <p:cNvSpPr/>
          <p:nvPr/>
        </p:nvSpPr>
        <p:spPr>
          <a:xfrm>
            <a:off x="1543390" y="3779620"/>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97;p30">
            <a:extLst>
              <a:ext uri="{FF2B5EF4-FFF2-40B4-BE49-F238E27FC236}">
                <a16:creationId xmlns:a16="http://schemas.microsoft.com/office/drawing/2014/main" id="{95807059-832F-C070-FFAB-32989CD02B5D}"/>
              </a:ext>
            </a:extLst>
          </p:cNvPr>
          <p:cNvSpPr/>
          <p:nvPr/>
        </p:nvSpPr>
        <p:spPr>
          <a:xfrm>
            <a:off x="1177365" y="3667595"/>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98;p30">
            <a:extLst>
              <a:ext uri="{FF2B5EF4-FFF2-40B4-BE49-F238E27FC236}">
                <a16:creationId xmlns:a16="http://schemas.microsoft.com/office/drawing/2014/main" id="{F47F3F81-C6D1-BB20-8B7C-4AF00A6F8FB3}"/>
              </a:ext>
            </a:extLst>
          </p:cNvPr>
          <p:cNvSpPr/>
          <p:nvPr/>
        </p:nvSpPr>
        <p:spPr>
          <a:xfrm>
            <a:off x="1177365" y="3667595"/>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99;p30">
            <a:extLst>
              <a:ext uri="{FF2B5EF4-FFF2-40B4-BE49-F238E27FC236}">
                <a16:creationId xmlns:a16="http://schemas.microsoft.com/office/drawing/2014/main" id="{05C01CCE-4144-23BD-1C0A-1CA873DC6D2C}"/>
              </a:ext>
            </a:extLst>
          </p:cNvPr>
          <p:cNvSpPr/>
          <p:nvPr/>
        </p:nvSpPr>
        <p:spPr>
          <a:xfrm>
            <a:off x="1383240" y="3380320"/>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00;p30">
            <a:extLst>
              <a:ext uri="{FF2B5EF4-FFF2-40B4-BE49-F238E27FC236}">
                <a16:creationId xmlns:a16="http://schemas.microsoft.com/office/drawing/2014/main" id="{80C8BAB9-1E6D-A960-46D4-A0374971A3FD}"/>
              </a:ext>
            </a:extLst>
          </p:cNvPr>
          <p:cNvSpPr/>
          <p:nvPr/>
        </p:nvSpPr>
        <p:spPr>
          <a:xfrm>
            <a:off x="1383240" y="3380320"/>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01;p30">
            <a:extLst>
              <a:ext uri="{FF2B5EF4-FFF2-40B4-BE49-F238E27FC236}">
                <a16:creationId xmlns:a16="http://schemas.microsoft.com/office/drawing/2014/main" id="{F2A8F8F6-5577-E3FF-589B-4B5C420EA106}"/>
              </a:ext>
            </a:extLst>
          </p:cNvPr>
          <p:cNvSpPr/>
          <p:nvPr/>
        </p:nvSpPr>
        <p:spPr>
          <a:xfrm>
            <a:off x="1325865" y="3368295"/>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02;p30">
            <a:extLst>
              <a:ext uri="{FF2B5EF4-FFF2-40B4-BE49-F238E27FC236}">
                <a16:creationId xmlns:a16="http://schemas.microsoft.com/office/drawing/2014/main" id="{E41E9AA1-CBCB-0C91-D41B-154D83C7E5F5}"/>
              </a:ext>
            </a:extLst>
          </p:cNvPr>
          <p:cNvSpPr/>
          <p:nvPr/>
        </p:nvSpPr>
        <p:spPr>
          <a:xfrm>
            <a:off x="1325865" y="3368295"/>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03;p30">
            <a:extLst>
              <a:ext uri="{FF2B5EF4-FFF2-40B4-BE49-F238E27FC236}">
                <a16:creationId xmlns:a16="http://schemas.microsoft.com/office/drawing/2014/main" id="{0B05EE22-058E-3BA6-E816-4858A8943D02}"/>
              </a:ext>
            </a:extLst>
          </p:cNvPr>
          <p:cNvSpPr/>
          <p:nvPr/>
        </p:nvSpPr>
        <p:spPr>
          <a:xfrm>
            <a:off x="1581390" y="3472120"/>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04;p30">
            <a:extLst>
              <a:ext uri="{FF2B5EF4-FFF2-40B4-BE49-F238E27FC236}">
                <a16:creationId xmlns:a16="http://schemas.microsoft.com/office/drawing/2014/main" id="{0E5BF2C3-7DB2-2460-FA15-1887F6AAFE10}"/>
              </a:ext>
            </a:extLst>
          </p:cNvPr>
          <p:cNvSpPr/>
          <p:nvPr/>
        </p:nvSpPr>
        <p:spPr>
          <a:xfrm>
            <a:off x="1581390" y="3472120"/>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05;p30">
            <a:extLst>
              <a:ext uri="{FF2B5EF4-FFF2-40B4-BE49-F238E27FC236}">
                <a16:creationId xmlns:a16="http://schemas.microsoft.com/office/drawing/2014/main" id="{38AD8AE1-B96A-9019-9452-9F5210DF7573}"/>
              </a:ext>
            </a:extLst>
          </p:cNvPr>
          <p:cNvSpPr/>
          <p:nvPr/>
        </p:nvSpPr>
        <p:spPr>
          <a:xfrm>
            <a:off x="1245990" y="3383795"/>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6;p30">
            <a:extLst>
              <a:ext uri="{FF2B5EF4-FFF2-40B4-BE49-F238E27FC236}">
                <a16:creationId xmlns:a16="http://schemas.microsoft.com/office/drawing/2014/main" id="{A70F4AF8-0205-6E37-D3A8-1B55EDDE1675}"/>
              </a:ext>
            </a:extLst>
          </p:cNvPr>
          <p:cNvSpPr/>
          <p:nvPr/>
        </p:nvSpPr>
        <p:spPr>
          <a:xfrm>
            <a:off x="1245990" y="3383795"/>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07;p30">
            <a:extLst>
              <a:ext uri="{FF2B5EF4-FFF2-40B4-BE49-F238E27FC236}">
                <a16:creationId xmlns:a16="http://schemas.microsoft.com/office/drawing/2014/main" id="{DFD15C38-BD21-7073-5267-3BC9832A3746}"/>
              </a:ext>
            </a:extLst>
          </p:cNvPr>
          <p:cNvSpPr/>
          <p:nvPr/>
        </p:nvSpPr>
        <p:spPr>
          <a:xfrm>
            <a:off x="1349915" y="3391195"/>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08;p30">
            <a:extLst>
              <a:ext uri="{FF2B5EF4-FFF2-40B4-BE49-F238E27FC236}">
                <a16:creationId xmlns:a16="http://schemas.microsoft.com/office/drawing/2014/main" id="{F61D00A2-4FB5-C4BA-4F9D-3094EBC1BBFA}"/>
              </a:ext>
            </a:extLst>
          </p:cNvPr>
          <p:cNvSpPr/>
          <p:nvPr/>
        </p:nvSpPr>
        <p:spPr>
          <a:xfrm>
            <a:off x="1349915" y="3391195"/>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09;p30">
            <a:extLst>
              <a:ext uri="{FF2B5EF4-FFF2-40B4-BE49-F238E27FC236}">
                <a16:creationId xmlns:a16="http://schemas.microsoft.com/office/drawing/2014/main" id="{80B6CCCC-5B23-8261-58EF-8D921E11A5AA}"/>
              </a:ext>
            </a:extLst>
          </p:cNvPr>
          <p:cNvSpPr/>
          <p:nvPr/>
        </p:nvSpPr>
        <p:spPr>
          <a:xfrm>
            <a:off x="1539890" y="3735095"/>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10;p30">
            <a:extLst>
              <a:ext uri="{FF2B5EF4-FFF2-40B4-BE49-F238E27FC236}">
                <a16:creationId xmlns:a16="http://schemas.microsoft.com/office/drawing/2014/main" id="{FF2C41C8-E4C7-AFB2-0906-12743C3B4B42}"/>
              </a:ext>
            </a:extLst>
          </p:cNvPr>
          <p:cNvSpPr/>
          <p:nvPr/>
        </p:nvSpPr>
        <p:spPr>
          <a:xfrm>
            <a:off x="1539890" y="3735095"/>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11;p30">
            <a:extLst>
              <a:ext uri="{FF2B5EF4-FFF2-40B4-BE49-F238E27FC236}">
                <a16:creationId xmlns:a16="http://schemas.microsoft.com/office/drawing/2014/main" id="{114A8CDB-7B1D-9C2E-2ADE-A77970F05CB4}"/>
              </a:ext>
            </a:extLst>
          </p:cNvPr>
          <p:cNvSpPr/>
          <p:nvPr/>
        </p:nvSpPr>
        <p:spPr>
          <a:xfrm>
            <a:off x="1290590" y="3845270"/>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12;p30">
            <a:extLst>
              <a:ext uri="{FF2B5EF4-FFF2-40B4-BE49-F238E27FC236}">
                <a16:creationId xmlns:a16="http://schemas.microsoft.com/office/drawing/2014/main" id="{94B1AD26-D2BC-710D-9365-A86D0BA2BB18}"/>
              </a:ext>
            </a:extLst>
          </p:cNvPr>
          <p:cNvSpPr/>
          <p:nvPr/>
        </p:nvSpPr>
        <p:spPr>
          <a:xfrm>
            <a:off x="1290590" y="3845270"/>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13;p30">
            <a:extLst>
              <a:ext uri="{FF2B5EF4-FFF2-40B4-BE49-F238E27FC236}">
                <a16:creationId xmlns:a16="http://schemas.microsoft.com/office/drawing/2014/main" id="{7B27A4C0-3A49-1A60-645D-D03F92066A66}"/>
              </a:ext>
            </a:extLst>
          </p:cNvPr>
          <p:cNvSpPr/>
          <p:nvPr/>
        </p:nvSpPr>
        <p:spPr>
          <a:xfrm>
            <a:off x="1141290" y="3702145"/>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14;p30">
            <a:extLst>
              <a:ext uri="{FF2B5EF4-FFF2-40B4-BE49-F238E27FC236}">
                <a16:creationId xmlns:a16="http://schemas.microsoft.com/office/drawing/2014/main" id="{B2BD0A51-0B5E-7C57-4007-C35AE0E0CE17}"/>
              </a:ext>
            </a:extLst>
          </p:cNvPr>
          <p:cNvSpPr/>
          <p:nvPr/>
        </p:nvSpPr>
        <p:spPr>
          <a:xfrm>
            <a:off x="1141290" y="3702145"/>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15;p30">
            <a:extLst>
              <a:ext uri="{FF2B5EF4-FFF2-40B4-BE49-F238E27FC236}">
                <a16:creationId xmlns:a16="http://schemas.microsoft.com/office/drawing/2014/main" id="{C8B8EF17-5265-58CA-9993-C2CFC077707A}"/>
              </a:ext>
            </a:extLst>
          </p:cNvPr>
          <p:cNvSpPr/>
          <p:nvPr/>
        </p:nvSpPr>
        <p:spPr>
          <a:xfrm>
            <a:off x="1139740" y="3497095"/>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16;p30">
            <a:extLst>
              <a:ext uri="{FF2B5EF4-FFF2-40B4-BE49-F238E27FC236}">
                <a16:creationId xmlns:a16="http://schemas.microsoft.com/office/drawing/2014/main" id="{A749DCB0-4255-256D-65D6-CFC0658B5398}"/>
              </a:ext>
            </a:extLst>
          </p:cNvPr>
          <p:cNvSpPr/>
          <p:nvPr/>
        </p:nvSpPr>
        <p:spPr>
          <a:xfrm>
            <a:off x="1139740" y="3497095"/>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17;p30">
            <a:extLst>
              <a:ext uri="{FF2B5EF4-FFF2-40B4-BE49-F238E27FC236}">
                <a16:creationId xmlns:a16="http://schemas.microsoft.com/office/drawing/2014/main" id="{041F1CE6-3178-CB9A-F567-C2DC0FEA4731}"/>
              </a:ext>
            </a:extLst>
          </p:cNvPr>
          <p:cNvSpPr/>
          <p:nvPr/>
        </p:nvSpPr>
        <p:spPr>
          <a:xfrm>
            <a:off x="1148290" y="3531545"/>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18;p30">
            <a:extLst>
              <a:ext uri="{FF2B5EF4-FFF2-40B4-BE49-F238E27FC236}">
                <a16:creationId xmlns:a16="http://schemas.microsoft.com/office/drawing/2014/main" id="{FB42FDF7-9228-B9F1-B2A3-B7C07E246B6E}"/>
              </a:ext>
            </a:extLst>
          </p:cNvPr>
          <p:cNvSpPr/>
          <p:nvPr/>
        </p:nvSpPr>
        <p:spPr>
          <a:xfrm>
            <a:off x="1148290" y="3531545"/>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19;p30">
            <a:extLst>
              <a:ext uri="{FF2B5EF4-FFF2-40B4-BE49-F238E27FC236}">
                <a16:creationId xmlns:a16="http://schemas.microsoft.com/office/drawing/2014/main" id="{8655918F-E39F-322A-9497-E3DB160A6DF8}"/>
              </a:ext>
            </a:extLst>
          </p:cNvPr>
          <p:cNvSpPr/>
          <p:nvPr/>
        </p:nvSpPr>
        <p:spPr>
          <a:xfrm>
            <a:off x="1492590" y="3627320"/>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20;p30">
            <a:extLst>
              <a:ext uri="{FF2B5EF4-FFF2-40B4-BE49-F238E27FC236}">
                <a16:creationId xmlns:a16="http://schemas.microsoft.com/office/drawing/2014/main" id="{C4FC52BB-5009-3FF5-86BC-F489FE5DC7E3}"/>
              </a:ext>
            </a:extLst>
          </p:cNvPr>
          <p:cNvSpPr/>
          <p:nvPr/>
        </p:nvSpPr>
        <p:spPr>
          <a:xfrm>
            <a:off x="1492590" y="3627320"/>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21;p30">
            <a:extLst>
              <a:ext uri="{FF2B5EF4-FFF2-40B4-BE49-F238E27FC236}">
                <a16:creationId xmlns:a16="http://schemas.microsoft.com/office/drawing/2014/main" id="{11CE57B1-82EA-720D-49D3-15C36187F839}"/>
              </a:ext>
            </a:extLst>
          </p:cNvPr>
          <p:cNvSpPr/>
          <p:nvPr/>
        </p:nvSpPr>
        <p:spPr>
          <a:xfrm>
            <a:off x="1533315" y="3765345"/>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22;p30">
            <a:extLst>
              <a:ext uri="{FF2B5EF4-FFF2-40B4-BE49-F238E27FC236}">
                <a16:creationId xmlns:a16="http://schemas.microsoft.com/office/drawing/2014/main" id="{8980A2C6-9E7C-8014-D63A-A863F90E455B}"/>
              </a:ext>
            </a:extLst>
          </p:cNvPr>
          <p:cNvSpPr/>
          <p:nvPr/>
        </p:nvSpPr>
        <p:spPr>
          <a:xfrm>
            <a:off x="1533315" y="3765345"/>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23;p30">
            <a:extLst>
              <a:ext uri="{FF2B5EF4-FFF2-40B4-BE49-F238E27FC236}">
                <a16:creationId xmlns:a16="http://schemas.microsoft.com/office/drawing/2014/main" id="{72994FE1-82E3-5605-5DB2-E7AC485960DF}"/>
              </a:ext>
            </a:extLst>
          </p:cNvPr>
          <p:cNvSpPr/>
          <p:nvPr/>
        </p:nvSpPr>
        <p:spPr>
          <a:xfrm>
            <a:off x="1492990" y="3420645"/>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524;p30">
            <a:extLst>
              <a:ext uri="{FF2B5EF4-FFF2-40B4-BE49-F238E27FC236}">
                <a16:creationId xmlns:a16="http://schemas.microsoft.com/office/drawing/2014/main" id="{75BB7D9B-CE6F-4EAF-A789-772F40E90B3B}"/>
              </a:ext>
            </a:extLst>
          </p:cNvPr>
          <p:cNvSpPr/>
          <p:nvPr/>
        </p:nvSpPr>
        <p:spPr>
          <a:xfrm>
            <a:off x="1492990" y="3420645"/>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525;p30">
            <a:extLst>
              <a:ext uri="{FF2B5EF4-FFF2-40B4-BE49-F238E27FC236}">
                <a16:creationId xmlns:a16="http://schemas.microsoft.com/office/drawing/2014/main" id="{058A1C34-C338-7FC5-3DB9-9565CC958815}"/>
              </a:ext>
            </a:extLst>
          </p:cNvPr>
          <p:cNvSpPr/>
          <p:nvPr/>
        </p:nvSpPr>
        <p:spPr>
          <a:xfrm>
            <a:off x="1462340" y="3425645"/>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526;p30">
            <a:extLst>
              <a:ext uri="{FF2B5EF4-FFF2-40B4-BE49-F238E27FC236}">
                <a16:creationId xmlns:a16="http://schemas.microsoft.com/office/drawing/2014/main" id="{A0F14C5F-05CE-5A32-1B2C-D0DBB2BE6BDE}"/>
              </a:ext>
            </a:extLst>
          </p:cNvPr>
          <p:cNvSpPr/>
          <p:nvPr/>
        </p:nvSpPr>
        <p:spPr>
          <a:xfrm>
            <a:off x="1462340" y="3425645"/>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527;p30">
            <a:extLst>
              <a:ext uri="{FF2B5EF4-FFF2-40B4-BE49-F238E27FC236}">
                <a16:creationId xmlns:a16="http://schemas.microsoft.com/office/drawing/2014/main" id="{B489F056-D904-271C-D159-F1DAF16E0D25}"/>
              </a:ext>
            </a:extLst>
          </p:cNvPr>
          <p:cNvSpPr/>
          <p:nvPr/>
        </p:nvSpPr>
        <p:spPr>
          <a:xfrm>
            <a:off x="1498415" y="3438095"/>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528;p30">
            <a:extLst>
              <a:ext uri="{FF2B5EF4-FFF2-40B4-BE49-F238E27FC236}">
                <a16:creationId xmlns:a16="http://schemas.microsoft.com/office/drawing/2014/main" id="{663D5AE4-EA4A-CC40-BE59-DCD8E4E14924}"/>
              </a:ext>
            </a:extLst>
          </p:cNvPr>
          <p:cNvSpPr/>
          <p:nvPr/>
        </p:nvSpPr>
        <p:spPr>
          <a:xfrm>
            <a:off x="1498415" y="3438095"/>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529;p30">
            <a:extLst>
              <a:ext uri="{FF2B5EF4-FFF2-40B4-BE49-F238E27FC236}">
                <a16:creationId xmlns:a16="http://schemas.microsoft.com/office/drawing/2014/main" id="{B997A063-16FE-3EFE-7128-B0FC7D7AAD8F}"/>
              </a:ext>
            </a:extLst>
          </p:cNvPr>
          <p:cNvSpPr/>
          <p:nvPr/>
        </p:nvSpPr>
        <p:spPr>
          <a:xfrm>
            <a:off x="1423565" y="3438470"/>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530;p30">
            <a:extLst>
              <a:ext uri="{FF2B5EF4-FFF2-40B4-BE49-F238E27FC236}">
                <a16:creationId xmlns:a16="http://schemas.microsoft.com/office/drawing/2014/main" id="{1055381C-2C8B-D73D-7E8C-96579D101AE1}"/>
              </a:ext>
            </a:extLst>
          </p:cNvPr>
          <p:cNvSpPr/>
          <p:nvPr/>
        </p:nvSpPr>
        <p:spPr>
          <a:xfrm>
            <a:off x="1423565" y="3438470"/>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9395;p30">
            <a:extLst>
              <a:ext uri="{FF2B5EF4-FFF2-40B4-BE49-F238E27FC236}">
                <a16:creationId xmlns:a16="http://schemas.microsoft.com/office/drawing/2014/main" id="{D64DB121-4834-FD9F-50F3-EB91AF4BE1ED}"/>
              </a:ext>
            </a:extLst>
          </p:cNvPr>
          <p:cNvGrpSpPr/>
          <p:nvPr/>
        </p:nvGrpSpPr>
        <p:grpSpPr>
          <a:xfrm>
            <a:off x="4288684" y="3411477"/>
            <a:ext cx="533175" cy="533175"/>
            <a:chOff x="6953688" y="3752575"/>
            <a:chExt cx="533175" cy="533175"/>
          </a:xfrm>
        </p:grpSpPr>
        <p:sp>
          <p:nvSpPr>
            <p:cNvPr id="488" name="Google Shape;9396;p30">
              <a:extLst>
                <a:ext uri="{FF2B5EF4-FFF2-40B4-BE49-F238E27FC236}">
                  <a16:creationId xmlns:a16="http://schemas.microsoft.com/office/drawing/2014/main" id="{A7C1E2DF-A0C8-F02B-9469-68C043074ACE}"/>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397;p30">
              <a:extLst>
                <a:ext uri="{FF2B5EF4-FFF2-40B4-BE49-F238E27FC236}">
                  <a16:creationId xmlns:a16="http://schemas.microsoft.com/office/drawing/2014/main" id="{71DEA0A4-59BA-8F21-AF84-28D2A5DC4887}"/>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398;p30">
              <a:extLst>
                <a:ext uri="{FF2B5EF4-FFF2-40B4-BE49-F238E27FC236}">
                  <a16:creationId xmlns:a16="http://schemas.microsoft.com/office/drawing/2014/main" id="{71D8BFCF-08AF-FF50-2219-B51A0F72B9F9}"/>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399;p30">
              <a:extLst>
                <a:ext uri="{FF2B5EF4-FFF2-40B4-BE49-F238E27FC236}">
                  <a16:creationId xmlns:a16="http://schemas.microsoft.com/office/drawing/2014/main" id="{ACAE91CF-C77A-9819-6BAC-B5CB6DD0C6EC}"/>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400;p30">
              <a:extLst>
                <a:ext uri="{FF2B5EF4-FFF2-40B4-BE49-F238E27FC236}">
                  <a16:creationId xmlns:a16="http://schemas.microsoft.com/office/drawing/2014/main" id="{A6280075-9451-C4E1-5ACF-F106D77819E4}"/>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401;p30">
              <a:extLst>
                <a:ext uri="{FF2B5EF4-FFF2-40B4-BE49-F238E27FC236}">
                  <a16:creationId xmlns:a16="http://schemas.microsoft.com/office/drawing/2014/main" id="{51CC9379-892E-7F7E-49E6-3EC56BE4A9A5}"/>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402;p30">
              <a:extLst>
                <a:ext uri="{FF2B5EF4-FFF2-40B4-BE49-F238E27FC236}">
                  <a16:creationId xmlns:a16="http://schemas.microsoft.com/office/drawing/2014/main" id="{9E4987F9-6685-6CB0-9064-1FDA9CED80D4}"/>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403;p30">
              <a:extLst>
                <a:ext uri="{FF2B5EF4-FFF2-40B4-BE49-F238E27FC236}">
                  <a16:creationId xmlns:a16="http://schemas.microsoft.com/office/drawing/2014/main" id="{AF846CBB-FF47-959C-6999-25785012613F}"/>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9404;p30">
              <a:extLst>
                <a:ext uri="{FF2B5EF4-FFF2-40B4-BE49-F238E27FC236}">
                  <a16:creationId xmlns:a16="http://schemas.microsoft.com/office/drawing/2014/main" id="{BDDD0A6B-20DA-56B4-C24A-F542BD79A043}"/>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9405;p30">
              <a:extLst>
                <a:ext uri="{FF2B5EF4-FFF2-40B4-BE49-F238E27FC236}">
                  <a16:creationId xmlns:a16="http://schemas.microsoft.com/office/drawing/2014/main" id="{605C25CF-6A1D-6B4F-073F-0E0FE378779A}"/>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9406;p30">
              <a:extLst>
                <a:ext uri="{FF2B5EF4-FFF2-40B4-BE49-F238E27FC236}">
                  <a16:creationId xmlns:a16="http://schemas.microsoft.com/office/drawing/2014/main" id="{BDEEC50E-A240-744A-DA89-1D1FB33E81FE}"/>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9407;p30">
              <a:extLst>
                <a:ext uri="{FF2B5EF4-FFF2-40B4-BE49-F238E27FC236}">
                  <a16:creationId xmlns:a16="http://schemas.microsoft.com/office/drawing/2014/main" id="{0D50B9E0-7501-64AC-2421-5C968AB7CDBD}"/>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9408;p30">
              <a:extLst>
                <a:ext uri="{FF2B5EF4-FFF2-40B4-BE49-F238E27FC236}">
                  <a16:creationId xmlns:a16="http://schemas.microsoft.com/office/drawing/2014/main" id="{EFF07AD9-AAB8-4691-2CA8-B310068312F6}"/>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9409;p30">
              <a:extLst>
                <a:ext uri="{FF2B5EF4-FFF2-40B4-BE49-F238E27FC236}">
                  <a16:creationId xmlns:a16="http://schemas.microsoft.com/office/drawing/2014/main" id="{73323FDD-E46C-9786-D09B-27F2C31FFA82}"/>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9410;p30">
              <a:extLst>
                <a:ext uri="{FF2B5EF4-FFF2-40B4-BE49-F238E27FC236}">
                  <a16:creationId xmlns:a16="http://schemas.microsoft.com/office/drawing/2014/main" id="{D18A8EED-11EB-6938-EB6D-5502E61EF1B7}"/>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9411;p30">
              <a:extLst>
                <a:ext uri="{FF2B5EF4-FFF2-40B4-BE49-F238E27FC236}">
                  <a16:creationId xmlns:a16="http://schemas.microsoft.com/office/drawing/2014/main" id="{B5CDA55B-6134-AE64-B965-B9337D4128A5}"/>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9412;p30">
              <a:extLst>
                <a:ext uri="{FF2B5EF4-FFF2-40B4-BE49-F238E27FC236}">
                  <a16:creationId xmlns:a16="http://schemas.microsoft.com/office/drawing/2014/main" id="{B107C795-0D31-3F55-BD3F-86C02FEF16C2}"/>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9413;p30">
              <a:extLst>
                <a:ext uri="{FF2B5EF4-FFF2-40B4-BE49-F238E27FC236}">
                  <a16:creationId xmlns:a16="http://schemas.microsoft.com/office/drawing/2014/main" id="{2E1C31C6-B46D-353A-8939-59C3A9096B65}"/>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9414;p30">
              <a:extLst>
                <a:ext uri="{FF2B5EF4-FFF2-40B4-BE49-F238E27FC236}">
                  <a16:creationId xmlns:a16="http://schemas.microsoft.com/office/drawing/2014/main" id="{D3EB701B-D858-A6D7-9120-3F84F07CB2B8}"/>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9415;p30">
              <a:extLst>
                <a:ext uri="{FF2B5EF4-FFF2-40B4-BE49-F238E27FC236}">
                  <a16:creationId xmlns:a16="http://schemas.microsoft.com/office/drawing/2014/main" id="{2EE5A5D3-037D-2F8D-7423-9E1355F43861}"/>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9416;p30">
              <a:extLst>
                <a:ext uri="{FF2B5EF4-FFF2-40B4-BE49-F238E27FC236}">
                  <a16:creationId xmlns:a16="http://schemas.microsoft.com/office/drawing/2014/main" id="{616BD10F-6EB5-1358-AF41-0987F03F61C4}"/>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9417;p30">
              <a:extLst>
                <a:ext uri="{FF2B5EF4-FFF2-40B4-BE49-F238E27FC236}">
                  <a16:creationId xmlns:a16="http://schemas.microsoft.com/office/drawing/2014/main" id="{23F9B529-22EC-20A4-4716-DC30EE103556}"/>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9418;p30">
              <a:extLst>
                <a:ext uri="{FF2B5EF4-FFF2-40B4-BE49-F238E27FC236}">
                  <a16:creationId xmlns:a16="http://schemas.microsoft.com/office/drawing/2014/main" id="{B2761476-3FCE-7DCB-638A-44D9CC6E6272}"/>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9419;p30">
              <a:extLst>
                <a:ext uri="{FF2B5EF4-FFF2-40B4-BE49-F238E27FC236}">
                  <a16:creationId xmlns:a16="http://schemas.microsoft.com/office/drawing/2014/main" id="{8A4B2768-2FEE-95C8-A16B-8630221BE177}"/>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9420;p30">
              <a:extLst>
                <a:ext uri="{FF2B5EF4-FFF2-40B4-BE49-F238E27FC236}">
                  <a16:creationId xmlns:a16="http://schemas.microsoft.com/office/drawing/2014/main" id="{39FF7EE8-6DB0-7380-972A-4F907342A04E}"/>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9421;p30">
              <a:extLst>
                <a:ext uri="{FF2B5EF4-FFF2-40B4-BE49-F238E27FC236}">
                  <a16:creationId xmlns:a16="http://schemas.microsoft.com/office/drawing/2014/main" id="{404252E7-F820-66FB-2D19-558DACA17D3D}"/>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9422;p30">
              <a:extLst>
                <a:ext uri="{FF2B5EF4-FFF2-40B4-BE49-F238E27FC236}">
                  <a16:creationId xmlns:a16="http://schemas.microsoft.com/office/drawing/2014/main" id="{C9559AB8-3F68-DB20-C7EE-E9FA371B4D7E}"/>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9423;p30">
              <a:extLst>
                <a:ext uri="{FF2B5EF4-FFF2-40B4-BE49-F238E27FC236}">
                  <a16:creationId xmlns:a16="http://schemas.microsoft.com/office/drawing/2014/main" id="{E23B149C-0A1D-01B9-6650-24293781CCF3}"/>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9424;p30">
              <a:extLst>
                <a:ext uri="{FF2B5EF4-FFF2-40B4-BE49-F238E27FC236}">
                  <a16:creationId xmlns:a16="http://schemas.microsoft.com/office/drawing/2014/main" id="{EB28F4F8-ABD4-A3E8-A16A-A0F2D7D5FC96}"/>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9425;p30">
              <a:extLst>
                <a:ext uri="{FF2B5EF4-FFF2-40B4-BE49-F238E27FC236}">
                  <a16:creationId xmlns:a16="http://schemas.microsoft.com/office/drawing/2014/main" id="{AEEBFA3B-8BEF-29D3-E92B-7CDF0C799AD2}"/>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9426;p30">
              <a:extLst>
                <a:ext uri="{FF2B5EF4-FFF2-40B4-BE49-F238E27FC236}">
                  <a16:creationId xmlns:a16="http://schemas.microsoft.com/office/drawing/2014/main" id="{5EE9564C-7A1B-4B31-E4B3-ECFA11665D5C}"/>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9427;p30">
              <a:extLst>
                <a:ext uri="{FF2B5EF4-FFF2-40B4-BE49-F238E27FC236}">
                  <a16:creationId xmlns:a16="http://schemas.microsoft.com/office/drawing/2014/main" id="{3A7EBC04-38E9-DABD-A976-981524FF88E6}"/>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9428;p30">
              <a:extLst>
                <a:ext uri="{FF2B5EF4-FFF2-40B4-BE49-F238E27FC236}">
                  <a16:creationId xmlns:a16="http://schemas.microsoft.com/office/drawing/2014/main" id="{EE53ADB7-C544-A285-4E6F-80F0664C33D8}"/>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9429;p30">
              <a:extLst>
                <a:ext uri="{FF2B5EF4-FFF2-40B4-BE49-F238E27FC236}">
                  <a16:creationId xmlns:a16="http://schemas.microsoft.com/office/drawing/2014/main" id="{D13AE7B4-7AC2-8CF7-1321-C4C0EF5B7BB3}"/>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9430;p30">
              <a:extLst>
                <a:ext uri="{FF2B5EF4-FFF2-40B4-BE49-F238E27FC236}">
                  <a16:creationId xmlns:a16="http://schemas.microsoft.com/office/drawing/2014/main" id="{6C46B52C-51D6-20BC-026A-B1C61E7D77BD}"/>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9431;p30">
              <a:extLst>
                <a:ext uri="{FF2B5EF4-FFF2-40B4-BE49-F238E27FC236}">
                  <a16:creationId xmlns:a16="http://schemas.microsoft.com/office/drawing/2014/main" id="{802F32F0-8F9B-905E-F4FD-9E010A694544}"/>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9432;p30">
              <a:extLst>
                <a:ext uri="{FF2B5EF4-FFF2-40B4-BE49-F238E27FC236}">
                  <a16:creationId xmlns:a16="http://schemas.microsoft.com/office/drawing/2014/main" id="{6337EFDB-A06A-5FD1-41AD-3F96EE6755A1}"/>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9433;p30">
              <a:extLst>
                <a:ext uri="{FF2B5EF4-FFF2-40B4-BE49-F238E27FC236}">
                  <a16:creationId xmlns:a16="http://schemas.microsoft.com/office/drawing/2014/main" id="{3B3C7EEF-56B8-738D-F57D-C1034DC94BA4}"/>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9434;p30">
              <a:extLst>
                <a:ext uri="{FF2B5EF4-FFF2-40B4-BE49-F238E27FC236}">
                  <a16:creationId xmlns:a16="http://schemas.microsoft.com/office/drawing/2014/main" id="{45B5F4C6-B4C9-44ED-3831-4E33D8121FD9}"/>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9435;p30">
              <a:extLst>
                <a:ext uri="{FF2B5EF4-FFF2-40B4-BE49-F238E27FC236}">
                  <a16:creationId xmlns:a16="http://schemas.microsoft.com/office/drawing/2014/main" id="{6000549A-A0EC-D6D4-96B8-A4E786B17B0F}"/>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9436;p30">
              <a:extLst>
                <a:ext uri="{FF2B5EF4-FFF2-40B4-BE49-F238E27FC236}">
                  <a16:creationId xmlns:a16="http://schemas.microsoft.com/office/drawing/2014/main" id="{58F6225F-258A-3FA7-F14E-3CDB962424E6}"/>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9437;p30">
              <a:extLst>
                <a:ext uri="{FF2B5EF4-FFF2-40B4-BE49-F238E27FC236}">
                  <a16:creationId xmlns:a16="http://schemas.microsoft.com/office/drawing/2014/main" id="{54622DA9-A73C-893A-8715-7966F079F177}"/>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9438;p30">
              <a:extLst>
                <a:ext uri="{FF2B5EF4-FFF2-40B4-BE49-F238E27FC236}">
                  <a16:creationId xmlns:a16="http://schemas.microsoft.com/office/drawing/2014/main" id="{5AA4D97D-4B01-E414-4A89-616DD5168A89}"/>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9439;p30">
              <a:extLst>
                <a:ext uri="{FF2B5EF4-FFF2-40B4-BE49-F238E27FC236}">
                  <a16:creationId xmlns:a16="http://schemas.microsoft.com/office/drawing/2014/main" id="{E512120C-677D-C038-3499-AEA83A11E7F7}"/>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9440;p30">
              <a:extLst>
                <a:ext uri="{FF2B5EF4-FFF2-40B4-BE49-F238E27FC236}">
                  <a16:creationId xmlns:a16="http://schemas.microsoft.com/office/drawing/2014/main" id="{B52BDB26-8831-C926-2001-2F0DBEAED7A2}"/>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9441;p30">
              <a:extLst>
                <a:ext uri="{FF2B5EF4-FFF2-40B4-BE49-F238E27FC236}">
                  <a16:creationId xmlns:a16="http://schemas.microsoft.com/office/drawing/2014/main" id="{9DCEA5F7-E643-3D04-AAAA-8F57691B73E2}"/>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9442;p30">
              <a:extLst>
                <a:ext uri="{FF2B5EF4-FFF2-40B4-BE49-F238E27FC236}">
                  <a16:creationId xmlns:a16="http://schemas.microsoft.com/office/drawing/2014/main" id="{876D24F3-AD40-D085-D29D-E6AEBDDE5A85}"/>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9443;p30">
              <a:extLst>
                <a:ext uri="{FF2B5EF4-FFF2-40B4-BE49-F238E27FC236}">
                  <a16:creationId xmlns:a16="http://schemas.microsoft.com/office/drawing/2014/main" id="{B6CD0545-7300-DB66-7AF4-8022C72D7F47}"/>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9444;p30">
              <a:extLst>
                <a:ext uri="{FF2B5EF4-FFF2-40B4-BE49-F238E27FC236}">
                  <a16:creationId xmlns:a16="http://schemas.microsoft.com/office/drawing/2014/main" id="{734FDD2A-4E44-6D46-C209-94FF44E3307E}"/>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9445;p30">
              <a:extLst>
                <a:ext uri="{FF2B5EF4-FFF2-40B4-BE49-F238E27FC236}">
                  <a16:creationId xmlns:a16="http://schemas.microsoft.com/office/drawing/2014/main" id="{13A5B0FC-E7B8-28CD-A24F-6E7455A3C1C1}"/>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9446;p30">
              <a:extLst>
                <a:ext uri="{FF2B5EF4-FFF2-40B4-BE49-F238E27FC236}">
                  <a16:creationId xmlns:a16="http://schemas.microsoft.com/office/drawing/2014/main" id="{80002536-273C-C4C8-23D9-C16243ED10A9}"/>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9447;p30">
              <a:extLst>
                <a:ext uri="{FF2B5EF4-FFF2-40B4-BE49-F238E27FC236}">
                  <a16:creationId xmlns:a16="http://schemas.microsoft.com/office/drawing/2014/main" id="{33018577-63AC-5166-72D4-233CC7973103}"/>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9448;p30">
              <a:extLst>
                <a:ext uri="{FF2B5EF4-FFF2-40B4-BE49-F238E27FC236}">
                  <a16:creationId xmlns:a16="http://schemas.microsoft.com/office/drawing/2014/main" id="{C1C7DAA1-598B-B5F0-13DA-A2B052D36ADA}"/>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9449;p30">
              <a:extLst>
                <a:ext uri="{FF2B5EF4-FFF2-40B4-BE49-F238E27FC236}">
                  <a16:creationId xmlns:a16="http://schemas.microsoft.com/office/drawing/2014/main" id="{1EFFA018-1ED0-9C12-ABCC-ED151B004B6C}"/>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9450;p30">
              <a:extLst>
                <a:ext uri="{FF2B5EF4-FFF2-40B4-BE49-F238E27FC236}">
                  <a16:creationId xmlns:a16="http://schemas.microsoft.com/office/drawing/2014/main" id="{2FECAF47-34E1-0A3B-2F38-FA73366CDAB8}"/>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9451;p30">
              <a:extLst>
                <a:ext uri="{FF2B5EF4-FFF2-40B4-BE49-F238E27FC236}">
                  <a16:creationId xmlns:a16="http://schemas.microsoft.com/office/drawing/2014/main" id="{A6ABAE83-5C19-ED38-8ABC-52D55BD06BEA}"/>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9452;p30">
              <a:extLst>
                <a:ext uri="{FF2B5EF4-FFF2-40B4-BE49-F238E27FC236}">
                  <a16:creationId xmlns:a16="http://schemas.microsoft.com/office/drawing/2014/main" id="{AD7EFDD7-D1A2-819D-C9C1-5B9365FB81C0}"/>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9453;p30">
              <a:extLst>
                <a:ext uri="{FF2B5EF4-FFF2-40B4-BE49-F238E27FC236}">
                  <a16:creationId xmlns:a16="http://schemas.microsoft.com/office/drawing/2014/main" id="{9965CCF4-21FF-8860-638F-9B0C1D9D7A7F}"/>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9454;p30">
              <a:extLst>
                <a:ext uri="{FF2B5EF4-FFF2-40B4-BE49-F238E27FC236}">
                  <a16:creationId xmlns:a16="http://schemas.microsoft.com/office/drawing/2014/main" id="{CFFF46EC-5ABD-2CED-AFF4-F3E4E596AC5A}"/>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9455;p30">
              <a:extLst>
                <a:ext uri="{FF2B5EF4-FFF2-40B4-BE49-F238E27FC236}">
                  <a16:creationId xmlns:a16="http://schemas.microsoft.com/office/drawing/2014/main" id="{F7086F72-A9DF-CFA1-D517-4878354E082E}"/>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9456;p30">
              <a:extLst>
                <a:ext uri="{FF2B5EF4-FFF2-40B4-BE49-F238E27FC236}">
                  <a16:creationId xmlns:a16="http://schemas.microsoft.com/office/drawing/2014/main" id="{B0F6F1F4-1B4F-4673-D2F6-B2F2AE3330F5}"/>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9457;p30">
              <a:extLst>
                <a:ext uri="{FF2B5EF4-FFF2-40B4-BE49-F238E27FC236}">
                  <a16:creationId xmlns:a16="http://schemas.microsoft.com/office/drawing/2014/main" id="{11A82F09-89AD-3777-86AB-5EE9A863B572}"/>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9458;p30">
              <a:extLst>
                <a:ext uri="{FF2B5EF4-FFF2-40B4-BE49-F238E27FC236}">
                  <a16:creationId xmlns:a16="http://schemas.microsoft.com/office/drawing/2014/main" id="{0BFD18BD-FE59-CBBC-29C4-69DCF90F2FA0}"/>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9459;p30">
              <a:extLst>
                <a:ext uri="{FF2B5EF4-FFF2-40B4-BE49-F238E27FC236}">
                  <a16:creationId xmlns:a16="http://schemas.microsoft.com/office/drawing/2014/main" id="{B22E4BA2-CBDD-E84C-FF84-0508E3C0AF2F}"/>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9460;p30">
              <a:extLst>
                <a:ext uri="{FF2B5EF4-FFF2-40B4-BE49-F238E27FC236}">
                  <a16:creationId xmlns:a16="http://schemas.microsoft.com/office/drawing/2014/main" id="{34C3A301-31CA-67E1-B745-87E761990DA5}"/>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9461;p30">
              <a:extLst>
                <a:ext uri="{FF2B5EF4-FFF2-40B4-BE49-F238E27FC236}">
                  <a16:creationId xmlns:a16="http://schemas.microsoft.com/office/drawing/2014/main" id="{626658E3-8016-8B4D-825A-E7B7C558F77D}"/>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9462;p30">
              <a:extLst>
                <a:ext uri="{FF2B5EF4-FFF2-40B4-BE49-F238E27FC236}">
                  <a16:creationId xmlns:a16="http://schemas.microsoft.com/office/drawing/2014/main" id="{C3D44FA5-8682-28D1-E262-0B1E2C990C83}"/>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9463;p30">
              <a:extLst>
                <a:ext uri="{FF2B5EF4-FFF2-40B4-BE49-F238E27FC236}">
                  <a16:creationId xmlns:a16="http://schemas.microsoft.com/office/drawing/2014/main" id="{BD02C958-2EBD-C2C3-3DB2-0E3635CC1506}"/>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9464;p30">
              <a:extLst>
                <a:ext uri="{FF2B5EF4-FFF2-40B4-BE49-F238E27FC236}">
                  <a16:creationId xmlns:a16="http://schemas.microsoft.com/office/drawing/2014/main" id="{668B28FA-2F4B-6ED7-A4D8-301D1AA2EA77}"/>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9465;p30">
              <a:extLst>
                <a:ext uri="{FF2B5EF4-FFF2-40B4-BE49-F238E27FC236}">
                  <a16:creationId xmlns:a16="http://schemas.microsoft.com/office/drawing/2014/main" id="{2E12AECA-43D4-27FC-8B98-881BE71536E0}"/>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9466;p30">
              <a:extLst>
                <a:ext uri="{FF2B5EF4-FFF2-40B4-BE49-F238E27FC236}">
                  <a16:creationId xmlns:a16="http://schemas.microsoft.com/office/drawing/2014/main" id="{84758726-54C7-7D9A-1FFD-0DFDFCB032B9}"/>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9467;p30">
              <a:extLst>
                <a:ext uri="{FF2B5EF4-FFF2-40B4-BE49-F238E27FC236}">
                  <a16:creationId xmlns:a16="http://schemas.microsoft.com/office/drawing/2014/main" id="{C72C2C0C-A5E6-65F2-3501-4F06C26F50D1}"/>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9468;p30">
              <a:extLst>
                <a:ext uri="{FF2B5EF4-FFF2-40B4-BE49-F238E27FC236}">
                  <a16:creationId xmlns:a16="http://schemas.microsoft.com/office/drawing/2014/main" id="{D0EB5FDA-BF8E-137A-F264-1E65AC077817}"/>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9469;p30">
              <a:extLst>
                <a:ext uri="{FF2B5EF4-FFF2-40B4-BE49-F238E27FC236}">
                  <a16:creationId xmlns:a16="http://schemas.microsoft.com/office/drawing/2014/main" id="{EC4370C5-64FD-6EB2-24A5-10B2DB370AF2}"/>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9470;p30">
              <a:extLst>
                <a:ext uri="{FF2B5EF4-FFF2-40B4-BE49-F238E27FC236}">
                  <a16:creationId xmlns:a16="http://schemas.microsoft.com/office/drawing/2014/main" id="{E68E28E2-5025-1E68-8516-99A826439C1C}"/>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9471;p30">
              <a:extLst>
                <a:ext uri="{FF2B5EF4-FFF2-40B4-BE49-F238E27FC236}">
                  <a16:creationId xmlns:a16="http://schemas.microsoft.com/office/drawing/2014/main" id="{49F68DAF-ABBB-75A6-E62D-9454237C9E73}"/>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9472;p30">
              <a:extLst>
                <a:ext uri="{FF2B5EF4-FFF2-40B4-BE49-F238E27FC236}">
                  <a16:creationId xmlns:a16="http://schemas.microsoft.com/office/drawing/2014/main" id="{AECE01C5-7147-933A-8222-E1468F4E5B8C}"/>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9473;p30">
              <a:extLst>
                <a:ext uri="{FF2B5EF4-FFF2-40B4-BE49-F238E27FC236}">
                  <a16:creationId xmlns:a16="http://schemas.microsoft.com/office/drawing/2014/main" id="{9B036A18-01E0-13A1-46E9-9E75C783CB5E}"/>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9474;p30">
              <a:extLst>
                <a:ext uri="{FF2B5EF4-FFF2-40B4-BE49-F238E27FC236}">
                  <a16:creationId xmlns:a16="http://schemas.microsoft.com/office/drawing/2014/main" id="{C1D81E29-5AFD-97A6-1176-BFCD1F5B0D63}"/>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9475;p30">
              <a:extLst>
                <a:ext uri="{FF2B5EF4-FFF2-40B4-BE49-F238E27FC236}">
                  <a16:creationId xmlns:a16="http://schemas.microsoft.com/office/drawing/2014/main" id="{70662725-F259-FE8B-AA6D-7ABCC9462591}"/>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9476;p30">
              <a:extLst>
                <a:ext uri="{FF2B5EF4-FFF2-40B4-BE49-F238E27FC236}">
                  <a16:creationId xmlns:a16="http://schemas.microsoft.com/office/drawing/2014/main" id="{10D90C0E-3BB2-BF37-F4CE-020127DD46F2}"/>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9477;p30">
              <a:extLst>
                <a:ext uri="{FF2B5EF4-FFF2-40B4-BE49-F238E27FC236}">
                  <a16:creationId xmlns:a16="http://schemas.microsoft.com/office/drawing/2014/main" id="{26747A90-0651-2E72-8AB7-AF1370C193AD}"/>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9478;p30">
              <a:extLst>
                <a:ext uri="{FF2B5EF4-FFF2-40B4-BE49-F238E27FC236}">
                  <a16:creationId xmlns:a16="http://schemas.microsoft.com/office/drawing/2014/main" id="{0CCFE0A4-7C94-2775-EC18-BA145F073AE7}"/>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9479;p30">
              <a:extLst>
                <a:ext uri="{FF2B5EF4-FFF2-40B4-BE49-F238E27FC236}">
                  <a16:creationId xmlns:a16="http://schemas.microsoft.com/office/drawing/2014/main" id="{3154223D-2CF7-AAF1-16FF-A70A0C2A54C4}"/>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9480;p30">
              <a:extLst>
                <a:ext uri="{FF2B5EF4-FFF2-40B4-BE49-F238E27FC236}">
                  <a16:creationId xmlns:a16="http://schemas.microsoft.com/office/drawing/2014/main" id="{772CF41B-39F8-4B35-2F27-AFE58A7A69A7}"/>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9481;p30">
              <a:extLst>
                <a:ext uri="{FF2B5EF4-FFF2-40B4-BE49-F238E27FC236}">
                  <a16:creationId xmlns:a16="http://schemas.microsoft.com/office/drawing/2014/main" id="{58D34F86-EE66-3CB8-3BF1-DDE63FB704C0}"/>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9482;p30">
              <a:extLst>
                <a:ext uri="{FF2B5EF4-FFF2-40B4-BE49-F238E27FC236}">
                  <a16:creationId xmlns:a16="http://schemas.microsoft.com/office/drawing/2014/main" id="{38E9B589-3475-C7A7-93FB-F091A88E4460}"/>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9483;p30">
              <a:extLst>
                <a:ext uri="{FF2B5EF4-FFF2-40B4-BE49-F238E27FC236}">
                  <a16:creationId xmlns:a16="http://schemas.microsoft.com/office/drawing/2014/main" id="{5F1B862B-C4B9-641D-72E7-3A35CB8AF7F9}"/>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9484;p30">
              <a:extLst>
                <a:ext uri="{FF2B5EF4-FFF2-40B4-BE49-F238E27FC236}">
                  <a16:creationId xmlns:a16="http://schemas.microsoft.com/office/drawing/2014/main" id="{2F34245D-1212-669B-9776-4DC09383F6DF}"/>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9485;p30">
              <a:extLst>
                <a:ext uri="{FF2B5EF4-FFF2-40B4-BE49-F238E27FC236}">
                  <a16:creationId xmlns:a16="http://schemas.microsoft.com/office/drawing/2014/main" id="{23E96D26-04C6-117F-5F6A-D12AEBE4F18D}"/>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9486;p30">
              <a:extLst>
                <a:ext uri="{FF2B5EF4-FFF2-40B4-BE49-F238E27FC236}">
                  <a16:creationId xmlns:a16="http://schemas.microsoft.com/office/drawing/2014/main" id="{234F3397-F158-4F2D-0E62-30C69BAE4D4E}"/>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9487;p30">
              <a:extLst>
                <a:ext uri="{FF2B5EF4-FFF2-40B4-BE49-F238E27FC236}">
                  <a16:creationId xmlns:a16="http://schemas.microsoft.com/office/drawing/2014/main" id="{89FA7404-02DA-1049-4990-466FBE852C1C}"/>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9488;p30">
              <a:extLst>
                <a:ext uri="{FF2B5EF4-FFF2-40B4-BE49-F238E27FC236}">
                  <a16:creationId xmlns:a16="http://schemas.microsoft.com/office/drawing/2014/main" id="{215564F8-F81B-12F1-51F4-E69A860AEF26}"/>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9489;p30">
              <a:extLst>
                <a:ext uri="{FF2B5EF4-FFF2-40B4-BE49-F238E27FC236}">
                  <a16:creationId xmlns:a16="http://schemas.microsoft.com/office/drawing/2014/main" id="{1827A3DE-F5B2-B28D-12D9-C8E4D20C0E08}"/>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9490;p30">
              <a:extLst>
                <a:ext uri="{FF2B5EF4-FFF2-40B4-BE49-F238E27FC236}">
                  <a16:creationId xmlns:a16="http://schemas.microsoft.com/office/drawing/2014/main" id="{C8446AEC-BA6F-A192-28FE-CA728DA6D558}"/>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9491;p30">
              <a:extLst>
                <a:ext uri="{FF2B5EF4-FFF2-40B4-BE49-F238E27FC236}">
                  <a16:creationId xmlns:a16="http://schemas.microsoft.com/office/drawing/2014/main" id="{83FCF556-B8B5-5489-2FAF-CB89067CDD8F}"/>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9492;p30">
              <a:extLst>
                <a:ext uri="{FF2B5EF4-FFF2-40B4-BE49-F238E27FC236}">
                  <a16:creationId xmlns:a16="http://schemas.microsoft.com/office/drawing/2014/main" id="{426A6009-3CE8-A0D3-C866-5B5BB78C0DDB}"/>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9493;p30">
              <a:extLst>
                <a:ext uri="{FF2B5EF4-FFF2-40B4-BE49-F238E27FC236}">
                  <a16:creationId xmlns:a16="http://schemas.microsoft.com/office/drawing/2014/main" id="{BE0B6A47-739C-B2B4-0D01-8A860D208848}"/>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9494;p30">
              <a:extLst>
                <a:ext uri="{FF2B5EF4-FFF2-40B4-BE49-F238E27FC236}">
                  <a16:creationId xmlns:a16="http://schemas.microsoft.com/office/drawing/2014/main" id="{77F8C85F-6366-C160-5A23-2DE4C4FA70C9}"/>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9495;p30">
              <a:extLst>
                <a:ext uri="{FF2B5EF4-FFF2-40B4-BE49-F238E27FC236}">
                  <a16:creationId xmlns:a16="http://schemas.microsoft.com/office/drawing/2014/main" id="{9CD5ECAA-C3F7-CFDD-1BA8-3C3E2542CDDF}"/>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9496;p30">
              <a:extLst>
                <a:ext uri="{FF2B5EF4-FFF2-40B4-BE49-F238E27FC236}">
                  <a16:creationId xmlns:a16="http://schemas.microsoft.com/office/drawing/2014/main" id="{A0EB2004-CA3D-BDC1-3686-94D22FCA6ECB}"/>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9497;p30">
              <a:extLst>
                <a:ext uri="{FF2B5EF4-FFF2-40B4-BE49-F238E27FC236}">
                  <a16:creationId xmlns:a16="http://schemas.microsoft.com/office/drawing/2014/main" id="{CDB373D9-51AF-E05F-CABE-2A4FA74B3581}"/>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9498;p30">
              <a:extLst>
                <a:ext uri="{FF2B5EF4-FFF2-40B4-BE49-F238E27FC236}">
                  <a16:creationId xmlns:a16="http://schemas.microsoft.com/office/drawing/2014/main" id="{D7DF6D18-5075-7C7A-4488-02D876754859}"/>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9499;p30">
              <a:extLst>
                <a:ext uri="{FF2B5EF4-FFF2-40B4-BE49-F238E27FC236}">
                  <a16:creationId xmlns:a16="http://schemas.microsoft.com/office/drawing/2014/main" id="{7AF729A6-4CE0-C3D1-7639-7BA5D87DE1A7}"/>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9500;p30">
              <a:extLst>
                <a:ext uri="{FF2B5EF4-FFF2-40B4-BE49-F238E27FC236}">
                  <a16:creationId xmlns:a16="http://schemas.microsoft.com/office/drawing/2014/main" id="{C1696341-D797-D58C-7B02-B5E2D4AC2DB9}"/>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9501;p30">
              <a:extLst>
                <a:ext uri="{FF2B5EF4-FFF2-40B4-BE49-F238E27FC236}">
                  <a16:creationId xmlns:a16="http://schemas.microsoft.com/office/drawing/2014/main" id="{6A7208BF-D781-A819-6C79-4DD4E676B94B}"/>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9502;p30">
              <a:extLst>
                <a:ext uri="{FF2B5EF4-FFF2-40B4-BE49-F238E27FC236}">
                  <a16:creationId xmlns:a16="http://schemas.microsoft.com/office/drawing/2014/main" id="{FA22FFB7-8A29-546F-7A74-6FCC7AC4446B}"/>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9503;p30">
              <a:extLst>
                <a:ext uri="{FF2B5EF4-FFF2-40B4-BE49-F238E27FC236}">
                  <a16:creationId xmlns:a16="http://schemas.microsoft.com/office/drawing/2014/main" id="{3FA5AF5B-3D71-B656-DCE1-D317BC5F4B2C}"/>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9504;p30">
              <a:extLst>
                <a:ext uri="{FF2B5EF4-FFF2-40B4-BE49-F238E27FC236}">
                  <a16:creationId xmlns:a16="http://schemas.microsoft.com/office/drawing/2014/main" id="{6160A128-BBE3-C840-DE6F-D4E88941B129}"/>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9505;p30">
              <a:extLst>
                <a:ext uri="{FF2B5EF4-FFF2-40B4-BE49-F238E27FC236}">
                  <a16:creationId xmlns:a16="http://schemas.microsoft.com/office/drawing/2014/main" id="{0801CC60-979B-A933-0EB8-2345BD9013BD}"/>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9506;p30">
              <a:extLst>
                <a:ext uri="{FF2B5EF4-FFF2-40B4-BE49-F238E27FC236}">
                  <a16:creationId xmlns:a16="http://schemas.microsoft.com/office/drawing/2014/main" id="{BAF749FF-FD61-FDC7-D8A6-23D07852BF55}"/>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9507;p30">
              <a:extLst>
                <a:ext uri="{FF2B5EF4-FFF2-40B4-BE49-F238E27FC236}">
                  <a16:creationId xmlns:a16="http://schemas.microsoft.com/office/drawing/2014/main" id="{4AEABF9F-1C74-C9EE-A95C-C08ECBAD29EE}"/>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9508;p30">
              <a:extLst>
                <a:ext uri="{FF2B5EF4-FFF2-40B4-BE49-F238E27FC236}">
                  <a16:creationId xmlns:a16="http://schemas.microsoft.com/office/drawing/2014/main" id="{AB710604-52FD-A419-C901-67C92D2E477E}"/>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9509;p30">
              <a:extLst>
                <a:ext uri="{FF2B5EF4-FFF2-40B4-BE49-F238E27FC236}">
                  <a16:creationId xmlns:a16="http://schemas.microsoft.com/office/drawing/2014/main" id="{D236024D-A339-3E4A-9DB8-D227174FC4F3}"/>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9510;p30">
              <a:extLst>
                <a:ext uri="{FF2B5EF4-FFF2-40B4-BE49-F238E27FC236}">
                  <a16:creationId xmlns:a16="http://schemas.microsoft.com/office/drawing/2014/main" id="{7DBAF65B-722F-8C47-3A63-73C7990E00E9}"/>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9511;p30">
              <a:extLst>
                <a:ext uri="{FF2B5EF4-FFF2-40B4-BE49-F238E27FC236}">
                  <a16:creationId xmlns:a16="http://schemas.microsoft.com/office/drawing/2014/main" id="{328E6BEC-7054-A20E-836B-4061A5D7C30D}"/>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9512;p30">
              <a:extLst>
                <a:ext uri="{FF2B5EF4-FFF2-40B4-BE49-F238E27FC236}">
                  <a16:creationId xmlns:a16="http://schemas.microsoft.com/office/drawing/2014/main" id="{37640377-1C27-CB43-440F-16CE41EBB984}"/>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9513;p30">
              <a:extLst>
                <a:ext uri="{FF2B5EF4-FFF2-40B4-BE49-F238E27FC236}">
                  <a16:creationId xmlns:a16="http://schemas.microsoft.com/office/drawing/2014/main" id="{2974E0AA-1642-3D43-4601-D932194D7EDC}"/>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9514;p30">
              <a:extLst>
                <a:ext uri="{FF2B5EF4-FFF2-40B4-BE49-F238E27FC236}">
                  <a16:creationId xmlns:a16="http://schemas.microsoft.com/office/drawing/2014/main" id="{34E8325F-B325-DA0E-7B47-41593DC938D5}"/>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9515;p30">
              <a:extLst>
                <a:ext uri="{FF2B5EF4-FFF2-40B4-BE49-F238E27FC236}">
                  <a16:creationId xmlns:a16="http://schemas.microsoft.com/office/drawing/2014/main" id="{8D549A7B-14C3-4E23-35E1-5983710A6B00}"/>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9516;p30">
              <a:extLst>
                <a:ext uri="{FF2B5EF4-FFF2-40B4-BE49-F238E27FC236}">
                  <a16:creationId xmlns:a16="http://schemas.microsoft.com/office/drawing/2014/main" id="{DA0460E3-03F2-7222-51DB-76A9090DD361}"/>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9517;p30">
              <a:extLst>
                <a:ext uri="{FF2B5EF4-FFF2-40B4-BE49-F238E27FC236}">
                  <a16:creationId xmlns:a16="http://schemas.microsoft.com/office/drawing/2014/main" id="{2C0EB8EE-5181-6BDD-808B-866DB6BCC03F}"/>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9518;p30">
              <a:extLst>
                <a:ext uri="{FF2B5EF4-FFF2-40B4-BE49-F238E27FC236}">
                  <a16:creationId xmlns:a16="http://schemas.microsoft.com/office/drawing/2014/main" id="{8AD52EF6-C26C-F26F-BD98-020AEF430042}"/>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9519;p30">
              <a:extLst>
                <a:ext uri="{FF2B5EF4-FFF2-40B4-BE49-F238E27FC236}">
                  <a16:creationId xmlns:a16="http://schemas.microsoft.com/office/drawing/2014/main" id="{12D867BB-C5D1-3CFB-36D4-4938B3EA6721}"/>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9520;p30">
              <a:extLst>
                <a:ext uri="{FF2B5EF4-FFF2-40B4-BE49-F238E27FC236}">
                  <a16:creationId xmlns:a16="http://schemas.microsoft.com/office/drawing/2014/main" id="{A156C728-2F31-8710-A2E8-2B8C6ECDBF09}"/>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9521;p30">
              <a:extLst>
                <a:ext uri="{FF2B5EF4-FFF2-40B4-BE49-F238E27FC236}">
                  <a16:creationId xmlns:a16="http://schemas.microsoft.com/office/drawing/2014/main" id="{98B76B86-1776-9526-32A1-16593AFF5B45}"/>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9522;p30">
              <a:extLst>
                <a:ext uri="{FF2B5EF4-FFF2-40B4-BE49-F238E27FC236}">
                  <a16:creationId xmlns:a16="http://schemas.microsoft.com/office/drawing/2014/main" id="{62809961-C56B-1EF5-1A58-C6FDA0679233}"/>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9523;p30">
              <a:extLst>
                <a:ext uri="{FF2B5EF4-FFF2-40B4-BE49-F238E27FC236}">
                  <a16:creationId xmlns:a16="http://schemas.microsoft.com/office/drawing/2014/main" id="{745EBB99-800B-5640-53BF-92D6384CD2A7}"/>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9524;p30">
              <a:extLst>
                <a:ext uri="{FF2B5EF4-FFF2-40B4-BE49-F238E27FC236}">
                  <a16:creationId xmlns:a16="http://schemas.microsoft.com/office/drawing/2014/main" id="{BA5F9A43-6EBA-F61B-88D1-A9EA7B97BCFF}"/>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9525;p30">
              <a:extLst>
                <a:ext uri="{FF2B5EF4-FFF2-40B4-BE49-F238E27FC236}">
                  <a16:creationId xmlns:a16="http://schemas.microsoft.com/office/drawing/2014/main" id="{6B6AAC82-4509-2AC2-3449-2FCF5B76DECB}"/>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9526;p30">
              <a:extLst>
                <a:ext uri="{FF2B5EF4-FFF2-40B4-BE49-F238E27FC236}">
                  <a16:creationId xmlns:a16="http://schemas.microsoft.com/office/drawing/2014/main" id="{321B6D70-C59A-8BFA-3CBB-F0B63224459A}"/>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9527;p30">
              <a:extLst>
                <a:ext uri="{FF2B5EF4-FFF2-40B4-BE49-F238E27FC236}">
                  <a16:creationId xmlns:a16="http://schemas.microsoft.com/office/drawing/2014/main" id="{617182FD-66A4-29A4-4762-796DF1337A9A}"/>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9528;p30">
              <a:extLst>
                <a:ext uri="{FF2B5EF4-FFF2-40B4-BE49-F238E27FC236}">
                  <a16:creationId xmlns:a16="http://schemas.microsoft.com/office/drawing/2014/main" id="{0B833D31-2BF8-A1CB-9E3E-3E0F94FFDB20}"/>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9529;p30">
              <a:extLst>
                <a:ext uri="{FF2B5EF4-FFF2-40B4-BE49-F238E27FC236}">
                  <a16:creationId xmlns:a16="http://schemas.microsoft.com/office/drawing/2014/main" id="{A0887823-8D1F-130E-3018-1BFB1F653954}"/>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9530;p30">
              <a:extLst>
                <a:ext uri="{FF2B5EF4-FFF2-40B4-BE49-F238E27FC236}">
                  <a16:creationId xmlns:a16="http://schemas.microsoft.com/office/drawing/2014/main" id="{54E92F2F-25D5-5D51-7E11-DBC8DE32F5FE}"/>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9531;p30">
              <a:extLst>
                <a:ext uri="{FF2B5EF4-FFF2-40B4-BE49-F238E27FC236}">
                  <a16:creationId xmlns:a16="http://schemas.microsoft.com/office/drawing/2014/main" id="{622F201A-E40D-28D4-2D83-0DF29837B946}"/>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8" name="Google Shape;8754;p30">
            <a:extLst>
              <a:ext uri="{FF2B5EF4-FFF2-40B4-BE49-F238E27FC236}">
                <a16:creationId xmlns:a16="http://schemas.microsoft.com/office/drawing/2014/main" id="{388FAA0F-4740-9D46-673D-03230ECC4788}"/>
              </a:ext>
            </a:extLst>
          </p:cNvPr>
          <p:cNvGrpSpPr/>
          <p:nvPr/>
        </p:nvGrpSpPr>
        <p:grpSpPr>
          <a:xfrm>
            <a:off x="5934338" y="850610"/>
            <a:ext cx="533175" cy="533175"/>
            <a:chOff x="2717238" y="3752575"/>
            <a:chExt cx="533175" cy="533175"/>
          </a:xfrm>
        </p:grpSpPr>
        <p:sp>
          <p:nvSpPr>
            <p:cNvPr id="629" name="Google Shape;8755;p30">
              <a:extLst>
                <a:ext uri="{FF2B5EF4-FFF2-40B4-BE49-F238E27FC236}">
                  <a16:creationId xmlns:a16="http://schemas.microsoft.com/office/drawing/2014/main" id="{F61B2EAF-41A1-E72A-9C0E-5C2589D7C440}"/>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8756;p30">
              <a:extLst>
                <a:ext uri="{FF2B5EF4-FFF2-40B4-BE49-F238E27FC236}">
                  <a16:creationId xmlns:a16="http://schemas.microsoft.com/office/drawing/2014/main" id="{1CB4C218-18DF-17DA-89C3-261B66419E98}"/>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8757;p30">
              <a:extLst>
                <a:ext uri="{FF2B5EF4-FFF2-40B4-BE49-F238E27FC236}">
                  <a16:creationId xmlns:a16="http://schemas.microsoft.com/office/drawing/2014/main" id="{0E155E8A-A2AA-A55D-2B48-3876F5DB41FE}"/>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8758;p30">
              <a:extLst>
                <a:ext uri="{FF2B5EF4-FFF2-40B4-BE49-F238E27FC236}">
                  <a16:creationId xmlns:a16="http://schemas.microsoft.com/office/drawing/2014/main" id="{32189D43-F592-4B9C-EA18-9A87518CB8AC}"/>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8759;p30">
              <a:extLst>
                <a:ext uri="{FF2B5EF4-FFF2-40B4-BE49-F238E27FC236}">
                  <a16:creationId xmlns:a16="http://schemas.microsoft.com/office/drawing/2014/main" id="{4D8149CB-BE34-6EF6-A470-A97F3E374A4E}"/>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8760;p30">
              <a:extLst>
                <a:ext uri="{FF2B5EF4-FFF2-40B4-BE49-F238E27FC236}">
                  <a16:creationId xmlns:a16="http://schemas.microsoft.com/office/drawing/2014/main" id="{9F080561-D928-6F7A-A847-9D999A17B64E}"/>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8761;p30">
              <a:extLst>
                <a:ext uri="{FF2B5EF4-FFF2-40B4-BE49-F238E27FC236}">
                  <a16:creationId xmlns:a16="http://schemas.microsoft.com/office/drawing/2014/main" id="{02962235-1C12-825E-6D20-B393D98A7BA6}"/>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8762;p30">
              <a:extLst>
                <a:ext uri="{FF2B5EF4-FFF2-40B4-BE49-F238E27FC236}">
                  <a16:creationId xmlns:a16="http://schemas.microsoft.com/office/drawing/2014/main" id="{676D27C9-822C-DC80-6BF8-754E611EED75}"/>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763;p30">
              <a:extLst>
                <a:ext uri="{FF2B5EF4-FFF2-40B4-BE49-F238E27FC236}">
                  <a16:creationId xmlns:a16="http://schemas.microsoft.com/office/drawing/2014/main" id="{4ED229F2-E441-0DE1-EBD3-865110F76CC3}"/>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764;p30">
              <a:extLst>
                <a:ext uri="{FF2B5EF4-FFF2-40B4-BE49-F238E27FC236}">
                  <a16:creationId xmlns:a16="http://schemas.microsoft.com/office/drawing/2014/main" id="{77A71859-4444-FCC4-D55F-9EDF4A501857}"/>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765;p30">
              <a:extLst>
                <a:ext uri="{FF2B5EF4-FFF2-40B4-BE49-F238E27FC236}">
                  <a16:creationId xmlns:a16="http://schemas.microsoft.com/office/drawing/2014/main" id="{A1004A1F-BF3B-51A2-EF7F-FD02F7DAF8A2}"/>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8766;p30">
              <a:extLst>
                <a:ext uri="{FF2B5EF4-FFF2-40B4-BE49-F238E27FC236}">
                  <a16:creationId xmlns:a16="http://schemas.microsoft.com/office/drawing/2014/main" id="{9199648B-C5ED-020D-E179-82A6E14F2538}"/>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8767;p30">
              <a:extLst>
                <a:ext uri="{FF2B5EF4-FFF2-40B4-BE49-F238E27FC236}">
                  <a16:creationId xmlns:a16="http://schemas.microsoft.com/office/drawing/2014/main" id="{BF6CFD02-2E1E-2CC5-4762-7BC5797AE2E0}"/>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8768;p30">
              <a:extLst>
                <a:ext uri="{FF2B5EF4-FFF2-40B4-BE49-F238E27FC236}">
                  <a16:creationId xmlns:a16="http://schemas.microsoft.com/office/drawing/2014/main" id="{84EE7993-2222-ED7C-5C13-8C4089BCA626}"/>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8769;p30">
              <a:extLst>
                <a:ext uri="{FF2B5EF4-FFF2-40B4-BE49-F238E27FC236}">
                  <a16:creationId xmlns:a16="http://schemas.microsoft.com/office/drawing/2014/main" id="{40DBDDDB-3632-A794-A0CF-B73F6D83D413}"/>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8770;p30">
              <a:extLst>
                <a:ext uri="{FF2B5EF4-FFF2-40B4-BE49-F238E27FC236}">
                  <a16:creationId xmlns:a16="http://schemas.microsoft.com/office/drawing/2014/main" id="{8B79FCE2-9ED3-346F-E3E2-7823AF89A7ED}"/>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8771;p30">
              <a:extLst>
                <a:ext uri="{FF2B5EF4-FFF2-40B4-BE49-F238E27FC236}">
                  <a16:creationId xmlns:a16="http://schemas.microsoft.com/office/drawing/2014/main" id="{6F4E76FB-E7D4-15D7-C4F8-748A5F568F19}"/>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8772;p30">
              <a:extLst>
                <a:ext uri="{FF2B5EF4-FFF2-40B4-BE49-F238E27FC236}">
                  <a16:creationId xmlns:a16="http://schemas.microsoft.com/office/drawing/2014/main" id="{5D2415BD-60C8-FF0A-5624-AFC8E22A0BEA}"/>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8773;p30">
              <a:extLst>
                <a:ext uri="{FF2B5EF4-FFF2-40B4-BE49-F238E27FC236}">
                  <a16:creationId xmlns:a16="http://schemas.microsoft.com/office/drawing/2014/main" id="{43620416-BD07-3836-3D99-9B56EA6A261D}"/>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8774;p30">
              <a:extLst>
                <a:ext uri="{FF2B5EF4-FFF2-40B4-BE49-F238E27FC236}">
                  <a16:creationId xmlns:a16="http://schemas.microsoft.com/office/drawing/2014/main" id="{06775A31-770C-4A63-E47A-77BEE674293D}"/>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8775;p30">
              <a:extLst>
                <a:ext uri="{FF2B5EF4-FFF2-40B4-BE49-F238E27FC236}">
                  <a16:creationId xmlns:a16="http://schemas.microsoft.com/office/drawing/2014/main" id="{8CE51B5A-FFFA-99AA-0708-FE01C110D2DA}"/>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776;p30">
              <a:extLst>
                <a:ext uri="{FF2B5EF4-FFF2-40B4-BE49-F238E27FC236}">
                  <a16:creationId xmlns:a16="http://schemas.microsoft.com/office/drawing/2014/main" id="{EBB467AC-F001-6CA1-9285-67F1F8CFADB6}"/>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777;p30">
              <a:extLst>
                <a:ext uri="{FF2B5EF4-FFF2-40B4-BE49-F238E27FC236}">
                  <a16:creationId xmlns:a16="http://schemas.microsoft.com/office/drawing/2014/main" id="{9BDAF2FB-64EF-E0EA-7427-C1066159392E}"/>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778;p30">
              <a:extLst>
                <a:ext uri="{FF2B5EF4-FFF2-40B4-BE49-F238E27FC236}">
                  <a16:creationId xmlns:a16="http://schemas.microsoft.com/office/drawing/2014/main" id="{6C59F9BE-C115-8569-3EF9-89F509DF2C23}"/>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779;p30">
              <a:extLst>
                <a:ext uri="{FF2B5EF4-FFF2-40B4-BE49-F238E27FC236}">
                  <a16:creationId xmlns:a16="http://schemas.microsoft.com/office/drawing/2014/main" id="{902E9D46-6763-FC63-515E-78FC2365CBE9}"/>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8780;p30">
              <a:extLst>
                <a:ext uri="{FF2B5EF4-FFF2-40B4-BE49-F238E27FC236}">
                  <a16:creationId xmlns:a16="http://schemas.microsoft.com/office/drawing/2014/main" id="{8BA2BAA4-E67A-2135-96EC-502E0BDD724B}"/>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8781;p30">
              <a:extLst>
                <a:ext uri="{FF2B5EF4-FFF2-40B4-BE49-F238E27FC236}">
                  <a16:creationId xmlns:a16="http://schemas.microsoft.com/office/drawing/2014/main" id="{4D3A77E3-FCF1-6D16-FCCD-9E7FE722EAAE}"/>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8782;p30">
              <a:extLst>
                <a:ext uri="{FF2B5EF4-FFF2-40B4-BE49-F238E27FC236}">
                  <a16:creationId xmlns:a16="http://schemas.microsoft.com/office/drawing/2014/main" id="{EAB74263-F5F7-F948-BD91-0925C421D982}"/>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8783;p30">
              <a:extLst>
                <a:ext uri="{FF2B5EF4-FFF2-40B4-BE49-F238E27FC236}">
                  <a16:creationId xmlns:a16="http://schemas.microsoft.com/office/drawing/2014/main" id="{B342B415-585E-11F6-4E23-0910D1951EC3}"/>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8784;p30">
              <a:extLst>
                <a:ext uri="{FF2B5EF4-FFF2-40B4-BE49-F238E27FC236}">
                  <a16:creationId xmlns:a16="http://schemas.microsoft.com/office/drawing/2014/main" id="{30A1FAEC-EC83-227D-EAF6-7A8F2F436A4A}"/>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8785;p30">
              <a:extLst>
                <a:ext uri="{FF2B5EF4-FFF2-40B4-BE49-F238E27FC236}">
                  <a16:creationId xmlns:a16="http://schemas.microsoft.com/office/drawing/2014/main" id="{55CFED9D-9353-4A86-805A-7FBCE704D9D0}"/>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8786;p30">
              <a:extLst>
                <a:ext uri="{FF2B5EF4-FFF2-40B4-BE49-F238E27FC236}">
                  <a16:creationId xmlns:a16="http://schemas.microsoft.com/office/drawing/2014/main" id="{F096218D-3655-EE81-3CDA-164320F4D736}"/>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8787;p30">
              <a:extLst>
                <a:ext uri="{FF2B5EF4-FFF2-40B4-BE49-F238E27FC236}">
                  <a16:creationId xmlns:a16="http://schemas.microsoft.com/office/drawing/2014/main" id="{D17B229D-6D39-AF93-18F9-179770C0F28D}"/>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8788;p30">
              <a:extLst>
                <a:ext uri="{FF2B5EF4-FFF2-40B4-BE49-F238E27FC236}">
                  <a16:creationId xmlns:a16="http://schemas.microsoft.com/office/drawing/2014/main" id="{F0226B64-9EA6-4AF1-6174-ADE6DF6B36B8}"/>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8789;p30">
              <a:extLst>
                <a:ext uri="{FF2B5EF4-FFF2-40B4-BE49-F238E27FC236}">
                  <a16:creationId xmlns:a16="http://schemas.microsoft.com/office/drawing/2014/main" id="{44A3381C-38EB-3A13-DE45-220FFAC29D05}"/>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8790;p30">
              <a:extLst>
                <a:ext uri="{FF2B5EF4-FFF2-40B4-BE49-F238E27FC236}">
                  <a16:creationId xmlns:a16="http://schemas.microsoft.com/office/drawing/2014/main" id="{4DBB19D7-02F2-B3C8-3305-62C77B29F714}"/>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8791;p30">
              <a:extLst>
                <a:ext uri="{FF2B5EF4-FFF2-40B4-BE49-F238E27FC236}">
                  <a16:creationId xmlns:a16="http://schemas.microsoft.com/office/drawing/2014/main" id="{509AE0F8-1722-45D0-E6E2-9266A7AEA03E}"/>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8792;p30">
              <a:extLst>
                <a:ext uri="{FF2B5EF4-FFF2-40B4-BE49-F238E27FC236}">
                  <a16:creationId xmlns:a16="http://schemas.microsoft.com/office/drawing/2014/main" id="{E5BCF42A-ACDB-4DA8-A8BC-A931DFC7483E}"/>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8793;p30">
              <a:extLst>
                <a:ext uri="{FF2B5EF4-FFF2-40B4-BE49-F238E27FC236}">
                  <a16:creationId xmlns:a16="http://schemas.microsoft.com/office/drawing/2014/main" id="{F92C2023-A3B0-F590-00C7-DF42EF02F735}"/>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8794;p30">
              <a:extLst>
                <a:ext uri="{FF2B5EF4-FFF2-40B4-BE49-F238E27FC236}">
                  <a16:creationId xmlns:a16="http://schemas.microsoft.com/office/drawing/2014/main" id="{DD3E881E-F8C9-95FB-58A1-8F51A2E55031}"/>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8795;p30">
              <a:extLst>
                <a:ext uri="{FF2B5EF4-FFF2-40B4-BE49-F238E27FC236}">
                  <a16:creationId xmlns:a16="http://schemas.microsoft.com/office/drawing/2014/main" id="{CF4E4F68-B53D-FB67-A8DB-2F3B44D00034}"/>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8796;p30">
              <a:extLst>
                <a:ext uri="{FF2B5EF4-FFF2-40B4-BE49-F238E27FC236}">
                  <a16:creationId xmlns:a16="http://schemas.microsoft.com/office/drawing/2014/main" id="{AB74B28B-9FC5-24BC-F36B-B4F725B5C35C}"/>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8797;p30">
              <a:extLst>
                <a:ext uri="{FF2B5EF4-FFF2-40B4-BE49-F238E27FC236}">
                  <a16:creationId xmlns:a16="http://schemas.microsoft.com/office/drawing/2014/main" id="{C15AF746-4C87-6E6F-C455-16F7067643A0}"/>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8798;p30">
              <a:extLst>
                <a:ext uri="{FF2B5EF4-FFF2-40B4-BE49-F238E27FC236}">
                  <a16:creationId xmlns:a16="http://schemas.microsoft.com/office/drawing/2014/main" id="{FCAD463D-49AD-3BA6-D94D-049EBED00225}"/>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8799;p30">
              <a:extLst>
                <a:ext uri="{FF2B5EF4-FFF2-40B4-BE49-F238E27FC236}">
                  <a16:creationId xmlns:a16="http://schemas.microsoft.com/office/drawing/2014/main" id="{D6C9660A-2786-575D-7358-2353A362BB8B}"/>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8800;p30">
              <a:extLst>
                <a:ext uri="{FF2B5EF4-FFF2-40B4-BE49-F238E27FC236}">
                  <a16:creationId xmlns:a16="http://schemas.microsoft.com/office/drawing/2014/main" id="{0D0C2F69-C96C-54FD-8A21-38B5A62E5C8F}"/>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8801;p30">
              <a:extLst>
                <a:ext uri="{FF2B5EF4-FFF2-40B4-BE49-F238E27FC236}">
                  <a16:creationId xmlns:a16="http://schemas.microsoft.com/office/drawing/2014/main" id="{2561A9A0-DDEF-C940-D6F5-B11E29509F03}"/>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8802;p30">
              <a:extLst>
                <a:ext uri="{FF2B5EF4-FFF2-40B4-BE49-F238E27FC236}">
                  <a16:creationId xmlns:a16="http://schemas.microsoft.com/office/drawing/2014/main" id="{CB061650-8B7F-5C71-C680-1A97DAF0817D}"/>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8803;p30">
              <a:extLst>
                <a:ext uri="{FF2B5EF4-FFF2-40B4-BE49-F238E27FC236}">
                  <a16:creationId xmlns:a16="http://schemas.microsoft.com/office/drawing/2014/main" id="{BF7C40FE-EAC5-4A27-5E26-AF108833083D}"/>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8804;p30">
              <a:extLst>
                <a:ext uri="{FF2B5EF4-FFF2-40B4-BE49-F238E27FC236}">
                  <a16:creationId xmlns:a16="http://schemas.microsoft.com/office/drawing/2014/main" id="{65A99C45-0E06-BDCF-1F92-D44F6AFDA77E}"/>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8805;p30">
              <a:extLst>
                <a:ext uri="{FF2B5EF4-FFF2-40B4-BE49-F238E27FC236}">
                  <a16:creationId xmlns:a16="http://schemas.microsoft.com/office/drawing/2014/main" id="{0685BF52-434D-A5EA-1BBC-F3CC08A896CA}"/>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8806;p30">
              <a:extLst>
                <a:ext uri="{FF2B5EF4-FFF2-40B4-BE49-F238E27FC236}">
                  <a16:creationId xmlns:a16="http://schemas.microsoft.com/office/drawing/2014/main" id="{6E42A28D-CA3C-E302-7B09-D8E5A1EA06DB}"/>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8807;p30">
              <a:extLst>
                <a:ext uri="{FF2B5EF4-FFF2-40B4-BE49-F238E27FC236}">
                  <a16:creationId xmlns:a16="http://schemas.microsoft.com/office/drawing/2014/main" id="{CD32E4E9-C6DB-7A6E-C95F-39A9BFE4CD85}"/>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8808;p30">
              <a:extLst>
                <a:ext uri="{FF2B5EF4-FFF2-40B4-BE49-F238E27FC236}">
                  <a16:creationId xmlns:a16="http://schemas.microsoft.com/office/drawing/2014/main" id="{B2EED777-AD14-727A-E2C0-A43226517BE9}"/>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8809;p30">
              <a:extLst>
                <a:ext uri="{FF2B5EF4-FFF2-40B4-BE49-F238E27FC236}">
                  <a16:creationId xmlns:a16="http://schemas.microsoft.com/office/drawing/2014/main" id="{F8C0B2F8-A3E0-7D57-FAB5-39FFA21629F3}"/>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8810;p30">
              <a:extLst>
                <a:ext uri="{FF2B5EF4-FFF2-40B4-BE49-F238E27FC236}">
                  <a16:creationId xmlns:a16="http://schemas.microsoft.com/office/drawing/2014/main" id="{F372C3D6-3C12-3C4D-6BE5-BE043EF0177E}"/>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8811;p30">
              <a:extLst>
                <a:ext uri="{FF2B5EF4-FFF2-40B4-BE49-F238E27FC236}">
                  <a16:creationId xmlns:a16="http://schemas.microsoft.com/office/drawing/2014/main" id="{8227BC3E-23BC-B9CA-8561-DA591157F361}"/>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8812;p30">
              <a:extLst>
                <a:ext uri="{FF2B5EF4-FFF2-40B4-BE49-F238E27FC236}">
                  <a16:creationId xmlns:a16="http://schemas.microsoft.com/office/drawing/2014/main" id="{22D80C68-59E8-E847-267D-5B90AAC50339}"/>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8813;p30">
              <a:extLst>
                <a:ext uri="{FF2B5EF4-FFF2-40B4-BE49-F238E27FC236}">
                  <a16:creationId xmlns:a16="http://schemas.microsoft.com/office/drawing/2014/main" id="{CDC167E3-6C03-21CF-B2B8-6F1EDEAADD3F}"/>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8814;p30">
              <a:extLst>
                <a:ext uri="{FF2B5EF4-FFF2-40B4-BE49-F238E27FC236}">
                  <a16:creationId xmlns:a16="http://schemas.microsoft.com/office/drawing/2014/main" id="{554F5211-FB7A-FD5D-BA9E-B2957129DD63}"/>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8815;p30">
              <a:extLst>
                <a:ext uri="{FF2B5EF4-FFF2-40B4-BE49-F238E27FC236}">
                  <a16:creationId xmlns:a16="http://schemas.microsoft.com/office/drawing/2014/main" id="{A1497F37-FF33-507D-6358-D8E13DC9425C}"/>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8816;p30">
              <a:extLst>
                <a:ext uri="{FF2B5EF4-FFF2-40B4-BE49-F238E27FC236}">
                  <a16:creationId xmlns:a16="http://schemas.microsoft.com/office/drawing/2014/main" id="{C3458658-353F-CDA8-BFFD-8B141C157DE4}"/>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8817;p30">
              <a:extLst>
                <a:ext uri="{FF2B5EF4-FFF2-40B4-BE49-F238E27FC236}">
                  <a16:creationId xmlns:a16="http://schemas.microsoft.com/office/drawing/2014/main" id="{01613737-1D66-FD8E-6F40-A8C2C6B0FB13}"/>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8818;p30">
              <a:extLst>
                <a:ext uri="{FF2B5EF4-FFF2-40B4-BE49-F238E27FC236}">
                  <a16:creationId xmlns:a16="http://schemas.microsoft.com/office/drawing/2014/main" id="{6EA19E9B-E259-4707-273B-66597B093A52}"/>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8819;p30">
              <a:extLst>
                <a:ext uri="{FF2B5EF4-FFF2-40B4-BE49-F238E27FC236}">
                  <a16:creationId xmlns:a16="http://schemas.microsoft.com/office/drawing/2014/main" id="{85077A11-A61B-DDF4-952A-2C28DB2B2D5A}"/>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8820;p30">
              <a:extLst>
                <a:ext uri="{FF2B5EF4-FFF2-40B4-BE49-F238E27FC236}">
                  <a16:creationId xmlns:a16="http://schemas.microsoft.com/office/drawing/2014/main" id="{C476FE69-24CE-4BA9-A93B-08B29D91D06D}"/>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8821;p30">
              <a:extLst>
                <a:ext uri="{FF2B5EF4-FFF2-40B4-BE49-F238E27FC236}">
                  <a16:creationId xmlns:a16="http://schemas.microsoft.com/office/drawing/2014/main" id="{89EC693C-1127-DF0A-3D37-C6C20E858F82}"/>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8822;p30">
              <a:extLst>
                <a:ext uri="{FF2B5EF4-FFF2-40B4-BE49-F238E27FC236}">
                  <a16:creationId xmlns:a16="http://schemas.microsoft.com/office/drawing/2014/main" id="{9F0125EE-F9EA-349E-5E3F-200317397CA6}"/>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9395;p30">
            <a:extLst>
              <a:ext uri="{FF2B5EF4-FFF2-40B4-BE49-F238E27FC236}">
                <a16:creationId xmlns:a16="http://schemas.microsoft.com/office/drawing/2014/main" id="{7AB1755D-83B2-D37E-C726-D8F3C6C47BE8}"/>
              </a:ext>
            </a:extLst>
          </p:cNvPr>
          <p:cNvGrpSpPr/>
          <p:nvPr/>
        </p:nvGrpSpPr>
        <p:grpSpPr>
          <a:xfrm>
            <a:off x="7439081" y="3407776"/>
            <a:ext cx="533175" cy="533175"/>
            <a:chOff x="6953688" y="3752575"/>
            <a:chExt cx="533175" cy="533175"/>
          </a:xfrm>
        </p:grpSpPr>
        <p:sp>
          <p:nvSpPr>
            <p:cNvPr id="698" name="Google Shape;9396;p30">
              <a:extLst>
                <a:ext uri="{FF2B5EF4-FFF2-40B4-BE49-F238E27FC236}">
                  <a16:creationId xmlns:a16="http://schemas.microsoft.com/office/drawing/2014/main" id="{B4639F1D-6CCF-36B9-3EFB-EB2FFCCD9909}"/>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9397;p30">
              <a:extLst>
                <a:ext uri="{FF2B5EF4-FFF2-40B4-BE49-F238E27FC236}">
                  <a16:creationId xmlns:a16="http://schemas.microsoft.com/office/drawing/2014/main" id="{D74B4D3D-CE8B-DC4E-632A-C6777C8685CF}"/>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9398;p30">
              <a:extLst>
                <a:ext uri="{FF2B5EF4-FFF2-40B4-BE49-F238E27FC236}">
                  <a16:creationId xmlns:a16="http://schemas.microsoft.com/office/drawing/2014/main" id="{E0BEACFA-5841-BA66-8BDA-61F97C089A74}"/>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9399;p30">
              <a:extLst>
                <a:ext uri="{FF2B5EF4-FFF2-40B4-BE49-F238E27FC236}">
                  <a16:creationId xmlns:a16="http://schemas.microsoft.com/office/drawing/2014/main" id="{0381B7DB-05F1-0ABD-1313-F0618D82D681}"/>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9400;p30">
              <a:extLst>
                <a:ext uri="{FF2B5EF4-FFF2-40B4-BE49-F238E27FC236}">
                  <a16:creationId xmlns:a16="http://schemas.microsoft.com/office/drawing/2014/main" id="{2B4E820E-72CC-E249-4527-CE30A805A353}"/>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9401;p30">
              <a:extLst>
                <a:ext uri="{FF2B5EF4-FFF2-40B4-BE49-F238E27FC236}">
                  <a16:creationId xmlns:a16="http://schemas.microsoft.com/office/drawing/2014/main" id="{C44E05A0-2F4E-2BB1-17F4-C56B42698E21}"/>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9402;p30">
              <a:extLst>
                <a:ext uri="{FF2B5EF4-FFF2-40B4-BE49-F238E27FC236}">
                  <a16:creationId xmlns:a16="http://schemas.microsoft.com/office/drawing/2014/main" id="{43F297EE-AF30-180B-B045-F29AFF676989}"/>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9403;p30">
              <a:extLst>
                <a:ext uri="{FF2B5EF4-FFF2-40B4-BE49-F238E27FC236}">
                  <a16:creationId xmlns:a16="http://schemas.microsoft.com/office/drawing/2014/main" id="{C68AC481-7F68-F3EB-0979-C89F89A7BCDF}"/>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9404;p30">
              <a:extLst>
                <a:ext uri="{FF2B5EF4-FFF2-40B4-BE49-F238E27FC236}">
                  <a16:creationId xmlns:a16="http://schemas.microsoft.com/office/drawing/2014/main" id="{0B6F7641-7A14-9897-4BAE-AB1EBF04C597}"/>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9405;p30">
              <a:extLst>
                <a:ext uri="{FF2B5EF4-FFF2-40B4-BE49-F238E27FC236}">
                  <a16:creationId xmlns:a16="http://schemas.microsoft.com/office/drawing/2014/main" id="{11BC5940-8E49-2BDC-E184-CEAB43529FCF}"/>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9406;p30">
              <a:extLst>
                <a:ext uri="{FF2B5EF4-FFF2-40B4-BE49-F238E27FC236}">
                  <a16:creationId xmlns:a16="http://schemas.microsoft.com/office/drawing/2014/main" id="{55B85A36-D33E-8195-B7B7-50CD97A4021B}"/>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9407;p30">
              <a:extLst>
                <a:ext uri="{FF2B5EF4-FFF2-40B4-BE49-F238E27FC236}">
                  <a16:creationId xmlns:a16="http://schemas.microsoft.com/office/drawing/2014/main" id="{7C305CD5-4F03-6596-CCEB-AB9ADB2BF701}"/>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9408;p30">
              <a:extLst>
                <a:ext uri="{FF2B5EF4-FFF2-40B4-BE49-F238E27FC236}">
                  <a16:creationId xmlns:a16="http://schemas.microsoft.com/office/drawing/2014/main" id="{C5F76D9A-E1A4-6857-ADC4-C469585CEF69}"/>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9409;p30">
              <a:extLst>
                <a:ext uri="{FF2B5EF4-FFF2-40B4-BE49-F238E27FC236}">
                  <a16:creationId xmlns:a16="http://schemas.microsoft.com/office/drawing/2014/main" id="{2641BB63-8538-D06F-2869-F0F79A8DDADE}"/>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9410;p30">
              <a:extLst>
                <a:ext uri="{FF2B5EF4-FFF2-40B4-BE49-F238E27FC236}">
                  <a16:creationId xmlns:a16="http://schemas.microsoft.com/office/drawing/2014/main" id="{6A221523-270A-A513-DE79-3470526C5346}"/>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9411;p30">
              <a:extLst>
                <a:ext uri="{FF2B5EF4-FFF2-40B4-BE49-F238E27FC236}">
                  <a16:creationId xmlns:a16="http://schemas.microsoft.com/office/drawing/2014/main" id="{0C12568A-DC52-EB51-FDBC-7B56BD2F6C97}"/>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9412;p30">
              <a:extLst>
                <a:ext uri="{FF2B5EF4-FFF2-40B4-BE49-F238E27FC236}">
                  <a16:creationId xmlns:a16="http://schemas.microsoft.com/office/drawing/2014/main" id="{A1580BEE-DAEA-6CBE-70E8-37FDC664091E}"/>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9413;p30">
              <a:extLst>
                <a:ext uri="{FF2B5EF4-FFF2-40B4-BE49-F238E27FC236}">
                  <a16:creationId xmlns:a16="http://schemas.microsoft.com/office/drawing/2014/main" id="{AC96A825-D582-E866-7301-FA12D9729D45}"/>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9414;p30">
              <a:extLst>
                <a:ext uri="{FF2B5EF4-FFF2-40B4-BE49-F238E27FC236}">
                  <a16:creationId xmlns:a16="http://schemas.microsoft.com/office/drawing/2014/main" id="{9B55F17E-B0A4-C837-F964-E825E377DA8E}"/>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9415;p30">
              <a:extLst>
                <a:ext uri="{FF2B5EF4-FFF2-40B4-BE49-F238E27FC236}">
                  <a16:creationId xmlns:a16="http://schemas.microsoft.com/office/drawing/2014/main" id="{336F2339-817E-74C6-33ED-0D93E60FE9DA}"/>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9416;p30">
              <a:extLst>
                <a:ext uri="{FF2B5EF4-FFF2-40B4-BE49-F238E27FC236}">
                  <a16:creationId xmlns:a16="http://schemas.microsoft.com/office/drawing/2014/main" id="{4E24BE2A-3EA5-0A3E-7583-0531097C9B35}"/>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9417;p30">
              <a:extLst>
                <a:ext uri="{FF2B5EF4-FFF2-40B4-BE49-F238E27FC236}">
                  <a16:creationId xmlns:a16="http://schemas.microsoft.com/office/drawing/2014/main" id="{FAE8794D-FD80-3C50-471B-6CBA8524CE3E}"/>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9418;p30">
              <a:extLst>
                <a:ext uri="{FF2B5EF4-FFF2-40B4-BE49-F238E27FC236}">
                  <a16:creationId xmlns:a16="http://schemas.microsoft.com/office/drawing/2014/main" id="{4E5BE6C4-90BF-2D1D-E5A3-091CF04A17BA}"/>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9419;p30">
              <a:extLst>
                <a:ext uri="{FF2B5EF4-FFF2-40B4-BE49-F238E27FC236}">
                  <a16:creationId xmlns:a16="http://schemas.microsoft.com/office/drawing/2014/main" id="{B9A340E0-32F0-9283-57CC-8C536F296718}"/>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9420;p30">
              <a:extLst>
                <a:ext uri="{FF2B5EF4-FFF2-40B4-BE49-F238E27FC236}">
                  <a16:creationId xmlns:a16="http://schemas.microsoft.com/office/drawing/2014/main" id="{18A3E805-0339-1BCE-F4CA-E052FFD28129}"/>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9421;p30">
              <a:extLst>
                <a:ext uri="{FF2B5EF4-FFF2-40B4-BE49-F238E27FC236}">
                  <a16:creationId xmlns:a16="http://schemas.microsoft.com/office/drawing/2014/main" id="{90993E19-CA23-91F8-5B7E-039F46C8975C}"/>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9422;p30">
              <a:extLst>
                <a:ext uri="{FF2B5EF4-FFF2-40B4-BE49-F238E27FC236}">
                  <a16:creationId xmlns:a16="http://schemas.microsoft.com/office/drawing/2014/main" id="{78C18814-2F8F-815F-1782-6248DFC365F9}"/>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9423;p30">
              <a:extLst>
                <a:ext uri="{FF2B5EF4-FFF2-40B4-BE49-F238E27FC236}">
                  <a16:creationId xmlns:a16="http://schemas.microsoft.com/office/drawing/2014/main" id="{D8818E74-DFA9-DF00-E780-788F2F91967B}"/>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9424;p30">
              <a:extLst>
                <a:ext uri="{FF2B5EF4-FFF2-40B4-BE49-F238E27FC236}">
                  <a16:creationId xmlns:a16="http://schemas.microsoft.com/office/drawing/2014/main" id="{7899E3A2-1CE4-BDEA-F725-282B261D7368}"/>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9425;p30">
              <a:extLst>
                <a:ext uri="{FF2B5EF4-FFF2-40B4-BE49-F238E27FC236}">
                  <a16:creationId xmlns:a16="http://schemas.microsoft.com/office/drawing/2014/main" id="{F8E7A420-29F1-61EA-8E00-65121646FE72}"/>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9426;p30">
              <a:extLst>
                <a:ext uri="{FF2B5EF4-FFF2-40B4-BE49-F238E27FC236}">
                  <a16:creationId xmlns:a16="http://schemas.microsoft.com/office/drawing/2014/main" id="{0BF2FC54-847E-2E5F-0CE9-0F9920D2261E}"/>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9427;p30">
              <a:extLst>
                <a:ext uri="{FF2B5EF4-FFF2-40B4-BE49-F238E27FC236}">
                  <a16:creationId xmlns:a16="http://schemas.microsoft.com/office/drawing/2014/main" id="{2B84FF2D-2238-372E-77BB-4A1C110167A0}"/>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9428;p30">
              <a:extLst>
                <a:ext uri="{FF2B5EF4-FFF2-40B4-BE49-F238E27FC236}">
                  <a16:creationId xmlns:a16="http://schemas.microsoft.com/office/drawing/2014/main" id="{A4318768-A476-301D-42F8-4B4A283A34C4}"/>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9429;p30">
              <a:extLst>
                <a:ext uri="{FF2B5EF4-FFF2-40B4-BE49-F238E27FC236}">
                  <a16:creationId xmlns:a16="http://schemas.microsoft.com/office/drawing/2014/main" id="{046A5EE2-72B4-526D-7C07-B250E9A1AF92}"/>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430;p30">
              <a:extLst>
                <a:ext uri="{FF2B5EF4-FFF2-40B4-BE49-F238E27FC236}">
                  <a16:creationId xmlns:a16="http://schemas.microsoft.com/office/drawing/2014/main" id="{85F4AB76-46F9-ED43-EDC4-EA072E0E6BB9}"/>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431;p30">
              <a:extLst>
                <a:ext uri="{FF2B5EF4-FFF2-40B4-BE49-F238E27FC236}">
                  <a16:creationId xmlns:a16="http://schemas.microsoft.com/office/drawing/2014/main" id="{683C598B-18B1-8C15-E2C1-C9AA5082E64E}"/>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432;p30">
              <a:extLst>
                <a:ext uri="{FF2B5EF4-FFF2-40B4-BE49-F238E27FC236}">
                  <a16:creationId xmlns:a16="http://schemas.microsoft.com/office/drawing/2014/main" id="{6E0D302B-49DB-63D9-C2C0-51457C40B8E0}"/>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433;p30">
              <a:extLst>
                <a:ext uri="{FF2B5EF4-FFF2-40B4-BE49-F238E27FC236}">
                  <a16:creationId xmlns:a16="http://schemas.microsoft.com/office/drawing/2014/main" id="{0603F778-A387-30DC-F48C-3A670D3084AF}"/>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434;p30">
              <a:extLst>
                <a:ext uri="{FF2B5EF4-FFF2-40B4-BE49-F238E27FC236}">
                  <a16:creationId xmlns:a16="http://schemas.microsoft.com/office/drawing/2014/main" id="{CDE331EF-20D9-BD0C-5510-0FE4F1BF7326}"/>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435;p30">
              <a:extLst>
                <a:ext uri="{FF2B5EF4-FFF2-40B4-BE49-F238E27FC236}">
                  <a16:creationId xmlns:a16="http://schemas.microsoft.com/office/drawing/2014/main" id="{7CDC18CB-87E9-DD5F-6DFE-402B8CB260B7}"/>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436;p30">
              <a:extLst>
                <a:ext uri="{FF2B5EF4-FFF2-40B4-BE49-F238E27FC236}">
                  <a16:creationId xmlns:a16="http://schemas.microsoft.com/office/drawing/2014/main" id="{9FA055B3-225E-EC00-0989-C26625F672EE}"/>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437;p30">
              <a:extLst>
                <a:ext uri="{FF2B5EF4-FFF2-40B4-BE49-F238E27FC236}">
                  <a16:creationId xmlns:a16="http://schemas.microsoft.com/office/drawing/2014/main" id="{A81FCDA8-C15A-1B53-4210-E71A35B1EAB5}"/>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438;p30">
              <a:extLst>
                <a:ext uri="{FF2B5EF4-FFF2-40B4-BE49-F238E27FC236}">
                  <a16:creationId xmlns:a16="http://schemas.microsoft.com/office/drawing/2014/main" id="{D13AD34F-4D9A-8A1F-9777-C8E15C908833}"/>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439;p30">
              <a:extLst>
                <a:ext uri="{FF2B5EF4-FFF2-40B4-BE49-F238E27FC236}">
                  <a16:creationId xmlns:a16="http://schemas.microsoft.com/office/drawing/2014/main" id="{420A3617-F682-2F7C-DC24-10140B85A567}"/>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440;p30">
              <a:extLst>
                <a:ext uri="{FF2B5EF4-FFF2-40B4-BE49-F238E27FC236}">
                  <a16:creationId xmlns:a16="http://schemas.microsoft.com/office/drawing/2014/main" id="{F84CBC4D-5AE9-F786-0386-69B414DDF0D0}"/>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441;p30">
              <a:extLst>
                <a:ext uri="{FF2B5EF4-FFF2-40B4-BE49-F238E27FC236}">
                  <a16:creationId xmlns:a16="http://schemas.microsoft.com/office/drawing/2014/main" id="{3A15971F-0C53-8783-1B17-B8C81C16D687}"/>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442;p30">
              <a:extLst>
                <a:ext uri="{FF2B5EF4-FFF2-40B4-BE49-F238E27FC236}">
                  <a16:creationId xmlns:a16="http://schemas.microsoft.com/office/drawing/2014/main" id="{79D3682C-E813-866A-B6BA-11730582753B}"/>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443;p30">
              <a:extLst>
                <a:ext uri="{FF2B5EF4-FFF2-40B4-BE49-F238E27FC236}">
                  <a16:creationId xmlns:a16="http://schemas.microsoft.com/office/drawing/2014/main" id="{DEFE3EC7-03F3-78C3-DAA3-B53BE69D3C23}"/>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444;p30">
              <a:extLst>
                <a:ext uri="{FF2B5EF4-FFF2-40B4-BE49-F238E27FC236}">
                  <a16:creationId xmlns:a16="http://schemas.microsoft.com/office/drawing/2014/main" id="{87BB7D97-A692-94EB-86E1-85287DE45011}"/>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445;p30">
              <a:extLst>
                <a:ext uri="{FF2B5EF4-FFF2-40B4-BE49-F238E27FC236}">
                  <a16:creationId xmlns:a16="http://schemas.microsoft.com/office/drawing/2014/main" id="{C64C374B-798B-1C55-DA20-D950492C22BF}"/>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446;p30">
              <a:extLst>
                <a:ext uri="{FF2B5EF4-FFF2-40B4-BE49-F238E27FC236}">
                  <a16:creationId xmlns:a16="http://schemas.microsoft.com/office/drawing/2014/main" id="{780B2E9B-C1FF-C3A8-8E57-32EE55706BFC}"/>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447;p30">
              <a:extLst>
                <a:ext uri="{FF2B5EF4-FFF2-40B4-BE49-F238E27FC236}">
                  <a16:creationId xmlns:a16="http://schemas.microsoft.com/office/drawing/2014/main" id="{B82A79FC-FCFC-BB75-DFAC-4D678EDE5311}"/>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448;p30">
              <a:extLst>
                <a:ext uri="{FF2B5EF4-FFF2-40B4-BE49-F238E27FC236}">
                  <a16:creationId xmlns:a16="http://schemas.microsoft.com/office/drawing/2014/main" id="{73AF3365-A7B9-D26C-0713-DFF8C27C125A}"/>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449;p30">
              <a:extLst>
                <a:ext uri="{FF2B5EF4-FFF2-40B4-BE49-F238E27FC236}">
                  <a16:creationId xmlns:a16="http://schemas.microsoft.com/office/drawing/2014/main" id="{89D5F82B-869F-0179-9311-685125B0E726}"/>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450;p30">
              <a:extLst>
                <a:ext uri="{FF2B5EF4-FFF2-40B4-BE49-F238E27FC236}">
                  <a16:creationId xmlns:a16="http://schemas.microsoft.com/office/drawing/2014/main" id="{A474A9C5-A83F-B4BF-E847-4006D14F478A}"/>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451;p30">
              <a:extLst>
                <a:ext uri="{FF2B5EF4-FFF2-40B4-BE49-F238E27FC236}">
                  <a16:creationId xmlns:a16="http://schemas.microsoft.com/office/drawing/2014/main" id="{4D4B74DA-3977-6B85-B023-D23A3BCC7F11}"/>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9452;p30">
              <a:extLst>
                <a:ext uri="{FF2B5EF4-FFF2-40B4-BE49-F238E27FC236}">
                  <a16:creationId xmlns:a16="http://schemas.microsoft.com/office/drawing/2014/main" id="{88A7E785-2D23-295A-190C-138D35364A6E}"/>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9453;p30">
              <a:extLst>
                <a:ext uri="{FF2B5EF4-FFF2-40B4-BE49-F238E27FC236}">
                  <a16:creationId xmlns:a16="http://schemas.microsoft.com/office/drawing/2014/main" id="{F262CC74-B2D4-5F08-55FB-D3FA9A179327}"/>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9454;p30">
              <a:extLst>
                <a:ext uri="{FF2B5EF4-FFF2-40B4-BE49-F238E27FC236}">
                  <a16:creationId xmlns:a16="http://schemas.microsoft.com/office/drawing/2014/main" id="{3F6680A2-BAB6-DA4F-BDA4-898D75FFD746}"/>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9455;p30">
              <a:extLst>
                <a:ext uri="{FF2B5EF4-FFF2-40B4-BE49-F238E27FC236}">
                  <a16:creationId xmlns:a16="http://schemas.microsoft.com/office/drawing/2014/main" id="{763A6AB1-B7C3-5723-FFC9-41A08B16196B}"/>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9456;p30">
              <a:extLst>
                <a:ext uri="{FF2B5EF4-FFF2-40B4-BE49-F238E27FC236}">
                  <a16:creationId xmlns:a16="http://schemas.microsoft.com/office/drawing/2014/main" id="{5010C81D-E2BC-48DA-636B-E392C144D0E9}"/>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9457;p30">
              <a:extLst>
                <a:ext uri="{FF2B5EF4-FFF2-40B4-BE49-F238E27FC236}">
                  <a16:creationId xmlns:a16="http://schemas.microsoft.com/office/drawing/2014/main" id="{1A2C7780-F00E-1814-9D8D-5F848A7286EC}"/>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9458;p30">
              <a:extLst>
                <a:ext uri="{FF2B5EF4-FFF2-40B4-BE49-F238E27FC236}">
                  <a16:creationId xmlns:a16="http://schemas.microsoft.com/office/drawing/2014/main" id="{71996B50-D8B2-BA06-2B12-CFF793EF3BD8}"/>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9459;p30">
              <a:extLst>
                <a:ext uri="{FF2B5EF4-FFF2-40B4-BE49-F238E27FC236}">
                  <a16:creationId xmlns:a16="http://schemas.microsoft.com/office/drawing/2014/main" id="{6CCA0371-7776-345C-9B43-09A8F527A803}"/>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9460;p30">
              <a:extLst>
                <a:ext uri="{FF2B5EF4-FFF2-40B4-BE49-F238E27FC236}">
                  <a16:creationId xmlns:a16="http://schemas.microsoft.com/office/drawing/2014/main" id="{34B6BC99-D430-F5D9-D7EE-F85D2E0FC783}"/>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9461;p30">
              <a:extLst>
                <a:ext uri="{FF2B5EF4-FFF2-40B4-BE49-F238E27FC236}">
                  <a16:creationId xmlns:a16="http://schemas.microsoft.com/office/drawing/2014/main" id="{87379E32-22FD-5934-9375-3AA39B9352FF}"/>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9462;p30">
              <a:extLst>
                <a:ext uri="{FF2B5EF4-FFF2-40B4-BE49-F238E27FC236}">
                  <a16:creationId xmlns:a16="http://schemas.microsoft.com/office/drawing/2014/main" id="{651EE372-A3F7-793C-2338-A700FD9495CE}"/>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9463;p30">
              <a:extLst>
                <a:ext uri="{FF2B5EF4-FFF2-40B4-BE49-F238E27FC236}">
                  <a16:creationId xmlns:a16="http://schemas.microsoft.com/office/drawing/2014/main" id="{52272970-B372-ABD8-255F-4236A4FA95C9}"/>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9464;p30">
              <a:extLst>
                <a:ext uri="{FF2B5EF4-FFF2-40B4-BE49-F238E27FC236}">
                  <a16:creationId xmlns:a16="http://schemas.microsoft.com/office/drawing/2014/main" id="{EE817850-47F4-D10A-8808-A6A6A27AC3F3}"/>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9465;p30">
              <a:extLst>
                <a:ext uri="{FF2B5EF4-FFF2-40B4-BE49-F238E27FC236}">
                  <a16:creationId xmlns:a16="http://schemas.microsoft.com/office/drawing/2014/main" id="{8C669329-32FD-E93A-C97B-E6907AD5D354}"/>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9466;p30">
              <a:extLst>
                <a:ext uri="{FF2B5EF4-FFF2-40B4-BE49-F238E27FC236}">
                  <a16:creationId xmlns:a16="http://schemas.microsoft.com/office/drawing/2014/main" id="{8B09CD46-5FE2-CE05-4079-61C9F43EDC31}"/>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9467;p30">
              <a:extLst>
                <a:ext uri="{FF2B5EF4-FFF2-40B4-BE49-F238E27FC236}">
                  <a16:creationId xmlns:a16="http://schemas.microsoft.com/office/drawing/2014/main" id="{45EB7960-951D-7723-DB41-215EF74C83F3}"/>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9468;p30">
              <a:extLst>
                <a:ext uri="{FF2B5EF4-FFF2-40B4-BE49-F238E27FC236}">
                  <a16:creationId xmlns:a16="http://schemas.microsoft.com/office/drawing/2014/main" id="{BB7E980F-F9C6-2D54-B39D-9C025780DB36}"/>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9469;p30">
              <a:extLst>
                <a:ext uri="{FF2B5EF4-FFF2-40B4-BE49-F238E27FC236}">
                  <a16:creationId xmlns:a16="http://schemas.microsoft.com/office/drawing/2014/main" id="{1C66EA5C-D995-A15B-DA46-7444AB4F43CE}"/>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9470;p30">
              <a:extLst>
                <a:ext uri="{FF2B5EF4-FFF2-40B4-BE49-F238E27FC236}">
                  <a16:creationId xmlns:a16="http://schemas.microsoft.com/office/drawing/2014/main" id="{1564CF17-158C-76DB-1A7B-1A615FD6DCA1}"/>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9471;p30">
              <a:extLst>
                <a:ext uri="{FF2B5EF4-FFF2-40B4-BE49-F238E27FC236}">
                  <a16:creationId xmlns:a16="http://schemas.microsoft.com/office/drawing/2014/main" id="{474E663A-4C6D-EB86-35D3-5408E0EFADEC}"/>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9472;p30">
              <a:extLst>
                <a:ext uri="{FF2B5EF4-FFF2-40B4-BE49-F238E27FC236}">
                  <a16:creationId xmlns:a16="http://schemas.microsoft.com/office/drawing/2014/main" id="{2D0F1E21-2086-77C5-B223-1944459CA4FC}"/>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9473;p30">
              <a:extLst>
                <a:ext uri="{FF2B5EF4-FFF2-40B4-BE49-F238E27FC236}">
                  <a16:creationId xmlns:a16="http://schemas.microsoft.com/office/drawing/2014/main" id="{10DEAD06-EEC5-38B8-CC84-F6F8E1D4E863}"/>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9474;p30">
              <a:extLst>
                <a:ext uri="{FF2B5EF4-FFF2-40B4-BE49-F238E27FC236}">
                  <a16:creationId xmlns:a16="http://schemas.microsoft.com/office/drawing/2014/main" id="{19E66111-FCF6-F397-5BB8-A3629C974F5B}"/>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9475;p30">
              <a:extLst>
                <a:ext uri="{FF2B5EF4-FFF2-40B4-BE49-F238E27FC236}">
                  <a16:creationId xmlns:a16="http://schemas.microsoft.com/office/drawing/2014/main" id="{4FB13C8D-65EC-5D1C-EDCE-C27FBBA19A3B}"/>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9476;p30">
              <a:extLst>
                <a:ext uri="{FF2B5EF4-FFF2-40B4-BE49-F238E27FC236}">
                  <a16:creationId xmlns:a16="http://schemas.microsoft.com/office/drawing/2014/main" id="{47C49E7F-FA19-4360-DDF0-E78B0F4B9AC6}"/>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9477;p30">
              <a:extLst>
                <a:ext uri="{FF2B5EF4-FFF2-40B4-BE49-F238E27FC236}">
                  <a16:creationId xmlns:a16="http://schemas.microsoft.com/office/drawing/2014/main" id="{A74EBB8C-03E7-4244-9827-18DE40598643}"/>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9478;p30">
              <a:extLst>
                <a:ext uri="{FF2B5EF4-FFF2-40B4-BE49-F238E27FC236}">
                  <a16:creationId xmlns:a16="http://schemas.microsoft.com/office/drawing/2014/main" id="{638ACC61-B68E-12CB-5719-AB38389F412D}"/>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9479;p30">
              <a:extLst>
                <a:ext uri="{FF2B5EF4-FFF2-40B4-BE49-F238E27FC236}">
                  <a16:creationId xmlns:a16="http://schemas.microsoft.com/office/drawing/2014/main" id="{CA2F59AD-EF47-9563-5EB8-9ECA7205C2AF}"/>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9480;p30">
              <a:extLst>
                <a:ext uri="{FF2B5EF4-FFF2-40B4-BE49-F238E27FC236}">
                  <a16:creationId xmlns:a16="http://schemas.microsoft.com/office/drawing/2014/main" id="{2BBE2506-466B-A943-6770-4B4D01662B06}"/>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9481;p30">
              <a:extLst>
                <a:ext uri="{FF2B5EF4-FFF2-40B4-BE49-F238E27FC236}">
                  <a16:creationId xmlns:a16="http://schemas.microsoft.com/office/drawing/2014/main" id="{2F40B0FE-766B-42CE-A3DD-53F284FD8F4C}"/>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9482;p30">
              <a:extLst>
                <a:ext uri="{FF2B5EF4-FFF2-40B4-BE49-F238E27FC236}">
                  <a16:creationId xmlns:a16="http://schemas.microsoft.com/office/drawing/2014/main" id="{9CCF0421-23BF-126A-B105-B81AEB35D2A7}"/>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9483;p30">
              <a:extLst>
                <a:ext uri="{FF2B5EF4-FFF2-40B4-BE49-F238E27FC236}">
                  <a16:creationId xmlns:a16="http://schemas.microsoft.com/office/drawing/2014/main" id="{D21AC90E-82B8-819A-2B57-F94370114466}"/>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9484;p30">
              <a:extLst>
                <a:ext uri="{FF2B5EF4-FFF2-40B4-BE49-F238E27FC236}">
                  <a16:creationId xmlns:a16="http://schemas.microsoft.com/office/drawing/2014/main" id="{CD71009A-8CCB-27A7-948A-DC914855093B}"/>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9485;p30">
              <a:extLst>
                <a:ext uri="{FF2B5EF4-FFF2-40B4-BE49-F238E27FC236}">
                  <a16:creationId xmlns:a16="http://schemas.microsoft.com/office/drawing/2014/main" id="{9C8D0518-9D0B-524E-71BF-8A469D93AF16}"/>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9486;p30">
              <a:extLst>
                <a:ext uri="{FF2B5EF4-FFF2-40B4-BE49-F238E27FC236}">
                  <a16:creationId xmlns:a16="http://schemas.microsoft.com/office/drawing/2014/main" id="{BA250467-A637-17B8-35F7-94B359DAC83C}"/>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9487;p30">
              <a:extLst>
                <a:ext uri="{FF2B5EF4-FFF2-40B4-BE49-F238E27FC236}">
                  <a16:creationId xmlns:a16="http://schemas.microsoft.com/office/drawing/2014/main" id="{569BD944-5DFF-9EF7-1E01-57D522C977BC}"/>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9488;p30">
              <a:extLst>
                <a:ext uri="{FF2B5EF4-FFF2-40B4-BE49-F238E27FC236}">
                  <a16:creationId xmlns:a16="http://schemas.microsoft.com/office/drawing/2014/main" id="{F33EEAB5-F920-493C-3D43-1932CA87C5B4}"/>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9489;p30">
              <a:extLst>
                <a:ext uri="{FF2B5EF4-FFF2-40B4-BE49-F238E27FC236}">
                  <a16:creationId xmlns:a16="http://schemas.microsoft.com/office/drawing/2014/main" id="{C01A554F-57C1-CF1F-15AD-A3360350D1D1}"/>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9490;p30">
              <a:extLst>
                <a:ext uri="{FF2B5EF4-FFF2-40B4-BE49-F238E27FC236}">
                  <a16:creationId xmlns:a16="http://schemas.microsoft.com/office/drawing/2014/main" id="{949F9781-4CE0-19B3-0D3B-A3365BAFA211}"/>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9491;p30">
              <a:extLst>
                <a:ext uri="{FF2B5EF4-FFF2-40B4-BE49-F238E27FC236}">
                  <a16:creationId xmlns:a16="http://schemas.microsoft.com/office/drawing/2014/main" id="{217DCC81-81B6-087B-6F8F-45F4602E9864}"/>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9492;p30">
              <a:extLst>
                <a:ext uri="{FF2B5EF4-FFF2-40B4-BE49-F238E27FC236}">
                  <a16:creationId xmlns:a16="http://schemas.microsoft.com/office/drawing/2014/main" id="{B9D1AFD1-59CE-622C-89F9-91BA8D6D3898}"/>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9493;p30">
              <a:extLst>
                <a:ext uri="{FF2B5EF4-FFF2-40B4-BE49-F238E27FC236}">
                  <a16:creationId xmlns:a16="http://schemas.microsoft.com/office/drawing/2014/main" id="{32D2C4E7-9197-66C6-C817-D6A128A2EBD6}"/>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9494;p30">
              <a:extLst>
                <a:ext uri="{FF2B5EF4-FFF2-40B4-BE49-F238E27FC236}">
                  <a16:creationId xmlns:a16="http://schemas.microsoft.com/office/drawing/2014/main" id="{DD70AE31-F105-D4A4-2154-7005C4E69AD5}"/>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9495;p30">
              <a:extLst>
                <a:ext uri="{FF2B5EF4-FFF2-40B4-BE49-F238E27FC236}">
                  <a16:creationId xmlns:a16="http://schemas.microsoft.com/office/drawing/2014/main" id="{E2BFDC66-FB73-D96E-DE43-C8DB22D29C40}"/>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9496;p30">
              <a:extLst>
                <a:ext uri="{FF2B5EF4-FFF2-40B4-BE49-F238E27FC236}">
                  <a16:creationId xmlns:a16="http://schemas.microsoft.com/office/drawing/2014/main" id="{2625604E-E9A4-FDAF-CBF6-83C126E69889}"/>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9497;p30">
              <a:extLst>
                <a:ext uri="{FF2B5EF4-FFF2-40B4-BE49-F238E27FC236}">
                  <a16:creationId xmlns:a16="http://schemas.microsoft.com/office/drawing/2014/main" id="{ABCEAE0A-93AF-8250-5C4A-7C5FBF5450F5}"/>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9498;p30">
              <a:extLst>
                <a:ext uri="{FF2B5EF4-FFF2-40B4-BE49-F238E27FC236}">
                  <a16:creationId xmlns:a16="http://schemas.microsoft.com/office/drawing/2014/main" id="{C07B6A4F-886D-4B76-5945-69391198E349}"/>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9499;p30">
              <a:extLst>
                <a:ext uri="{FF2B5EF4-FFF2-40B4-BE49-F238E27FC236}">
                  <a16:creationId xmlns:a16="http://schemas.microsoft.com/office/drawing/2014/main" id="{12FD8BC6-5F6B-1F9F-F0EC-79C512140DDB}"/>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9500;p30">
              <a:extLst>
                <a:ext uri="{FF2B5EF4-FFF2-40B4-BE49-F238E27FC236}">
                  <a16:creationId xmlns:a16="http://schemas.microsoft.com/office/drawing/2014/main" id="{8E36392D-E9BA-1ABD-C9CC-2A59347225D9}"/>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9501;p30">
              <a:extLst>
                <a:ext uri="{FF2B5EF4-FFF2-40B4-BE49-F238E27FC236}">
                  <a16:creationId xmlns:a16="http://schemas.microsoft.com/office/drawing/2014/main" id="{B466A2E3-454F-A72E-A92D-121632C7B54F}"/>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9502;p30">
              <a:extLst>
                <a:ext uri="{FF2B5EF4-FFF2-40B4-BE49-F238E27FC236}">
                  <a16:creationId xmlns:a16="http://schemas.microsoft.com/office/drawing/2014/main" id="{FFAF90C2-6C21-2F96-046C-A8371ADF44E1}"/>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9503;p30">
              <a:extLst>
                <a:ext uri="{FF2B5EF4-FFF2-40B4-BE49-F238E27FC236}">
                  <a16:creationId xmlns:a16="http://schemas.microsoft.com/office/drawing/2014/main" id="{FCB0778A-F0EA-0A44-475B-ED9EDD35BE9B}"/>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9504;p30">
              <a:extLst>
                <a:ext uri="{FF2B5EF4-FFF2-40B4-BE49-F238E27FC236}">
                  <a16:creationId xmlns:a16="http://schemas.microsoft.com/office/drawing/2014/main" id="{E1A7E50C-0224-0DD7-C362-468385FCD027}"/>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9505;p30">
              <a:extLst>
                <a:ext uri="{FF2B5EF4-FFF2-40B4-BE49-F238E27FC236}">
                  <a16:creationId xmlns:a16="http://schemas.microsoft.com/office/drawing/2014/main" id="{72F34361-CFDB-68A9-D9C1-16D9F34ED65E}"/>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9506;p30">
              <a:extLst>
                <a:ext uri="{FF2B5EF4-FFF2-40B4-BE49-F238E27FC236}">
                  <a16:creationId xmlns:a16="http://schemas.microsoft.com/office/drawing/2014/main" id="{F3DBA1DA-5CF3-D380-5236-917388BBFF4A}"/>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9507;p30">
              <a:extLst>
                <a:ext uri="{FF2B5EF4-FFF2-40B4-BE49-F238E27FC236}">
                  <a16:creationId xmlns:a16="http://schemas.microsoft.com/office/drawing/2014/main" id="{C6631323-234D-3C85-5963-EA33ADE994C7}"/>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9508;p30">
              <a:extLst>
                <a:ext uri="{FF2B5EF4-FFF2-40B4-BE49-F238E27FC236}">
                  <a16:creationId xmlns:a16="http://schemas.microsoft.com/office/drawing/2014/main" id="{3478F562-5DD1-1440-2266-81D96B079284}"/>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9509;p30">
              <a:extLst>
                <a:ext uri="{FF2B5EF4-FFF2-40B4-BE49-F238E27FC236}">
                  <a16:creationId xmlns:a16="http://schemas.microsoft.com/office/drawing/2014/main" id="{927E8330-4354-0472-B243-DE44635CAD46}"/>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9510;p30">
              <a:extLst>
                <a:ext uri="{FF2B5EF4-FFF2-40B4-BE49-F238E27FC236}">
                  <a16:creationId xmlns:a16="http://schemas.microsoft.com/office/drawing/2014/main" id="{73028ECC-564A-A284-F604-9C6EF7A508B4}"/>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9511;p30">
              <a:extLst>
                <a:ext uri="{FF2B5EF4-FFF2-40B4-BE49-F238E27FC236}">
                  <a16:creationId xmlns:a16="http://schemas.microsoft.com/office/drawing/2014/main" id="{34F33D35-B4E7-4333-1713-BF0FAE2FA592}"/>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9512;p30">
              <a:extLst>
                <a:ext uri="{FF2B5EF4-FFF2-40B4-BE49-F238E27FC236}">
                  <a16:creationId xmlns:a16="http://schemas.microsoft.com/office/drawing/2014/main" id="{C31DC38A-A67E-27C3-54D7-7BF9D37955D9}"/>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9513;p30">
              <a:extLst>
                <a:ext uri="{FF2B5EF4-FFF2-40B4-BE49-F238E27FC236}">
                  <a16:creationId xmlns:a16="http://schemas.microsoft.com/office/drawing/2014/main" id="{DA1CE6D9-2935-1BC6-196A-2A53C53D7643}"/>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9514;p30">
              <a:extLst>
                <a:ext uri="{FF2B5EF4-FFF2-40B4-BE49-F238E27FC236}">
                  <a16:creationId xmlns:a16="http://schemas.microsoft.com/office/drawing/2014/main" id="{74FA262E-11E7-4E4C-F8E5-08F403E8567B}"/>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9515;p30">
              <a:extLst>
                <a:ext uri="{FF2B5EF4-FFF2-40B4-BE49-F238E27FC236}">
                  <a16:creationId xmlns:a16="http://schemas.microsoft.com/office/drawing/2014/main" id="{012D0FF7-094E-2758-D1B0-14188EFD1E7E}"/>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9516;p30">
              <a:extLst>
                <a:ext uri="{FF2B5EF4-FFF2-40B4-BE49-F238E27FC236}">
                  <a16:creationId xmlns:a16="http://schemas.microsoft.com/office/drawing/2014/main" id="{568150C5-E0EA-FED8-77E9-F3D21D3654DA}"/>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9517;p30">
              <a:extLst>
                <a:ext uri="{FF2B5EF4-FFF2-40B4-BE49-F238E27FC236}">
                  <a16:creationId xmlns:a16="http://schemas.microsoft.com/office/drawing/2014/main" id="{AFCEE306-AD2A-0FEE-C142-B7884ED3FDFE}"/>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9518;p30">
              <a:extLst>
                <a:ext uri="{FF2B5EF4-FFF2-40B4-BE49-F238E27FC236}">
                  <a16:creationId xmlns:a16="http://schemas.microsoft.com/office/drawing/2014/main" id="{F1DFEF84-FA82-C21D-095C-42F850630B36}"/>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9519;p30">
              <a:extLst>
                <a:ext uri="{FF2B5EF4-FFF2-40B4-BE49-F238E27FC236}">
                  <a16:creationId xmlns:a16="http://schemas.microsoft.com/office/drawing/2014/main" id="{17A9A3C8-44F9-ECD5-ED05-A642E94C2544}"/>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9520;p30">
              <a:extLst>
                <a:ext uri="{FF2B5EF4-FFF2-40B4-BE49-F238E27FC236}">
                  <a16:creationId xmlns:a16="http://schemas.microsoft.com/office/drawing/2014/main" id="{153B9133-A02B-CDA6-80B4-ED2CBCE4ACB0}"/>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9521;p30">
              <a:extLst>
                <a:ext uri="{FF2B5EF4-FFF2-40B4-BE49-F238E27FC236}">
                  <a16:creationId xmlns:a16="http://schemas.microsoft.com/office/drawing/2014/main" id="{85D7EA37-8022-659F-51D6-71237AD53A51}"/>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9522;p30">
              <a:extLst>
                <a:ext uri="{FF2B5EF4-FFF2-40B4-BE49-F238E27FC236}">
                  <a16:creationId xmlns:a16="http://schemas.microsoft.com/office/drawing/2014/main" id="{3D724475-2299-0C0F-F80D-33C8FAE2761A}"/>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9523;p30">
              <a:extLst>
                <a:ext uri="{FF2B5EF4-FFF2-40B4-BE49-F238E27FC236}">
                  <a16:creationId xmlns:a16="http://schemas.microsoft.com/office/drawing/2014/main" id="{231CDD57-0BD0-FC0E-2A9E-2B1D392AAEAB}"/>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9524;p30">
              <a:extLst>
                <a:ext uri="{FF2B5EF4-FFF2-40B4-BE49-F238E27FC236}">
                  <a16:creationId xmlns:a16="http://schemas.microsoft.com/office/drawing/2014/main" id="{04411B0B-C385-9768-D9CC-AE0AC7404C0B}"/>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9525;p30">
              <a:extLst>
                <a:ext uri="{FF2B5EF4-FFF2-40B4-BE49-F238E27FC236}">
                  <a16:creationId xmlns:a16="http://schemas.microsoft.com/office/drawing/2014/main" id="{ED88C04D-116F-BBDC-7DAA-BFFD9E694B56}"/>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9526;p30">
              <a:extLst>
                <a:ext uri="{FF2B5EF4-FFF2-40B4-BE49-F238E27FC236}">
                  <a16:creationId xmlns:a16="http://schemas.microsoft.com/office/drawing/2014/main" id="{889AA517-A209-CB8B-D84F-E6B1BBDCB1D3}"/>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9527;p30">
              <a:extLst>
                <a:ext uri="{FF2B5EF4-FFF2-40B4-BE49-F238E27FC236}">
                  <a16:creationId xmlns:a16="http://schemas.microsoft.com/office/drawing/2014/main" id="{9A357828-1614-8279-7E2E-77CDB05E924E}"/>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9528;p30">
              <a:extLst>
                <a:ext uri="{FF2B5EF4-FFF2-40B4-BE49-F238E27FC236}">
                  <a16:creationId xmlns:a16="http://schemas.microsoft.com/office/drawing/2014/main" id="{705E6FBA-8438-B670-44D1-DBBA70FA97F0}"/>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9529;p30">
              <a:extLst>
                <a:ext uri="{FF2B5EF4-FFF2-40B4-BE49-F238E27FC236}">
                  <a16:creationId xmlns:a16="http://schemas.microsoft.com/office/drawing/2014/main" id="{3C34CE7B-D6CD-628E-B16A-EF60274BEF4E}"/>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9530;p30">
              <a:extLst>
                <a:ext uri="{FF2B5EF4-FFF2-40B4-BE49-F238E27FC236}">
                  <a16:creationId xmlns:a16="http://schemas.microsoft.com/office/drawing/2014/main" id="{98ADFD25-7558-051E-4B77-591D60DFF20D}"/>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9531;p30">
              <a:extLst>
                <a:ext uri="{FF2B5EF4-FFF2-40B4-BE49-F238E27FC236}">
                  <a16:creationId xmlns:a16="http://schemas.microsoft.com/office/drawing/2014/main" id="{E90AB0E8-9C73-F610-D9A3-A23CA8BC02A9}"/>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4" name="Google Shape;9395;p30">
            <a:extLst>
              <a:ext uri="{FF2B5EF4-FFF2-40B4-BE49-F238E27FC236}">
                <a16:creationId xmlns:a16="http://schemas.microsoft.com/office/drawing/2014/main" id="{4C6DFB2D-E293-DB54-7811-0D1ADD5B5847}"/>
              </a:ext>
            </a:extLst>
          </p:cNvPr>
          <p:cNvGrpSpPr/>
          <p:nvPr/>
        </p:nvGrpSpPr>
        <p:grpSpPr>
          <a:xfrm>
            <a:off x="2539798" y="848555"/>
            <a:ext cx="533175" cy="533175"/>
            <a:chOff x="6953688" y="3752575"/>
            <a:chExt cx="533175" cy="533175"/>
          </a:xfrm>
        </p:grpSpPr>
        <p:sp>
          <p:nvSpPr>
            <p:cNvPr id="835" name="Google Shape;9396;p30">
              <a:extLst>
                <a:ext uri="{FF2B5EF4-FFF2-40B4-BE49-F238E27FC236}">
                  <a16:creationId xmlns:a16="http://schemas.microsoft.com/office/drawing/2014/main" id="{744234E6-9A7E-AC0A-5CBB-0748D4084D9E}"/>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9397;p30">
              <a:extLst>
                <a:ext uri="{FF2B5EF4-FFF2-40B4-BE49-F238E27FC236}">
                  <a16:creationId xmlns:a16="http://schemas.microsoft.com/office/drawing/2014/main" id="{B9646056-C783-41D6-72D6-553CA5F2F410}"/>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9398;p30">
              <a:extLst>
                <a:ext uri="{FF2B5EF4-FFF2-40B4-BE49-F238E27FC236}">
                  <a16:creationId xmlns:a16="http://schemas.microsoft.com/office/drawing/2014/main" id="{EA04923B-0485-5252-00F0-728DFF0406CF}"/>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9399;p30">
              <a:extLst>
                <a:ext uri="{FF2B5EF4-FFF2-40B4-BE49-F238E27FC236}">
                  <a16:creationId xmlns:a16="http://schemas.microsoft.com/office/drawing/2014/main" id="{9C66D543-6348-EBB2-F085-23253D200F8F}"/>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9400;p30">
              <a:extLst>
                <a:ext uri="{FF2B5EF4-FFF2-40B4-BE49-F238E27FC236}">
                  <a16:creationId xmlns:a16="http://schemas.microsoft.com/office/drawing/2014/main" id="{27A28320-067A-C83E-D8D6-E033A1CAC10F}"/>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9401;p30">
              <a:extLst>
                <a:ext uri="{FF2B5EF4-FFF2-40B4-BE49-F238E27FC236}">
                  <a16:creationId xmlns:a16="http://schemas.microsoft.com/office/drawing/2014/main" id="{B69E8787-F9F5-3E41-C505-D0FDA1F5E07E}"/>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9402;p30">
              <a:extLst>
                <a:ext uri="{FF2B5EF4-FFF2-40B4-BE49-F238E27FC236}">
                  <a16:creationId xmlns:a16="http://schemas.microsoft.com/office/drawing/2014/main" id="{4809C9E0-9E5A-AD5C-65C2-8B27B207E257}"/>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9403;p30">
              <a:extLst>
                <a:ext uri="{FF2B5EF4-FFF2-40B4-BE49-F238E27FC236}">
                  <a16:creationId xmlns:a16="http://schemas.microsoft.com/office/drawing/2014/main" id="{1950F0BA-9418-3908-A4BB-00CD88DC73D5}"/>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9404;p30">
              <a:extLst>
                <a:ext uri="{FF2B5EF4-FFF2-40B4-BE49-F238E27FC236}">
                  <a16:creationId xmlns:a16="http://schemas.microsoft.com/office/drawing/2014/main" id="{38485BFF-03DE-0B1E-BA88-2701DCCE7812}"/>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9405;p30">
              <a:extLst>
                <a:ext uri="{FF2B5EF4-FFF2-40B4-BE49-F238E27FC236}">
                  <a16:creationId xmlns:a16="http://schemas.microsoft.com/office/drawing/2014/main" id="{4CBF83A9-B26D-6155-EAF1-0C1932A74A47}"/>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9406;p30">
              <a:extLst>
                <a:ext uri="{FF2B5EF4-FFF2-40B4-BE49-F238E27FC236}">
                  <a16:creationId xmlns:a16="http://schemas.microsoft.com/office/drawing/2014/main" id="{6062BEE4-FE3F-1282-119C-96CE7F26AAE2}"/>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9407;p30">
              <a:extLst>
                <a:ext uri="{FF2B5EF4-FFF2-40B4-BE49-F238E27FC236}">
                  <a16:creationId xmlns:a16="http://schemas.microsoft.com/office/drawing/2014/main" id="{9A54CD37-EDDE-C4D5-2BD6-DEC9C108E00E}"/>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9408;p30">
              <a:extLst>
                <a:ext uri="{FF2B5EF4-FFF2-40B4-BE49-F238E27FC236}">
                  <a16:creationId xmlns:a16="http://schemas.microsoft.com/office/drawing/2014/main" id="{0F19DC8E-EFBB-9823-F8BA-090C931B63A5}"/>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9409;p30">
              <a:extLst>
                <a:ext uri="{FF2B5EF4-FFF2-40B4-BE49-F238E27FC236}">
                  <a16:creationId xmlns:a16="http://schemas.microsoft.com/office/drawing/2014/main" id="{5D328CD0-ED1E-B65B-1C3D-43602AB55A31}"/>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9410;p30">
              <a:extLst>
                <a:ext uri="{FF2B5EF4-FFF2-40B4-BE49-F238E27FC236}">
                  <a16:creationId xmlns:a16="http://schemas.microsoft.com/office/drawing/2014/main" id="{1E6700DF-29C4-458C-680C-3F44A6EFB8E9}"/>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9411;p30">
              <a:extLst>
                <a:ext uri="{FF2B5EF4-FFF2-40B4-BE49-F238E27FC236}">
                  <a16:creationId xmlns:a16="http://schemas.microsoft.com/office/drawing/2014/main" id="{BB75EA09-F4BC-E424-012C-5BFE010350E7}"/>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9412;p30">
              <a:extLst>
                <a:ext uri="{FF2B5EF4-FFF2-40B4-BE49-F238E27FC236}">
                  <a16:creationId xmlns:a16="http://schemas.microsoft.com/office/drawing/2014/main" id="{E2796162-873D-42F8-0903-7BE0ED8FEE75}"/>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9413;p30">
              <a:extLst>
                <a:ext uri="{FF2B5EF4-FFF2-40B4-BE49-F238E27FC236}">
                  <a16:creationId xmlns:a16="http://schemas.microsoft.com/office/drawing/2014/main" id="{F038D762-03BB-F62B-8F6A-0373CAB58844}"/>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9414;p30">
              <a:extLst>
                <a:ext uri="{FF2B5EF4-FFF2-40B4-BE49-F238E27FC236}">
                  <a16:creationId xmlns:a16="http://schemas.microsoft.com/office/drawing/2014/main" id="{F935F8A6-3D88-FE6C-B362-ADD1A2DC78EF}"/>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9415;p30">
              <a:extLst>
                <a:ext uri="{FF2B5EF4-FFF2-40B4-BE49-F238E27FC236}">
                  <a16:creationId xmlns:a16="http://schemas.microsoft.com/office/drawing/2014/main" id="{6DD40EA6-7D29-D1E5-9718-A5CC8D653A3B}"/>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9416;p30">
              <a:extLst>
                <a:ext uri="{FF2B5EF4-FFF2-40B4-BE49-F238E27FC236}">
                  <a16:creationId xmlns:a16="http://schemas.microsoft.com/office/drawing/2014/main" id="{1CE11D20-1FAF-7397-5B14-297F54CBB3D6}"/>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9417;p30">
              <a:extLst>
                <a:ext uri="{FF2B5EF4-FFF2-40B4-BE49-F238E27FC236}">
                  <a16:creationId xmlns:a16="http://schemas.microsoft.com/office/drawing/2014/main" id="{31727F45-042E-4AA5-CA21-B997DD697A89}"/>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9418;p30">
              <a:extLst>
                <a:ext uri="{FF2B5EF4-FFF2-40B4-BE49-F238E27FC236}">
                  <a16:creationId xmlns:a16="http://schemas.microsoft.com/office/drawing/2014/main" id="{14993792-BAC1-C28A-89BD-121321335691}"/>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9419;p30">
              <a:extLst>
                <a:ext uri="{FF2B5EF4-FFF2-40B4-BE49-F238E27FC236}">
                  <a16:creationId xmlns:a16="http://schemas.microsoft.com/office/drawing/2014/main" id="{CC783BBA-F8C9-2594-0EBD-037B70B26BC5}"/>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9420;p30">
              <a:extLst>
                <a:ext uri="{FF2B5EF4-FFF2-40B4-BE49-F238E27FC236}">
                  <a16:creationId xmlns:a16="http://schemas.microsoft.com/office/drawing/2014/main" id="{6DBBE0AB-7CD2-1E7C-A6DD-58ED03906499}"/>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9421;p30">
              <a:extLst>
                <a:ext uri="{FF2B5EF4-FFF2-40B4-BE49-F238E27FC236}">
                  <a16:creationId xmlns:a16="http://schemas.microsoft.com/office/drawing/2014/main" id="{8E72C234-41D6-7498-7E6D-718AB0ACD69A}"/>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9422;p30">
              <a:extLst>
                <a:ext uri="{FF2B5EF4-FFF2-40B4-BE49-F238E27FC236}">
                  <a16:creationId xmlns:a16="http://schemas.microsoft.com/office/drawing/2014/main" id="{D3FD5273-CA61-1A6D-FF89-9F7874560977}"/>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9423;p30">
              <a:extLst>
                <a:ext uri="{FF2B5EF4-FFF2-40B4-BE49-F238E27FC236}">
                  <a16:creationId xmlns:a16="http://schemas.microsoft.com/office/drawing/2014/main" id="{32390E34-FABA-B172-6A36-A85E89802E1E}"/>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9424;p30">
              <a:extLst>
                <a:ext uri="{FF2B5EF4-FFF2-40B4-BE49-F238E27FC236}">
                  <a16:creationId xmlns:a16="http://schemas.microsoft.com/office/drawing/2014/main" id="{9813066C-D698-E0E3-1B05-32AE62B902A0}"/>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9425;p30">
              <a:extLst>
                <a:ext uri="{FF2B5EF4-FFF2-40B4-BE49-F238E27FC236}">
                  <a16:creationId xmlns:a16="http://schemas.microsoft.com/office/drawing/2014/main" id="{710F5D88-6670-BFCC-8575-9002C43D15D0}"/>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9426;p30">
              <a:extLst>
                <a:ext uri="{FF2B5EF4-FFF2-40B4-BE49-F238E27FC236}">
                  <a16:creationId xmlns:a16="http://schemas.microsoft.com/office/drawing/2014/main" id="{93D01986-57CB-3309-53D5-6BC64260468B}"/>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9427;p30">
              <a:extLst>
                <a:ext uri="{FF2B5EF4-FFF2-40B4-BE49-F238E27FC236}">
                  <a16:creationId xmlns:a16="http://schemas.microsoft.com/office/drawing/2014/main" id="{2C8EC1DC-AADB-65C7-9130-5005A7C755B4}"/>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9428;p30">
              <a:extLst>
                <a:ext uri="{FF2B5EF4-FFF2-40B4-BE49-F238E27FC236}">
                  <a16:creationId xmlns:a16="http://schemas.microsoft.com/office/drawing/2014/main" id="{B5622834-D919-F28B-B922-B4FA1F028361}"/>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9429;p30">
              <a:extLst>
                <a:ext uri="{FF2B5EF4-FFF2-40B4-BE49-F238E27FC236}">
                  <a16:creationId xmlns:a16="http://schemas.microsoft.com/office/drawing/2014/main" id="{15ED0853-2746-7F23-04A9-32EE5AC7E2C0}"/>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9430;p30">
              <a:extLst>
                <a:ext uri="{FF2B5EF4-FFF2-40B4-BE49-F238E27FC236}">
                  <a16:creationId xmlns:a16="http://schemas.microsoft.com/office/drawing/2014/main" id="{977378D6-1DF7-EB98-81FE-18D1491F1E6C}"/>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9431;p30">
              <a:extLst>
                <a:ext uri="{FF2B5EF4-FFF2-40B4-BE49-F238E27FC236}">
                  <a16:creationId xmlns:a16="http://schemas.microsoft.com/office/drawing/2014/main" id="{F6836E8D-38DC-8B5C-DFB6-9B7E0D32E221}"/>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9432;p30">
              <a:extLst>
                <a:ext uri="{FF2B5EF4-FFF2-40B4-BE49-F238E27FC236}">
                  <a16:creationId xmlns:a16="http://schemas.microsoft.com/office/drawing/2014/main" id="{6C8FFDC7-D86F-0379-A316-B52EA3E75FF4}"/>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9433;p30">
              <a:extLst>
                <a:ext uri="{FF2B5EF4-FFF2-40B4-BE49-F238E27FC236}">
                  <a16:creationId xmlns:a16="http://schemas.microsoft.com/office/drawing/2014/main" id="{5CB9A375-6B70-62FE-E5E3-6EE378387FB6}"/>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9434;p30">
              <a:extLst>
                <a:ext uri="{FF2B5EF4-FFF2-40B4-BE49-F238E27FC236}">
                  <a16:creationId xmlns:a16="http://schemas.microsoft.com/office/drawing/2014/main" id="{60C8E2D7-BB33-5F3D-C718-10E72D4833AA}"/>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9435;p30">
              <a:extLst>
                <a:ext uri="{FF2B5EF4-FFF2-40B4-BE49-F238E27FC236}">
                  <a16:creationId xmlns:a16="http://schemas.microsoft.com/office/drawing/2014/main" id="{FC874293-1C6D-0591-5EB2-FC5E084B3044}"/>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9436;p30">
              <a:extLst>
                <a:ext uri="{FF2B5EF4-FFF2-40B4-BE49-F238E27FC236}">
                  <a16:creationId xmlns:a16="http://schemas.microsoft.com/office/drawing/2014/main" id="{618B5857-80CB-F65B-35C2-E72392B29CA0}"/>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9437;p30">
              <a:extLst>
                <a:ext uri="{FF2B5EF4-FFF2-40B4-BE49-F238E27FC236}">
                  <a16:creationId xmlns:a16="http://schemas.microsoft.com/office/drawing/2014/main" id="{3036BC83-15F8-3CDF-A2EB-227F46E5F4E7}"/>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9438;p30">
              <a:extLst>
                <a:ext uri="{FF2B5EF4-FFF2-40B4-BE49-F238E27FC236}">
                  <a16:creationId xmlns:a16="http://schemas.microsoft.com/office/drawing/2014/main" id="{9B96689B-F362-AFD8-64D4-59A07E2A08BB}"/>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9439;p30">
              <a:extLst>
                <a:ext uri="{FF2B5EF4-FFF2-40B4-BE49-F238E27FC236}">
                  <a16:creationId xmlns:a16="http://schemas.microsoft.com/office/drawing/2014/main" id="{E59C9D7F-4D61-DA26-8B1A-80467A6478A0}"/>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9440;p30">
              <a:extLst>
                <a:ext uri="{FF2B5EF4-FFF2-40B4-BE49-F238E27FC236}">
                  <a16:creationId xmlns:a16="http://schemas.microsoft.com/office/drawing/2014/main" id="{3FF4C623-67A3-3CF4-724F-AE97DA8EA9C1}"/>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9441;p30">
              <a:extLst>
                <a:ext uri="{FF2B5EF4-FFF2-40B4-BE49-F238E27FC236}">
                  <a16:creationId xmlns:a16="http://schemas.microsoft.com/office/drawing/2014/main" id="{337D1062-8655-C8D0-0723-969E03A273E4}"/>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9442;p30">
              <a:extLst>
                <a:ext uri="{FF2B5EF4-FFF2-40B4-BE49-F238E27FC236}">
                  <a16:creationId xmlns:a16="http://schemas.microsoft.com/office/drawing/2014/main" id="{F8651529-7E0D-A44C-5489-EA90554EF102}"/>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9443;p30">
              <a:extLst>
                <a:ext uri="{FF2B5EF4-FFF2-40B4-BE49-F238E27FC236}">
                  <a16:creationId xmlns:a16="http://schemas.microsoft.com/office/drawing/2014/main" id="{64143EEF-CCDA-35B5-6283-2BCBFF0DEE70}"/>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9444;p30">
              <a:extLst>
                <a:ext uri="{FF2B5EF4-FFF2-40B4-BE49-F238E27FC236}">
                  <a16:creationId xmlns:a16="http://schemas.microsoft.com/office/drawing/2014/main" id="{A56520F2-C5C4-CE03-99AE-6AA6AB4BA02D}"/>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9445;p30">
              <a:extLst>
                <a:ext uri="{FF2B5EF4-FFF2-40B4-BE49-F238E27FC236}">
                  <a16:creationId xmlns:a16="http://schemas.microsoft.com/office/drawing/2014/main" id="{C10EF334-3CBD-6088-0BD2-CFEF19B5586F}"/>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9446;p30">
              <a:extLst>
                <a:ext uri="{FF2B5EF4-FFF2-40B4-BE49-F238E27FC236}">
                  <a16:creationId xmlns:a16="http://schemas.microsoft.com/office/drawing/2014/main" id="{D62DEF72-A1D5-389F-0BEC-9BA2A71CD2FF}"/>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9447;p30">
              <a:extLst>
                <a:ext uri="{FF2B5EF4-FFF2-40B4-BE49-F238E27FC236}">
                  <a16:creationId xmlns:a16="http://schemas.microsoft.com/office/drawing/2014/main" id="{D6EE9398-D337-6A25-BECB-A3D164FE110B}"/>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9448;p30">
              <a:extLst>
                <a:ext uri="{FF2B5EF4-FFF2-40B4-BE49-F238E27FC236}">
                  <a16:creationId xmlns:a16="http://schemas.microsoft.com/office/drawing/2014/main" id="{DC2207A8-2FED-C251-A398-715DFE0AB876}"/>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9449;p30">
              <a:extLst>
                <a:ext uri="{FF2B5EF4-FFF2-40B4-BE49-F238E27FC236}">
                  <a16:creationId xmlns:a16="http://schemas.microsoft.com/office/drawing/2014/main" id="{305362F3-7402-EDB4-190A-A1F6E2C94766}"/>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9450;p30">
              <a:extLst>
                <a:ext uri="{FF2B5EF4-FFF2-40B4-BE49-F238E27FC236}">
                  <a16:creationId xmlns:a16="http://schemas.microsoft.com/office/drawing/2014/main" id="{1FD422E6-9135-ABD6-2320-2B14E3DDBE70}"/>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9451;p30">
              <a:extLst>
                <a:ext uri="{FF2B5EF4-FFF2-40B4-BE49-F238E27FC236}">
                  <a16:creationId xmlns:a16="http://schemas.microsoft.com/office/drawing/2014/main" id="{AC4596B1-15DA-0979-4F3A-65A422DB072A}"/>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9452;p30">
              <a:extLst>
                <a:ext uri="{FF2B5EF4-FFF2-40B4-BE49-F238E27FC236}">
                  <a16:creationId xmlns:a16="http://schemas.microsoft.com/office/drawing/2014/main" id="{6019390B-3412-7B2F-CDDC-CE7779F76575}"/>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9453;p30">
              <a:extLst>
                <a:ext uri="{FF2B5EF4-FFF2-40B4-BE49-F238E27FC236}">
                  <a16:creationId xmlns:a16="http://schemas.microsoft.com/office/drawing/2014/main" id="{7BA5FB0D-8CC8-AADC-138A-B15A1A5F2338}"/>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9454;p30">
              <a:extLst>
                <a:ext uri="{FF2B5EF4-FFF2-40B4-BE49-F238E27FC236}">
                  <a16:creationId xmlns:a16="http://schemas.microsoft.com/office/drawing/2014/main" id="{46D97CFA-1E1B-855E-A9BF-19EB5BA75EAB}"/>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9455;p30">
              <a:extLst>
                <a:ext uri="{FF2B5EF4-FFF2-40B4-BE49-F238E27FC236}">
                  <a16:creationId xmlns:a16="http://schemas.microsoft.com/office/drawing/2014/main" id="{ABB49DD5-A630-3C28-7B10-910FEFFCA106}"/>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9456;p30">
              <a:extLst>
                <a:ext uri="{FF2B5EF4-FFF2-40B4-BE49-F238E27FC236}">
                  <a16:creationId xmlns:a16="http://schemas.microsoft.com/office/drawing/2014/main" id="{772F5084-0D5C-8D05-0F45-6DB594147001}"/>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9457;p30">
              <a:extLst>
                <a:ext uri="{FF2B5EF4-FFF2-40B4-BE49-F238E27FC236}">
                  <a16:creationId xmlns:a16="http://schemas.microsoft.com/office/drawing/2014/main" id="{BF661400-3C3D-E279-5E1A-D965C1E196FF}"/>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9458;p30">
              <a:extLst>
                <a:ext uri="{FF2B5EF4-FFF2-40B4-BE49-F238E27FC236}">
                  <a16:creationId xmlns:a16="http://schemas.microsoft.com/office/drawing/2014/main" id="{638E5B83-4FBB-5FE7-F70E-B098A9120032}"/>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9459;p30">
              <a:extLst>
                <a:ext uri="{FF2B5EF4-FFF2-40B4-BE49-F238E27FC236}">
                  <a16:creationId xmlns:a16="http://schemas.microsoft.com/office/drawing/2014/main" id="{042884E9-C42E-E484-45A8-E17C6F80893C}"/>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9460;p30">
              <a:extLst>
                <a:ext uri="{FF2B5EF4-FFF2-40B4-BE49-F238E27FC236}">
                  <a16:creationId xmlns:a16="http://schemas.microsoft.com/office/drawing/2014/main" id="{28382676-FDBB-3FE7-E4F9-20E7D976D0BD}"/>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461;p30">
              <a:extLst>
                <a:ext uri="{FF2B5EF4-FFF2-40B4-BE49-F238E27FC236}">
                  <a16:creationId xmlns:a16="http://schemas.microsoft.com/office/drawing/2014/main" id="{B703352E-2A91-3A12-B179-F4704143C268}"/>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462;p30">
              <a:extLst>
                <a:ext uri="{FF2B5EF4-FFF2-40B4-BE49-F238E27FC236}">
                  <a16:creationId xmlns:a16="http://schemas.microsoft.com/office/drawing/2014/main" id="{1AF4E93C-26BA-D0A2-0690-5F08D2A83633}"/>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463;p30">
              <a:extLst>
                <a:ext uri="{FF2B5EF4-FFF2-40B4-BE49-F238E27FC236}">
                  <a16:creationId xmlns:a16="http://schemas.microsoft.com/office/drawing/2014/main" id="{D35AE8F3-74BB-D0C5-BB32-5E5E50BBC219}"/>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464;p30">
              <a:extLst>
                <a:ext uri="{FF2B5EF4-FFF2-40B4-BE49-F238E27FC236}">
                  <a16:creationId xmlns:a16="http://schemas.microsoft.com/office/drawing/2014/main" id="{6938D52D-B399-816D-1663-946E769BAC57}"/>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465;p30">
              <a:extLst>
                <a:ext uri="{FF2B5EF4-FFF2-40B4-BE49-F238E27FC236}">
                  <a16:creationId xmlns:a16="http://schemas.microsoft.com/office/drawing/2014/main" id="{632100D9-CF4D-3DDA-17EF-D04822584FA1}"/>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466;p30">
              <a:extLst>
                <a:ext uri="{FF2B5EF4-FFF2-40B4-BE49-F238E27FC236}">
                  <a16:creationId xmlns:a16="http://schemas.microsoft.com/office/drawing/2014/main" id="{0F91B9F5-6081-CDB0-77CF-7276A793F5D8}"/>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467;p30">
              <a:extLst>
                <a:ext uri="{FF2B5EF4-FFF2-40B4-BE49-F238E27FC236}">
                  <a16:creationId xmlns:a16="http://schemas.microsoft.com/office/drawing/2014/main" id="{3D356527-B053-36DF-E729-E28C3AB62CC6}"/>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468;p30">
              <a:extLst>
                <a:ext uri="{FF2B5EF4-FFF2-40B4-BE49-F238E27FC236}">
                  <a16:creationId xmlns:a16="http://schemas.microsoft.com/office/drawing/2014/main" id="{86F68766-A997-4698-3305-D0A7A3519228}"/>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469;p30">
              <a:extLst>
                <a:ext uri="{FF2B5EF4-FFF2-40B4-BE49-F238E27FC236}">
                  <a16:creationId xmlns:a16="http://schemas.microsoft.com/office/drawing/2014/main" id="{8B7BB19E-4999-ED89-FBC7-8C130F577EC7}"/>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470;p30">
              <a:extLst>
                <a:ext uri="{FF2B5EF4-FFF2-40B4-BE49-F238E27FC236}">
                  <a16:creationId xmlns:a16="http://schemas.microsoft.com/office/drawing/2014/main" id="{6D3A89AD-C362-A9E2-4F44-AF43AEE5C09E}"/>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471;p30">
              <a:extLst>
                <a:ext uri="{FF2B5EF4-FFF2-40B4-BE49-F238E27FC236}">
                  <a16:creationId xmlns:a16="http://schemas.microsoft.com/office/drawing/2014/main" id="{208E6E75-1C92-CA49-B29C-EFC64565F54B}"/>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472;p30">
              <a:extLst>
                <a:ext uri="{FF2B5EF4-FFF2-40B4-BE49-F238E27FC236}">
                  <a16:creationId xmlns:a16="http://schemas.microsoft.com/office/drawing/2014/main" id="{2BA7862C-0C7D-AC6D-F96A-F9F8FD26DAA2}"/>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473;p30">
              <a:extLst>
                <a:ext uri="{FF2B5EF4-FFF2-40B4-BE49-F238E27FC236}">
                  <a16:creationId xmlns:a16="http://schemas.microsoft.com/office/drawing/2014/main" id="{8B594E7B-AE77-3FB6-6D47-38355C7EB831}"/>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474;p30">
              <a:extLst>
                <a:ext uri="{FF2B5EF4-FFF2-40B4-BE49-F238E27FC236}">
                  <a16:creationId xmlns:a16="http://schemas.microsoft.com/office/drawing/2014/main" id="{3B215179-DEB9-2879-497B-7B85AB821004}"/>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475;p30">
              <a:extLst>
                <a:ext uri="{FF2B5EF4-FFF2-40B4-BE49-F238E27FC236}">
                  <a16:creationId xmlns:a16="http://schemas.microsoft.com/office/drawing/2014/main" id="{1645D772-FEA7-905D-6162-3FACBA82C907}"/>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476;p30">
              <a:extLst>
                <a:ext uri="{FF2B5EF4-FFF2-40B4-BE49-F238E27FC236}">
                  <a16:creationId xmlns:a16="http://schemas.microsoft.com/office/drawing/2014/main" id="{ABD84F62-1933-98C8-3F15-EC91FA246F13}"/>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477;p30">
              <a:extLst>
                <a:ext uri="{FF2B5EF4-FFF2-40B4-BE49-F238E27FC236}">
                  <a16:creationId xmlns:a16="http://schemas.microsoft.com/office/drawing/2014/main" id="{E35D49DA-0365-32A8-D8C8-25E31C4FD217}"/>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478;p30">
              <a:extLst>
                <a:ext uri="{FF2B5EF4-FFF2-40B4-BE49-F238E27FC236}">
                  <a16:creationId xmlns:a16="http://schemas.microsoft.com/office/drawing/2014/main" id="{7E06EE7D-22DB-2AB7-DE54-9DC1D20D7A9E}"/>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479;p30">
              <a:extLst>
                <a:ext uri="{FF2B5EF4-FFF2-40B4-BE49-F238E27FC236}">
                  <a16:creationId xmlns:a16="http://schemas.microsoft.com/office/drawing/2014/main" id="{7F0D0EF6-6188-C4A1-A63E-180C1F34F2B4}"/>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480;p30">
              <a:extLst>
                <a:ext uri="{FF2B5EF4-FFF2-40B4-BE49-F238E27FC236}">
                  <a16:creationId xmlns:a16="http://schemas.microsoft.com/office/drawing/2014/main" id="{70025490-17B9-E5B3-5CE3-B5926BC8C23F}"/>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481;p30">
              <a:extLst>
                <a:ext uri="{FF2B5EF4-FFF2-40B4-BE49-F238E27FC236}">
                  <a16:creationId xmlns:a16="http://schemas.microsoft.com/office/drawing/2014/main" id="{C284537E-1749-C5DF-B091-953BB8D969EB}"/>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482;p30">
              <a:extLst>
                <a:ext uri="{FF2B5EF4-FFF2-40B4-BE49-F238E27FC236}">
                  <a16:creationId xmlns:a16="http://schemas.microsoft.com/office/drawing/2014/main" id="{F77277B5-4F7E-2805-72FA-BA3EDEF8D51C}"/>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483;p30">
              <a:extLst>
                <a:ext uri="{FF2B5EF4-FFF2-40B4-BE49-F238E27FC236}">
                  <a16:creationId xmlns:a16="http://schemas.microsoft.com/office/drawing/2014/main" id="{CBB49F06-2764-DF3A-F108-A5C74FEC9A7B}"/>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484;p30">
              <a:extLst>
                <a:ext uri="{FF2B5EF4-FFF2-40B4-BE49-F238E27FC236}">
                  <a16:creationId xmlns:a16="http://schemas.microsoft.com/office/drawing/2014/main" id="{F1BBDDBE-5C7F-74FE-4392-1EED1C33B87D}"/>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485;p30">
              <a:extLst>
                <a:ext uri="{FF2B5EF4-FFF2-40B4-BE49-F238E27FC236}">
                  <a16:creationId xmlns:a16="http://schemas.microsoft.com/office/drawing/2014/main" id="{E84425CA-41CF-5C30-FB1D-655D8D53CEB2}"/>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486;p30">
              <a:extLst>
                <a:ext uri="{FF2B5EF4-FFF2-40B4-BE49-F238E27FC236}">
                  <a16:creationId xmlns:a16="http://schemas.microsoft.com/office/drawing/2014/main" id="{5B0FA8DA-6183-E296-0270-410C679FAD29}"/>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487;p30">
              <a:extLst>
                <a:ext uri="{FF2B5EF4-FFF2-40B4-BE49-F238E27FC236}">
                  <a16:creationId xmlns:a16="http://schemas.microsoft.com/office/drawing/2014/main" id="{A1241753-8675-0461-B7EC-988CAD9A6E32}"/>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488;p30">
              <a:extLst>
                <a:ext uri="{FF2B5EF4-FFF2-40B4-BE49-F238E27FC236}">
                  <a16:creationId xmlns:a16="http://schemas.microsoft.com/office/drawing/2014/main" id="{B8D2FDAC-C3C7-02B4-B954-40A1A66B5111}"/>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489;p30">
              <a:extLst>
                <a:ext uri="{FF2B5EF4-FFF2-40B4-BE49-F238E27FC236}">
                  <a16:creationId xmlns:a16="http://schemas.microsoft.com/office/drawing/2014/main" id="{C74D3034-314B-0F55-E76D-6113CFC16E1F}"/>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490;p30">
              <a:extLst>
                <a:ext uri="{FF2B5EF4-FFF2-40B4-BE49-F238E27FC236}">
                  <a16:creationId xmlns:a16="http://schemas.microsoft.com/office/drawing/2014/main" id="{8B43DCE0-E7B9-7B56-8A6A-4A38C529C94E}"/>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491;p30">
              <a:extLst>
                <a:ext uri="{FF2B5EF4-FFF2-40B4-BE49-F238E27FC236}">
                  <a16:creationId xmlns:a16="http://schemas.microsoft.com/office/drawing/2014/main" id="{BEC6BED5-C408-0EFF-AA1E-4AEC7494EC14}"/>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492;p30">
              <a:extLst>
                <a:ext uri="{FF2B5EF4-FFF2-40B4-BE49-F238E27FC236}">
                  <a16:creationId xmlns:a16="http://schemas.microsoft.com/office/drawing/2014/main" id="{AC7C7F1D-3BAF-64CD-E056-2AB2FADB1407}"/>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493;p30">
              <a:extLst>
                <a:ext uri="{FF2B5EF4-FFF2-40B4-BE49-F238E27FC236}">
                  <a16:creationId xmlns:a16="http://schemas.microsoft.com/office/drawing/2014/main" id="{A9A455D8-9412-291F-492F-3EBD13060088}"/>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494;p30">
              <a:extLst>
                <a:ext uri="{FF2B5EF4-FFF2-40B4-BE49-F238E27FC236}">
                  <a16:creationId xmlns:a16="http://schemas.microsoft.com/office/drawing/2014/main" id="{4772D694-8E24-5828-F612-56B660A669B3}"/>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495;p30">
              <a:extLst>
                <a:ext uri="{FF2B5EF4-FFF2-40B4-BE49-F238E27FC236}">
                  <a16:creationId xmlns:a16="http://schemas.microsoft.com/office/drawing/2014/main" id="{15161BC9-CFD1-CE06-0BD4-8D2FC8F00002}"/>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496;p30">
              <a:extLst>
                <a:ext uri="{FF2B5EF4-FFF2-40B4-BE49-F238E27FC236}">
                  <a16:creationId xmlns:a16="http://schemas.microsoft.com/office/drawing/2014/main" id="{82635086-7C14-8388-A7EE-66CBA86B9266}"/>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497;p30">
              <a:extLst>
                <a:ext uri="{FF2B5EF4-FFF2-40B4-BE49-F238E27FC236}">
                  <a16:creationId xmlns:a16="http://schemas.microsoft.com/office/drawing/2014/main" id="{EC043F3B-DC4A-E323-99E8-34B3AD8E94AD}"/>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498;p30">
              <a:extLst>
                <a:ext uri="{FF2B5EF4-FFF2-40B4-BE49-F238E27FC236}">
                  <a16:creationId xmlns:a16="http://schemas.microsoft.com/office/drawing/2014/main" id="{6DCEA2AC-39C0-E48A-6CCC-1B4550675B3F}"/>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499;p30">
              <a:extLst>
                <a:ext uri="{FF2B5EF4-FFF2-40B4-BE49-F238E27FC236}">
                  <a16:creationId xmlns:a16="http://schemas.microsoft.com/office/drawing/2014/main" id="{45E9634F-C3DD-578D-CCB4-9E425B7094C7}"/>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500;p30">
              <a:extLst>
                <a:ext uri="{FF2B5EF4-FFF2-40B4-BE49-F238E27FC236}">
                  <a16:creationId xmlns:a16="http://schemas.microsoft.com/office/drawing/2014/main" id="{810E3AAA-6D13-5074-B13A-F96ED0174F57}"/>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501;p30">
              <a:extLst>
                <a:ext uri="{FF2B5EF4-FFF2-40B4-BE49-F238E27FC236}">
                  <a16:creationId xmlns:a16="http://schemas.microsoft.com/office/drawing/2014/main" id="{C2A1185F-FA17-0E1E-BC28-1D94E3732547}"/>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502;p30">
              <a:extLst>
                <a:ext uri="{FF2B5EF4-FFF2-40B4-BE49-F238E27FC236}">
                  <a16:creationId xmlns:a16="http://schemas.microsoft.com/office/drawing/2014/main" id="{A962D4A2-6987-CC44-5B55-8F252DB53E05}"/>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503;p30">
              <a:extLst>
                <a:ext uri="{FF2B5EF4-FFF2-40B4-BE49-F238E27FC236}">
                  <a16:creationId xmlns:a16="http://schemas.microsoft.com/office/drawing/2014/main" id="{4E71AF92-3BB9-5900-3FD3-5EF916CB884A}"/>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504;p30">
              <a:extLst>
                <a:ext uri="{FF2B5EF4-FFF2-40B4-BE49-F238E27FC236}">
                  <a16:creationId xmlns:a16="http://schemas.microsoft.com/office/drawing/2014/main" id="{502AEDF3-D73C-00E5-0EA8-E59DD942EC7F}"/>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505;p30">
              <a:extLst>
                <a:ext uri="{FF2B5EF4-FFF2-40B4-BE49-F238E27FC236}">
                  <a16:creationId xmlns:a16="http://schemas.microsoft.com/office/drawing/2014/main" id="{4BC31275-8871-2979-3813-CB19CC8D984A}"/>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506;p30">
              <a:extLst>
                <a:ext uri="{FF2B5EF4-FFF2-40B4-BE49-F238E27FC236}">
                  <a16:creationId xmlns:a16="http://schemas.microsoft.com/office/drawing/2014/main" id="{9C50E84C-0FF3-2B0A-F479-C095113ED7F5}"/>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507;p30">
              <a:extLst>
                <a:ext uri="{FF2B5EF4-FFF2-40B4-BE49-F238E27FC236}">
                  <a16:creationId xmlns:a16="http://schemas.microsoft.com/office/drawing/2014/main" id="{6C46E26F-6856-92AF-7D1B-48677358B0D3}"/>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508;p30">
              <a:extLst>
                <a:ext uri="{FF2B5EF4-FFF2-40B4-BE49-F238E27FC236}">
                  <a16:creationId xmlns:a16="http://schemas.microsoft.com/office/drawing/2014/main" id="{B130A81F-540A-CFDC-D98F-C82190D88EE6}"/>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509;p30">
              <a:extLst>
                <a:ext uri="{FF2B5EF4-FFF2-40B4-BE49-F238E27FC236}">
                  <a16:creationId xmlns:a16="http://schemas.microsoft.com/office/drawing/2014/main" id="{EC0D95B0-B3B9-54BF-748B-902821B39B86}"/>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510;p30">
              <a:extLst>
                <a:ext uri="{FF2B5EF4-FFF2-40B4-BE49-F238E27FC236}">
                  <a16:creationId xmlns:a16="http://schemas.microsoft.com/office/drawing/2014/main" id="{DC561987-3812-7E6E-6DD5-62DB84092402}"/>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11;p30">
              <a:extLst>
                <a:ext uri="{FF2B5EF4-FFF2-40B4-BE49-F238E27FC236}">
                  <a16:creationId xmlns:a16="http://schemas.microsoft.com/office/drawing/2014/main" id="{7DA23BAE-65EF-ECE8-615C-363C0562AD6B}"/>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2;p30">
              <a:extLst>
                <a:ext uri="{FF2B5EF4-FFF2-40B4-BE49-F238E27FC236}">
                  <a16:creationId xmlns:a16="http://schemas.microsoft.com/office/drawing/2014/main" id="{5C96F92E-6AD6-4D21-FD7B-B980C2DB83CF}"/>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13;p30">
              <a:extLst>
                <a:ext uri="{FF2B5EF4-FFF2-40B4-BE49-F238E27FC236}">
                  <a16:creationId xmlns:a16="http://schemas.microsoft.com/office/drawing/2014/main" id="{3915C793-BE75-DF3E-20A1-03BBE6DBF1E2}"/>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14;p30">
              <a:extLst>
                <a:ext uri="{FF2B5EF4-FFF2-40B4-BE49-F238E27FC236}">
                  <a16:creationId xmlns:a16="http://schemas.microsoft.com/office/drawing/2014/main" id="{CB14E88C-5B9A-B34B-1815-BB8927ADCBA7}"/>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15;p30">
              <a:extLst>
                <a:ext uri="{FF2B5EF4-FFF2-40B4-BE49-F238E27FC236}">
                  <a16:creationId xmlns:a16="http://schemas.microsoft.com/office/drawing/2014/main" id="{DA14580F-D95D-0501-0341-067B8ADBA487}"/>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16;p30">
              <a:extLst>
                <a:ext uri="{FF2B5EF4-FFF2-40B4-BE49-F238E27FC236}">
                  <a16:creationId xmlns:a16="http://schemas.microsoft.com/office/drawing/2014/main" id="{91241BD5-5054-5AC1-2F15-6884C8DC0E9D}"/>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17;p30">
              <a:extLst>
                <a:ext uri="{FF2B5EF4-FFF2-40B4-BE49-F238E27FC236}">
                  <a16:creationId xmlns:a16="http://schemas.microsoft.com/office/drawing/2014/main" id="{CC38EFEE-ABF9-A84B-FB9C-554E617AAAA7}"/>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18;p30">
              <a:extLst>
                <a:ext uri="{FF2B5EF4-FFF2-40B4-BE49-F238E27FC236}">
                  <a16:creationId xmlns:a16="http://schemas.microsoft.com/office/drawing/2014/main" id="{945A30A1-F590-6B30-9F1C-CCAA89A11504}"/>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19;p30">
              <a:extLst>
                <a:ext uri="{FF2B5EF4-FFF2-40B4-BE49-F238E27FC236}">
                  <a16:creationId xmlns:a16="http://schemas.microsoft.com/office/drawing/2014/main" id="{21340FCA-E572-0AAB-6E28-C0E52524C2C2}"/>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20;p30">
              <a:extLst>
                <a:ext uri="{FF2B5EF4-FFF2-40B4-BE49-F238E27FC236}">
                  <a16:creationId xmlns:a16="http://schemas.microsoft.com/office/drawing/2014/main" id="{52EFFD79-7BB4-04E0-AFF1-A75F4E6FD93B}"/>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521;p30">
              <a:extLst>
                <a:ext uri="{FF2B5EF4-FFF2-40B4-BE49-F238E27FC236}">
                  <a16:creationId xmlns:a16="http://schemas.microsoft.com/office/drawing/2014/main" id="{6A9CDE2A-399F-DF8D-BD27-9E3237178D8D}"/>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522;p30">
              <a:extLst>
                <a:ext uri="{FF2B5EF4-FFF2-40B4-BE49-F238E27FC236}">
                  <a16:creationId xmlns:a16="http://schemas.microsoft.com/office/drawing/2014/main" id="{F0CD282C-FFCA-ADCE-0CFC-5A1752682453}"/>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523;p30">
              <a:extLst>
                <a:ext uri="{FF2B5EF4-FFF2-40B4-BE49-F238E27FC236}">
                  <a16:creationId xmlns:a16="http://schemas.microsoft.com/office/drawing/2014/main" id="{38486733-ED37-0FDA-742B-9570A5B18EE3}"/>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524;p30">
              <a:extLst>
                <a:ext uri="{FF2B5EF4-FFF2-40B4-BE49-F238E27FC236}">
                  <a16:creationId xmlns:a16="http://schemas.microsoft.com/office/drawing/2014/main" id="{BA2DB138-526B-0818-685B-A78F280F1440}"/>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525;p30">
              <a:extLst>
                <a:ext uri="{FF2B5EF4-FFF2-40B4-BE49-F238E27FC236}">
                  <a16:creationId xmlns:a16="http://schemas.microsoft.com/office/drawing/2014/main" id="{F9E0FF14-7A63-B33C-39E5-0E47F7AD6CEB}"/>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526;p30">
              <a:extLst>
                <a:ext uri="{FF2B5EF4-FFF2-40B4-BE49-F238E27FC236}">
                  <a16:creationId xmlns:a16="http://schemas.microsoft.com/office/drawing/2014/main" id="{EEDFECF1-9867-216A-BDB5-BE2B1122E4CA}"/>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527;p30">
              <a:extLst>
                <a:ext uri="{FF2B5EF4-FFF2-40B4-BE49-F238E27FC236}">
                  <a16:creationId xmlns:a16="http://schemas.microsoft.com/office/drawing/2014/main" id="{6883F7FE-19FD-39D5-74D4-C1603AF3CE14}"/>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528;p30">
              <a:extLst>
                <a:ext uri="{FF2B5EF4-FFF2-40B4-BE49-F238E27FC236}">
                  <a16:creationId xmlns:a16="http://schemas.microsoft.com/office/drawing/2014/main" id="{55E625B5-213E-53DC-CF3B-B90E4F7220E6}"/>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529;p30">
              <a:extLst>
                <a:ext uri="{FF2B5EF4-FFF2-40B4-BE49-F238E27FC236}">
                  <a16:creationId xmlns:a16="http://schemas.microsoft.com/office/drawing/2014/main" id="{2FD1DE4F-CFB8-C48B-4323-99DF6FE16BF6}"/>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530;p30">
              <a:extLst>
                <a:ext uri="{FF2B5EF4-FFF2-40B4-BE49-F238E27FC236}">
                  <a16:creationId xmlns:a16="http://schemas.microsoft.com/office/drawing/2014/main" id="{D3A9355B-FA8C-3386-243C-075224081A20}"/>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531;p30">
              <a:extLst>
                <a:ext uri="{FF2B5EF4-FFF2-40B4-BE49-F238E27FC236}">
                  <a16:creationId xmlns:a16="http://schemas.microsoft.com/office/drawing/2014/main" id="{9543168C-E7AC-7EBC-0223-C08E8D21861A}"/>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752497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79"/>
        <p:cNvGrpSpPr/>
        <p:nvPr/>
      </p:nvGrpSpPr>
      <p:grpSpPr>
        <a:xfrm>
          <a:off x="0" y="0"/>
          <a:ext cx="0" cy="0"/>
          <a:chOff x="0" y="0"/>
          <a:chExt cx="0" cy="0"/>
        </a:xfrm>
      </p:grpSpPr>
      <p:sp>
        <p:nvSpPr>
          <p:cNvPr id="13280" name="Google Shape;13280;p48"/>
          <p:cNvSpPr txBox="1">
            <a:spLocks noGrp="1"/>
          </p:cNvSpPr>
          <p:nvPr>
            <p:ph type="title"/>
          </p:nvPr>
        </p:nvSpPr>
        <p:spPr>
          <a:xfrm>
            <a:off x="636873" y="6191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发送消息格式</a:t>
            </a:r>
            <a:endParaRPr dirty="0"/>
          </a:p>
        </p:txBody>
      </p:sp>
      <p:sp>
        <p:nvSpPr>
          <p:cNvPr id="13281" name="Google Shape;13281;p48"/>
          <p:cNvSpPr txBox="1">
            <a:spLocks noGrp="1"/>
          </p:cNvSpPr>
          <p:nvPr>
            <p:ph type="body" idx="4294967295"/>
          </p:nvPr>
        </p:nvSpPr>
        <p:spPr>
          <a:xfrm>
            <a:off x="0" y="1568264"/>
            <a:ext cx="9144000" cy="364800"/>
          </a:xfrm>
          <a:prstGeom prst="rect">
            <a:avLst/>
          </a:prstGeom>
        </p:spPr>
        <p:txBody>
          <a:bodyPr spcFirstLastPara="1" wrap="square" lIns="91425" tIns="91425" rIns="91425" bIns="91425" anchor="t" anchorCtr="0">
            <a:noAutofit/>
          </a:bodyPr>
          <a:lstStyle/>
          <a:p>
            <a:pPr marL="0" indent="0" algn="ctr">
              <a:buNone/>
            </a:pPr>
            <a:r>
              <a:rPr lang="zh-CN" altLang="en-US" sz="1600" dirty="0"/>
              <a:t>关于维度消息系统（</a:t>
            </a:r>
            <a:r>
              <a:rPr lang="en-US" altLang="zh-CN" sz="1600" dirty="0"/>
              <a:t>Dimensional Message System , DMs </a:t>
            </a:r>
            <a:r>
              <a:rPr lang="zh-CN" altLang="en-US" sz="1600" dirty="0"/>
              <a:t>）​</a:t>
            </a:r>
            <a:r>
              <a:rPr lang="en-US" altLang="zh-CN" sz="1600" dirty="0"/>
              <a:t>​ </a:t>
            </a:r>
            <a:r>
              <a:rPr lang="zh-CN" altLang="en-US" sz="1600" dirty="0"/>
              <a:t>消息发送常见格式：</a:t>
            </a:r>
            <a:endParaRPr lang="en-US" altLang="zh-CN" sz="1600" dirty="0"/>
          </a:p>
          <a:p>
            <a:pPr marL="0" lvl="0" indent="0" algn="ctr" rtl="0">
              <a:spcBef>
                <a:spcPts val="0"/>
              </a:spcBef>
              <a:spcAft>
                <a:spcPts val="0"/>
              </a:spcAft>
              <a:buNone/>
            </a:pPr>
            <a:endParaRPr sz="1600" dirty="0"/>
          </a:p>
          <a:p>
            <a:pPr marL="0" lvl="0" indent="0" algn="ctr" rtl="0">
              <a:spcBef>
                <a:spcPts val="0"/>
              </a:spcBef>
              <a:spcAft>
                <a:spcPts val="0"/>
              </a:spcAft>
              <a:buNone/>
            </a:pPr>
            <a:endParaRPr sz="1600" dirty="0"/>
          </a:p>
        </p:txBody>
      </p:sp>
      <p:sp>
        <p:nvSpPr>
          <p:cNvPr id="3" name="文本框 2">
            <a:extLst>
              <a:ext uri="{FF2B5EF4-FFF2-40B4-BE49-F238E27FC236}">
                <a16:creationId xmlns:a16="http://schemas.microsoft.com/office/drawing/2014/main" id="{027D5C6E-B8CC-4397-9C12-23E89F0AA9CB}"/>
              </a:ext>
            </a:extLst>
          </p:cNvPr>
          <p:cNvSpPr txBox="1"/>
          <p:nvPr/>
        </p:nvSpPr>
        <p:spPr>
          <a:xfrm>
            <a:off x="2152076" y="2571750"/>
            <a:ext cx="5359614" cy="1323439"/>
          </a:xfrm>
          <a:prstGeom prst="rect">
            <a:avLst/>
          </a:prstGeom>
          <a:noFill/>
        </p:spPr>
        <p:txBody>
          <a:bodyPr wrap="square">
            <a:spAutoFit/>
          </a:bodyPr>
          <a:lstStyle/>
          <a:p>
            <a:r>
              <a:rPr lang="zh-CN" altLang="en-US" sz="2000" dirty="0">
                <a:solidFill>
                  <a:schemeClr val="dk1"/>
                </a:solidFill>
                <a:latin typeface="Lato"/>
                <a:sym typeface="Lato"/>
              </a:rPr>
              <a:t>[ 输入问题：______________ ]  </a:t>
            </a:r>
          </a:p>
          <a:p>
            <a:r>
              <a:rPr lang="zh-CN" altLang="en-US" sz="2000" dirty="0">
                <a:solidFill>
                  <a:schemeClr val="dk1"/>
                </a:solidFill>
                <a:latin typeface="Lato"/>
                <a:sym typeface="Lato"/>
              </a:rPr>
              <a:t>[ 附加残片ID：☑ 必选 ]</a:t>
            </a:r>
            <a:endParaRPr lang="en-US" altLang="zh-CN" sz="2000" dirty="0">
              <a:solidFill>
                <a:schemeClr val="dk1"/>
              </a:solidFill>
              <a:latin typeface="Lato"/>
              <a:sym typeface="Lato"/>
            </a:endParaRPr>
          </a:p>
          <a:p>
            <a:r>
              <a:rPr lang="zh-CN" altLang="en-US" sz="2000" dirty="0">
                <a:solidFill>
                  <a:schemeClr val="dk1"/>
                </a:solidFill>
                <a:latin typeface="Lato"/>
                <a:sym typeface="Lato"/>
              </a:rPr>
              <a:t>[ 附件：☑ 可选（尽量以链接形式发出） ] </a:t>
            </a:r>
            <a:endParaRPr lang="en-US" altLang="zh-CN" sz="2000" dirty="0">
              <a:solidFill>
                <a:schemeClr val="dk1"/>
              </a:solidFill>
              <a:latin typeface="Lato"/>
              <a:sym typeface="Lato"/>
            </a:endParaRPr>
          </a:p>
          <a:p>
            <a:r>
              <a:rPr lang="en-US" altLang="zh-CN" sz="2000" dirty="0">
                <a:solidFill>
                  <a:schemeClr val="dk1"/>
                </a:solidFill>
                <a:latin typeface="Lato"/>
                <a:sym typeface="Lato"/>
              </a:rPr>
              <a:t>[ </a:t>
            </a:r>
            <a:r>
              <a:rPr lang="zh-CN" altLang="en-US" sz="2000" dirty="0">
                <a:solidFill>
                  <a:schemeClr val="dk1"/>
                </a:solidFill>
                <a:latin typeface="Lato"/>
                <a:sym typeface="Lato"/>
              </a:rPr>
              <a:t>支持</a:t>
            </a:r>
            <a:r>
              <a:rPr lang="en-US" altLang="zh-CN" sz="2000" dirty="0">
                <a:solidFill>
                  <a:schemeClr val="dk1"/>
                </a:solidFill>
                <a:latin typeface="Lato"/>
                <a:sym typeface="Lato"/>
              </a:rPr>
              <a:t>html</a:t>
            </a:r>
            <a:r>
              <a:rPr lang="zh-CN" altLang="en-US" sz="2000" dirty="0">
                <a:solidFill>
                  <a:schemeClr val="dk1"/>
                </a:solidFill>
                <a:latin typeface="Lato"/>
                <a:sym typeface="Lato"/>
              </a:rPr>
              <a:t>格式文本 </a:t>
            </a:r>
            <a:r>
              <a:rPr lang="en-US" altLang="zh-CN" sz="2000" dirty="0">
                <a:solidFill>
                  <a:schemeClr val="dk1"/>
                </a:solidFill>
                <a:latin typeface="Lato"/>
                <a:sym typeface="Lato"/>
              </a:rPr>
              <a:t>]</a:t>
            </a:r>
            <a:endParaRPr lang="zh-CN" altLang="en-US" sz="2000" dirty="0">
              <a:solidFill>
                <a:schemeClr val="dk1"/>
              </a:solidFill>
              <a:latin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79">
          <a:extLst>
            <a:ext uri="{FF2B5EF4-FFF2-40B4-BE49-F238E27FC236}">
              <a16:creationId xmlns:a16="http://schemas.microsoft.com/office/drawing/2014/main" id="{BE6C0E4F-7D70-21A7-A13A-87DEBB5553CC}"/>
            </a:ext>
          </a:extLst>
        </p:cNvPr>
        <p:cNvGrpSpPr/>
        <p:nvPr/>
      </p:nvGrpSpPr>
      <p:grpSpPr>
        <a:xfrm>
          <a:off x="0" y="0"/>
          <a:ext cx="0" cy="0"/>
          <a:chOff x="0" y="0"/>
          <a:chExt cx="0" cy="0"/>
        </a:xfrm>
      </p:grpSpPr>
      <p:sp>
        <p:nvSpPr>
          <p:cNvPr id="13280" name="Google Shape;13280;p48">
            <a:extLst>
              <a:ext uri="{FF2B5EF4-FFF2-40B4-BE49-F238E27FC236}">
                <a16:creationId xmlns:a16="http://schemas.microsoft.com/office/drawing/2014/main" id="{A49AEE16-FFD0-A38E-85EB-D0F1A37CB38A}"/>
              </a:ext>
            </a:extLst>
          </p:cNvPr>
          <p:cNvSpPr txBox="1">
            <a:spLocks noGrp="1"/>
          </p:cNvSpPr>
          <p:nvPr>
            <p:ph type="title"/>
          </p:nvPr>
        </p:nvSpPr>
        <p:spPr>
          <a:xfrm>
            <a:off x="636873" y="6191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输入参数格式</a:t>
            </a:r>
            <a:endParaRPr dirty="0"/>
          </a:p>
        </p:txBody>
      </p:sp>
      <p:sp>
        <p:nvSpPr>
          <p:cNvPr id="13281" name="Google Shape;13281;p48">
            <a:extLst>
              <a:ext uri="{FF2B5EF4-FFF2-40B4-BE49-F238E27FC236}">
                <a16:creationId xmlns:a16="http://schemas.microsoft.com/office/drawing/2014/main" id="{E476426D-DBB1-1EAE-ACDA-ED6DE22D72DD}"/>
              </a:ext>
            </a:extLst>
          </p:cNvPr>
          <p:cNvSpPr txBox="1">
            <a:spLocks noGrp="1"/>
          </p:cNvSpPr>
          <p:nvPr>
            <p:ph type="body" idx="4294967295"/>
          </p:nvPr>
        </p:nvSpPr>
        <p:spPr>
          <a:xfrm>
            <a:off x="0" y="1568264"/>
            <a:ext cx="9144000" cy="364800"/>
          </a:xfrm>
          <a:prstGeom prst="rect">
            <a:avLst/>
          </a:prstGeom>
        </p:spPr>
        <p:txBody>
          <a:bodyPr spcFirstLastPara="1" wrap="square" lIns="91425" tIns="91425" rIns="91425" bIns="91425" anchor="t" anchorCtr="0">
            <a:noAutofit/>
          </a:bodyPr>
          <a:lstStyle/>
          <a:p>
            <a:pPr marL="0" indent="0" algn="ctr">
              <a:buNone/>
            </a:pPr>
            <a:r>
              <a:rPr lang="zh-CN" altLang="en-US" sz="2000" dirty="0"/>
              <a:t>关于残片分析系统参数发送格式：</a:t>
            </a:r>
            <a:endParaRPr lang="en-US" altLang="zh-CN" sz="2000" dirty="0"/>
          </a:p>
          <a:p>
            <a:pPr marL="0" lvl="0" indent="0" algn="ctr" rtl="0">
              <a:spcBef>
                <a:spcPts val="0"/>
              </a:spcBef>
              <a:spcAft>
                <a:spcPts val="0"/>
              </a:spcAft>
              <a:buNone/>
            </a:pPr>
            <a:endParaRPr sz="1600" dirty="0"/>
          </a:p>
          <a:p>
            <a:pPr marL="0" lvl="0" indent="0" algn="ctr" rtl="0">
              <a:spcBef>
                <a:spcPts val="0"/>
              </a:spcBef>
              <a:spcAft>
                <a:spcPts val="0"/>
              </a:spcAft>
              <a:buNone/>
            </a:pPr>
            <a:endParaRPr sz="1600" dirty="0"/>
          </a:p>
        </p:txBody>
      </p:sp>
      <p:sp>
        <p:nvSpPr>
          <p:cNvPr id="3" name="文本框 2">
            <a:extLst>
              <a:ext uri="{FF2B5EF4-FFF2-40B4-BE49-F238E27FC236}">
                <a16:creationId xmlns:a16="http://schemas.microsoft.com/office/drawing/2014/main" id="{7514FEB5-C79A-36BF-5D8A-635B692AB781}"/>
              </a:ext>
            </a:extLst>
          </p:cNvPr>
          <p:cNvSpPr txBox="1"/>
          <p:nvPr/>
        </p:nvSpPr>
        <p:spPr>
          <a:xfrm>
            <a:off x="1924288" y="2571750"/>
            <a:ext cx="5433970" cy="1631216"/>
          </a:xfrm>
          <a:prstGeom prst="rect">
            <a:avLst/>
          </a:prstGeom>
          <a:noFill/>
        </p:spPr>
        <p:txBody>
          <a:bodyPr wrap="square">
            <a:spAutoFit/>
          </a:bodyPr>
          <a:lstStyle/>
          <a:p>
            <a:r>
              <a:rPr lang="zh-CN" altLang="en-US" sz="2000" dirty="0">
                <a:solidFill>
                  <a:schemeClr val="dk1"/>
                </a:solidFill>
                <a:latin typeface="Lato"/>
                <a:sym typeface="Lato"/>
              </a:rPr>
              <a:t>每个参数都是由字母</a:t>
            </a:r>
            <a:r>
              <a:rPr lang="en-US" altLang="zh-CN" sz="2000" dirty="0">
                <a:solidFill>
                  <a:schemeClr val="dk1"/>
                </a:solidFill>
                <a:latin typeface="Lato"/>
                <a:sym typeface="Lato"/>
              </a:rPr>
              <a:t>A-Z</a:t>
            </a:r>
            <a:r>
              <a:rPr lang="zh-CN" altLang="en-US" sz="2000" dirty="0">
                <a:solidFill>
                  <a:schemeClr val="dk1"/>
                </a:solidFill>
                <a:latin typeface="Lato"/>
                <a:sym typeface="Lato"/>
              </a:rPr>
              <a:t>组成的字符串或汉字或数字。</a:t>
            </a:r>
            <a:endParaRPr lang="en-US" altLang="zh-CN" sz="2000" dirty="0">
              <a:solidFill>
                <a:schemeClr val="dk1"/>
              </a:solidFill>
              <a:latin typeface="Lato"/>
              <a:sym typeface="Lato"/>
            </a:endParaRPr>
          </a:p>
          <a:p>
            <a:r>
              <a:rPr lang="zh-CN" altLang="en-US" sz="2000" dirty="0">
                <a:solidFill>
                  <a:srgbClr val="FF0000"/>
                </a:solidFill>
                <a:latin typeface="Lato"/>
                <a:sym typeface="Lato"/>
              </a:rPr>
              <a:t>数字参数请用阿拉伯数字（</a:t>
            </a:r>
            <a:r>
              <a:rPr lang="en-US" altLang="zh-CN" sz="2000" dirty="0">
                <a:solidFill>
                  <a:srgbClr val="FF0000"/>
                </a:solidFill>
                <a:latin typeface="Lato"/>
                <a:sym typeface="Lato"/>
              </a:rPr>
              <a:t>1-9</a:t>
            </a:r>
            <a:r>
              <a:rPr lang="zh-CN" altLang="en-US" sz="2000" dirty="0">
                <a:solidFill>
                  <a:srgbClr val="FF0000"/>
                </a:solidFill>
                <a:latin typeface="Lato"/>
                <a:sym typeface="Lato"/>
              </a:rPr>
              <a:t>）输入。</a:t>
            </a:r>
            <a:endParaRPr lang="en-US" altLang="zh-CN" sz="2000" dirty="0">
              <a:solidFill>
                <a:schemeClr val="dk1"/>
              </a:solidFill>
              <a:latin typeface="Lato"/>
              <a:sym typeface="Lato"/>
            </a:endParaRPr>
          </a:p>
          <a:p>
            <a:r>
              <a:rPr lang="zh-CN" altLang="en-US" sz="2000" dirty="0">
                <a:solidFill>
                  <a:schemeClr val="dk1"/>
                </a:solidFill>
                <a:latin typeface="Lato"/>
                <a:sym typeface="Lato"/>
              </a:rPr>
              <a:t>在系统分析其正确性之前，小写字母将被转换为大写，其他任何字符将被删除。</a:t>
            </a:r>
          </a:p>
        </p:txBody>
      </p:sp>
    </p:spTree>
    <p:extLst>
      <p:ext uri="{BB962C8B-B14F-4D97-AF65-F5344CB8AC3E}">
        <p14:creationId xmlns:p14="http://schemas.microsoft.com/office/powerpoint/2010/main" val="1984468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36"/>
        <p:cNvGrpSpPr/>
        <p:nvPr/>
      </p:nvGrpSpPr>
      <p:grpSpPr>
        <a:xfrm>
          <a:off x="0" y="0"/>
          <a:ext cx="0" cy="0"/>
          <a:chOff x="0" y="0"/>
          <a:chExt cx="0" cy="0"/>
        </a:xfrm>
      </p:grpSpPr>
      <p:sp>
        <p:nvSpPr>
          <p:cNvPr id="9837" name="Google Shape;9837;p31"/>
          <p:cNvSpPr txBox="1">
            <a:spLocks noGrp="1"/>
          </p:cNvSpPr>
          <p:nvPr>
            <p:ph type="title" idx="8"/>
          </p:nvPr>
        </p:nvSpPr>
        <p:spPr>
          <a:xfrm>
            <a:off x="1028231" y="3760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5400" dirty="0"/>
              <a:t>内容</a:t>
            </a:r>
            <a:endParaRPr sz="5400" dirty="0"/>
          </a:p>
        </p:txBody>
      </p:sp>
      <p:sp>
        <p:nvSpPr>
          <p:cNvPr id="9838" name="Google Shape;9838;p31"/>
          <p:cNvSpPr txBox="1">
            <a:spLocks noGrp="1"/>
          </p:cNvSpPr>
          <p:nvPr>
            <p:ph type="title"/>
          </p:nvPr>
        </p:nvSpPr>
        <p:spPr>
          <a:xfrm>
            <a:off x="1021881" y="1664300"/>
            <a:ext cx="977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839" name="Google Shape;9839;p31"/>
          <p:cNvSpPr txBox="1">
            <a:spLocks noGrp="1"/>
          </p:cNvSpPr>
          <p:nvPr>
            <p:ph type="title" idx="2"/>
          </p:nvPr>
        </p:nvSpPr>
        <p:spPr>
          <a:xfrm>
            <a:off x="1021881" y="3035900"/>
            <a:ext cx="977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840" name="Google Shape;9840;p31"/>
          <p:cNvSpPr txBox="1">
            <a:spLocks noGrp="1"/>
          </p:cNvSpPr>
          <p:nvPr>
            <p:ph type="title" idx="3"/>
          </p:nvPr>
        </p:nvSpPr>
        <p:spPr>
          <a:xfrm>
            <a:off x="1021881" y="2350100"/>
            <a:ext cx="977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41" name="Google Shape;9841;p31"/>
          <p:cNvSpPr txBox="1">
            <a:spLocks noGrp="1"/>
          </p:cNvSpPr>
          <p:nvPr>
            <p:ph type="title" idx="4"/>
          </p:nvPr>
        </p:nvSpPr>
        <p:spPr>
          <a:xfrm>
            <a:off x="1021881" y="3721700"/>
            <a:ext cx="977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842" name="Google Shape;9842;p31"/>
          <p:cNvSpPr txBox="1">
            <a:spLocks noGrp="1"/>
          </p:cNvSpPr>
          <p:nvPr>
            <p:ph type="subTitle" idx="1"/>
          </p:nvPr>
        </p:nvSpPr>
        <p:spPr>
          <a:xfrm>
            <a:off x="2774869" y="1652565"/>
            <a:ext cx="53409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t>引导说明</a:t>
            </a:r>
            <a:endParaRPr b="1" dirty="0"/>
          </a:p>
        </p:txBody>
      </p:sp>
      <p:sp>
        <p:nvSpPr>
          <p:cNvPr id="9843" name="Google Shape;9843;p31"/>
          <p:cNvSpPr txBox="1">
            <a:spLocks noGrp="1"/>
          </p:cNvSpPr>
          <p:nvPr>
            <p:ph type="subTitle" idx="5"/>
          </p:nvPr>
        </p:nvSpPr>
        <p:spPr>
          <a:xfrm>
            <a:off x="2774869" y="2338365"/>
            <a:ext cx="53409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t>探索设备介绍</a:t>
            </a:r>
            <a:endParaRPr b="1" dirty="0"/>
          </a:p>
        </p:txBody>
      </p:sp>
      <p:sp>
        <p:nvSpPr>
          <p:cNvPr id="9844" name="Google Shape;9844;p31"/>
          <p:cNvSpPr txBox="1">
            <a:spLocks noGrp="1"/>
          </p:cNvSpPr>
          <p:nvPr>
            <p:ph type="subTitle" idx="6"/>
          </p:nvPr>
        </p:nvSpPr>
        <p:spPr>
          <a:xfrm>
            <a:off x="2774869" y="3024165"/>
            <a:ext cx="53409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t>辅助修补</a:t>
            </a:r>
            <a:endParaRPr b="1" dirty="0"/>
          </a:p>
        </p:txBody>
      </p:sp>
      <p:sp>
        <p:nvSpPr>
          <p:cNvPr id="9845" name="Google Shape;9845;p31"/>
          <p:cNvSpPr txBox="1">
            <a:spLocks noGrp="1"/>
          </p:cNvSpPr>
          <p:nvPr>
            <p:ph type="subTitle" idx="7"/>
          </p:nvPr>
        </p:nvSpPr>
        <p:spPr>
          <a:xfrm>
            <a:off x="2774869" y="3709965"/>
            <a:ext cx="53409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t>其他注意事项</a:t>
            </a:r>
            <a:endParaRPr b="1" dirty="0"/>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756"/>
        <p:cNvGrpSpPr/>
        <p:nvPr/>
      </p:nvGrpSpPr>
      <p:grpSpPr>
        <a:xfrm>
          <a:off x="0" y="0"/>
          <a:ext cx="0" cy="0"/>
          <a:chOff x="0" y="0"/>
          <a:chExt cx="0" cy="0"/>
        </a:xfrm>
      </p:grpSpPr>
      <p:grpSp>
        <p:nvGrpSpPr>
          <p:cNvPr id="691" name="Google Shape;9395;p30">
            <a:extLst>
              <a:ext uri="{FF2B5EF4-FFF2-40B4-BE49-F238E27FC236}">
                <a16:creationId xmlns:a16="http://schemas.microsoft.com/office/drawing/2014/main" id="{7D14B5C7-93B9-F6AF-F643-1FCDE2870A9B}"/>
              </a:ext>
            </a:extLst>
          </p:cNvPr>
          <p:cNvGrpSpPr/>
          <p:nvPr/>
        </p:nvGrpSpPr>
        <p:grpSpPr>
          <a:xfrm>
            <a:off x="5901898" y="3692134"/>
            <a:ext cx="533175" cy="533175"/>
            <a:chOff x="6953688" y="3752575"/>
            <a:chExt cx="533175" cy="533175"/>
          </a:xfrm>
        </p:grpSpPr>
        <p:sp>
          <p:nvSpPr>
            <p:cNvPr id="692" name="Google Shape;9396;p30">
              <a:extLst>
                <a:ext uri="{FF2B5EF4-FFF2-40B4-BE49-F238E27FC236}">
                  <a16:creationId xmlns:a16="http://schemas.microsoft.com/office/drawing/2014/main" id="{4D9F3ADD-8B87-B5E5-E683-B6CD9F7354BE}"/>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9397;p30">
              <a:extLst>
                <a:ext uri="{FF2B5EF4-FFF2-40B4-BE49-F238E27FC236}">
                  <a16:creationId xmlns:a16="http://schemas.microsoft.com/office/drawing/2014/main" id="{9EEFCF60-271D-DD14-3929-5E4577394522}"/>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9398;p30">
              <a:extLst>
                <a:ext uri="{FF2B5EF4-FFF2-40B4-BE49-F238E27FC236}">
                  <a16:creationId xmlns:a16="http://schemas.microsoft.com/office/drawing/2014/main" id="{7469D583-9A0B-FD28-A84C-26D6749FC371}"/>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9399;p30">
              <a:extLst>
                <a:ext uri="{FF2B5EF4-FFF2-40B4-BE49-F238E27FC236}">
                  <a16:creationId xmlns:a16="http://schemas.microsoft.com/office/drawing/2014/main" id="{BBED8098-9184-2EC2-C3DA-CB1D59C9F0FB}"/>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9400;p30">
              <a:extLst>
                <a:ext uri="{FF2B5EF4-FFF2-40B4-BE49-F238E27FC236}">
                  <a16:creationId xmlns:a16="http://schemas.microsoft.com/office/drawing/2014/main" id="{3E267FCE-BF2F-4329-F2FF-9AE9BF007F40}"/>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9401;p30">
              <a:extLst>
                <a:ext uri="{FF2B5EF4-FFF2-40B4-BE49-F238E27FC236}">
                  <a16:creationId xmlns:a16="http://schemas.microsoft.com/office/drawing/2014/main" id="{83E22BDA-2479-FD53-1375-3C50253C56B6}"/>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9402;p30">
              <a:extLst>
                <a:ext uri="{FF2B5EF4-FFF2-40B4-BE49-F238E27FC236}">
                  <a16:creationId xmlns:a16="http://schemas.microsoft.com/office/drawing/2014/main" id="{76E75609-C2FF-2697-15F7-65BF10F838DB}"/>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9403;p30">
              <a:extLst>
                <a:ext uri="{FF2B5EF4-FFF2-40B4-BE49-F238E27FC236}">
                  <a16:creationId xmlns:a16="http://schemas.microsoft.com/office/drawing/2014/main" id="{EFA25167-60DF-4AAA-90F6-5099AB67CE32}"/>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9404;p30">
              <a:extLst>
                <a:ext uri="{FF2B5EF4-FFF2-40B4-BE49-F238E27FC236}">
                  <a16:creationId xmlns:a16="http://schemas.microsoft.com/office/drawing/2014/main" id="{47D13B6C-37D9-1C85-B391-1AC5A5962F48}"/>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9405;p30">
              <a:extLst>
                <a:ext uri="{FF2B5EF4-FFF2-40B4-BE49-F238E27FC236}">
                  <a16:creationId xmlns:a16="http://schemas.microsoft.com/office/drawing/2014/main" id="{AD0431CC-DD11-4CD4-A0C0-6866758CC855}"/>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9406;p30">
              <a:extLst>
                <a:ext uri="{FF2B5EF4-FFF2-40B4-BE49-F238E27FC236}">
                  <a16:creationId xmlns:a16="http://schemas.microsoft.com/office/drawing/2014/main" id="{C0A8DEA0-721F-7E00-B44D-AEC9BC1F1464}"/>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9407;p30">
              <a:extLst>
                <a:ext uri="{FF2B5EF4-FFF2-40B4-BE49-F238E27FC236}">
                  <a16:creationId xmlns:a16="http://schemas.microsoft.com/office/drawing/2014/main" id="{1F48929D-EB25-3D15-B028-57DBF6DC4E9D}"/>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9408;p30">
              <a:extLst>
                <a:ext uri="{FF2B5EF4-FFF2-40B4-BE49-F238E27FC236}">
                  <a16:creationId xmlns:a16="http://schemas.microsoft.com/office/drawing/2014/main" id="{78BA6791-8D6A-A8C7-8334-17FBCC615711}"/>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9409;p30">
              <a:extLst>
                <a:ext uri="{FF2B5EF4-FFF2-40B4-BE49-F238E27FC236}">
                  <a16:creationId xmlns:a16="http://schemas.microsoft.com/office/drawing/2014/main" id="{C6B7E164-392D-6052-0D54-83179E9657B3}"/>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9410;p30">
              <a:extLst>
                <a:ext uri="{FF2B5EF4-FFF2-40B4-BE49-F238E27FC236}">
                  <a16:creationId xmlns:a16="http://schemas.microsoft.com/office/drawing/2014/main" id="{142371FB-4465-FE6C-E7DD-7915B129AEA8}"/>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9411;p30">
              <a:extLst>
                <a:ext uri="{FF2B5EF4-FFF2-40B4-BE49-F238E27FC236}">
                  <a16:creationId xmlns:a16="http://schemas.microsoft.com/office/drawing/2014/main" id="{99B4F891-38A7-91D7-7B3D-7F0D5FD491A8}"/>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9412;p30">
              <a:extLst>
                <a:ext uri="{FF2B5EF4-FFF2-40B4-BE49-F238E27FC236}">
                  <a16:creationId xmlns:a16="http://schemas.microsoft.com/office/drawing/2014/main" id="{5364403C-61F7-48A9-5C6F-2BC3DBC12C1F}"/>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9413;p30">
              <a:extLst>
                <a:ext uri="{FF2B5EF4-FFF2-40B4-BE49-F238E27FC236}">
                  <a16:creationId xmlns:a16="http://schemas.microsoft.com/office/drawing/2014/main" id="{70F71202-55C4-E853-58E6-9A9ACD452E36}"/>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9414;p30">
              <a:extLst>
                <a:ext uri="{FF2B5EF4-FFF2-40B4-BE49-F238E27FC236}">
                  <a16:creationId xmlns:a16="http://schemas.microsoft.com/office/drawing/2014/main" id="{BC6160BD-5494-EF19-42F3-44E0FB264FA0}"/>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9415;p30">
              <a:extLst>
                <a:ext uri="{FF2B5EF4-FFF2-40B4-BE49-F238E27FC236}">
                  <a16:creationId xmlns:a16="http://schemas.microsoft.com/office/drawing/2014/main" id="{9475D212-C8B1-4771-9020-461B6C7FD888}"/>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9416;p30">
              <a:extLst>
                <a:ext uri="{FF2B5EF4-FFF2-40B4-BE49-F238E27FC236}">
                  <a16:creationId xmlns:a16="http://schemas.microsoft.com/office/drawing/2014/main" id="{2CA95B5B-93E8-0E2C-52A4-F9752FD6C2DF}"/>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9417;p30">
              <a:extLst>
                <a:ext uri="{FF2B5EF4-FFF2-40B4-BE49-F238E27FC236}">
                  <a16:creationId xmlns:a16="http://schemas.microsoft.com/office/drawing/2014/main" id="{28232556-94E1-421C-B91E-578685D220DD}"/>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9418;p30">
              <a:extLst>
                <a:ext uri="{FF2B5EF4-FFF2-40B4-BE49-F238E27FC236}">
                  <a16:creationId xmlns:a16="http://schemas.microsoft.com/office/drawing/2014/main" id="{F405A492-AD39-3478-F0EB-A50889B70E03}"/>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9419;p30">
              <a:extLst>
                <a:ext uri="{FF2B5EF4-FFF2-40B4-BE49-F238E27FC236}">
                  <a16:creationId xmlns:a16="http://schemas.microsoft.com/office/drawing/2014/main" id="{E2DF50AC-B376-E75B-FB6C-348C065757FC}"/>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9420;p30">
              <a:extLst>
                <a:ext uri="{FF2B5EF4-FFF2-40B4-BE49-F238E27FC236}">
                  <a16:creationId xmlns:a16="http://schemas.microsoft.com/office/drawing/2014/main" id="{1A05625F-A17D-DD38-5FDF-4B770B1FCDCB}"/>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9421;p30">
              <a:extLst>
                <a:ext uri="{FF2B5EF4-FFF2-40B4-BE49-F238E27FC236}">
                  <a16:creationId xmlns:a16="http://schemas.microsoft.com/office/drawing/2014/main" id="{F418AC40-00A4-29E5-DF82-4CDDB75DB78C}"/>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9422;p30">
              <a:extLst>
                <a:ext uri="{FF2B5EF4-FFF2-40B4-BE49-F238E27FC236}">
                  <a16:creationId xmlns:a16="http://schemas.microsoft.com/office/drawing/2014/main" id="{37FB0F01-283C-3EA3-B596-7422FBF54F20}"/>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9423;p30">
              <a:extLst>
                <a:ext uri="{FF2B5EF4-FFF2-40B4-BE49-F238E27FC236}">
                  <a16:creationId xmlns:a16="http://schemas.microsoft.com/office/drawing/2014/main" id="{F24153D8-2DBD-62BF-7F7B-E5A9C7E57533}"/>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9424;p30">
              <a:extLst>
                <a:ext uri="{FF2B5EF4-FFF2-40B4-BE49-F238E27FC236}">
                  <a16:creationId xmlns:a16="http://schemas.microsoft.com/office/drawing/2014/main" id="{D1587088-FC12-C704-5B81-F018FE5C3182}"/>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9425;p30">
              <a:extLst>
                <a:ext uri="{FF2B5EF4-FFF2-40B4-BE49-F238E27FC236}">
                  <a16:creationId xmlns:a16="http://schemas.microsoft.com/office/drawing/2014/main" id="{82B8FDF9-03CC-A768-0EE0-AA1AF694B26D}"/>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9426;p30">
              <a:extLst>
                <a:ext uri="{FF2B5EF4-FFF2-40B4-BE49-F238E27FC236}">
                  <a16:creationId xmlns:a16="http://schemas.microsoft.com/office/drawing/2014/main" id="{6DD3177C-74FD-2264-8E8F-59FE1A6D91A6}"/>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9427;p30">
              <a:extLst>
                <a:ext uri="{FF2B5EF4-FFF2-40B4-BE49-F238E27FC236}">
                  <a16:creationId xmlns:a16="http://schemas.microsoft.com/office/drawing/2014/main" id="{8AAC4AEB-AD3D-6EDE-18B3-9ECDE0409CED}"/>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9428;p30">
              <a:extLst>
                <a:ext uri="{FF2B5EF4-FFF2-40B4-BE49-F238E27FC236}">
                  <a16:creationId xmlns:a16="http://schemas.microsoft.com/office/drawing/2014/main" id="{B04CFF39-A2ED-2127-6368-DF12E048A12E}"/>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9429;p30">
              <a:extLst>
                <a:ext uri="{FF2B5EF4-FFF2-40B4-BE49-F238E27FC236}">
                  <a16:creationId xmlns:a16="http://schemas.microsoft.com/office/drawing/2014/main" id="{DE6F9015-751E-CE6D-D4C1-F49BB3464426}"/>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9430;p30">
              <a:extLst>
                <a:ext uri="{FF2B5EF4-FFF2-40B4-BE49-F238E27FC236}">
                  <a16:creationId xmlns:a16="http://schemas.microsoft.com/office/drawing/2014/main" id="{20A2C326-17C5-09DD-3F83-8ED45EE24A30}"/>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9431;p30">
              <a:extLst>
                <a:ext uri="{FF2B5EF4-FFF2-40B4-BE49-F238E27FC236}">
                  <a16:creationId xmlns:a16="http://schemas.microsoft.com/office/drawing/2014/main" id="{EF4BBE18-7458-6523-E61A-CA842AF1975B}"/>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9432;p30">
              <a:extLst>
                <a:ext uri="{FF2B5EF4-FFF2-40B4-BE49-F238E27FC236}">
                  <a16:creationId xmlns:a16="http://schemas.microsoft.com/office/drawing/2014/main" id="{5F4F85CB-4CC4-3748-82B7-6454DDD8F18D}"/>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9433;p30">
              <a:extLst>
                <a:ext uri="{FF2B5EF4-FFF2-40B4-BE49-F238E27FC236}">
                  <a16:creationId xmlns:a16="http://schemas.microsoft.com/office/drawing/2014/main" id="{E3BDD223-D727-DDF9-E198-BD668A14093C}"/>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9434;p30">
              <a:extLst>
                <a:ext uri="{FF2B5EF4-FFF2-40B4-BE49-F238E27FC236}">
                  <a16:creationId xmlns:a16="http://schemas.microsoft.com/office/drawing/2014/main" id="{8407E5F1-498B-7B3B-0950-646A084B52BB}"/>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9435;p30">
              <a:extLst>
                <a:ext uri="{FF2B5EF4-FFF2-40B4-BE49-F238E27FC236}">
                  <a16:creationId xmlns:a16="http://schemas.microsoft.com/office/drawing/2014/main" id="{138B6B66-8594-166F-DAD9-D785F6670DC6}"/>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436;p30">
              <a:extLst>
                <a:ext uri="{FF2B5EF4-FFF2-40B4-BE49-F238E27FC236}">
                  <a16:creationId xmlns:a16="http://schemas.microsoft.com/office/drawing/2014/main" id="{0865E732-294A-0B59-1B3C-D89BF39583BC}"/>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437;p30">
              <a:extLst>
                <a:ext uri="{FF2B5EF4-FFF2-40B4-BE49-F238E27FC236}">
                  <a16:creationId xmlns:a16="http://schemas.microsoft.com/office/drawing/2014/main" id="{EF47272E-ED3B-0096-7ED5-D7BD64B2133E}"/>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438;p30">
              <a:extLst>
                <a:ext uri="{FF2B5EF4-FFF2-40B4-BE49-F238E27FC236}">
                  <a16:creationId xmlns:a16="http://schemas.microsoft.com/office/drawing/2014/main" id="{8F7EF87A-57FD-3487-05D4-3D49051ACCC6}"/>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439;p30">
              <a:extLst>
                <a:ext uri="{FF2B5EF4-FFF2-40B4-BE49-F238E27FC236}">
                  <a16:creationId xmlns:a16="http://schemas.microsoft.com/office/drawing/2014/main" id="{2E9D49F5-02CD-259C-67A1-FCAC7B888517}"/>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440;p30">
              <a:extLst>
                <a:ext uri="{FF2B5EF4-FFF2-40B4-BE49-F238E27FC236}">
                  <a16:creationId xmlns:a16="http://schemas.microsoft.com/office/drawing/2014/main" id="{A6139FE1-1CCE-F8EB-782B-8FEFD7846DAB}"/>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441;p30">
              <a:extLst>
                <a:ext uri="{FF2B5EF4-FFF2-40B4-BE49-F238E27FC236}">
                  <a16:creationId xmlns:a16="http://schemas.microsoft.com/office/drawing/2014/main" id="{A9D3990B-1BBA-A8DF-96F9-660129634A1C}"/>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442;p30">
              <a:extLst>
                <a:ext uri="{FF2B5EF4-FFF2-40B4-BE49-F238E27FC236}">
                  <a16:creationId xmlns:a16="http://schemas.microsoft.com/office/drawing/2014/main" id="{2E55502C-ABA2-A55B-7245-41DED662B223}"/>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443;p30">
              <a:extLst>
                <a:ext uri="{FF2B5EF4-FFF2-40B4-BE49-F238E27FC236}">
                  <a16:creationId xmlns:a16="http://schemas.microsoft.com/office/drawing/2014/main" id="{3CDF47B1-C291-EF2C-3849-C24F90854E2E}"/>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444;p30">
              <a:extLst>
                <a:ext uri="{FF2B5EF4-FFF2-40B4-BE49-F238E27FC236}">
                  <a16:creationId xmlns:a16="http://schemas.microsoft.com/office/drawing/2014/main" id="{7038F10D-36C9-0526-A940-E58D308E4C81}"/>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445;p30">
              <a:extLst>
                <a:ext uri="{FF2B5EF4-FFF2-40B4-BE49-F238E27FC236}">
                  <a16:creationId xmlns:a16="http://schemas.microsoft.com/office/drawing/2014/main" id="{1D18F82E-1F15-7828-9372-1449EC7842CD}"/>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446;p30">
              <a:extLst>
                <a:ext uri="{FF2B5EF4-FFF2-40B4-BE49-F238E27FC236}">
                  <a16:creationId xmlns:a16="http://schemas.microsoft.com/office/drawing/2014/main" id="{CCD44B53-7292-7602-7EC3-72A8DC6E603C}"/>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447;p30">
              <a:extLst>
                <a:ext uri="{FF2B5EF4-FFF2-40B4-BE49-F238E27FC236}">
                  <a16:creationId xmlns:a16="http://schemas.microsoft.com/office/drawing/2014/main" id="{FCEB1D27-57A4-AFBD-502A-3ABD2B4ECDD9}"/>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448;p30">
              <a:extLst>
                <a:ext uri="{FF2B5EF4-FFF2-40B4-BE49-F238E27FC236}">
                  <a16:creationId xmlns:a16="http://schemas.microsoft.com/office/drawing/2014/main" id="{94F17595-60C5-3290-B35A-29AF1CB9F669}"/>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449;p30">
              <a:extLst>
                <a:ext uri="{FF2B5EF4-FFF2-40B4-BE49-F238E27FC236}">
                  <a16:creationId xmlns:a16="http://schemas.microsoft.com/office/drawing/2014/main" id="{FA169FDF-ED66-3605-B541-30321DA65D81}"/>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450;p30">
              <a:extLst>
                <a:ext uri="{FF2B5EF4-FFF2-40B4-BE49-F238E27FC236}">
                  <a16:creationId xmlns:a16="http://schemas.microsoft.com/office/drawing/2014/main" id="{5683B605-810D-C4FA-991B-2458B0BC5D42}"/>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451;p30">
              <a:extLst>
                <a:ext uri="{FF2B5EF4-FFF2-40B4-BE49-F238E27FC236}">
                  <a16:creationId xmlns:a16="http://schemas.microsoft.com/office/drawing/2014/main" id="{04896819-0183-B6D7-441F-CF63A8B0332E}"/>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452;p30">
              <a:extLst>
                <a:ext uri="{FF2B5EF4-FFF2-40B4-BE49-F238E27FC236}">
                  <a16:creationId xmlns:a16="http://schemas.microsoft.com/office/drawing/2014/main" id="{6FD10B67-B76B-F818-B0DC-11BBC41F7DD8}"/>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453;p30">
              <a:extLst>
                <a:ext uri="{FF2B5EF4-FFF2-40B4-BE49-F238E27FC236}">
                  <a16:creationId xmlns:a16="http://schemas.microsoft.com/office/drawing/2014/main" id="{915408D3-4DEF-0703-2CF4-5FC11B1575CC}"/>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454;p30">
              <a:extLst>
                <a:ext uri="{FF2B5EF4-FFF2-40B4-BE49-F238E27FC236}">
                  <a16:creationId xmlns:a16="http://schemas.microsoft.com/office/drawing/2014/main" id="{10A762AB-280E-019A-7410-1842F132A616}"/>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455;p30">
              <a:extLst>
                <a:ext uri="{FF2B5EF4-FFF2-40B4-BE49-F238E27FC236}">
                  <a16:creationId xmlns:a16="http://schemas.microsoft.com/office/drawing/2014/main" id="{6513F20E-C760-3AA5-AAC3-25206D79A6C7}"/>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456;p30">
              <a:extLst>
                <a:ext uri="{FF2B5EF4-FFF2-40B4-BE49-F238E27FC236}">
                  <a16:creationId xmlns:a16="http://schemas.microsoft.com/office/drawing/2014/main" id="{DD24E6C3-2D77-720D-01A8-33228DB067AF}"/>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457;p30">
              <a:extLst>
                <a:ext uri="{FF2B5EF4-FFF2-40B4-BE49-F238E27FC236}">
                  <a16:creationId xmlns:a16="http://schemas.microsoft.com/office/drawing/2014/main" id="{C987C290-6D7C-5B40-5EDA-26523A51CC5D}"/>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9458;p30">
              <a:extLst>
                <a:ext uri="{FF2B5EF4-FFF2-40B4-BE49-F238E27FC236}">
                  <a16:creationId xmlns:a16="http://schemas.microsoft.com/office/drawing/2014/main" id="{3095D204-32B3-E46E-9712-18BCA26575D8}"/>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9459;p30">
              <a:extLst>
                <a:ext uri="{FF2B5EF4-FFF2-40B4-BE49-F238E27FC236}">
                  <a16:creationId xmlns:a16="http://schemas.microsoft.com/office/drawing/2014/main" id="{0006D4C2-1E3B-C46B-748B-F747670FC89D}"/>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9460;p30">
              <a:extLst>
                <a:ext uri="{FF2B5EF4-FFF2-40B4-BE49-F238E27FC236}">
                  <a16:creationId xmlns:a16="http://schemas.microsoft.com/office/drawing/2014/main" id="{9FA5367E-FD56-F1AA-2EF0-EC0DAA2F3C58}"/>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9461;p30">
              <a:extLst>
                <a:ext uri="{FF2B5EF4-FFF2-40B4-BE49-F238E27FC236}">
                  <a16:creationId xmlns:a16="http://schemas.microsoft.com/office/drawing/2014/main" id="{67D813B8-3C4D-AD5F-96AC-B43C2A60F956}"/>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9462;p30">
              <a:extLst>
                <a:ext uri="{FF2B5EF4-FFF2-40B4-BE49-F238E27FC236}">
                  <a16:creationId xmlns:a16="http://schemas.microsoft.com/office/drawing/2014/main" id="{ACACC73F-9BFF-6714-E749-E78E1776D61C}"/>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9463;p30">
              <a:extLst>
                <a:ext uri="{FF2B5EF4-FFF2-40B4-BE49-F238E27FC236}">
                  <a16:creationId xmlns:a16="http://schemas.microsoft.com/office/drawing/2014/main" id="{C2228CC8-E6D4-D242-11D1-403A2137C8F6}"/>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9464;p30">
              <a:extLst>
                <a:ext uri="{FF2B5EF4-FFF2-40B4-BE49-F238E27FC236}">
                  <a16:creationId xmlns:a16="http://schemas.microsoft.com/office/drawing/2014/main" id="{158963AA-AF17-C127-06D7-3022BA6C1BCD}"/>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9465;p30">
              <a:extLst>
                <a:ext uri="{FF2B5EF4-FFF2-40B4-BE49-F238E27FC236}">
                  <a16:creationId xmlns:a16="http://schemas.microsoft.com/office/drawing/2014/main" id="{1508966E-288C-EEBF-0E30-4049A26F5320}"/>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9466;p30">
              <a:extLst>
                <a:ext uri="{FF2B5EF4-FFF2-40B4-BE49-F238E27FC236}">
                  <a16:creationId xmlns:a16="http://schemas.microsoft.com/office/drawing/2014/main" id="{973D80C7-4ED0-0DC0-6085-6AC84AFCB92E}"/>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9467;p30">
              <a:extLst>
                <a:ext uri="{FF2B5EF4-FFF2-40B4-BE49-F238E27FC236}">
                  <a16:creationId xmlns:a16="http://schemas.microsoft.com/office/drawing/2014/main" id="{AECB718D-42EF-3F92-0975-E5C955B6CAE9}"/>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9468;p30">
              <a:extLst>
                <a:ext uri="{FF2B5EF4-FFF2-40B4-BE49-F238E27FC236}">
                  <a16:creationId xmlns:a16="http://schemas.microsoft.com/office/drawing/2014/main" id="{5FE711F7-B36E-B7C4-525C-9E843EBE287F}"/>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9469;p30">
              <a:extLst>
                <a:ext uri="{FF2B5EF4-FFF2-40B4-BE49-F238E27FC236}">
                  <a16:creationId xmlns:a16="http://schemas.microsoft.com/office/drawing/2014/main" id="{BF28EDC8-2DFD-5BC6-D9B1-625B045F3508}"/>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9470;p30">
              <a:extLst>
                <a:ext uri="{FF2B5EF4-FFF2-40B4-BE49-F238E27FC236}">
                  <a16:creationId xmlns:a16="http://schemas.microsoft.com/office/drawing/2014/main" id="{98509FDF-6748-04D2-A9E9-43BF78A9873C}"/>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9471;p30">
              <a:extLst>
                <a:ext uri="{FF2B5EF4-FFF2-40B4-BE49-F238E27FC236}">
                  <a16:creationId xmlns:a16="http://schemas.microsoft.com/office/drawing/2014/main" id="{AEBE83FD-50F6-7DD9-75D3-ECC86C3B61CF}"/>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9472;p30">
              <a:extLst>
                <a:ext uri="{FF2B5EF4-FFF2-40B4-BE49-F238E27FC236}">
                  <a16:creationId xmlns:a16="http://schemas.microsoft.com/office/drawing/2014/main" id="{1A0E2B49-C6EC-6A00-4872-8408487E4ECD}"/>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9473;p30">
              <a:extLst>
                <a:ext uri="{FF2B5EF4-FFF2-40B4-BE49-F238E27FC236}">
                  <a16:creationId xmlns:a16="http://schemas.microsoft.com/office/drawing/2014/main" id="{91741D34-A006-859E-D06F-BFA2F49F5D28}"/>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9474;p30">
              <a:extLst>
                <a:ext uri="{FF2B5EF4-FFF2-40B4-BE49-F238E27FC236}">
                  <a16:creationId xmlns:a16="http://schemas.microsoft.com/office/drawing/2014/main" id="{7756E571-2601-FC26-E5CC-7E53C2DA1C57}"/>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9475;p30">
              <a:extLst>
                <a:ext uri="{FF2B5EF4-FFF2-40B4-BE49-F238E27FC236}">
                  <a16:creationId xmlns:a16="http://schemas.microsoft.com/office/drawing/2014/main" id="{55C6AFD3-5C2B-63AD-6D00-8EA42E1D11E5}"/>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9476;p30">
              <a:extLst>
                <a:ext uri="{FF2B5EF4-FFF2-40B4-BE49-F238E27FC236}">
                  <a16:creationId xmlns:a16="http://schemas.microsoft.com/office/drawing/2014/main" id="{22612921-8EB8-99CB-6379-41CDCDC42549}"/>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9477;p30">
              <a:extLst>
                <a:ext uri="{FF2B5EF4-FFF2-40B4-BE49-F238E27FC236}">
                  <a16:creationId xmlns:a16="http://schemas.microsoft.com/office/drawing/2014/main" id="{10195FE5-9C8E-DAA5-C084-99F2C217A99A}"/>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9478;p30">
              <a:extLst>
                <a:ext uri="{FF2B5EF4-FFF2-40B4-BE49-F238E27FC236}">
                  <a16:creationId xmlns:a16="http://schemas.microsoft.com/office/drawing/2014/main" id="{B5C04C83-3DAE-8585-0D81-2C07115BAB52}"/>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9479;p30">
              <a:extLst>
                <a:ext uri="{FF2B5EF4-FFF2-40B4-BE49-F238E27FC236}">
                  <a16:creationId xmlns:a16="http://schemas.microsoft.com/office/drawing/2014/main" id="{3A84A567-4E04-85B4-9D3C-F1C259216FCF}"/>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9480;p30">
              <a:extLst>
                <a:ext uri="{FF2B5EF4-FFF2-40B4-BE49-F238E27FC236}">
                  <a16:creationId xmlns:a16="http://schemas.microsoft.com/office/drawing/2014/main" id="{7197F380-5691-512E-9AC7-F2E6733FCA81}"/>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9481;p30">
              <a:extLst>
                <a:ext uri="{FF2B5EF4-FFF2-40B4-BE49-F238E27FC236}">
                  <a16:creationId xmlns:a16="http://schemas.microsoft.com/office/drawing/2014/main" id="{24210A89-EB3C-3CD9-BBE6-B591E5D22F8D}"/>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9482;p30">
              <a:extLst>
                <a:ext uri="{FF2B5EF4-FFF2-40B4-BE49-F238E27FC236}">
                  <a16:creationId xmlns:a16="http://schemas.microsoft.com/office/drawing/2014/main" id="{1CC53F60-CC2B-4D4E-0A12-F83464006C56}"/>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9483;p30">
              <a:extLst>
                <a:ext uri="{FF2B5EF4-FFF2-40B4-BE49-F238E27FC236}">
                  <a16:creationId xmlns:a16="http://schemas.microsoft.com/office/drawing/2014/main" id="{E72BFBB1-2440-F2F6-C9C0-1A7EAD642629}"/>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9484;p30">
              <a:extLst>
                <a:ext uri="{FF2B5EF4-FFF2-40B4-BE49-F238E27FC236}">
                  <a16:creationId xmlns:a16="http://schemas.microsoft.com/office/drawing/2014/main" id="{572F61D3-2098-272F-F046-C221E089AB14}"/>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9485;p30">
              <a:extLst>
                <a:ext uri="{FF2B5EF4-FFF2-40B4-BE49-F238E27FC236}">
                  <a16:creationId xmlns:a16="http://schemas.microsoft.com/office/drawing/2014/main" id="{DB427A3C-E482-56F5-F6FD-E0F04D24D55E}"/>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9486;p30">
              <a:extLst>
                <a:ext uri="{FF2B5EF4-FFF2-40B4-BE49-F238E27FC236}">
                  <a16:creationId xmlns:a16="http://schemas.microsoft.com/office/drawing/2014/main" id="{BE15C9E2-C51C-520E-ADB7-12B2DADC3D69}"/>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9487;p30">
              <a:extLst>
                <a:ext uri="{FF2B5EF4-FFF2-40B4-BE49-F238E27FC236}">
                  <a16:creationId xmlns:a16="http://schemas.microsoft.com/office/drawing/2014/main" id="{4B80B074-1015-62E7-D807-31E511C10CF9}"/>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9488;p30">
              <a:extLst>
                <a:ext uri="{FF2B5EF4-FFF2-40B4-BE49-F238E27FC236}">
                  <a16:creationId xmlns:a16="http://schemas.microsoft.com/office/drawing/2014/main" id="{9CB67F96-38E1-1618-6A36-DCCC5E60E499}"/>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9489;p30">
              <a:extLst>
                <a:ext uri="{FF2B5EF4-FFF2-40B4-BE49-F238E27FC236}">
                  <a16:creationId xmlns:a16="http://schemas.microsoft.com/office/drawing/2014/main" id="{344DAF74-F773-79A6-3218-DD79DC72D55E}"/>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9490;p30">
              <a:extLst>
                <a:ext uri="{FF2B5EF4-FFF2-40B4-BE49-F238E27FC236}">
                  <a16:creationId xmlns:a16="http://schemas.microsoft.com/office/drawing/2014/main" id="{6389F840-3787-E433-BC5A-2255FB24993E}"/>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9491;p30">
              <a:extLst>
                <a:ext uri="{FF2B5EF4-FFF2-40B4-BE49-F238E27FC236}">
                  <a16:creationId xmlns:a16="http://schemas.microsoft.com/office/drawing/2014/main" id="{A384340D-70BC-AD8C-7CE2-CDF3E90E6BF5}"/>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9492;p30">
              <a:extLst>
                <a:ext uri="{FF2B5EF4-FFF2-40B4-BE49-F238E27FC236}">
                  <a16:creationId xmlns:a16="http://schemas.microsoft.com/office/drawing/2014/main" id="{30CAFB18-1E53-8E05-2B2C-67F5069B1DA1}"/>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9493;p30">
              <a:extLst>
                <a:ext uri="{FF2B5EF4-FFF2-40B4-BE49-F238E27FC236}">
                  <a16:creationId xmlns:a16="http://schemas.microsoft.com/office/drawing/2014/main" id="{C4B751C3-0309-1BE9-0E4F-F7A302E6EB59}"/>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9494;p30">
              <a:extLst>
                <a:ext uri="{FF2B5EF4-FFF2-40B4-BE49-F238E27FC236}">
                  <a16:creationId xmlns:a16="http://schemas.microsoft.com/office/drawing/2014/main" id="{4FF0DDE0-E38A-E068-616E-49AAB009C200}"/>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9495;p30">
              <a:extLst>
                <a:ext uri="{FF2B5EF4-FFF2-40B4-BE49-F238E27FC236}">
                  <a16:creationId xmlns:a16="http://schemas.microsoft.com/office/drawing/2014/main" id="{2C24B85F-1E86-5636-CD21-89E2DADC93DC}"/>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9496;p30">
              <a:extLst>
                <a:ext uri="{FF2B5EF4-FFF2-40B4-BE49-F238E27FC236}">
                  <a16:creationId xmlns:a16="http://schemas.microsoft.com/office/drawing/2014/main" id="{576C7E95-4A45-FEF1-49E0-D0DC88DE705A}"/>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9497;p30">
              <a:extLst>
                <a:ext uri="{FF2B5EF4-FFF2-40B4-BE49-F238E27FC236}">
                  <a16:creationId xmlns:a16="http://schemas.microsoft.com/office/drawing/2014/main" id="{29915018-298D-7CB1-6CD3-6608A2CDE9E9}"/>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9498;p30">
              <a:extLst>
                <a:ext uri="{FF2B5EF4-FFF2-40B4-BE49-F238E27FC236}">
                  <a16:creationId xmlns:a16="http://schemas.microsoft.com/office/drawing/2014/main" id="{72FFA90D-B592-C6E2-8247-D16991B3F9AB}"/>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9499;p30">
              <a:extLst>
                <a:ext uri="{FF2B5EF4-FFF2-40B4-BE49-F238E27FC236}">
                  <a16:creationId xmlns:a16="http://schemas.microsoft.com/office/drawing/2014/main" id="{53534DBD-11B0-E6E6-8E07-5ED6F2143C58}"/>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9500;p30">
              <a:extLst>
                <a:ext uri="{FF2B5EF4-FFF2-40B4-BE49-F238E27FC236}">
                  <a16:creationId xmlns:a16="http://schemas.microsoft.com/office/drawing/2014/main" id="{FB0E4CFC-AC8C-7946-3403-93D7B6DB4565}"/>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9501;p30">
              <a:extLst>
                <a:ext uri="{FF2B5EF4-FFF2-40B4-BE49-F238E27FC236}">
                  <a16:creationId xmlns:a16="http://schemas.microsoft.com/office/drawing/2014/main" id="{C29BA0EC-6270-DF76-0CB1-D8EE9A0E46F7}"/>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9502;p30">
              <a:extLst>
                <a:ext uri="{FF2B5EF4-FFF2-40B4-BE49-F238E27FC236}">
                  <a16:creationId xmlns:a16="http://schemas.microsoft.com/office/drawing/2014/main" id="{654A6978-300C-82F7-1FEC-81499EAD1E1B}"/>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9503;p30">
              <a:extLst>
                <a:ext uri="{FF2B5EF4-FFF2-40B4-BE49-F238E27FC236}">
                  <a16:creationId xmlns:a16="http://schemas.microsoft.com/office/drawing/2014/main" id="{62AC003D-5C6A-1DFE-A50E-F34331ECE11B}"/>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9504;p30">
              <a:extLst>
                <a:ext uri="{FF2B5EF4-FFF2-40B4-BE49-F238E27FC236}">
                  <a16:creationId xmlns:a16="http://schemas.microsoft.com/office/drawing/2014/main" id="{BD705F29-7BE5-1A21-1571-D563FA0084D5}"/>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9505;p30">
              <a:extLst>
                <a:ext uri="{FF2B5EF4-FFF2-40B4-BE49-F238E27FC236}">
                  <a16:creationId xmlns:a16="http://schemas.microsoft.com/office/drawing/2014/main" id="{B733C44A-300D-2F49-5682-BFC4EF06A195}"/>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9506;p30">
              <a:extLst>
                <a:ext uri="{FF2B5EF4-FFF2-40B4-BE49-F238E27FC236}">
                  <a16:creationId xmlns:a16="http://schemas.microsoft.com/office/drawing/2014/main" id="{4F5FFB7C-CB61-4930-C6F2-91227EA70506}"/>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9507;p30">
              <a:extLst>
                <a:ext uri="{FF2B5EF4-FFF2-40B4-BE49-F238E27FC236}">
                  <a16:creationId xmlns:a16="http://schemas.microsoft.com/office/drawing/2014/main" id="{62CB0408-8C6A-C195-4D80-41CE7382738E}"/>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9508;p30">
              <a:extLst>
                <a:ext uri="{FF2B5EF4-FFF2-40B4-BE49-F238E27FC236}">
                  <a16:creationId xmlns:a16="http://schemas.microsoft.com/office/drawing/2014/main" id="{BB3FC204-B2FD-E899-A24F-CB9088D0FFF0}"/>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9509;p30">
              <a:extLst>
                <a:ext uri="{FF2B5EF4-FFF2-40B4-BE49-F238E27FC236}">
                  <a16:creationId xmlns:a16="http://schemas.microsoft.com/office/drawing/2014/main" id="{CB73B548-2454-4518-4AA9-26C0FDFFB459}"/>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9510;p30">
              <a:extLst>
                <a:ext uri="{FF2B5EF4-FFF2-40B4-BE49-F238E27FC236}">
                  <a16:creationId xmlns:a16="http://schemas.microsoft.com/office/drawing/2014/main" id="{32CE25CE-F271-901A-4BB8-E730F4B30D8B}"/>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9511;p30">
              <a:extLst>
                <a:ext uri="{FF2B5EF4-FFF2-40B4-BE49-F238E27FC236}">
                  <a16:creationId xmlns:a16="http://schemas.microsoft.com/office/drawing/2014/main" id="{0FA7BB84-7D26-7C02-9E28-C3151812FAD8}"/>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9512;p30">
              <a:extLst>
                <a:ext uri="{FF2B5EF4-FFF2-40B4-BE49-F238E27FC236}">
                  <a16:creationId xmlns:a16="http://schemas.microsoft.com/office/drawing/2014/main" id="{778BDBE2-855E-465A-81D0-7437D910A381}"/>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9513;p30">
              <a:extLst>
                <a:ext uri="{FF2B5EF4-FFF2-40B4-BE49-F238E27FC236}">
                  <a16:creationId xmlns:a16="http://schemas.microsoft.com/office/drawing/2014/main" id="{642AD415-A2BC-0663-A67B-24E5D252527F}"/>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9514;p30">
              <a:extLst>
                <a:ext uri="{FF2B5EF4-FFF2-40B4-BE49-F238E27FC236}">
                  <a16:creationId xmlns:a16="http://schemas.microsoft.com/office/drawing/2014/main" id="{673305F6-7058-5A59-0156-26E64930CB87}"/>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9515;p30">
              <a:extLst>
                <a:ext uri="{FF2B5EF4-FFF2-40B4-BE49-F238E27FC236}">
                  <a16:creationId xmlns:a16="http://schemas.microsoft.com/office/drawing/2014/main" id="{287D60D5-F9E6-6A18-2249-FB73883C1AEA}"/>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9516;p30">
              <a:extLst>
                <a:ext uri="{FF2B5EF4-FFF2-40B4-BE49-F238E27FC236}">
                  <a16:creationId xmlns:a16="http://schemas.microsoft.com/office/drawing/2014/main" id="{DAC8C9D1-17A9-1B2E-6891-04AA9A4DAD1E}"/>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9517;p30">
              <a:extLst>
                <a:ext uri="{FF2B5EF4-FFF2-40B4-BE49-F238E27FC236}">
                  <a16:creationId xmlns:a16="http://schemas.microsoft.com/office/drawing/2014/main" id="{D940E390-7D14-87F4-B377-D31D6FAA3291}"/>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9518;p30">
              <a:extLst>
                <a:ext uri="{FF2B5EF4-FFF2-40B4-BE49-F238E27FC236}">
                  <a16:creationId xmlns:a16="http://schemas.microsoft.com/office/drawing/2014/main" id="{C9F22EC1-5DCF-7631-3258-6AD2256222EA}"/>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9519;p30">
              <a:extLst>
                <a:ext uri="{FF2B5EF4-FFF2-40B4-BE49-F238E27FC236}">
                  <a16:creationId xmlns:a16="http://schemas.microsoft.com/office/drawing/2014/main" id="{F4F5F2B7-ED7B-7F7C-C222-BA8B57B91B6B}"/>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9520;p30">
              <a:extLst>
                <a:ext uri="{FF2B5EF4-FFF2-40B4-BE49-F238E27FC236}">
                  <a16:creationId xmlns:a16="http://schemas.microsoft.com/office/drawing/2014/main" id="{8931227B-1887-BAE3-B3BB-818809CC86F6}"/>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9521;p30">
              <a:extLst>
                <a:ext uri="{FF2B5EF4-FFF2-40B4-BE49-F238E27FC236}">
                  <a16:creationId xmlns:a16="http://schemas.microsoft.com/office/drawing/2014/main" id="{524E0555-561F-3EDF-D8AB-CD14A4BECE98}"/>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9522;p30">
              <a:extLst>
                <a:ext uri="{FF2B5EF4-FFF2-40B4-BE49-F238E27FC236}">
                  <a16:creationId xmlns:a16="http://schemas.microsoft.com/office/drawing/2014/main" id="{72982B91-2629-5CC9-B11E-DF98050575E3}"/>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9523;p30">
              <a:extLst>
                <a:ext uri="{FF2B5EF4-FFF2-40B4-BE49-F238E27FC236}">
                  <a16:creationId xmlns:a16="http://schemas.microsoft.com/office/drawing/2014/main" id="{BA3B637C-6829-E5F4-AE1B-AF835D6F8A35}"/>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9524;p30">
              <a:extLst>
                <a:ext uri="{FF2B5EF4-FFF2-40B4-BE49-F238E27FC236}">
                  <a16:creationId xmlns:a16="http://schemas.microsoft.com/office/drawing/2014/main" id="{ABC026C4-FD1D-1492-7E92-A4DF349CF95E}"/>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9525;p30">
              <a:extLst>
                <a:ext uri="{FF2B5EF4-FFF2-40B4-BE49-F238E27FC236}">
                  <a16:creationId xmlns:a16="http://schemas.microsoft.com/office/drawing/2014/main" id="{E7EBB1D2-9A27-6BF3-08B2-5ED4393DEA12}"/>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9526;p30">
              <a:extLst>
                <a:ext uri="{FF2B5EF4-FFF2-40B4-BE49-F238E27FC236}">
                  <a16:creationId xmlns:a16="http://schemas.microsoft.com/office/drawing/2014/main" id="{6934CC86-3D42-C2DD-6C8E-90BF41D19E96}"/>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9527;p30">
              <a:extLst>
                <a:ext uri="{FF2B5EF4-FFF2-40B4-BE49-F238E27FC236}">
                  <a16:creationId xmlns:a16="http://schemas.microsoft.com/office/drawing/2014/main" id="{601C8839-FA1A-1043-D9A7-4FDB26779EE1}"/>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9528;p30">
              <a:extLst>
                <a:ext uri="{FF2B5EF4-FFF2-40B4-BE49-F238E27FC236}">
                  <a16:creationId xmlns:a16="http://schemas.microsoft.com/office/drawing/2014/main" id="{F1F93A04-5273-4F82-43A3-30074247F818}"/>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9529;p30">
              <a:extLst>
                <a:ext uri="{FF2B5EF4-FFF2-40B4-BE49-F238E27FC236}">
                  <a16:creationId xmlns:a16="http://schemas.microsoft.com/office/drawing/2014/main" id="{4C2626A9-0472-82BA-FF36-6B822FDC33C1}"/>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9530;p30">
              <a:extLst>
                <a:ext uri="{FF2B5EF4-FFF2-40B4-BE49-F238E27FC236}">
                  <a16:creationId xmlns:a16="http://schemas.microsoft.com/office/drawing/2014/main" id="{FF927CD8-3823-9D5B-6848-B4F4938741D5}"/>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9531;p30">
              <a:extLst>
                <a:ext uri="{FF2B5EF4-FFF2-40B4-BE49-F238E27FC236}">
                  <a16:creationId xmlns:a16="http://schemas.microsoft.com/office/drawing/2014/main" id="{96F04E67-3A85-92F3-A6DB-D8E4B103E638}"/>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8754;p30">
            <a:extLst>
              <a:ext uri="{FF2B5EF4-FFF2-40B4-BE49-F238E27FC236}">
                <a16:creationId xmlns:a16="http://schemas.microsoft.com/office/drawing/2014/main" id="{2C484450-5509-1836-6253-CAC5088E6D56}"/>
              </a:ext>
            </a:extLst>
          </p:cNvPr>
          <p:cNvGrpSpPr/>
          <p:nvPr/>
        </p:nvGrpSpPr>
        <p:grpSpPr>
          <a:xfrm>
            <a:off x="2697428" y="3708473"/>
            <a:ext cx="533175" cy="533175"/>
            <a:chOff x="2717238" y="3752575"/>
            <a:chExt cx="533175" cy="533175"/>
          </a:xfrm>
        </p:grpSpPr>
        <p:sp>
          <p:nvSpPr>
            <p:cNvPr id="623" name="Google Shape;8755;p30">
              <a:extLst>
                <a:ext uri="{FF2B5EF4-FFF2-40B4-BE49-F238E27FC236}">
                  <a16:creationId xmlns:a16="http://schemas.microsoft.com/office/drawing/2014/main" id="{D14CE7F6-D1EF-8BD4-7CF7-F98366A4C5FC}"/>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8756;p30">
              <a:extLst>
                <a:ext uri="{FF2B5EF4-FFF2-40B4-BE49-F238E27FC236}">
                  <a16:creationId xmlns:a16="http://schemas.microsoft.com/office/drawing/2014/main" id="{99BE4E27-3B5F-5245-427D-29DE976FBD18}"/>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8757;p30">
              <a:extLst>
                <a:ext uri="{FF2B5EF4-FFF2-40B4-BE49-F238E27FC236}">
                  <a16:creationId xmlns:a16="http://schemas.microsoft.com/office/drawing/2014/main" id="{3C6E40CF-3CD7-51C3-3E65-34EE7D5AE4A3}"/>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8758;p30">
              <a:extLst>
                <a:ext uri="{FF2B5EF4-FFF2-40B4-BE49-F238E27FC236}">
                  <a16:creationId xmlns:a16="http://schemas.microsoft.com/office/drawing/2014/main" id="{E87C690A-BB00-53F9-269F-0F3E2A7B3EF3}"/>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8759;p30">
              <a:extLst>
                <a:ext uri="{FF2B5EF4-FFF2-40B4-BE49-F238E27FC236}">
                  <a16:creationId xmlns:a16="http://schemas.microsoft.com/office/drawing/2014/main" id="{2369BE88-C09D-AF82-5D33-568A6E61D261}"/>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8760;p30">
              <a:extLst>
                <a:ext uri="{FF2B5EF4-FFF2-40B4-BE49-F238E27FC236}">
                  <a16:creationId xmlns:a16="http://schemas.microsoft.com/office/drawing/2014/main" id="{4CF76397-0985-F01F-DBD9-BEF3102E2B8A}"/>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8761;p30">
              <a:extLst>
                <a:ext uri="{FF2B5EF4-FFF2-40B4-BE49-F238E27FC236}">
                  <a16:creationId xmlns:a16="http://schemas.microsoft.com/office/drawing/2014/main" id="{2356B6B3-FEAC-D7B4-E51D-280D7BB8B65F}"/>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8762;p30">
              <a:extLst>
                <a:ext uri="{FF2B5EF4-FFF2-40B4-BE49-F238E27FC236}">
                  <a16:creationId xmlns:a16="http://schemas.microsoft.com/office/drawing/2014/main" id="{75002FDE-FFF4-55E7-BE4F-0792B10E1033}"/>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8763;p30">
              <a:extLst>
                <a:ext uri="{FF2B5EF4-FFF2-40B4-BE49-F238E27FC236}">
                  <a16:creationId xmlns:a16="http://schemas.microsoft.com/office/drawing/2014/main" id="{7B93D523-C2C7-39C0-1B59-6B46BD6F8648}"/>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8764;p30">
              <a:extLst>
                <a:ext uri="{FF2B5EF4-FFF2-40B4-BE49-F238E27FC236}">
                  <a16:creationId xmlns:a16="http://schemas.microsoft.com/office/drawing/2014/main" id="{6FD0FB48-0FA6-82BC-81CA-3D7069474D16}"/>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8765;p30">
              <a:extLst>
                <a:ext uri="{FF2B5EF4-FFF2-40B4-BE49-F238E27FC236}">
                  <a16:creationId xmlns:a16="http://schemas.microsoft.com/office/drawing/2014/main" id="{4CEB8B44-6587-7CD6-1BC4-A805F4455025}"/>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8766;p30">
              <a:extLst>
                <a:ext uri="{FF2B5EF4-FFF2-40B4-BE49-F238E27FC236}">
                  <a16:creationId xmlns:a16="http://schemas.microsoft.com/office/drawing/2014/main" id="{D41E93AE-531F-3C18-5CD3-7E5A8499C715}"/>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8767;p30">
              <a:extLst>
                <a:ext uri="{FF2B5EF4-FFF2-40B4-BE49-F238E27FC236}">
                  <a16:creationId xmlns:a16="http://schemas.microsoft.com/office/drawing/2014/main" id="{8F6FC2B3-B178-9AF9-BC7F-AABB8A2EC6D2}"/>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8768;p30">
              <a:extLst>
                <a:ext uri="{FF2B5EF4-FFF2-40B4-BE49-F238E27FC236}">
                  <a16:creationId xmlns:a16="http://schemas.microsoft.com/office/drawing/2014/main" id="{2379534B-360C-9024-5FF6-9D3506CFF2CD}"/>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769;p30">
              <a:extLst>
                <a:ext uri="{FF2B5EF4-FFF2-40B4-BE49-F238E27FC236}">
                  <a16:creationId xmlns:a16="http://schemas.microsoft.com/office/drawing/2014/main" id="{4CEC5794-65FC-A9D8-84D2-3B68411BA7BF}"/>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770;p30">
              <a:extLst>
                <a:ext uri="{FF2B5EF4-FFF2-40B4-BE49-F238E27FC236}">
                  <a16:creationId xmlns:a16="http://schemas.microsoft.com/office/drawing/2014/main" id="{9F86E92E-DD28-6FE6-3DA9-687897D1BE1D}"/>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771;p30">
              <a:extLst>
                <a:ext uri="{FF2B5EF4-FFF2-40B4-BE49-F238E27FC236}">
                  <a16:creationId xmlns:a16="http://schemas.microsoft.com/office/drawing/2014/main" id="{1200A541-9FA3-48B8-A05E-F113F22F07CE}"/>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8772;p30">
              <a:extLst>
                <a:ext uri="{FF2B5EF4-FFF2-40B4-BE49-F238E27FC236}">
                  <a16:creationId xmlns:a16="http://schemas.microsoft.com/office/drawing/2014/main" id="{004DCB12-ADE3-EDD8-ADD1-1A8158AB7A32}"/>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8773;p30">
              <a:extLst>
                <a:ext uri="{FF2B5EF4-FFF2-40B4-BE49-F238E27FC236}">
                  <a16:creationId xmlns:a16="http://schemas.microsoft.com/office/drawing/2014/main" id="{CB3F04AB-97C3-2E04-0F46-EFE2755FCC13}"/>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8774;p30">
              <a:extLst>
                <a:ext uri="{FF2B5EF4-FFF2-40B4-BE49-F238E27FC236}">
                  <a16:creationId xmlns:a16="http://schemas.microsoft.com/office/drawing/2014/main" id="{00A62C5B-0EF4-9D6A-D5B2-3526253773DE}"/>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8775;p30">
              <a:extLst>
                <a:ext uri="{FF2B5EF4-FFF2-40B4-BE49-F238E27FC236}">
                  <a16:creationId xmlns:a16="http://schemas.microsoft.com/office/drawing/2014/main" id="{7AF135D4-53AE-5F7A-8BF6-983A299BE762}"/>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8776;p30">
              <a:extLst>
                <a:ext uri="{FF2B5EF4-FFF2-40B4-BE49-F238E27FC236}">
                  <a16:creationId xmlns:a16="http://schemas.microsoft.com/office/drawing/2014/main" id="{1DDE9DA1-2AA7-85DD-A58C-0DA801ED723C}"/>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8777;p30">
              <a:extLst>
                <a:ext uri="{FF2B5EF4-FFF2-40B4-BE49-F238E27FC236}">
                  <a16:creationId xmlns:a16="http://schemas.microsoft.com/office/drawing/2014/main" id="{7DE62877-2B12-51A1-B52B-55685BAE15DB}"/>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8778;p30">
              <a:extLst>
                <a:ext uri="{FF2B5EF4-FFF2-40B4-BE49-F238E27FC236}">
                  <a16:creationId xmlns:a16="http://schemas.microsoft.com/office/drawing/2014/main" id="{EF3E79DC-BAC6-BE10-0CA4-E36CBDE80A13}"/>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8779;p30">
              <a:extLst>
                <a:ext uri="{FF2B5EF4-FFF2-40B4-BE49-F238E27FC236}">
                  <a16:creationId xmlns:a16="http://schemas.microsoft.com/office/drawing/2014/main" id="{C9AB098C-DB1A-976A-BBC4-6275C8247A97}"/>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8780;p30">
              <a:extLst>
                <a:ext uri="{FF2B5EF4-FFF2-40B4-BE49-F238E27FC236}">
                  <a16:creationId xmlns:a16="http://schemas.microsoft.com/office/drawing/2014/main" id="{99CE1EAF-F501-72D2-94B1-059572E6D097}"/>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8781;p30">
              <a:extLst>
                <a:ext uri="{FF2B5EF4-FFF2-40B4-BE49-F238E27FC236}">
                  <a16:creationId xmlns:a16="http://schemas.microsoft.com/office/drawing/2014/main" id="{9B5CCE44-4147-181F-7CE2-CA1FCBE8412D}"/>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782;p30">
              <a:extLst>
                <a:ext uri="{FF2B5EF4-FFF2-40B4-BE49-F238E27FC236}">
                  <a16:creationId xmlns:a16="http://schemas.microsoft.com/office/drawing/2014/main" id="{71EF900F-7824-AA6A-288E-95E527E41371}"/>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783;p30">
              <a:extLst>
                <a:ext uri="{FF2B5EF4-FFF2-40B4-BE49-F238E27FC236}">
                  <a16:creationId xmlns:a16="http://schemas.microsoft.com/office/drawing/2014/main" id="{E31F2A54-38FD-90D2-BDD0-E3970034AFC5}"/>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784;p30">
              <a:extLst>
                <a:ext uri="{FF2B5EF4-FFF2-40B4-BE49-F238E27FC236}">
                  <a16:creationId xmlns:a16="http://schemas.microsoft.com/office/drawing/2014/main" id="{1E6C232F-7D40-0B0C-9425-6CEB59AD6798}"/>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785;p30">
              <a:extLst>
                <a:ext uri="{FF2B5EF4-FFF2-40B4-BE49-F238E27FC236}">
                  <a16:creationId xmlns:a16="http://schemas.microsoft.com/office/drawing/2014/main" id="{1EFF873B-ECB0-2B31-1DB9-36B171610454}"/>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8786;p30">
              <a:extLst>
                <a:ext uri="{FF2B5EF4-FFF2-40B4-BE49-F238E27FC236}">
                  <a16:creationId xmlns:a16="http://schemas.microsoft.com/office/drawing/2014/main" id="{4355EBF2-B645-B621-146D-94CC13EC1952}"/>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8787;p30">
              <a:extLst>
                <a:ext uri="{FF2B5EF4-FFF2-40B4-BE49-F238E27FC236}">
                  <a16:creationId xmlns:a16="http://schemas.microsoft.com/office/drawing/2014/main" id="{0D47B193-D2B7-77D3-6F70-C1AE88E62FFC}"/>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8788;p30">
              <a:extLst>
                <a:ext uri="{FF2B5EF4-FFF2-40B4-BE49-F238E27FC236}">
                  <a16:creationId xmlns:a16="http://schemas.microsoft.com/office/drawing/2014/main" id="{E181214C-41A4-6F91-06B1-6FA12EE11E3F}"/>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8789;p30">
              <a:extLst>
                <a:ext uri="{FF2B5EF4-FFF2-40B4-BE49-F238E27FC236}">
                  <a16:creationId xmlns:a16="http://schemas.microsoft.com/office/drawing/2014/main" id="{27AE6717-0943-57F3-9AF8-24BD5295BC20}"/>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8790;p30">
              <a:extLst>
                <a:ext uri="{FF2B5EF4-FFF2-40B4-BE49-F238E27FC236}">
                  <a16:creationId xmlns:a16="http://schemas.microsoft.com/office/drawing/2014/main" id="{59F0BC75-9281-4B36-5F89-39BDB4864CBD}"/>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8791;p30">
              <a:extLst>
                <a:ext uri="{FF2B5EF4-FFF2-40B4-BE49-F238E27FC236}">
                  <a16:creationId xmlns:a16="http://schemas.microsoft.com/office/drawing/2014/main" id="{7A1CE814-E67B-2CE5-4BA2-00BD2BE72CE6}"/>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8792;p30">
              <a:extLst>
                <a:ext uri="{FF2B5EF4-FFF2-40B4-BE49-F238E27FC236}">
                  <a16:creationId xmlns:a16="http://schemas.microsoft.com/office/drawing/2014/main" id="{F202F0C0-8052-B3BE-44CA-23C74F238D0F}"/>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8793;p30">
              <a:extLst>
                <a:ext uri="{FF2B5EF4-FFF2-40B4-BE49-F238E27FC236}">
                  <a16:creationId xmlns:a16="http://schemas.microsoft.com/office/drawing/2014/main" id="{4DBF707A-ACD6-EC09-F4EC-1E45CA63826A}"/>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8794;p30">
              <a:extLst>
                <a:ext uri="{FF2B5EF4-FFF2-40B4-BE49-F238E27FC236}">
                  <a16:creationId xmlns:a16="http://schemas.microsoft.com/office/drawing/2014/main" id="{E892FBFA-5B00-1174-B8A8-B6A50B22CDC2}"/>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8795;p30">
              <a:extLst>
                <a:ext uri="{FF2B5EF4-FFF2-40B4-BE49-F238E27FC236}">
                  <a16:creationId xmlns:a16="http://schemas.microsoft.com/office/drawing/2014/main" id="{747BC70A-B69C-60AF-07D0-51CEF5B3AF09}"/>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8796;p30">
              <a:extLst>
                <a:ext uri="{FF2B5EF4-FFF2-40B4-BE49-F238E27FC236}">
                  <a16:creationId xmlns:a16="http://schemas.microsoft.com/office/drawing/2014/main" id="{05DA83F0-9BD3-3E14-53A7-8794235A1D6A}"/>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8797;p30">
              <a:extLst>
                <a:ext uri="{FF2B5EF4-FFF2-40B4-BE49-F238E27FC236}">
                  <a16:creationId xmlns:a16="http://schemas.microsoft.com/office/drawing/2014/main" id="{501C77BD-D9E3-EF93-6154-188ECA329ABB}"/>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8798;p30">
              <a:extLst>
                <a:ext uri="{FF2B5EF4-FFF2-40B4-BE49-F238E27FC236}">
                  <a16:creationId xmlns:a16="http://schemas.microsoft.com/office/drawing/2014/main" id="{43A73B07-191B-B7CB-5FB7-DC3D31CA87F4}"/>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8799;p30">
              <a:extLst>
                <a:ext uri="{FF2B5EF4-FFF2-40B4-BE49-F238E27FC236}">
                  <a16:creationId xmlns:a16="http://schemas.microsoft.com/office/drawing/2014/main" id="{26DC7D3D-102F-ED50-6111-7E8FDE9B5405}"/>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8800;p30">
              <a:extLst>
                <a:ext uri="{FF2B5EF4-FFF2-40B4-BE49-F238E27FC236}">
                  <a16:creationId xmlns:a16="http://schemas.microsoft.com/office/drawing/2014/main" id="{FCEAD0E7-A740-F67F-D4E9-21C0496A0321}"/>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8801;p30">
              <a:extLst>
                <a:ext uri="{FF2B5EF4-FFF2-40B4-BE49-F238E27FC236}">
                  <a16:creationId xmlns:a16="http://schemas.microsoft.com/office/drawing/2014/main" id="{435417A8-ECFD-3A35-25D3-58A6C2815C7D}"/>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8802;p30">
              <a:extLst>
                <a:ext uri="{FF2B5EF4-FFF2-40B4-BE49-F238E27FC236}">
                  <a16:creationId xmlns:a16="http://schemas.microsoft.com/office/drawing/2014/main" id="{1085BDDA-1512-E5DE-CB21-B16EAC7884BC}"/>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8803;p30">
              <a:extLst>
                <a:ext uri="{FF2B5EF4-FFF2-40B4-BE49-F238E27FC236}">
                  <a16:creationId xmlns:a16="http://schemas.microsoft.com/office/drawing/2014/main" id="{8B75E116-0A62-5777-A60E-36B6253D532A}"/>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8804;p30">
              <a:extLst>
                <a:ext uri="{FF2B5EF4-FFF2-40B4-BE49-F238E27FC236}">
                  <a16:creationId xmlns:a16="http://schemas.microsoft.com/office/drawing/2014/main" id="{FF595487-91ED-AD0D-7F41-EB03C97B4710}"/>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8805;p30">
              <a:extLst>
                <a:ext uri="{FF2B5EF4-FFF2-40B4-BE49-F238E27FC236}">
                  <a16:creationId xmlns:a16="http://schemas.microsoft.com/office/drawing/2014/main" id="{36B44E5B-D458-1F22-CEC1-5340C1D5CDF2}"/>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8806;p30">
              <a:extLst>
                <a:ext uri="{FF2B5EF4-FFF2-40B4-BE49-F238E27FC236}">
                  <a16:creationId xmlns:a16="http://schemas.microsoft.com/office/drawing/2014/main" id="{C14E5511-76F8-C432-F2EB-2E2744B7D84E}"/>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8807;p30">
              <a:extLst>
                <a:ext uri="{FF2B5EF4-FFF2-40B4-BE49-F238E27FC236}">
                  <a16:creationId xmlns:a16="http://schemas.microsoft.com/office/drawing/2014/main" id="{C038162B-8FEC-B090-0F58-412393C124D1}"/>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8808;p30">
              <a:extLst>
                <a:ext uri="{FF2B5EF4-FFF2-40B4-BE49-F238E27FC236}">
                  <a16:creationId xmlns:a16="http://schemas.microsoft.com/office/drawing/2014/main" id="{D9B4B00D-3E7C-D5A3-B1E6-C5D796E49BA8}"/>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8809;p30">
              <a:extLst>
                <a:ext uri="{FF2B5EF4-FFF2-40B4-BE49-F238E27FC236}">
                  <a16:creationId xmlns:a16="http://schemas.microsoft.com/office/drawing/2014/main" id="{69AB3D09-806F-FFD5-153C-E04F78583E09}"/>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8810;p30">
              <a:extLst>
                <a:ext uri="{FF2B5EF4-FFF2-40B4-BE49-F238E27FC236}">
                  <a16:creationId xmlns:a16="http://schemas.microsoft.com/office/drawing/2014/main" id="{49474135-AF7D-862E-19F7-B0E2F2114B98}"/>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8811;p30">
              <a:extLst>
                <a:ext uri="{FF2B5EF4-FFF2-40B4-BE49-F238E27FC236}">
                  <a16:creationId xmlns:a16="http://schemas.microsoft.com/office/drawing/2014/main" id="{DFD1228A-62F0-6848-C763-8C5F781DD9BF}"/>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8812;p30">
              <a:extLst>
                <a:ext uri="{FF2B5EF4-FFF2-40B4-BE49-F238E27FC236}">
                  <a16:creationId xmlns:a16="http://schemas.microsoft.com/office/drawing/2014/main" id="{E1C5982B-A736-B6E2-8349-3ABF43AB7CB7}"/>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8813;p30">
              <a:extLst>
                <a:ext uri="{FF2B5EF4-FFF2-40B4-BE49-F238E27FC236}">
                  <a16:creationId xmlns:a16="http://schemas.microsoft.com/office/drawing/2014/main" id="{0C09900B-9B77-6565-AC7C-C55864EDAA1D}"/>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8814;p30">
              <a:extLst>
                <a:ext uri="{FF2B5EF4-FFF2-40B4-BE49-F238E27FC236}">
                  <a16:creationId xmlns:a16="http://schemas.microsoft.com/office/drawing/2014/main" id="{FB59F0C5-4A11-5556-0B1B-90B5D4C86CD0}"/>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8815;p30">
              <a:extLst>
                <a:ext uri="{FF2B5EF4-FFF2-40B4-BE49-F238E27FC236}">
                  <a16:creationId xmlns:a16="http://schemas.microsoft.com/office/drawing/2014/main" id="{CF5E4767-1994-380E-2424-438510A92C91}"/>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8816;p30">
              <a:extLst>
                <a:ext uri="{FF2B5EF4-FFF2-40B4-BE49-F238E27FC236}">
                  <a16:creationId xmlns:a16="http://schemas.microsoft.com/office/drawing/2014/main" id="{228B39A9-1113-06D6-A722-AA098E28DEEE}"/>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8817;p30">
              <a:extLst>
                <a:ext uri="{FF2B5EF4-FFF2-40B4-BE49-F238E27FC236}">
                  <a16:creationId xmlns:a16="http://schemas.microsoft.com/office/drawing/2014/main" id="{293380ED-F918-8A61-A857-85F14359934D}"/>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8818;p30">
              <a:extLst>
                <a:ext uri="{FF2B5EF4-FFF2-40B4-BE49-F238E27FC236}">
                  <a16:creationId xmlns:a16="http://schemas.microsoft.com/office/drawing/2014/main" id="{71964836-7A67-CCA3-D17D-A433D25E2EC2}"/>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8819;p30">
              <a:extLst>
                <a:ext uri="{FF2B5EF4-FFF2-40B4-BE49-F238E27FC236}">
                  <a16:creationId xmlns:a16="http://schemas.microsoft.com/office/drawing/2014/main" id="{EC3E4464-E57F-26AA-C4B1-0CAF2595F305}"/>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8820;p30">
              <a:extLst>
                <a:ext uri="{FF2B5EF4-FFF2-40B4-BE49-F238E27FC236}">
                  <a16:creationId xmlns:a16="http://schemas.microsoft.com/office/drawing/2014/main" id="{5250BF49-7FEA-A640-6546-1A2B70E4018F}"/>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8821;p30">
              <a:extLst>
                <a:ext uri="{FF2B5EF4-FFF2-40B4-BE49-F238E27FC236}">
                  <a16:creationId xmlns:a16="http://schemas.microsoft.com/office/drawing/2014/main" id="{820D94DD-0B61-5CFD-85B7-24B53FF8AAB2}"/>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8822;p30">
              <a:extLst>
                <a:ext uri="{FF2B5EF4-FFF2-40B4-BE49-F238E27FC236}">
                  <a16:creationId xmlns:a16="http://schemas.microsoft.com/office/drawing/2014/main" id="{B4FA11F3-DE1D-5283-1BC0-2DA25AE1C4C6}"/>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3724;p49">
            <a:extLst>
              <a:ext uri="{FF2B5EF4-FFF2-40B4-BE49-F238E27FC236}">
                <a16:creationId xmlns:a16="http://schemas.microsoft.com/office/drawing/2014/main" id="{3F6A9CA6-8A3F-1CD9-EC6C-7FB2A2B598CB}"/>
              </a:ext>
            </a:extLst>
          </p:cNvPr>
          <p:cNvSpPr txBox="1">
            <a:spLocks/>
          </p:cNvSpPr>
          <p:nvPr/>
        </p:nvSpPr>
        <p:spPr>
          <a:xfrm>
            <a:off x="1195339" y="1426692"/>
            <a:ext cx="6531600" cy="105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Poppins"/>
              <a:buNone/>
              <a:defRPr sz="32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US" sz="7200" dirty="0"/>
              <a:t>Thanks!</a:t>
            </a:r>
          </a:p>
        </p:txBody>
      </p:sp>
      <p:sp>
        <p:nvSpPr>
          <p:cNvPr id="15" name="Google Shape;13725;p49">
            <a:extLst>
              <a:ext uri="{FF2B5EF4-FFF2-40B4-BE49-F238E27FC236}">
                <a16:creationId xmlns:a16="http://schemas.microsoft.com/office/drawing/2014/main" id="{2DC44590-A1EC-C7D5-0170-3CABEE097290}"/>
              </a:ext>
            </a:extLst>
          </p:cNvPr>
          <p:cNvSpPr txBox="1">
            <a:spLocks/>
          </p:cNvSpPr>
          <p:nvPr/>
        </p:nvSpPr>
        <p:spPr>
          <a:xfrm>
            <a:off x="2237089" y="2571750"/>
            <a:ext cx="4448100" cy="9617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CN" altLang="en-US" dirty="0">
                <a:solidFill>
                  <a:schemeClr val="dk1"/>
                </a:solidFill>
                <a:latin typeface="Poppins"/>
                <a:cs typeface="Poppins"/>
                <a:sym typeface="Poppins"/>
              </a:rPr>
              <a:t>有任何问题</a:t>
            </a:r>
            <a:r>
              <a:rPr lang="en-US" altLang="zh-CN" dirty="0">
                <a:solidFill>
                  <a:schemeClr val="dk1"/>
                </a:solidFill>
                <a:latin typeface="Poppins"/>
                <a:cs typeface="Poppins"/>
                <a:sym typeface="Poppins"/>
              </a:rPr>
              <a:t>?</a:t>
            </a:r>
            <a:endParaRPr lang="zh-CN" altLang="en-US" dirty="0">
              <a:solidFill>
                <a:schemeClr val="dk1"/>
              </a:solidFill>
              <a:latin typeface="Poppins"/>
              <a:cs typeface="Poppins"/>
              <a:sym typeface="Poppins"/>
            </a:endParaRPr>
          </a:p>
          <a:p>
            <a:pPr algn="ctr"/>
            <a:r>
              <a:rPr lang="zh-CN" altLang="en-US" dirty="0">
                <a:solidFill>
                  <a:schemeClr val="dk1"/>
                </a:solidFill>
                <a:latin typeface="Poppins"/>
                <a:cs typeface="Poppins"/>
                <a:sym typeface="Poppins"/>
              </a:rPr>
              <a:t>请联系</a:t>
            </a:r>
            <a:r>
              <a:rPr lang="en-US" altLang="zh-CN" dirty="0">
                <a:solidFill>
                  <a:schemeClr val="dk1"/>
                </a:solidFill>
                <a:latin typeface="Poppins"/>
                <a:cs typeface="Poppins"/>
                <a:sym typeface="Poppins"/>
              </a:rPr>
              <a:t>1763545226@qq</a:t>
            </a:r>
            <a:r>
              <a:rPr lang="en-US" dirty="0">
                <a:solidFill>
                  <a:schemeClr val="dk1"/>
                </a:solidFill>
                <a:latin typeface="Poppins"/>
                <a:cs typeface="Poppins"/>
                <a:sym typeface="Poppins"/>
              </a:rPr>
              <a:t>.com</a:t>
            </a:r>
          </a:p>
          <a:p>
            <a:pPr algn="ctr"/>
            <a:r>
              <a:rPr lang="en-US" dirty="0">
                <a:solidFill>
                  <a:schemeClr val="dk1"/>
                </a:solidFill>
                <a:latin typeface="Poppins"/>
                <a:cs typeface="Poppins"/>
                <a:sym typeface="Poppins"/>
              </a:rPr>
              <a:t>secopuzzle.com</a:t>
            </a:r>
          </a:p>
        </p:txBody>
      </p:sp>
      <p:grpSp>
        <p:nvGrpSpPr>
          <p:cNvPr id="2" name="Google Shape;9395;p30">
            <a:extLst>
              <a:ext uri="{FF2B5EF4-FFF2-40B4-BE49-F238E27FC236}">
                <a16:creationId xmlns:a16="http://schemas.microsoft.com/office/drawing/2014/main" id="{4195591E-FEE7-4BDD-BF1E-315E268A8CDE}"/>
              </a:ext>
            </a:extLst>
          </p:cNvPr>
          <p:cNvGrpSpPr/>
          <p:nvPr/>
        </p:nvGrpSpPr>
        <p:grpSpPr>
          <a:xfrm>
            <a:off x="4305412" y="3701431"/>
            <a:ext cx="533175" cy="533175"/>
            <a:chOff x="6953688" y="3752575"/>
            <a:chExt cx="533175" cy="533175"/>
          </a:xfrm>
        </p:grpSpPr>
        <p:sp>
          <p:nvSpPr>
            <p:cNvPr id="3" name="Google Shape;9396;p30">
              <a:extLst>
                <a:ext uri="{FF2B5EF4-FFF2-40B4-BE49-F238E27FC236}">
                  <a16:creationId xmlns:a16="http://schemas.microsoft.com/office/drawing/2014/main" id="{DCCE69A0-7A05-A3AD-69B8-14C714504B07}"/>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97;p30">
              <a:extLst>
                <a:ext uri="{FF2B5EF4-FFF2-40B4-BE49-F238E27FC236}">
                  <a16:creationId xmlns:a16="http://schemas.microsoft.com/office/drawing/2014/main" id="{DE19E6EC-247E-1EB9-0DC7-36E2E51CF392}"/>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398;p30">
              <a:extLst>
                <a:ext uri="{FF2B5EF4-FFF2-40B4-BE49-F238E27FC236}">
                  <a16:creationId xmlns:a16="http://schemas.microsoft.com/office/drawing/2014/main" id="{423FCD8E-EE5D-BF01-E695-C3A6D71CDC1B}"/>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99;p30">
              <a:extLst>
                <a:ext uri="{FF2B5EF4-FFF2-40B4-BE49-F238E27FC236}">
                  <a16:creationId xmlns:a16="http://schemas.microsoft.com/office/drawing/2014/main" id="{6B8F5E7A-C93E-E8F1-E230-353C83CE5BBB}"/>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00;p30">
              <a:extLst>
                <a:ext uri="{FF2B5EF4-FFF2-40B4-BE49-F238E27FC236}">
                  <a16:creationId xmlns:a16="http://schemas.microsoft.com/office/drawing/2014/main" id="{752B3254-E0F1-03F7-AA94-B41AFC8E3E53}"/>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01;p30">
              <a:extLst>
                <a:ext uri="{FF2B5EF4-FFF2-40B4-BE49-F238E27FC236}">
                  <a16:creationId xmlns:a16="http://schemas.microsoft.com/office/drawing/2014/main" id="{B51282CE-E3C8-1090-257C-299D27FB1161}"/>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02;p30">
              <a:extLst>
                <a:ext uri="{FF2B5EF4-FFF2-40B4-BE49-F238E27FC236}">
                  <a16:creationId xmlns:a16="http://schemas.microsoft.com/office/drawing/2014/main" id="{6678D5AF-6329-1369-BD45-F3F8EB5ADB86}"/>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03;p30">
              <a:extLst>
                <a:ext uri="{FF2B5EF4-FFF2-40B4-BE49-F238E27FC236}">
                  <a16:creationId xmlns:a16="http://schemas.microsoft.com/office/drawing/2014/main" id="{12EB94DA-76DF-394D-5376-0B9013EFE61F}"/>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04;p30">
              <a:extLst>
                <a:ext uri="{FF2B5EF4-FFF2-40B4-BE49-F238E27FC236}">
                  <a16:creationId xmlns:a16="http://schemas.microsoft.com/office/drawing/2014/main" id="{93EA740C-E6EA-02E3-5A82-682603E34ED4}"/>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05;p30">
              <a:extLst>
                <a:ext uri="{FF2B5EF4-FFF2-40B4-BE49-F238E27FC236}">
                  <a16:creationId xmlns:a16="http://schemas.microsoft.com/office/drawing/2014/main" id="{950AE598-F2B3-AE3B-B953-10E674D31C41}"/>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06;p30">
              <a:extLst>
                <a:ext uri="{FF2B5EF4-FFF2-40B4-BE49-F238E27FC236}">
                  <a16:creationId xmlns:a16="http://schemas.microsoft.com/office/drawing/2014/main" id="{C172370F-1F8E-0F1D-F67D-B10AC1FE047F}"/>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07;p30">
              <a:extLst>
                <a:ext uri="{FF2B5EF4-FFF2-40B4-BE49-F238E27FC236}">
                  <a16:creationId xmlns:a16="http://schemas.microsoft.com/office/drawing/2014/main" id="{86DBC62E-78DE-E03C-987B-AFFDE18FC502}"/>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08;p30">
              <a:extLst>
                <a:ext uri="{FF2B5EF4-FFF2-40B4-BE49-F238E27FC236}">
                  <a16:creationId xmlns:a16="http://schemas.microsoft.com/office/drawing/2014/main" id="{E12F5522-ED75-5C46-87CA-31BB284CA314}"/>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09;p30">
              <a:extLst>
                <a:ext uri="{FF2B5EF4-FFF2-40B4-BE49-F238E27FC236}">
                  <a16:creationId xmlns:a16="http://schemas.microsoft.com/office/drawing/2014/main" id="{7879E1EF-1040-5F2C-6433-C4B7E88199FE}"/>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0;p30">
              <a:extLst>
                <a:ext uri="{FF2B5EF4-FFF2-40B4-BE49-F238E27FC236}">
                  <a16:creationId xmlns:a16="http://schemas.microsoft.com/office/drawing/2014/main" id="{E5B9BC71-88F9-DDB6-8BF2-555D9F3BD807}"/>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11;p30">
              <a:extLst>
                <a:ext uri="{FF2B5EF4-FFF2-40B4-BE49-F238E27FC236}">
                  <a16:creationId xmlns:a16="http://schemas.microsoft.com/office/drawing/2014/main" id="{964CB597-3610-8407-F37A-CB989AF00E12}"/>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12;p30">
              <a:extLst>
                <a:ext uri="{FF2B5EF4-FFF2-40B4-BE49-F238E27FC236}">
                  <a16:creationId xmlns:a16="http://schemas.microsoft.com/office/drawing/2014/main" id="{D368FD2C-48D6-DC28-71E8-84E8A22DE9F1}"/>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13;p30">
              <a:extLst>
                <a:ext uri="{FF2B5EF4-FFF2-40B4-BE49-F238E27FC236}">
                  <a16:creationId xmlns:a16="http://schemas.microsoft.com/office/drawing/2014/main" id="{29CFE736-85A6-6E93-1C45-2340871A747A}"/>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14;p30">
              <a:extLst>
                <a:ext uri="{FF2B5EF4-FFF2-40B4-BE49-F238E27FC236}">
                  <a16:creationId xmlns:a16="http://schemas.microsoft.com/office/drawing/2014/main" id="{5ECFF02D-4024-9C56-F054-28DF366EB14C}"/>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15;p30">
              <a:extLst>
                <a:ext uri="{FF2B5EF4-FFF2-40B4-BE49-F238E27FC236}">
                  <a16:creationId xmlns:a16="http://schemas.microsoft.com/office/drawing/2014/main" id="{44AB7B68-4158-1092-BB29-B47406A3833C}"/>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16;p30">
              <a:extLst>
                <a:ext uri="{FF2B5EF4-FFF2-40B4-BE49-F238E27FC236}">
                  <a16:creationId xmlns:a16="http://schemas.microsoft.com/office/drawing/2014/main" id="{71949FB5-0499-2B61-6A71-8B99FB47B1C1}"/>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17;p30">
              <a:extLst>
                <a:ext uri="{FF2B5EF4-FFF2-40B4-BE49-F238E27FC236}">
                  <a16:creationId xmlns:a16="http://schemas.microsoft.com/office/drawing/2014/main" id="{E2913F3D-1359-CC66-AE42-F0BB8DA955C0}"/>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18;p30">
              <a:extLst>
                <a:ext uri="{FF2B5EF4-FFF2-40B4-BE49-F238E27FC236}">
                  <a16:creationId xmlns:a16="http://schemas.microsoft.com/office/drawing/2014/main" id="{0429EA5A-2F42-14F4-1153-043D8E9BC615}"/>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19;p30">
              <a:extLst>
                <a:ext uri="{FF2B5EF4-FFF2-40B4-BE49-F238E27FC236}">
                  <a16:creationId xmlns:a16="http://schemas.microsoft.com/office/drawing/2014/main" id="{DF6F6FF2-71C6-1500-5B31-3787F494A01E}"/>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20;p30">
              <a:extLst>
                <a:ext uri="{FF2B5EF4-FFF2-40B4-BE49-F238E27FC236}">
                  <a16:creationId xmlns:a16="http://schemas.microsoft.com/office/drawing/2014/main" id="{3F9D7D25-AC38-41D3-87C1-571ECD8823C8}"/>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21;p30">
              <a:extLst>
                <a:ext uri="{FF2B5EF4-FFF2-40B4-BE49-F238E27FC236}">
                  <a16:creationId xmlns:a16="http://schemas.microsoft.com/office/drawing/2014/main" id="{37CCEB9A-4DA6-D87E-F6AD-8893596A3167}"/>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422;p30">
              <a:extLst>
                <a:ext uri="{FF2B5EF4-FFF2-40B4-BE49-F238E27FC236}">
                  <a16:creationId xmlns:a16="http://schemas.microsoft.com/office/drawing/2014/main" id="{9B0BFB35-8413-E2EA-0F68-035F93754266}"/>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423;p30">
              <a:extLst>
                <a:ext uri="{FF2B5EF4-FFF2-40B4-BE49-F238E27FC236}">
                  <a16:creationId xmlns:a16="http://schemas.microsoft.com/office/drawing/2014/main" id="{0F1957E3-C5E9-E940-7682-779BDB531A33}"/>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24;p30">
              <a:extLst>
                <a:ext uri="{FF2B5EF4-FFF2-40B4-BE49-F238E27FC236}">
                  <a16:creationId xmlns:a16="http://schemas.microsoft.com/office/drawing/2014/main" id="{340F531E-7A9F-79A9-3392-0DB3457C23BF}"/>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25;p30">
              <a:extLst>
                <a:ext uri="{FF2B5EF4-FFF2-40B4-BE49-F238E27FC236}">
                  <a16:creationId xmlns:a16="http://schemas.microsoft.com/office/drawing/2014/main" id="{48E5DDD4-D15E-E552-4605-0FAE5BFA80C1}"/>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426;p30">
              <a:extLst>
                <a:ext uri="{FF2B5EF4-FFF2-40B4-BE49-F238E27FC236}">
                  <a16:creationId xmlns:a16="http://schemas.microsoft.com/office/drawing/2014/main" id="{AE95BEF4-1C09-7EF7-FFAC-E1D6B6168840}"/>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427;p30">
              <a:extLst>
                <a:ext uri="{FF2B5EF4-FFF2-40B4-BE49-F238E27FC236}">
                  <a16:creationId xmlns:a16="http://schemas.microsoft.com/office/drawing/2014/main" id="{8A619055-8942-4883-1856-1C64816D08D9}"/>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428;p30">
              <a:extLst>
                <a:ext uri="{FF2B5EF4-FFF2-40B4-BE49-F238E27FC236}">
                  <a16:creationId xmlns:a16="http://schemas.microsoft.com/office/drawing/2014/main" id="{2D0EFE36-36CB-FD6B-31AE-E3D75856C6ED}"/>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429;p30">
              <a:extLst>
                <a:ext uri="{FF2B5EF4-FFF2-40B4-BE49-F238E27FC236}">
                  <a16:creationId xmlns:a16="http://schemas.microsoft.com/office/drawing/2014/main" id="{6C465695-C49E-F437-E702-BD979DA98FD7}"/>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430;p30">
              <a:extLst>
                <a:ext uri="{FF2B5EF4-FFF2-40B4-BE49-F238E27FC236}">
                  <a16:creationId xmlns:a16="http://schemas.microsoft.com/office/drawing/2014/main" id="{5EA2B573-DC8C-756E-F65A-1F48643F7F15}"/>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431;p30">
              <a:extLst>
                <a:ext uri="{FF2B5EF4-FFF2-40B4-BE49-F238E27FC236}">
                  <a16:creationId xmlns:a16="http://schemas.microsoft.com/office/drawing/2014/main" id="{A0CBA5DA-B7C9-1932-9FA1-25B0E18BA57D}"/>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432;p30">
              <a:extLst>
                <a:ext uri="{FF2B5EF4-FFF2-40B4-BE49-F238E27FC236}">
                  <a16:creationId xmlns:a16="http://schemas.microsoft.com/office/drawing/2014/main" id="{3D7A2C0D-D00A-81A4-D6E3-0994E69A6E63}"/>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433;p30">
              <a:extLst>
                <a:ext uri="{FF2B5EF4-FFF2-40B4-BE49-F238E27FC236}">
                  <a16:creationId xmlns:a16="http://schemas.microsoft.com/office/drawing/2014/main" id="{16C18898-D6CA-2B0D-73AE-1134AD351A1A}"/>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34;p30">
              <a:extLst>
                <a:ext uri="{FF2B5EF4-FFF2-40B4-BE49-F238E27FC236}">
                  <a16:creationId xmlns:a16="http://schemas.microsoft.com/office/drawing/2014/main" id="{7B9A9E57-81E9-B60E-DE2A-7B2559E5648E}"/>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35;p30">
              <a:extLst>
                <a:ext uri="{FF2B5EF4-FFF2-40B4-BE49-F238E27FC236}">
                  <a16:creationId xmlns:a16="http://schemas.microsoft.com/office/drawing/2014/main" id="{A0C24B38-643A-CB4F-AF23-77C9AEA849AF}"/>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36;p30">
              <a:extLst>
                <a:ext uri="{FF2B5EF4-FFF2-40B4-BE49-F238E27FC236}">
                  <a16:creationId xmlns:a16="http://schemas.microsoft.com/office/drawing/2014/main" id="{5F0EABBC-E6C5-2E6F-1E95-24F96A504A0F}"/>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37;p30">
              <a:extLst>
                <a:ext uri="{FF2B5EF4-FFF2-40B4-BE49-F238E27FC236}">
                  <a16:creationId xmlns:a16="http://schemas.microsoft.com/office/drawing/2014/main" id="{7B332E65-765C-8DB3-6B73-2CF8A15B82C0}"/>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38;p30">
              <a:extLst>
                <a:ext uri="{FF2B5EF4-FFF2-40B4-BE49-F238E27FC236}">
                  <a16:creationId xmlns:a16="http://schemas.microsoft.com/office/drawing/2014/main" id="{76D4C66C-8018-B818-3B23-70F1BB3F47E7}"/>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39;p30">
              <a:extLst>
                <a:ext uri="{FF2B5EF4-FFF2-40B4-BE49-F238E27FC236}">
                  <a16:creationId xmlns:a16="http://schemas.microsoft.com/office/drawing/2014/main" id="{6031AC34-DC96-C5DB-477C-6006E82F3570}"/>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40;p30">
              <a:extLst>
                <a:ext uri="{FF2B5EF4-FFF2-40B4-BE49-F238E27FC236}">
                  <a16:creationId xmlns:a16="http://schemas.microsoft.com/office/drawing/2014/main" id="{B74296A3-FA22-8712-228E-9C6C2E4D98CC}"/>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41;p30">
              <a:extLst>
                <a:ext uri="{FF2B5EF4-FFF2-40B4-BE49-F238E27FC236}">
                  <a16:creationId xmlns:a16="http://schemas.microsoft.com/office/drawing/2014/main" id="{D7F46C75-73E1-D4BD-8AA4-730CDE2C61D1}"/>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42;p30">
              <a:extLst>
                <a:ext uri="{FF2B5EF4-FFF2-40B4-BE49-F238E27FC236}">
                  <a16:creationId xmlns:a16="http://schemas.microsoft.com/office/drawing/2014/main" id="{312A2747-1F74-4AEC-ADBE-9EA0DB46B423}"/>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43;p30">
              <a:extLst>
                <a:ext uri="{FF2B5EF4-FFF2-40B4-BE49-F238E27FC236}">
                  <a16:creationId xmlns:a16="http://schemas.microsoft.com/office/drawing/2014/main" id="{9386292A-4CEC-F1C2-DF85-FA29525D849B}"/>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44;p30">
              <a:extLst>
                <a:ext uri="{FF2B5EF4-FFF2-40B4-BE49-F238E27FC236}">
                  <a16:creationId xmlns:a16="http://schemas.microsoft.com/office/drawing/2014/main" id="{8262A060-8366-D669-CBAC-20AA103E7D88}"/>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45;p30">
              <a:extLst>
                <a:ext uri="{FF2B5EF4-FFF2-40B4-BE49-F238E27FC236}">
                  <a16:creationId xmlns:a16="http://schemas.microsoft.com/office/drawing/2014/main" id="{A1D502B2-CF79-918E-C87D-6865D6BE9DE7}"/>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46;p30">
              <a:extLst>
                <a:ext uri="{FF2B5EF4-FFF2-40B4-BE49-F238E27FC236}">
                  <a16:creationId xmlns:a16="http://schemas.microsoft.com/office/drawing/2014/main" id="{16114191-34B8-836B-05C7-C802E6092CF7}"/>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47;p30">
              <a:extLst>
                <a:ext uri="{FF2B5EF4-FFF2-40B4-BE49-F238E27FC236}">
                  <a16:creationId xmlns:a16="http://schemas.microsoft.com/office/drawing/2014/main" id="{74C65A39-15F7-E404-5116-2071597386DE}"/>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448;p30">
              <a:extLst>
                <a:ext uri="{FF2B5EF4-FFF2-40B4-BE49-F238E27FC236}">
                  <a16:creationId xmlns:a16="http://schemas.microsoft.com/office/drawing/2014/main" id="{CFF51393-1C4F-4920-1E1A-6044DB0ECB74}"/>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49;p30">
              <a:extLst>
                <a:ext uri="{FF2B5EF4-FFF2-40B4-BE49-F238E27FC236}">
                  <a16:creationId xmlns:a16="http://schemas.microsoft.com/office/drawing/2014/main" id="{D2BD4CC9-FEF0-D9DD-33D5-BDCFE6B5B3AC}"/>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450;p30">
              <a:extLst>
                <a:ext uri="{FF2B5EF4-FFF2-40B4-BE49-F238E27FC236}">
                  <a16:creationId xmlns:a16="http://schemas.microsoft.com/office/drawing/2014/main" id="{C6B78120-4FCA-5969-0E19-39563325486E}"/>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51;p30">
              <a:extLst>
                <a:ext uri="{FF2B5EF4-FFF2-40B4-BE49-F238E27FC236}">
                  <a16:creationId xmlns:a16="http://schemas.microsoft.com/office/drawing/2014/main" id="{9E835683-E489-0A21-A3EC-A2A2D70D5F30}"/>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52;p30">
              <a:extLst>
                <a:ext uri="{FF2B5EF4-FFF2-40B4-BE49-F238E27FC236}">
                  <a16:creationId xmlns:a16="http://schemas.microsoft.com/office/drawing/2014/main" id="{D8CFCD24-AA00-3E34-5BA6-6EC7C3292405}"/>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53;p30">
              <a:extLst>
                <a:ext uri="{FF2B5EF4-FFF2-40B4-BE49-F238E27FC236}">
                  <a16:creationId xmlns:a16="http://schemas.microsoft.com/office/drawing/2014/main" id="{5F6695D4-0E32-A4FF-96F9-650699164EE7}"/>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454;p30">
              <a:extLst>
                <a:ext uri="{FF2B5EF4-FFF2-40B4-BE49-F238E27FC236}">
                  <a16:creationId xmlns:a16="http://schemas.microsoft.com/office/drawing/2014/main" id="{E4A81485-BC07-3F65-56F5-355E03FA2153}"/>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455;p30">
              <a:extLst>
                <a:ext uri="{FF2B5EF4-FFF2-40B4-BE49-F238E27FC236}">
                  <a16:creationId xmlns:a16="http://schemas.microsoft.com/office/drawing/2014/main" id="{ECD0F747-DCAF-6942-EC18-D28FD263724C}"/>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456;p30">
              <a:extLst>
                <a:ext uri="{FF2B5EF4-FFF2-40B4-BE49-F238E27FC236}">
                  <a16:creationId xmlns:a16="http://schemas.microsoft.com/office/drawing/2014/main" id="{049563F8-0560-3CAF-0CE5-53CFCC3FDCCB}"/>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457;p30">
              <a:extLst>
                <a:ext uri="{FF2B5EF4-FFF2-40B4-BE49-F238E27FC236}">
                  <a16:creationId xmlns:a16="http://schemas.microsoft.com/office/drawing/2014/main" id="{25660943-A2CA-F65E-D067-8F47AB45263D}"/>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458;p30">
              <a:extLst>
                <a:ext uri="{FF2B5EF4-FFF2-40B4-BE49-F238E27FC236}">
                  <a16:creationId xmlns:a16="http://schemas.microsoft.com/office/drawing/2014/main" id="{1ADF590E-8DCE-8C86-7AD5-87AC99CF68CB}"/>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459;p30">
              <a:extLst>
                <a:ext uri="{FF2B5EF4-FFF2-40B4-BE49-F238E27FC236}">
                  <a16:creationId xmlns:a16="http://schemas.microsoft.com/office/drawing/2014/main" id="{01047571-9E36-8192-6646-BB6C8B4DA45B}"/>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460;p30">
              <a:extLst>
                <a:ext uri="{FF2B5EF4-FFF2-40B4-BE49-F238E27FC236}">
                  <a16:creationId xmlns:a16="http://schemas.microsoft.com/office/drawing/2014/main" id="{F6B46184-47BD-1111-AE80-1D686DF4021E}"/>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461;p30">
              <a:extLst>
                <a:ext uri="{FF2B5EF4-FFF2-40B4-BE49-F238E27FC236}">
                  <a16:creationId xmlns:a16="http://schemas.microsoft.com/office/drawing/2014/main" id="{961D67C2-870D-30A2-CB6E-8C83F2E89110}"/>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462;p30">
              <a:extLst>
                <a:ext uri="{FF2B5EF4-FFF2-40B4-BE49-F238E27FC236}">
                  <a16:creationId xmlns:a16="http://schemas.microsoft.com/office/drawing/2014/main" id="{FC386DEE-B3F7-8289-28EB-880905B13EA4}"/>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463;p30">
              <a:extLst>
                <a:ext uri="{FF2B5EF4-FFF2-40B4-BE49-F238E27FC236}">
                  <a16:creationId xmlns:a16="http://schemas.microsoft.com/office/drawing/2014/main" id="{379DFF2C-DF3F-F997-5A1E-9857E1400F87}"/>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464;p30">
              <a:extLst>
                <a:ext uri="{FF2B5EF4-FFF2-40B4-BE49-F238E27FC236}">
                  <a16:creationId xmlns:a16="http://schemas.microsoft.com/office/drawing/2014/main" id="{0667F9C4-9346-8070-DD18-B2B30DCA6B9D}"/>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465;p30">
              <a:extLst>
                <a:ext uri="{FF2B5EF4-FFF2-40B4-BE49-F238E27FC236}">
                  <a16:creationId xmlns:a16="http://schemas.microsoft.com/office/drawing/2014/main" id="{6E8AB6E6-E982-52C1-67B6-8E6C86675639}"/>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466;p30">
              <a:extLst>
                <a:ext uri="{FF2B5EF4-FFF2-40B4-BE49-F238E27FC236}">
                  <a16:creationId xmlns:a16="http://schemas.microsoft.com/office/drawing/2014/main" id="{6C6A8BF2-6334-F9D8-27D4-F6F4F256A05B}"/>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467;p30">
              <a:extLst>
                <a:ext uri="{FF2B5EF4-FFF2-40B4-BE49-F238E27FC236}">
                  <a16:creationId xmlns:a16="http://schemas.microsoft.com/office/drawing/2014/main" id="{41ED6AF3-301D-3500-D8DB-76E138361BF0}"/>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468;p30">
              <a:extLst>
                <a:ext uri="{FF2B5EF4-FFF2-40B4-BE49-F238E27FC236}">
                  <a16:creationId xmlns:a16="http://schemas.microsoft.com/office/drawing/2014/main" id="{F8974BE8-0447-03A0-8471-3EDF07A68A17}"/>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469;p30">
              <a:extLst>
                <a:ext uri="{FF2B5EF4-FFF2-40B4-BE49-F238E27FC236}">
                  <a16:creationId xmlns:a16="http://schemas.microsoft.com/office/drawing/2014/main" id="{6F48E88B-8E03-2187-562C-E06B7DE6DD10}"/>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470;p30">
              <a:extLst>
                <a:ext uri="{FF2B5EF4-FFF2-40B4-BE49-F238E27FC236}">
                  <a16:creationId xmlns:a16="http://schemas.microsoft.com/office/drawing/2014/main" id="{C81778B4-3E15-BB4F-F44D-97C4EAEB16E3}"/>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471;p30">
              <a:extLst>
                <a:ext uri="{FF2B5EF4-FFF2-40B4-BE49-F238E27FC236}">
                  <a16:creationId xmlns:a16="http://schemas.microsoft.com/office/drawing/2014/main" id="{ED8202B5-D03B-9B12-873E-581370773015}"/>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472;p30">
              <a:extLst>
                <a:ext uri="{FF2B5EF4-FFF2-40B4-BE49-F238E27FC236}">
                  <a16:creationId xmlns:a16="http://schemas.microsoft.com/office/drawing/2014/main" id="{B8A77399-884E-DAB7-7F91-FA9B316F68BB}"/>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473;p30">
              <a:extLst>
                <a:ext uri="{FF2B5EF4-FFF2-40B4-BE49-F238E27FC236}">
                  <a16:creationId xmlns:a16="http://schemas.microsoft.com/office/drawing/2014/main" id="{E62F4E46-1891-BB0D-4DB3-210D7352AD3F}"/>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474;p30">
              <a:extLst>
                <a:ext uri="{FF2B5EF4-FFF2-40B4-BE49-F238E27FC236}">
                  <a16:creationId xmlns:a16="http://schemas.microsoft.com/office/drawing/2014/main" id="{6645181A-94BE-03F8-FFA2-FEB5C97ADBA4}"/>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475;p30">
              <a:extLst>
                <a:ext uri="{FF2B5EF4-FFF2-40B4-BE49-F238E27FC236}">
                  <a16:creationId xmlns:a16="http://schemas.microsoft.com/office/drawing/2014/main" id="{A43B53A1-F206-6E18-9CB0-36714BC7692F}"/>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476;p30">
              <a:extLst>
                <a:ext uri="{FF2B5EF4-FFF2-40B4-BE49-F238E27FC236}">
                  <a16:creationId xmlns:a16="http://schemas.microsoft.com/office/drawing/2014/main" id="{F36DD3A8-DEBC-9777-4196-AC4CDC09C8F1}"/>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477;p30">
              <a:extLst>
                <a:ext uri="{FF2B5EF4-FFF2-40B4-BE49-F238E27FC236}">
                  <a16:creationId xmlns:a16="http://schemas.microsoft.com/office/drawing/2014/main" id="{14E6AC3A-6596-E1CE-8FF7-99BD609BCE2B}"/>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8;p30">
              <a:extLst>
                <a:ext uri="{FF2B5EF4-FFF2-40B4-BE49-F238E27FC236}">
                  <a16:creationId xmlns:a16="http://schemas.microsoft.com/office/drawing/2014/main" id="{D2171984-7BB7-1AC2-8CA0-90808AB43ABA}"/>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9;p30">
              <a:extLst>
                <a:ext uri="{FF2B5EF4-FFF2-40B4-BE49-F238E27FC236}">
                  <a16:creationId xmlns:a16="http://schemas.microsoft.com/office/drawing/2014/main" id="{87888AC2-9ED0-C937-2ACD-414B044A972D}"/>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80;p30">
              <a:extLst>
                <a:ext uri="{FF2B5EF4-FFF2-40B4-BE49-F238E27FC236}">
                  <a16:creationId xmlns:a16="http://schemas.microsoft.com/office/drawing/2014/main" id="{7B2B96B2-CB98-43F4-BEB2-5E8FB7C02114}"/>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81;p30">
              <a:extLst>
                <a:ext uri="{FF2B5EF4-FFF2-40B4-BE49-F238E27FC236}">
                  <a16:creationId xmlns:a16="http://schemas.microsoft.com/office/drawing/2014/main" id="{DC001EB9-CEDD-A1A5-D625-B2895244211C}"/>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2;p30">
              <a:extLst>
                <a:ext uri="{FF2B5EF4-FFF2-40B4-BE49-F238E27FC236}">
                  <a16:creationId xmlns:a16="http://schemas.microsoft.com/office/drawing/2014/main" id="{A740DE09-CE23-77FA-0FA3-DE195B26ECDC}"/>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3;p30">
              <a:extLst>
                <a:ext uri="{FF2B5EF4-FFF2-40B4-BE49-F238E27FC236}">
                  <a16:creationId xmlns:a16="http://schemas.microsoft.com/office/drawing/2014/main" id="{BFC35265-4FF5-085F-3010-1346995EA5DE}"/>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484;p30">
              <a:extLst>
                <a:ext uri="{FF2B5EF4-FFF2-40B4-BE49-F238E27FC236}">
                  <a16:creationId xmlns:a16="http://schemas.microsoft.com/office/drawing/2014/main" id="{13EB8324-2323-CB43-D78D-6FB32BF990DF}"/>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5;p30">
              <a:extLst>
                <a:ext uri="{FF2B5EF4-FFF2-40B4-BE49-F238E27FC236}">
                  <a16:creationId xmlns:a16="http://schemas.microsoft.com/office/drawing/2014/main" id="{DE52DF5E-0648-7ADE-09C6-D0CE489AAD3E}"/>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486;p30">
              <a:extLst>
                <a:ext uri="{FF2B5EF4-FFF2-40B4-BE49-F238E27FC236}">
                  <a16:creationId xmlns:a16="http://schemas.microsoft.com/office/drawing/2014/main" id="{12E059F9-D53A-BC47-446B-9D896108E30A}"/>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7;p30">
              <a:extLst>
                <a:ext uri="{FF2B5EF4-FFF2-40B4-BE49-F238E27FC236}">
                  <a16:creationId xmlns:a16="http://schemas.microsoft.com/office/drawing/2014/main" id="{912F47E3-619D-7714-9F83-CA1AE4F89815}"/>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8;p30">
              <a:extLst>
                <a:ext uri="{FF2B5EF4-FFF2-40B4-BE49-F238E27FC236}">
                  <a16:creationId xmlns:a16="http://schemas.microsoft.com/office/drawing/2014/main" id="{66071453-95F5-CA4B-4CE5-12A166DC3BDE}"/>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489;p30">
              <a:extLst>
                <a:ext uri="{FF2B5EF4-FFF2-40B4-BE49-F238E27FC236}">
                  <a16:creationId xmlns:a16="http://schemas.microsoft.com/office/drawing/2014/main" id="{134B89C3-3873-F992-322B-FB7CF4593503}"/>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490;p30">
              <a:extLst>
                <a:ext uri="{FF2B5EF4-FFF2-40B4-BE49-F238E27FC236}">
                  <a16:creationId xmlns:a16="http://schemas.microsoft.com/office/drawing/2014/main" id="{E6E42124-963F-124C-775B-4B835534F01B}"/>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491;p30">
              <a:extLst>
                <a:ext uri="{FF2B5EF4-FFF2-40B4-BE49-F238E27FC236}">
                  <a16:creationId xmlns:a16="http://schemas.microsoft.com/office/drawing/2014/main" id="{4E9227CF-B7D7-D9C7-CAF3-C8D092398CEF}"/>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492;p30">
              <a:extLst>
                <a:ext uri="{FF2B5EF4-FFF2-40B4-BE49-F238E27FC236}">
                  <a16:creationId xmlns:a16="http://schemas.microsoft.com/office/drawing/2014/main" id="{F669C556-4D91-A9DE-CDB9-ED7FC618A7CF}"/>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93;p30">
              <a:extLst>
                <a:ext uri="{FF2B5EF4-FFF2-40B4-BE49-F238E27FC236}">
                  <a16:creationId xmlns:a16="http://schemas.microsoft.com/office/drawing/2014/main" id="{9286DC03-0415-C5CD-4B04-3361E1CEFF18}"/>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494;p30">
              <a:extLst>
                <a:ext uri="{FF2B5EF4-FFF2-40B4-BE49-F238E27FC236}">
                  <a16:creationId xmlns:a16="http://schemas.microsoft.com/office/drawing/2014/main" id="{959EBDEB-9AEF-08F2-D899-DFB7650C1D0A}"/>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95;p30">
              <a:extLst>
                <a:ext uri="{FF2B5EF4-FFF2-40B4-BE49-F238E27FC236}">
                  <a16:creationId xmlns:a16="http://schemas.microsoft.com/office/drawing/2014/main" id="{126459F4-54FA-DDD1-3AC4-DDC4430C2EA9}"/>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96;p30">
              <a:extLst>
                <a:ext uri="{FF2B5EF4-FFF2-40B4-BE49-F238E27FC236}">
                  <a16:creationId xmlns:a16="http://schemas.microsoft.com/office/drawing/2014/main" id="{B015EF21-8F27-303F-13A5-9D9D38B297D4}"/>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97;p30">
              <a:extLst>
                <a:ext uri="{FF2B5EF4-FFF2-40B4-BE49-F238E27FC236}">
                  <a16:creationId xmlns:a16="http://schemas.microsoft.com/office/drawing/2014/main" id="{965EC9A8-DCCB-D46A-42B2-0001F5EEB076}"/>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98;p30">
              <a:extLst>
                <a:ext uri="{FF2B5EF4-FFF2-40B4-BE49-F238E27FC236}">
                  <a16:creationId xmlns:a16="http://schemas.microsoft.com/office/drawing/2014/main" id="{2C8723B4-C528-EAA1-DDA4-83B69A81E83D}"/>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99;p30">
              <a:extLst>
                <a:ext uri="{FF2B5EF4-FFF2-40B4-BE49-F238E27FC236}">
                  <a16:creationId xmlns:a16="http://schemas.microsoft.com/office/drawing/2014/main" id="{C50DBBD8-E2D9-BC05-E75C-F69ECBC0069B}"/>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00;p30">
              <a:extLst>
                <a:ext uri="{FF2B5EF4-FFF2-40B4-BE49-F238E27FC236}">
                  <a16:creationId xmlns:a16="http://schemas.microsoft.com/office/drawing/2014/main" id="{D8E015A1-75D9-5E7B-4AAA-E7BEA382C873}"/>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01;p30">
              <a:extLst>
                <a:ext uri="{FF2B5EF4-FFF2-40B4-BE49-F238E27FC236}">
                  <a16:creationId xmlns:a16="http://schemas.microsoft.com/office/drawing/2014/main" id="{DA0E79E6-18E0-0745-285A-F6B644FF16DE}"/>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02;p30">
              <a:extLst>
                <a:ext uri="{FF2B5EF4-FFF2-40B4-BE49-F238E27FC236}">
                  <a16:creationId xmlns:a16="http://schemas.microsoft.com/office/drawing/2014/main" id="{17EE848F-715E-408A-625D-8C57A2C5F0F6}"/>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03;p30">
              <a:extLst>
                <a:ext uri="{FF2B5EF4-FFF2-40B4-BE49-F238E27FC236}">
                  <a16:creationId xmlns:a16="http://schemas.microsoft.com/office/drawing/2014/main" id="{4CBAFF4E-D068-DD1B-5028-B7201570E26A}"/>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04;p30">
              <a:extLst>
                <a:ext uri="{FF2B5EF4-FFF2-40B4-BE49-F238E27FC236}">
                  <a16:creationId xmlns:a16="http://schemas.microsoft.com/office/drawing/2014/main" id="{CEB97421-9692-B5FF-9F08-1016EF109857}"/>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05;p30">
              <a:extLst>
                <a:ext uri="{FF2B5EF4-FFF2-40B4-BE49-F238E27FC236}">
                  <a16:creationId xmlns:a16="http://schemas.microsoft.com/office/drawing/2014/main" id="{A514846C-CE22-9832-4113-985BE94032A6}"/>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6;p30">
              <a:extLst>
                <a:ext uri="{FF2B5EF4-FFF2-40B4-BE49-F238E27FC236}">
                  <a16:creationId xmlns:a16="http://schemas.microsoft.com/office/drawing/2014/main" id="{1CCEF55C-86F1-9041-B656-50B7D3697BD4}"/>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07;p30">
              <a:extLst>
                <a:ext uri="{FF2B5EF4-FFF2-40B4-BE49-F238E27FC236}">
                  <a16:creationId xmlns:a16="http://schemas.microsoft.com/office/drawing/2014/main" id="{FF0A4FB3-4C00-C34D-D35F-D0505DAD0F56}"/>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08;p30">
              <a:extLst>
                <a:ext uri="{FF2B5EF4-FFF2-40B4-BE49-F238E27FC236}">
                  <a16:creationId xmlns:a16="http://schemas.microsoft.com/office/drawing/2014/main" id="{21CA2D19-B37F-4F06-22F7-C19B6099FA23}"/>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09;p30">
              <a:extLst>
                <a:ext uri="{FF2B5EF4-FFF2-40B4-BE49-F238E27FC236}">
                  <a16:creationId xmlns:a16="http://schemas.microsoft.com/office/drawing/2014/main" id="{BBE4A2F6-8410-FCD6-8B99-01D175A97D4E}"/>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10;p30">
              <a:extLst>
                <a:ext uri="{FF2B5EF4-FFF2-40B4-BE49-F238E27FC236}">
                  <a16:creationId xmlns:a16="http://schemas.microsoft.com/office/drawing/2014/main" id="{612DFE3F-0FBC-F31A-C462-BF47381E58AB}"/>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11;p30">
              <a:extLst>
                <a:ext uri="{FF2B5EF4-FFF2-40B4-BE49-F238E27FC236}">
                  <a16:creationId xmlns:a16="http://schemas.microsoft.com/office/drawing/2014/main" id="{74685780-FDFE-FC9B-355F-46DE000F4424}"/>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12;p30">
              <a:extLst>
                <a:ext uri="{FF2B5EF4-FFF2-40B4-BE49-F238E27FC236}">
                  <a16:creationId xmlns:a16="http://schemas.microsoft.com/office/drawing/2014/main" id="{EF8C97C6-8EE7-301B-E9AC-032F17164449}"/>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13;p30">
              <a:extLst>
                <a:ext uri="{FF2B5EF4-FFF2-40B4-BE49-F238E27FC236}">
                  <a16:creationId xmlns:a16="http://schemas.microsoft.com/office/drawing/2014/main" id="{B98CEE62-B4C3-1794-24BC-811A34D9329D}"/>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14;p30">
              <a:extLst>
                <a:ext uri="{FF2B5EF4-FFF2-40B4-BE49-F238E27FC236}">
                  <a16:creationId xmlns:a16="http://schemas.microsoft.com/office/drawing/2014/main" id="{A0C96B9A-F58E-90C1-12D2-BF04659EAEE0}"/>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15;p30">
              <a:extLst>
                <a:ext uri="{FF2B5EF4-FFF2-40B4-BE49-F238E27FC236}">
                  <a16:creationId xmlns:a16="http://schemas.microsoft.com/office/drawing/2014/main" id="{AE30BF35-347C-A455-C4BA-3463EBDA8623}"/>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16;p30">
              <a:extLst>
                <a:ext uri="{FF2B5EF4-FFF2-40B4-BE49-F238E27FC236}">
                  <a16:creationId xmlns:a16="http://schemas.microsoft.com/office/drawing/2014/main" id="{62754C55-0F53-F297-BC33-1E67B069F67C}"/>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17;p30">
              <a:extLst>
                <a:ext uri="{FF2B5EF4-FFF2-40B4-BE49-F238E27FC236}">
                  <a16:creationId xmlns:a16="http://schemas.microsoft.com/office/drawing/2014/main" id="{73DD3B0C-3AE8-414C-74E3-104AC2D14F08}"/>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18;p30">
              <a:extLst>
                <a:ext uri="{FF2B5EF4-FFF2-40B4-BE49-F238E27FC236}">
                  <a16:creationId xmlns:a16="http://schemas.microsoft.com/office/drawing/2014/main" id="{D17E11FB-7E3A-9955-4D51-6CB66259E384}"/>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19;p30">
              <a:extLst>
                <a:ext uri="{FF2B5EF4-FFF2-40B4-BE49-F238E27FC236}">
                  <a16:creationId xmlns:a16="http://schemas.microsoft.com/office/drawing/2014/main" id="{6D79FF03-C8D8-A070-4A31-D357E370620F}"/>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20;p30">
              <a:extLst>
                <a:ext uri="{FF2B5EF4-FFF2-40B4-BE49-F238E27FC236}">
                  <a16:creationId xmlns:a16="http://schemas.microsoft.com/office/drawing/2014/main" id="{6D240B00-4ED7-4644-5F24-0E5BE88AC760}"/>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21;p30">
              <a:extLst>
                <a:ext uri="{FF2B5EF4-FFF2-40B4-BE49-F238E27FC236}">
                  <a16:creationId xmlns:a16="http://schemas.microsoft.com/office/drawing/2014/main" id="{ED0E0831-C29F-F962-F405-261DC9842FC9}"/>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22;p30">
              <a:extLst>
                <a:ext uri="{FF2B5EF4-FFF2-40B4-BE49-F238E27FC236}">
                  <a16:creationId xmlns:a16="http://schemas.microsoft.com/office/drawing/2014/main" id="{3D0C3A90-F6A8-A26A-9772-D1A8666B814E}"/>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23;p30">
              <a:extLst>
                <a:ext uri="{FF2B5EF4-FFF2-40B4-BE49-F238E27FC236}">
                  <a16:creationId xmlns:a16="http://schemas.microsoft.com/office/drawing/2014/main" id="{C7932721-FC1B-B41A-2F0A-D08CEFBAD04C}"/>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524;p30">
              <a:extLst>
                <a:ext uri="{FF2B5EF4-FFF2-40B4-BE49-F238E27FC236}">
                  <a16:creationId xmlns:a16="http://schemas.microsoft.com/office/drawing/2014/main" id="{856584F0-07CF-2884-2C5E-02E89780666F}"/>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525;p30">
              <a:extLst>
                <a:ext uri="{FF2B5EF4-FFF2-40B4-BE49-F238E27FC236}">
                  <a16:creationId xmlns:a16="http://schemas.microsoft.com/office/drawing/2014/main" id="{41FB4350-D575-C497-64D4-25B4C2AE8F39}"/>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526;p30">
              <a:extLst>
                <a:ext uri="{FF2B5EF4-FFF2-40B4-BE49-F238E27FC236}">
                  <a16:creationId xmlns:a16="http://schemas.microsoft.com/office/drawing/2014/main" id="{D971FF22-CA25-F85B-137F-8E319F12A75C}"/>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527;p30">
              <a:extLst>
                <a:ext uri="{FF2B5EF4-FFF2-40B4-BE49-F238E27FC236}">
                  <a16:creationId xmlns:a16="http://schemas.microsoft.com/office/drawing/2014/main" id="{9611ABFB-907D-5E76-D9B8-09D5B8C3CB34}"/>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528;p30">
              <a:extLst>
                <a:ext uri="{FF2B5EF4-FFF2-40B4-BE49-F238E27FC236}">
                  <a16:creationId xmlns:a16="http://schemas.microsoft.com/office/drawing/2014/main" id="{ECBC2421-6BC3-BFDA-DCEF-9855814F0717}"/>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529;p30">
              <a:extLst>
                <a:ext uri="{FF2B5EF4-FFF2-40B4-BE49-F238E27FC236}">
                  <a16:creationId xmlns:a16="http://schemas.microsoft.com/office/drawing/2014/main" id="{2EFE5C26-8D28-6D69-F9D5-A5FBF6F45078}"/>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530;p30">
              <a:extLst>
                <a:ext uri="{FF2B5EF4-FFF2-40B4-BE49-F238E27FC236}">
                  <a16:creationId xmlns:a16="http://schemas.microsoft.com/office/drawing/2014/main" id="{0E2B5B98-D37C-864D-E76A-1972D6C1B399}"/>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531;p30">
              <a:extLst>
                <a:ext uri="{FF2B5EF4-FFF2-40B4-BE49-F238E27FC236}">
                  <a16:creationId xmlns:a16="http://schemas.microsoft.com/office/drawing/2014/main" id="{F120A42F-A1EB-BD65-9C3C-0254964D799E}"/>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8754;p30">
            <a:extLst>
              <a:ext uri="{FF2B5EF4-FFF2-40B4-BE49-F238E27FC236}">
                <a16:creationId xmlns:a16="http://schemas.microsoft.com/office/drawing/2014/main" id="{FFEC447C-F967-C6A8-5348-3BC7EEE3893E}"/>
              </a:ext>
            </a:extLst>
          </p:cNvPr>
          <p:cNvGrpSpPr/>
          <p:nvPr/>
        </p:nvGrpSpPr>
        <p:grpSpPr>
          <a:xfrm>
            <a:off x="7531138" y="3684114"/>
            <a:ext cx="533175" cy="533175"/>
            <a:chOff x="2717238" y="3752575"/>
            <a:chExt cx="533175" cy="533175"/>
          </a:xfrm>
        </p:grpSpPr>
        <p:sp>
          <p:nvSpPr>
            <p:cNvPr id="485" name="Google Shape;8755;p30">
              <a:extLst>
                <a:ext uri="{FF2B5EF4-FFF2-40B4-BE49-F238E27FC236}">
                  <a16:creationId xmlns:a16="http://schemas.microsoft.com/office/drawing/2014/main" id="{4D91B67C-9485-1B81-6DEC-3C5BA64986FE}"/>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8756;p30">
              <a:extLst>
                <a:ext uri="{FF2B5EF4-FFF2-40B4-BE49-F238E27FC236}">
                  <a16:creationId xmlns:a16="http://schemas.microsoft.com/office/drawing/2014/main" id="{C99E4852-3347-A030-4D86-F2D700A6B8AB}"/>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757;p30">
              <a:extLst>
                <a:ext uri="{FF2B5EF4-FFF2-40B4-BE49-F238E27FC236}">
                  <a16:creationId xmlns:a16="http://schemas.microsoft.com/office/drawing/2014/main" id="{04AD60DD-4F24-C4AA-77B9-677F6D2A5573}"/>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758;p30">
              <a:extLst>
                <a:ext uri="{FF2B5EF4-FFF2-40B4-BE49-F238E27FC236}">
                  <a16:creationId xmlns:a16="http://schemas.microsoft.com/office/drawing/2014/main" id="{8DBC279F-C337-53DD-09D5-A61C52023721}"/>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759;p30">
              <a:extLst>
                <a:ext uri="{FF2B5EF4-FFF2-40B4-BE49-F238E27FC236}">
                  <a16:creationId xmlns:a16="http://schemas.microsoft.com/office/drawing/2014/main" id="{F3EE6175-6598-292F-8D32-2742C1BC7105}"/>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8760;p30">
              <a:extLst>
                <a:ext uri="{FF2B5EF4-FFF2-40B4-BE49-F238E27FC236}">
                  <a16:creationId xmlns:a16="http://schemas.microsoft.com/office/drawing/2014/main" id="{68804322-BF4D-E27F-CA9A-320D0D126B4D}"/>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761;p30">
              <a:extLst>
                <a:ext uri="{FF2B5EF4-FFF2-40B4-BE49-F238E27FC236}">
                  <a16:creationId xmlns:a16="http://schemas.microsoft.com/office/drawing/2014/main" id="{219E71BB-BF76-57D7-0C03-A216FB4C6946}"/>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8762;p30">
              <a:extLst>
                <a:ext uri="{FF2B5EF4-FFF2-40B4-BE49-F238E27FC236}">
                  <a16:creationId xmlns:a16="http://schemas.microsoft.com/office/drawing/2014/main" id="{80824033-0E03-C009-64D2-98DB7BEB6E15}"/>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763;p30">
              <a:extLst>
                <a:ext uri="{FF2B5EF4-FFF2-40B4-BE49-F238E27FC236}">
                  <a16:creationId xmlns:a16="http://schemas.microsoft.com/office/drawing/2014/main" id="{4BA6D60B-CD80-08EC-CB56-2088A525F6F9}"/>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8764;p30">
              <a:extLst>
                <a:ext uri="{FF2B5EF4-FFF2-40B4-BE49-F238E27FC236}">
                  <a16:creationId xmlns:a16="http://schemas.microsoft.com/office/drawing/2014/main" id="{741755D9-8235-DB6C-3C1B-A6D6E04B55D2}"/>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765;p30">
              <a:extLst>
                <a:ext uri="{FF2B5EF4-FFF2-40B4-BE49-F238E27FC236}">
                  <a16:creationId xmlns:a16="http://schemas.microsoft.com/office/drawing/2014/main" id="{785B56D0-D966-AA94-14B0-184DF628E199}"/>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8766;p30">
              <a:extLst>
                <a:ext uri="{FF2B5EF4-FFF2-40B4-BE49-F238E27FC236}">
                  <a16:creationId xmlns:a16="http://schemas.microsoft.com/office/drawing/2014/main" id="{B815E95F-0391-0F4B-ABB4-1ABB05E6B708}"/>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767;p30">
              <a:extLst>
                <a:ext uri="{FF2B5EF4-FFF2-40B4-BE49-F238E27FC236}">
                  <a16:creationId xmlns:a16="http://schemas.microsoft.com/office/drawing/2014/main" id="{54CBBBA7-171D-18F6-299C-F8DE323F0509}"/>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8768;p30">
              <a:extLst>
                <a:ext uri="{FF2B5EF4-FFF2-40B4-BE49-F238E27FC236}">
                  <a16:creationId xmlns:a16="http://schemas.microsoft.com/office/drawing/2014/main" id="{492D627B-AFBE-1622-7A60-A0EDEDE4FDAC}"/>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769;p30">
              <a:extLst>
                <a:ext uri="{FF2B5EF4-FFF2-40B4-BE49-F238E27FC236}">
                  <a16:creationId xmlns:a16="http://schemas.microsoft.com/office/drawing/2014/main" id="{46199076-712E-73C0-C94E-BDB030F85132}"/>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8770;p30">
              <a:extLst>
                <a:ext uri="{FF2B5EF4-FFF2-40B4-BE49-F238E27FC236}">
                  <a16:creationId xmlns:a16="http://schemas.microsoft.com/office/drawing/2014/main" id="{C169F542-9BDD-DE59-4839-D52333FFB1D2}"/>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771;p30">
              <a:extLst>
                <a:ext uri="{FF2B5EF4-FFF2-40B4-BE49-F238E27FC236}">
                  <a16:creationId xmlns:a16="http://schemas.microsoft.com/office/drawing/2014/main" id="{2B503809-DCB7-6777-8137-9B561A685AA2}"/>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8772;p30">
              <a:extLst>
                <a:ext uri="{FF2B5EF4-FFF2-40B4-BE49-F238E27FC236}">
                  <a16:creationId xmlns:a16="http://schemas.microsoft.com/office/drawing/2014/main" id="{65FC1A69-47C0-CF3C-1CB1-B4604025A37F}"/>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773;p30">
              <a:extLst>
                <a:ext uri="{FF2B5EF4-FFF2-40B4-BE49-F238E27FC236}">
                  <a16:creationId xmlns:a16="http://schemas.microsoft.com/office/drawing/2014/main" id="{601615F3-7CDE-8C00-FB01-21D98E447CF4}"/>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8774;p30">
              <a:extLst>
                <a:ext uri="{FF2B5EF4-FFF2-40B4-BE49-F238E27FC236}">
                  <a16:creationId xmlns:a16="http://schemas.microsoft.com/office/drawing/2014/main" id="{F1A5B773-AD5C-F376-6310-2592B0BA13B7}"/>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8775;p30">
              <a:extLst>
                <a:ext uri="{FF2B5EF4-FFF2-40B4-BE49-F238E27FC236}">
                  <a16:creationId xmlns:a16="http://schemas.microsoft.com/office/drawing/2014/main" id="{6DA40C9E-B2B8-1DDB-8CD5-2D634F9D14EB}"/>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8776;p30">
              <a:extLst>
                <a:ext uri="{FF2B5EF4-FFF2-40B4-BE49-F238E27FC236}">
                  <a16:creationId xmlns:a16="http://schemas.microsoft.com/office/drawing/2014/main" id="{1AFAB447-1345-7C1D-EA2B-6219F70AABB7}"/>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8777;p30">
              <a:extLst>
                <a:ext uri="{FF2B5EF4-FFF2-40B4-BE49-F238E27FC236}">
                  <a16:creationId xmlns:a16="http://schemas.microsoft.com/office/drawing/2014/main" id="{7200B502-27B6-3185-25C8-5E473AC3B7CF}"/>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8778;p30">
              <a:extLst>
                <a:ext uri="{FF2B5EF4-FFF2-40B4-BE49-F238E27FC236}">
                  <a16:creationId xmlns:a16="http://schemas.microsoft.com/office/drawing/2014/main" id="{70475734-C915-9D6A-12A0-9F7694CA01A8}"/>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779;p30">
              <a:extLst>
                <a:ext uri="{FF2B5EF4-FFF2-40B4-BE49-F238E27FC236}">
                  <a16:creationId xmlns:a16="http://schemas.microsoft.com/office/drawing/2014/main" id="{20648FA5-68C8-DB83-5E3E-FC8ADDB8B067}"/>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8780;p30">
              <a:extLst>
                <a:ext uri="{FF2B5EF4-FFF2-40B4-BE49-F238E27FC236}">
                  <a16:creationId xmlns:a16="http://schemas.microsoft.com/office/drawing/2014/main" id="{72385C0F-906F-90AE-0B23-BD627FA7C38D}"/>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781;p30">
              <a:extLst>
                <a:ext uri="{FF2B5EF4-FFF2-40B4-BE49-F238E27FC236}">
                  <a16:creationId xmlns:a16="http://schemas.microsoft.com/office/drawing/2014/main" id="{3FC35567-BBA4-EF14-A141-7985FE2A983D}"/>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782;p30">
              <a:extLst>
                <a:ext uri="{FF2B5EF4-FFF2-40B4-BE49-F238E27FC236}">
                  <a16:creationId xmlns:a16="http://schemas.microsoft.com/office/drawing/2014/main" id="{9473EE95-0ADD-7D3C-C812-F55A0B308B63}"/>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783;p30">
              <a:extLst>
                <a:ext uri="{FF2B5EF4-FFF2-40B4-BE49-F238E27FC236}">
                  <a16:creationId xmlns:a16="http://schemas.microsoft.com/office/drawing/2014/main" id="{CFB8D6E5-7325-C5FE-E445-691356A4C578}"/>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784;p30">
              <a:extLst>
                <a:ext uri="{FF2B5EF4-FFF2-40B4-BE49-F238E27FC236}">
                  <a16:creationId xmlns:a16="http://schemas.microsoft.com/office/drawing/2014/main" id="{96447030-6CD6-0ECC-974F-0CA69A1F87B3}"/>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785;p30">
              <a:extLst>
                <a:ext uri="{FF2B5EF4-FFF2-40B4-BE49-F238E27FC236}">
                  <a16:creationId xmlns:a16="http://schemas.microsoft.com/office/drawing/2014/main" id="{3E162783-2F6D-F124-56F6-0A4920474825}"/>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8786;p30">
              <a:extLst>
                <a:ext uri="{FF2B5EF4-FFF2-40B4-BE49-F238E27FC236}">
                  <a16:creationId xmlns:a16="http://schemas.microsoft.com/office/drawing/2014/main" id="{7F56BCAD-6D98-2992-3B04-F4C30BA82505}"/>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787;p30">
              <a:extLst>
                <a:ext uri="{FF2B5EF4-FFF2-40B4-BE49-F238E27FC236}">
                  <a16:creationId xmlns:a16="http://schemas.microsoft.com/office/drawing/2014/main" id="{AB1C18CF-5884-359F-3874-6F1AA1111BE1}"/>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8788;p30">
              <a:extLst>
                <a:ext uri="{FF2B5EF4-FFF2-40B4-BE49-F238E27FC236}">
                  <a16:creationId xmlns:a16="http://schemas.microsoft.com/office/drawing/2014/main" id="{63B2FAB4-2448-1077-DBD6-5ABD2F525576}"/>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8789;p30">
              <a:extLst>
                <a:ext uri="{FF2B5EF4-FFF2-40B4-BE49-F238E27FC236}">
                  <a16:creationId xmlns:a16="http://schemas.microsoft.com/office/drawing/2014/main" id="{53FE5304-AEF4-1046-3C64-1CADAAD19894}"/>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8790;p30">
              <a:extLst>
                <a:ext uri="{FF2B5EF4-FFF2-40B4-BE49-F238E27FC236}">
                  <a16:creationId xmlns:a16="http://schemas.microsoft.com/office/drawing/2014/main" id="{7246E548-82BE-4540-0B7A-82B110C13898}"/>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8791;p30">
              <a:extLst>
                <a:ext uri="{FF2B5EF4-FFF2-40B4-BE49-F238E27FC236}">
                  <a16:creationId xmlns:a16="http://schemas.microsoft.com/office/drawing/2014/main" id="{EE20B67E-F149-E638-8D1D-04990ED6F4E6}"/>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8792;p30">
              <a:extLst>
                <a:ext uri="{FF2B5EF4-FFF2-40B4-BE49-F238E27FC236}">
                  <a16:creationId xmlns:a16="http://schemas.microsoft.com/office/drawing/2014/main" id="{4CF48EAC-431D-0A66-0E9F-4C54F3282A5C}"/>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793;p30">
              <a:extLst>
                <a:ext uri="{FF2B5EF4-FFF2-40B4-BE49-F238E27FC236}">
                  <a16:creationId xmlns:a16="http://schemas.microsoft.com/office/drawing/2014/main" id="{878EF4C5-B7A0-5C52-8D49-A318581C3412}"/>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8794;p30">
              <a:extLst>
                <a:ext uri="{FF2B5EF4-FFF2-40B4-BE49-F238E27FC236}">
                  <a16:creationId xmlns:a16="http://schemas.microsoft.com/office/drawing/2014/main" id="{02D46F90-0E21-F6F4-D81B-B4ED3D25BCD3}"/>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795;p30">
              <a:extLst>
                <a:ext uri="{FF2B5EF4-FFF2-40B4-BE49-F238E27FC236}">
                  <a16:creationId xmlns:a16="http://schemas.microsoft.com/office/drawing/2014/main" id="{491A7D3D-7E6C-C83C-B550-40C9E72806FE}"/>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796;p30">
              <a:extLst>
                <a:ext uri="{FF2B5EF4-FFF2-40B4-BE49-F238E27FC236}">
                  <a16:creationId xmlns:a16="http://schemas.microsoft.com/office/drawing/2014/main" id="{F139AAE9-C1A7-2F17-510D-5FA03E70C22A}"/>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797;p30">
              <a:extLst>
                <a:ext uri="{FF2B5EF4-FFF2-40B4-BE49-F238E27FC236}">
                  <a16:creationId xmlns:a16="http://schemas.microsoft.com/office/drawing/2014/main" id="{39C1DF45-507A-0F99-1DD3-8FB1FDFA9D42}"/>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798;p30">
              <a:extLst>
                <a:ext uri="{FF2B5EF4-FFF2-40B4-BE49-F238E27FC236}">
                  <a16:creationId xmlns:a16="http://schemas.microsoft.com/office/drawing/2014/main" id="{1F54F643-62F9-A328-3B27-5B667D89B6EA}"/>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799;p30">
              <a:extLst>
                <a:ext uri="{FF2B5EF4-FFF2-40B4-BE49-F238E27FC236}">
                  <a16:creationId xmlns:a16="http://schemas.microsoft.com/office/drawing/2014/main" id="{F8603886-0613-0340-1942-4832A3F3BFD3}"/>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800;p30">
              <a:extLst>
                <a:ext uri="{FF2B5EF4-FFF2-40B4-BE49-F238E27FC236}">
                  <a16:creationId xmlns:a16="http://schemas.microsoft.com/office/drawing/2014/main" id="{64F64E6A-302A-8B35-0F5D-3256EEE87E11}"/>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801;p30">
              <a:extLst>
                <a:ext uri="{FF2B5EF4-FFF2-40B4-BE49-F238E27FC236}">
                  <a16:creationId xmlns:a16="http://schemas.microsoft.com/office/drawing/2014/main" id="{68765646-F6A5-A31C-1EF7-D936A0FC0F01}"/>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802;p30">
              <a:extLst>
                <a:ext uri="{FF2B5EF4-FFF2-40B4-BE49-F238E27FC236}">
                  <a16:creationId xmlns:a16="http://schemas.microsoft.com/office/drawing/2014/main" id="{B0538DD8-4E33-BDD3-25DE-C701E0C6572C}"/>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803;p30">
              <a:extLst>
                <a:ext uri="{FF2B5EF4-FFF2-40B4-BE49-F238E27FC236}">
                  <a16:creationId xmlns:a16="http://schemas.microsoft.com/office/drawing/2014/main" id="{9C6470EB-2BF0-C70E-4006-B324EB41D278}"/>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804;p30">
              <a:extLst>
                <a:ext uri="{FF2B5EF4-FFF2-40B4-BE49-F238E27FC236}">
                  <a16:creationId xmlns:a16="http://schemas.microsoft.com/office/drawing/2014/main" id="{DD5F6455-7A20-D3D4-3FAB-47926EE929D4}"/>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805;p30">
              <a:extLst>
                <a:ext uri="{FF2B5EF4-FFF2-40B4-BE49-F238E27FC236}">
                  <a16:creationId xmlns:a16="http://schemas.microsoft.com/office/drawing/2014/main" id="{EF99F537-39FB-BEF1-EBCE-E4842257209A}"/>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806;p30">
              <a:extLst>
                <a:ext uri="{FF2B5EF4-FFF2-40B4-BE49-F238E27FC236}">
                  <a16:creationId xmlns:a16="http://schemas.microsoft.com/office/drawing/2014/main" id="{1B15F159-E9CC-87EC-B9EA-412CED3E6CDA}"/>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807;p30">
              <a:extLst>
                <a:ext uri="{FF2B5EF4-FFF2-40B4-BE49-F238E27FC236}">
                  <a16:creationId xmlns:a16="http://schemas.microsoft.com/office/drawing/2014/main" id="{990B9DDE-8835-51CC-4CE4-E4E8C64E8643}"/>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808;p30">
              <a:extLst>
                <a:ext uri="{FF2B5EF4-FFF2-40B4-BE49-F238E27FC236}">
                  <a16:creationId xmlns:a16="http://schemas.microsoft.com/office/drawing/2014/main" id="{CECC29C5-9D76-EA94-17A4-95CFB0EFEAAF}"/>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809;p30">
              <a:extLst>
                <a:ext uri="{FF2B5EF4-FFF2-40B4-BE49-F238E27FC236}">
                  <a16:creationId xmlns:a16="http://schemas.microsoft.com/office/drawing/2014/main" id="{99297A4D-548A-2CB1-5C05-1837745B52CA}"/>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810;p30">
              <a:extLst>
                <a:ext uri="{FF2B5EF4-FFF2-40B4-BE49-F238E27FC236}">
                  <a16:creationId xmlns:a16="http://schemas.microsoft.com/office/drawing/2014/main" id="{4B044FBB-963A-F6B1-14C3-1873C1900D6F}"/>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8811;p30">
              <a:extLst>
                <a:ext uri="{FF2B5EF4-FFF2-40B4-BE49-F238E27FC236}">
                  <a16:creationId xmlns:a16="http://schemas.microsoft.com/office/drawing/2014/main" id="{6CB5CD88-DEC8-559D-F3EF-8E326BDE9134}"/>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8812;p30">
              <a:extLst>
                <a:ext uri="{FF2B5EF4-FFF2-40B4-BE49-F238E27FC236}">
                  <a16:creationId xmlns:a16="http://schemas.microsoft.com/office/drawing/2014/main" id="{2C1063A9-8384-7AC1-B7AC-9B4A11AC2512}"/>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8813;p30">
              <a:extLst>
                <a:ext uri="{FF2B5EF4-FFF2-40B4-BE49-F238E27FC236}">
                  <a16:creationId xmlns:a16="http://schemas.microsoft.com/office/drawing/2014/main" id="{E5E3E49C-C654-1E49-8AF3-26F0455CF15D}"/>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8814;p30">
              <a:extLst>
                <a:ext uri="{FF2B5EF4-FFF2-40B4-BE49-F238E27FC236}">
                  <a16:creationId xmlns:a16="http://schemas.microsoft.com/office/drawing/2014/main" id="{5FB5A709-6D95-0DF8-9067-1E0BB4CA393A}"/>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8815;p30">
              <a:extLst>
                <a:ext uri="{FF2B5EF4-FFF2-40B4-BE49-F238E27FC236}">
                  <a16:creationId xmlns:a16="http://schemas.microsoft.com/office/drawing/2014/main" id="{FD70C5AB-B0CB-21B2-A05B-D927071BF4A5}"/>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8816;p30">
              <a:extLst>
                <a:ext uri="{FF2B5EF4-FFF2-40B4-BE49-F238E27FC236}">
                  <a16:creationId xmlns:a16="http://schemas.microsoft.com/office/drawing/2014/main" id="{FEBFDBB3-FD49-E865-7712-23F71651A056}"/>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8817;p30">
              <a:extLst>
                <a:ext uri="{FF2B5EF4-FFF2-40B4-BE49-F238E27FC236}">
                  <a16:creationId xmlns:a16="http://schemas.microsoft.com/office/drawing/2014/main" id="{7B4222CB-E957-146A-91AD-463E28767018}"/>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8818;p30">
              <a:extLst>
                <a:ext uri="{FF2B5EF4-FFF2-40B4-BE49-F238E27FC236}">
                  <a16:creationId xmlns:a16="http://schemas.microsoft.com/office/drawing/2014/main" id="{DA56E345-9CC4-355D-D80A-B5F959F53B80}"/>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8819;p30">
              <a:extLst>
                <a:ext uri="{FF2B5EF4-FFF2-40B4-BE49-F238E27FC236}">
                  <a16:creationId xmlns:a16="http://schemas.microsoft.com/office/drawing/2014/main" id="{3C843792-F079-4986-0D9B-2D4D78D94444}"/>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8820;p30">
              <a:extLst>
                <a:ext uri="{FF2B5EF4-FFF2-40B4-BE49-F238E27FC236}">
                  <a16:creationId xmlns:a16="http://schemas.microsoft.com/office/drawing/2014/main" id="{20A73259-B339-5B2F-B09E-ECEB2A8AFF35}"/>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8821;p30">
              <a:extLst>
                <a:ext uri="{FF2B5EF4-FFF2-40B4-BE49-F238E27FC236}">
                  <a16:creationId xmlns:a16="http://schemas.microsoft.com/office/drawing/2014/main" id="{8C9B981F-EBD6-BAEB-93E6-98987DF4A274}"/>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8822;p30">
              <a:extLst>
                <a:ext uri="{FF2B5EF4-FFF2-40B4-BE49-F238E27FC236}">
                  <a16:creationId xmlns:a16="http://schemas.microsoft.com/office/drawing/2014/main" id="{875CF833-DE6E-9D78-F5CC-1C707F1FDEE2}"/>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8754;p30">
            <a:extLst>
              <a:ext uri="{FF2B5EF4-FFF2-40B4-BE49-F238E27FC236}">
                <a16:creationId xmlns:a16="http://schemas.microsoft.com/office/drawing/2014/main" id="{169E5DAA-28F9-2E32-9AD5-9F37718C7C2A}"/>
              </a:ext>
            </a:extLst>
          </p:cNvPr>
          <p:cNvGrpSpPr/>
          <p:nvPr/>
        </p:nvGrpSpPr>
        <p:grpSpPr>
          <a:xfrm>
            <a:off x="1080503" y="3691746"/>
            <a:ext cx="533175" cy="533175"/>
            <a:chOff x="2717238" y="3752575"/>
            <a:chExt cx="533175" cy="533175"/>
          </a:xfrm>
        </p:grpSpPr>
        <p:sp>
          <p:nvSpPr>
            <p:cNvPr id="554" name="Google Shape;8755;p30">
              <a:extLst>
                <a:ext uri="{FF2B5EF4-FFF2-40B4-BE49-F238E27FC236}">
                  <a16:creationId xmlns:a16="http://schemas.microsoft.com/office/drawing/2014/main" id="{2D5F40BE-CE03-3A11-98B0-EDE9DA8F0F76}"/>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8756;p30">
              <a:extLst>
                <a:ext uri="{FF2B5EF4-FFF2-40B4-BE49-F238E27FC236}">
                  <a16:creationId xmlns:a16="http://schemas.microsoft.com/office/drawing/2014/main" id="{A1C1ED32-FFFC-82C3-D6FB-9A47154393D6}"/>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8757;p30">
              <a:extLst>
                <a:ext uri="{FF2B5EF4-FFF2-40B4-BE49-F238E27FC236}">
                  <a16:creationId xmlns:a16="http://schemas.microsoft.com/office/drawing/2014/main" id="{30DF1757-5487-9B70-641B-6A7D8A7672EF}"/>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8758;p30">
              <a:extLst>
                <a:ext uri="{FF2B5EF4-FFF2-40B4-BE49-F238E27FC236}">
                  <a16:creationId xmlns:a16="http://schemas.microsoft.com/office/drawing/2014/main" id="{DA8544F9-3506-51C8-0593-A8E5DD90BD76}"/>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8759;p30">
              <a:extLst>
                <a:ext uri="{FF2B5EF4-FFF2-40B4-BE49-F238E27FC236}">
                  <a16:creationId xmlns:a16="http://schemas.microsoft.com/office/drawing/2014/main" id="{6CA405B8-89F4-B876-A32D-1B830ED7564C}"/>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8760;p30">
              <a:extLst>
                <a:ext uri="{FF2B5EF4-FFF2-40B4-BE49-F238E27FC236}">
                  <a16:creationId xmlns:a16="http://schemas.microsoft.com/office/drawing/2014/main" id="{7D534C68-AFB5-BD80-3E69-10F9ACF8F341}"/>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8761;p30">
              <a:extLst>
                <a:ext uri="{FF2B5EF4-FFF2-40B4-BE49-F238E27FC236}">
                  <a16:creationId xmlns:a16="http://schemas.microsoft.com/office/drawing/2014/main" id="{544388A0-0C99-523D-D84D-BD754C680607}"/>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8762;p30">
              <a:extLst>
                <a:ext uri="{FF2B5EF4-FFF2-40B4-BE49-F238E27FC236}">
                  <a16:creationId xmlns:a16="http://schemas.microsoft.com/office/drawing/2014/main" id="{771907FB-F228-A5E1-8C54-40D8B4E7DBBF}"/>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8763;p30">
              <a:extLst>
                <a:ext uri="{FF2B5EF4-FFF2-40B4-BE49-F238E27FC236}">
                  <a16:creationId xmlns:a16="http://schemas.microsoft.com/office/drawing/2014/main" id="{BE19B3E4-AE02-1982-D34F-F6E54347C375}"/>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8764;p30">
              <a:extLst>
                <a:ext uri="{FF2B5EF4-FFF2-40B4-BE49-F238E27FC236}">
                  <a16:creationId xmlns:a16="http://schemas.microsoft.com/office/drawing/2014/main" id="{CAE8302D-5E5C-57D1-9056-0F584838E57D}"/>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8765;p30">
              <a:extLst>
                <a:ext uri="{FF2B5EF4-FFF2-40B4-BE49-F238E27FC236}">
                  <a16:creationId xmlns:a16="http://schemas.microsoft.com/office/drawing/2014/main" id="{AF6F83BB-859A-5310-D505-CF88FC4A1954}"/>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8766;p30">
              <a:extLst>
                <a:ext uri="{FF2B5EF4-FFF2-40B4-BE49-F238E27FC236}">
                  <a16:creationId xmlns:a16="http://schemas.microsoft.com/office/drawing/2014/main" id="{F25EC02A-8122-10E2-2617-FAE81252705F}"/>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8767;p30">
              <a:extLst>
                <a:ext uri="{FF2B5EF4-FFF2-40B4-BE49-F238E27FC236}">
                  <a16:creationId xmlns:a16="http://schemas.microsoft.com/office/drawing/2014/main" id="{648F9BA8-4E06-1049-4D4A-30038F102003}"/>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8768;p30">
              <a:extLst>
                <a:ext uri="{FF2B5EF4-FFF2-40B4-BE49-F238E27FC236}">
                  <a16:creationId xmlns:a16="http://schemas.microsoft.com/office/drawing/2014/main" id="{DA199142-991C-55B6-3DA8-89E26EFFD3A5}"/>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8769;p30">
              <a:extLst>
                <a:ext uri="{FF2B5EF4-FFF2-40B4-BE49-F238E27FC236}">
                  <a16:creationId xmlns:a16="http://schemas.microsoft.com/office/drawing/2014/main" id="{DEEFD7B3-91F3-DC18-D4CB-8EEDB970C02A}"/>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8770;p30">
              <a:extLst>
                <a:ext uri="{FF2B5EF4-FFF2-40B4-BE49-F238E27FC236}">
                  <a16:creationId xmlns:a16="http://schemas.microsoft.com/office/drawing/2014/main" id="{1A49147D-D739-2D5C-CCE7-EF98706693B8}"/>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8771;p30">
              <a:extLst>
                <a:ext uri="{FF2B5EF4-FFF2-40B4-BE49-F238E27FC236}">
                  <a16:creationId xmlns:a16="http://schemas.microsoft.com/office/drawing/2014/main" id="{B6400F06-C4FE-01E8-840A-1600D18EA59C}"/>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8772;p30">
              <a:extLst>
                <a:ext uri="{FF2B5EF4-FFF2-40B4-BE49-F238E27FC236}">
                  <a16:creationId xmlns:a16="http://schemas.microsoft.com/office/drawing/2014/main" id="{F1FFDB9C-D882-6192-822C-E41FAE5B5264}"/>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8773;p30">
              <a:extLst>
                <a:ext uri="{FF2B5EF4-FFF2-40B4-BE49-F238E27FC236}">
                  <a16:creationId xmlns:a16="http://schemas.microsoft.com/office/drawing/2014/main" id="{8591E781-DDD3-B468-BA37-1F487F3EE760}"/>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8774;p30">
              <a:extLst>
                <a:ext uri="{FF2B5EF4-FFF2-40B4-BE49-F238E27FC236}">
                  <a16:creationId xmlns:a16="http://schemas.microsoft.com/office/drawing/2014/main" id="{EC58F69B-CE13-F730-7876-1EFB7D1DCC4F}"/>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8775;p30">
              <a:extLst>
                <a:ext uri="{FF2B5EF4-FFF2-40B4-BE49-F238E27FC236}">
                  <a16:creationId xmlns:a16="http://schemas.microsoft.com/office/drawing/2014/main" id="{BE1BA0CB-E3F1-CDBD-A335-4ACA6DFFAE0F}"/>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8776;p30">
              <a:extLst>
                <a:ext uri="{FF2B5EF4-FFF2-40B4-BE49-F238E27FC236}">
                  <a16:creationId xmlns:a16="http://schemas.microsoft.com/office/drawing/2014/main" id="{6CDB95D4-9FA7-33B8-5157-630E0288E881}"/>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777;p30">
              <a:extLst>
                <a:ext uri="{FF2B5EF4-FFF2-40B4-BE49-F238E27FC236}">
                  <a16:creationId xmlns:a16="http://schemas.microsoft.com/office/drawing/2014/main" id="{2C913404-8D8F-61DA-466D-EE3F0DEEBAB6}"/>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778;p30">
              <a:extLst>
                <a:ext uri="{FF2B5EF4-FFF2-40B4-BE49-F238E27FC236}">
                  <a16:creationId xmlns:a16="http://schemas.microsoft.com/office/drawing/2014/main" id="{EE1F77F5-D14F-15BD-5A4B-2F7E596BB31B}"/>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779;p30">
              <a:extLst>
                <a:ext uri="{FF2B5EF4-FFF2-40B4-BE49-F238E27FC236}">
                  <a16:creationId xmlns:a16="http://schemas.microsoft.com/office/drawing/2014/main" id="{6C2C4403-8168-4466-0FF9-A5630D989AB1}"/>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780;p30">
              <a:extLst>
                <a:ext uri="{FF2B5EF4-FFF2-40B4-BE49-F238E27FC236}">
                  <a16:creationId xmlns:a16="http://schemas.microsoft.com/office/drawing/2014/main" id="{F7F9F950-5571-1140-6507-1508F3EA1407}"/>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781;p30">
              <a:extLst>
                <a:ext uri="{FF2B5EF4-FFF2-40B4-BE49-F238E27FC236}">
                  <a16:creationId xmlns:a16="http://schemas.microsoft.com/office/drawing/2014/main" id="{8D72EF8E-DDA6-FDE1-1681-3B2BF9F4E73C}"/>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782;p30">
              <a:extLst>
                <a:ext uri="{FF2B5EF4-FFF2-40B4-BE49-F238E27FC236}">
                  <a16:creationId xmlns:a16="http://schemas.microsoft.com/office/drawing/2014/main" id="{8DC1BA06-A04B-F194-C616-32B8CBC0F37F}"/>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783;p30">
              <a:extLst>
                <a:ext uri="{FF2B5EF4-FFF2-40B4-BE49-F238E27FC236}">
                  <a16:creationId xmlns:a16="http://schemas.microsoft.com/office/drawing/2014/main" id="{8544E9A9-3E0E-7F5A-7745-BA0BC0DB883C}"/>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784;p30">
              <a:extLst>
                <a:ext uri="{FF2B5EF4-FFF2-40B4-BE49-F238E27FC236}">
                  <a16:creationId xmlns:a16="http://schemas.microsoft.com/office/drawing/2014/main" id="{070EA14B-094A-0D82-6AB8-DC155F7F2896}"/>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785;p30">
              <a:extLst>
                <a:ext uri="{FF2B5EF4-FFF2-40B4-BE49-F238E27FC236}">
                  <a16:creationId xmlns:a16="http://schemas.microsoft.com/office/drawing/2014/main" id="{FDCBF6EB-9518-0990-8F6B-0ECC7EA3C325}"/>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786;p30">
              <a:extLst>
                <a:ext uri="{FF2B5EF4-FFF2-40B4-BE49-F238E27FC236}">
                  <a16:creationId xmlns:a16="http://schemas.microsoft.com/office/drawing/2014/main" id="{E1CB2F35-1498-4FA9-1917-730B227D7D4F}"/>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787;p30">
              <a:extLst>
                <a:ext uri="{FF2B5EF4-FFF2-40B4-BE49-F238E27FC236}">
                  <a16:creationId xmlns:a16="http://schemas.microsoft.com/office/drawing/2014/main" id="{5DB468BB-05F7-F57C-1722-F7806A0D1974}"/>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788;p30">
              <a:extLst>
                <a:ext uri="{FF2B5EF4-FFF2-40B4-BE49-F238E27FC236}">
                  <a16:creationId xmlns:a16="http://schemas.microsoft.com/office/drawing/2014/main" id="{DF2ADEBA-932A-DAED-B322-089F17FA883F}"/>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789;p30">
              <a:extLst>
                <a:ext uri="{FF2B5EF4-FFF2-40B4-BE49-F238E27FC236}">
                  <a16:creationId xmlns:a16="http://schemas.microsoft.com/office/drawing/2014/main" id="{DB74983A-19F4-C717-C5E7-35242E9E42DB}"/>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790;p30">
              <a:extLst>
                <a:ext uri="{FF2B5EF4-FFF2-40B4-BE49-F238E27FC236}">
                  <a16:creationId xmlns:a16="http://schemas.microsoft.com/office/drawing/2014/main" id="{001EEE24-24D1-FF57-4AD4-337626C17B10}"/>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8791;p30">
              <a:extLst>
                <a:ext uri="{FF2B5EF4-FFF2-40B4-BE49-F238E27FC236}">
                  <a16:creationId xmlns:a16="http://schemas.microsoft.com/office/drawing/2014/main" id="{682C2E7A-9E70-63DE-C4D1-FCC60905DC12}"/>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8792;p30">
              <a:extLst>
                <a:ext uri="{FF2B5EF4-FFF2-40B4-BE49-F238E27FC236}">
                  <a16:creationId xmlns:a16="http://schemas.microsoft.com/office/drawing/2014/main" id="{85AA8149-FDA8-E3C0-B83C-CE0E9930B627}"/>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793;p30">
              <a:extLst>
                <a:ext uri="{FF2B5EF4-FFF2-40B4-BE49-F238E27FC236}">
                  <a16:creationId xmlns:a16="http://schemas.microsoft.com/office/drawing/2014/main" id="{5E10F7E0-7E20-5F11-E267-AFEC3DFDD481}"/>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8794;p30">
              <a:extLst>
                <a:ext uri="{FF2B5EF4-FFF2-40B4-BE49-F238E27FC236}">
                  <a16:creationId xmlns:a16="http://schemas.microsoft.com/office/drawing/2014/main" id="{D139566A-CC7D-34B7-9790-A0371CB166A7}"/>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8795;p30">
              <a:extLst>
                <a:ext uri="{FF2B5EF4-FFF2-40B4-BE49-F238E27FC236}">
                  <a16:creationId xmlns:a16="http://schemas.microsoft.com/office/drawing/2014/main" id="{6A3A7F48-E992-7CD6-C5FB-BF6E21FE05F9}"/>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796;p30">
              <a:extLst>
                <a:ext uri="{FF2B5EF4-FFF2-40B4-BE49-F238E27FC236}">
                  <a16:creationId xmlns:a16="http://schemas.microsoft.com/office/drawing/2014/main" id="{573D5E16-4098-1AA7-594B-C41F59CB9FE8}"/>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797;p30">
              <a:extLst>
                <a:ext uri="{FF2B5EF4-FFF2-40B4-BE49-F238E27FC236}">
                  <a16:creationId xmlns:a16="http://schemas.microsoft.com/office/drawing/2014/main" id="{2D4F8D11-30C7-7A4B-AECD-777A03934936}"/>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8798;p30">
              <a:extLst>
                <a:ext uri="{FF2B5EF4-FFF2-40B4-BE49-F238E27FC236}">
                  <a16:creationId xmlns:a16="http://schemas.microsoft.com/office/drawing/2014/main" id="{3A160F83-A1FA-5863-AE4D-CCCAC94603E6}"/>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799;p30">
              <a:extLst>
                <a:ext uri="{FF2B5EF4-FFF2-40B4-BE49-F238E27FC236}">
                  <a16:creationId xmlns:a16="http://schemas.microsoft.com/office/drawing/2014/main" id="{829009B6-17F0-65DA-ED76-2ED189753B0E}"/>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8800;p30">
              <a:extLst>
                <a:ext uri="{FF2B5EF4-FFF2-40B4-BE49-F238E27FC236}">
                  <a16:creationId xmlns:a16="http://schemas.microsoft.com/office/drawing/2014/main" id="{8EC2EA9A-4140-B089-DD9F-FEE177D8D808}"/>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8801;p30">
              <a:extLst>
                <a:ext uri="{FF2B5EF4-FFF2-40B4-BE49-F238E27FC236}">
                  <a16:creationId xmlns:a16="http://schemas.microsoft.com/office/drawing/2014/main" id="{911020C9-6D71-82F2-D00B-CBDEA2E50F1C}"/>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8802;p30">
              <a:extLst>
                <a:ext uri="{FF2B5EF4-FFF2-40B4-BE49-F238E27FC236}">
                  <a16:creationId xmlns:a16="http://schemas.microsoft.com/office/drawing/2014/main" id="{AC5317C0-6D47-3B5F-2A3C-D6F1F0E53D83}"/>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8803;p30">
              <a:extLst>
                <a:ext uri="{FF2B5EF4-FFF2-40B4-BE49-F238E27FC236}">
                  <a16:creationId xmlns:a16="http://schemas.microsoft.com/office/drawing/2014/main" id="{E07D38C8-903C-C257-BAC0-3EF365721170}"/>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8804;p30">
              <a:extLst>
                <a:ext uri="{FF2B5EF4-FFF2-40B4-BE49-F238E27FC236}">
                  <a16:creationId xmlns:a16="http://schemas.microsoft.com/office/drawing/2014/main" id="{192F5E8A-6DF6-43FD-9A1C-0C11BF3FEB4D}"/>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8805;p30">
              <a:extLst>
                <a:ext uri="{FF2B5EF4-FFF2-40B4-BE49-F238E27FC236}">
                  <a16:creationId xmlns:a16="http://schemas.microsoft.com/office/drawing/2014/main" id="{A94C6FE6-4F3F-F551-75BB-5EA9CB78A81A}"/>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8806;p30">
              <a:extLst>
                <a:ext uri="{FF2B5EF4-FFF2-40B4-BE49-F238E27FC236}">
                  <a16:creationId xmlns:a16="http://schemas.microsoft.com/office/drawing/2014/main" id="{BBAA797C-C30E-7032-E8D7-2A1525946E60}"/>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8807;p30">
              <a:extLst>
                <a:ext uri="{FF2B5EF4-FFF2-40B4-BE49-F238E27FC236}">
                  <a16:creationId xmlns:a16="http://schemas.microsoft.com/office/drawing/2014/main" id="{11E775DC-4106-9BF1-CBBB-4D495DB82213}"/>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8808;p30">
              <a:extLst>
                <a:ext uri="{FF2B5EF4-FFF2-40B4-BE49-F238E27FC236}">
                  <a16:creationId xmlns:a16="http://schemas.microsoft.com/office/drawing/2014/main" id="{9817C273-FE7B-ABFE-3955-8B530AF956DD}"/>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8809;p30">
              <a:extLst>
                <a:ext uri="{FF2B5EF4-FFF2-40B4-BE49-F238E27FC236}">
                  <a16:creationId xmlns:a16="http://schemas.microsoft.com/office/drawing/2014/main" id="{447416CF-7554-C27B-4F71-0A5E53AFC851}"/>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8810;p30">
              <a:extLst>
                <a:ext uri="{FF2B5EF4-FFF2-40B4-BE49-F238E27FC236}">
                  <a16:creationId xmlns:a16="http://schemas.microsoft.com/office/drawing/2014/main" id="{83C38602-168D-4F08-6FD6-7066FC278C0B}"/>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8811;p30">
              <a:extLst>
                <a:ext uri="{FF2B5EF4-FFF2-40B4-BE49-F238E27FC236}">
                  <a16:creationId xmlns:a16="http://schemas.microsoft.com/office/drawing/2014/main" id="{F884DE60-9570-10CE-CF3C-3E048D8BF423}"/>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8812;p30">
              <a:extLst>
                <a:ext uri="{FF2B5EF4-FFF2-40B4-BE49-F238E27FC236}">
                  <a16:creationId xmlns:a16="http://schemas.microsoft.com/office/drawing/2014/main" id="{D8AF4C36-5915-D05A-2B22-7C68F69ED402}"/>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8813;p30">
              <a:extLst>
                <a:ext uri="{FF2B5EF4-FFF2-40B4-BE49-F238E27FC236}">
                  <a16:creationId xmlns:a16="http://schemas.microsoft.com/office/drawing/2014/main" id="{57CE1BA2-713D-B031-546F-15180C6F8871}"/>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8814;p30">
              <a:extLst>
                <a:ext uri="{FF2B5EF4-FFF2-40B4-BE49-F238E27FC236}">
                  <a16:creationId xmlns:a16="http://schemas.microsoft.com/office/drawing/2014/main" id="{CF250693-0317-7A72-47DE-B7172173ECBA}"/>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8815;p30">
              <a:extLst>
                <a:ext uri="{FF2B5EF4-FFF2-40B4-BE49-F238E27FC236}">
                  <a16:creationId xmlns:a16="http://schemas.microsoft.com/office/drawing/2014/main" id="{2E6EF5A3-E629-E4F1-F98F-F73389F32922}"/>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8816;p30">
              <a:extLst>
                <a:ext uri="{FF2B5EF4-FFF2-40B4-BE49-F238E27FC236}">
                  <a16:creationId xmlns:a16="http://schemas.microsoft.com/office/drawing/2014/main" id="{D0ABD6B7-6C41-EBB8-0301-D05464792AF7}"/>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8817;p30">
              <a:extLst>
                <a:ext uri="{FF2B5EF4-FFF2-40B4-BE49-F238E27FC236}">
                  <a16:creationId xmlns:a16="http://schemas.microsoft.com/office/drawing/2014/main" id="{39EA927C-CCF8-FC44-3F2F-3E381F5B18C1}"/>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8818;p30">
              <a:extLst>
                <a:ext uri="{FF2B5EF4-FFF2-40B4-BE49-F238E27FC236}">
                  <a16:creationId xmlns:a16="http://schemas.microsoft.com/office/drawing/2014/main" id="{7C152D0A-9489-896F-9491-9B61D2D42D61}"/>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8819;p30">
              <a:extLst>
                <a:ext uri="{FF2B5EF4-FFF2-40B4-BE49-F238E27FC236}">
                  <a16:creationId xmlns:a16="http://schemas.microsoft.com/office/drawing/2014/main" id="{9FBC5DEF-CB9C-7886-BD6E-59D59AE866CF}"/>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8820;p30">
              <a:extLst>
                <a:ext uri="{FF2B5EF4-FFF2-40B4-BE49-F238E27FC236}">
                  <a16:creationId xmlns:a16="http://schemas.microsoft.com/office/drawing/2014/main" id="{3C82C829-5914-3294-FFD6-64EF82ED340D}"/>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8821;p30">
              <a:extLst>
                <a:ext uri="{FF2B5EF4-FFF2-40B4-BE49-F238E27FC236}">
                  <a16:creationId xmlns:a16="http://schemas.microsoft.com/office/drawing/2014/main" id="{53553835-643B-B5CB-FE0F-FB71DE4CE8C7}"/>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8822;p30">
              <a:extLst>
                <a:ext uri="{FF2B5EF4-FFF2-40B4-BE49-F238E27FC236}">
                  <a16:creationId xmlns:a16="http://schemas.microsoft.com/office/drawing/2014/main" id="{FF9961B6-5B79-7C8F-78E4-AA007DB4F709}"/>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49"/>
        <p:cNvGrpSpPr/>
        <p:nvPr/>
      </p:nvGrpSpPr>
      <p:grpSpPr>
        <a:xfrm>
          <a:off x="0" y="0"/>
          <a:ext cx="0" cy="0"/>
          <a:chOff x="0" y="0"/>
          <a:chExt cx="0" cy="0"/>
        </a:xfrm>
      </p:grpSpPr>
      <p:pic>
        <p:nvPicPr>
          <p:cNvPr id="11164" name="图形 11163">
            <a:extLst>
              <a:ext uri="{FF2B5EF4-FFF2-40B4-BE49-F238E27FC236}">
                <a16:creationId xmlns:a16="http://schemas.microsoft.com/office/drawing/2014/main" id="{7517FF8B-78EE-5A9C-5685-F5FCAD185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4162" y="2030122"/>
            <a:ext cx="968644" cy="1083255"/>
          </a:xfrm>
          <a:prstGeom prst="rect">
            <a:avLst/>
          </a:prstGeom>
        </p:spPr>
      </p:pic>
      <p:sp>
        <p:nvSpPr>
          <p:cNvPr id="9850" name="Google Shape;9850;p32"/>
          <p:cNvSpPr txBox="1">
            <a:spLocks noGrp="1"/>
          </p:cNvSpPr>
          <p:nvPr>
            <p:ph type="title"/>
          </p:nvPr>
        </p:nvSpPr>
        <p:spPr>
          <a:xfrm>
            <a:off x="5231745" y="2479964"/>
            <a:ext cx="3158700" cy="1023812"/>
          </a:xfrm>
          <a:prstGeom prst="rect">
            <a:avLst/>
          </a:prstGeom>
        </p:spPr>
        <p:txBody>
          <a:bodyPr spcFirstLastPara="1" wrap="square" lIns="91425" tIns="91425" rIns="91425" bIns="91425" anchor="b" anchorCtr="0">
            <a:noAutofit/>
          </a:bodyPr>
          <a:lstStyle/>
          <a:p>
            <a:pPr lvl="0"/>
            <a:r>
              <a:rPr lang="zh-CN" altLang="en-US" sz="5400" dirty="0"/>
              <a:t>引导说明</a:t>
            </a:r>
          </a:p>
        </p:txBody>
      </p:sp>
      <p:sp>
        <p:nvSpPr>
          <p:cNvPr id="9851" name="Google Shape;9851;p32"/>
          <p:cNvSpPr txBox="1">
            <a:spLocks noGrp="1"/>
          </p:cNvSpPr>
          <p:nvPr>
            <p:ph type="title" idx="2"/>
          </p:nvPr>
        </p:nvSpPr>
        <p:spPr>
          <a:xfrm>
            <a:off x="5960150" y="1172537"/>
            <a:ext cx="14499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9852" name="Google Shape;9852;p32"/>
          <p:cNvGrpSpPr/>
          <p:nvPr/>
        </p:nvGrpSpPr>
        <p:grpSpPr>
          <a:xfrm>
            <a:off x="3836053" y="2279063"/>
            <a:ext cx="585373" cy="585373"/>
            <a:chOff x="2717238" y="3752575"/>
            <a:chExt cx="533175" cy="533175"/>
          </a:xfrm>
        </p:grpSpPr>
        <p:sp>
          <p:nvSpPr>
            <p:cNvPr id="9853" name="Google Shape;9853;p32"/>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4" name="Google Shape;9854;p32"/>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32"/>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32"/>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32"/>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32"/>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32"/>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32"/>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32"/>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32"/>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32"/>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32"/>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32"/>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32"/>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32"/>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32"/>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32"/>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32"/>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32"/>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32"/>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32"/>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32"/>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32"/>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32"/>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32"/>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32"/>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32"/>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32"/>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32"/>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32"/>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32"/>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32"/>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32"/>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32"/>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32"/>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32"/>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32"/>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32"/>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32"/>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32"/>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32"/>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32"/>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32"/>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32"/>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32"/>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32"/>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32"/>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32"/>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32"/>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32"/>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32"/>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32"/>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32"/>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32"/>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32"/>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32"/>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32"/>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32"/>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32"/>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32"/>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32"/>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32"/>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32"/>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32"/>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32"/>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32"/>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32"/>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32"/>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3" name="Google Shape;10493;p32"/>
          <p:cNvGrpSpPr/>
          <p:nvPr/>
        </p:nvGrpSpPr>
        <p:grpSpPr>
          <a:xfrm>
            <a:off x="1098057" y="2829688"/>
            <a:ext cx="585373" cy="585373"/>
            <a:chOff x="6953688" y="3752575"/>
            <a:chExt cx="533175" cy="533175"/>
          </a:xfrm>
        </p:grpSpPr>
        <p:sp>
          <p:nvSpPr>
            <p:cNvPr id="10494" name="Google Shape;10494;p32"/>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32"/>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32"/>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32"/>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32"/>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32"/>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32"/>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32"/>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32"/>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32"/>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32"/>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32"/>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32"/>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32"/>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32"/>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32"/>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32"/>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32"/>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32"/>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32"/>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32"/>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32"/>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32"/>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32"/>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32"/>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32"/>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32"/>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32"/>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32"/>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32"/>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32"/>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32"/>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32"/>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32"/>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32"/>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32"/>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32"/>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32"/>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32"/>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32"/>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32"/>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32"/>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32"/>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32"/>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32"/>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32"/>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32"/>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32"/>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32"/>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32"/>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32"/>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32"/>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32"/>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32"/>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32"/>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32"/>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32"/>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32"/>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32"/>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32"/>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32"/>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32"/>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32"/>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32"/>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32"/>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32"/>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32"/>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32"/>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32"/>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32"/>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32"/>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32"/>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32"/>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32"/>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32"/>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32"/>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32"/>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32"/>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32"/>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32"/>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32"/>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32"/>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32"/>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32"/>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32"/>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32"/>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32"/>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32"/>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32"/>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32"/>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32"/>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32"/>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32"/>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32"/>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32"/>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32"/>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32"/>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32"/>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32"/>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32"/>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32"/>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32"/>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32"/>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32"/>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32"/>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32"/>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32"/>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32"/>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32"/>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32"/>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32"/>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32"/>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32"/>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32"/>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32"/>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32"/>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32"/>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32"/>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32"/>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32"/>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32"/>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32"/>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32"/>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32"/>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32"/>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32"/>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32"/>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32"/>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32"/>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32"/>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32"/>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32"/>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32"/>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32"/>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32"/>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32"/>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31" name="Google Shape;10931;p32"/>
          <p:cNvGrpSpPr/>
          <p:nvPr/>
        </p:nvGrpSpPr>
        <p:grpSpPr>
          <a:xfrm>
            <a:off x="1963793" y="1807076"/>
            <a:ext cx="1529350" cy="1529350"/>
            <a:chOff x="2954400" y="127200"/>
            <a:chExt cx="962400" cy="962400"/>
          </a:xfrm>
        </p:grpSpPr>
        <p:sp>
          <p:nvSpPr>
            <p:cNvPr id="10932" name="Google Shape;10932;p32"/>
            <p:cNvSpPr/>
            <p:nvPr/>
          </p:nvSpPr>
          <p:spPr>
            <a:xfrm rot="10800000">
              <a:off x="2954400" y="127200"/>
              <a:ext cx="962400" cy="962400"/>
            </a:xfrm>
            <a:prstGeom prst="blockArc">
              <a:avLst>
                <a:gd name="adj1" fmla="val 1901035"/>
                <a:gd name="adj2" fmla="val 21229547"/>
                <a:gd name="adj3" fmla="val 24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32"/>
            <p:cNvSpPr/>
            <p:nvPr/>
          </p:nvSpPr>
          <p:spPr>
            <a:xfrm rot="-9524366">
              <a:off x="2983473" y="352403"/>
              <a:ext cx="88525" cy="76549"/>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0493;p32">
            <a:extLst>
              <a:ext uri="{FF2B5EF4-FFF2-40B4-BE49-F238E27FC236}">
                <a16:creationId xmlns:a16="http://schemas.microsoft.com/office/drawing/2014/main" id="{BE8C3820-BB62-42F9-7F7B-E838D4D67B19}"/>
              </a:ext>
            </a:extLst>
          </p:cNvPr>
          <p:cNvGrpSpPr/>
          <p:nvPr/>
        </p:nvGrpSpPr>
        <p:grpSpPr>
          <a:xfrm>
            <a:off x="2663619" y="3559194"/>
            <a:ext cx="585373" cy="585373"/>
            <a:chOff x="6953688" y="3752575"/>
            <a:chExt cx="533175" cy="533175"/>
          </a:xfrm>
        </p:grpSpPr>
        <p:sp>
          <p:nvSpPr>
            <p:cNvPr id="3" name="Google Shape;10494;p32">
              <a:extLst>
                <a:ext uri="{FF2B5EF4-FFF2-40B4-BE49-F238E27FC236}">
                  <a16:creationId xmlns:a16="http://schemas.microsoft.com/office/drawing/2014/main" id="{EA7CEA36-FD7D-860B-0EF7-F2F5DE4FF348}"/>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495;p32">
              <a:extLst>
                <a:ext uri="{FF2B5EF4-FFF2-40B4-BE49-F238E27FC236}">
                  <a16:creationId xmlns:a16="http://schemas.microsoft.com/office/drawing/2014/main" id="{7D8B39BB-B95A-6EEE-C63F-190797A4AB9B}"/>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496;p32">
              <a:extLst>
                <a:ext uri="{FF2B5EF4-FFF2-40B4-BE49-F238E27FC236}">
                  <a16:creationId xmlns:a16="http://schemas.microsoft.com/office/drawing/2014/main" id="{4F0A972D-FE72-CB52-206A-7C1FA2707E86}"/>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497;p32">
              <a:extLst>
                <a:ext uri="{FF2B5EF4-FFF2-40B4-BE49-F238E27FC236}">
                  <a16:creationId xmlns:a16="http://schemas.microsoft.com/office/drawing/2014/main" id="{4B035D98-BF19-C5DC-C1AD-55594A0AD09D}"/>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98;p32">
              <a:extLst>
                <a:ext uri="{FF2B5EF4-FFF2-40B4-BE49-F238E27FC236}">
                  <a16:creationId xmlns:a16="http://schemas.microsoft.com/office/drawing/2014/main" id="{9B49AA7C-25F3-1A25-5984-87D095D970D9}"/>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99;p32">
              <a:extLst>
                <a:ext uri="{FF2B5EF4-FFF2-40B4-BE49-F238E27FC236}">
                  <a16:creationId xmlns:a16="http://schemas.microsoft.com/office/drawing/2014/main" id="{FE470089-DED0-D948-3E01-03F8A0A14F5F}"/>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00;p32">
              <a:extLst>
                <a:ext uri="{FF2B5EF4-FFF2-40B4-BE49-F238E27FC236}">
                  <a16:creationId xmlns:a16="http://schemas.microsoft.com/office/drawing/2014/main" id="{F916CB84-6625-6895-6EB6-D6F6481B831F}"/>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01;p32">
              <a:extLst>
                <a:ext uri="{FF2B5EF4-FFF2-40B4-BE49-F238E27FC236}">
                  <a16:creationId xmlns:a16="http://schemas.microsoft.com/office/drawing/2014/main" id="{9B75A164-350C-EE8E-9D80-F9D500DE5E23}"/>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02;p32">
              <a:extLst>
                <a:ext uri="{FF2B5EF4-FFF2-40B4-BE49-F238E27FC236}">
                  <a16:creationId xmlns:a16="http://schemas.microsoft.com/office/drawing/2014/main" id="{A108150F-5A5D-0F67-2278-943951EC3946}"/>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03;p32">
              <a:extLst>
                <a:ext uri="{FF2B5EF4-FFF2-40B4-BE49-F238E27FC236}">
                  <a16:creationId xmlns:a16="http://schemas.microsoft.com/office/drawing/2014/main" id="{2F370CF2-E3DC-C14B-31C8-2F62CB691DAE}"/>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04;p32">
              <a:extLst>
                <a:ext uri="{FF2B5EF4-FFF2-40B4-BE49-F238E27FC236}">
                  <a16:creationId xmlns:a16="http://schemas.microsoft.com/office/drawing/2014/main" id="{3ECEBCE8-3AA8-1FC8-CB0B-27A999486ED9}"/>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05;p32">
              <a:extLst>
                <a:ext uri="{FF2B5EF4-FFF2-40B4-BE49-F238E27FC236}">
                  <a16:creationId xmlns:a16="http://schemas.microsoft.com/office/drawing/2014/main" id="{DC67847B-BE57-D2DD-143B-AE27D1ADDAFA}"/>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06;p32">
              <a:extLst>
                <a:ext uri="{FF2B5EF4-FFF2-40B4-BE49-F238E27FC236}">
                  <a16:creationId xmlns:a16="http://schemas.microsoft.com/office/drawing/2014/main" id="{1AF1FCCD-79A6-4F31-895F-F43A3E6B33FF}"/>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07;p32">
              <a:extLst>
                <a:ext uri="{FF2B5EF4-FFF2-40B4-BE49-F238E27FC236}">
                  <a16:creationId xmlns:a16="http://schemas.microsoft.com/office/drawing/2014/main" id="{17B39A12-A04B-8CF7-E29D-023B0619F50C}"/>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08;p32">
              <a:extLst>
                <a:ext uri="{FF2B5EF4-FFF2-40B4-BE49-F238E27FC236}">
                  <a16:creationId xmlns:a16="http://schemas.microsoft.com/office/drawing/2014/main" id="{C4F14B79-7BAB-D31B-49AB-DE1FFEF59B45}"/>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09;p32">
              <a:extLst>
                <a:ext uri="{FF2B5EF4-FFF2-40B4-BE49-F238E27FC236}">
                  <a16:creationId xmlns:a16="http://schemas.microsoft.com/office/drawing/2014/main" id="{AB832FBB-E7B7-57BF-1F4F-7F512A3A723A}"/>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10;p32">
              <a:extLst>
                <a:ext uri="{FF2B5EF4-FFF2-40B4-BE49-F238E27FC236}">
                  <a16:creationId xmlns:a16="http://schemas.microsoft.com/office/drawing/2014/main" id="{717DAA0D-5DFF-0F3C-FC38-B53BC22B91A1}"/>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11;p32">
              <a:extLst>
                <a:ext uri="{FF2B5EF4-FFF2-40B4-BE49-F238E27FC236}">
                  <a16:creationId xmlns:a16="http://schemas.microsoft.com/office/drawing/2014/main" id="{9A73B56D-EECD-278A-5F40-FFFD6A560FEB}"/>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12;p32">
              <a:extLst>
                <a:ext uri="{FF2B5EF4-FFF2-40B4-BE49-F238E27FC236}">
                  <a16:creationId xmlns:a16="http://schemas.microsoft.com/office/drawing/2014/main" id="{303C6AA3-C779-DA1A-EABD-5DBE858FDF1F}"/>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13;p32">
              <a:extLst>
                <a:ext uri="{FF2B5EF4-FFF2-40B4-BE49-F238E27FC236}">
                  <a16:creationId xmlns:a16="http://schemas.microsoft.com/office/drawing/2014/main" id="{E99130B4-17D0-F3A3-962D-5DCC38C2A6D5}"/>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14;p32">
              <a:extLst>
                <a:ext uri="{FF2B5EF4-FFF2-40B4-BE49-F238E27FC236}">
                  <a16:creationId xmlns:a16="http://schemas.microsoft.com/office/drawing/2014/main" id="{40D5D681-984D-3B1D-CB1A-7A9F8A85CEC2}"/>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15;p32">
              <a:extLst>
                <a:ext uri="{FF2B5EF4-FFF2-40B4-BE49-F238E27FC236}">
                  <a16:creationId xmlns:a16="http://schemas.microsoft.com/office/drawing/2014/main" id="{C071DAD6-1D96-F86A-7531-552D571738FA}"/>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16;p32">
              <a:extLst>
                <a:ext uri="{FF2B5EF4-FFF2-40B4-BE49-F238E27FC236}">
                  <a16:creationId xmlns:a16="http://schemas.microsoft.com/office/drawing/2014/main" id="{853B4C40-102A-DA52-EED6-902FA9F2759A}"/>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517;p32">
              <a:extLst>
                <a:ext uri="{FF2B5EF4-FFF2-40B4-BE49-F238E27FC236}">
                  <a16:creationId xmlns:a16="http://schemas.microsoft.com/office/drawing/2014/main" id="{92E69660-04F1-0C9C-6F6F-9A98A37EDB76}"/>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518;p32">
              <a:extLst>
                <a:ext uri="{FF2B5EF4-FFF2-40B4-BE49-F238E27FC236}">
                  <a16:creationId xmlns:a16="http://schemas.microsoft.com/office/drawing/2014/main" id="{E301EC33-6FDE-EFD1-4065-D16D0BBF8138}"/>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519;p32">
              <a:extLst>
                <a:ext uri="{FF2B5EF4-FFF2-40B4-BE49-F238E27FC236}">
                  <a16:creationId xmlns:a16="http://schemas.microsoft.com/office/drawing/2014/main" id="{ABC94DAD-25C0-E2A7-ADD8-4E06D7E64F8D}"/>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20;p32">
              <a:extLst>
                <a:ext uri="{FF2B5EF4-FFF2-40B4-BE49-F238E27FC236}">
                  <a16:creationId xmlns:a16="http://schemas.microsoft.com/office/drawing/2014/main" id="{A1102970-9F67-2CD4-3AB9-5D4CEF4F6596}"/>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521;p32">
              <a:extLst>
                <a:ext uri="{FF2B5EF4-FFF2-40B4-BE49-F238E27FC236}">
                  <a16:creationId xmlns:a16="http://schemas.microsoft.com/office/drawing/2014/main" id="{1C4E71C7-6D10-C801-AE63-FFD6DB74F809}"/>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522;p32">
              <a:extLst>
                <a:ext uri="{FF2B5EF4-FFF2-40B4-BE49-F238E27FC236}">
                  <a16:creationId xmlns:a16="http://schemas.microsoft.com/office/drawing/2014/main" id="{DD3CBEB7-454B-CD6C-FD87-29D20358C2D2}"/>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523;p32">
              <a:extLst>
                <a:ext uri="{FF2B5EF4-FFF2-40B4-BE49-F238E27FC236}">
                  <a16:creationId xmlns:a16="http://schemas.microsoft.com/office/drawing/2014/main" id="{E6AFA4D6-0626-EFD2-7E7C-87B4AAA1F837}"/>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524;p32">
              <a:extLst>
                <a:ext uri="{FF2B5EF4-FFF2-40B4-BE49-F238E27FC236}">
                  <a16:creationId xmlns:a16="http://schemas.microsoft.com/office/drawing/2014/main" id="{3D261E77-D868-0FB4-EFE0-3BC1A3A91B6E}"/>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525;p32">
              <a:extLst>
                <a:ext uri="{FF2B5EF4-FFF2-40B4-BE49-F238E27FC236}">
                  <a16:creationId xmlns:a16="http://schemas.microsoft.com/office/drawing/2014/main" id="{D6E32BD2-C0D6-2EA3-044F-ECC6DBD87821}"/>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526;p32">
              <a:extLst>
                <a:ext uri="{FF2B5EF4-FFF2-40B4-BE49-F238E27FC236}">
                  <a16:creationId xmlns:a16="http://schemas.microsoft.com/office/drawing/2014/main" id="{9993FBB6-CB91-92B4-4FDA-CEE73991571A}"/>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527;p32">
              <a:extLst>
                <a:ext uri="{FF2B5EF4-FFF2-40B4-BE49-F238E27FC236}">
                  <a16:creationId xmlns:a16="http://schemas.microsoft.com/office/drawing/2014/main" id="{CB6F4273-484B-4318-9F40-41D35E734E2B}"/>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528;p32">
              <a:extLst>
                <a:ext uri="{FF2B5EF4-FFF2-40B4-BE49-F238E27FC236}">
                  <a16:creationId xmlns:a16="http://schemas.microsoft.com/office/drawing/2014/main" id="{9B1B6DE1-F3FA-F12F-63FF-5D8EAFC63233}"/>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529;p32">
              <a:extLst>
                <a:ext uri="{FF2B5EF4-FFF2-40B4-BE49-F238E27FC236}">
                  <a16:creationId xmlns:a16="http://schemas.microsoft.com/office/drawing/2014/main" id="{0112A5E4-CCCD-7863-0B9E-FA905DB449DB}"/>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530;p32">
              <a:extLst>
                <a:ext uri="{FF2B5EF4-FFF2-40B4-BE49-F238E27FC236}">
                  <a16:creationId xmlns:a16="http://schemas.microsoft.com/office/drawing/2014/main" id="{A3A85E7A-F121-C6D3-C53A-DB071F139277}"/>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531;p32">
              <a:extLst>
                <a:ext uri="{FF2B5EF4-FFF2-40B4-BE49-F238E27FC236}">
                  <a16:creationId xmlns:a16="http://schemas.microsoft.com/office/drawing/2014/main" id="{305A4897-9B74-8609-FD63-ED53B5916C2C}"/>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532;p32">
              <a:extLst>
                <a:ext uri="{FF2B5EF4-FFF2-40B4-BE49-F238E27FC236}">
                  <a16:creationId xmlns:a16="http://schemas.microsoft.com/office/drawing/2014/main" id="{7B7351DA-06FB-76F0-684B-E0E48569D7C5}"/>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33;p32">
              <a:extLst>
                <a:ext uri="{FF2B5EF4-FFF2-40B4-BE49-F238E27FC236}">
                  <a16:creationId xmlns:a16="http://schemas.microsoft.com/office/drawing/2014/main" id="{5F0ED615-B390-52B4-358D-8002CB23EA75}"/>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534;p32">
              <a:extLst>
                <a:ext uri="{FF2B5EF4-FFF2-40B4-BE49-F238E27FC236}">
                  <a16:creationId xmlns:a16="http://schemas.microsoft.com/office/drawing/2014/main" id="{42E8BAB3-21E7-8DE0-7139-367EDF2B7677}"/>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535;p32">
              <a:extLst>
                <a:ext uri="{FF2B5EF4-FFF2-40B4-BE49-F238E27FC236}">
                  <a16:creationId xmlns:a16="http://schemas.microsoft.com/office/drawing/2014/main" id="{EFBC1E9D-CFF8-E4FD-080C-A7EAE4236A3F}"/>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36;p32">
              <a:extLst>
                <a:ext uri="{FF2B5EF4-FFF2-40B4-BE49-F238E27FC236}">
                  <a16:creationId xmlns:a16="http://schemas.microsoft.com/office/drawing/2014/main" id="{FBCA5BEE-604B-0C1F-8F96-6DA93BB9EFFF}"/>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37;p32">
              <a:extLst>
                <a:ext uri="{FF2B5EF4-FFF2-40B4-BE49-F238E27FC236}">
                  <a16:creationId xmlns:a16="http://schemas.microsoft.com/office/drawing/2014/main" id="{98933077-637A-33A9-1315-AB32836346E9}"/>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38;p32">
              <a:extLst>
                <a:ext uri="{FF2B5EF4-FFF2-40B4-BE49-F238E27FC236}">
                  <a16:creationId xmlns:a16="http://schemas.microsoft.com/office/drawing/2014/main" id="{8CA38BF1-0D65-0DE7-5F8B-62BED8482CA4}"/>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39;p32">
              <a:extLst>
                <a:ext uri="{FF2B5EF4-FFF2-40B4-BE49-F238E27FC236}">
                  <a16:creationId xmlns:a16="http://schemas.microsoft.com/office/drawing/2014/main" id="{6D17EFDA-DB9B-0E03-FE85-A95DD309A1D6}"/>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40;p32">
              <a:extLst>
                <a:ext uri="{FF2B5EF4-FFF2-40B4-BE49-F238E27FC236}">
                  <a16:creationId xmlns:a16="http://schemas.microsoft.com/office/drawing/2014/main" id="{950B7D1A-7270-CDC3-8D97-C032FB9618AA}"/>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541;p32">
              <a:extLst>
                <a:ext uri="{FF2B5EF4-FFF2-40B4-BE49-F238E27FC236}">
                  <a16:creationId xmlns:a16="http://schemas.microsoft.com/office/drawing/2014/main" id="{66EFB761-FB0F-7C78-06CB-96B08027DC87}"/>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42;p32">
              <a:extLst>
                <a:ext uri="{FF2B5EF4-FFF2-40B4-BE49-F238E27FC236}">
                  <a16:creationId xmlns:a16="http://schemas.microsoft.com/office/drawing/2014/main" id="{C4F23CD1-8251-C63F-FF66-E9BC577BECA0}"/>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543;p32">
              <a:extLst>
                <a:ext uri="{FF2B5EF4-FFF2-40B4-BE49-F238E27FC236}">
                  <a16:creationId xmlns:a16="http://schemas.microsoft.com/office/drawing/2014/main" id="{341B92B7-55D9-2861-6187-B5EB07B4D815}"/>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544;p32">
              <a:extLst>
                <a:ext uri="{FF2B5EF4-FFF2-40B4-BE49-F238E27FC236}">
                  <a16:creationId xmlns:a16="http://schemas.microsoft.com/office/drawing/2014/main" id="{64683768-F1DA-719E-76BB-05202B1FA1F6}"/>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545;p32">
              <a:extLst>
                <a:ext uri="{FF2B5EF4-FFF2-40B4-BE49-F238E27FC236}">
                  <a16:creationId xmlns:a16="http://schemas.microsoft.com/office/drawing/2014/main" id="{E1E2BB76-FAE4-7496-29E4-AC615EEB4AFC}"/>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546;p32">
              <a:extLst>
                <a:ext uri="{FF2B5EF4-FFF2-40B4-BE49-F238E27FC236}">
                  <a16:creationId xmlns:a16="http://schemas.microsoft.com/office/drawing/2014/main" id="{041DFA20-CA94-47F4-27E1-3A00EC184121}"/>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547;p32">
              <a:extLst>
                <a:ext uri="{FF2B5EF4-FFF2-40B4-BE49-F238E27FC236}">
                  <a16:creationId xmlns:a16="http://schemas.microsoft.com/office/drawing/2014/main" id="{4BEFF14A-B023-D90C-12C4-2C3EB3D99412}"/>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548;p32">
              <a:extLst>
                <a:ext uri="{FF2B5EF4-FFF2-40B4-BE49-F238E27FC236}">
                  <a16:creationId xmlns:a16="http://schemas.microsoft.com/office/drawing/2014/main" id="{B227A57E-4ECA-8BB7-2687-0D0027EC996B}"/>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549;p32">
              <a:extLst>
                <a:ext uri="{FF2B5EF4-FFF2-40B4-BE49-F238E27FC236}">
                  <a16:creationId xmlns:a16="http://schemas.microsoft.com/office/drawing/2014/main" id="{6FAC12E1-1065-1A27-6879-011D7844A225}"/>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550;p32">
              <a:extLst>
                <a:ext uri="{FF2B5EF4-FFF2-40B4-BE49-F238E27FC236}">
                  <a16:creationId xmlns:a16="http://schemas.microsoft.com/office/drawing/2014/main" id="{9A5EED56-020E-E05C-252E-F5D4CE78E95A}"/>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51;p32">
              <a:extLst>
                <a:ext uri="{FF2B5EF4-FFF2-40B4-BE49-F238E27FC236}">
                  <a16:creationId xmlns:a16="http://schemas.microsoft.com/office/drawing/2014/main" id="{CF31AF66-9311-2FE8-7703-0E8E65B1775F}"/>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552;p32">
              <a:extLst>
                <a:ext uri="{FF2B5EF4-FFF2-40B4-BE49-F238E27FC236}">
                  <a16:creationId xmlns:a16="http://schemas.microsoft.com/office/drawing/2014/main" id="{BBFD5B5B-0E17-6219-CA39-0530103E959D}"/>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553;p32">
              <a:extLst>
                <a:ext uri="{FF2B5EF4-FFF2-40B4-BE49-F238E27FC236}">
                  <a16:creationId xmlns:a16="http://schemas.microsoft.com/office/drawing/2014/main" id="{77E9DC08-CDED-4654-2AB7-05BB73E82D71}"/>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54;p32">
              <a:extLst>
                <a:ext uri="{FF2B5EF4-FFF2-40B4-BE49-F238E27FC236}">
                  <a16:creationId xmlns:a16="http://schemas.microsoft.com/office/drawing/2014/main" id="{A645CCA9-DEE8-8AFE-299F-A7BAB22D78C6}"/>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10555;p32">
              <a:extLst>
                <a:ext uri="{FF2B5EF4-FFF2-40B4-BE49-F238E27FC236}">
                  <a16:creationId xmlns:a16="http://schemas.microsoft.com/office/drawing/2014/main" id="{9109C531-9027-918C-950F-FE818D8D843E}"/>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10556;p32">
              <a:extLst>
                <a:ext uri="{FF2B5EF4-FFF2-40B4-BE49-F238E27FC236}">
                  <a16:creationId xmlns:a16="http://schemas.microsoft.com/office/drawing/2014/main" id="{F643A1E4-83C2-44A7-00DA-9455C9299C5D}"/>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10557;p32">
              <a:extLst>
                <a:ext uri="{FF2B5EF4-FFF2-40B4-BE49-F238E27FC236}">
                  <a16:creationId xmlns:a16="http://schemas.microsoft.com/office/drawing/2014/main" id="{260BFA8A-5BF2-5C25-DC18-2C2F64696E09}"/>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10558;p32">
              <a:extLst>
                <a:ext uri="{FF2B5EF4-FFF2-40B4-BE49-F238E27FC236}">
                  <a16:creationId xmlns:a16="http://schemas.microsoft.com/office/drawing/2014/main" id="{BB71A3E5-30B6-8407-E2BA-1DDDBAC9CEA3}"/>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10559;p32">
              <a:extLst>
                <a:ext uri="{FF2B5EF4-FFF2-40B4-BE49-F238E27FC236}">
                  <a16:creationId xmlns:a16="http://schemas.microsoft.com/office/drawing/2014/main" id="{70F27F0C-6CB9-0429-9A21-DCFC2DBE1424}"/>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10560;p32">
              <a:extLst>
                <a:ext uri="{FF2B5EF4-FFF2-40B4-BE49-F238E27FC236}">
                  <a16:creationId xmlns:a16="http://schemas.microsoft.com/office/drawing/2014/main" id="{EB6CEC3A-E55E-B56F-0059-A463D34CE38E}"/>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10561;p32">
              <a:extLst>
                <a:ext uri="{FF2B5EF4-FFF2-40B4-BE49-F238E27FC236}">
                  <a16:creationId xmlns:a16="http://schemas.microsoft.com/office/drawing/2014/main" id="{ACF0A968-B498-9A26-F402-E683BC8C6B67}"/>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10562;p32">
              <a:extLst>
                <a:ext uri="{FF2B5EF4-FFF2-40B4-BE49-F238E27FC236}">
                  <a16:creationId xmlns:a16="http://schemas.microsoft.com/office/drawing/2014/main" id="{2D9A83E2-22A6-6565-6432-801EFF5760DD}"/>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10563;p32">
              <a:extLst>
                <a:ext uri="{FF2B5EF4-FFF2-40B4-BE49-F238E27FC236}">
                  <a16:creationId xmlns:a16="http://schemas.microsoft.com/office/drawing/2014/main" id="{5F17C433-2294-9210-9F1A-2D146D02FFAB}"/>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10564;p32">
              <a:extLst>
                <a:ext uri="{FF2B5EF4-FFF2-40B4-BE49-F238E27FC236}">
                  <a16:creationId xmlns:a16="http://schemas.microsoft.com/office/drawing/2014/main" id="{DC177E27-A0F3-5149-B308-520116433B13}"/>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10565;p32">
              <a:extLst>
                <a:ext uri="{FF2B5EF4-FFF2-40B4-BE49-F238E27FC236}">
                  <a16:creationId xmlns:a16="http://schemas.microsoft.com/office/drawing/2014/main" id="{2F22F51F-BC6A-6239-682D-B8BE251D347E}"/>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10566;p32">
              <a:extLst>
                <a:ext uri="{FF2B5EF4-FFF2-40B4-BE49-F238E27FC236}">
                  <a16:creationId xmlns:a16="http://schemas.microsoft.com/office/drawing/2014/main" id="{DADE0309-77AF-EF38-22C3-1AD9628A932C}"/>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10567;p32">
              <a:extLst>
                <a:ext uri="{FF2B5EF4-FFF2-40B4-BE49-F238E27FC236}">
                  <a16:creationId xmlns:a16="http://schemas.microsoft.com/office/drawing/2014/main" id="{C76A6DC5-4A6D-26E5-EE77-A4FD48E3B9C7}"/>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10568;p32">
              <a:extLst>
                <a:ext uri="{FF2B5EF4-FFF2-40B4-BE49-F238E27FC236}">
                  <a16:creationId xmlns:a16="http://schemas.microsoft.com/office/drawing/2014/main" id="{D6D81165-E2F7-9DEA-8BA5-04F94476C22C}"/>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10569;p32">
              <a:extLst>
                <a:ext uri="{FF2B5EF4-FFF2-40B4-BE49-F238E27FC236}">
                  <a16:creationId xmlns:a16="http://schemas.microsoft.com/office/drawing/2014/main" id="{77085143-2F11-1701-D62B-A46999C679CE}"/>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10570;p32">
              <a:extLst>
                <a:ext uri="{FF2B5EF4-FFF2-40B4-BE49-F238E27FC236}">
                  <a16:creationId xmlns:a16="http://schemas.microsoft.com/office/drawing/2014/main" id="{39558692-10C5-E1F5-6351-D34D6D9036AD}"/>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10571;p32">
              <a:extLst>
                <a:ext uri="{FF2B5EF4-FFF2-40B4-BE49-F238E27FC236}">
                  <a16:creationId xmlns:a16="http://schemas.microsoft.com/office/drawing/2014/main" id="{36D3F031-F780-13A6-C903-AB9BF54BB6E6}"/>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10572;p32">
              <a:extLst>
                <a:ext uri="{FF2B5EF4-FFF2-40B4-BE49-F238E27FC236}">
                  <a16:creationId xmlns:a16="http://schemas.microsoft.com/office/drawing/2014/main" id="{64462279-61F2-E51B-2796-8DF302395AA2}"/>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10573;p32">
              <a:extLst>
                <a:ext uri="{FF2B5EF4-FFF2-40B4-BE49-F238E27FC236}">
                  <a16:creationId xmlns:a16="http://schemas.microsoft.com/office/drawing/2014/main" id="{BF7A3954-A8EA-AA51-2A47-B363D5EB8C1E}"/>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10574;p32">
              <a:extLst>
                <a:ext uri="{FF2B5EF4-FFF2-40B4-BE49-F238E27FC236}">
                  <a16:creationId xmlns:a16="http://schemas.microsoft.com/office/drawing/2014/main" id="{09D0434F-D8E6-DD8D-B511-55D2A1B651B7}"/>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10575;p32">
              <a:extLst>
                <a:ext uri="{FF2B5EF4-FFF2-40B4-BE49-F238E27FC236}">
                  <a16:creationId xmlns:a16="http://schemas.microsoft.com/office/drawing/2014/main" id="{D4945170-02D5-59CF-AA98-D77F377A6F2D}"/>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10576;p32">
              <a:extLst>
                <a:ext uri="{FF2B5EF4-FFF2-40B4-BE49-F238E27FC236}">
                  <a16:creationId xmlns:a16="http://schemas.microsoft.com/office/drawing/2014/main" id="{D8AF08E5-B809-4BE9-B02F-20CBF7730A81}"/>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10577;p32">
              <a:extLst>
                <a:ext uri="{FF2B5EF4-FFF2-40B4-BE49-F238E27FC236}">
                  <a16:creationId xmlns:a16="http://schemas.microsoft.com/office/drawing/2014/main" id="{C88043F7-E84B-0CD9-65F3-9F7C20258572}"/>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10578;p32">
              <a:extLst>
                <a:ext uri="{FF2B5EF4-FFF2-40B4-BE49-F238E27FC236}">
                  <a16:creationId xmlns:a16="http://schemas.microsoft.com/office/drawing/2014/main" id="{ECB0AEF5-A445-A4C3-FCB8-C7F28AC24F68}"/>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10579;p32">
              <a:extLst>
                <a:ext uri="{FF2B5EF4-FFF2-40B4-BE49-F238E27FC236}">
                  <a16:creationId xmlns:a16="http://schemas.microsoft.com/office/drawing/2014/main" id="{A2B1DE1F-AC53-3811-837A-2637938B70A2}"/>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10580;p32">
              <a:extLst>
                <a:ext uri="{FF2B5EF4-FFF2-40B4-BE49-F238E27FC236}">
                  <a16:creationId xmlns:a16="http://schemas.microsoft.com/office/drawing/2014/main" id="{82FFCB33-F718-1E89-E74D-973E381261E6}"/>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10581;p32">
              <a:extLst>
                <a:ext uri="{FF2B5EF4-FFF2-40B4-BE49-F238E27FC236}">
                  <a16:creationId xmlns:a16="http://schemas.microsoft.com/office/drawing/2014/main" id="{8513BEE4-1E7C-3826-C755-529B175DF5E4}"/>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10582;p32">
              <a:extLst>
                <a:ext uri="{FF2B5EF4-FFF2-40B4-BE49-F238E27FC236}">
                  <a16:creationId xmlns:a16="http://schemas.microsoft.com/office/drawing/2014/main" id="{4B8B1A58-B982-89C1-4448-710DF0636648}"/>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10583;p32">
              <a:extLst>
                <a:ext uri="{FF2B5EF4-FFF2-40B4-BE49-F238E27FC236}">
                  <a16:creationId xmlns:a16="http://schemas.microsoft.com/office/drawing/2014/main" id="{96BD5D5A-38A0-4849-69FB-D88C457EA808}"/>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10584;p32">
              <a:extLst>
                <a:ext uri="{FF2B5EF4-FFF2-40B4-BE49-F238E27FC236}">
                  <a16:creationId xmlns:a16="http://schemas.microsoft.com/office/drawing/2014/main" id="{FE292E1D-7512-691B-3965-C5C5DA4CB3B8}"/>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10585;p32">
              <a:extLst>
                <a:ext uri="{FF2B5EF4-FFF2-40B4-BE49-F238E27FC236}">
                  <a16:creationId xmlns:a16="http://schemas.microsoft.com/office/drawing/2014/main" id="{F8FF2D6E-1EC7-40EE-AC9D-737A14CB871B}"/>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10586;p32">
              <a:extLst>
                <a:ext uri="{FF2B5EF4-FFF2-40B4-BE49-F238E27FC236}">
                  <a16:creationId xmlns:a16="http://schemas.microsoft.com/office/drawing/2014/main" id="{65657B73-2B57-7726-6F7A-85F7F3FFAF7E}"/>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10587;p32">
              <a:extLst>
                <a:ext uri="{FF2B5EF4-FFF2-40B4-BE49-F238E27FC236}">
                  <a16:creationId xmlns:a16="http://schemas.microsoft.com/office/drawing/2014/main" id="{CEB6BDEA-24E6-AC46-337E-09A29C235A24}"/>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10588;p32">
              <a:extLst>
                <a:ext uri="{FF2B5EF4-FFF2-40B4-BE49-F238E27FC236}">
                  <a16:creationId xmlns:a16="http://schemas.microsoft.com/office/drawing/2014/main" id="{474CD799-767F-EEA4-6AE5-64D2A56621D5}"/>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10589;p32">
              <a:extLst>
                <a:ext uri="{FF2B5EF4-FFF2-40B4-BE49-F238E27FC236}">
                  <a16:creationId xmlns:a16="http://schemas.microsoft.com/office/drawing/2014/main" id="{F1BB2DF8-021C-998F-6D81-0E613A787F5F}"/>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10590;p32">
              <a:extLst>
                <a:ext uri="{FF2B5EF4-FFF2-40B4-BE49-F238E27FC236}">
                  <a16:creationId xmlns:a16="http://schemas.microsoft.com/office/drawing/2014/main" id="{5ADE6DAC-D371-8066-9030-523C968485A1}"/>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10591;p32">
              <a:extLst>
                <a:ext uri="{FF2B5EF4-FFF2-40B4-BE49-F238E27FC236}">
                  <a16:creationId xmlns:a16="http://schemas.microsoft.com/office/drawing/2014/main" id="{4E26CDB6-95AD-E5F3-7FDC-6C08D40CEC0E}"/>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10592;p32">
              <a:extLst>
                <a:ext uri="{FF2B5EF4-FFF2-40B4-BE49-F238E27FC236}">
                  <a16:creationId xmlns:a16="http://schemas.microsoft.com/office/drawing/2014/main" id="{93D0E7C8-F985-4285-1531-99D76846F56D}"/>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10593;p32">
              <a:extLst>
                <a:ext uri="{FF2B5EF4-FFF2-40B4-BE49-F238E27FC236}">
                  <a16:creationId xmlns:a16="http://schemas.microsoft.com/office/drawing/2014/main" id="{6F23F1E7-A66F-1092-5146-44846471E6DA}"/>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10594;p32">
              <a:extLst>
                <a:ext uri="{FF2B5EF4-FFF2-40B4-BE49-F238E27FC236}">
                  <a16:creationId xmlns:a16="http://schemas.microsoft.com/office/drawing/2014/main" id="{41BB3960-4709-C685-8801-756D45BD0B94}"/>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10595;p32">
              <a:extLst>
                <a:ext uri="{FF2B5EF4-FFF2-40B4-BE49-F238E27FC236}">
                  <a16:creationId xmlns:a16="http://schemas.microsoft.com/office/drawing/2014/main" id="{F1CDBFB1-DA99-BC80-A0F7-286B930C3E3B}"/>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10596;p32">
              <a:extLst>
                <a:ext uri="{FF2B5EF4-FFF2-40B4-BE49-F238E27FC236}">
                  <a16:creationId xmlns:a16="http://schemas.microsoft.com/office/drawing/2014/main" id="{3ECFABD2-9C86-EC15-94DE-FB9CE5EBE34F}"/>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10597;p32">
              <a:extLst>
                <a:ext uri="{FF2B5EF4-FFF2-40B4-BE49-F238E27FC236}">
                  <a16:creationId xmlns:a16="http://schemas.microsoft.com/office/drawing/2014/main" id="{79557974-EDA4-B4B6-EC5E-AE3AAF19C285}"/>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10598;p32">
              <a:extLst>
                <a:ext uri="{FF2B5EF4-FFF2-40B4-BE49-F238E27FC236}">
                  <a16:creationId xmlns:a16="http://schemas.microsoft.com/office/drawing/2014/main" id="{F6ABF3FE-D51F-1756-388F-5C2FA8FEC1C3}"/>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10599;p32">
              <a:extLst>
                <a:ext uri="{FF2B5EF4-FFF2-40B4-BE49-F238E27FC236}">
                  <a16:creationId xmlns:a16="http://schemas.microsoft.com/office/drawing/2014/main" id="{B82FDFDD-94A4-EFB6-355E-7500E7928BB3}"/>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10600;p32">
              <a:extLst>
                <a:ext uri="{FF2B5EF4-FFF2-40B4-BE49-F238E27FC236}">
                  <a16:creationId xmlns:a16="http://schemas.microsoft.com/office/drawing/2014/main" id="{921B6150-1B6D-82AB-FC72-FAC8E643A8EE}"/>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10601;p32">
              <a:extLst>
                <a:ext uri="{FF2B5EF4-FFF2-40B4-BE49-F238E27FC236}">
                  <a16:creationId xmlns:a16="http://schemas.microsoft.com/office/drawing/2014/main" id="{B4C3E3D1-1F61-D31C-CCA0-289EE4409A90}"/>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10602;p32">
              <a:extLst>
                <a:ext uri="{FF2B5EF4-FFF2-40B4-BE49-F238E27FC236}">
                  <a16:creationId xmlns:a16="http://schemas.microsoft.com/office/drawing/2014/main" id="{0D278097-0F21-07E6-C0A1-187212469B2A}"/>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10603;p32">
              <a:extLst>
                <a:ext uri="{FF2B5EF4-FFF2-40B4-BE49-F238E27FC236}">
                  <a16:creationId xmlns:a16="http://schemas.microsoft.com/office/drawing/2014/main" id="{7E4FE827-0021-8FE0-B480-213ECF033458}"/>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10604;p32">
              <a:extLst>
                <a:ext uri="{FF2B5EF4-FFF2-40B4-BE49-F238E27FC236}">
                  <a16:creationId xmlns:a16="http://schemas.microsoft.com/office/drawing/2014/main" id="{A4DBFDB9-EB8E-ECD3-7AE5-A7556951EFAA}"/>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10605;p32">
              <a:extLst>
                <a:ext uri="{FF2B5EF4-FFF2-40B4-BE49-F238E27FC236}">
                  <a16:creationId xmlns:a16="http://schemas.microsoft.com/office/drawing/2014/main" id="{6BE4879A-C263-FB0D-B485-19A933F333E4}"/>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10606;p32">
              <a:extLst>
                <a:ext uri="{FF2B5EF4-FFF2-40B4-BE49-F238E27FC236}">
                  <a16:creationId xmlns:a16="http://schemas.microsoft.com/office/drawing/2014/main" id="{8687DB7B-C5C7-69F2-90E7-868D6E734CE2}"/>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10607;p32">
              <a:extLst>
                <a:ext uri="{FF2B5EF4-FFF2-40B4-BE49-F238E27FC236}">
                  <a16:creationId xmlns:a16="http://schemas.microsoft.com/office/drawing/2014/main" id="{F6E5D67B-7841-6AC0-008A-1AED48DA8AD6}"/>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10608;p32">
              <a:extLst>
                <a:ext uri="{FF2B5EF4-FFF2-40B4-BE49-F238E27FC236}">
                  <a16:creationId xmlns:a16="http://schemas.microsoft.com/office/drawing/2014/main" id="{20FE9CB7-C7DF-FC11-B480-D5B5C6FB638C}"/>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10609;p32">
              <a:extLst>
                <a:ext uri="{FF2B5EF4-FFF2-40B4-BE49-F238E27FC236}">
                  <a16:creationId xmlns:a16="http://schemas.microsoft.com/office/drawing/2014/main" id="{CA67E4BF-6D7E-E998-63ED-97829B7B0E03}"/>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10610;p32">
              <a:extLst>
                <a:ext uri="{FF2B5EF4-FFF2-40B4-BE49-F238E27FC236}">
                  <a16:creationId xmlns:a16="http://schemas.microsoft.com/office/drawing/2014/main" id="{B1415B25-D0F8-5A7E-4BFD-EEA24703B55D}"/>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10611;p32">
              <a:extLst>
                <a:ext uri="{FF2B5EF4-FFF2-40B4-BE49-F238E27FC236}">
                  <a16:creationId xmlns:a16="http://schemas.microsoft.com/office/drawing/2014/main" id="{FC1B2047-1F3F-4D82-8F57-C41B61F9737B}"/>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10612;p32">
              <a:extLst>
                <a:ext uri="{FF2B5EF4-FFF2-40B4-BE49-F238E27FC236}">
                  <a16:creationId xmlns:a16="http://schemas.microsoft.com/office/drawing/2014/main" id="{068112DA-5CCD-1669-476F-F2EA8DDD8049}"/>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613;p32">
              <a:extLst>
                <a:ext uri="{FF2B5EF4-FFF2-40B4-BE49-F238E27FC236}">
                  <a16:creationId xmlns:a16="http://schemas.microsoft.com/office/drawing/2014/main" id="{8D1C1133-00E8-4FE1-E1B1-B87960771A71}"/>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614;p32">
              <a:extLst>
                <a:ext uri="{FF2B5EF4-FFF2-40B4-BE49-F238E27FC236}">
                  <a16:creationId xmlns:a16="http://schemas.microsoft.com/office/drawing/2014/main" id="{365DDD5D-EB5F-8E07-80C5-37A4A3228D66}"/>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615;p32">
              <a:extLst>
                <a:ext uri="{FF2B5EF4-FFF2-40B4-BE49-F238E27FC236}">
                  <a16:creationId xmlns:a16="http://schemas.microsoft.com/office/drawing/2014/main" id="{FE92099D-91C0-9692-1AD1-FA3F6E6042A7}"/>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616;p32">
              <a:extLst>
                <a:ext uri="{FF2B5EF4-FFF2-40B4-BE49-F238E27FC236}">
                  <a16:creationId xmlns:a16="http://schemas.microsoft.com/office/drawing/2014/main" id="{C1C6A714-4ED9-C7AE-AF93-A41A9D3E428C}"/>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617;p32">
              <a:extLst>
                <a:ext uri="{FF2B5EF4-FFF2-40B4-BE49-F238E27FC236}">
                  <a16:creationId xmlns:a16="http://schemas.microsoft.com/office/drawing/2014/main" id="{7E08A9B1-ED77-A6A8-BC86-D834D6E25A11}"/>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618;p32">
              <a:extLst>
                <a:ext uri="{FF2B5EF4-FFF2-40B4-BE49-F238E27FC236}">
                  <a16:creationId xmlns:a16="http://schemas.microsoft.com/office/drawing/2014/main" id="{B24A5C42-D829-3613-0BEC-37B43FFBFA84}"/>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619;p32">
              <a:extLst>
                <a:ext uri="{FF2B5EF4-FFF2-40B4-BE49-F238E27FC236}">
                  <a16:creationId xmlns:a16="http://schemas.microsoft.com/office/drawing/2014/main" id="{B5C952F8-035D-AAF2-4A19-E7255B392A59}"/>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620;p32">
              <a:extLst>
                <a:ext uri="{FF2B5EF4-FFF2-40B4-BE49-F238E27FC236}">
                  <a16:creationId xmlns:a16="http://schemas.microsoft.com/office/drawing/2014/main" id="{E04A9F62-BC45-9AE8-09BF-20FEC8E14F0E}"/>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621;p32">
              <a:extLst>
                <a:ext uri="{FF2B5EF4-FFF2-40B4-BE49-F238E27FC236}">
                  <a16:creationId xmlns:a16="http://schemas.microsoft.com/office/drawing/2014/main" id="{64DC3CA7-79C3-71E1-9077-09EBF440C1E6}"/>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622;p32">
              <a:extLst>
                <a:ext uri="{FF2B5EF4-FFF2-40B4-BE49-F238E27FC236}">
                  <a16:creationId xmlns:a16="http://schemas.microsoft.com/office/drawing/2014/main" id="{4828795D-87D7-2739-8A7D-E30607D45F5B}"/>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623;p32">
              <a:extLst>
                <a:ext uri="{FF2B5EF4-FFF2-40B4-BE49-F238E27FC236}">
                  <a16:creationId xmlns:a16="http://schemas.microsoft.com/office/drawing/2014/main" id="{343D67C2-373F-D794-F8D5-39CB8C4A2B5D}"/>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624;p32">
              <a:extLst>
                <a:ext uri="{FF2B5EF4-FFF2-40B4-BE49-F238E27FC236}">
                  <a16:creationId xmlns:a16="http://schemas.microsoft.com/office/drawing/2014/main" id="{92F7E150-BD5B-1AA8-F256-88C81991A8B5}"/>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625;p32">
              <a:extLst>
                <a:ext uri="{FF2B5EF4-FFF2-40B4-BE49-F238E27FC236}">
                  <a16:creationId xmlns:a16="http://schemas.microsoft.com/office/drawing/2014/main" id="{F0844B99-F55A-DD7E-FF79-8D69DA177707}"/>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626;p32">
              <a:extLst>
                <a:ext uri="{FF2B5EF4-FFF2-40B4-BE49-F238E27FC236}">
                  <a16:creationId xmlns:a16="http://schemas.microsoft.com/office/drawing/2014/main" id="{FFD26EA4-BB80-AFEE-2666-4238007F1633}"/>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627;p32">
              <a:extLst>
                <a:ext uri="{FF2B5EF4-FFF2-40B4-BE49-F238E27FC236}">
                  <a16:creationId xmlns:a16="http://schemas.microsoft.com/office/drawing/2014/main" id="{8319A69C-2310-A45E-CD0C-12C75D906776}"/>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628;p32">
              <a:extLst>
                <a:ext uri="{FF2B5EF4-FFF2-40B4-BE49-F238E27FC236}">
                  <a16:creationId xmlns:a16="http://schemas.microsoft.com/office/drawing/2014/main" id="{B1BE1590-4ADB-69EC-DDDE-1772AB069660}"/>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629;p32">
              <a:extLst>
                <a:ext uri="{FF2B5EF4-FFF2-40B4-BE49-F238E27FC236}">
                  <a16:creationId xmlns:a16="http://schemas.microsoft.com/office/drawing/2014/main" id="{F4930665-8A77-CA14-F85D-58B7551EBF09}"/>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51" name="Google Shape;10493;p32">
            <a:extLst>
              <a:ext uri="{FF2B5EF4-FFF2-40B4-BE49-F238E27FC236}">
                <a16:creationId xmlns:a16="http://schemas.microsoft.com/office/drawing/2014/main" id="{625EE768-945A-3201-BC58-D119D0B67779}"/>
              </a:ext>
            </a:extLst>
          </p:cNvPr>
          <p:cNvGrpSpPr/>
          <p:nvPr/>
        </p:nvGrpSpPr>
        <p:grpSpPr>
          <a:xfrm>
            <a:off x="2868074" y="959158"/>
            <a:ext cx="585373" cy="585373"/>
            <a:chOff x="6953688" y="3752575"/>
            <a:chExt cx="533175" cy="533175"/>
          </a:xfrm>
        </p:grpSpPr>
        <p:sp>
          <p:nvSpPr>
            <p:cNvPr id="10952" name="Google Shape;10494;p32">
              <a:extLst>
                <a:ext uri="{FF2B5EF4-FFF2-40B4-BE49-F238E27FC236}">
                  <a16:creationId xmlns:a16="http://schemas.microsoft.com/office/drawing/2014/main" id="{50B593B1-52CC-5019-89B3-7C474035A278}"/>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495;p32">
              <a:extLst>
                <a:ext uri="{FF2B5EF4-FFF2-40B4-BE49-F238E27FC236}">
                  <a16:creationId xmlns:a16="http://schemas.microsoft.com/office/drawing/2014/main" id="{20760960-0480-05FF-3EA8-341562E5495B}"/>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496;p32">
              <a:extLst>
                <a:ext uri="{FF2B5EF4-FFF2-40B4-BE49-F238E27FC236}">
                  <a16:creationId xmlns:a16="http://schemas.microsoft.com/office/drawing/2014/main" id="{FAD65652-8C6C-7867-B3AF-17277A917D9B}"/>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497;p32">
              <a:extLst>
                <a:ext uri="{FF2B5EF4-FFF2-40B4-BE49-F238E27FC236}">
                  <a16:creationId xmlns:a16="http://schemas.microsoft.com/office/drawing/2014/main" id="{7DA84F2B-DD2C-59CB-CACA-F7CDB472CDE7}"/>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498;p32">
              <a:extLst>
                <a:ext uri="{FF2B5EF4-FFF2-40B4-BE49-F238E27FC236}">
                  <a16:creationId xmlns:a16="http://schemas.microsoft.com/office/drawing/2014/main" id="{8E45350B-67CF-72B4-75D1-86198940FE1B}"/>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499;p32">
              <a:extLst>
                <a:ext uri="{FF2B5EF4-FFF2-40B4-BE49-F238E27FC236}">
                  <a16:creationId xmlns:a16="http://schemas.microsoft.com/office/drawing/2014/main" id="{5F3FE307-6AB3-8707-47AB-F974377A8607}"/>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500;p32">
              <a:extLst>
                <a:ext uri="{FF2B5EF4-FFF2-40B4-BE49-F238E27FC236}">
                  <a16:creationId xmlns:a16="http://schemas.microsoft.com/office/drawing/2014/main" id="{B73913B3-F5B1-0ABE-6A2B-FCA51FF32900}"/>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501;p32">
              <a:extLst>
                <a:ext uri="{FF2B5EF4-FFF2-40B4-BE49-F238E27FC236}">
                  <a16:creationId xmlns:a16="http://schemas.microsoft.com/office/drawing/2014/main" id="{14469CB2-2207-2099-D4D5-667B11883991}"/>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502;p32">
              <a:extLst>
                <a:ext uri="{FF2B5EF4-FFF2-40B4-BE49-F238E27FC236}">
                  <a16:creationId xmlns:a16="http://schemas.microsoft.com/office/drawing/2014/main" id="{79FC25E5-0914-7F77-33B6-0ACB223B6CEE}"/>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503;p32">
              <a:extLst>
                <a:ext uri="{FF2B5EF4-FFF2-40B4-BE49-F238E27FC236}">
                  <a16:creationId xmlns:a16="http://schemas.microsoft.com/office/drawing/2014/main" id="{E0BDB639-C0C2-84C1-E63B-380878E35A2C}"/>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504;p32">
              <a:extLst>
                <a:ext uri="{FF2B5EF4-FFF2-40B4-BE49-F238E27FC236}">
                  <a16:creationId xmlns:a16="http://schemas.microsoft.com/office/drawing/2014/main" id="{18C93E25-C1C1-C71F-098E-E1382AEF38C7}"/>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505;p32">
              <a:extLst>
                <a:ext uri="{FF2B5EF4-FFF2-40B4-BE49-F238E27FC236}">
                  <a16:creationId xmlns:a16="http://schemas.microsoft.com/office/drawing/2014/main" id="{CFB19686-6166-84A7-BCDF-5449F8012786}"/>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506;p32">
              <a:extLst>
                <a:ext uri="{FF2B5EF4-FFF2-40B4-BE49-F238E27FC236}">
                  <a16:creationId xmlns:a16="http://schemas.microsoft.com/office/drawing/2014/main" id="{CC84F648-DC09-79A4-EEB4-DBDF075B7EDE}"/>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507;p32">
              <a:extLst>
                <a:ext uri="{FF2B5EF4-FFF2-40B4-BE49-F238E27FC236}">
                  <a16:creationId xmlns:a16="http://schemas.microsoft.com/office/drawing/2014/main" id="{4C40740E-86B2-1D45-8449-4AFBCC44C44B}"/>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508;p32">
              <a:extLst>
                <a:ext uri="{FF2B5EF4-FFF2-40B4-BE49-F238E27FC236}">
                  <a16:creationId xmlns:a16="http://schemas.microsoft.com/office/drawing/2014/main" id="{A445B241-8C87-D5AD-7D23-9AFDF837417B}"/>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509;p32">
              <a:extLst>
                <a:ext uri="{FF2B5EF4-FFF2-40B4-BE49-F238E27FC236}">
                  <a16:creationId xmlns:a16="http://schemas.microsoft.com/office/drawing/2014/main" id="{89DEAC4B-6F64-A431-A9DC-C48D3432C63B}"/>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510;p32">
              <a:extLst>
                <a:ext uri="{FF2B5EF4-FFF2-40B4-BE49-F238E27FC236}">
                  <a16:creationId xmlns:a16="http://schemas.microsoft.com/office/drawing/2014/main" id="{7D4664B7-F62A-8B29-56E9-EC50F65149AD}"/>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511;p32">
              <a:extLst>
                <a:ext uri="{FF2B5EF4-FFF2-40B4-BE49-F238E27FC236}">
                  <a16:creationId xmlns:a16="http://schemas.microsoft.com/office/drawing/2014/main" id="{BC3E843C-4CA7-3547-2564-BC46F0279977}"/>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512;p32">
              <a:extLst>
                <a:ext uri="{FF2B5EF4-FFF2-40B4-BE49-F238E27FC236}">
                  <a16:creationId xmlns:a16="http://schemas.microsoft.com/office/drawing/2014/main" id="{07E73F04-03C1-3870-AAFE-4369A49DC59E}"/>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513;p32">
              <a:extLst>
                <a:ext uri="{FF2B5EF4-FFF2-40B4-BE49-F238E27FC236}">
                  <a16:creationId xmlns:a16="http://schemas.microsoft.com/office/drawing/2014/main" id="{92DFDE9D-F4A4-8781-B006-EDA49ECFB508}"/>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514;p32">
              <a:extLst>
                <a:ext uri="{FF2B5EF4-FFF2-40B4-BE49-F238E27FC236}">
                  <a16:creationId xmlns:a16="http://schemas.microsoft.com/office/drawing/2014/main" id="{B41BCFDC-EB12-9CAC-39E0-EF980364F50E}"/>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515;p32">
              <a:extLst>
                <a:ext uri="{FF2B5EF4-FFF2-40B4-BE49-F238E27FC236}">
                  <a16:creationId xmlns:a16="http://schemas.microsoft.com/office/drawing/2014/main" id="{5C97FCFE-01D0-41C1-67AF-683CE6D9CB4C}"/>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516;p32">
              <a:extLst>
                <a:ext uri="{FF2B5EF4-FFF2-40B4-BE49-F238E27FC236}">
                  <a16:creationId xmlns:a16="http://schemas.microsoft.com/office/drawing/2014/main" id="{808B1011-6D41-05C9-02DA-0014C558CAB3}"/>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517;p32">
              <a:extLst>
                <a:ext uri="{FF2B5EF4-FFF2-40B4-BE49-F238E27FC236}">
                  <a16:creationId xmlns:a16="http://schemas.microsoft.com/office/drawing/2014/main" id="{1CD0D444-2B48-0457-BEE1-9A52BBD90B42}"/>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518;p32">
              <a:extLst>
                <a:ext uri="{FF2B5EF4-FFF2-40B4-BE49-F238E27FC236}">
                  <a16:creationId xmlns:a16="http://schemas.microsoft.com/office/drawing/2014/main" id="{EE362364-1CAD-5945-9349-EBE4A44B4DE5}"/>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519;p32">
              <a:extLst>
                <a:ext uri="{FF2B5EF4-FFF2-40B4-BE49-F238E27FC236}">
                  <a16:creationId xmlns:a16="http://schemas.microsoft.com/office/drawing/2014/main" id="{A2C64CA5-57C8-720B-37DD-38BA62CAC8DC}"/>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520;p32">
              <a:extLst>
                <a:ext uri="{FF2B5EF4-FFF2-40B4-BE49-F238E27FC236}">
                  <a16:creationId xmlns:a16="http://schemas.microsoft.com/office/drawing/2014/main" id="{2EB05F38-CB64-2E70-1079-58BA8DC43BD1}"/>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521;p32">
              <a:extLst>
                <a:ext uri="{FF2B5EF4-FFF2-40B4-BE49-F238E27FC236}">
                  <a16:creationId xmlns:a16="http://schemas.microsoft.com/office/drawing/2014/main" id="{1EC1707F-80D2-4DA5-AFEB-EA52570C6A90}"/>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522;p32">
              <a:extLst>
                <a:ext uri="{FF2B5EF4-FFF2-40B4-BE49-F238E27FC236}">
                  <a16:creationId xmlns:a16="http://schemas.microsoft.com/office/drawing/2014/main" id="{91D68554-B6E7-B1EF-2284-A68975EC0655}"/>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523;p32">
              <a:extLst>
                <a:ext uri="{FF2B5EF4-FFF2-40B4-BE49-F238E27FC236}">
                  <a16:creationId xmlns:a16="http://schemas.microsoft.com/office/drawing/2014/main" id="{E81E355C-59D7-5A8F-835A-F5EBC9E6D35F}"/>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524;p32">
              <a:extLst>
                <a:ext uri="{FF2B5EF4-FFF2-40B4-BE49-F238E27FC236}">
                  <a16:creationId xmlns:a16="http://schemas.microsoft.com/office/drawing/2014/main" id="{22ACF095-9201-73F0-D902-4C139673894E}"/>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525;p32">
              <a:extLst>
                <a:ext uri="{FF2B5EF4-FFF2-40B4-BE49-F238E27FC236}">
                  <a16:creationId xmlns:a16="http://schemas.microsoft.com/office/drawing/2014/main" id="{FA460285-C627-CD47-A9AE-D8FDECE126C3}"/>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526;p32">
              <a:extLst>
                <a:ext uri="{FF2B5EF4-FFF2-40B4-BE49-F238E27FC236}">
                  <a16:creationId xmlns:a16="http://schemas.microsoft.com/office/drawing/2014/main" id="{DF95CA51-63A9-2D72-4C66-E6C37886F35E}"/>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527;p32">
              <a:extLst>
                <a:ext uri="{FF2B5EF4-FFF2-40B4-BE49-F238E27FC236}">
                  <a16:creationId xmlns:a16="http://schemas.microsoft.com/office/drawing/2014/main" id="{FE42683B-2A2B-A88F-7791-94CAD70DAC15}"/>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528;p32">
              <a:extLst>
                <a:ext uri="{FF2B5EF4-FFF2-40B4-BE49-F238E27FC236}">
                  <a16:creationId xmlns:a16="http://schemas.microsoft.com/office/drawing/2014/main" id="{134E928F-65B1-9CA1-AC2B-C1DFA9848A92}"/>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529;p32">
              <a:extLst>
                <a:ext uri="{FF2B5EF4-FFF2-40B4-BE49-F238E27FC236}">
                  <a16:creationId xmlns:a16="http://schemas.microsoft.com/office/drawing/2014/main" id="{FDFBFEFD-42D2-B320-9A9A-CAF9EABFFD7C}"/>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530;p32">
              <a:extLst>
                <a:ext uri="{FF2B5EF4-FFF2-40B4-BE49-F238E27FC236}">
                  <a16:creationId xmlns:a16="http://schemas.microsoft.com/office/drawing/2014/main" id="{412B561C-2247-02F2-94EF-9B37B6AF843A}"/>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531;p32">
              <a:extLst>
                <a:ext uri="{FF2B5EF4-FFF2-40B4-BE49-F238E27FC236}">
                  <a16:creationId xmlns:a16="http://schemas.microsoft.com/office/drawing/2014/main" id="{CF44068B-CFB6-D974-595A-6780E5FF06CB}"/>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532;p32">
              <a:extLst>
                <a:ext uri="{FF2B5EF4-FFF2-40B4-BE49-F238E27FC236}">
                  <a16:creationId xmlns:a16="http://schemas.microsoft.com/office/drawing/2014/main" id="{BDC34176-ADDD-0FD3-511B-0830ED34C2F1}"/>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533;p32">
              <a:extLst>
                <a:ext uri="{FF2B5EF4-FFF2-40B4-BE49-F238E27FC236}">
                  <a16:creationId xmlns:a16="http://schemas.microsoft.com/office/drawing/2014/main" id="{A9262180-F9AA-3E7A-B54C-CD3FE05CF2C8}"/>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534;p32">
              <a:extLst>
                <a:ext uri="{FF2B5EF4-FFF2-40B4-BE49-F238E27FC236}">
                  <a16:creationId xmlns:a16="http://schemas.microsoft.com/office/drawing/2014/main" id="{39BAC077-140A-A1DF-49D8-4BF72F854A1B}"/>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535;p32">
              <a:extLst>
                <a:ext uri="{FF2B5EF4-FFF2-40B4-BE49-F238E27FC236}">
                  <a16:creationId xmlns:a16="http://schemas.microsoft.com/office/drawing/2014/main" id="{0EFB7EA1-9D4D-AC48-2A7E-3ABFC1F3BDE9}"/>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536;p32">
              <a:extLst>
                <a:ext uri="{FF2B5EF4-FFF2-40B4-BE49-F238E27FC236}">
                  <a16:creationId xmlns:a16="http://schemas.microsoft.com/office/drawing/2014/main" id="{CFDEF4C0-1EF0-D0A2-C230-6E34D7578806}"/>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537;p32">
              <a:extLst>
                <a:ext uri="{FF2B5EF4-FFF2-40B4-BE49-F238E27FC236}">
                  <a16:creationId xmlns:a16="http://schemas.microsoft.com/office/drawing/2014/main" id="{62D4588B-9394-C288-C2DF-7A8B9BE49C5E}"/>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538;p32">
              <a:extLst>
                <a:ext uri="{FF2B5EF4-FFF2-40B4-BE49-F238E27FC236}">
                  <a16:creationId xmlns:a16="http://schemas.microsoft.com/office/drawing/2014/main" id="{7ED351D1-D40E-219D-A504-2C21741CAA17}"/>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539;p32">
              <a:extLst>
                <a:ext uri="{FF2B5EF4-FFF2-40B4-BE49-F238E27FC236}">
                  <a16:creationId xmlns:a16="http://schemas.microsoft.com/office/drawing/2014/main" id="{C4E2D92F-37F3-0A58-D968-BA5137BD0A7E}"/>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540;p32">
              <a:extLst>
                <a:ext uri="{FF2B5EF4-FFF2-40B4-BE49-F238E27FC236}">
                  <a16:creationId xmlns:a16="http://schemas.microsoft.com/office/drawing/2014/main" id="{57BB2855-8F1B-8EF9-0157-680B55F84BA3}"/>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541;p32">
              <a:extLst>
                <a:ext uri="{FF2B5EF4-FFF2-40B4-BE49-F238E27FC236}">
                  <a16:creationId xmlns:a16="http://schemas.microsoft.com/office/drawing/2014/main" id="{A4BD0A30-67AE-1C7E-847F-8640B8C138CB}"/>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0542;p32">
              <a:extLst>
                <a:ext uri="{FF2B5EF4-FFF2-40B4-BE49-F238E27FC236}">
                  <a16:creationId xmlns:a16="http://schemas.microsoft.com/office/drawing/2014/main" id="{5C73956D-3457-D2EB-4CF7-6F541D647611}"/>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0543;p32">
              <a:extLst>
                <a:ext uri="{FF2B5EF4-FFF2-40B4-BE49-F238E27FC236}">
                  <a16:creationId xmlns:a16="http://schemas.microsoft.com/office/drawing/2014/main" id="{5D9BF149-1AFC-F178-FE9A-24A4133EB72B}"/>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0544;p32">
              <a:extLst>
                <a:ext uri="{FF2B5EF4-FFF2-40B4-BE49-F238E27FC236}">
                  <a16:creationId xmlns:a16="http://schemas.microsoft.com/office/drawing/2014/main" id="{56BF77B8-C385-77AA-63BE-B709F5D7CAEC}"/>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0545;p32">
              <a:extLst>
                <a:ext uri="{FF2B5EF4-FFF2-40B4-BE49-F238E27FC236}">
                  <a16:creationId xmlns:a16="http://schemas.microsoft.com/office/drawing/2014/main" id="{669EE773-C089-05CB-1930-0C8BB8291191}"/>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0546;p32">
              <a:extLst>
                <a:ext uri="{FF2B5EF4-FFF2-40B4-BE49-F238E27FC236}">
                  <a16:creationId xmlns:a16="http://schemas.microsoft.com/office/drawing/2014/main" id="{895BB04F-190C-825D-91D5-F70416530AC1}"/>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0547;p32">
              <a:extLst>
                <a:ext uri="{FF2B5EF4-FFF2-40B4-BE49-F238E27FC236}">
                  <a16:creationId xmlns:a16="http://schemas.microsoft.com/office/drawing/2014/main" id="{7D308289-82CB-05EC-63BB-DF6488A91BCC}"/>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0548;p32">
              <a:extLst>
                <a:ext uri="{FF2B5EF4-FFF2-40B4-BE49-F238E27FC236}">
                  <a16:creationId xmlns:a16="http://schemas.microsoft.com/office/drawing/2014/main" id="{8E9CCF64-3E9A-AC4B-9A02-8C48AE63CDA5}"/>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0549;p32">
              <a:extLst>
                <a:ext uri="{FF2B5EF4-FFF2-40B4-BE49-F238E27FC236}">
                  <a16:creationId xmlns:a16="http://schemas.microsoft.com/office/drawing/2014/main" id="{079D8711-421C-D580-7F1A-8E95D4BE12FB}"/>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0550;p32">
              <a:extLst>
                <a:ext uri="{FF2B5EF4-FFF2-40B4-BE49-F238E27FC236}">
                  <a16:creationId xmlns:a16="http://schemas.microsoft.com/office/drawing/2014/main" id="{A2E21EC2-5D0E-B2FE-89AB-CDFF75155DC9}"/>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0551;p32">
              <a:extLst>
                <a:ext uri="{FF2B5EF4-FFF2-40B4-BE49-F238E27FC236}">
                  <a16:creationId xmlns:a16="http://schemas.microsoft.com/office/drawing/2014/main" id="{B1EC8776-FAED-9CD4-4DBE-4FEA03B49766}"/>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0552;p32">
              <a:extLst>
                <a:ext uri="{FF2B5EF4-FFF2-40B4-BE49-F238E27FC236}">
                  <a16:creationId xmlns:a16="http://schemas.microsoft.com/office/drawing/2014/main" id="{A8360E43-4521-A518-3A06-830980F1AFD2}"/>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0553;p32">
              <a:extLst>
                <a:ext uri="{FF2B5EF4-FFF2-40B4-BE49-F238E27FC236}">
                  <a16:creationId xmlns:a16="http://schemas.microsoft.com/office/drawing/2014/main" id="{87CBBB2C-AD3A-2B1E-0A7E-1BB8BE77BC76}"/>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0554;p32">
              <a:extLst>
                <a:ext uri="{FF2B5EF4-FFF2-40B4-BE49-F238E27FC236}">
                  <a16:creationId xmlns:a16="http://schemas.microsoft.com/office/drawing/2014/main" id="{B63FDF31-55EA-DB30-754B-08B1AAE3E0A7}"/>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0555;p32">
              <a:extLst>
                <a:ext uri="{FF2B5EF4-FFF2-40B4-BE49-F238E27FC236}">
                  <a16:creationId xmlns:a16="http://schemas.microsoft.com/office/drawing/2014/main" id="{39EBB465-16A4-C84B-F7BA-26B94C0E48AE}"/>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0556;p32">
              <a:extLst>
                <a:ext uri="{FF2B5EF4-FFF2-40B4-BE49-F238E27FC236}">
                  <a16:creationId xmlns:a16="http://schemas.microsoft.com/office/drawing/2014/main" id="{8EA6E7A2-139C-0E9A-6A5E-5619B0689A87}"/>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0557;p32">
              <a:extLst>
                <a:ext uri="{FF2B5EF4-FFF2-40B4-BE49-F238E27FC236}">
                  <a16:creationId xmlns:a16="http://schemas.microsoft.com/office/drawing/2014/main" id="{8DFD2A50-A196-8464-8AA0-3ECB79218A74}"/>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0558;p32">
              <a:extLst>
                <a:ext uri="{FF2B5EF4-FFF2-40B4-BE49-F238E27FC236}">
                  <a16:creationId xmlns:a16="http://schemas.microsoft.com/office/drawing/2014/main" id="{CB600E05-EB1C-FBC5-93F4-A8DDCB53E3C6}"/>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0559;p32">
              <a:extLst>
                <a:ext uri="{FF2B5EF4-FFF2-40B4-BE49-F238E27FC236}">
                  <a16:creationId xmlns:a16="http://schemas.microsoft.com/office/drawing/2014/main" id="{D68B951B-35CF-BCD2-61FC-086E8A508984}"/>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0560;p32">
              <a:extLst>
                <a:ext uri="{FF2B5EF4-FFF2-40B4-BE49-F238E27FC236}">
                  <a16:creationId xmlns:a16="http://schemas.microsoft.com/office/drawing/2014/main" id="{A4EB9DD2-CB7D-FA09-CAD7-1864DC178AB9}"/>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0561;p32">
              <a:extLst>
                <a:ext uri="{FF2B5EF4-FFF2-40B4-BE49-F238E27FC236}">
                  <a16:creationId xmlns:a16="http://schemas.microsoft.com/office/drawing/2014/main" id="{DE76938D-50B1-A3AA-A2F3-11BA95F6D63D}"/>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0562;p32">
              <a:extLst>
                <a:ext uri="{FF2B5EF4-FFF2-40B4-BE49-F238E27FC236}">
                  <a16:creationId xmlns:a16="http://schemas.microsoft.com/office/drawing/2014/main" id="{8193D8C6-395A-A712-490B-397118AD6B01}"/>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0563;p32">
              <a:extLst>
                <a:ext uri="{FF2B5EF4-FFF2-40B4-BE49-F238E27FC236}">
                  <a16:creationId xmlns:a16="http://schemas.microsoft.com/office/drawing/2014/main" id="{4B954BC4-233A-55C4-47E8-13C4B2A64CB1}"/>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0564;p32">
              <a:extLst>
                <a:ext uri="{FF2B5EF4-FFF2-40B4-BE49-F238E27FC236}">
                  <a16:creationId xmlns:a16="http://schemas.microsoft.com/office/drawing/2014/main" id="{12427200-16E4-877D-AB89-AE3B42CDF22C}"/>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0565;p32">
              <a:extLst>
                <a:ext uri="{FF2B5EF4-FFF2-40B4-BE49-F238E27FC236}">
                  <a16:creationId xmlns:a16="http://schemas.microsoft.com/office/drawing/2014/main" id="{B50AAA00-37DE-DF8C-D037-33FF9FB5D962}"/>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0566;p32">
              <a:extLst>
                <a:ext uri="{FF2B5EF4-FFF2-40B4-BE49-F238E27FC236}">
                  <a16:creationId xmlns:a16="http://schemas.microsoft.com/office/drawing/2014/main" id="{37CD54F9-F313-A65E-8E45-2425A2F7AF4D}"/>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0567;p32">
              <a:extLst>
                <a:ext uri="{FF2B5EF4-FFF2-40B4-BE49-F238E27FC236}">
                  <a16:creationId xmlns:a16="http://schemas.microsoft.com/office/drawing/2014/main" id="{1552AD2A-5781-279E-3270-384C30B584EE}"/>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0568;p32">
              <a:extLst>
                <a:ext uri="{FF2B5EF4-FFF2-40B4-BE49-F238E27FC236}">
                  <a16:creationId xmlns:a16="http://schemas.microsoft.com/office/drawing/2014/main" id="{DB5F9F2F-2721-E05E-AFD2-5BD4EFA00698}"/>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0569;p32">
              <a:extLst>
                <a:ext uri="{FF2B5EF4-FFF2-40B4-BE49-F238E27FC236}">
                  <a16:creationId xmlns:a16="http://schemas.microsoft.com/office/drawing/2014/main" id="{20C6A65D-4B70-075F-6C1F-358D983196D4}"/>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0570;p32">
              <a:extLst>
                <a:ext uri="{FF2B5EF4-FFF2-40B4-BE49-F238E27FC236}">
                  <a16:creationId xmlns:a16="http://schemas.microsoft.com/office/drawing/2014/main" id="{58DF9684-2971-4848-5FF1-8E9C18C0389A}"/>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0571;p32">
              <a:extLst>
                <a:ext uri="{FF2B5EF4-FFF2-40B4-BE49-F238E27FC236}">
                  <a16:creationId xmlns:a16="http://schemas.microsoft.com/office/drawing/2014/main" id="{DEA25B96-5643-E3C1-1F68-FF054878DBDD}"/>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0572;p32">
              <a:extLst>
                <a:ext uri="{FF2B5EF4-FFF2-40B4-BE49-F238E27FC236}">
                  <a16:creationId xmlns:a16="http://schemas.microsoft.com/office/drawing/2014/main" id="{E9835C0F-6DFF-14F0-4950-D25EF1B9A3D3}"/>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0573;p32">
              <a:extLst>
                <a:ext uri="{FF2B5EF4-FFF2-40B4-BE49-F238E27FC236}">
                  <a16:creationId xmlns:a16="http://schemas.microsoft.com/office/drawing/2014/main" id="{3F52F033-EBC6-8374-F16B-320ECD5ACAE4}"/>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0574;p32">
              <a:extLst>
                <a:ext uri="{FF2B5EF4-FFF2-40B4-BE49-F238E27FC236}">
                  <a16:creationId xmlns:a16="http://schemas.microsoft.com/office/drawing/2014/main" id="{E8D51955-BA16-9853-5B42-3F37F12A60E4}"/>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0575;p32">
              <a:extLst>
                <a:ext uri="{FF2B5EF4-FFF2-40B4-BE49-F238E27FC236}">
                  <a16:creationId xmlns:a16="http://schemas.microsoft.com/office/drawing/2014/main" id="{8D4E4F7E-DE44-A7B5-5FF7-E68286E72E89}"/>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0576;p32">
              <a:extLst>
                <a:ext uri="{FF2B5EF4-FFF2-40B4-BE49-F238E27FC236}">
                  <a16:creationId xmlns:a16="http://schemas.microsoft.com/office/drawing/2014/main" id="{5DC8F04D-0A18-CDD5-DF1B-AF7DD52FAE5D}"/>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0577;p32">
              <a:extLst>
                <a:ext uri="{FF2B5EF4-FFF2-40B4-BE49-F238E27FC236}">
                  <a16:creationId xmlns:a16="http://schemas.microsoft.com/office/drawing/2014/main" id="{83BA327C-871F-ECCA-8C3E-0317D34597EB}"/>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0578;p32">
              <a:extLst>
                <a:ext uri="{FF2B5EF4-FFF2-40B4-BE49-F238E27FC236}">
                  <a16:creationId xmlns:a16="http://schemas.microsoft.com/office/drawing/2014/main" id="{E7FD3860-B32D-C122-34C2-48FB6F88926C}"/>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0579;p32">
              <a:extLst>
                <a:ext uri="{FF2B5EF4-FFF2-40B4-BE49-F238E27FC236}">
                  <a16:creationId xmlns:a16="http://schemas.microsoft.com/office/drawing/2014/main" id="{CEBE36D1-985D-A656-383F-D759B40674C7}"/>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0580;p32">
              <a:extLst>
                <a:ext uri="{FF2B5EF4-FFF2-40B4-BE49-F238E27FC236}">
                  <a16:creationId xmlns:a16="http://schemas.microsoft.com/office/drawing/2014/main" id="{546ECF36-184B-5906-51C2-D548F37E599B}"/>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0581;p32">
              <a:extLst>
                <a:ext uri="{FF2B5EF4-FFF2-40B4-BE49-F238E27FC236}">
                  <a16:creationId xmlns:a16="http://schemas.microsoft.com/office/drawing/2014/main" id="{6A9B56F4-1F36-3353-EAA7-87C4DB7D7C9F}"/>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0582;p32">
              <a:extLst>
                <a:ext uri="{FF2B5EF4-FFF2-40B4-BE49-F238E27FC236}">
                  <a16:creationId xmlns:a16="http://schemas.microsoft.com/office/drawing/2014/main" id="{4D087A0E-F713-ACD1-E64B-760FD4F28877}"/>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0583;p32">
              <a:extLst>
                <a:ext uri="{FF2B5EF4-FFF2-40B4-BE49-F238E27FC236}">
                  <a16:creationId xmlns:a16="http://schemas.microsoft.com/office/drawing/2014/main" id="{FEF55F6F-349D-BEBE-683E-9B2BE0AAFC50}"/>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0584;p32">
              <a:extLst>
                <a:ext uri="{FF2B5EF4-FFF2-40B4-BE49-F238E27FC236}">
                  <a16:creationId xmlns:a16="http://schemas.microsoft.com/office/drawing/2014/main" id="{B158C2FD-28A0-59EA-E848-5D66BCAFC34D}"/>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0585;p32">
              <a:extLst>
                <a:ext uri="{FF2B5EF4-FFF2-40B4-BE49-F238E27FC236}">
                  <a16:creationId xmlns:a16="http://schemas.microsoft.com/office/drawing/2014/main" id="{8C452872-5CD8-2BD0-6D11-DBD63ADF13EE}"/>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0586;p32">
              <a:extLst>
                <a:ext uri="{FF2B5EF4-FFF2-40B4-BE49-F238E27FC236}">
                  <a16:creationId xmlns:a16="http://schemas.microsoft.com/office/drawing/2014/main" id="{295E6530-6F27-BA35-5AE4-EEBF0869B013}"/>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0587;p32">
              <a:extLst>
                <a:ext uri="{FF2B5EF4-FFF2-40B4-BE49-F238E27FC236}">
                  <a16:creationId xmlns:a16="http://schemas.microsoft.com/office/drawing/2014/main" id="{80A7DF62-EF2D-00DA-F869-985D05385C48}"/>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0588;p32">
              <a:extLst>
                <a:ext uri="{FF2B5EF4-FFF2-40B4-BE49-F238E27FC236}">
                  <a16:creationId xmlns:a16="http://schemas.microsoft.com/office/drawing/2014/main" id="{D8A836A4-3644-71B0-BFD1-3F243E532A93}"/>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0589;p32">
              <a:extLst>
                <a:ext uri="{FF2B5EF4-FFF2-40B4-BE49-F238E27FC236}">
                  <a16:creationId xmlns:a16="http://schemas.microsoft.com/office/drawing/2014/main" id="{C13C3004-FCF7-0710-F035-3389D8D05B9E}"/>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0590;p32">
              <a:extLst>
                <a:ext uri="{FF2B5EF4-FFF2-40B4-BE49-F238E27FC236}">
                  <a16:creationId xmlns:a16="http://schemas.microsoft.com/office/drawing/2014/main" id="{2DB82302-8FD4-2A37-D0D6-BAF7044B2305}"/>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0591;p32">
              <a:extLst>
                <a:ext uri="{FF2B5EF4-FFF2-40B4-BE49-F238E27FC236}">
                  <a16:creationId xmlns:a16="http://schemas.microsoft.com/office/drawing/2014/main" id="{ACD7B067-901A-EF26-596D-0CA135179905}"/>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0592;p32">
              <a:extLst>
                <a:ext uri="{FF2B5EF4-FFF2-40B4-BE49-F238E27FC236}">
                  <a16:creationId xmlns:a16="http://schemas.microsoft.com/office/drawing/2014/main" id="{F925B4DE-41E1-83E3-DC6C-3E1A8E4DF065}"/>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0593;p32">
              <a:extLst>
                <a:ext uri="{FF2B5EF4-FFF2-40B4-BE49-F238E27FC236}">
                  <a16:creationId xmlns:a16="http://schemas.microsoft.com/office/drawing/2014/main" id="{4651CA53-7842-3899-79D5-E22827941973}"/>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0594;p32">
              <a:extLst>
                <a:ext uri="{FF2B5EF4-FFF2-40B4-BE49-F238E27FC236}">
                  <a16:creationId xmlns:a16="http://schemas.microsoft.com/office/drawing/2014/main" id="{1D11A921-9B4A-94FA-2BB2-7FE44B830F87}"/>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0595;p32">
              <a:extLst>
                <a:ext uri="{FF2B5EF4-FFF2-40B4-BE49-F238E27FC236}">
                  <a16:creationId xmlns:a16="http://schemas.microsoft.com/office/drawing/2014/main" id="{C3EC547A-2F92-87D2-6F91-F459A1C0916D}"/>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0596;p32">
              <a:extLst>
                <a:ext uri="{FF2B5EF4-FFF2-40B4-BE49-F238E27FC236}">
                  <a16:creationId xmlns:a16="http://schemas.microsoft.com/office/drawing/2014/main" id="{19CC2447-7DF0-DB96-1DAB-A6A5D95D4460}"/>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0597;p32">
              <a:extLst>
                <a:ext uri="{FF2B5EF4-FFF2-40B4-BE49-F238E27FC236}">
                  <a16:creationId xmlns:a16="http://schemas.microsoft.com/office/drawing/2014/main" id="{7B513CC4-4E95-CE91-2F09-FFC88BBED345}"/>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0598;p32">
              <a:extLst>
                <a:ext uri="{FF2B5EF4-FFF2-40B4-BE49-F238E27FC236}">
                  <a16:creationId xmlns:a16="http://schemas.microsoft.com/office/drawing/2014/main" id="{0AD4054D-CED7-26B7-FB83-580D952309EE}"/>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0599;p32">
              <a:extLst>
                <a:ext uri="{FF2B5EF4-FFF2-40B4-BE49-F238E27FC236}">
                  <a16:creationId xmlns:a16="http://schemas.microsoft.com/office/drawing/2014/main" id="{25D27E95-87DD-4031-105B-0B46487AA4A2}"/>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0600;p32">
              <a:extLst>
                <a:ext uri="{FF2B5EF4-FFF2-40B4-BE49-F238E27FC236}">
                  <a16:creationId xmlns:a16="http://schemas.microsoft.com/office/drawing/2014/main" id="{4B7C8D94-824A-C37F-BAA1-85E86F712865}"/>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0601;p32">
              <a:extLst>
                <a:ext uri="{FF2B5EF4-FFF2-40B4-BE49-F238E27FC236}">
                  <a16:creationId xmlns:a16="http://schemas.microsoft.com/office/drawing/2014/main" id="{FE8715FD-23E6-CD32-7C08-5D79351E02AB}"/>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0602;p32">
              <a:extLst>
                <a:ext uri="{FF2B5EF4-FFF2-40B4-BE49-F238E27FC236}">
                  <a16:creationId xmlns:a16="http://schemas.microsoft.com/office/drawing/2014/main" id="{5F09E40D-3DC4-3B78-794A-87515B81F7E1}"/>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0603;p32">
              <a:extLst>
                <a:ext uri="{FF2B5EF4-FFF2-40B4-BE49-F238E27FC236}">
                  <a16:creationId xmlns:a16="http://schemas.microsoft.com/office/drawing/2014/main" id="{3598608A-0BD2-142E-00FC-7C87E67D8550}"/>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0604;p32">
              <a:extLst>
                <a:ext uri="{FF2B5EF4-FFF2-40B4-BE49-F238E27FC236}">
                  <a16:creationId xmlns:a16="http://schemas.microsoft.com/office/drawing/2014/main" id="{E84FAE49-7DA0-B211-DDAF-2B028C68AC7D}"/>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0605;p32">
              <a:extLst>
                <a:ext uri="{FF2B5EF4-FFF2-40B4-BE49-F238E27FC236}">
                  <a16:creationId xmlns:a16="http://schemas.microsoft.com/office/drawing/2014/main" id="{6E4F3612-DA79-5EFB-5AD9-3937C7664520}"/>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0606;p32">
              <a:extLst>
                <a:ext uri="{FF2B5EF4-FFF2-40B4-BE49-F238E27FC236}">
                  <a16:creationId xmlns:a16="http://schemas.microsoft.com/office/drawing/2014/main" id="{A37EA773-0751-F7A0-DC26-844AB9500C7A}"/>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0607;p32">
              <a:extLst>
                <a:ext uri="{FF2B5EF4-FFF2-40B4-BE49-F238E27FC236}">
                  <a16:creationId xmlns:a16="http://schemas.microsoft.com/office/drawing/2014/main" id="{367DD5CB-94D2-EADF-8E92-129183CA60ED}"/>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0608;p32">
              <a:extLst>
                <a:ext uri="{FF2B5EF4-FFF2-40B4-BE49-F238E27FC236}">
                  <a16:creationId xmlns:a16="http://schemas.microsoft.com/office/drawing/2014/main" id="{BFC76269-6F34-EA70-3CA7-A02FA564B0A7}"/>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0609;p32">
              <a:extLst>
                <a:ext uri="{FF2B5EF4-FFF2-40B4-BE49-F238E27FC236}">
                  <a16:creationId xmlns:a16="http://schemas.microsoft.com/office/drawing/2014/main" id="{00004EC1-9DE3-67B5-A0FC-A0F2055F1045}"/>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0610;p32">
              <a:extLst>
                <a:ext uri="{FF2B5EF4-FFF2-40B4-BE49-F238E27FC236}">
                  <a16:creationId xmlns:a16="http://schemas.microsoft.com/office/drawing/2014/main" id="{76015F1D-891C-D064-989F-F57228D34899}"/>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0611;p32">
              <a:extLst>
                <a:ext uri="{FF2B5EF4-FFF2-40B4-BE49-F238E27FC236}">
                  <a16:creationId xmlns:a16="http://schemas.microsoft.com/office/drawing/2014/main" id="{64BA2A56-DEDA-F924-BE81-BBE033946E5B}"/>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0612;p32">
              <a:extLst>
                <a:ext uri="{FF2B5EF4-FFF2-40B4-BE49-F238E27FC236}">
                  <a16:creationId xmlns:a16="http://schemas.microsoft.com/office/drawing/2014/main" id="{D09846C1-791A-6A34-F22D-17D0F0BB124C}"/>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0613;p32">
              <a:extLst>
                <a:ext uri="{FF2B5EF4-FFF2-40B4-BE49-F238E27FC236}">
                  <a16:creationId xmlns:a16="http://schemas.microsoft.com/office/drawing/2014/main" id="{3967C910-DFCF-87CB-B6A4-BD7E42B9E233}"/>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0614;p32">
              <a:extLst>
                <a:ext uri="{FF2B5EF4-FFF2-40B4-BE49-F238E27FC236}">
                  <a16:creationId xmlns:a16="http://schemas.microsoft.com/office/drawing/2014/main" id="{B5BD3443-4C34-A7F9-7EEF-549BE93A15F6}"/>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0615;p32">
              <a:extLst>
                <a:ext uri="{FF2B5EF4-FFF2-40B4-BE49-F238E27FC236}">
                  <a16:creationId xmlns:a16="http://schemas.microsoft.com/office/drawing/2014/main" id="{80664AD1-B046-BA7F-2C0C-224B9FDFF4D2}"/>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0616;p32">
              <a:extLst>
                <a:ext uri="{FF2B5EF4-FFF2-40B4-BE49-F238E27FC236}">
                  <a16:creationId xmlns:a16="http://schemas.microsoft.com/office/drawing/2014/main" id="{FB0DBDCD-0C94-1CDF-AF16-EF31833F07F4}"/>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0617;p32">
              <a:extLst>
                <a:ext uri="{FF2B5EF4-FFF2-40B4-BE49-F238E27FC236}">
                  <a16:creationId xmlns:a16="http://schemas.microsoft.com/office/drawing/2014/main" id="{1389AA24-DE3C-887C-77AB-B1174FDDF587}"/>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0618;p32">
              <a:extLst>
                <a:ext uri="{FF2B5EF4-FFF2-40B4-BE49-F238E27FC236}">
                  <a16:creationId xmlns:a16="http://schemas.microsoft.com/office/drawing/2014/main" id="{F2798E7E-55F3-6EC6-5347-F30BEC815E2D}"/>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0619;p32">
              <a:extLst>
                <a:ext uri="{FF2B5EF4-FFF2-40B4-BE49-F238E27FC236}">
                  <a16:creationId xmlns:a16="http://schemas.microsoft.com/office/drawing/2014/main" id="{DEB69CC4-94C1-12A7-D113-E85D5D4BFF0A}"/>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0620;p32">
              <a:extLst>
                <a:ext uri="{FF2B5EF4-FFF2-40B4-BE49-F238E27FC236}">
                  <a16:creationId xmlns:a16="http://schemas.microsoft.com/office/drawing/2014/main" id="{BC1C5C6A-1488-A509-5AB3-F43BFE366905}"/>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0621;p32">
              <a:extLst>
                <a:ext uri="{FF2B5EF4-FFF2-40B4-BE49-F238E27FC236}">
                  <a16:creationId xmlns:a16="http://schemas.microsoft.com/office/drawing/2014/main" id="{A1F50576-D543-9E71-486E-5BD6D193C035}"/>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0622;p32">
              <a:extLst>
                <a:ext uri="{FF2B5EF4-FFF2-40B4-BE49-F238E27FC236}">
                  <a16:creationId xmlns:a16="http://schemas.microsoft.com/office/drawing/2014/main" id="{01B9E393-6AF5-8F07-F4FD-C8550A89BD3C}"/>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0623;p32">
              <a:extLst>
                <a:ext uri="{FF2B5EF4-FFF2-40B4-BE49-F238E27FC236}">
                  <a16:creationId xmlns:a16="http://schemas.microsoft.com/office/drawing/2014/main" id="{B570BBDE-3D98-6085-B4BB-F6A250B93165}"/>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0624;p32">
              <a:extLst>
                <a:ext uri="{FF2B5EF4-FFF2-40B4-BE49-F238E27FC236}">
                  <a16:creationId xmlns:a16="http://schemas.microsoft.com/office/drawing/2014/main" id="{24E417E8-FEF9-B1FE-CC40-C9D0F4BC33D7}"/>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0625;p32">
              <a:extLst>
                <a:ext uri="{FF2B5EF4-FFF2-40B4-BE49-F238E27FC236}">
                  <a16:creationId xmlns:a16="http://schemas.microsoft.com/office/drawing/2014/main" id="{C52D2342-D456-6BA1-5F7A-C38D22081B8E}"/>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0626;p32">
              <a:extLst>
                <a:ext uri="{FF2B5EF4-FFF2-40B4-BE49-F238E27FC236}">
                  <a16:creationId xmlns:a16="http://schemas.microsoft.com/office/drawing/2014/main" id="{91AC49DE-E98C-EB16-832F-C2A26DBD8637}"/>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0627;p32">
              <a:extLst>
                <a:ext uri="{FF2B5EF4-FFF2-40B4-BE49-F238E27FC236}">
                  <a16:creationId xmlns:a16="http://schemas.microsoft.com/office/drawing/2014/main" id="{A1505772-E8F4-CF65-F58B-0C59E0F5060B}"/>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0628;p32">
              <a:extLst>
                <a:ext uri="{FF2B5EF4-FFF2-40B4-BE49-F238E27FC236}">
                  <a16:creationId xmlns:a16="http://schemas.microsoft.com/office/drawing/2014/main" id="{209A4558-82F3-51CB-6587-87D08AB93433}"/>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0629;p32">
              <a:extLst>
                <a:ext uri="{FF2B5EF4-FFF2-40B4-BE49-F238E27FC236}">
                  <a16:creationId xmlns:a16="http://schemas.microsoft.com/office/drawing/2014/main" id="{9D192B5B-D7A5-6B34-8A48-291779A1D1E7}"/>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8" name="Google Shape;9852;p32">
            <a:extLst>
              <a:ext uri="{FF2B5EF4-FFF2-40B4-BE49-F238E27FC236}">
                <a16:creationId xmlns:a16="http://schemas.microsoft.com/office/drawing/2014/main" id="{D6CE20A7-03B2-FDA6-F5C5-9ACEC6F538CE}"/>
              </a:ext>
            </a:extLst>
          </p:cNvPr>
          <p:cNvGrpSpPr/>
          <p:nvPr/>
        </p:nvGrpSpPr>
        <p:grpSpPr>
          <a:xfrm>
            <a:off x="1272963" y="1323099"/>
            <a:ext cx="585373" cy="585373"/>
            <a:chOff x="2717238" y="3752575"/>
            <a:chExt cx="533175" cy="533175"/>
          </a:xfrm>
        </p:grpSpPr>
        <p:sp>
          <p:nvSpPr>
            <p:cNvPr id="11089" name="Google Shape;9853;p32">
              <a:extLst>
                <a:ext uri="{FF2B5EF4-FFF2-40B4-BE49-F238E27FC236}">
                  <a16:creationId xmlns:a16="http://schemas.microsoft.com/office/drawing/2014/main" id="{84389A6D-6274-DB1E-A54F-567399B619AB}"/>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0" name="Google Shape;9854;p32">
              <a:extLst>
                <a:ext uri="{FF2B5EF4-FFF2-40B4-BE49-F238E27FC236}">
                  <a16:creationId xmlns:a16="http://schemas.microsoft.com/office/drawing/2014/main" id="{E96BD4D3-7F3C-69F2-D507-4CBA336493FA}"/>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9855;p32">
              <a:extLst>
                <a:ext uri="{FF2B5EF4-FFF2-40B4-BE49-F238E27FC236}">
                  <a16:creationId xmlns:a16="http://schemas.microsoft.com/office/drawing/2014/main" id="{DD7C5835-F817-E77F-F5EB-C110DE2D27C4}"/>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9856;p32">
              <a:extLst>
                <a:ext uri="{FF2B5EF4-FFF2-40B4-BE49-F238E27FC236}">
                  <a16:creationId xmlns:a16="http://schemas.microsoft.com/office/drawing/2014/main" id="{3DC64234-2F22-B915-0AAA-A92D4098CB8E}"/>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9857;p32">
              <a:extLst>
                <a:ext uri="{FF2B5EF4-FFF2-40B4-BE49-F238E27FC236}">
                  <a16:creationId xmlns:a16="http://schemas.microsoft.com/office/drawing/2014/main" id="{48F3FED6-9126-9E74-4C0C-C1CBFCF446D6}"/>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9858;p32">
              <a:extLst>
                <a:ext uri="{FF2B5EF4-FFF2-40B4-BE49-F238E27FC236}">
                  <a16:creationId xmlns:a16="http://schemas.microsoft.com/office/drawing/2014/main" id="{354D9883-2C37-59C0-57B6-A9D5370DFE80}"/>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9859;p32">
              <a:extLst>
                <a:ext uri="{FF2B5EF4-FFF2-40B4-BE49-F238E27FC236}">
                  <a16:creationId xmlns:a16="http://schemas.microsoft.com/office/drawing/2014/main" id="{89A7B10C-349A-01F6-2CAB-689AFB1C47B5}"/>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9860;p32">
              <a:extLst>
                <a:ext uri="{FF2B5EF4-FFF2-40B4-BE49-F238E27FC236}">
                  <a16:creationId xmlns:a16="http://schemas.microsoft.com/office/drawing/2014/main" id="{54C2AA4B-B9C2-A004-9083-034C04DBFE92}"/>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9861;p32">
              <a:extLst>
                <a:ext uri="{FF2B5EF4-FFF2-40B4-BE49-F238E27FC236}">
                  <a16:creationId xmlns:a16="http://schemas.microsoft.com/office/drawing/2014/main" id="{453ADCB7-BED5-9B48-FF92-F35DC77F3CE0}"/>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9862;p32">
              <a:extLst>
                <a:ext uri="{FF2B5EF4-FFF2-40B4-BE49-F238E27FC236}">
                  <a16:creationId xmlns:a16="http://schemas.microsoft.com/office/drawing/2014/main" id="{737A953D-0AE2-3B56-C73A-C31D5933565F}"/>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9863;p32">
              <a:extLst>
                <a:ext uri="{FF2B5EF4-FFF2-40B4-BE49-F238E27FC236}">
                  <a16:creationId xmlns:a16="http://schemas.microsoft.com/office/drawing/2014/main" id="{9FB8D5A4-F02A-FF6C-E501-CEC3BAC74710}"/>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9864;p32">
              <a:extLst>
                <a:ext uri="{FF2B5EF4-FFF2-40B4-BE49-F238E27FC236}">
                  <a16:creationId xmlns:a16="http://schemas.microsoft.com/office/drawing/2014/main" id="{37EF53D9-8096-6642-2533-C144C0D12601}"/>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9865;p32">
              <a:extLst>
                <a:ext uri="{FF2B5EF4-FFF2-40B4-BE49-F238E27FC236}">
                  <a16:creationId xmlns:a16="http://schemas.microsoft.com/office/drawing/2014/main" id="{77E3C41F-2D24-2F89-F332-32106E1B1C58}"/>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9866;p32">
              <a:extLst>
                <a:ext uri="{FF2B5EF4-FFF2-40B4-BE49-F238E27FC236}">
                  <a16:creationId xmlns:a16="http://schemas.microsoft.com/office/drawing/2014/main" id="{8B093AB1-C11E-E714-3853-E2208AAED3DB}"/>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9867;p32">
              <a:extLst>
                <a:ext uri="{FF2B5EF4-FFF2-40B4-BE49-F238E27FC236}">
                  <a16:creationId xmlns:a16="http://schemas.microsoft.com/office/drawing/2014/main" id="{185800C4-F7D7-27D1-A040-49FD766A49E5}"/>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9868;p32">
              <a:extLst>
                <a:ext uri="{FF2B5EF4-FFF2-40B4-BE49-F238E27FC236}">
                  <a16:creationId xmlns:a16="http://schemas.microsoft.com/office/drawing/2014/main" id="{71FE4550-29F7-0816-736F-0EBEEA1CED00}"/>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9869;p32">
              <a:extLst>
                <a:ext uri="{FF2B5EF4-FFF2-40B4-BE49-F238E27FC236}">
                  <a16:creationId xmlns:a16="http://schemas.microsoft.com/office/drawing/2014/main" id="{86810354-A359-33BE-E6DA-DC7A9789A3A9}"/>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9870;p32">
              <a:extLst>
                <a:ext uri="{FF2B5EF4-FFF2-40B4-BE49-F238E27FC236}">
                  <a16:creationId xmlns:a16="http://schemas.microsoft.com/office/drawing/2014/main" id="{6D7E579B-480A-52D6-F17C-ED32F64114A1}"/>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9871;p32">
              <a:extLst>
                <a:ext uri="{FF2B5EF4-FFF2-40B4-BE49-F238E27FC236}">
                  <a16:creationId xmlns:a16="http://schemas.microsoft.com/office/drawing/2014/main" id="{C5FB5770-0FA0-3D15-EA7B-9536A29CAA77}"/>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9872;p32">
              <a:extLst>
                <a:ext uri="{FF2B5EF4-FFF2-40B4-BE49-F238E27FC236}">
                  <a16:creationId xmlns:a16="http://schemas.microsoft.com/office/drawing/2014/main" id="{F43922FF-CF6D-8085-A294-C517EDF8F79C}"/>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9873;p32">
              <a:extLst>
                <a:ext uri="{FF2B5EF4-FFF2-40B4-BE49-F238E27FC236}">
                  <a16:creationId xmlns:a16="http://schemas.microsoft.com/office/drawing/2014/main" id="{7D26B03A-6E22-2A97-446C-3E7C067ABACA}"/>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9874;p32">
              <a:extLst>
                <a:ext uri="{FF2B5EF4-FFF2-40B4-BE49-F238E27FC236}">
                  <a16:creationId xmlns:a16="http://schemas.microsoft.com/office/drawing/2014/main" id="{8B6D8AC2-698B-165C-B5DA-836AA8B57979}"/>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9875;p32">
              <a:extLst>
                <a:ext uri="{FF2B5EF4-FFF2-40B4-BE49-F238E27FC236}">
                  <a16:creationId xmlns:a16="http://schemas.microsoft.com/office/drawing/2014/main" id="{CCBA82D2-224A-A80A-6DDD-89D51BCFCE8E}"/>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9876;p32">
              <a:extLst>
                <a:ext uri="{FF2B5EF4-FFF2-40B4-BE49-F238E27FC236}">
                  <a16:creationId xmlns:a16="http://schemas.microsoft.com/office/drawing/2014/main" id="{E7B56A51-0EC6-A2BD-E87C-9BF8634A81F7}"/>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9877;p32">
              <a:extLst>
                <a:ext uri="{FF2B5EF4-FFF2-40B4-BE49-F238E27FC236}">
                  <a16:creationId xmlns:a16="http://schemas.microsoft.com/office/drawing/2014/main" id="{8BF1045E-ECD3-E518-EFEA-E32582B52175}"/>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9878;p32">
              <a:extLst>
                <a:ext uri="{FF2B5EF4-FFF2-40B4-BE49-F238E27FC236}">
                  <a16:creationId xmlns:a16="http://schemas.microsoft.com/office/drawing/2014/main" id="{6A73F635-4937-544F-F4F1-DF3160E256DF}"/>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9879;p32">
              <a:extLst>
                <a:ext uri="{FF2B5EF4-FFF2-40B4-BE49-F238E27FC236}">
                  <a16:creationId xmlns:a16="http://schemas.microsoft.com/office/drawing/2014/main" id="{F3F0E25B-F5AC-81FC-2105-1435836C29A0}"/>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9880;p32">
              <a:extLst>
                <a:ext uri="{FF2B5EF4-FFF2-40B4-BE49-F238E27FC236}">
                  <a16:creationId xmlns:a16="http://schemas.microsoft.com/office/drawing/2014/main" id="{4DB849C9-0ADB-565A-E42B-456CDD3FAF42}"/>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9881;p32">
              <a:extLst>
                <a:ext uri="{FF2B5EF4-FFF2-40B4-BE49-F238E27FC236}">
                  <a16:creationId xmlns:a16="http://schemas.microsoft.com/office/drawing/2014/main" id="{3557883A-A88F-C5C4-8BB4-DDC3BE3C7002}"/>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9882;p32">
              <a:extLst>
                <a:ext uri="{FF2B5EF4-FFF2-40B4-BE49-F238E27FC236}">
                  <a16:creationId xmlns:a16="http://schemas.microsoft.com/office/drawing/2014/main" id="{3DAE144D-618C-F6E5-4619-3DE247F73DB9}"/>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9883;p32">
              <a:extLst>
                <a:ext uri="{FF2B5EF4-FFF2-40B4-BE49-F238E27FC236}">
                  <a16:creationId xmlns:a16="http://schemas.microsoft.com/office/drawing/2014/main" id="{D8817B90-B566-929D-5747-F40F47D1A88B}"/>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9884;p32">
              <a:extLst>
                <a:ext uri="{FF2B5EF4-FFF2-40B4-BE49-F238E27FC236}">
                  <a16:creationId xmlns:a16="http://schemas.microsoft.com/office/drawing/2014/main" id="{304934B8-2F62-C4A6-4941-183179FE5243}"/>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9885;p32">
              <a:extLst>
                <a:ext uri="{FF2B5EF4-FFF2-40B4-BE49-F238E27FC236}">
                  <a16:creationId xmlns:a16="http://schemas.microsoft.com/office/drawing/2014/main" id="{042AAB75-F864-E65F-9094-4E17BE7D6104}"/>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9886;p32">
              <a:extLst>
                <a:ext uri="{FF2B5EF4-FFF2-40B4-BE49-F238E27FC236}">
                  <a16:creationId xmlns:a16="http://schemas.microsoft.com/office/drawing/2014/main" id="{973271AE-8C41-6FE6-8706-6BEB788E0094}"/>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9887;p32">
              <a:extLst>
                <a:ext uri="{FF2B5EF4-FFF2-40B4-BE49-F238E27FC236}">
                  <a16:creationId xmlns:a16="http://schemas.microsoft.com/office/drawing/2014/main" id="{8B8A5631-D004-265F-36BA-30F0C28C3E42}"/>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9888;p32">
              <a:extLst>
                <a:ext uri="{FF2B5EF4-FFF2-40B4-BE49-F238E27FC236}">
                  <a16:creationId xmlns:a16="http://schemas.microsoft.com/office/drawing/2014/main" id="{3C46E636-42B3-2E02-664D-61AC37519E9B}"/>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9889;p32">
              <a:extLst>
                <a:ext uri="{FF2B5EF4-FFF2-40B4-BE49-F238E27FC236}">
                  <a16:creationId xmlns:a16="http://schemas.microsoft.com/office/drawing/2014/main" id="{8AD6AB66-3259-DD1F-D3B6-689DA00E1A41}"/>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9890;p32">
              <a:extLst>
                <a:ext uri="{FF2B5EF4-FFF2-40B4-BE49-F238E27FC236}">
                  <a16:creationId xmlns:a16="http://schemas.microsoft.com/office/drawing/2014/main" id="{B798CED3-4E59-C906-6026-4AAF0D32DAC9}"/>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9891;p32">
              <a:extLst>
                <a:ext uri="{FF2B5EF4-FFF2-40B4-BE49-F238E27FC236}">
                  <a16:creationId xmlns:a16="http://schemas.microsoft.com/office/drawing/2014/main" id="{CEE9E24C-81D4-DAC7-36A0-38A78AFEB7FB}"/>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9892;p32">
              <a:extLst>
                <a:ext uri="{FF2B5EF4-FFF2-40B4-BE49-F238E27FC236}">
                  <a16:creationId xmlns:a16="http://schemas.microsoft.com/office/drawing/2014/main" id="{E7C1489B-F90F-3C69-CCDD-093CB9DE0263}"/>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9893;p32">
              <a:extLst>
                <a:ext uri="{FF2B5EF4-FFF2-40B4-BE49-F238E27FC236}">
                  <a16:creationId xmlns:a16="http://schemas.microsoft.com/office/drawing/2014/main" id="{21A5614C-2AA3-7AD4-D087-5F00B368067E}"/>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9894;p32">
              <a:extLst>
                <a:ext uri="{FF2B5EF4-FFF2-40B4-BE49-F238E27FC236}">
                  <a16:creationId xmlns:a16="http://schemas.microsoft.com/office/drawing/2014/main" id="{A74329E7-BECF-3286-05AB-13BB9705EE00}"/>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9895;p32">
              <a:extLst>
                <a:ext uri="{FF2B5EF4-FFF2-40B4-BE49-F238E27FC236}">
                  <a16:creationId xmlns:a16="http://schemas.microsoft.com/office/drawing/2014/main" id="{437F75B3-105F-EE16-A51B-93707F5A155E}"/>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9896;p32">
              <a:extLst>
                <a:ext uri="{FF2B5EF4-FFF2-40B4-BE49-F238E27FC236}">
                  <a16:creationId xmlns:a16="http://schemas.microsoft.com/office/drawing/2014/main" id="{A8B843E4-38AA-B338-678B-BE7368D77D7B}"/>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9897;p32">
              <a:extLst>
                <a:ext uri="{FF2B5EF4-FFF2-40B4-BE49-F238E27FC236}">
                  <a16:creationId xmlns:a16="http://schemas.microsoft.com/office/drawing/2014/main" id="{CAEC8629-1E37-419E-8C0D-A1EA7855F89C}"/>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9898;p32">
              <a:extLst>
                <a:ext uri="{FF2B5EF4-FFF2-40B4-BE49-F238E27FC236}">
                  <a16:creationId xmlns:a16="http://schemas.microsoft.com/office/drawing/2014/main" id="{8EB58026-3766-D3A3-740A-E78736F78D34}"/>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9899;p32">
              <a:extLst>
                <a:ext uri="{FF2B5EF4-FFF2-40B4-BE49-F238E27FC236}">
                  <a16:creationId xmlns:a16="http://schemas.microsoft.com/office/drawing/2014/main" id="{BE4651F3-A2A1-4152-23B4-8D0064FD3564}"/>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9900;p32">
              <a:extLst>
                <a:ext uri="{FF2B5EF4-FFF2-40B4-BE49-F238E27FC236}">
                  <a16:creationId xmlns:a16="http://schemas.microsoft.com/office/drawing/2014/main" id="{F5970EEF-5AF5-A996-4474-F6E0B647850F}"/>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9901;p32">
              <a:extLst>
                <a:ext uri="{FF2B5EF4-FFF2-40B4-BE49-F238E27FC236}">
                  <a16:creationId xmlns:a16="http://schemas.microsoft.com/office/drawing/2014/main" id="{2D683900-0D69-1F84-E201-5D6EB4CA0922}"/>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9902;p32">
              <a:extLst>
                <a:ext uri="{FF2B5EF4-FFF2-40B4-BE49-F238E27FC236}">
                  <a16:creationId xmlns:a16="http://schemas.microsoft.com/office/drawing/2014/main" id="{16E43A07-8294-E601-922C-2C6BA4182AB7}"/>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9903;p32">
              <a:extLst>
                <a:ext uri="{FF2B5EF4-FFF2-40B4-BE49-F238E27FC236}">
                  <a16:creationId xmlns:a16="http://schemas.microsoft.com/office/drawing/2014/main" id="{5BE230A6-C9BE-B61D-CAFE-D2F1D35AF024}"/>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9904;p32">
              <a:extLst>
                <a:ext uri="{FF2B5EF4-FFF2-40B4-BE49-F238E27FC236}">
                  <a16:creationId xmlns:a16="http://schemas.microsoft.com/office/drawing/2014/main" id="{A78B1F6B-8263-E200-2AD5-A199DF24437F}"/>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9905;p32">
              <a:extLst>
                <a:ext uri="{FF2B5EF4-FFF2-40B4-BE49-F238E27FC236}">
                  <a16:creationId xmlns:a16="http://schemas.microsoft.com/office/drawing/2014/main" id="{2EEF085E-6014-71BC-5E6B-AB803CAAEE0D}"/>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9906;p32">
              <a:extLst>
                <a:ext uri="{FF2B5EF4-FFF2-40B4-BE49-F238E27FC236}">
                  <a16:creationId xmlns:a16="http://schemas.microsoft.com/office/drawing/2014/main" id="{B67FB54E-3DAF-40FF-3A1E-2F80A89CE42A}"/>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9907;p32">
              <a:extLst>
                <a:ext uri="{FF2B5EF4-FFF2-40B4-BE49-F238E27FC236}">
                  <a16:creationId xmlns:a16="http://schemas.microsoft.com/office/drawing/2014/main" id="{54F80519-74BF-5809-04E8-861D90455FA0}"/>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9908;p32">
              <a:extLst>
                <a:ext uri="{FF2B5EF4-FFF2-40B4-BE49-F238E27FC236}">
                  <a16:creationId xmlns:a16="http://schemas.microsoft.com/office/drawing/2014/main" id="{98583721-4877-E04A-5745-62BFC52E8734}"/>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9909;p32">
              <a:extLst>
                <a:ext uri="{FF2B5EF4-FFF2-40B4-BE49-F238E27FC236}">
                  <a16:creationId xmlns:a16="http://schemas.microsoft.com/office/drawing/2014/main" id="{15931EC3-FA65-54FF-6B23-D2BF9FD08814}"/>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9910;p32">
              <a:extLst>
                <a:ext uri="{FF2B5EF4-FFF2-40B4-BE49-F238E27FC236}">
                  <a16:creationId xmlns:a16="http://schemas.microsoft.com/office/drawing/2014/main" id="{80A8B644-7416-F623-3EA9-C571425E12D6}"/>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9911;p32">
              <a:extLst>
                <a:ext uri="{FF2B5EF4-FFF2-40B4-BE49-F238E27FC236}">
                  <a16:creationId xmlns:a16="http://schemas.microsoft.com/office/drawing/2014/main" id="{065BADD7-28A6-B22A-433F-5291BE125914}"/>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9912;p32">
              <a:extLst>
                <a:ext uri="{FF2B5EF4-FFF2-40B4-BE49-F238E27FC236}">
                  <a16:creationId xmlns:a16="http://schemas.microsoft.com/office/drawing/2014/main" id="{FE599817-AF64-37B3-443A-F3A24AF27B7B}"/>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9913;p32">
              <a:extLst>
                <a:ext uri="{FF2B5EF4-FFF2-40B4-BE49-F238E27FC236}">
                  <a16:creationId xmlns:a16="http://schemas.microsoft.com/office/drawing/2014/main" id="{F239C077-B9EA-76AA-247B-68F92DB355E6}"/>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9914;p32">
              <a:extLst>
                <a:ext uri="{FF2B5EF4-FFF2-40B4-BE49-F238E27FC236}">
                  <a16:creationId xmlns:a16="http://schemas.microsoft.com/office/drawing/2014/main" id="{5FE11DC7-DEF5-9E7D-94CD-951C30E124A0}"/>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9915;p32">
              <a:extLst>
                <a:ext uri="{FF2B5EF4-FFF2-40B4-BE49-F238E27FC236}">
                  <a16:creationId xmlns:a16="http://schemas.microsoft.com/office/drawing/2014/main" id="{5DCB91DF-7396-4442-112E-8FAFE85A5321}"/>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9916;p32">
              <a:extLst>
                <a:ext uri="{FF2B5EF4-FFF2-40B4-BE49-F238E27FC236}">
                  <a16:creationId xmlns:a16="http://schemas.microsoft.com/office/drawing/2014/main" id="{56CAC91E-3445-078E-DB42-64C6A2BA25BB}"/>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9917;p32">
              <a:extLst>
                <a:ext uri="{FF2B5EF4-FFF2-40B4-BE49-F238E27FC236}">
                  <a16:creationId xmlns:a16="http://schemas.microsoft.com/office/drawing/2014/main" id="{A0C5394B-A684-C738-2974-AE962E8B99CB}"/>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9918;p32">
              <a:extLst>
                <a:ext uri="{FF2B5EF4-FFF2-40B4-BE49-F238E27FC236}">
                  <a16:creationId xmlns:a16="http://schemas.microsoft.com/office/drawing/2014/main" id="{D9F1EE56-34EC-9F3F-A116-AABD7CD57EE8}"/>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9919;p32">
              <a:extLst>
                <a:ext uri="{FF2B5EF4-FFF2-40B4-BE49-F238E27FC236}">
                  <a16:creationId xmlns:a16="http://schemas.microsoft.com/office/drawing/2014/main" id="{94B7B9BA-8CA0-D9FF-95C1-D737E31D41FE}"/>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9920;p32">
              <a:extLst>
                <a:ext uri="{FF2B5EF4-FFF2-40B4-BE49-F238E27FC236}">
                  <a16:creationId xmlns:a16="http://schemas.microsoft.com/office/drawing/2014/main" id="{08E32B6C-7F00-2F4A-4E14-163C7A19D6DE}"/>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5" name="文本框 11164">
            <a:extLst>
              <a:ext uri="{FF2B5EF4-FFF2-40B4-BE49-F238E27FC236}">
                <a16:creationId xmlns:a16="http://schemas.microsoft.com/office/drawing/2014/main" id="{875BFDF3-19C1-9490-496F-BAA49D08B55A}"/>
              </a:ext>
            </a:extLst>
          </p:cNvPr>
          <p:cNvSpPr txBox="1"/>
          <p:nvPr/>
        </p:nvSpPr>
        <p:spPr>
          <a:xfrm>
            <a:off x="5779579" y="3778438"/>
            <a:ext cx="3045386" cy="830997"/>
          </a:xfrm>
          <a:prstGeom prst="rect">
            <a:avLst/>
          </a:prstGeom>
          <a:noFill/>
        </p:spPr>
        <p:txBody>
          <a:bodyPr wrap="square" rtlCol="0">
            <a:spAutoFit/>
          </a:bodyPr>
          <a:lstStyle/>
          <a:p>
            <a:r>
              <a:rPr lang="zh-CN" altLang="en-US" sz="1600" b="1" dirty="0">
                <a:solidFill>
                  <a:schemeClr val="dk1"/>
                </a:solidFill>
                <a:latin typeface="Poppins"/>
                <a:cs typeface="Poppins"/>
                <a:sym typeface="Poppins"/>
              </a:rPr>
              <a:t>改编自密码破译条约</a:t>
            </a:r>
            <a:endParaRPr lang="en-US" altLang="zh-CN" sz="1600" b="1" dirty="0">
              <a:solidFill>
                <a:schemeClr val="dk1"/>
              </a:solidFill>
              <a:latin typeface="Poppins"/>
              <a:cs typeface="Poppins"/>
              <a:sym typeface="Poppins"/>
            </a:endParaRPr>
          </a:p>
          <a:p>
            <a:r>
              <a:rPr lang="zh-CN" altLang="en-US" sz="1600" b="1" dirty="0">
                <a:solidFill>
                  <a:schemeClr val="dk1"/>
                </a:solidFill>
                <a:latin typeface="Poppins"/>
                <a:cs typeface="Poppins"/>
                <a:sym typeface="Poppins"/>
              </a:rPr>
              <a:t>（</a:t>
            </a:r>
            <a:r>
              <a:rPr lang="en-US" altLang="zh-CN" sz="1600" b="1" dirty="0">
                <a:solidFill>
                  <a:schemeClr val="dk1"/>
                </a:solidFill>
                <a:latin typeface="Poppins"/>
                <a:cs typeface="Poppins"/>
              </a:rPr>
              <a:t>Cipher &amp; Code Breaking </a:t>
            </a:r>
            <a:r>
              <a:rPr lang="en-US" altLang="zh-CN" sz="1600" b="1" dirty="0">
                <a:solidFill>
                  <a:schemeClr val="dk1"/>
                </a:solidFill>
                <a:latin typeface="Poppins"/>
                <a:cs typeface="Poppins"/>
                <a:sym typeface="Poppins"/>
              </a:rPr>
              <a:t>Contract--CCBC</a:t>
            </a:r>
            <a:r>
              <a:rPr lang="zh-CN" altLang="en-US" sz="1600" b="1" dirty="0">
                <a:solidFill>
                  <a:schemeClr val="dk1"/>
                </a:solidFill>
                <a:latin typeface="Poppins"/>
                <a:cs typeface="Poppins"/>
                <a:sym typeface="Poppins"/>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07"/>
        <p:cNvGrpSpPr/>
        <p:nvPr/>
      </p:nvGrpSpPr>
      <p:grpSpPr>
        <a:xfrm>
          <a:off x="0" y="0"/>
          <a:ext cx="0" cy="0"/>
          <a:chOff x="0" y="0"/>
          <a:chExt cx="0" cy="0"/>
        </a:xfrm>
      </p:grpSpPr>
      <p:sp>
        <p:nvSpPr>
          <p:cNvPr id="11008" name="Google Shape;11008;p36"/>
          <p:cNvSpPr txBox="1">
            <a:spLocks noGrp="1"/>
          </p:cNvSpPr>
          <p:nvPr>
            <p:ph type="body" idx="1"/>
          </p:nvPr>
        </p:nvSpPr>
        <p:spPr>
          <a:xfrm>
            <a:off x="-154940" y="47625"/>
            <a:ext cx="9298940" cy="5048250"/>
          </a:xfrm>
          <a:prstGeom prst="rect">
            <a:avLst/>
          </a:prstGeom>
        </p:spPr>
        <p:txBody>
          <a:bodyPr spcFirstLastPara="1" wrap="square" lIns="91425" tIns="91425" rIns="91425" bIns="91425" anchor="t" anchorCtr="0">
            <a:noAutofit/>
          </a:bodyPr>
          <a:lstStyle/>
          <a:p>
            <a:pPr marL="139700" indent="0" fontAlgn="base">
              <a:lnSpc>
                <a:spcPts val="1500"/>
              </a:lnSpc>
              <a:buNone/>
            </a:pPr>
            <a:r>
              <a:rPr lang="zh-CN" altLang="en-US" sz="1600" b="1" dirty="0"/>
              <a:t>欢迎来到 </a:t>
            </a:r>
            <a:r>
              <a:rPr lang="en-US" altLang="zh-CN" sz="1600" b="1" dirty="0"/>
              <a:t>SECO2 </a:t>
            </a:r>
            <a:r>
              <a:rPr lang="zh-CN" altLang="en-US" sz="1600" b="1" dirty="0"/>
              <a:t>虚拟系统 </a:t>
            </a:r>
            <a:r>
              <a:rPr lang="en-US" altLang="zh-CN" sz="1600" b="1" dirty="0"/>
              <a:t>– “</a:t>
            </a:r>
            <a:r>
              <a:rPr lang="zh-CN" altLang="en-US" sz="1600" b="1" dirty="0"/>
              <a:t>谜土：重构计划”引导说明​​！</a:t>
            </a:r>
          </a:p>
          <a:p>
            <a:pPr marL="139700" indent="0" fontAlgn="base">
              <a:lnSpc>
                <a:spcPts val="2400"/>
              </a:lnSpc>
              <a:buNone/>
            </a:pPr>
            <a:r>
              <a:rPr lang="zh-CN" altLang="en-US" dirty="0"/>
              <a:t>先锋小队成员：</a:t>
            </a:r>
          </a:p>
          <a:p>
            <a:pPr marL="139700" indent="0" fontAlgn="base">
              <a:lnSpc>
                <a:spcPts val="2400"/>
              </a:lnSpc>
              <a:buNone/>
            </a:pPr>
            <a:r>
              <a:rPr lang="zh-CN" altLang="en-US" dirty="0"/>
              <a:t>          恭喜你们成为拯救 </a:t>
            </a:r>
            <a:r>
              <a:rPr lang="en-US" altLang="zh-CN" dirty="0"/>
              <a:t>SECO </a:t>
            </a:r>
            <a:r>
              <a:rPr lang="zh-CN" altLang="en-US" dirty="0"/>
              <a:t>星球“谜土”虚拟世界的开拓者。你们即将通过虚拟现实交互设备（</a:t>
            </a:r>
            <a:r>
              <a:rPr lang="en-US" altLang="zh-CN" dirty="0"/>
              <a:t>VRID: Virtual Reality Interaction Device</a:t>
            </a:r>
            <a:r>
              <a:rPr lang="zh-CN" altLang="en-US" dirty="0"/>
              <a:t>），进入由迷失者残缺记忆构筑的“谜土”虚拟世界。你们的任务：​</a:t>
            </a:r>
            <a:r>
              <a:rPr lang="zh-CN" altLang="en-US" b="1" dirty="0"/>
              <a:t>​在复杂的虚拟残片中寻找线索，解构并修复其不断扩张的“印象缺陷”​</a:t>
            </a:r>
            <a:r>
              <a:rPr lang="zh-CN" altLang="en-US" dirty="0"/>
              <a:t>​。</a:t>
            </a:r>
          </a:p>
          <a:p>
            <a:pPr marL="139700" indent="0" fontAlgn="base">
              <a:lnSpc>
                <a:spcPts val="2400"/>
              </a:lnSpc>
              <a:buNone/>
            </a:pPr>
            <a:r>
              <a:rPr lang="zh-CN" altLang="en-US" b="1" dirty="0"/>
              <a:t>你的新世界：万物皆残片的“谜土”​</a:t>
            </a:r>
            <a:r>
              <a:rPr lang="zh-CN" altLang="en-US" dirty="0"/>
              <a:t>​</a:t>
            </a:r>
          </a:p>
          <a:p>
            <a:pPr marL="139700" indent="0" fontAlgn="base">
              <a:lnSpc>
                <a:spcPts val="2400"/>
              </a:lnSpc>
              <a:buNone/>
            </a:pPr>
            <a:r>
              <a:rPr lang="zh-CN" altLang="en-US" dirty="0"/>
              <a:t>          想象一个由残片构成的世界：在这里，你能见到的、听到的、甚至系统运行中的每一个细节，都可能不是其表面呈现的样子：</a:t>
            </a:r>
          </a:p>
          <a:p>
            <a:pPr marL="139700" indent="0" fontAlgn="base">
              <a:lnSpc>
                <a:spcPts val="2400"/>
              </a:lnSpc>
              <a:buNone/>
            </a:pPr>
            <a:r>
              <a:rPr lang="zh-CN" altLang="en-US" dirty="0"/>
              <a:t>          一张普通的​</a:t>
            </a:r>
            <a:r>
              <a:rPr lang="zh-CN" altLang="en-US" b="1" dirty="0"/>
              <a:t>​拼图​</a:t>
            </a:r>
            <a:r>
              <a:rPr lang="zh-CN" altLang="en-US" dirty="0"/>
              <a:t>​，可能需要你分析碎片的轮廓奥秘。</a:t>
            </a:r>
          </a:p>
          <a:p>
            <a:pPr marL="139700" indent="0" fontAlgn="base">
              <a:lnSpc>
                <a:spcPts val="2400"/>
              </a:lnSpc>
              <a:buNone/>
            </a:pPr>
            <a:r>
              <a:rPr lang="zh-CN" altLang="en-US" dirty="0"/>
              <a:t>          一段​</a:t>
            </a:r>
            <a:r>
              <a:rPr lang="zh-CN" altLang="en-US" b="1" dirty="0"/>
              <a:t>​音乐旋律​</a:t>
            </a:r>
            <a:r>
              <a:rPr lang="zh-CN" altLang="en-US" dirty="0"/>
              <a:t>​，可能隐藏着指向不同乐器的密码。</a:t>
            </a:r>
          </a:p>
          <a:p>
            <a:pPr marL="139700" indent="0" fontAlgn="base">
              <a:lnSpc>
                <a:spcPts val="2400"/>
              </a:lnSpc>
              <a:buNone/>
            </a:pPr>
            <a:r>
              <a:rPr lang="zh-CN" altLang="en-US" dirty="0"/>
              <a:t>          一句看似随意的​</a:t>
            </a:r>
            <a:r>
              <a:rPr lang="zh-CN" altLang="en-US" b="1" dirty="0"/>
              <a:t>​对白或文本​</a:t>
            </a:r>
            <a:r>
              <a:rPr lang="zh-CN" altLang="en-US" dirty="0"/>
              <a:t>​，可能藏着双关、逻辑或隐写的信息。</a:t>
            </a:r>
          </a:p>
          <a:p>
            <a:pPr marL="139700" indent="0" fontAlgn="base">
              <a:lnSpc>
                <a:spcPts val="2400"/>
              </a:lnSpc>
              <a:buNone/>
            </a:pPr>
            <a:r>
              <a:rPr lang="zh-CN" altLang="en-US" dirty="0"/>
              <a:t>          一段​</a:t>
            </a:r>
            <a:r>
              <a:rPr lang="zh-CN" altLang="en-US" b="1" dirty="0"/>
              <a:t>​代码片段​</a:t>
            </a:r>
            <a:r>
              <a:rPr lang="zh-CN" altLang="en-US" dirty="0"/>
              <a:t>​里变量的命名规律，一个被遗忘的​</a:t>
            </a:r>
            <a:r>
              <a:rPr lang="zh-CN" altLang="en-US" b="1" dirty="0"/>
              <a:t>​物品摆设方式​</a:t>
            </a:r>
            <a:r>
              <a:rPr lang="zh-CN" altLang="en-US" dirty="0"/>
              <a:t>​，甚至于虚拟空间本身的​</a:t>
            </a:r>
            <a:r>
              <a:rPr lang="zh-CN" altLang="en-US" b="1" dirty="0"/>
              <a:t>​光影变化​</a:t>
            </a:r>
            <a:r>
              <a:rPr lang="zh-CN" altLang="en-US" dirty="0"/>
              <a:t>​或​</a:t>
            </a:r>
            <a:r>
              <a:rPr lang="zh-CN" altLang="en-US" b="1" dirty="0"/>
              <a:t>​建筑结构​</a:t>
            </a:r>
            <a:r>
              <a:rPr lang="zh-CN" altLang="en-US" dirty="0"/>
              <a:t>​</a:t>
            </a:r>
            <a:r>
              <a:rPr lang="en-US" altLang="zh-CN" dirty="0"/>
              <a:t>——</a:t>
            </a:r>
            <a:r>
              <a:rPr lang="zh-CN" altLang="en-US" dirty="0"/>
              <a:t>万事万物皆可成残片，并通向深层的真相。</a:t>
            </a:r>
          </a:p>
          <a:p>
            <a:pPr marL="139700" indent="0" fontAlgn="base">
              <a:lnSpc>
                <a:spcPts val="2400"/>
              </a:lnSpc>
              <a:buNone/>
            </a:pPr>
            <a:r>
              <a:rPr lang="zh-CN" altLang="en-US" b="1" dirty="0"/>
              <a:t>环境感知与安全保障：​</a:t>
            </a:r>
            <a:r>
              <a:rPr lang="zh-CN" altLang="en-US" dirty="0"/>
              <a:t>​ 你们的虚拟现实交互设备能实时分析虚拟环境信息，确保你们在虚拟与现实双端（无论是在谜土的废墟，还是在链接舱中）的绝对安全。不必担心触发数据崩溃</a:t>
            </a:r>
            <a:r>
              <a:rPr lang="en-US" altLang="zh-CN" dirty="0"/>
              <a:t>——</a:t>
            </a:r>
            <a:r>
              <a:rPr lang="zh-CN" altLang="en-US" dirty="0"/>
              <a:t>经过加固的系统远比特序错误的时代更稳定。</a:t>
            </a:r>
            <a:endParaRPr lang="en-US" altLang="zh-CN" dirty="0"/>
          </a:p>
          <a:p>
            <a:pPr marL="139700" indent="0" fontAlgn="base">
              <a:lnSpc>
                <a:spcPts val="1600"/>
              </a:lnSpc>
              <a:buNone/>
            </a:pPr>
            <a:endParaRPr lang="zh-CN" alt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07">
          <a:extLst>
            <a:ext uri="{FF2B5EF4-FFF2-40B4-BE49-F238E27FC236}">
              <a16:creationId xmlns:a16="http://schemas.microsoft.com/office/drawing/2014/main" id="{FC0C79A6-391E-C60C-E15E-4F18748051CE}"/>
            </a:ext>
          </a:extLst>
        </p:cNvPr>
        <p:cNvGrpSpPr/>
        <p:nvPr/>
      </p:nvGrpSpPr>
      <p:grpSpPr>
        <a:xfrm>
          <a:off x="0" y="0"/>
          <a:ext cx="0" cy="0"/>
          <a:chOff x="0" y="0"/>
          <a:chExt cx="0" cy="0"/>
        </a:xfrm>
      </p:grpSpPr>
      <p:sp>
        <p:nvSpPr>
          <p:cNvPr id="11008" name="Google Shape;11008;p36">
            <a:extLst>
              <a:ext uri="{FF2B5EF4-FFF2-40B4-BE49-F238E27FC236}">
                <a16:creationId xmlns:a16="http://schemas.microsoft.com/office/drawing/2014/main" id="{F224F873-6CA5-6A52-F882-CBAA52AED619}"/>
              </a:ext>
            </a:extLst>
          </p:cNvPr>
          <p:cNvSpPr txBox="1">
            <a:spLocks noGrp="1"/>
          </p:cNvSpPr>
          <p:nvPr>
            <p:ph type="body" idx="1"/>
          </p:nvPr>
        </p:nvSpPr>
        <p:spPr>
          <a:xfrm>
            <a:off x="-154940" y="47625"/>
            <a:ext cx="9298940" cy="5048250"/>
          </a:xfrm>
          <a:prstGeom prst="rect">
            <a:avLst/>
          </a:prstGeom>
        </p:spPr>
        <p:txBody>
          <a:bodyPr spcFirstLastPara="1" wrap="square" lIns="91425" tIns="91425" rIns="91425" bIns="91425" anchor="t" anchorCtr="0">
            <a:noAutofit/>
          </a:bodyPr>
          <a:lstStyle/>
          <a:p>
            <a:pPr marL="139700" indent="0" fontAlgn="base">
              <a:lnSpc>
                <a:spcPts val="1500"/>
              </a:lnSpc>
              <a:buNone/>
            </a:pPr>
            <a:r>
              <a:rPr lang="zh-CN" altLang="en-US" sz="1600" b="1" dirty="0"/>
              <a:t>欢迎来到 </a:t>
            </a:r>
            <a:r>
              <a:rPr lang="en-US" altLang="zh-CN" sz="1600" b="1" dirty="0"/>
              <a:t>SECO2 </a:t>
            </a:r>
            <a:r>
              <a:rPr lang="zh-CN" altLang="en-US" sz="1600" b="1" dirty="0"/>
              <a:t>虚拟系统 </a:t>
            </a:r>
            <a:r>
              <a:rPr lang="en-US" altLang="zh-CN" sz="1600" b="1" dirty="0"/>
              <a:t>– “</a:t>
            </a:r>
            <a:r>
              <a:rPr lang="zh-CN" altLang="en-US" sz="1600" b="1" dirty="0"/>
              <a:t>谜土：重构计划”引导说明​​！</a:t>
            </a:r>
          </a:p>
          <a:p>
            <a:pPr marL="139700" indent="0" fontAlgn="base">
              <a:lnSpc>
                <a:spcPts val="2400"/>
              </a:lnSpc>
              <a:buNone/>
            </a:pPr>
            <a:r>
              <a:rPr lang="zh-CN" altLang="en-US" b="1" dirty="0"/>
              <a:t>你的行动：解谜结构与协作​</a:t>
            </a:r>
            <a:r>
              <a:rPr lang="zh-CN" altLang="en-US" dirty="0"/>
              <a:t>​</a:t>
            </a:r>
          </a:p>
          <a:p>
            <a:pPr marL="139700" indent="0" fontAlgn="base">
              <a:lnSpc>
                <a:spcPts val="2400"/>
              </a:lnSpc>
              <a:buNone/>
            </a:pPr>
            <a:r>
              <a:rPr lang="zh-CN" altLang="en-US" dirty="0"/>
              <a:t>​</a:t>
            </a:r>
            <a:r>
              <a:rPr lang="zh-CN" altLang="en-US" b="1" dirty="0"/>
              <a:t>​层级残片：​</a:t>
            </a:r>
            <a:r>
              <a:rPr lang="zh-CN" altLang="en-US" dirty="0"/>
              <a:t>​ 你在谜土中遇到并修补的​</a:t>
            </a:r>
            <a:r>
              <a:rPr lang="zh-CN" altLang="en-US" b="1" dirty="0"/>
              <a:t>​每一个独立残片</a:t>
            </a:r>
            <a:r>
              <a:rPr lang="zh-CN" altLang="en-US" dirty="0"/>
              <a:t>，都是一个关键参数。</a:t>
            </a:r>
          </a:p>
          <a:p>
            <a:pPr marL="139700" indent="0" fontAlgn="base">
              <a:lnSpc>
                <a:spcPts val="2400"/>
              </a:lnSpc>
              <a:buNone/>
            </a:pPr>
            <a:r>
              <a:rPr lang="zh-CN" altLang="en-US" b="1" dirty="0"/>
              <a:t>元残片：​</a:t>
            </a:r>
            <a:r>
              <a:rPr lang="zh-CN" altLang="en-US" dirty="0"/>
              <a:t>​ 别被“小残片”的堆积吓到！当修补一定数量的残片后，​</a:t>
            </a:r>
            <a:r>
              <a:rPr lang="zh-CN" altLang="en-US" b="1" dirty="0"/>
              <a:t>​虚拟现实交互设备或环境本身会指引你发现一个更大的“元残片”​</a:t>
            </a:r>
            <a:r>
              <a:rPr lang="zh-CN" altLang="en-US" dirty="0"/>
              <a:t>​。它将利用前期残片的参数作为线索，指向更接近核心缺陷的真相。​</a:t>
            </a:r>
            <a:r>
              <a:rPr lang="zh-CN" altLang="en-US" b="1" dirty="0"/>
              <a:t>​关键点：你不需要修补所有层级残片也能挑战元残片！​</a:t>
            </a:r>
            <a:r>
              <a:rPr lang="zh-CN" altLang="en-US" dirty="0"/>
              <a:t>​</a:t>
            </a:r>
          </a:p>
          <a:p>
            <a:pPr marL="139700" indent="0" fontAlgn="base">
              <a:lnSpc>
                <a:spcPts val="2400"/>
              </a:lnSpc>
              <a:buNone/>
            </a:pPr>
            <a:r>
              <a:rPr lang="zh-CN" altLang="en-US" b="1" dirty="0"/>
              <a:t>最终残片：​</a:t>
            </a:r>
            <a:r>
              <a:rPr lang="zh-CN" altLang="en-US" dirty="0"/>
              <a:t>​ 修补所有关键元残片，你们将抵达谜土缺陷的核心。在虚拟现实交互设备的协助下，​</a:t>
            </a:r>
            <a:r>
              <a:rPr lang="zh-CN" altLang="en-US" b="1" dirty="0"/>
              <a:t>​输入最终修复参数​</a:t>
            </a:r>
            <a:r>
              <a:rPr lang="zh-CN" altLang="en-US" dirty="0"/>
              <a:t>​，重构那个失落的世界，完成最终拯救。</a:t>
            </a:r>
          </a:p>
          <a:p>
            <a:pPr marL="139700" indent="0" fontAlgn="base">
              <a:lnSpc>
                <a:spcPts val="2400"/>
              </a:lnSpc>
              <a:buNone/>
            </a:pPr>
            <a:r>
              <a:rPr lang="zh-CN" altLang="en-US" b="1" dirty="0"/>
              <a:t>团队协作（强烈推荐！）：​</a:t>
            </a:r>
            <a:r>
              <a:rPr lang="zh-CN" altLang="en-US" dirty="0"/>
              <a:t>​</a:t>
            </a:r>
            <a:endParaRPr lang="en-US" altLang="zh-CN" dirty="0"/>
          </a:p>
          <a:p>
            <a:pPr marL="139700" indent="0" fontAlgn="base">
              <a:lnSpc>
                <a:spcPts val="2400"/>
              </a:lnSpc>
              <a:buNone/>
            </a:pPr>
            <a:r>
              <a:rPr lang="zh-CN" altLang="en-US" b="1" dirty="0"/>
              <a:t>请自备神经同步记录仪：​</a:t>
            </a:r>
            <a:r>
              <a:rPr lang="zh-CN" altLang="en-US" dirty="0"/>
              <a:t>​ 请自行创建团队​</a:t>
            </a:r>
            <a:r>
              <a:rPr lang="zh-CN" altLang="en-US" b="1" dirty="0"/>
              <a:t>​共享工作空间​</a:t>
            </a:r>
            <a:r>
              <a:rPr lang="zh-CN" altLang="en-US" dirty="0"/>
              <a:t>​。</a:t>
            </a:r>
            <a:endParaRPr lang="en-US" altLang="zh-CN" dirty="0"/>
          </a:p>
          <a:p>
            <a:pPr marL="139700" indent="0" fontAlgn="base">
              <a:lnSpc>
                <a:spcPts val="2400"/>
              </a:lnSpc>
              <a:buNone/>
            </a:pPr>
            <a:r>
              <a:rPr lang="zh-CN" altLang="en-US" dirty="0"/>
              <a:t>在此空间中：</a:t>
            </a:r>
            <a:endParaRPr lang="en-US" altLang="zh-CN" dirty="0"/>
          </a:p>
          <a:p>
            <a:pPr marL="139700" indent="0" fontAlgn="base">
              <a:lnSpc>
                <a:spcPts val="2400"/>
              </a:lnSpc>
              <a:buNone/>
            </a:pPr>
            <a:r>
              <a:rPr lang="zh-CN" altLang="en-US" dirty="0"/>
              <a:t>实时记录每个遇到的残片（文字、截图、环境描述）。</a:t>
            </a:r>
            <a:endParaRPr lang="en-US" altLang="zh-CN" dirty="0"/>
          </a:p>
          <a:p>
            <a:pPr marL="139700" indent="0" fontAlgn="base">
              <a:lnSpc>
                <a:spcPts val="2400"/>
              </a:lnSpc>
              <a:buNone/>
            </a:pPr>
            <a:r>
              <a:rPr lang="zh-CN" altLang="en-US" dirty="0"/>
              <a:t>追踪所有人的修补残片思路、参数、猜想、困惑。</a:t>
            </a:r>
            <a:endParaRPr lang="en-US" altLang="zh-CN" dirty="0"/>
          </a:p>
          <a:p>
            <a:pPr marL="139700" indent="0" fontAlgn="base">
              <a:lnSpc>
                <a:spcPts val="2400"/>
              </a:lnSpc>
              <a:buNone/>
            </a:pPr>
            <a:r>
              <a:rPr lang="zh-CN" altLang="en-US" dirty="0"/>
              <a:t>标记元残片线索、数据辅助系统分析结果、残片分析系统联想输出。</a:t>
            </a:r>
            <a:endParaRPr lang="en-US" altLang="zh-CN" dirty="0"/>
          </a:p>
          <a:p>
            <a:pPr marL="139700" indent="0" fontAlgn="base">
              <a:lnSpc>
                <a:spcPts val="2400"/>
              </a:lnSpc>
              <a:buNone/>
            </a:pPr>
            <a:r>
              <a:rPr lang="zh-CN" altLang="en-US" dirty="0"/>
              <a:t>清晰的信息共享让团队可以分散探索不同的残片区域，同时确保每个人随时掌握全局进展。</a:t>
            </a:r>
          </a:p>
          <a:p>
            <a:pPr marL="139700" indent="0" fontAlgn="base">
              <a:lnSpc>
                <a:spcPts val="1600"/>
              </a:lnSpc>
              <a:buNone/>
            </a:pPr>
            <a:endParaRPr lang="zh-CN" altLang="en-US" sz="1100" dirty="0"/>
          </a:p>
        </p:txBody>
      </p:sp>
    </p:spTree>
    <p:extLst>
      <p:ext uri="{BB962C8B-B14F-4D97-AF65-F5344CB8AC3E}">
        <p14:creationId xmlns:p14="http://schemas.microsoft.com/office/powerpoint/2010/main" val="1350455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2CC23E5-4E5E-3149-BF81-58E54BC9F343}"/>
              </a:ext>
            </a:extLst>
          </p:cNvPr>
          <p:cNvSpPr>
            <a:spLocks noGrp="1"/>
          </p:cNvSpPr>
          <p:nvPr>
            <p:ph type="body" idx="1"/>
          </p:nvPr>
        </p:nvSpPr>
        <p:spPr>
          <a:xfrm>
            <a:off x="106680" y="90170"/>
            <a:ext cx="8686800" cy="4963160"/>
          </a:xfrm>
        </p:spPr>
        <p:txBody>
          <a:bodyPr/>
          <a:lstStyle/>
          <a:p>
            <a:pPr marL="139700" indent="0" fontAlgn="base">
              <a:lnSpc>
                <a:spcPts val="1800"/>
              </a:lnSpc>
              <a:buNone/>
            </a:pPr>
            <a:r>
              <a:rPr lang="en-US" altLang="zh-CN" sz="1600" b="1" dirty="0"/>
              <a:t>SECO2 - “</a:t>
            </a:r>
            <a:r>
              <a:rPr lang="zh-CN" altLang="en-US" sz="1600" b="1" dirty="0"/>
              <a:t>谜土：重构计划”神经连接设备关键指引 </a:t>
            </a:r>
            <a:r>
              <a:rPr lang="en-US" altLang="zh-CN" sz="1600" b="1" dirty="0"/>
              <a:t>(</a:t>
            </a:r>
            <a:r>
              <a:rPr lang="zh-CN" altLang="en-US" sz="1600" b="1" dirty="0"/>
              <a:t>虚拟现实交互设备核心协议概要</a:t>
            </a:r>
            <a:r>
              <a:rPr lang="en-US" altLang="zh-CN" sz="1600" b="1" dirty="0"/>
              <a:t>)​</a:t>
            </a:r>
            <a:r>
              <a:rPr lang="zh-CN" altLang="en-US" sz="1600" dirty="0"/>
              <a:t>​</a:t>
            </a:r>
            <a:endParaRPr lang="en-US" altLang="zh-CN" sz="1600" dirty="0"/>
          </a:p>
          <a:p>
            <a:pPr marL="139700" indent="0" fontAlgn="base">
              <a:lnSpc>
                <a:spcPts val="1800"/>
              </a:lnSpc>
              <a:buNone/>
            </a:pPr>
            <a:endParaRPr lang="zh-CN" altLang="en-US" sz="1600" dirty="0"/>
          </a:p>
          <a:p>
            <a:pPr marL="139700" indent="0" fontAlgn="base">
              <a:lnSpc>
                <a:spcPts val="1800"/>
              </a:lnSpc>
              <a:buNone/>
            </a:pPr>
            <a:r>
              <a:rPr lang="zh-CN" altLang="en-US" sz="1200" dirty="0"/>
              <a:t>先锋小队成员，在进入谜土虚拟世界之前，请务必了解以下由虚拟现实交互设备和 </a:t>
            </a:r>
            <a:r>
              <a:rPr lang="en-US" altLang="zh-CN" sz="1200" dirty="0"/>
              <a:t>SECO </a:t>
            </a:r>
            <a:r>
              <a:rPr lang="zh-CN" altLang="en-US" sz="1200" dirty="0"/>
              <a:t>主控中心强制集成的关键原则，以确保重构任务的安全、公平与成功：</a:t>
            </a:r>
          </a:p>
          <a:p>
            <a:pPr marL="139700" indent="0" fontAlgn="base">
              <a:lnSpc>
                <a:spcPts val="1800"/>
              </a:lnSpc>
              <a:buNone/>
            </a:pPr>
            <a:r>
              <a:rPr lang="zh-CN" altLang="en-US" sz="1200" b="1" dirty="0"/>
              <a:t>认知屏障协议（</a:t>
            </a:r>
            <a:r>
              <a:rPr lang="en-US" altLang="zh-CN" sz="1200" b="1" dirty="0"/>
              <a:t>VRID-CBP</a:t>
            </a:r>
            <a:r>
              <a:rPr lang="zh-CN" altLang="en-US" sz="1200" b="1" dirty="0"/>
              <a:t>）：​</a:t>
            </a:r>
            <a:r>
              <a:rPr lang="zh-CN" altLang="en-US" sz="1200" dirty="0"/>
              <a:t>​</a:t>
            </a:r>
            <a:endParaRPr lang="en-US" altLang="zh-CN" sz="1200" dirty="0"/>
          </a:p>
          <a:p>
            <a:pPr marL="139700" indent="0" fontAlgn="base">
              <a:lnSpc>
                <a:spcPts val="1800"/>
              </a:lnSpc>
              <a:buNone/>
            </a:pPr>
            <a:r>
              <a:rPr lang="en-US" altLang="zh-CN" sz="1200" b="1" dirty="0"/>
              <a:t>          </a:t>
            </a:r>
            <a:r>
              <a:rPr lang="zh-CN" altLang="en-US" sz="1200" b="1" dirty="0"/>
              <a:t>你虚拟现实交互设备是专为小组协作设计的神经接口。它内置的实时记录与共享功能经过加密处理，仅允许你的小队成员安全访问。​</a:t>
            </a:r>
            <a:r>
              <a:rPr lang="zh-CN" altLang="en-US" sz="1200" dirty="0"/>
              <a:t>​</a:t>
            </a:r>
            <a:endParaRPr lang="en-US" altLang="zh-CN" sz="1200" dirty="0"/>
          </a:p>
          <a:p>
            <a:pPr marL="139700" indent="0" fontAlgn="base">
              <a:lnSpc>
                <a:spcPts val="1800"/>
              </a:lnSpc>
              <a:buNone/>
            </a:pPr>
            <a:r>
              <a:rPr lang="zh-CN" altLang="en-US" sz="1200" dirty="0"/>
              <a:t>          ​</a:t>
            </a:r>
            <a:r>
              <a:rPr lang="zh-CN" altLang="en-US" sz="1200" b="1" dirty="0"/>
              <a:t>​严格禁止​</a:t>
            </a:r>
            <a:r>
              <a:rPr lang="zh-CN" altLang="en-US" sz="1200" dirty="0"/>
              <a:t>​尝试将任何残片线索、环境解析路径、分析结果、元映射信息或最终修复参数等重构数据，发送或发布到任何外部的公共节点（如星网社区、社交流媒、多队伍交流频道等）。此类行为被视为对脆弱谜土数据流的“认知污染”，不仅会触发设备的自动隔离机制，还会严重干扰系统对缺陷的修复算法，​</a:t>
            </a:r>
            <a:r>
              <a:rPr lang="zh-CN" altLang="en-US" sz="1200" b="1" dirty="0"/>
              <a:t>​导致你所在小队的任务被强制终止并移出重构序列​</a:t>
            </a:r>
            <a:r>
              <a:rPr lang="zh-CN" altLang="en-US" sz="1200" dirty="0"/>
              <a:t>​。</a:t>
            </a:r>
          </a:p>
          <a:p>
            <a:pPr marL="139700" indent="0" fontAlgn="base">
              <a:lnSpc>
                <a:spcPts val="1800"/>
              </a:lnSpc>
              <a:buNone/>
            </a:pPr>
            <a:r>
              <a:rPr lang="zh-CN" altLang="en-US" sz="1200" dirty="0"/>
              <a:t>​</a:t>
            </a:r>
            <a:r>
              <a:rPr lang="zh-CN" altLang="en-US" sz="1200" b="1" dirty="0"/>
              <a:t>​虚拟世界安全守则（</a:t>
            </a:r>
            <a:r>
              <a:rPr lang="en-US" altLang="zh-CN" sz="1200" b="1" dirty="0"/>
              <a:t>VRID-VWSC</a:t>
            </a:r>
            <a:r>
              <a:rPr lang="zh-CN" altLang="en-US" sz="1200" b="1" dirty="0"/>
              <a:t>）：​</a:t>
            </a:r>
            <a:r>
              <a:rPr lang="zh-CN" altLang="en-US" sz="1200" dirty="0"/>
              <a:t>​</a:t>
            </a:r>
            <a:endParaRPr lang="en-US" altLang="zh-CN" sz="1200" dirty="0"/>
          </a:p>
          <a:p>
            <a:pPr marL="139700" indent="0" fontAlgn="base">
              <a:lnSpc>
                <a:spcPts val="1800"/>
              </a:lnSpc>
              <a:buNone/>
            </a:pPr>
            <a:r>
              <a:rPr lang="zh-CN" altLang="en-US" sz="1200" dirty="0"/>
              <a:t>​</a:t>
            </a:r>
            <a:r>
              <a:rPr lang="zh-CN" altLang="en-US" sz="1200" b="1" dirty="0"/>
              <a:t>​          重构目标基于对谜土环境信息的合法解析与系统协同创作达成。​</a:t>
            </a:r>
            <a:r>
              <a:rPr lang="zh-CN" altLang="en-US" sz="1200" dirty="0"/>
              <a:t>​ 你们的虚拟现实交互设备配备了所有必要的工具进行线索转化和参数输入。</a:t>
            </a:r>
            <a:endParaRPr lang="en-US" altLang="zh-CN" sz="1200" dirty="0"/>
          </a:p>
          <a:p>
            <a:pPr marL="139700" indent="0" fontAlgn="base">
              <a:lnSpc>
                <a:spcPts val="1800"/>
              </a:lnSpc>
              <a:buNone/>
            </a:pPr>
            <a:r>
              <a:rPr lang="zh-CN" altLang="en-US" sz="1200" dirty="0"/>
              <a:t>​</a:t>
            </a:r>
            <a:r>
              <a:rPr lang="zh-CN" altLang="en-US" sz="1200" b="1" dirty="0"/>
              <a:t>​          严禁​</a:t>
            </a:r>
            <a:r>
              <a:rPr lang="zh-CN" altLang="en-US" sz="1200" dirty="0"/>
              <a:t>​尝试任何形式的强制协议破解、系统入侵、数据注入攻击或寻找安全漏洞的行为（无论针对虚拟环境本身、存储服务器还是连接系统）。此类行为会被实时监控的安全系统判定为对迷失者心智和谜土结构的直接攻击，​</a:t>
            </a:r>
            <a:r>
              <a:rPr lang="zh-CN" altLang="en-US" sz="1200" b="1" dirty="0"/>
              <a:t>​将立刻触发最高级别响应：神经链接被强制剥离，设备功能永久锁定，并导致小队被移出任务。​</a:t>
            </a:r>
            <a:r>
              <a:rPr lang="zh-CN" altLang="en-US" sz="1200" dirty="0"/>
              <a:t>​ 请专注于修复与重构的核心过程。</a:t>
            </a:r>
          </a:p>
          <a:p>
            <a:pPr marL="139700" indent="0" fontAlgn="base">
              <a:lnSpc>
                <a:spcPts val="1800"/>
              </a:lnSpc>
              <a:buNone/>
            </a:pPr>
            <a:r>
              <a:rPr lang="zh-CN" altLang="en-US" sz="1200" dirty="0"/>
              <a:t>​</a:t>
            </a:r>
            <a:r>
              <a:rPr lang="zh-CN" altLang="en-US" sz="1200" b="1" dirty="0"/>
              <a:t>​重构监督机制（</a:t>
            </a:r>
            <a:r>
              <a:rPr lang="en-US" altLang="zh-CN" sz="1200" b="1" dirty="0"/>
              <a:t>VRID-OSM</a:t>
            </a:r>
            <a:r>
              <a:rPr lang="zh-CN" altLang="en-US" sz="1200" b="1" dirty="0"/>
              <a:t>）：​</a:t>
            </a:r>
            <a:r>
              <a:rPr lang="zh-CN" altLang="en-US" sz="1200" dirty="0"/>
              <a:t>​</a:t>
            </a:r>
            <a:endParaRPr lang="en-US" altLang="zh-CN" sz="1200" dirty="0"/>
          </a:p>
          <a:p>
            <a:pPr marL="139700" indent="0" fontAlgn="base">
              <a:lnSpc>
                <a:spcPts val="1800"/>
              </a:lnSpc>
              <a:buNone/>
            </a:pPr>
            <a:r>
              <a:rPr lang="en-US" altLang="zh-CN" sz="1200" dirty="0"/>
              <a:t>          SECO</a:t>
            </a:r>
            <a:r>
              <a:rPr lang="zh-CN" altLang="en-US" sz="1200" dirty="0"/>
              <a:t>主控中心和虚拟现实交互设备的安全核心将持续匿名化监测整体连接稳定性、数据流动模式及核心规则遵守情况，以保障所有参与队伍任务的平稳运行与谜土修复进程。</a:t>
            </a:r>
            <a:endParaRPr lang="en-US" altLang="zh-CN" sz="1200" dirty="0"/>
          </a:p>
          <a:p>
            <a:pPr marL="139700" indent="0" fontAlgn="base">
              <a:lnSpc>
                <a:spcPts val="1800"/>
              </a:lnSpc>
              <a:buNone/>
            </a:pPr>
            <a:r>
              <a:rPr lang="zh-CN" altLang="en-US" sz="1200" dirty="0"/>
              <a:t>          对于任何被系统标记为异常或可疑的活动模式（即使未明确违反上述条款），主控中心或安全系统</a:t>
            </a:r>
            <a:r>
              <a:rPr lang="en-US" altLang="zh-CN" sz="1200" dirty="0"/>
              <a:t> ​</a:t>
            </a:r>
            <a:r>
              <a:rPr lang="zh-CN" altLang="en-US" sz="1200" b="1" dirty="0"/>
              <a:t>​保留临时暂停该小队数据访问权限或将队伍移出重构序列的权力​</a:t>
            </a:r>
            <a:r>
              <a:rPr lang="zh-CN" altLang="en-US" sz="1200" dirty="0"/>
              <a:t>​。这是确保整体修复工作环境纯净和任务成功的必要措施。</a:t>
            </a:r>
          </a:p>
          <a:p>
            <a:pPr>
              <a:lnSpc>
                <a:spcPts val="1800"/>
              </a:lnSpc>
            </a:pPr>
            <a:endParaRPr lang="zh-CN" altLang="en-US" sz="1200" dirty="0"/>
          </a:p>
        </p:txBody>
      </p:sp>
    </p:spTree>
    <p:extLst>
      <p:ext uri="{BB962C8B-B14F-4D97-AF65-F5344CB8AC3E}">
        <p14:creationId xmlns:p14="http://schemas.microsoft.com/office/powerpoint/2010/main" val="3784535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56">
          <a:extLst>
            <a:ext uri="{FF2B5EF4-FFF2-40B4-BE49-F238E27FC236}">
              <a16:creationId xmlns:a16="http://schemas.microsoft.com/office/drawing/2014/main" id="{08517F84-A346-D31E-21E0-3B781DDD0F4C}"/>
            </a:ext>
          </a:extLst>
        </p:cNvPr>
        <p:cNvGrpSpPr/>
        <p:nvPr/>
      </p:nvGrpSpPr>
      <p:grpSpPr>
        <a:xfrm>
          <a:off x="0" y="0"/>
          <a:ext cx="0" cy="0"/>
          <a:chOff x="0" y="0"/>
          <a:chExt cx="0" cy="0"/>
        </a:xfrm>
      </p:grpSpPr>
      <p:grpSp>
        <p:nvGrpSpPr>
          <p:cNvPr id="499" name="组合 498">
            <a:extLst>
              <a:ext uri="{FF2B5EF4-FFF2-40B4-BE49-F238E27FC236}">
                <a16:creationId xmlns:a16="http://schemas.microsoft.com/office/drawing/2014/main" id="{B6BE2E68-E5E0-1776-B283-A6E302A620CD}"/>
              </a:ext>
            </a:extLst>
          </p:cNvPr>
          <p:cNvGrpSpPr/>
          <p:nvPr/>
        </p:nvGrpSpPr>
        <p:grpSpPr>
          <a:xfrm>
            <a:off x="1388327" y="1131849"/>
            <a:ext cx="6341904" cy="2598234"/>
            <a:chOff x="1388327" y="1131849"/>
            <a:chExt cx="6341904" cy="2598234"/>
          </a:xfrm>
        </p:grpSpPr>
        <p:cxnSp>
          <p:nvCxnSpPr>
            <p:cNvPr id="495" name="直接连接符 494">
              <a:extLst>
                <a:ext uri="{FF2B5EF4-FFF2-40B4-BE49-F238E27FC236}">
                  <a16:creationId xmlns:a16="http://schemas.microsoft.com/office/drawing/2014/main" id="{EB266AB6-7DEA-FE1F-A113-D0B723CF6118}"/>
                </a:ext>
              </a:extLst>
            </p:cNvPr>
            <p:cNvCxnSpPr>
              <a:cxnSpLocks/>
            </p:cNvCxnSpPr>
            <p:nvPr/>
          </p:nvCxnSpPr>
          <p:spPr>
            <a:xfrm flipH="1" flipV="1">
              <a:off x="6227956" y="1131849"/>
              <a:ext cx="1502275" cy="2598234"/>
            </a:xfrm>
            <a:prstGeom prst="line">
              <a:avLst/>
            </a:prstGeom>
            <a:ln>
              <a:solidFill>
                <a:schemeClr val="dk1">
                  <a:shade val="95000"/>
                  <a:satMod val="105000"/>
                  <a:alpha val="23000"/>
                </a:schemeClr>
              </a:solidFill>
            </a:ln>
          </p:spPr>
          <p:style>
            <a:lnRef idx="1">
              <a:schemeClr val="dk1"/>
            </a:lnRef>
            <a:fillRef idx="0">
              <a:schemeClr val="dk1"/>
            </a:fillRef>
            <a:effectRef idx="0">
              <a:schemeClr val="dk1"/>
            </a:effectRef>
            <a:fontRef idx="minor">
              <a:schemeClr val="tx1"/>
            </a:fontRef>
          </p:style>
        </p:cxnSp>
        <p:cxnSp>
          <p:nvCxnSpPr>
            <p:cNvPr id="492" name="直接连接符 491">
              <a:extLst>
                <a:ext uri="{FF2B5EF4-FFF2-40B4-BE49-F238E27FC236}">
                  <a16:creationId xmlns:a16="http://schemas.microsoft.com/office/drawing/2014/main" id="{8CE0A732-812A-3FA8-6F27-EB0109EC2EE0}"/>
                </a:ext>
              </a:extLst>
            </p:cNvPr>
            <p:cNvCxnSpPr>
              <a:cxnSpLocks/>
            </p:cNvCxnSpPr>
            <p:nvPr/>
          </p:nvCxnSpPr>
          <p:spPr>
            <a:xfrm flipV="1">
              <a:off x="4572000" y="1131849"/>
              <a:ext cx="1655956" cy="2598234"/>
            </a:xfrm>
            <a:prstGeom prst="line">
              <a:avLst/>
            </a:prstGeom>
            <a:ln>
              <a:solidFill>
                <a:schemeClr val="dk1">
                  <a:shade val="95000"/>
                  <a:satMod val="105000"/>
                  <a:alpha val="23000"/>
                </a:schemeClr>
              </a:solidFill>
            </a:ln>
          </p:spPr>
          <p:style>
            <a:lnRef idx="1">
              <a:schemeClr val="dk1"/>
            </a:lnRef>
            <a:fillRef idx="0">
              <a:schemeClr val="dk1"/>
            </a:fillRef>
            <a:effectRef idx="0">
              <a:schemeClr val="dk1"/>
            </a:effectRef>
            <a:fontRef idx="minor">
              <a:schemeClr val="tx1"/>
            </a:fontRef>
          </p:style>
        </p:cxnSp>
        <p:cxnSp>
          <p:nvCxnSpPr>
            <p:cNvPr id="489" name="直接连接符 488">
              <a:extLst>
                <a:ext uri="{FF2B5EF4-FFF2-40B4-BE49-F238E27FC236}">
                  <a16:creationId xmlns:a16="http://schemas.microsoft.com/office/drawing/2014/main" id="{C02B9721-BE90-6F20-6DFF-2E41AF90331C}"/>
                </a:ext>
              </a:extLst>
            </p:cNvPr>
            <p:cNvCxnSpPr>
              <a:cxnSpLocks/>
            </p:cNvCxnSpPr>
            <p:nvPr/>
          </p:nvCxnSpPr>
          <p:spPr>
            <a:xfrm flipH="1" flipV="1">
              <a:off x="2815683" y="1131849"/>
              <a:ext cx="1756317" cy="2598234"/>
            </a:xfrm>
            <a:prstGeom prst="line">
              <a:avLst/>
            </a:prstGeom>
            <a:ln>
              <a:solidFill>
                <a:schemeClr val="dk1">
                  <a:shade val="95000"/>
                  <a:satMod val="105000"/>
                  <a:alpha val="23000"/>
                </a:schemeClr>
              </a:solidFill>
            </a:ln>
          </p:spPr>
          <p:style>
            <a:lnRef idx="1">
              <a:schemeClr val="dk1"/>
            </a:lnRef>
            <a:fillRef idx="0">
              <a:schemeClr val="dk1"/>
            </a:fillRef>
            <a:effectRef idx="0">
              <a:schemeClr val="dk1"/>
            </a:effectRef>
            <a:fontRef idx="minor">
              <a:schemeClr val="tx1"/>
            </a:fontRef>
          </p:style>
        </p:cxnSp>
        <p:cxnSp>
          <p:nvCxnSpPr>
            <p:cNvPr id="486" name="直接连接符 485">
              <a:extLst>
                <a:ext uri="{FF2B5EF4-FFF2-40B4-BE49-F238E27FC236}">
                  <a16:creationId xmlns:a16="http://schemas.microsoft.com/office/drawing/2014/main" id="{EA57B4E7-B943-1584-2AD8-7159947F6C64}"/>
                </a:ext>
              </a:extLst>
            </p:cNvPr>
            <p:cNvCxnSpPr>
              <a:cxnSpLocks/>
            </p:cNvCxnSpPr>
            <p:nvPr/>
          </p:nvCxnSpPr>
          <p:spPr>
            <a:xfrm flipV="1">
              <a:off x="1388327" y="1131849"/>
              <a:ext cx="1427356" cy="2458844"/>
            </a:xfrm>
            <a:prstGeom prst="line">
              <a:avLst/>
            </a:prstGeom>
            <a:ln>
              <a:solidFill>
                <a:schemeClr val="dk1">
                  <a:shade val="95000"/>
                  <a:satMod val="105000"/>
                  <a:alpha val="23000"/>
                </a:schemeClr>
              </a:solidFill>
            </a:ln>
          </p:spPr>
          <p:style>
            <a:lnRef idx="1">
              <a:schemeClr val="dk1"/>
            </a:lnRef>
            <a:fillRef idx="0">
              <a:schemeClr val="dk1"/>
            </a:fillRef>
            <a:effectRef idx="0">
              <a:schemeClr val="dk1"/>
            </a:effectRef>
            <a:fontRef idx="minor">
              <a:schemeClr val="tx1"/>
            </a:fontRef>
          </p:style>
        </p:cxnSp>
      </p:grpSp>
      <p:sp>
        <p:nvSpPr>
          <p:cNvPr id="2" name="Google Shape;11002;p35">
            <a:extLst>
              <a:ext uri="{FF2B5EF4-FFF2-40B4-BE49-F238E27FC236}">
                <a16:creationId xmlns:a16="http://schemas.microsoft.com/office/drawing/2014/main" id="{83765A4E-2EC5-CA43-6501-FAB1F2AB5078}"/>
              </a:ext>
            </a:extLst>
          </p:cNvPr>
          <p:cNvSpPr txBox="1">
            <a:spLocks noGrp="1"/>
          </p:cNvSpPr>
          <p:nvPr>
            <p:ph type="title"/>
          </p:nvPr>
        </p:nvSpPr>
        <p:spPr>
          <a:xfrm>
            <a:off x="3176889" y="1936944"/>
            <a:ext cx="4365900" cy="1737600"/>
          </a:xfrm>
          <a:prstGeom prst="rect">
            <a:avLst/>
          </a:prstGeom>
        </p:spPr>
        <p:txBody>
          <a:bodyPr spcFirstLastPara="1" wrap="square" lIns="91425" tIns="91425" rIns="91425" bIns="91425" anchor="ctr" anchorCtr="0">
            <a:noAutofit/>
          </a:bodyPr>
          <a:lstStyle/>
          <a:p>
            <a:r>
              <a:rPr lang="zh-CN" altLang="en-US" sz="5400" dirty="0"/>
              <a:t>探索设备介绍</a:t>
            </a:r>
            <a:br>
              <a:rPr lang="zh-CN" altLang="en-US" dirty="0"/>
            </a:br>
            <a:endParaRPr dirty="0"/>
          </a:p>
        </p:txBody>
      </p:sp>
      <p:sp>
        <p:nvSpPr>
          <p:cNvPr id="3" name="Google Shape;11003;p35">
            <a:extLst>
              <a:ext uri="{FF2B5EF4-FFF2-40B4-BE49-F238E27FC236}">
                <a16:creationId xmlns:a16="http://schemas.microsoft.com/office/drawing/2014/main" id="{AF39F654-92CC-DE67-EACE-D12F3F315F3A}"/>
              </a:ext>
            </a:extLst>
          </p:cNvPr>
          <p:cNvSpPr txBox="1">
            <a:spLocks/>
          </p:cNvSpPr>
          <p:nvPr/>
        </p:nvSpPr>
        <p:spPr>
          <a:xfrm>
            <a:off x="1628481" y="1936944"/>
            <a:ext cx="1268400" cy="1269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b="1" dirty="0">
                <a:solidFill>
                  <a:schemeClr val="dk1"/>
                </a:solidFill>
                <a:latin typeface="Poppins"/>
                <a:cs typeface="Poppins"/>
                <a:sym typeface="Poppins"/>
              </a:rPr>
              <a:t>02</a:t>
            </a:r>
          </a:p>
        </p:txBody>
      </p:sp>
      <p:grpSp>
        <p:nvGrpSpPr>
          <p:cNvPr id="4" name="Google Shape;9395;p30">
            <a:extLst>
              <a:ext uri="{FF2B5EF4-FFF2-40B4-BE49-F238E27FC236}">
                <a16:creationId xmlns:a16="http://schemas.microsoft.com/office/drawing/2014/main" id="{88666BC7-BCBA-37D1-AB1A-4F5F88FD882B}"/>
              </a:ext>
            </a:extLst>
          </p:cNvPr>
          <p:cNvGrpSpPr/>
          <p:nvPr/>
        </p:nvGrpSpPr>
        <p:grpSpPr>
          <a:xfrm>
            <a:off x="1107565" y="3338820"/>
            <a:ext cx="533175" cy="533175"/>
            <a:chOff x="6953688" y="3752575"/>
            <a:chExt cx="533175" cy="533175"/>
          </a:xfrm>
        </p:grpSpPr>
        <p:sp>
          <p:nvSpPr>
            <p:cNvPr id="5" name="Google Shape;9396;p30">
              <a:extLst>
                <a:ext uri="{FF2B5EF4-FFF2-40B4-BE49-F238E27FC236}">
                  <a16:creationId xmlns:a16="http://schemas.microsoft.com/office/drawing/2014/main" id="{7C37D8C0-1C51-DD2E-1EDD-F6F82134A748}"/>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97;p30">
              <a:extLst>
                <a:ext uri="{FF2B5EF4-FFF2-40B4-BE49-F238E27FC236}">
                  <a16:creationId xmlns:a16="http://schemas.microsoft.com/office/drawing/2014/main" id="{6B0C116E-EFEF-CCC7-8B91-D1B405D449EB}"/>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98;p30">
              <a:extLst>
                <a:ext uri="{FF2B5EF4-FFF2-40B4-BE49-F238E27FC236}">
                  <a16:creationId xmlns:a16="http://schemas.microsoft.com/office/drawing/2014/main" id="{B3285432-1D23-E1D4-74D8-F0C4CB8EF717}"/>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99;p30">
              <a:extLst>
                <a:ext uri="{FF2B5EF4-FFF2-40B4-BE49-F238E27FC236}">
                  <a16:creationId xmlns:a16="http://schemas.microsoft.com/office/drawing/2014/main" id="{D0C1B18A-D5E0-4839-3A64-8C6A93981C61}"/>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00;p30">
              <a:extLst>
                <a:ext uri="{FF2B5EF4-FFF2-40B4-BE49-F238E27FC236}">
                  <a16:creationId xmlns:a16="http://schemas.microsoft.com/office/drawing/2014/main" id="{BAFEDE5F-3A84-BE53-03E3-0542D6ED7B9E}"/>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01;p30">
              <a:extLst>
                <a:ext uri="{FF2B5EF4-FFF2-40B4-BE49-F238E27FC236}">
                  <a16:creationId xmlns:a16="http://schemas.microsoft.com/office/drawing/2014/main" id="{9ABEF0E1-12FD-5120-DB65-DC071DE22DCD}"/>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02;p30">
              <a:extLst>
                <a:ext uri="{FF2B5EF4-FFF2-40B4-BE49-F238E27FC236}">
                  <a16:creationId xmlns:a16="http://schemas.microsoft.com/office/drawing/2014/main" id="{6668442A-DA3D-5155-AB73-B94A4AD8E509}"/>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03;p30">
              <a:extLst>
                <a:ext uri="{FF2B5EF4-FFF2-40B4-BE49-F238E27FC236}">
                  <a16:creationId xmlns:a16="http://schemas.microsoft.com/office/drawing/2014/main" id="{2AF3486E-27E1-766C-9655-11D2C75EDB54}"/>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04;p30">
              <a:extLst>
                <a:ext uri="{FF2B5EF4-FFF2-40B4-BE49-F238E27FC236}">
                  <a16:creationId xmlns:a16="http://schemas.microsoft.com/office/drawing/2014/main" id="{B08065AD-66E5-42CE-2870-3D1A31AE2DEB}"/>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05;p30">
              <a:extLst>
                <a:ext uri="{FF2B5EF4-FFF2-40B4-BE49-F238E27FC236}">
                  <a16:creationId xmlns:a16="http://schemas.microsoft.com/office/drawing/2014/main" id="{7B7744A4-3BB1-6B7B-5642-B68135BC69F9}"/>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06;p30">
              <a:extLst>
                <a:ext uri="{FF2B5EF4-FFF2-40B4-BE49-F238E27FC236}">
                  <a16:creationId xmlns:a16="http://schemas.microsoft.com/office/drawing/2014/main" id="{F9694283-74E2-47BA-5A26-F960B0106685}"/>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07;p30">
              <a:extLst>
                <a:ext uri="{FF2B5EF4-FFF2-40B4-BE49-F238E27FC236}">
                  <a16:creationId xmlns:a16="http://schemas.microsoft.com/office/drawing/2014/main" id="{E52B5DC8-A13C-8732-4EF5-A88420D59F55}"/>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08;p30">
              <a:extLst>
                <a:ext uri="{FF2B5EF4-FFF2-40B4-BE49-F238E27FC236}">
                  <a16:creationId xmlns:a16="http://schemas.microsoft.com/office/drawing/2014/main" id="{CE5E2678-D968-807B-C828-46BC55F18CD4}"/>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09;p30">
              <a:extLst>
                <a:ext uri="{FF2B5EF4-FFF2-40B4-BE49-F238E27FC236}">
                  <a16:creationId xmlns:a16="http://schemas.microsoft.com/office/drawing/2014/main" id="{8DEAAADF-59CB-A74C-0DD3-FA8F31EAAE32}"/>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0;p30">
              <a:extLst>
                <a:ext uri="{FF2B5EF4-FFF2-40B4-BE49-F238E27FC236}">
                  <a16:creationId xmlns:a16="http://schemas.microsoft.com/office/drawing/2014/main" id="{1AB5809C-FCDA-901A-B3CE-2E73208E2494}"/>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11;p30">
              <a:extLst>
                <a:ext uri="{FF2B5EF4-FFF2-40B4-BE49-F238E27FC236}">
                  <a16:creationId xmlns:a16="http://schemas.microsoft.com/office/drawing/2014/main" id="{80ABF6CF-F8DB-6B72-56D5-7011DA19B9DF}"/>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12;p30">
              <a:extLst>
                <a:ext uri="{FF2B5EF4-FFF2-40B4-BE49-F238E27FC236}">
                  <a16:creationId xmlns:a16="http://schemas.microsoft.com/office/drawing/2014/main" id="{87205D68-8D65-6B1D-2995-57D8AA36B540}"/>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13;p30">
              <a:extLst>
                <a:ext uri="{FF2B5EF4-FFF2-40B4-BE49-F238E27FC236}">
                  <a16:creationId xmlns:a16="http://schemas.microsoft.com/office/drawing/2014/main" id="{0CCE8D39-76DE-9EE0-260D-ADDB8B61A1BE}"/>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14;p30">
              <a:extLst>
                <a:ext uri="{FF2B5EF4-FFF2-40B4-BE49-F238E27FC236}">
                  <a16:creationId xmlns:a16="http://schemas.microsoft.com/office/drawing/2014/main" id="{FA83212B-6930-B32A-583E-F8BE89842625}"/>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15;p30">
              <a:extLst>
                <a:ext uri="{FF2B5EF4-FFF2-40B4-BE49-F238E27FC236}">
                  <a16:creationId xmlns:a16="http://schemas.microsoft.com/office/drawing/2014/main" id="{75F1997D-4172-B672-7C8F-BEA9F84C6D3C}"/>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16;p30">
              <a:extLst>
                <a:ext uri="{FF2B5EF4-FFF2-40B4-BE49-F238E27FC236}">
                  <a16:creationId xmlns:a16="http://schemas.microsoft.com/office/drawing/2014/main" id="{6E419D06-4993-FEA6-0BEC-B838B5DA418A}"/>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17;p30">
              <a:extLst>
                <a:ext uri="{FF2B5EF4-FFF2-40B4-BE49-F238E27FC236}">
                  <a16:creationId xmlns:a16="http://schemas.microsoft.com/office/drawing/2014/main" id="{2084314A-B203-6BF4-A28C-091A793507C7}"/>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18;p30">
              <a:extLst>
                <a:ext uri="{FF2B5EF4-FFF2-40B4-BE49-F238E27FC236}">
                  <a16:creationId xmlns:a16="http://schemas.microsoft.com/office/drawing/2014/main" id="{3F9A3EF9-F5E4-3220-02A0-97893BDCEFFD}"/>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19;p30">
              <a:extLst>
                <a:ext uri="{FF2B5EF4-FFF2-40B4-BE49-F238E27FC236}">
                  <a16:creationId xmlns:a16="http://schemas.microsoft.com/office/drawing/2014/main" id="{C8815AC9-1030-7C50-8182-189CF2856E30}"/>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20;p30">
              <a:extLst>
                <a:ext uri="{FF2B5EF4-FFF2-40B4-BE49-F238E27FC236}">
                  <a16:creationId xmlns:a16="http://schemas.microsoft.com/office/drawing/2014/main" id="{13205FDF-30E2-D2F3-972C-3A1B29CD0E77}"/>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21;p30">
              <a:extLst>
                <a:ext uri="{FF2B5EF4-FFF2-40B4-BE49-F238E27FC236}">
                  <a16:creationId xmlns:a16="http://schemas.microsoft.com/office/drawing/2014/main" id="{47136E3A-6549-BE55-239A-79BDEBD81B2C}"/>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422;p30">
              <a:extLst>
                <a:ext uri="{FF2B5EF4-FFF2-40B4-BE49-F238E27FC236}">
                  <a16:creationId xmlns:a16="http://schemas.microsoft.com/office/drawing/2014/main" id="{78DCE138-A492-1517-1501-3B3FE26E438F}"/>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423;p30">
              <a:extLst>
                <a:ext uri="{FF2B5EF4-FFF2-40B4-BE49-F238E27FC236}">
                  <a16:creationId xmlns:a16="http://schemas.microsoft.com/office/drawing/2014/main" id="{245CB239-393B-70A3-C4CE-8F5F7EC472EB}"/>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24;p30">
              <a:extLst>
                <a:ext uri="{FF2B5EF4-FFF2-40B4-BE49-F238E27FC236}">
                  <a16:creationId xmlns:a16="http://schemas.microsoft.com/office/drawing/2014/main" id="{5957584F-8424-85AA-E6A0-6FDBD6683705}"/>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25;p30">
              <a:extLst>
                <a:ext uri="{FF2B5EF4-FFF2-40B4-BE49-F238E27FC236}">
                  <a16:creationId xmlns:a16="http://schemas.microsoft.com/office/drawing/2014/main" id="{A9857B10-C912-D2D3-8EAC-69643933209D}"/>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426;p30">
              <a:extLst>
                <a:ext uri="{FF2B5EF4-FFF2-40B4-BE49-F238E27FC236}">
                  <a16:creationId xmlns:a16="http://schemas.microsoft.com/office/drawing/2014/main" id="{88409B83-EE4F-0DB1-5A0A-364CF9C8B938}"/>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427;p30">
              <a:extLst>
                <a:ext uri="{FF2B5EF4-FFF2-40B4-BE49-F238E27FC236}">
                  <a16:creationId xmlns:a16="http://schemas.microsoft.com/office/drawing/2014/main" id="{056C8CA8-8983-D922-21A7-2619C1112E3E}"/>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428;p30">
              <a:extLst>
                <a:ext uri="{FF2B5EF4-FFF2-40B4-BE49-F238E27FC236}">
                  <a16:creationId xmlns:a16="http://schemas.microsoft.com/office/drawing/2014/main" id="{B801CDCD-F769-9373-A916-DDDA052D9F77}"/>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429;p30">
              <a:extLst>
                <a:ext uri="{FF2B5EF4-FFF2-40B4-BE49-F238E27FC236}">
                  <a16:creationId xmlns:a16="http://schemas.microsoft.com/office/drawing/2014/main" id="{DE09A7BE-6FB7-5A3A-237A-D0835799329A}"/>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430;p30">
              <a:extLst>
                <a:ext uri="{FF2B5EF4-FFF2-40B4-BE49-F238E27FC236}">
                  <a16:creationId xmlns:a16="http://schemas.microsoft.com/office/drawing/2014/main" id="{D894B1A9-65CD-9BFC-4470-867DB369A07D}"/>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431;p30">
              <a:extLst>
                <a:ext uri="{FF2B5EF4-FFF2-40B4-BE49-F238E27FC236}">
                  <a16:creationId xmlns:a16="http://schemas.microsoft.com/office/drawing/2014/main" id="{47ADECA5-2B0F-C718-5DE7-D3BF89D0FE3F}"/>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432;p30">
              <a:extLst>
                <a:ext uri="{FF2B5EF4-FFF2-40B4-BE49-F238E27FC236}">
                  <a16:creationId xmlns:a16="http://schemas.microsoft.com/office/drawing/2014/main" id="{78F0FE0B-842A-1478-662B-26E688977F41}"/>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433;p30">
              <a:extLst>
                <a:ext uri="{FF2B5EF4-FFF2-40B4-BE49-F238E27FC236}">
                  <a16:creationId xmlns:a16="http://schemas.microsoft.com/office/drawing/2014/main" id="{AA48C46C-7F8D-4102-4616-43BADE68509E}"/>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34;p30">
              <a:extLst>
                <a:ext uri="{FF2B5EF4-FFF2-40B4-BE49-F238E27FC236}">
                  <a16:creationId xmlns:a16="http://schemas.microsoft.com/office/drawing/2014/main" id="{F8EB32BE-20A2-4B35-4189-805A54A4CE78}"/>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35;p30">
              <a:extLst>
                <a:ext uri="{FF2B5EF4-FFF2-40B4-BE49-F238E27FC236}">
                  <a16:creationId xmlns:a16="http://schemas.microsoft.com/office/drawing/2014/main" id="{10FD7876-E468-0F66-CDC6-41840B872D68}"/>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36;p30">
              <a:extLst>
                <a:ext uri="{FF2B5EF4-FFF2-40B4-BE49-F238E27FC236}">
                  <a16:creationId xmlns:a16="http://schemas.microsoft.com/office/drawing/2014/main" id="{B0BF2904-2385-3FF5-B7E2-BAD28B1E780E}"/>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37;p30">
              <a:extLst>
                <a:ext uri="{FF2B5EF4-FFF2-40B4-BE49-F238E27FC236}">
                  <a16:creationId xmlns:a16="http://schemas.microsoft.com/office/drawing/2014/main" id="{532F8226-A890-93B9-2044-FC054D0B56B9}"/>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38;p30">
              <a:extLst>
                <a:ext uri="{FF2B5EF4-FFF2-40B4-BE49-F238E27FC236}">
                  <a16:creationId xmlns:a16="http://schemas.microsoft.com/office/drawing/2014/main" id="{F67FDDFF-DFF7-1242-C175-E5AB1D18075C}"/>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39;p30">
              <a:extLst>
                <a:ext uri="{FF2B5EF4-FFF2-40B4-BE49-F238E27FC236}">
                  <a16:creationId xmlns:a16="http://schemas.microsoft.com/office/drawing/2014/main" id="{044F0CDB-DEC1-C559-7711-CA4465940791}"/>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40;p30">
              <a:extLst>
                <a:ext uri="{FF2B5EF4-FFF2-40B4-BE49-F238E27FC236}">
                  <a16:creationId xmlns:a16="http://schemas.microsoft.com/office/drawing/2014/main" id="{AC3ECEE0-B53C-6EF8-1608-73C339FF7D35}"/>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41;p30">
              <a:extLst>
                <a:ext uri="{FF2B5EF4-FFF2-40B4-BE49-F238E27FC236}">
                  <a16:creationId xmlns:a16="http://schemas.microsoft.com/office/drawing/2014/main" id="{569D0153-2876-7E34-3810-655E62400DE3}"/>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42;p30">
              <a:extLst>
                <a:ext uri="{FF2B5EF4-FFF2-40B4-BE49-F238E27FC236}">
                  <a16:creationId xmlns:a16="http://schemas.microsoft.com/office/drawing/2014/main" id="{50D329A0-743F-E73C-C5D9-73714ED3647C}"/>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43;p30">
              <a:extLst>
                <a:ext uri="{FF2B5EF4-FFF2-40B4-BE49-F238E27FC236}">
                  <a16:creationId xmlns:a16="http://schemas.microsoft.com/office/drawing/2014/main" id="{0B0E140E-E886-378C-D17C-E40924027025}"/>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44;p30">
              <a:extLst>
                <a:ext uri="{FF2B5EF4-FFF2-40B4-BE49-F238E27FC236}">
                  <a16:creationId xmlns:a16="http://schemas.microsoft.com/office/drawing/2014/main" id="{2B20650A-1CCF-7731-B8DA-BF4C6824452E}"/>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45;p30">
              <a:extLst>
                <a:ext uri="{FF2B5EF4-FFF2-40B4-BE49-F238E27FC236}">
                  <a16:creationId xmlns:a16="http://schemas.microsoft.com/office/drawing/2014/main" id="{953E00CA-A338-885E-7E13-8C885782AB98}"/>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46;p30">
              <a:extLst>
                <a:ext uri="{FF2B5EF4-FFF2-40B4-BE49-F238E27FC236}">
                  <a16:creationId xmlns:a16="http://schemas.microsoft.com/office/drawing/2014/main" id="{8D1FCE66-280C-301A-5F76-D625E785054D}"/>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47;p30">
              <a:extLst>
                <a:ext uri="{FF2B5EF4-FFF2-40B4-BE49-F238E27FC236}">
                  <a16:creationId xmlns:a16="http://schemas.microsoft.com/office/drawing/2014/main" id="{499FF43D-5C50-454C-F5E9-062BD05CCC77}"/>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448;p30">
              <a:extLst>
                <a:ext uri="{FF2B5EF4-FFF2-40B4-BE49-F238E27FC236}">
                  <a16:creationId xmlns:a16="http://schemas.microsoft.com/office/drawing/2014/main" id="{06A1F7A2-37B1-A9A0-5730-CBFCADA763E0}"/>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49;p30">
              <a:extLst>
                <a:ext uri="{FF2B5EF4-FFF2-40B4-BE49-F238E27FC236}">
                  <a16:creationId xmlns:a16="http://schemas.microsoft.com/office/drawing/2014/main" id="{7357077F-336B-8BAE-5181-855E5D169FFB}"/>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450;p30">
              <a:extLst>
                <a:ext uri="{FF2B5EF4-FFF2-40B4-BE49-F238E27FC236}">
                  <a16:creationId xmlns:a16="http://schemas.microsoft.com/office/drawing/2014/main" id="{A87684F1-60C7-4575-8F2F-56E2218D25DC}"/>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51;p30">
              <a:extLst>
                <a:ext uri="{FF2B5EF4-FFF2-40B4-BE49-F238E27FC236}">
                  <a16:creationId xmlns:a16="http://schemas.microsoft.com/office/drawing/2014/main" id="{E6B80956-EAB4-751F-7187-A3BAA75DA6F7}"/>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52;p30">
              <a:extLst>
                <a:ext uri="{FF2B5EF4-FFF2-40B4-BE49-F238E27FC236}">
                  <a16:creationId xmlns:a16="http://schemas.microsoft.com/office/drawing/2014/main" id="{F2C63F2D-E465-ABAC-D234-7595D620CE6C}"/>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53;p30">
              <a:extLst>
                <a:ext uri="{FF2B5EF4-FFF2-40B4-BE49-F238E27FC236}">
                  <a16:creationId xmlns:a16="http://schemas.microsoft.com/office/drawing/2014/main" id="{1DD54D0F-77B3-9D01-B71A-51119934E22B}"/>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454;p30">
              <a:extLst>
                <a:ext uri="{FF2B5EF4-FFF2-40B4-BE49-F238E27FC236}">
                  <a16:creationId xmlns:a16="http://schemas.microsoft.com/office/drawing/2014/main" id="{64C0E28C-D6CC-6A9B-B84C-5F88A0995A53}"/>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455;p30">
              <a:extLst>
                <a:ext uri="{FF2B5EF4-FFF2-40B4-BE49-F238E27FC236}">
                  <a16:creationId xmlns:a16="http://schemas.microsoft.com/office/drawing/2014/main" id="{3CF5B57C-F751-5AA8-F1BE-7D17054261D3}"/>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456;p30">
              <a:extLst>
                <a:ext uri="{FF2B5EF4-FFF2-40B4-BE49-F238E27FC236}">
                  <a16:creationId xmlns:a16="http://schemas.microsoft.com/office/drawing/2014/main" id="{BB7610B1-6E96-8996-F350-96CA9B9023CF}"/>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457;p30">
              <a:extLst>
                <a:ext uri="{FF2B5EF4-FFF2-40B4-BE49-F238E27FC236}">
                  <a16:creationId xmlns:a16="http://schemas.microsoft.com/office/drawing/2014/main" id="{7080DB7B-63A5-DCB1-C49F-9111B3086963}"/>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458;p30">
              <a:extLst>
                <a:ext uri="{FF2B5EF4-FFF2-40B4-BE49-F238E27FC236}">
                  <a16:creationId xmlns:a16="http://schemas.microsoft.com/office/drawing/2014/main" id="{ADF11693-4876-32E8-5780-249EEEB02CA4}"/>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459;p30">
              <a:extLst>
                <a:ext uri="{FF2B5EF4-FFF2-40B4-BE49-F238E27FC236}">
                  <a16:creationId xmlns:a16="http://schemas.microsoft.com/office/drawing/2014/main" id="{11A65064-254B-481C-6E51-86A0161BB45D}"/>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460;p30">
              <a:extLst>
                <a:ext uri="{FF2B5EF4-FFF2-40B4-BE49-F238E27FC236}">
                  <a16:creationId xmlns:a16="http://schemas.microsoft.com/office/drawing/2014/main" id="{4BA0A19F-594F-69D4-8693-91D3D7CA6E1B}"/>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461;p30">
              <a:extLst>
                <a:ext uri="{FF2B5EF4-FFF2-40B4-BE49-F238E27FC236}">
                  <a16:creationId xmlns:a16="http://schemas.microsoft.com/office/drawing/2014/main" id="{CA505851-FE8F-878D-0C02-EDC6AE4252E9}"/>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462;p30">
              <a:extLst>
                <a:ext uri="{FF2B5EF4-FFF2-40B4-BE49-F238E27FC236}">
                  <a16:creationId xmlns:a16="http://schemas.microsoft.com/office/drawing/2014/main" id="{77EC3633-8568-9AB0-F4D2-44B714F6EBB2}"/>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463;p30">
              <a:extLst>
                <a:ext uri="{FF2B5EF4-FFF2-40B4-BE49-F238E27FC236}">
                  <a16:creationId xmlns:a16="http://schemas.microsoft.com/office/drawing/2014/main" id="{4C96D6E9-1C1E-9D29-6D05-1C08F1144CD0}"/>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464;p30">
              <a:extLst>
                <a:ext uri="{FF2B5EF4-FFF2-40B4-BE49-F238E27FC236}">
                  <a16:creationId xmlns:a16="http://schemas.microsoft.com/office/drawing/2014/main" id="{0A73C020-6B45-EDAD-B3E2-53EAAA831787}"/>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465;p30">
              <a:extLst>
                <a:ext uri="{FF2B5EF4-FFF2-40B4-BE49-F238E27FC236}">
                  <a16:creationId xmlns:a16="http://schemas.microsoft.com/office/drawing/2014/main" id="{2ECADAFA-1CE7-8D77-D0A6-765FBEB8CAA6}"/>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466;p30">
              <a:extLst>
                <a:ext uri="{FF2B5EF4-FFF2-40B4-BE49-F238E27FC236}">
                  <a16:creationId xmlns:a16="http://schemas.microsoft.com/office/drawing/2014/main" id="{3CBAAC3B-FBB4-44F0-0F53-D5B261A3F2FC}"/>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467;p30">
              <a:extLst>
                <a:ext uri="{FF2B5EF4-FFF2-40B4-BE49-F238E27FC236}">
                  <a16:creationId xmlns:a16="http://schemas.microsoft.com/office/drawing/2014/main" id="{3F68A03E-8662-CBC7-FBA5-3EEE66DD7E53}"/>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468;p30">
              <a:extLst>
                <a:ext uri="{FF2B5EF4-FFF2-40B4-BE49-F238E27FC236}">
                  <a16:creationId xmlns:a16="http://schemas.microsoft.com/office/drawing/2014/main" id="{A6003D5E-DDD0-23F7-903A-065D3E8B476F}"/>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469;p30">
              <a:extLst>
                <a:ext uri="{FF2B5EF4-FFF2-40B4-BE49-F238E27FC236}">
                  <a16:creationId xmlns:a16="http://schemas.microsoft.com/office/drawing/2014/main" id="{558BDC6B-B56D-BBA3-50D7-8B30AEB2E139}"/>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470;p30">
              <a:extLst>
                <a:ext uri="{FF2B5EF4-FFF2-40B4-BE49-F238E27FC236}">
                  <a16:creationId xmlns:a16="http://schemas.microsoft.com/office/drawing/2014/main" id="{E0E45A21-0530-433D-36FC-193D2A16B94A}"/>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471;p30">
              <a:extLst>
                <a:ext uri="{FF2B5EF4-FFF2-40B4-BE49-F238E27FC236}">
                  <a16:creationId xmlns:a16="http://schemas.microsoft.com/office/drawing/2014/main" id="{A8E5699E-5049-95FF-6751-A53E2EAD31E6}"/>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472;p30">
              <a:extLst>
                <a:ext uri="{FF2B5EF4-FFF2-40B4-BE49-F238E27FC236}">
                  <a16:creationId xmlns:a16="http://schemas.microsoft.com/office/drawing/2014/main" id="{B36BA899-297F-D89D-2E18-957A0D072A2C}"/>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473;p30">
              <a:extLst>
                <a:ext uri="{FF2B5EF4-FFF2-40B4-BE49-F238E27FC236}">
                  <a16:creationId xmlns:a16="http://schemas.microsoft.com/office/drawing/2014/main" id="{86583ED6-FDAE-6C99-CFE7-EA795F9EFF4F}"/>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474;p30">
              <a:extLst>
                <a:ext uri="{FF2B5EF4-FFF2-40B4-BE49-F238E27FC236}">
                  <a16:creationId xmlns:a16="http://schemas.microsoft.com/office/drawing/2014/main" id="{1DD10918-A3D4-1F6D-E67E-DA1DE221A5AC}"/>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475;p30">
              <a:extLst>
                <a:ext uri="{FF2B5EF4-FFF2-40B4-BE49-F238E27FC236}">
                  <a16:creationId xmlns:a16="http://schemas.microsoft.com/office/drawing/2014/main" id="{ACA65474-A87D-E687-942D-4960377169F0}"/>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476;p30">
              <a:extLst>
                <a:ext uri="{FF2B5EF4-FFF2-40B4-BE49-F238E27FC236}">
                  <a16:creationId xmlns:a16="http://schemas.microsoft.com/office/drawing/2014/main" id="{39520D54-6736-6CEC-D42E-2092913C5B8D}"/>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477;p30">
              <a:extLst>
                <a:ext uri="{FF2B5EF4-FFF2-40B4-BE49-F238E27FC236}">
                  <a16:creationId xmlns:a16="http://schemas.microsoft.com/office/drawing/2014/main" id="{49A225C0-335F-B1DD-56F1-72DE8288F26C}"/>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8;p30">
              <a:extLst>
                <a:ext uri="{FF2B5EF4-FFF2-40B4-BE49-F238E27FC236}">
                  <a16:creationId xmlns:a16="http://schemas.microsoft.com/office/drawing/2014/main" id="{30DAF131-7A3E-6DEF-0ECA-E370E64EE29D}"/>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9;p30">
              <a:extLst>
                <a:ext uri="{FF2B5EF4-FFF2-40B4-BE49-F238E27FC236}">
                  <a16:creationId xmlns:a16="http://schemas.microsoft.com/office/drawing/2014/main" id="{4C5A6C3B-92E0-6FE5-41CE-C6F83C5B41B1}"/>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80;p30">
              <a:extLst>
                <a:ext uri="{FF2B5EF4-FFF2-40B4-BE49-F238E27FC236}">
                  <a16:creationId xmlns:a16="http://schemas.microsoft.com/office/drawing/2014/main" id="{53402F68-972C-A23E-20EF-901043C0815F}"/>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81;p30">
              <a:extLst>
                <a:ext uri="{FF2B5EF4-FFF2-40B4-BE49-F238E27FC236}">
                  <a16:creationId xmlns:a16="http://schemas.microsoft.com/office/drawing/2014/main" id="{94B288A5-DE91-B6EC-9AFD-096E1A50B529}"/>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2;p30">
              <a:extLst>
                <a:ext uri="{FF2B5EF4-FFF2-40B4-BE49-F238E27FC236}">
                  <a16:creationId xmlns:a16="http://schemas.microsoft.com/office/drawing/2014/main" id="{08C0C45A-C171-5B65-71A8-671E9C6D509C}"/>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3;p30">
              <a:extLst>
                <a:ext uri="{FF2B5EF4-FFF2-40B4-BE49-F238E27FC236}">
                  <a16:creationId xmlns:a16="http://schemas.microsoft.com/office/drawing/2014/main" id="{1229B0D2-632C-0349-8ED4-766E6CE6C770}"/>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484;p30">
              <a:extLst>
                <a:ext uri="{FF2B5EF4-FFF2-40B4-BE49-F238E27FC236}">
                  <a16:creationId xmlns:a16="http://schemas.microsoft.com/office/drawing/2014/main" id="{6318D1E2-E1FC-BB5A-B340-EC6612039D7A}"/>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5;p30">
              <a:extLst>
                <a:ext uri="{FF2B5EF4-FFF2-40B4-BE49-F238E27FC236}">
                  <a16:creationId xmlns:a16="http://schemas.microsoft.com/office/drawing/2014/main" id="{C36FBB88-2F8C-73FC-8A1D-7B4AABFEF9BE}"/>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486;p30">
              <a:extLst>
                <a:ext uri="{FF2B5EF4-FFF2-40B4-BE49-F238E27FC236}">
                  <a16:creationId xmlns:a16="http://schemas.microsoft.com/office/drawing/2014/main" id="{04907944-3EE7-A90E-C80E-25CBF98DA898}"/>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7;p30">
              <a:extLst>
                <a:ext uri="{FF2B5EF4-FFF2-40B4-BE49-F238E27FC236}">
                  <a16:creationId xmlns:a16="http://schemas.microsoft.com/office/drawing/2014/main" id="{2BF28B3A-DBA7-8873-89BC-E35535C678DE}"/>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8;p30">
              <a:extLst>
                <a:ext uri="{FF2B5EF4-FFF2-40B4-BE49-F238E27FC236}">
                  <a16:creationId xmlns:a16="http://schemas.microsoft.com/office/drawing/2014/main" id="{4B2F147B-8807-9402-D15F-17919B6CCA2A}"/>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489;p30">
              <a:extLst>
                <a:ext uri="{FF2B5EF4-FFF2-40B4-BE49-F238E27FC236}">
                  <a16:creationId xmlns:a16="http://schemas.microsoft.com/office/drawing/2014/main" id="{61672417-707A-0D40-2FA7-E037711A604C}"/>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490;p30">
              <a:extLst>
                <a:ext uri="{FF2B5EF4-FFF2-40B4-BE49-F238E27FC236}">
                  <a16:creationId xmlns:a16="http://schemas.microsoft.com/office/drawing/2014/main" id="{BD43DE50-0AE1-FB55-4A58-D9A43277F0DC}"/>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491;p30">
              <a:extLst>
                <a:ext uri="{FF2B5EF4-FFF2-40B4-BE49-F238E27FC236}">
                  <a16:creationId xmlns:a16="http://schemas.microsoft.com/office/drawing/2014/main" id="{0E36165B-515A-12B1-F452-9E0C1FFDAF62}"/>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492;p30">
              <a:extLst>
                <a:ext uri="{FF2B5EF4-FFF2-40B4-BE49-F238E27FC236}">
                  <a16:creationId xmlns:a16="http://schemas.microsoft.com/office/drawing/2014/main" id="{EF1EA782-506E-DECB-1226-F68AFEA270F1}"/>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93;p30">
              <a:extLst>
                <a:ext uri="{FF2B5EF4-FFF2-40B4-BE49-F238E27FC236}">
                  <a16:creationId xmlns:a16="http://schemas.microsoft.com/office/drawing/2014/main" id="{4A72EC02-E9F0-40D8-4923-B7F3BA624790}"/>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494;p30">
              <a:extLst>
                <a:ext uri="{FF2B5EF4-FFF2-40B4-BE49-F238E27FC236}">
                  <a16:creationId xmlns:a16="http://schemas.microsoft.com/office/drawing/2014/main" id="{9388D180-382B-22AE-2A4B-9A797E1C62FB}"/>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95;p30">
              <a:extLst>
                <a:ext uri="{FF2B5EF4-FFF2-40B4-BE49-F238E27FC236}">
                  <a16:creationId xmlns:a16="http://schemas.microsoft.com/office/drawing/2014/main" id="{CC5AFF43-D3C5-BD09-DCDF-239F2751D084}"/>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96;p30">
              <a:extLst>
                <a:ext uri="{FF2B5EF4-FFF2-40B4-BE49-F238E27FC236}">
                  <a16:creationId xmlns:a16="http://schemas.microsoft.com/office/drawing/2014/main" id="{F7503C96-C9D7-3A9B-0B34-83E33A369AFA}"/>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97;p30">
              <a:extLst>
                <a:ext uri="{FF2B5EF4-FFF2-40B4-BE49-F238E27FC236}">
                  <a16:creationId xmlns:a16="http://schemas.microsoft.com/office/drawing/2014/main" id="{33790FAE-E7BA-9943-790F-54F5F7736100}"/>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98;p30">
              <a:extLst>
                <a:ext uri="{FF2B5EF4-FFF2-40B4-BE49-F238E27FC236}">
                  <a16:creationId xmlns:a16="http://schemas.microsoft.com/office/drawing/2014/main" id="{A9E2EE47-41CA-C456-8EFA-0DEC6DEA024D}"/>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99;p30">
              <a:extLst>
                <a:ext uri="{FF2B5EF4-FFF2-40B4-BE49-F238E27FC236}">
                  <a16:creationId xmlns:a16="http://schemas.microsoft.com/office/drawing/2014/main" id="{64EBA940-9DCA-C534-AEA5-0318A49AAE01}"/>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00;p30">
              <a:extLst>
                <a:ext uri="{FF2B5EF4-FFF2-40B4-BE49-F238E27FC236}">
                  <a16:creationId xmlns:a16="http://schemas.microsoft.com/office/drawing/2014/main" id="{1429D939-7B6D-B272-EF01-DE7C5DACF243}"/>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01;p30">
              <a:extLst>
                <a:ext uri="{FF2B5EF4-FFF2-40B4-BE49-F238E27FC236}">
                  <a16:creationId xmlns:a16="http://schemas.microsoft.com/office/drawing/2014/main" id="{F65E5A80-2874-F7A8-97D3-9210CE61BF52}"/>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02;p30">
              <a:extLst>
                <a:ext uri="{FF2B5EF4-FFF2-40B4-BE49-F238E27FC236}">
                  <a16:creationId xmlns:a16="http://schemas.microsoft.com/office/drawing/2014/main" id="{9D5D0A71-3198-1B6F-E112-4E86BD83ACCD}"/>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03;p30">
              <a:extLst>
                <a:ext uri="{FF2B5EF4-FFF2-40B4-BE49-F238E27FC236}">
                  <a16:creationId xmlns:a16="http://schemas.microsoft.com/office/drawing/2014/main" id="{A58B9003-969A-EB15-D4D8-5F740F04CDFD}"/>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04;p30">
              <a:extLst>
                <a:ext uri="{FF2B5EF4-FFF2-40B4-BE49-F238E27FC236}">
                  <a16:creationId xmlns:a16="http://schemas.microsoft.com/office/drawing/2014/main" id="{3D1A1E9C-9E1A-B63F-8FAF-F1163EDF223E}"/>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05;p30">
              <a:extLst>
                <a:ext uri="{FF2B5EF4-FFF2-40B4-BE49-F238E27FC236}">
                  <a16:creationId xmlns:a16="http://schemas.microsoft.com/office/drawing/2014/main" id="{642A3DEF-83B6-4022-7DD1-9D33418A0D01}"/>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6;p30">
              <a:extLst>
                <a:ext uri="{FF2B5EF4-FFF2-40B4-BE49-F238E27FC236}">
                  <a16:creationId xmlns:a16="http://schemas.microsoft.com/office/drawing/2014/main" id="{FFABA718-EB01-99DD-6A50-D0D81F5A4D2B}"/>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07;p30">
              <a:extLst>
                <a:ext uri="{FF2B5EF4-FFF2-40B4-BE49-F238E27FC236}">
                  <a16:creationId xmlns:a16="http://schemas.microsoft.com/office/drawing/2014/main" id="{D34A6369-1EFA-4C65-B257-58A5A6C57ABA}"/>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08;p30">
              <a:extLst>
                <a:ext uri="{FF2B5EF4-FFF2-40B4-BE49-F238E27FC236}">
                  <a16:creationId xmlns:a16="http://schemas.microsoft.com/office/drawing/2014/main" id="{728D8D63-4822-6D59-1DC4-C9D0DDE0D2F6}"/>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09;p30">
              <a:extLst>
                <a:ext uri="{FF2B5EF4-FFF2-40B4-BE49-F238E27FC236}">
                  <a16:creationId xmlns:a16="http://schemas.microsoft.com/office/drawing/2014/main" id="{59B3254D-575E-903A-A0D3-BE362E1F31F7}"/>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10;p30">
              <a:extLst>
                <a:ext uri="{FF2B5EF4-FFF2-40B4-BE49-F238E27FC236}">
                  <a16:creationId xmlns:a16="http://schemas.microsoft.com/office/drawing/2014/main" id="{500E0A7C-288D-8678-AF1E-1C1B6C24201D}"/>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11;p30">
              <a:extLst>
                <a:ext uri="{FF2B5EF4-FFF2-40B4-BE49-F238E27FC236}">
                  <a16:creationId xmlns:a16="http://schemas.microsoft.com/office/drawing/2014/main" id="{6C5B4843-B867-2A16-1281-C26D650240E7}"/>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12;p30">
              <a:extLst>
                <a:ext uri="{FF2B5EF4-FFF2-40B4-BE49-F238E27FC236}">
                  <a16:creationId xmlns:a16="http://schemas.microsoft.com/office/drawing/2014/main" id="{A1659F12-E389-0B34-AEDB-CC9E54D0B2EA}"/>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13;p30">
              <a:extLst>
                <a:ext uri="{FF2B5EF4-FFF2-40B4-BE49-F238E27FC236}">
                  <a16:creationId xmlns:a16="http://schemas.microsoft.com/office/drawing/2014/main" id="{8263E36D-56BC-70EB-5F84-FA63A3AEF601}"/>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14;p30">
              <a:extLst>
                <a:ext uri="{FF2B5EF4-FFF2-40B4-BE49-F238E27FC236}">
                  <a16:creationId xmlns:a16="http://schemas.microsoft.com/office/drawing/2014/main" id="{C2F70C8F-4E40-0448-28D8-68FBB9D54909}"/>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15;p30">
              <a:extLst>
                <a:ext uri="{FF2B5EF4-FFF2-40B4-BE49-F238E27FC236}">
                  <a16:creationId xmlns:a16="http://schemas.microsoft.com/office/drawing/2014/main" id="{A5CE80A5-F612-3C20-397B-D5DBDDAD47CD}"/>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16;p30">
              <a:extLst>
                <a:ext uri="{FF2B5EF4-FFF2-40B4-BE49-F238E27FC236}">
                  <a16:creationId xmlns:a16="http://schemas.microsoft.com/office/drawing/2014/main" id="{CC64EA69-AC50-D17E-A50E-89839AC6DE9A}"/>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17;p30">
              <a:extLst>
                <a:ext uri="{FF2B5EF4-FFF2-40B4-BE49-F238E27FC236}">
                  <a16:creationId xmlns:a16="http://schemas.microsoft.com/office/drawing/2014/main" id="{28E96E80-5768-6E10-E3D7-2E33A5297A39}"/>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18;p30">
              <a:extLst>
                <a:ext uri="{FF2B5EF4-FFF2-40B4-BE49-F238E27FC236}">
                  <a16:creationId xmlns:a16="http://schemas.microsoft.com/office/drawing/2014/main" id="{E8914254-F4A5-32C5-17F5-C34E6B9FE42F}"/>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19;p30">
              <a:extLst>
                <a:ext uri="{FF2B5EF4-FFF2-40B4-BE49-F238E27FC236}">
                  <a16:creationId xmlns:a16="http://schemas.microsoft.com/office/drawing/2014/main" id="{8D3ECFF9-A85A-283B-6BE7-17711619B2C0}"/>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20;p30">
              <a:extLst>
                <a:ext uri="{FF2B5EF4-FFF2-40B4-BE49-F238E27FC236}">
                  <a16:creationId xmlns:a16="http://schemas.microsoft.com/office/drawing/2014/main" id="{43909B56-3380-5AEA-1371-E0EE002C43F4}"/>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21;p30">
              <a:extLst>
                <a:ext uri="{FF2B5EF4-FFF2-40B4-BE49-F238E27FC236}">
                  <a16:creationId xmlns:a16="http://schemas.microsoft.com/office/drawing/2014/main" id="{E0605812-372C-035F-7188-BF85B54F726B}"/>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22;p30">
              <a:extLst>
                <a:ext uri="{FF2B5EF4-FFF2-40B4-BE49-F238E27FC236}">
                  <a16:creationId xmlns:a16="http://schemas.microsoft.com/office/drawing/2014/main" id="{18AD77CF-37E2-3180-D9CC-09B5DA221D7D}"/>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23;p30">
              <a:extLst>
                <a:ext uri="{FF2B5EF4-FFF2-40B4-BE49-F238E27FC236}">
                  <a16:creationId xmlns:a16="http://schemas.microsoft.com/office/drawing/2014/main" id="{6F6D5CAC-7847-2897-AAE1-521FFF9DD621}"/>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524;p30">
              <a:extLst>
                <a:ext uri="{FF2B5EF4-FFF2-40B4-BE49-F238E27FC236}">
                  <a16:creationId xmlns:a16="http://schemas.microsoft.com/office/drawing/2014/main" id="{63D6DC9A-109A-6C9D-EFD4-CC6480E91802}"/>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525;p30">
              <a:extLst>
                <a:ext uri="{FF2B5EF4-FFF2-40B4-BE49-F238E27FC236}">
                  <a16:creationId xmlns:a16="http://schemas.microsoft.com/office/drawing/2014/main" id="{992DB29B-FFB4-DAE5-794F-EACC72702FEE}"/>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526;p30">
              <a:extLst>
                <a:ext uri="{FF2B5EF4-FFF2-40B4-BE49-F238E27FC236}">
                  <a16:creationId xmlns:a16="http://schemas.microsoft.com/office/drawing/2014/main" id="{66C8BAFA-E6D8-7FCD-7684-D51FD4866DBF}"/>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527;p30">
              <a:extLst>
                <a:ext uri="{FF2B5EF4-FFF2-40B4-BE49-F238E27FC236}">
                  <a16:creationId xmlns:a16="http://schemas.microsoft.com/office/drawing/2014/main" id="{323C6B10-C85D-C32F-5899-69F890A3EF95}"/>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528;p30">
              <a:extLst>
                <a:ext uri="{FF2B5EF4-FFF2-40B4-BE49-F238E27FC236}">
                  <a16:creationId xmlns:a16="http://schemas.microsoft.com/office/drawing/2014/main" id="{145986E3-5237-434A-A6E4-6BC12D3D5A38}"/>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529;p30">
              <a:extLst>
                <a:ext uri="{FF2B5EF4-FFF2-40B4-BE49-F238E27FC236}">
                  <a16:creationId xmlns:a16="http://schemas.microsoft.com/office/drawing/2014/main" id="{C9DACFDC-A863-F47A-3FF0-D478201AA3DE}"/>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530;p30">
              <a:extLst>
                <a:ext uri="{FF2B5EF4-FFF2-40B4-BE49-F238E27FC236}">
                  <a16:creationId xmlns:a16="http://schemas.microsoft.com/office/drawing/2014/main" id="{A49A08A5-3CB9-4ABD-76FA-09E7F8836A9A}"/>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531;p30">
              <a:extLst>
                <a:ext uri="{FF2B5EF4-FFF2-40B4-BE49-F238E27FC236}">
                  <a16:creationId xmlns:a16="http://schemas.microsoft.com/office/drawing/2014/main" id="{C92F0A13-1A69-D451-4999-9A2AE76827ED}"/>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1" name="Google Shape;8754;p30">
            <a:extLst>
              <a:ext uri="{FF2B5EF4-FFF2-40B4-BE49-F238E27FC236}">
                <a16:creationId xmlns:a16="http://schemas.microsoft.com/office/drawing/2014/main" id="{B562A5C9-52FF-1D00-9C25-97120F740E2D}"/>
              </a:ext>
            </a:extLst>
          </p:cNvPr>
          <p:cNvGrpSpPr/>
          <p:nvPr/>
        </p:nvGrpSpPr>
        <p:grpSpPr>
          <a:xfrm>
            <a:off x="2536550" y="851901"/>
            <a:ext cx="533175" cy="533175"/>
            <a:chOff x="2717238" y="3752575"/>
            <a:chExt cx="533175" cy="533175"/>
          </a:xfrm>
        </p:grpSpPr>
        <p:sp>
          <p:nvSpPr>
            <p:cNvPr id="142" name="Google Shape;8755;p30">
              <a:extLst>
                <a:ext uri="{FF2B5EF4-FFF2-40B4-BE49-F238E27FC236}">
                  <a16:creationId xmlns:a16="http://schemas.microsoft.com/office/drawing/2014/main" id="{21A32E29-3D4B-2670-B8EA-327658A7FB81}"/>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756;p30">
              <a:extLst>
                <a:ext uri="{FF2B5EF4-FFF2-40B4-BE49-F238E27FC236}">
                  <a16:creationId xmlns:a16="http://schemas.microsoft.com/office/drawing/2014/main" id="{092CE22D-1530-7282-F0EF-E670D41EF30D}"/>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757;p30">
              <a:extLst>
                <a:ext uri="{FF2B5EF4-FFF2-40B4-BE49-F238E27FC236}">
                  <a16:creationId xmlns:a16="http://schemas.microsoft.com/office/drawing/2014/main" id="{6B224135-422E-CC62-5FDF-CB3B47382CA7}"/>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758;p30">
              <a:extLst>
                <a:ext uri="{FF2B5EF4-FFF2-40B4-BE49-F238E27FC236}">
                  <a16:creationId xmlns:a16="http://schemas.microsoft.com/office/drawing/2014/main" id="{7B1B61FF-F076-D4D9-B106-B80ABF28EB03}"/>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759;p30">
              <a:extLst>
                <a:ext uri="{FF2B5EF4-FFF2-40B4-BE49-F238E27FC236}">
                  <a16:creationId xmlns:a16="http://schemas.microsoft.com/office/drawing/2014/main" id="{4DC2D254-699E-D34B-7AFA-67733CEFBB64}"/>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760;p30">
              <a:extLst>
                <a:ext uri="{FF2B5EF4-FFF2-40B4-BE49-F238E27FC236}">
                  <a16:creationId xmlns:a16="http://schemas.microsoft.com/office/drawing/2014/main" id="{6F90543B-3BFD-89E9-FBEE-93B1AD96A643}"/>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761;p30">
              <a:extLst>
                <a:ext uri="{FF2B5EF4-FFF2-40B4-BE49-F238E27FC236}">
                  <a16:creationId xmlns:a16="http://schemas.microsoft.com/office/drawing/2014/main" id="{6DA3E3F3-00C5-B8F1-AE2A-3C6764ADF12D}"/>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62;p30">
              <a:extLst>
                <a:ext uri="{FF2B5EF4-FFF2-40B4-BE49-F238E27FC236}">
                  <a16:creationId xmlns:a16="http://schemas.microsoft.com/office/drawing/2014/main" id="{EC786983-91EC-1679-4452-26D1431D1486}"/>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63;p30">
              <a:extLst>
                <a:ext uri="{FF2B5EF4-FFF2-40B4-BE49-F238E27FC236}">
                  <a16:creationId xmlns:a16="http://schemas.microsoft.com/office/drawing/2014/main" id="{A62F544B-D9F3-0E3F-CD1B-283D35D6DC52}"/>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64;p30">
              <a:extLst>
                <a:ext uri="{FF2B5EF4-FFF2-40B4-BE49-F238E27FC236}">
                  <a16:creationId xmlns:a16="http://schemas.microsoft.com/office/drawing/2014/main" id="{97127383-6DA9-6015-E676-C5A5B4043327}"/>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65;p30">
              <a:extLst>
                <a:ext uri="{FF2B5EF4-FFF2-40B4-BE49-F238E27FC236}">
                  <a16:creationId xmlns:a16="http://schemas.microsoft.com/office/drawing/2014/main" id="{3B0678C4-5AD6-2A46-9CB1-9C27DE71AE18}"/>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766;p30">
              <a:extLst>
                <a:ext uri="{FF2B5EF4-FFF2-40B4-BE49-F238E27FC236}">
                  <a16:creationId xmlns:a16="http://schemas.microsoft.com/office/drawing/2014/main" id="{C0FD45C1-FEB8-C610-B4CD-3A348E6AD27B}"/>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767;p30">
              <a:extLst>
                <a:ext uri="{FF2B5EF4-FFF2-40B4-BE49-F238E27FC236}">
                  <a16:creationId xmlns:a16="http://schemas.microsoft.com/office/drawing/2014/main" id="{34D83A72-5ADD-C9AE-5330-E3D27FDE8E2A}"/>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768;p30">
              <a:extLst>
                <a:ext uri="{FF2B5EF4-FFF2-40B4-BE49-F238E27FC236}">
                  <a16:creationId xmlns:a16="http://schemas.microsoft.com/office/drawing/2014/main" id="{10E1CB79-FC77-84EC-70D8-37BE9C53CCC2}"/>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769;p30">
              <a:extLst>
                <a:ext uri="{FF2B5EF4-FFF2-40B4-BE49-F238E27FC236}">
                  <a16:creationId xmlns:a16="http://schemas.microsoft.com/office/drawing/2014/main" id="{CF3E3671-F5E2-DA3E-E483-B50F96718A29}"/>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770;p30">
              <a:extLst>
                <a:ext uri="{FF2B5EF4-FFF2-40B4-BE49-F238E27FC236}">
                  <a16:creationId xmlns:a16="http://schemas.microsoft.com/office/drawing/2014/main" id="{57192AF5-5C07-0028-E896-72DDB142D14C}"/>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771;p30">
              <a:extLst>
                <a:ext uri="{FF2B5EF4-FFF2-40B4-BE49-F238E27FC236}">
                  <a16:creationId xmlns:a16="http://schemas.microsoft.com/office/drawing/2014/main" id="{63D66555-A1A9-E88A-582D-D0ACF7AC0FF7}"/>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772;p30">
              <a:extLst>
                <a:ext uri="{FF2B5EF4-FFF2-40B4-BE49-F238E27FC236}">
                  <a16:creationId xmlns:a16="http://schemas.microsoft.com/office/drawing/2014/main" id="{F2A1CF1A-ABE4-C9F9-D145-8A72D73FDEF9}"/>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773;p30">
              <a:extLst>
                <a:ext uri="{FF2B5EF4-FFF2-40B4-BE49-F238E27FC236}">
                  <a16:creationId xmlns:a16="http://schemas.microsoft.com/office/drawing/2014/main" id="{23FE711B-1D7A-26DF-4B49-1C2A1C66CB86}"/>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774;p30">
              <a:extLst>
                <a:ext uri="{FF2B5EF4-FFF2-40B4-BE49-F238E27FC236}">
                  <a16:creationId xmlns:a16="http://schemas.microsoft.com/office/drawing/2014/main" id="{7699843F-5337-B82F-3134-9EFD36658976}"/>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775;p30">
              <a:extLst>
                <a:ext uri="{FF2B5EF4-FFF2-40B4-BE49-F238E27FC236}">
                  <a16:creationId xmlns:a16="http://schemas.microsoft.com/office/drawing/2014/main" id="{7EE6311F-106F-9CBB-C5F7-C0507239CF3C}"/>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776;p30">
              <a:extLst>
                <a:ext uri="{FF2B5EF4-FFF2-40B4-BE49-F238E27FC236}">
                  <a16:creationId xmlns:a16="http://schemas.microsoft.com/office/drawing/2014/main" id="{C0E2301E-9621-DF29-4BB2-883BDA286B63}"/>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777;p30">
              <a:extLst>
                <a:ext uri="{FF2B5EF4-FFF2-40B4-BE49-F238E27FC236}">
                  <a16:creationId xmlns:a16="http://schemas.microsoft.com/office/drawing/2014/main" id="{32A60691-6B76-44FD-65C5-F531355CED83}"/>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778;p30">
              <a:extLst>
                <a:ext uri="{FF2B5EF4-FFF2-40B4-BE49-F238E27FC236}">
                  <a16:creationId xmlns:a16="http://schemas.microsoft.com/office/drawing/2014/main" id="{B10E476D-93A9-5FD8-D662-4D3AEF5A3947}"/>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779;p30">
              <a:extLst>
                <a:ext uri="{FF2B5EF4-FFF2-40B4-BE49-F238E27FC236}">
                  <a16:creationId xmlns:a16="http://schemas.microsoft.com/office/drawing/2014/main" id="{8ACEA812-35EC-6DD2-67B4-2A38433E0904}"/>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780;p30">
              <a:extLst>
                <a:ext uri="{FF2B5EF4-FFF2-40B4-BE49-F238E27FC236}">
                  <a16:creationId xmlns:a16="http://schemas.microsoft.com/office/drawing/2014/main" id="{A6B67189-CAC3-FE5F-14B9-B48D942BCAE1}"/>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781;p30">
              <a:extLst>
                <a:ext uri="{FF2B5EF4-FFF2-40B4-BE49-F238E27FC236}">
                  <a16:creationId xmlns:a16="http://schemas.microsoft.com/office/drawing/2014/main" id="{FFE6E7AF-A44C-73ED-FDBC-AE575805C33B}"/>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782;p30">
              <a:extLst>
                <a:ext uri="{FF2B5EF4-FFF2-40B4-BE49-F238E27FC236}">
                  <a16:creationId xmlns:a16="http://schemas.microsoft.com/office/drawing/2014/main" id="{5CE7A36D-A665-2D31-DC99-1F78A9BB6154}"/>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783;p30">
              <a:extLst>
                <a:ext uri="{FF2B5EF4-FFF2-40B4-BE49-F238E27FC236}">
                  <a16:creationId xmlns:a16="http://schemas.microsoft.com/office/drawing/2014/main" id="{F9DC21C6-01E1-C0C2-E3B5-CA9FBDABE9F1}"/>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784;p30">
              <a:extLst>
                <a:ext uri="{FF2B5EF4-FFF2-40B4-BE49-F238E27FC236}">
                  <a16:creationId xmlns:a16="http://schemas.microsoft.com/office/drawing/2014/main" id="{E726600D-A7AC-8ACE-6DC3-97F9150335C5}"/>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785;p30">
              <a:extLst>
                <a:ext uri="{FF2B5EF4-FFF2-40B4-BE49-F238E27FC236}">
                  <a16:creationId xmlns:a16="http://schemas.microsoft.com/office/drawing/2014/main" id="{2C40A6DF-389D-9416-3C57-5C4B47E90952}"/>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786;p30">
              <a:extLst>
                <a:ext uri="{FF2B5EF4-FFF2-40B4-BE49-F238E27FC236}">
                  <a16:creationId xmlns:a16="http://schemas.microsoft.com/office/drawing/2014/main" id="{E097F064-21C1-9AEA-A802-954861ED97F1}"/>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787;p30">
              <a:extLst>
                <a:ext uri="{FF2B5EF4-FFF2-40B4-BE49-F238E27FC236}">
                  <a16:creationId xmlns:a16="http://schemas.microsoft.com/office/drawing/2014/main" id="{CE69C182-9D54-47E9-49E6-C2E66E0667B3}"/>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788;p30">
              <a:extLst>
                <a:ext uri="{FF2B5EF4-FFF2-40B4-BE49-F238E27FC236}">
                  <a16:creationId xmlns:a16="http://schemas.microsoft.com/office/drawing/2014/main" id="{A849E8E3-470F-F03A-8E20-0B62AD2696C5}"/>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789;p30">
              <a:extLst>
                <a:ext uri="{FF2B5EF4-FFF2-40B4-BE49-F238E27FC236}">
                  <a16:creationId xmlns:a16="http://schemas.microsoft.com/office/drawing/2014/main" id="{5762BB68-69D3-DF3C-E4AA-3D08B069E596}"/>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790;p30">
              <a:extLst>
                <a:ext uri="{FF2B5EF4-FFF2-40B4-BE49-F238E27FC236}">
                  <a16:creationId xmlns:a16="http://schemas.microsoft.com/office/drawing/2014/main" id="{0479CD56-297C-59FB-CCAE-67D2F0BB5880}"/>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791;p30">
              <a:extLst>
                <a:ext uri="{FF2B5EF4-FFF2-40B4-BE49-F238E27FC236}">
                  <a16:creationId xmlns:a16="http://schemas.microsoft.com/office/drawing/2014/main" id="{453D4E88-028A-9C39-4142-18A873C67D30}"/>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792;p30">
              <a:extLst>
                <a:ext uri="{FF2B5EF4-FFF2-40B4-BE49-F238E27FC236}">
                  <a16:creationId xmlns:a16="http://schemas.microsoft.com/office/drawing/2014/main" id="{03C58555-8F9E-0E66-62EC-2024A94E6CE7}"/>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793;p30">
              <a:extLst>
                <a:ext uri="{FF2B5EF4-FFF2-40B4-BE49-F238E27FC236}">
                  <a16:creationId xmlns:a16="http://schemas.microsoft.com/office/drawing/2014/main" id="{57B2D705-46A6-CFBD-F12F-1B4F240F4D05}"/>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794;p30">
              <a:extLst>
                <a:ext uri="{FF2B5EF4-FFF2-40B4-BE49-F238E27FC236}">
                  <a16:creationId xmlns:a16="http://schemas.microsoft.com/office/drawing/2014/main" id="{6F9398A1-AB4B-C30D-21AC-124B265DB4B5}"/>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795;p30">
              <a:extLst>
                <a:ext uri="{FF2B5EF4-FFF2-40B4-BE49-F238E27FC236}">
                  <a16:creationId xmlns:a16="http://schemas.microsoft.com/office/drawing/2014/main" id="{A25DAD89-C2E3-9EBB-FD58-39AC61D4EF2A}"/>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796;p30">
              <a:extLst>
                <a:ext uri="{FF2B5EF4-FFF2-40B4-BE49-F238E27FC236}">
                  <a16:creationId xmlns:a16="http://schemas.microsoft.com/office/drawing/2014/main" id="{0E1B049D-0AE2-3035-ED97-B3505AA15381}"/>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797;p30">
              <a:extLst>
                <a:ext uri="{FF2B5EF4-FFF2-40B4-BE49-F238E27FC236}">
                  <a16:creationId xmlns:a16="http://schemas.microsoft.com/office/drawing/2014/main" id="{D383024A-E902-730E-85F1-30BD8DF8D58E}"/>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798;p30">
              <a:extLst>
                <a:ext uri="{FF2B5EF4-FFF2-40B4-BE49-F238E27FC236}">
                  <a16:creationId xmlns:a16="http://schemas.microsoft.com/office/drawing/2014/main" id="{F7B1D48F-01D4-9D1D-8872-DBF85494AA0B}"/>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799;p30">
              <a:extLst>
                <a:ext uri="{FF2B5EF4-FFF2-40B4-BE49-F238E27FC236}">
                  <a16:creationId xmlns:a16="http://schemas.microsoft.com/office/drawing/2014/main" id="{220B1B4E-C406-2402-B588-5595AF36267F}"/>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800;p30">
              <a:extLst>
                <a:ext uri="{FF2B5EF4-FFF2-40B4-BE49-F238E27FC236}">
                  <a16:creationId xmlns:a16="http://schemas.microsoft.com/office/drawing/2014/main" id="{FAEACC28-5F76-07DD-F715-C2BEAE1E9E9A}"/>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801;p30">
              <a:extLst>
                <a:ext uri="{FF2B5EF4-FFF2-40B4-BE49-F238E27FC236}">
                  <a16:creationId xmlns:a16="http://schemas.microsoft.com/office/drawing/2014/main" id="{BF0377AC-D235-6450-B97D-6E60466B45A6}"/>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802;p30">
              <a:extLst>
                <a:ext uri="{FF2B5EF4-FFF2-40B4-BE49-F238E27FC236}">
                  <a16:creationId xmlns:a16="http://schemas.microsoft.com/office/drawing/2014/main" id="{FB8973CE-9097-9062-88F1-56B3EB135125}"/>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803;p30">
              <a:extLst>
                <a:ext uri="{FF2B5EF4-FFF2-40B4-BE49-F238E27FC236}">
                  <a16:creationId xmlns:a16="http://schemas.microsoft.com/office/drawing/2014/main" id="{21B189EF-D7C7-9DD7-6BDC-197D11908A24}"/>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804;p30">
              <a:extLst>
                <a:ext uri="{FF2B5EF4-FFF2-40B4-BE49-F238E27FC236}">
                  <a16:creationId xmlns:a16="http://schemas.microsoft.com/office/drawing/2014/main" id="{90F7B106-6207-7E83-FEA7-07B151B6D47D}"/>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805;p30">
              <a:extLst>
                <a:ext uri="{FF2B5EF4-FFF2-40B4-BE49-F238E27FC236}">
                  <a16:creationId xmlns:a16="http://schemas.microsoft.com/office/drawing/2014/main" id="{9F411396-E5BE-7CDE-3E7B-0A3A86688148}"/>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806;p30">
              <a:extLst>
                <a:ext uri="{FF2B5EF4-FFF2-40B4-BE49-F238E27FC236}">
                  <a16:creationId xmlns:a16="http://schemas.microsoft.com/office/drawing/2014/main" id="{4966F57C-FD10-002A-5DED-7E48EA9D7599}"/>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807;p30">
              <a:extLst>
                <a:ext uri="{FF2B5EF4-FFF2-40B4-BE49-F238E27FC236}">
                  <a16:creationId xmlns:a16="http://schemas.microsoft.com/office/drawing/2014/main" id="{0363443F-196D-BEA4-ED55-A5E4F6FDFF2D}"/>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808;p30">
              <a:extLst>
                <a:ext uri="{FF2B5EF4-FFF2-40B4-BE49-F238E27FC236}">
                  <a16:creationId xmlns:a16="http://schemas.microsoft.com/office/drawing/2014/main" id="{1C6E53DA-25CA-A7A2-2BDD-477ECEF02D5A}"/>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809;p30">
              <a:extLst>
                <a:ext uri="{FF2B5EF4-FFF2-40B4-BE49-F238E27FC236}">
                  <a16:creationId xmlns:a16="http://schemas.microsoft.com/office/drawing/2014/main" id="{5742B6B5-BA0B-D7E8-DCE0-CB52B3AAEAD1}"/>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810;p30">
              <a:extLst>
                <a:ext uri="{FF2B5EF4-FFF2-40B4-BE49-F238E27FC236}">
                  <a16:creationId xmlns:a16="http://schemas.microsoft.com/office/drawing/2014/main" id="{DC743953-8B39-D5C5-8252-938FE88F7D96}"/>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811;p30">
              <a:extLst>
                <a:ext uri="{FF2B5EF4-FFF2-40B4-BE49-F238E27FC236}">
                  <a16:creationId xmlns:a16="http://schemas.microsoft.com/office/drawing/2014/main" id="{30A4A9A5-A34D-9FCA-9515-36BAB132240F}"/>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812;p30">
              <a:extLst>
                <a:ext uri="{FF2B5EF4-FFF2-40B4-BE49-F238E27FC236}">
                  <a16:creationId xmlns:a16="http://schemas.microsoft.com/office/drawing/2014/main" id="{A0E7D690-5943-160B-4CD3-033AB05B3F31}"/>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813;p30">
              <a:extLst>
                <a:ext uri="{FF2B5EF4-FFF2-40B4-BE49-F238E27FC236}">
                  <a16:creationId xmlns:a16="http://schemas.microsoft.com/office/drawing/2014/main" id="{61330504-30FD-8316-92BE-4C7699323716}"/>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814;p30">
              <a:extLst>
                <a:ext uri="{FF2B5EF4-FFF2-40B4-BE49-F238E27FC236}">
                  <a16:creationId xmlns:a16="http://schemas.microsoft.com/office/drawing/2014/main" id="{ABE70E00-C03C-30DA-CB0A-6F4D9DB5A24B}"/>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815;p30">
              <a:extLst>
                <a:ext uri="{FF2B5EF4-FFF2-40B4-BE49-F238E27FC236}">
                  <a16:creationId xmlns:a16="http://schemas.microsoft.com/office/drawing/2014/main" id="{3479041F-0CF8-0379-FA5E-4C95C522035E}"/>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816;p30">
              <a:extLst>
                <a:ext uri="{FF2B5EF4-FFF2-40B4-BE49-F238E27FC236}">
                  <a16:creationId xmlns:a16="http://schemas.microsoft.com/office/drawing/2014/main" id="{65365268-B94C-B472-2CB8-91227722A9DE}"/>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817;p30">
              <a:extLst>
                <a:ext uri="{FF2B5EF4-FFF2-40B4-BE49-F238E27FC236}">
                  <a16:creationId xmlns:a16="http://schemas.microsoft.com/office/drawing/2014/main" id="{819E6794-E93B-CD9B-4AE6-054AFB628E53}"/>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818;p30">
              <a:extLst>
                <a:ext uri="{FF2B5EF4-FFF2-40B4-BE49-F238E27FC236}">
                  <a16:creationId xmlns:a16="http://schemas.microsoft.com/office/drawing/2014/main" id="{08075404-B65E-D6C9-7E1B-BDBB1A109EA4}"/>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819;p30">
              <a:extLst>
                <a:ext uri="{FF2B5EF4-FFF2-40B4-BE49-F238E27FC236}">
                  <a16:creationId xmlns:a16="http://schemas.microsoft.com/office/drawing/2014/main" id="{B13E9AE8-CE93-4B90-BF93-4A61105AC651}"/>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820;p30">
              <a:extLst>
                <a:ext uri="{FF2B5EF4-FFF2-40B4-BE49-F238E27FC236}">
                  <a16:creationId xmlns:a16="http://schemas.microsoft.com/office/drawing/2014/main" id="{99BD523D-37AD-C9D1-F0B3-2DDC53C84D1A}"/>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821;p30">
              <a:extLst>
                <a:ext uri="{FF2B5EF4-FFF2-40B4-BE49-F238E27FC236}">
                  <a16:creationId xmlns:a16="http://schemas.microsoft.com/office/drawing/2014/main" id="{B0EE2CD5-B0A4-83B3-A40C-C4766142693E}"/>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822;p30">
              <a:extLst>
                <a:ext uri="{FF2B5EF4-FFF2-40B4-BE49-F238E27FC236}">
                  <a16:creationId xmlns:a16="http://schemas.microsoft.com/office/drawing/2014/main" id="{A6C4434E-877D-2BD8-6ECE-F781F370FB59}"/>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8754;p30">
            <a:extLst>
              <a:ext uri="{FF2B5EF4-FFF2-40B4-BE49-F238E27FC236}">
                <a16:creationId xmlns:a16="http://schemas.microsoft.com/office/drawing/2014/main" id="{BFBF7B4A-1782-C010-BEF1-55F729463DCF}"/>
              </a:ext>
            </a:extLst>
          </p:cNvPr>
          <p:cNvGrpSpPr/>
          <p:nvPr/>
        </p:nvGrpSpPr>
        <p:grpSpPr>
          <a:xfrm>
            <a:off x="4283108" y="3407956"/>
            <a:ext cx="533175" cy="533175"/>
            <a:chOff x="2717238" y="3752575"/>
            <a:chExt cx="533175" cy="533175"/>
          </a:xfrm>
        </p:grpSpPr>
        <p:sp>
          <p:nvSpPr>
            <p:cNvPr id="211" name="Google Shape;8755;p30">
              <a:extLst>
                <a:ext uri="{FF2B5EF4-FFF2-40B4-BE49-F238E27FC236}">
                  <a16:creationId xmlns:a16="http://schemas.microsoft.com/office/drawing/2014/main" id="{060497D1-D0F0-5C56-C2B3-29322BC7DCA9}"/>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8756;p30">
              <a:extLst>
                <a:ext uri="{FF2B5EF4-FFF2-40B4-BE49-F238E27FC236}">
                  <a16:creationId xmlns:a16="http://schemas.microsoft.com/office/drawing/2014/main" id="{1FA5626E-45EB-DF58-62F9-078AD87EAE3D}"/>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757;p30">
              <a:extLst>
                <a:ext uri="{FF2B5EF4-FFF2-40B4-BE49-F238E27FC236}">
                  <a16:creationId xmlns:a16="http://schemas.microsoft.com/office/drawing/2014/main" id="{D47243B3-6E98-80B5-85EF-5FE4E6FF931E}"/>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758;p30">
              <a:extLst>
                <a:ext uri="{FF2B5EF4-FFF2-40B4-BE49-F238E27FC236}">
                  <a16:creationId xmlns:a16="http://schemas.microsoft.com/office/drawing/2014/main" id="{8FCB9152-6737-5A4E-30A5-A3111784F26D}"/>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8759;p30">
              <a:extLst>
                <a:ext uri="{FF2B5EF4-FFF2-40B4-BE49-F238E27FC236}">
                  <a16:creationId xmlns:a16="http://schemas.microsoft.com/office/drawing/2014/main" id="{5FA980BF-8D28-A9AD-6C76-AB3800556411}"/>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760;p30">
              <a:extLst>
                <a:ext uri="{FF2B5EF4-FFF2-40B4-BE49-F238E27FC236}">
                  <a16:creationId xmlns:a16="http://schemas.microsoft.com/office/drawing/2014/main" id="{26E77B6A-F441-90D7-DA3E-8AA0707F5B21}"/>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761;p30">
              <a:extLst>
                <a:ext uri="{FF2B5EF4-FFF2-40B4-BE49-F238E27FC236}">
                  <a16:creationId xmlns:a16="http://schemas.microsoft.com/office/drawing/2014/main" id="{6E561A1E-1710-8E89-E815-B0DC988D5814}"/>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762;p30">
              <a:extLst>
                <a:ext uri="{FF2B5EF4-FFF2-40B4-BE49-F238E27FC236}">
                  <a16:creationId xmlns:a16="http://schemas.microsoft.com/office/drawing/2014/main" id="{66C22469-C99D-AE0B-7DB1-124B3B2128D1}"/>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763;p30">
              <a:extLst>
                <a:ext uri="{FF2B5EF4-FFF2-40B4-BE49-F238E27FC236}">
                  <a16:creationId xmlns:a16="http://schemas.microsoft.com/office/drawing/2014/main" id="{4B0A89D3-12CA-95A6-164A-E85C54871E70}"/>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764;p30">
              <a:extLst>
                <a:ext uri="{FF2B5EF4-FFF2-40B4-BE49-F238E27FC236}">
                  <a16:creationId xmlns:a16="http://schemas.microsoft.com/office/drawing/2014/main" id="{AA0FADAB-C0A6-AC77-674B-DA6D8983BF2F}"/>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765;p30">
              <a:extLst>
                <a:ext uri="{FF2B5EF4-FFF2-40B4-BE49-F238E27FC236}">
                  <a16:creationId xmlns:a16="http://schemas.microsoft.com/office/drawing/2014/main" id="{06CA2B67-5285-2DAB-0D63-D6D50D1179F1}"/>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766;p30">
              <a:extLst>
                <a:ext uri="{FF2B5EF4-FFF2-40B4-BE49-F238E27FC236}">
                  <a16:creationId xmlns:a16="http://schemas.microsoft.com/office/drawing/2014/main" id="{85146E32-82CE-6AC1-ECB4-8F7D9998A4C8}"/>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767;p30">
              <a:extLst>
                <a:ext uri="{FF2B5EF4-FFF2-40B4-BE49-F238E27FC236}">
                  <a16:creationId xmlns:a16="http://schemas.microsoft.com/office/drawing/2014/main" id="{F2A96DC4-9124-143C-25EE-1076B109101F}"/>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768;p30">
              <a:extLst>
                <a:ext uri="{FF2B5EF4-FFF2-40B4-BE49-F238E27FC236}">
                  <a16:creationId xmlns:a16="http://schemas.microsoft.com/office/drawing/2014/main" id="{23A4FCC7-BED7-C3E8-E3DC-F2E1A9A18E46}"/>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769;p30">
              <a:extLst>
                <a:ext uri="{FF2B5EF4-FFF2-40B4-BE49-F238E27FC236}">
                  <a16:creationId xmlns:a16="http://schemas.microsoft.com/office/drawing/2014/main" id="{42FD1C19-1958-0558-96E9-A061126A026F}"/>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770;p30">
              <a:extLst>
                <a:ext uri="{FF2B5EF4-FFF2-40B4-BE49-F238E27FC236}">
                  <a16:creationId xmlns:a16="http://schemas.microsoft.com/office/drawing/2014/main" id="{FC94EAE7-069E-B364-51B0-FBD547788F18}"/>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771;p30">
              <a:extLst>
                <a:ext uri="{FF2B5EF4-FFF2-40B4-BE49-F238E27FC236}">
                  <a16:creationId xmlns:a16="http://schemas.microsoft.com/office/drawing/2014/main" id="{A681689A-D07E-4BCD-5223-641B54EDDE0C}"/>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772;p30">
              <a:extLst>
                <a:ext uri="{FF2B5EF4-FFF2-40B4-BE49-F238E27FC236}">
                  <a16:creationId xmlns:a16="http://schemas.microsoft.com/office/drawing/2014/main" id="{437119E9-5D37-F60A-5690-01683171ADC8}"/>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773;p30">
              <a:extLst>
                <a:ext uri="{FF2B5EF4-FFF2-40B4-BE49-F238E27FC236}">
                  <a16:creationId xmlns:a16="http://schemas.microsoft.com/office/drawing/2014/main" id="{3C4FD45E-64FE-083E-6925-EBE5F68B450F}"/>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774;p30">
              <a:extLst>
                <a:ext uri="{FF2B5EF4-FFF2-40B4-BE49-F238E27FC236}">
                  <a16:creationId xmlns:a16="http://schemas.microsoft.com/office/drawing/2014/main" id="{9046FD4A-CEF7-126D-811A-9AFACE13CA52}"/>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775;p30">
              <a:extLst>
                <a:ext uri="{FF2B5EF4-FFF2-40B4-BE49-F238E27FC236}">
                  <a16:creationId xmlns:a16="http://schemas.microsoft.com/office/drawing/2014/main" id="{CB1427EE-4753-CC0C-C4C4-92CBDD059B07}"/>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776;p30">
              <a:extLst>
                <a:ext uri="{FF2B5EF4-FFF2-40B4-BE49-F238E27FC236}">
                  <a16:creationId xmlns:a16="http://schemas.microsoft.com/office/drawing/2014/main" id="{1F246D62-9AA8-558A-F0B1-043820568982}"/>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777;p30">
              <a:extLst>
                <a:ext uri="{FF2B5EF4-FFF2-40B4-BE49-F238E27FC236}">
                  <a16:creationId xmlns:a16="http://schemas.microsoft.com/office/drawing/2014/main" id="{60195CA8-D3B2-7255-38BF-CE82D9AB04BC}"/>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778;p30">
              <a:extLst>
                <a:ext uri="{FF2B5EF4-FFF2-40B4-BE49-F238E27FC236}">
                  <a16:creationId xmlns:a16="http://schemas.microsoft.com/office/drawing/2014/main" id="{DBAD3165-9654-BCF9-336F-5B163F90F2C1}"/>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779;p30">
              <a:extLst>
                <a:ext uri="{FF2B5EF4-FFF2-40B4-BE49-F238E27FC236}">
                  <a16:creationId xmlns:a16="http://schemas.microsoft.com/office/drawing/2014/main" id="{F23479FC-A4E7-8E8D-7F96-AA4B4390DFC4}"/>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780;p30">
              <a:extLst>
                <a:ext uri="{FF2B5EF4-FFF2-40B4-BE49-F238E27FC236}">
                  <a16:creationId xmlns:a16="http://schemas.microsoft.com/office/drawing/2014/main" id="{C850C1C3-02AA-37AE-BE9C-59991655818B}"/>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781;p30">
              <a:extLst>
                <a:ext uri="{FF2B5EF4-FFF2-40B4-BE49-F238E27FC236}">
                  <a16:creationId xmlns:a16="http://schemas.microsoft.com/office/drawing/2014/main" id="{BF1D7A63-60FE-6579-71C1-8B70FFA285B1}"/>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782;p30">
              <a:extLst>
                <a:ext uri="{FF2B5EF4-FFF2-40B4-BE49-F238E27FC236}">
                  <a16:creationId xmlns:a16="http://schemas.microsoft.com/office/drawing/2014/main" id="{7DE7A35C-4C5F-77B2-32BF-1DE04A51273D}"/>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783;p30">
              <a:extLst>
                <a:ext uri="{FF2B5EF4-FFF2-40B4-BE49-F238E27FC236}">
                  <a16:creationId xmlns:a16="http://schemas.microsoft.com/office/drawing/2014/main" id="{7E554856-FE42-C3B3-956A-F3280A3331EC}"/>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784;p30">
              <a:extLst>
                <a:ext uri="{FF2B5EF4-FFF2-40B4-BE49-F238E27FC236}">
                  <a16:creationId xmlns:a16="http://schemas.microsoft.com/office/drawing/2014/main" id="{1687534A-D2B3-3658-7FC1-5FB8280AEC9E}"/>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785;p30">
              <a:extLst>
                <a:ext uri="{FF2B5EF4-FFF2-40B4-BE49-F238E27FC236}">
                  <a16:creationId xmlns:a16="http://schemas.microsoft.com/office/drawing/2014/main" id="{3572BD8A-5035-DD46-052A-C5A361EBF86F}"/>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786;p30">
              <a:extLst>
                <a:ext uri="{FF2B5EF4-FFF2-40B4-BE49-F238E27FC236}">
                  <a16:creationId xmlns:a16="http://schemas.microsoft.com/office/drawing/2014/main" id="{BF60BDF9-31F9-B982-09BF-ACECC884C05A}"/>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787;p30">
              <a:extLst>
                <a:ext uri="{FF2B5EF4-FFF2-40B4-BE49-F238E27FC236}">
                  <a16:creationId xmlns:a16="http://schemas.microsoft.com/office/drawing/2014/main" id="{5E5C99BD-185F-581E-B902-DC8F2687586C}"/>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788;p30">
              <a:extLst>
                <a:ext uri="{FF2B5EF4-FFF2-40B4-BE49-F238E27FC236}">
                  <a16:creationId xmlns:a16="http://schemas.microsoft.com/office/drawing/2014/main" id="{A1CE1271-EA5C-6B86-687F-7CBC0D33187A}"/>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789;p30">
              <a:extLst>
                <a:ext uri="{FF2B5EF4-FFF2-40B4-BE49-F238E27FC236}">
                  <a16:creationId xmlns:a16="http://schemas.microsoft.com/office/drawing/2014/main" id="{73C9B9F0-90A2-274C-0938-BF3C523EE3A4}"/>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790;p30">
              <a:extLst>
                <a:ext uri="{FF2B5EF4-FFF2-40B4-BE49-F238E27FC236}">
                  <a16:creationId xmlns:a16="http://schemas.microsoft.com/office/drawing/2014/main" id="{7E1CE23F-23B9-21C2-0248-536B4FA526B1}"/>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791;p30">
              <a:extLst>
                <a:ext uri="{FF2B5EF4-FFF2-40B4-BE49-F238E27FC236}">
                  <a16:creationId xmlns:a16="http://schemas.microsoft.com/office/drawing/2014/main" id="{677E538A-AC53-16A8-68D2-4C60306D0A16}"/>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792;p30">
              <a:extLst>
                <a:ext uri="{FF2B5EF4-FFF2-40B4-BE49-F238E27FC236}">
                  <a16:creationId xmlns:a16="http://schemas.microsoft.com/office/drawing/2014/main" id="{FF7D6274-784D-060C-4511-5EE52C44D512}"/>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793;p30">
              <a:extLst>
                <a:ext uri="{FF2B5EF4-FFF2-40B4-BE49-F238E27FC236}">
                  <a16:creationId xmlns:a16="http://schemas.microsoft.com/office/drawing/2014/main" id="{5E2ADD47-39A3-0774-AF3C-E4C7CA05649C}"/>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794;p30">
              <a:extLst>
                <a:ext uri="{FF2B5EF4-FFF2-40B4-BE49-F238E27FC236}">
                  <a16:creationId xmlns:a16="http://schemas.microsoft.com/office/drawing/2014/main" id="{0428D8AC-1F8B-D679-AA3D-8E460F6B5700}"/>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795;p30">
              <a:extLst>
                <a:ext uri="{FF2B5EF4-FFF2-40B4-BE49-F238E27FC236}">
                  <a16:creationId xmlns:a16="http://schemas.microsoft.com/office/drawing/2014/main" id="{3ADCECEA-989C-65A6-608B-F776BA565C9D}"/>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796;p30">
              <a:extLst>
                <a:ext uri="{FF2B5EF4-FFF2-40B4-BE49-F238E27FC236}">
                  <a16:creationId xmlns:a16="http://schemas.microsoft.com/office/drawing/2014/main" id="{A32C3B1E-534D-E900-F951-2E1E0B50851B}"/>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797;p30">
              <a:extLst>
                <a:ext uri="{FF2B5EF4-FFF2-40B4-BE49-F238E27FC236}">
                  <a16:creationId xmlns:a16="http://schemas.microsoft.com/office/drawing/2014/main" id="{56E87A74-50CD-6900-15BA-91025218B58E}"/>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798;p30">
              <a:extLst>
                <a:ext uri="{FF2B5EF4-FFF2-40B4-BE49-F238E27FC236}">
                  <a16:creationId xmlns:a16="http://schemas.microsoft.com/office/drawing/2014/main" id="{3A475BA1-8B97-2737-5C8B-36C94C1DF121}"/>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8799;p30">
              <a:extLst>
                <a:ext uri="{FF2B5EF4-FFF2-40B4-BE49-F238E27FC236}">
                  <a16:creationId xmlns:a16="http://schemas.microsoft.com/office/drawing/2014/main" id="{87176B3B-1CB9-382E-8365-BFA7BF573D42}"/>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800;p30">
              <a:extLst>
                <a:ext uri="{FF2B5EF4-FFF2-40B4-BE49-F238E27FC236}">
                  <a16:creationId xmlns:a16="http://schemas.microsoft.com/office/drawing/2014/main" id="{B70CDBF4-7641-DDC5-6128-D98BA5E8FF46}"/>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801;p30">
              <a:extLst>
                <a:ext uri="{FF2B5EF4-FFF2-40B4-BE49-F238E27FC236}">
                  <a16:creationId xmlns:a16="http://schemas.microsoft.com/office/drawing/2014/main" id="{DB10E64A-31B8-366F-FA37-C4B99E372BB3}"/>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802;p30">
              <a:extLst>
                <a:ext uri="{FF2B5EF4-FFF2-40B4-BE49-F238E27FC236}">
                  <a16:creationId xmlns:a16="http://schemas.microsoft.com/office/drawing/2014/main" id="{9CD60BBE-F27D-DBE4-B1E7-ED0F55879F92}"/>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803;p30">
              <a:extLst>
                <a:ext uri="{FF2B5EF4-FFF2-40B4-BE49-F238E27FC236}">
                  <a16:creationId xmlns:a16="http://schemas.microsoft.com/office/drawing/2014/main" id="{23B80F87-9A57-0E6E-7F5F-A1B3AA99FE6F}"/>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804;p30">
              <a:extLst>
                <a:ext uri="{FF2B5EF4-FFF2-40B4-BE49-F238E27FC236}">
                  <a16:creationId xmlns:a16="http://schemas.microsoft.com/office/drawing/2014/main" id="{5DE48E32-02F4-23B9-F259-E61748CB239A}"/>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805;p30">
              <a:extLst>
                <a:ext uri="{FF2B5EF4-FFF2-40B4-BE49-F238E27FC236}">
                  <a16:creationId xmlns:a16="http://schemas.microsoft.com/office/drawing/2014/main" id="{50A6A0BC-42A3-A7BF-E4B2-34FCBC5466BC}"/>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806;p30">
              <a:extLst>
                <a:ext uri="{FF2B5EF4-FFF2-40B4-BE49-F238E27FC236}">
                  <a16:creationId xmlns:a16="http://schemas.microsoft.com/office/drawing/2014/main" id="{29AEEDC8-BA81-D378-520E-FBF82CC55B56}"/>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807;p30">
              <a:extLst>
                <a:ext uri="{FF2B5EF4-FFF2-40B4-BE49-F238E27FC236}">
                  <a16:creationId xmlns:a16="http://schemas.microsoft.com/office/drawing/2014/main" id="{BA7017B1-4A9D-E7A2-9F5F-2904633CB3FE}"/>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808;p30">
              <a:extLst>
                <a:ext uri="{FF2B5EF4-FFF2-40B4-BE49-F238E27FC236}">
                  <a16:creationId xmlns:a16="http://schemas.microsoft.com/office/drawing/2014/main" id="{FFF64CB5-9EBD-46AE-0648-BA3FC6C4EEB8}"/>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809;p30">
              <a:extLst>
                <a:ext uri="{FF2B5EF4-FFF2-40B4-BE49-F238E27FC236}">
                  <a16:creationId xmlns:a16="http://schemas.microsoft.com/office/drawing/2014/main" id="{68B31897-8136-D0D2-9886-5802CB69F6CD}"/>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810;p30">
              <a:extLst>
                <a:ext uri="{FF2B5EF4-FFF2-40B4-BE49-F238E27FC236}">
                  <a16:creationId xmlns:a16="http://schemas.microsoft.com/office/drawing/2014/main" id="{42A58F42-619C-FD87-0F70-73A1C616F012}"/>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811;p30">
              <a:extLst>
                <a:ext uri="{FF2B5EF4-FFF2-40B4-BE49-F238E27FC236}">
                  <a16:creationId xmlns:a16="http://schemas.microsoft.com/office/drawing/2014/main" id="{9B2FAD92-D1DD-FFA0-9712-66623C63AE40}"/>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812;p30">
              <a:extLst>
                <a:ext uri="{FF2B5EF4-FFF2-40B4-BE49-F238E27FC236}">
                  <a16:creationId xmlns:a16="http://schemas.microsoft.com/office/drawing/2014/main" id="{A1FDBA91-79C0-F8C9-80F9-62DB0F81F772}"/>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813;p30">
              <a:extLst>
                <a:ext uri="{FF2B5EF4-FFF2-40B4-BE49-F238E27FC236}">
                  <a16:creationId xmlns:a16="http://schemas.microsoft.com/office/drawing/2014/main" id="{561E5D38-EE3A-79A5-34E1-006C228090C5}"/>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814;p30">
              <a:extLst>
                <a:ext uri="{FF2B5EF4-FFF2-40B4-BE49-F238E27FC236}">
                  <a16:creationId xmlns:a16="http://schemas.microsoft.com/office/drawing/2014/main" id="{C59C65CE-8EED-5946-0564-9006B43EC1F2}"/>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815;p30">
              <a:extLst>
                <a:ext uri="{FF2B5EF4-FFF2-40B4-BE49-F238E27FC236}">
                  <a16:creationId xmlns:a16="http://schemas.microsoft.com/office/drawing/2014/main" id="{21404FE2-66F4-A21E-B31F-DC4FB6197CC9}"/>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816;p30">
              <a:extLst>
                <a:ext uri="{FF2B5EF4-FFF2-40B4-BE49-F238E27FC236}">
                  <a16:creationId xmlns:a16="http://schemas.microsoft.com/office/drawing/2014/main" id="{1DFF1983-E7B4-B02D-FAFF-AFCA70ED0D15}"/>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817;p30">
              <a:extLst>
                <a:ext uri="{FF2B5EF4-FFF2-40B4-BE49-F238E27FC236}">
                  <a16:creationId xmlns:a16="http://schemas.microsoft.com/office/drawing/2014/main" id="{55BC9175-FF05-5E3F-9046-C9CDF0B1F274}"/>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818;p30">
              <a:extLst>
                <a:ext uri="{FF2B5EF4-FFF2-40B4-BE49-F238E27FC236}">
                  <a16:creationId xmlns:a16="http://schemas.microsoft.com/office/drawing/2014/main" id="{50CBB084-CA04-7FCC-AA79-3F36E2E10984}"/>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8819;p30">
              <a:extLst>
                <a:ext uri="{FF2B5EF4-FFF2-40B4-BE49-F238E27FC236}">
                  <a16:creationId xmlns:a16="http://schemas.microsoft.com/office/drawing/2014/main" id="{57A2D202-55FB-6FDC-DFB1-0A332D0EB1E8}"/>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820;p30">
              <a:extLst>
                <a:ext uri="{FF2B5EF4-FFF2-40B4-BE49-F238E27FC236}">
                  <a16:creationId xmlns:a16="http://schemas.microsoft.com/office/drawing/2014/main" id="{43159BE4-A729-4724-647E-18921768DCFA}"/>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821;p30">
              <a:extLst>
                <a:ext uri="{FF2B5EF4-FFF2-40B4-BE49-F238E27FC236}">
                  <a16:creationId xmlns:a16="http://schemas.microsoft.com/office/drawing/2014/main" id="{2E1E904C-1B64-C0F4-4F2E-B37BF6C5FEBE}"/>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822;p30">
              <a:extLst>
                <a:ext uri="{FF2B5EF4-FFF2-40B4-BE49-F238E27FC236}">
                  <a16:creationId xmlns:a16="http://schemas.microsoft.com/office/drawing/2014/main" id="{F67C5E44-A436-B919-1C9B-2035D6C99894}"/>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9395;p30">
            <a:extLst>
              <a:ext uri="{FF2B5EF4-FFF2-40B4-BE49-F238E27FC236}">
                <a16:creationId xmlns:a16="http://schemas.microsoft.com/office/drawing/2014/main" id="{61D41EAF-0D7D-92BD-45D0-3E3D1ADED3B4}"/>
              </a:ext>
            </a:extLst>
          </p:cNvPr>
          <p:cNvGrpSpPr/>
          <p:nvPr/>
        </p:nvGrpSpPr>
        <p:grpSpPr>
          <a:xfrm>
            <a:off x="5932100" y="853956"/>
            <a:ext cx="533175" cy="533175"/>
            <a:chOff x="6953688" y="3752575"/>
            <a:chExt cx="533175" cy="533175"/>
          </a:xfrm>
        </p:grpSpPr>
        <p:sp>
          <p:nvSpPr>
            <p:cNvPr id="280" name="Google Shape;9396;p30">
              <a:extLst>
                <a:ext uri="{FF2B5EF4-FFF2-40B4-BE49-F238E27FC236}">
                  <a16:creationId xmlns:a16="http://schemas.microsoft.com/office/drawing/2014/main" id="{C4ECF462-CA1F-1383-C3E4-F7E4F63D53DF}"/>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9397;p30">
              <a:extLst>
                <a:ext uri="{FF2B5EF4-FFF2-40B4-BE49-F238E27FC236}">
                  <a16:creationId xmlns:a16="http://schemas.microsoft.com/office/drawing/2014/main" id="{92F8E5D9-A2F2-8797-4B8A-E65F8C341695}"/>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9398;p30">
              <a:extLst>
                <a:ext uri="{FF2B5EF4-FFF2-40B4-BE49-F238E27FC236}">
                  <a16:creationId xmlns:a16="http://schemas.microsoft.com/office/drawing/2014/main" id="{B7D833F6-6A70-DAB6-E67B-776F74052ACC}"/>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9399;p30">
              <a:extLst>
                <a:ext uri="{FF2B5EF4-FFF2-40B4-BE49-F238E27FC236}">
                  <a16:creationId xmlns:a16="http://schemas.microsoft.com/office/drawing/2014/main" id="{7FDF520F-8F62-EBCD-CCFD-1156DFEFB785}"/>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9400;p30">
              <a:extLst>
                <a:ext uri="{FF2B5EF4-FFF2-40B4-BE49-F238E27FC236}">
                  <a16:creationId xmlns:a16="http://schemas.microsoft.com/office/drawing/2014/main" id="{E1BF7C84-F20E-5BC7-C3DC-745FE0EDA535}"/>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9401;p30">
              <a:extLst>
                <a:ext uri="{FF2B5EF4-FFF2-40B4-BE49-F238E27FC236}">
                  <a16:creationId xmlns:a16="http://schemas.microsoft.com/office/drawing/2014/main" id="{5151A07B-7229-4C8E-9FC1-093519159D1C}"/>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9402;p30">
              <a:extLst>
                <a:ext uri="{FF2B5EF4-FFF2-40B4-BE49-F238E27FC236}">
                  <a16:creationId xmlns:a16="http://schemas.microsoft.com/office/drawing/2014/main" id="{2B93CC41-2800-832B-15AD-2FC1F47C446E}"/>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403;p30">
              <a:extLst>
                <a:ext uri="{FF2B5EF4-FFF2-40B4-BE49-F238E27FC236}">
                  <a16:creationId xmlns:a16="http://schemas.microsoft.com/office/drawing/2014/main" id="{E9F46A5B-E9BE-1120-D52E-1C31DDD026DC}"/>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404;p30">
              <a:extLst>
                <a:ext uri="{FF2B5EF4-FFF2-40B4-BE49-F238E27FC236}">
                  <a16:creationId xmlns:a16="http://schemas.microsoft.com/office/drawing/2014/main" id="{B184B9B2-F493-CFA1-334C-0CE1FC78E371}"/>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405;p30">
              <a:extLst>
                <a:ext uri="{FF2B5EF4-FFF2-40B4-BE49-F238E27FC236}">
                  <a16:creationId xmlns:a16="http://schemas.microsoft.com/office/drawing/2014/main" id="{FAC896B2-0E0D-7B01-DBA0-200BF811DEF6}"/>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406;p30">
              <a:extLst>
                <a:ext uri="{FF2B5EF4-FFF2-40B4-BE49-F238E27FC236}">
                  <a16:creationId xmlns:a16="http://schemas.microsoft.com/office/drawing/2014/main" id="{60E58909-5C3F-A659-6A32-49375D123FAA}"/>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407;p30">
              <a:extLst>
                <a:ext uri="{FF2B5EF4-FFF2-40B4-BE49-F238E27FC236}">
                  <a16:creationId xmlns:a16="http://schemas.microsoft.com/office/drawing/2014/main" id="{4BC97259-3BB0-A466-0313-77D6329071DE}"/>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408;p30">
              <a:extLst>
                <a:ext uri="{FF2B5EF4-FFF2-40B4-BE49-F238E27FC236}">
                  <a16:creationId xmlns:a16="http://schemas.microsoft.com/office/drawing/2014/main" id="{1E8CDF19-06E7-0335-3D64-AE1309A17BA8}"/>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409;p30">
              <a:extLst>
                <a:ext uri="{FF2B5EF4-FFF2-40B4-BE49-F238E27FC236}">
                  <a16:creationId xmlns:a16="http://schemas.microsoft.com/office/drawing/2014/main" id="{2D38B94B-3867-5448-5EAC-1F051473BD8F}"/>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410;p30">
              <a:extLst>
                <a:ext uri="{FF2B5EF4-FFF2-40B4-BE49-F238E27FC236}">
                  <a16:creationId xmlns:a16="http://schemas.microsoft.com/office/drawing/2014/main" id="{8E1F5D28-CB26-CE94-742D-326DEBA4869F}"/>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411;p30">
              <a:extLst>
                <a:ext uri="{FF2B5EF4-FFF2-40B4-BE49-F238E27FC236}">
                  <a16:creationId xmlns:a16="http://schemas.microsoft.com/office/drawing/2014/main" id="{AF674158-4E7A-901E-CC07-6BEE4A5F09EF}"/>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9412;p30">
              <a:extLst>
                <a:ext uri="{FF2B5EF4-FFF2-40B4-BE49-F238E27FC236}">
                  <a16:creationId xmlns:a16="http://schemas.microsoft.com/office/drawing/2014/main" id="{4F6E58B9-9EB5-D27A-131E-34E4A92F391B}"/>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9413;p30">
              <a:extLst>
                <a:ext uri="{FF2B5EF4-FFF2-40B4-BE49-F238E27FC236}">
                  <a16:creationId xmlns:a16="http://schemas.microsoft.com/office/drawing/2014/main" id="{CA71CD25-1314-45B9-0760-6C1FD86FA2D3}"/>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9414;p30">
              <a:extLst>
                <a:ext uri="{FF2B5EF4-FFF2-40B4-BE49-F238E27FC236}">
                  <a16:creationId xmlns:a16="http://schemas.microsoft.com/office/drawing/2014/main" id="{456E329D-DB45-0169-1ADD-00A96BC7719B}"/>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9415;p30">
              <a:extLst>
                <a:ext uri="{FF2B5EF4-FFF2-40B4-BE49-F238E27FC236}">
                  <a16:creationId xmlns:a16="http://schemas.microsoft.com/office/drawing/2014/main" id="{F12FD7AA-8D16-B273-4217-96AD61E87C0C}"/>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416;p30">
              <a:extLst>
                <a:ext uri="{FF2B5EF4-FFF2-40B4-BE49-F238E27FC236}">
                  <a16:creationId xmlns:a16="http://schemas.microsoft.com/office/drawing/2014/main" id="{CA7FF931-AA46-02E7-9F2F-9D71F5047F22}"/>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417;p30">
              <a:extLst>
                <a:ext uri="{FF2B5EF4-FFF2-40B4-BE49-F238E27FC236}">
                  <a16:creationId xmlns:a16="http://schemas.microsoft.com/office/drawing/2014/main" id="{35F74D82-043A-7463-898B-9598E4703A33}"/>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418;p30">
              <a:extLst>
                <a:ext uri="{FF2B5EF4-FFF2-40B4-BE49-F238E27FC236}">
                  <a16:creationId xmlns:a16="http://schemas.microsoft.com/office/drawing/2014/main" id="{B34923A2-A40D-6388-2D6F-920803F02BD5}"/>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419;p30">
              <a:extLst>
                <a:ext uri="{FF2B5EF4-FFF2-40B4-BE49-F238E27FC236}">
                  <a16:creationId xmlns:a16="http://schemas.microsoft.com/office/drawing/2014/main" id="{6FD8AF2F-FD1C-A0C6-0789-A1A0F6E7CDBE}"/>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420;p30">
              <a:extLst>
                <a:ext uri="{FF2B5EF4-FFF2-40B4-BE49-F238E27FC236}">
                  <a16:creationId xmlns:a16="http://schemas.microsoft.com/office/drawing/2014/main" id="{09F20CCC-2A11-E2D6-EEF6-584D9C99F738}"/>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9421;p30">
              <a:extLst>
                <a:ext uri="{FF2B5EF4-FFF2-40B4-BE49-F238E27FC236}">
                  <a16:creationId xmlns:a16="http://schemas.microsoft.com/office/drawing/2014/main" id="{CAA8CEBB-8E0F-10CD-6490-97F9446FEBC0}"/>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422;p30">
              <a:extLst>
                <a:ext uri="{FF2B5EF4-FFF2-40B4-BE49-F238E27FC236}">
                  <a16:creationId xmlns:a16="http://schemas.microsoft.com/office/drawing/2014/main" id="{25BA89E0-55C1-3537-61C1-8ED26C77B982}"/>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423;p30">
              <a:extLst>
                <a:ext uri="{FF2B5EF4-FFF2-40B4-BE49-F238E27FC236}">
                  <a16:creationId xmlns:a16="http://schemas.microsoft.com/office/drawing/2014/main" id="{17723669-E722-F10F-8FC1-85D84D236CE0}"/>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424;p30">
              <a:extLst>
                <a:ext uri="{FF2B5EF4-FFF2-40B4-BE49-F238E27FC236}">
                  <a16:creationId xmlns:a16="http://schemas.microsoft.com/office/drawing/2014/main" id="{9A1C3E7D-FF81-C30B-FEF0-6574AE2BF8B1}"/>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425;p30">
              <a:extLst>
                <a:ext uri="{FF2B5EF4-FFF2-40B4-BE49-F238E27FC236}">
                  <a16:creationId xmlns:a16="http://schemas.microsoft.com/office/drawing/2014/main" id="{2F8B2922-9CB4-80FD-13CE-0AC9306D1E3C}"/>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426;p30">
              <a:extLst>
                <a:ext uri="{FF2B5EF4-FFF2-40B4-BE49-F238E27FC236}">
                  <a16:creationId xmlns:a16="http://schemas.microsoft.com/office/drawing/2014/main" id="{2B54EC15-C309-0667-5709-7805D18EA3A3}"/>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427;p30">
              <a:extLst>
                <a:ext uri="{FF2B5EF4-FFF2-40B4-BE49-F238E27FC236}">
                  <a16:creationId xmlns:a16="http://schemas.microsoft.com/office/drawing/2014/main" id="{725AA00B-169B-54FF-BF60-6991CB28A490}"/>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428;p30">
              <a:extLst>
                <a:ext uri="{FF2B5EF4-FFF2-40B4-BE49-F238E27FC236}">
                  <a16:creationId xmlns:a16="http://schemas.microsoft.com/office/drawing/2014/main" id="{4C245AB3-E10C-8F0F-4ADD-0770242A9DA2}"/>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429;p30">
              <a:extLst>
                <a:ext uri="{FF2B5EF4-FFF2-40B4-BE49-F238E27FC236}">
                  <a16:creationId xmlns:a16="http://schemas.microsoft.com/office/drawing/2014/main" id="{E434FACE-F22B-8A10-39AD-60CCD70EF65F}"/>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430;p30">
              <a:extLst>
                <a:ext uri="{FF2B5EF4-FFF2-40B4-BE49-F238E27FC236}">
                  <a16:creationId xmlns:a16="http://schemas.microsoft.com/office/drawing/2014/main" id="{851B9ADD-FAFA-2D6A-AB77-D61A489524A4}"/>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431;p30">
              <a:extLst>
                <a:ext uri="{FF2B5EF4-FFF2-40B4-BE49-F238E27FC236}">
                  <a16:creationId xmlns:a16="http://schemas.microsoft.com/office/drawing/2014/main" id="{AF495FCF-C59E-1994-B3C6-AF4D5E92FD95}"/>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432;p30">
              <a:extLst>
                <a:ext uri="{FF2B5EF4-FFF2-40B4-BE49-F238E27FC236}">
                  <a16:creationId xmlns:a16="http://schemas.microsoft.com/office/drawing/2014/main" id="{BE2D01DD-ED92-CAD1-86A7-A76E5C1E4A26}"/>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433;p30">
              <a:extLst>
                <a:ext uri="{FF2B5EF4-FFF2-40B4-BE49-F238E27FC236}">
                  <a16:creationId xmlns:a16="http://schemas.microsoft.com/office/drawing/2014/main" id="{A5D6385A-202B-69E0-185F-917A19BC36D3}"/>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434;p30">
              <a:extLst>
                <a:ext uri="{FF2B5EF4-FFF2-40B4-BE49-F238E27FC236}">
                  <a16:creationId xmlns:a16="http://schemas.microsoft.com/office/drawing/2014/main" id="{BC02BF53-689D-37EE-CFD4-7F8365B8F292}"/>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9435;p30">
              <a:extLst>
                <a:ext uri="{FF2B5EF4-FFF2-40B4-BE49-F238E27FC236}">
                  <a16:creationId xmlns:a16="http://schemas.microsoft.com/office/drawing/2014/main" id="{C0084583-76D8-BC95-7486-0452F90EDB43}"/>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9436;p30">
              <a:extLst>
                <a:ext uri="{FF2B5EF4-FFF2-40B4-BE49-F238E27FC236}">
                  <a16:creationId xmlns:a16="http://schemas.microsoft.com/office/drawing/2014/main" id="{02C8E1D8-151E-6EDB-D58A-8EF3F32748E9}"/>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9437;p30">
              <a:extLst>
                <a:ext uri="{FF2B5EF4-FFF2-40B4-BE49-F238E27FC236}">
                  <a16:creationId xmlns:a16="http://schemas.microsoft.com/office/drawing/2014/main" id="{E714F12D-7368-FCE1-2857-A3D182367890}"/>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9438;p30">
              <a:extLst>
                <a:ext uri="{FF2B5EF4-FFF2-40B4-BE49-F238E27FC236}">
                  <a16:creationId xmlns:a16="http://schemas.microsoft.com/office/drawing/2014/main" id="{EC6CB414-B9F5-8C82-4F63-80C5F5B59022}"/>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9439;p30">
              <a:extLst>
                <a:ext uri="{FF2B5EF4-FFF2-40B4-BE49-F238E27FC236}">
                  <a16:creationId xmlns:a16="http://schemas.microsoft.com/office/drawing/2014/main" id="{A3420150-BB78-E6F3-53E8-9C5343B5B50D}"/>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9440;p30">
              <a:extLst>
                <a:ext uri="{FF2B5EF4-FFF2-40B4-BE49-F238E27FC236}">
                  <a16:creationId xmlns:a16="http://schemas.microsoft.com/office/drawing/2014/main" id="{42645DB1-E369-7BDC-4ED5-C6783D410B48}"/>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9441;p30">
              <a:extLst>
                <a:ext uri="{FF2B5EF4-FFF2-40B4-BE49-F238E27FC236}">
                  <a16:creationId xmlns:a16="http://schemas.microsoft.com/office/drawing/2014/main" id="{10BE0E83-92E2-703D-BEC5-0CEA46F115B7}"/>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9442;p30">
              <a:extLst>
                <a:ext uri="{FF2B5EF4-FFF2-40B4-BE49-F238E27FC236}">
                  <a16:creationId xmlns:a16="http://schemas.microsoft.com/office/drawing/2014/main" id="{A701ED2D-4B97-A81F-D8CD-19B8D9354AA0}"/>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443;p30">
              <a:extLst>
                <a:ext uri="{FF2B5EF4-FFF2-40B4-BE49-F238E27FC236}">
                  <a16:creationId xmlns:a16="http://schemas.microsoft.com/office/drawing/2014/main" id="{36E6D260-7D5E-FBED-A72B-F6B8C3DDE5F5}"/>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9444;p30">
              <a:extLst>
                <a:ext uri="{FF2B5EF4-FFF2-40B4-BE49-F238E27FC236}">
                  <a16:creationId xmlns:a16="http://schemas.microsoft.com/office/drawing/2014/main" id="{A2445769-DF5C-A5E7-CD30-C10FFFF512E2}"/>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445;p30">
              <a:extLst>
                <a:ext uri="{FF2B5EF4-FFF2-40B4-BE49-F238E27FC236}">
                  <a16:creationId xmlns:a16="http://schemas.microsoft.com/office/drawing/2014/main" id="{7F494F21-4853-DAEF-9713-DAF12932ADF2}"/>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9446;p30">
              <a:extLst>
                <a:ext uri="{FF2B5EF4-FFF2-40B4-BE49-F238E27FC236}">
                  <a16:creationId xmlns:a16="http://schemas.microsoft.com/office/drawing/2014/main" id="{AED9E242-23F2-EA5C-BF3B-85C8B4E45EA8}"/>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9447;p30">
              <a:extLst>
                <a:ext uri="{FF2B5EF4-FFF2-40B4-BE49-F238E27FC236}">
                  <a16:creationId xmlns:a16="http://schemas.microsoft.com/office/drawing/2014/main" id="{D0076C63-A874-B322-7E29-F54628D8C178}"/>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9448;p30">
              <a:extLst>
                <a:ext uri="{FF2B5EF4-FFF2-40B4-BE49-F238E27FC236}">
                  <a16:creationId xmlns:a16="http://schemas.microsoft.com/office/drawing/2014/main" id="{95FFE920-BAB4-DC9A-8B32-6C7296085D07}"/>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9449;p30">
              <a:extLst>
                <a:ext uri="{FF2B5EF4-FFF2-40B4-BE49-F238E27FC236}">
                  <a16:creationId xmlns:a16="http://schemas.microsoft.com/office/drawing/2014/main" id="{9E45EA73-5C0E-D20B-DF89-01093B491260}"/>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9450;p30">
              <a:extLst>
                <a:ext uri="{FF2B5EF4-FFF2-40B4-BE49-F238E27FC236}">
                  <a16:creationId xmlns:a16="http://schemas.microsoft.com/office/drawing/2014/main" id="{11D88C43-B0CA-DE1C-D1CA-C6333FBA0D3F}"/>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9451;p30">
              <a:extLst>
                <a:ext uri="{FF2B5EF4-FFF2-40B4-BE49-F238E27FC236}">
                  <a16:creationId xmlns:a16="http://schemas.microsoft.com/office/drawing/2014/main" id="{B9C645D5-2F6D-7C05-B728-706A6E015E5A}"/>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9452;p30">
              <a:extLst>
                <a:ext uri="{FF2B5EF4-FFF2-40B4-BE49-F238E27FC236}">
                  <a16:creationId xmlns:a16="http://schemas.microsoft.com/office/drawing/2014/main" id="{CE40C3D3-79EF-C559-0DB0-8DB4C4B1F1F9}"/>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9453;p30">
              <a:extLst>
                <a:ext uri="{FF2B5EF4-FFF2-40B4-BE49-F238E27FC236}">
                  <a16:creationId xmlns:a16="http://schemas.microsoft.com/office/drawing/2014/main" id="{92919118-0B38-EE20-9A8D-9097E14BBED8}"/>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9454;p30">
              <a:extLst>
                <a:ext uri="{FF2B5EF4-FFF2-40B4-BE49-F238E27FC236}">
                  <a16:creationId xmlns:a16="http://schemas.microsoft.com/office/drawing/2014/main" id="{D3E4226F-1A05-281F-C12B-7C17CECFD6A6}"/>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9455;p30">
              <a:extLst>
                <a:ext uri="{FF2B5EF4-FFF2-40B4-BE49-F238E27FC236}">
                  <a16:creationId xmlns:a16="http://schemas.microsoft.com/office/drawing/2014/main" id="{FEDCA00A-ACFC-4655-1043-1122A24BF6FB}"/>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9456;p30">
              <a:extLst>
                <a:ext uri="{FF2B5EF4-FFF2-40B4-BE49-F238E27FC236}">
                  <a16:creationId xmlns:a16="http://schemas.microsoft.com/office/drawing/2014/main" id="{CFB126F4-EF27-C7DE-7D5A-EDDCE9689E10}"/>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9457;p30">
              <a:extLst>
                <a:ext uri="{FF2B5EF4-FFF2-40B4-BE49-F238E27FC236}">
                  <a16:creationId xmlns:a16="http://schemas.microsoft.com/office/drawing/2014/main" id="{0407B921-192B-3AFF-7B7B-77D80DA8990B}"/>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9458;p30">
              <a:extLst>
                <a:ext uri="{FF2B5EF4-FFF2-40B4-BE49-F238E27FC236}">
                  <a16:creationId xmlns:a16="http://schemas.microsoft.com/office/drawing/2014/main" id="{1321657B-297B-1ACB-104C-F7DB13A410B7}"/>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9459;p30">
              <a:extLst>
                <a:ext uri="{FF2B5EF4-FFF2-40B4-BE49-F238E27FC236}">
                  <a16:creationId xmlns:a16="http://schemas.microsoft.com/office/drawing/2014/main" id="{62EACB35-8DED-994C-64BF-96F2A513C281}"/>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9460;p30">
              <a:extLst>
                <a:ext uri="{FF2B5EF4-FFF2-40B4-BE49-F238E27FC236}">
                  <a16:creationId xmlns:a16="http://schemas.microsoft.com/office/drawing/2014/main" id="{4C824FEE-B89B-B3B1-E863-DA7D455F5126}"/>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9461;p30">
              <a:extLst>
                <a:ext uri="{FF2B5EF4-FFF2-40B4-BE49-F238E27FC236}">
                  <a16:creationId xmlns:a16="http://schemas.microsoft.com/office/drawing/2014/main" id="{224180F8-661B-B055-5519-838C7BBC4C73}"/>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9462;p30">
              <a:extLst>
                <a:ext uri="{FF2B5EF4-FFF2-40B4-BE49-F238E27FC236}">
                  <a16:creationId xmlns:a16="http://schemas.microsoft.com/office/drawing/2014/main" id="{CBAAA456-11A2-9D18-0647-8921708CF079}"/>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463;p30">
              <a:extLst>
                <a:ext uri="{FF2B5EF4-FFF2-40B4-BE49-F238E27FC236}">
                  <a16:creationId xmlns:a16="http://schemas.microsoft.com/office/drawing/2014/main" id="{25A03A0C-8014-B879-0612-E624D5FF6805}"/>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9464;p30">
              <a:extLst>
                <a:ext uri="{FF2B5EF4-FFF2-40B4-BE49-F238E27FC236}">
                  <a16:creationId xmlns:a16="http://schemas.microsoft.com/office/drawing/2014/main" id="{332DBEA9-2339-6FD7-ED22-82B28B4ECE91}"/>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465;p30">
              <a:extLst>
                <a:ext uri="{FF2B5EF4-FFF2-40B4-BE49-F238E27FC236}">
                  <a16:creationId xmlns:a16="http://schemas.microsoft.com/office/drawing/2014/main" id="{F6A7535F-FC4A-F27F-2E6D-4AA4BBA08B0B}"/>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466;p30">
              <a:extLst>
                <a:ext uri="{FF2B5EF4-FFF2-40B4-BE49-F238E27FC236}">
                  <a16:creationId xmlns:a16="http://schemas.microsoft.com/office/drawing/2014/main" id="{E57B77EB-EED3-31EE-F134-A3A45FEAB7C8}"/>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467;p30">
              <a:extLst>
                <a:ext uri="{FF2B5EF4-FFF2-40B4-BE49-F238E27FC236}">
                  <a16:creationId xmlns:a16="http://schemas.microsoft.com/office/drawing/2014/main" id="{75CB126E-3CE9-CC4F-94B7-859C5906A909}"/>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468;p30">
              <a:extLst>
                <a:ext uri="{FF2B5EF4-FFF2-40B4-BE49-F238E27FC236}">
                  <a16:creationId xmlns:a16="http://schemas.microsoft.com/office/drawing/2014/main" id="{D6E86F1B-34B9-A8F8-C35C-7FA6BEE0B549}"/>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469;p30">
              <a:extLst>
                <a:ext uri="{FF2B5EF4-FFF2-40B4-BE49-F238E27FC236}">
                  <a16:creationId xmlns:a16="http://schemas.microsoft.com/office/drawing/2014/main" id="{A3E08DEC-34E9-3C0C-B9BD-85E147005AB2}"/>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9470;p30">
              <a:extLst>
                <a:ext uri="{FF2B5EF4-FFF2-40B4-BE49-F238E27FC236}">
                  <a16:creationId xmlns:a16="http://schemas.microsoft.com/office/drawing/2014/main" id="{310121B4-9F53-FE94-02F8-41B3C0A173B4}"/>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471;p30">
              <a:extLst>
                <a:ext uri="{FF2B5EF4-FFF2-40B4-BE49-F238E27FC236}">
                  <a16:creationId xmlns:a16="http://schemas.microsoft.com/office/drawing/2014/main" id="{C06DD235-D4EF-F952-5022-CBBA0A908670}"/>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9472;p30">
              <a:extLst>
                <a:ext uri="{FF2B5EF4-FFF2-40B4-BE49-F238E27FC236}">
                  <a16:creationId xmlns:a16="http://schemas.microsoft.com/office/drawing/2014/main" id="{7D26E5BF-49FA-629E-DDA2-AC2404CAD82D}"/>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9473;p30">
              <a:extLst>
                <a:ext uri="{FF2B5EF4-FFF2-40B4-BE49-F238E27FC236}">
                  <a16:creationId xmlns:a16="http://schemas.microsoft.com/office/drawing/2014/main" id="{6D84297E-2C5B-B14F-3517-2E15FDC21483}"/>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9474;p30">
              <a:extLst>
                <a:ext uri="{FF2B5EF4-FFF2-40B4-BE49-F238E27FC236}">
                  <a16:creationId xmlns:a16="http://schemas.microsoft.com/office/drawing/2014/main" id="{72CEF7E3-58B0-9BA1-1EEC-A43066705278}"/>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475;p30">
              <a:extLst>
                <a:ext uri="{FF2B5EF4-FFF2-40B4-BE49-F238E27FC236}">
                  <a16:creationId xmlns:a16="http://schemas.microsoft.com/office/drawing/2014/main" id="{596B2437-01FE-ACCA-3780-5405A66B8505}"/>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9476;p30">
              <a:extLst>
                <a:ext uri="{FF2B5EF4-FFF2-40B4-BE49-F238E27FC236}">
                  <a16:creationId xmlns:a16="http://schemas.microsoft.com/office/drawing/2014/main" id="{0205C91C-0129-FF90-C26B-17BFB3BE5998}"/>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477;p30">
              <a:extLst>
                <a:ext uri="{FF2B5EF4-FFF2-40B4-BE49-F238E27FC236}">
                  <a16:creationId xmlns:a16="http://schemas.microsoft.com/office/drawing/2014/main" id="{117FC5B7-309F-02A5-F8FA-9CDBD20A4D32}"/>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9478;p30">
              <a:extLst>
                <a:ext uri="{FF2B5EF4-FFF2-40B4-BE49-F238E27FC236}">
                  <a16:creationId xmlns:a16="http://schemas.microsoft.com/office/drawing/2014/main" id="{7413573A-A3A3-B951-9936-FCC2905BB181}"/>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479;p30">
              <a:extLst>
                <a:ext uri="{FF2B5EF4-FFF2-40B4-BE49-F238E27FC236}">
                  <a16:creationId xmlns:a16="http://schemas.microsoft.com/office/drawing/2014/main" id="{6EF66A12-5BC0-9899-5F44-7D39BF75DE29}"/>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480;p30">
              <a:extLst>
                <a:ext uri="{FF2B5EF4-FFF2-40B4-BE49-F238E27FC236}">
                  <a16:creationId xmlns:a16="http://schemas.microsoft.com/office/drawing/2014/main" id="{8AF43256-FE39-CAFE-2E27-022259B19807}"/>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481;p30">
              <a:extLst>
                <a:ext uri="{FF2B5EF4-FFF2-40B4-BE49-F238E27FC236}">
                  <a16:creationId xmlns:a16="http://schemas.microsoft.com/office/drawing/2014/main" id="{75606D92-99F8-8A43-6C7C-168FC1443B9C}"/>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482;p30">
              <a:extLst>
                <a:ext uri="{FF2B5EF4-FFF2-40B4-BE49-F238E27FC236}">
                  <a16:creationId xmlns:a16="http://schemas.microsoft.com/office/drawing/2014/main" id="{D921F6FB-3F8F-9378-91C3-FF4689BB50E0}"/>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483;p30">
              <a:extLst>
                <a:ext uri="{FF2B5EF4-FFF2-40B4-BE49-F238E27FC236}">
                  <a16:creationId xmlns:a16="http://schemas.microsoft.com/office/drawing/2014/main" id="{A4985CEA-89DF-6543-3A30-E6B341F0AD18}"/>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484;p30">
              <a:extLst>
                <a:ext uri="{FF2B5EF4-FFF2-40B4-BE49-F238E27FC236}">
                  <a16:creationId xmlns:a16="http://schemas.microsoft.com/office/drawing/2014/main" id="{535A7FA1-44EE-91AC-1A4A-5DEB2D6A1672}"/>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485;p30">
              <a:extLst>
                <a:ext uri="{FF2B5EF4-FFF2-40B4-BE49-F238E27FC236}">
                  <a16:creationId xmlns:a16="http://schemas.microsoft.com/office/drawing/2014/main" id="{1715EC41-1E85-AB7B-1CB7-060FAE0D266B}"/>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486;p30">
              <a:extLst>
                <a:ext uri="{FF2B5EF4-FFF2-40B4-BE49-F238E27FC236}">
                  <a16:creationId xmlns:a16="http://schemas.microsoft.com/office/drawing/2014/main" id="{238DDAF8-9F3F-FDA5-01B5-52B90CE33637}"/>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487;p30">
              <a:extLst>
                <a:ext uri="{FF2B5EF4-FFF2-40B4-BE49-F238E27FC236}">
                  <a16:creationId xmlns:a16="http://schemas.microsoft.com/office/drawing/2014/main" id="{DDC7F69F-2F5E-596B-14E9-5422635B1AC1}"/>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488;p30">
              <a:extLst>
                <a:ext uri="{FF2B5EF4-FFF2-40B4-BE49-F238E27FC236}">
                  <a16:creationId xmlns:a16="http://schemas.microsoft.com/office/drawing/2014/main" id="{3B7ED8A7-E445-434D-6277-BE46E5F44473}"/>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9489;p30">
              <a:extLst>
                <a:ext uri="{FF2B5EF4-FFF2-40B4-BE49-F238E27FC236}">
                  <a16:creationId xmlns:a16="http://schemas.microsoft.com/office/drawing/2014/main" id="{B1E813D4-3FC9-4FF8-D26D-140AA671284F}"/>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9490;p30">
              <a:extLst>
                <a:ext uri="{FF2B5EF4-FFF2-40B4-BE49-F238E27FC236}">
                  <a16:creationId xmlns:a16="http://schemas.microsoft.com/office/drawing/2014/main" id="{382C0C74-7B3C-79A5-FEA2-2A7A6B302B51}"/>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9491;p30">
              <a:extLst>
                <a:ext uri="{FF2B5EF4-FFF2-40B4-BE49-F238E27FC236}">
                  <a16:creationId xmlns:a16="http://schemas.microsoft.com/office/drawing/2014/main" id="{2D275C5B-5C3F-374F-E1FD-279327753650}"/>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9492;p30">
              <a:extLst>
                <a:ext uri="{FF2B5EF4-FFF2-40B4-BE49-F238E27FC236}">
                  <a16:creationId xmlns:a16="http://schemas.microsoft.com/office/drawing/2014/main" id="{FBE6B166-678F-E42A-9137-DF8AA46A4F21}"/>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9493;p30">
              <a:extLst>
                <a:ext uri="{FF2B5EF4-FFF2-40B4-BE49-F238E27FC236}">
                  <a16:creationId xmlns:a16="http://schemas.microsoft.com/office/drawing/2014/main" id="{3DC2E481-2114-184F-1266-6A6582AC2DEC}"/>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9494;p30">
              <a:extLst>
                <a:ext uri="{FF2B5EF4-FFF2-40B4-BE49-F238E27FC236}">
                  <a16:creationId xmlns:a16="http://schemas.microsoft.com/office/drawing/2014/main" id="{82A4A401-E9A6-2D99-3B95-FF2291DD8F69}"/>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9495;p30">
              <a:extLst>
                <a:ext uri="{FF2B5EF4-FFF2-40B4-BE49-F238E27FC236}">
                  <a16:creationId xmlns:a16="http://schemas.microsoft.com/office/drawing/2014/main" id="{22CEFBB6-61E0-C515-6A37-1089491E33BE}"/>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9496;p30">
              <a:extLst>
                <a:ext uri="{FF2B5EF4-FFF2-40B4-BE49-F238E27FC236}">
                  <a16:creationId xmlns:a16="http://schemas.microsoft.com/office/drawing/2014/main" id="{025AE7B4-22D2-1D64-623D-5DC0D3D960B5}"/>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9497;p30">
              <a:extLst>
                <a:ext uri="{FF2B5EF4-FFF2-40B4-BE49-F238E27FC236}">
                  <a16:creationId xmlns:a16="http://schemas.microsoft.com/office/drawing/2014/main" id="{9CEBB982-8B6E-7E74-9508-6A30A72FBFD2}"/>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9498;p30">
              <a:extLst>
                <a:ext uri="{FF2B5EF4-FFF2-40B4-BE49-F238E27FC236}">
                  <a16:creationId xmlns:a16="http://schemas.microsoft.com/office/drawing/2014/main" id="{F28F59ED-53BD-0492-9C04-599B81DA5AF3}"/>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9499;p30">
              <a:extLst>
                <a:ext uri="{FF2B5EF4-FFF2-40B4-BE49-F238E27FC236}">
                  <a16:creationId xmlns:a16="http://schemas.microsoft.com/office/drawing/2014/main" id="{1E09E42B-43DB-BE4D-23F4-21AA8763212C}"/>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9500;p30">
              <a:extLst>
                <a:ext uri="{FF2B5EF4-FFF2-40B4-BE49-F238E27FC236}">
                  <a16:creationId xmlns:a16="http://schemas.microsoft.com/office/drawing/2014/main" id="{FF8FEDBE-F518-50C6-CA00-B379FBEF7E34}"/>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9501;p30">
              <a:extLst>
                <a:ext uri="{FF2B5EF4-FFF2-40B4-BE49-F238E27FC236}">
                  <a16:creationId xmlns:a16="http://schemas.microsoft.com/office/drawing/2014/main" id="{85B34BE0-F2D4-6C4F-22F0-754CEC5E8A5B}"/>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9502;p30">
              <a:extLst>
                <a:ext uri="{FF2B5EF4-FFF2-40B4-BE49-F238E27FC236}">
                  <a16:creationId xmlns:a16="http://schemas.microsoft.com/office/drawing/2014/main" id="{B75328FB-0829-EB88-01CC-E5780068B412}"/>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9503;p30">
              <a:extLst>
                <a:ext uri="{FF2B5EF4-FFF2-40B4-BE49-F238E27FC236}">
                  <a16:creationId xmlns:a16="http://schemas.microsoft.com/office/drawing/2014/main" id="{97210E8D-F9A5-6589-3E76-760C1505B7FC}"/>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9504;p30">
              <a:extLst>
                <a:ext uri="{FF2B5EF4-FFF2-40B4-BE49-F238E27FC236}">
                  <a16:creationId xmlns:a16="http://schemas.microsoft.com/office/drawing/2014/main" id="{52B3968B-6476-DA08-CEB9-9F66D7425BF1}"/>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9505;p30">
              <a:extLst>
                <a:ext uri="{FF2B5EF4-FFF2-40B4-BE49-F238E27FC236}">
                  <a16:creationId xmlns:a16="http://schemas.microsoft.com/office/drawing/2014/main" id="{FE412BD5-1597-5F16-A5E9-DA658F1D93B4}"/>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9506;p30">
              <a:extLst>
                <a:ext uri="{FF2B5EF4-FFF2-40B4-BE49-F238E27FC236}">
                  <a16:creationId xmlns:a16="http://schemas.microsoft.com/office/drawing/2014/main" id="{F359D00E-520E-00F8-5117-E9F154E92F08}"/>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9507;p30">
              <a:extLst>
                <a:ext uri="{FF2B5EF4-FFF2-40B4-BE49-F238E27FC236}">
                  <a16:creationId xmlns:a16="http://schemas.microsoft.com/office/drawing/2014/main" id="{E68573AF-AD75-C389-4D34-45340BC22985}"/>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9508;p30">
              <a:extLst>
                <a:ext uri="{FF2B5EF4-FFF2-40B4-BE49-F238E27FC236}">
                  <a16:creationId xmlns:a16="http://schemas.microsoft.com/office/drawing/2014/main" id="{3A58E851-4C49-F936-4B21-1597BAC9D351}"/>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9509;p30">
              <a:extLst>
                <a:ext uri="{FF2B5EF4-FFF2-40B4-BE49-F238E27FC236}">
                  <a16:creationId xmlns:a16="http://schemas.microsoft.com/office/drawing/2014/main" id="{EDF31B36-8D47-C3A3-9E5A-BDAC65A22F94}"/>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9510;p30">
              <a:extLst>
                <a:ext uri="{FF2B5EF4-FFF2-40B4-BE49-F238E27FC236}">
                  <a16:creationId xmlns:a16="http://schemas.microsoft.com/office/drawing/2014/main" id="{A221E2A8-B8F2-112D-1103-5A590BC1308F}"/>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9511;p30">
              <a:extLst>
                <a:ext uri="{FF2B5EF4-FFF2-40B4-BE49-F238E27FC236}">
                  <a16:creationId xmlns:a16="http://schemas.microsoft.com/office/drawing/2014/main" id="{C8B4E0C2-7899-5452-407E-8A99708B0066}"/>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9512;p30">
              <a:extLst>
                <a:ext uri="{FF2B5EF4-FFF2-40B4-BE49-F238E27FC236}">
                  <a16:creationId xmlns:a16="http://schemas.microsoft.com/office/drawing/2014/main" id="{C76FDC3A-49F0-6400-4470-09BD59A5F6A9}"/>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9513;p30">
              <a:extLst>
                <a:ext uri="{FF2B5EF4-FFF2-40B4-BE49-F238E27FC236}">
                  <a16:creationId xmlns:a16="http://schemas.microsoft.com/office/drawing/2014/main" id="{F1523E3F-17AD-CDED-1905-DD03F18954A8}"/>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9514;p30">
              <a:extLst>
                <a:ext uri="{FF2B5EF4-FFF2-40B4-BE49-F238E27FC236}">
                  <a16:creationId xmlns:a16="http://schemas.microsoft.com/office/drawing/2014/main" id="{B99E15CB-BC8D-FEEC-A48E-832E4C489ECF}"/>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515;p30">
              <a:extLst>
                <a:ext uri="{FF2B5EF4-FFF2-40B4-BE49-F238E27FC236}">
                  <a16:creationId xmlns:a16="http://schemas.microsoft.com/office/drawing/2014/main" id="{EAC392CB-AE8B-FDE8-F11D-8A5DD20F40E1}"/>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516;p30">
              <a:extLst>
                <a:ext uri="{FF2B5EF4-FFF2-40B4-BE49-F238E27FC236}">
                  <a16:creationId xmlns:a16="http://schemas.microsoft.com/office/drawing/2014/main" id="{D68805A6-04F6-7D3D-C065-A60B04531F1A}"/>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517;p30">
              <a:extLst>
                <a:ext uri="{FF2B5EF4-FFF2-40B4-BE49-F238E27FC236}">
                  <a16:creationId xmlns:a16="http://schemas.microsoft.com/office/drawing/2014/main" id="{ADF4E333-ACB4-7BC8-457E-CF276D2569EE}"/>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518;p30">
              <a:extLst>
                <a:ext uri="{FF2B5EF4-FFF2-40B4-BE49-F238E27FC236}">
                  <a16:creationId xmlns:a16="http://schemas.microsoft.com/office/drawing/2014/main" id="{DD98957D-2A30-05C7-3B72-E97494355BA5}"/>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519;p30">
              <a:extLst>
                <a:ext uri="{FF2B5EF4-FFF2-40B4-BE49-F238E27FC236}">
                  <a16:creationId xmlns:a16="http://schemas.microsoft.com/office/drawing/2014/main" id="{3C9AE698-A32E-C737-24EF-ECBC4841E2D2}"/>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520;p30">
              <a:extLst>
                <a:ext uri="{FF2B5EF4-FFF2-40B4-BE49-F238E27FC236}">
                  <a16:creationId xmlns:a16="http://schemas.microsoft.com/office/drawing/2014/main" id="{5D0D9E99-ED07-1C76-9A0C-5F40B972A397}"/>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521;p30">
              <a:extLst>
                <a:ext uri="{FF2B5EF4-FFF2-40B4-BE49-F238E27FC236}">
                  <a16:creationId xmlns:a16="http://schemas.microsoft.com/office/drawing/2014/main" id="{4308132F-7E3B-2E5B-153C-7113CBB0E468}"/>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522;p30">
              <a:extLst>
                <a:ext uri="{FF2B5EF4-FFF2-40B4-BE49-F238E27FC236}">
                  <a16:creationId xmlns:a16="http://schemas.microsoft.com/office/drawing/2014/main" id="{3C447C28-15DE-1E3E-808D-153D9C2545DB}"/>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523;p30">
              <a:extLst>
                <a:ext uri="{FF2B5EF4-FFF2-40B4-BE49-F238E27FC236}">
                  <a16:creationId xmlns:a16="http://schemas.microsoft.com/office/drawing/2014/main" id="{FB43D92B-B70F-C390-8260-2C7AC9DC6CED}"/>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524;p30">
              <a:extLst>
                <a:ext uri="{FF2B5EF4-FFF2-40B4-BE49-F238E27FC236}">
                  <a16:creationId xmlns:a16="http://schemas.microsoft.com/office/drawing/2014/main" id="{3ED967F1-E615-8671-2C75-70F3F7A954D7}"/>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525;p30">
              <a:extLst>
                <a:ext uri="{FF2B5EF4-FFF2-40B4-BE49-F238E27FC236}">
                  <a16:creationId xmlns:a16="http://schemas.microsoft.com/office/drawing/2014/main" id="{94B71970-B747-5F55-0131-CC79F113A0D1}"/>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526;p30">
              <a:extLst>
                <a:ext uri="{FF2B5EF4-FFF2-40B4-BE49-F238E27FC236}">
                  <a16:creationId xmlns:a16="http://schemas.microsoft.com/office/drawing/2014/main" id="{5ECB17E0-6705-9FD5-BA33-68C3C2A7EB2E}"/>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527;p30">
              <a:extLst>
                <a:ext uri="{FF2B5EF4-FFF2-40B4-BE49-F238E27FC236}">
                  <a16:creationId xmlns:a16="http://schemas.microsoft.com/office/drawing/2014/main" id="{52FF863D-2480-C8B1-56C9-6295390566A5}"/>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528;p30">
              <a:extLst>
                <a:ext uri="{FF2B5EF4-FFF2-40B4-BE49-F238E27FC236}">
                  <a16:creationId xmlns:a16="http://schemas.microsoft.com/office/drawing/2014/main" id="{152A8165-6C18-FAFA-BCCB-3227BA66F33E}"/>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529;p30">
              <a:extLst>
                <a:ext uri="{FF2B5EF4-FFF2-40B4-BE49-F238E27FC236}">
                  <a16:creationId xmlns:a16="http://schemas.microsoft.com/office/drawing/2014/main" id="{8D4C901B-B301-C10B-9062-D63ADBDA8092}"/>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530;p30">
              <a:extLst>
                <a:ext uri="{FF2B5EF4-FFF2-40B4-BE49-F238E27FC236}">
                  <a16:creationId xmlns:a16="http://schemas.microsoft.com/office/drawing/2014/main" id="{2028BB9E-8CF9-6E8A-2D3E-AFE733AB316C}"/>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531;p30">
              <a:extLst>
                <a:ext uri="{FF2B5EF4-FFF2-40B4-BE49-F238E27FC236}">
                  <a16:creationId xmlns:a16="http://schemas.microsoft.com/office/drawing/2014/main" id="{E607AF45-A030-676B-463E-EBC64CE659EA}"/>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6" name="Google Shape;8754;p30">
            <a:extLst>
              <a:ext uri="{FF2B5EF4-FFF2-40B4-BE49-F238E27FC236}">
                <a16:creationId xmlns:a16="http://schemas.microsoft.com/office/drawing/2014/main" id="{CED3C861-FF22-65C8-1A3B-81C51EB94418}"/>
              </a:ext>
            </a:extLst>
          </p:cNvPr>
          <p:cNvGrpSpPr/>
          <p:nvPr/>
        </p:nvGrpSpPr>
        <p:grpSpPr>
          <a:xfrm>
            <a:off x="7432319" y="3407956"/>
            <a:ext cx="533175" cy="533175"/>
            <a:chOff x="2717238" y="3752575"/>
            <a:chExt cx="533175" cy="533175"/>
          </a:xfrm>
        </p:grpSpPr>
        <p:sp>
          <p:nvSpPr>
            <p:cNvPr id="417" name="Google Shape;8755;p30">
              <a:extLst>
                <a:ext uri="{FF2B5EF4-FFF2-40B4-BE49-F238E27FC236}">
                  <a16:creationId xmlns:a16="http://schemas.microsoft.com/office/drawing/2014/main" id="{CD42C2FF-E31F-F4AC-A1D9-AF043CC3478F}"/>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8756;p30">
              <a:extLst>
                <a:ext uri="{FF2B5EF4-FFF2-40B4-BE49-F238E27FC236}">
                  <a16:creationId xmlns:a16="http://schemas.microsoft.com/office/drawing/2014/main" id="{F0008F7E-E882-58AB-2B7D-D56028E9EDFA}"/>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8757;p30">
              <a:extLst>
                <a:ext uri="{FF2B5EF4-FFF2-40B4-BE49-F238E27FC236}">
                  <a16:creationId xmlns:a16="http://schemas.microsoft.com/office/drawing/2014/main" id="{568F7491-CBAD-70AA-E8A6-507990C96D85}"/>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8758;p30">
              <a:extLst>
                <a:ext uri="{FF2B5EF4-FFF2-40B4-BE49-F238E27FC236}">
                  <a16:creationId xmlns:a16="http://schemas.microsoft.com/office/drawing/2014/main" id="{A90FEFE2-68EA-4AC9-6C07-6C2A6716EF4A}"/>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8759;p30">
              <a:extLst>
                <a:ext uri="{FF2B5EF4-FFF2-40B4-BE49-F238E27FC236}">
                  <a16:creationId xmlns:a16="http://schemas.microsoft.com/office/drawing/2014/main" id="{A9A3A124-2C34-6E01-971C-F5C5D2F031E4}"/>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8760;p30">
              <a:extLst>
                <a:ext uri="{FF2B5EF4-FFF2-40B4-BE49-F238E27FC236}">
                  <a16:creationId xmlns:a16="http://schemas.microsoft.com/office/drawing/2014/main" id="{F3C3E983-250E-1CB7-D4F7-7F282167B53E}"/>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8761;p30">
              <a:extLst>
                <a:ext uri="{FF2B5EF4-FFF2-40B4-BE49-F238E27FC236}">
                  <a16:creationId xmlns:a16="http://schemas.microsoft.com/office/drawing/2014/main" id="{033096F2-7519-E4BB-2138-0F72C6784340}"/>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8762;p30">
              <a:extLst>
                <a:ext uri="{FF2B5EF4-FFF2-40B4-BE49-F238E27FC236}">
                  <a16:creationId xmlns:a16="http://schemas.microsoft.com/office/drawing/2014/main" id="{F749D87E-5443-71A4-EBF0-DB9F246612AC}"/>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8763;p30">
              <a:extLst>
                <a:ext uri="{FF2B5EF4-FFF2-40B4-BE49-F238E27FC236}">
                  <a16:creationId xmlns:a16="http://schemas.microsoft.com/office/drawing/2014/main" id="{6C1C4EE0-0316-D0F9-2931-9A102D453267}"/>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8764;p30">
              <a:extLst>
                <a:ext uri="{FF2B5EF4-FFF2-40B4-BE49-F238E27FC236}">
                  <a16:creationId xmlns:a16="http://schemas.microsoft.com/office/drawing/2014/main" id="{DE1C8613-5EDD-6D14-8365-A2A05140A5AA}"/>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8765;p30">
              <a:extLst>
                <a:ext uri="{FF2B5EF4-FFF2-40B4-BE49-F238E27FC236}">
                  <a16:creationId xmlns:a16="http://schemas.microsoft.com/office/drawing/2014/main" id="{6CF959EC-D1EA-95A1-E4A2-C98560C44CFB}"/>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8766;p30">
              <a:extLst>
                <a:ext uri="{FF2B5EF4-FFF2-40B4-BE49-F238E27FC236}">
                  <a16:creationId xmlns:a16="http://schemas.microsoft.com/office/drawing/2014/main" id="{EB91E6C2-EFC4-CF7B-802A-8403E51AFA43}"/>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8767;p30">
              <a:extLst>
                <a:ext uri="{FF2B5EF4-FFF2-40B4-BE49-F238E27FC236}">
                  <a16:creationId xmlns:a16="http://schemas.microsoft.com/office/drawing/2014/main" id="{5332E6C9-45C7-6540-83D0-6538448C3D67}"/>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8768;p30">
              <a:extLst>
                <a:ext uri="{FF2B5EF4-FFF2-40B4-BE49-F238E27FC236}">
                  <a16:creationId xmlns:a16="http://schemas.microsoft.com/office/drawing/2014/main" id="{8C669CB6-4BAE-5B58-FC2E-67AAD6BF9EE6}"/>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8769;p30">
              <a:extLst>
                <a:ext uri="{FF2B5EF4-FFF2-40B4-BE49-F238E27FC236}">
                  <a16:creationId xmlns:a16="http://schemas.microsoft.com/office/drawing/2014/main" id="{211540DE-9077-625A-B279-7F86B4217D2A}"/>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8770;p30">
              <a:extLst>
                <a:ext uri="{FF2B5EF4-FFF2-40B4-BE49-F238E27FC236}">
                  <a16:creationId xmlns:a16="http://schemas.microsoft.com/office/drawing/2014/main" id="{B883DD65-F486-6677-A69A-07F464DD9CDD}"/>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8771;p30">
              <a:extLst>
                <a:ext uri="{FF2B5EF4-FFF2-40B4-BE49-F238E27FC236}">
                  <a16:creationId xmlns:a16="http://schemas.microsoft.com/office/drawing/2014/main" id="{FAA6C9AF-B10B-8825-50FC-DE307FB9EAB3}"/>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8772;p30">
              <a:extLst>
                <a:ext uri="{FF2B5EF4-FFF2-40B4-BE49-F238E27FC236}">
                  <a16:creationId xmlns:a16="http://schemas.microsoft.com/office/drawing/2014/main" id="{CEABD77E-ADF4-446A-14E4-E47AC31CE4A3}"/>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8773;p30">
              <a:extLst>
                <a:ext uri="{FF2B5EF4-FFF2-40B4-BE49-F238E27FC236}">
                  <a16:creationId xmlns:a16="http://schemas.microsoft.com/office/drawing/2014/main" id="{9A6523E8-D739-B866-721C-37281DF374B5}"/>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8774;p30">
              <a:extLst>
                <a:ext uri="{FF2B5EF4-FFF2-40B4-BE49-F238E27FC236}">
                  <a16:creationId xmlns:a16="http://schemas.microsoft.com/office/drawing/2014/main" id="{A4EE6371-01F8-FB5D-67DF-CF7D5CBAA491}"/>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8775;p30">
              <a:extLst>
                <a:ext uri="{FF2B5EF4-FFF2-40B4-BE49-F238E27FC236}">
                  <a16:creationId xmlns:a16="http://schemas.microsoft.com/office/drawing/2014/main" id="{750C6177-4DB2-3CD9-2837-928F97EAD82F}"/>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8776;p30">
              <a:extLst>
                <a:ext uri="{FF2B5EF4-FFF2-40B4-BE49-F238E27FC236}">
                  <a16:creationId xmlns:a16="http://schemas.microsoft.com/office/drawing/2014/main" id="{239C6DE5-AD06-180F-9430-B2AA7E7B51DC}"/>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8777;p30">
              <a:extLst>
                <a:ext uri="{FF2B5EF4-FFF2-40B4-BE49-F238E27FC236}">
                  <a16:creationId xmlns:a16="http://schemas.microsoft.com/office/drawing/2014/main" id="{78918946-F3E1-4B35-1CC7-370C0C33C594}"/>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8778;p30">
              <a:extLst>
                <a:ext uri="{FF2B5EF4-FFF2-40B4-BE49-F238E27FC236}">
                  <a16:creationId xmlns:a16="http://schemas.microsoft.com/office/drawing/2014/main" id="{EDA5C5C1-2251-D4F3-C93C-5CDC16B95B78}"/>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8779;p30">
              <a:extLst>
                <a:ext uri="{FF2B5EF4-FFF2-40B4-BE49-F238E27FC236}">
                  <a16:creationId xmlns:a16="http://schemas.microsoft.com/office/drawing/2014/main" id="{4867BC37-8388-65C1-FA4B-548FB34820F1}"/>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8780;p30">
              <a:extLst>
                <a:ext uri="{FF2B5EF4-FFF2-40B4-BE49-F238E27FC236}">
                  <a16:creationId xmlns:a16="http://schemas.microsoft.com/office/drawing/2014/main" id="{44604E2C-A4A7-1727-EC94-B50A59B1E8A4}"/>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8781;p30">
              <a:extLst>
                <a:ext uri="{FF2B5EF4-FFF2-40B4-BE49-F238E27FC236}">
                  <a16:creationId xmlns:a16="http://schemas.microsoft.com/office/drawing/2014/main" id="{C26CDE51-36E5-DCB7-AF5C-EBC4C3B7A2E6}"/>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8782;p30">
              <a:extLst>
                <a:ext uri="{FF2B5EF4-FFF2-40B4-BE49-F238E27FC236}">
                  <a16:creationId xmlns:a16="http://schemas.microsoft.com/office/drawing/2014/main" id="{D19E465C-4B58-8FCC-DCBB-D532B8D2F400}"/>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8783;p30">
              <a:extLst>
                <a:ext uri="{FF2B5EF4-FFF2-40B4-BE49-F238E27FC236}">
                  <a16:creationId xmlns:a16="http://schemas.microsoft.com/office/drawing/2014/main" id="{FA129A57-DB10-5969-6185-42D82FFEDEEB}"/>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8784;p30">
              <a:extLst>
                <a:ext uri="{FF2B5EF4-FFF2-40B4-BE49-F238E27FC236}">
                  <a16:creationId xmlns:a16="http://schemas.microsoft.com/office/drawing/2014/main" id="{C6AA6AFE-28FC-D8FE-AC52-C39153F941B8}"/>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8785;p30">
              <a:extLst>
                <a:ext uri="{FF2B5EF4-FFF2-40B4-BE49-F238E27FC236}">
                  <a16:creationId xmlns:a16="http://schemas.microsoft.com/office/drawing/2014/main" id="{812541C3-230F-81A1-0422-1025A238537A}"/>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8786;p30">
              <a:extLst>
                <a:ext uri="{FF2B5EF4-FFF2-40B4-BE49-F238E27FC236}">
                  <a16:creationId xmlns:a16="http://schemas.microsoft.com/office/drawing/2014/main" id="{039FEB05-456A-1C28-0E74-F9DAB7D6125A}"/>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8787;p30">
              <a:extLst>
                <a:ext uri="{FF2B5EF4-FFF2-40B4-BE49-F238E27FC236}">
                  <a16:creationId xmlns:a16="http://schemas.microsoft.com/office/drawing/2014/main" id="{6EA0EE20-89F9-B484-1991-86C1207864C4}"/>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8788;p30">
              <a:extLst>
                <a:ext uri="{FF2B5EF4-FFF2-40B4-BE49-F238E27FC236}">
                  <a16:creationId xmlns:a16="http://schemas.microsoft.com/office/drawing/2014/main" id="{0208E519-4D69-0B9D-E20F-9F66F07AF6CD}"/>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8789;p30">
              <a:extLst>
                <a:ext uri="{FF2B5EF4-FFF2-40B4-BE49-F238E27FC236}">
                  <a16:creationId xmlns:a16="http://schemas.microsoft.com/office/drawing/2014/main" id="{5DA45E50-DF19-71C1-1668-CD783A918E93}"/>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8790;p30">
              <a:extLst>
                <a:ext uri="{FF2B5EF4-FFF2-40B4-BE49-F238E27FC236}">
                  <a16:creationId xmlns:a16="http://schemas.microsoft.com/office/drawing/2014/main" id="{967BBD37-244E-887C-33B7-8D7DC3BB1770}"/>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8791;p30">
              <a:extLst>
                <a:ext uri="{FF2B5EF4-FFF2-40B4-BE49-F238E27FC236}">
                  <a16:creationId xmlns:a16="http://schemas.microsoft.com/office/drawing/2014/main" id="{DAD98741-C5C2-3D22-92FB-52F8B4E61F53}"/>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8792;p30">
              <a:extLst>
                <a:ext uri="{FF2B5EF4-FFF2-40B4-BE49-F238E27FC236}">
                  <a16:creationId xmlns:a16="http://schemas.microsoft.com/office/drawing/2014/main" id="{09473E96-E0CF-3A95-2818-F38A855A1E26}"/>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8793;p30">
              <a:extLst>
                <a:ext uri="{FF2B5EF4-FFF2-40B4-BE49-F238E27FC236}">
                  <a16:creationId xmlns:a16="http://schemas.microsoft.com/office/drawing/2014/main" id="{E0EA5DA4-2CC4-FF8E-BB14-1BCDCD3347D1}"/>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8794;p30">
              <a:extLst>
                <a:ext uri="{FF2B5EF4-FFF2-40B4-BE49-F238E27FC236}">
                  <a16:creationId xmlns:a16="http://schemas.microsoft.com/office/drawing/2014/main" id="{C5CDB114-9696-681B-1A04-5EA71C28AE1C}"/>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795;p30">
              <a:extLst>
                <a:ext uri="{FF2B5EF4-FFF2-40B4-BE49-F238E27FC236}">
                  <a16:creationId xmlns:a16="http://schemas.microsoft.com/office/drawing/2014/main" id="{1741D50B-EF29-702F-CD44-9528BAE9A9EC}"/>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796;p30">
              <a:extLst>
                <a:ext uri="{FF2B5EF4-FFF2-40B4-BE49-F238E27FC236}">
                  <a16:creationId xmlns:a16="http://schemas.microsoft.com/office/drawing/2014/main" id="{AE5320F0-3007-D631-F70B-D97EC8D1BC8E}"/>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8797;p30">
              <a:extLst>
                <a:ext uri="{FF2B5EF4-FFF2-40B4-BE49-F238E27FC236}">
                  <a16:creationId xmlns:a16="http://schemas.microsoft.com/office/drawing/2014/main" id="{5D690906-1F48-9472-872D-6FDA7F674ED7}"/>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798;p30">
              <a:extLst>
                <a:ext uri="{FF2B5EF4-FFF2-40B4-BE49-F238E27FC236}">
                  <a16:creationId xmlns:a16="http://schemas.microsoft.com/office/drawing/2014/main" id="{21771396-150D-5B19-24C3-6E956B75A6FF}"/>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799;p30">
              <a:extLst>
                <a:ext uri="{FF2B5EF4-FFF2-40B4-BE49-F238E27FC236}">
                  <a16:creationId xmlns:a16="http://schemas.microsoft.com/office/drawing/2014/main" id="{235C05FC-0A17-E68D-5DF6-4C33E44A75F7}"/>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800;p30">
              <a:extLst>
                <a:ext uri="{FF2B5EF4-FFF2-40B4-BE49-F238E27FC236}">
                  <a16:creationId xmlns:a16="http://schemas.microsoft.com/office/drawing/2014/main" id="{B516C1B2-44E1-2EA1-4914-E50EFF022E5A}"/>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8801;p30">
              <a:extLst>
                <a:ext uri="{FF2B5EF4-FFF2-40B4-BE49-F238E27FC236}">
                  <a16:creationId xmlns:a16="http://schemas.microsoft.com/office/drawing/2014/main" id="{8178BC91-B161-2349-9019-8134E592991A}"/>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802;p30">
              <a:extLst>
                <a:ext uri="{FF2B5EF4-FFF2-40B4-BE49-F238E27FC236}">
                  <a16:creationId xmlns:a16="http://schemas.microsoft.com/office/drawing/2014/main" id="{653EADA6-EE6C-528A-FDF1-69C891082021}"/>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8803;p30">
              <a:extLst>
                <a:ext uri="{FF2B5EF4-FFF2-40B4-BE49-F238E27FC236}">
                  <a16:creationId xmlns:a16="http://schemas.microsoft.com/office/drawing/2014/main" id="{8CD39168-8BAD-7CB0-E4AE-ED5CC50F643B}"/>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8804;p30">
              <a:extLst>
                <a:ext uri="{FF2B5EF4-FFF2-40B4-BE49-F238E27FC236}">
                  <a16:creationId xmlns:a16="http://schemas.microsoft.com/office/drawing/2014/main" id="{0C7724AE-1558-A42A-4097-913204C17DFB}"/>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8805;p30">
              <a:extLst>
                <a:ext uri="{FF2B5EF4-FFF2-40B4-BE49-F238E27FC236}">
                  <a16:creationId xmlns:a16="http://schemas.microsoft.com/office/drawing/2014/main" id="{6DCCC879-8622-70AE-F36B-FD5F92B1206D}"/>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8806;p30">
              <a:extLst>
                <a:ext uri="{FF2B5EF4-FFF2-40B4-BE49-F238E27FC236}">
                  <a16:creationId xmlns:a16="http://schemas.microsoft.com/office/drawing/2014/main" id="{095A1630-E33A-81FA-FAD2-E5403B282CDC}"/>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807;p30">
              <a:extLst>
                <a:ext uri="{FF2B5EF4-FFF2-40B4-BE49-F238E27FC236}">
                  <a16:creationId xmlns:a16="http://schemas.microsoft.com/office/drawing/2014/main" id="{16205981-375E-3C8C-82F2-06027B44008D}"/>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8808;p30">
              <a:extLst>
                <a:ext uri="{FF2B5EF4-FFF2-40B4-BE49-F238E27FC236}">
                  <a16:creationId xmlns:a16="http://schemas.microsoft.com/office/drawing/2014/main" id="{01522F41-1EB6-2996-659B-B92330B08CF6}"/>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809;p30">
              <a:extLst>
                <a:ext uri="{FF2B5EF4-FFF2-40B4-BE49-F238E27FC236}">
                  <a16:creationId xmlns:a16="http://schemas.microsoft.com/office/drawing/2014/main" id="{CEB6A883-F12D-13F2-BFA0-8D84A4AD15E8}"/>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8810;p30">
              <a:extLst>
                <a:ext uri="{FF2B5EF4-FFF2-40B4-BE49-F238E27FC236}">
                  <a16:creationId xmlns:a16="http://schemas.microsoft.com/office/drawing/2014/main" id="{461B6A1E-7052-2574-D091-7EA62DDFF220}"/>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8811;p30">
              <a:extLst>
                <a:ext uri="{FF2B5EF4-FFF2-40B4-BE49-F238E27FC236}">
                  <a16:creationId xmlns:a16="http://schemas.microsoft.com/office/drawing/2014/main" id="{D26F937A-7E73-A9A0-5C82-90C31C8C2A86}"/>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8812;p30">
              <a:extLst>
                <a:ext uri="{FF2B5EF4-FFF2-40B4-BE49-F238E27FC236}">
                  <a16:creationId xmlns:a16="http://schemas.microsoft.com/office/drawing/2014/main" id="{8C571E40-F928-F18D-1CB6-8DED415E577C}"/>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8813;p30">
              <a:extLst>
                <a:ext uri="{FF2B5EF4-FFF2-40B4-BE49-F238E27FC236}">
                  <a16:creationId xmlns:a16="http://schemas.microsoft.com/office/drawing/2014/main" id="{969FB0D4-0346-EA21-BEBB-D0DB4B2A9845}"/>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8814;p30">
              <a:extLst>
                <a:ext uri="{FF2B5EF4-FFF2-40B4-BE49-F238E27FC236}">
                  <a16:creationId xmlns:a16="http://schemas.microsoft.com/office/drawing/2014/main" id="{9B83FBBB-07ED-F490-DF28-66BF0512CB65}"/>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8815;p30">
              <a:extLst>
                <a:ext uri="{FF2B5EF4-FFF2-40B4-BE49-F238E27FC236}">
                  <a16:creationId xmlns:a16="http://schemas.microsoft.com/office/drawing/2014/main" id="{49695A54-0C2A-F6DA-7D19-45206B8A0832}"/>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8816;p30">
              <a:extLst>
                <a:ext uri="{FF2B5EF4-FFF2-40B4-BE49-F238E27FC236}">
                  <a16:creationId xmlns:a16="http://schemas.microsoft.com/office/drawing/2014/main" id="{E53AA468-52EA-7CA6-AC43-9E64E5AFEE24}"/>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8817;p30">
              <a:extLst>
                <a:ext uri="{FF2B5EF4-FFF2-40B4-BE49-F238E27FC236}">
                  <a16:creationId xmlns:a16="http://schemas.microsoft.com/office/drawing/2014/main" id="{DBDD69DA-FCFC-CC53-CC15-A74CB3148523}"/>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8818;p30">
              <a:extLst>
                <a:ext uri="{FF2B5EF4-FFF2-40B4-BE49-F238E27FC236}">
                  <a16:creationId xmlns:a16="http://schemas.microsoft.com/office/drawing/2014/main" id="{3B297BE6-4E74-BE70-D4EF-EF83B19C2F70}"/>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8819;p30">
              <a:extLst>
                <a:ext uri="{FF2B5EF4-FFF2-40B4-BE49-F238E27FC236}">
                  <a16:creationId xmlns:a16="http://schemas.microsoft.com/office/drawing/2014/main" id="{1DAB607C-DAD9-9876-732D-FE15A76A880C}"/>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8820;p30">
              <a:extLst>
                <a:ext uri="{FF2B5EF4-FFF2-40B4-BE49-F238E27FC236}">
                  <a16:creationId xmlns:a16="http://schemas.microsoft.com/office/drawing/2014/main" id="{156FA4F4-A7CC-21C2-254B-A23D1EC55283}"/>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821;p30">
              <a:extLst>
                <a:ext uri="{FF2B5EF4-FFF2-40B4-BE49-F238E27FC236}">
                  <a16:creationId xmlns:a16="http://schemas.microsoft.com/office/drawing/2014/main" id="{23155172-F089-964F-7488-BE5599B9FB17}"/>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8822;p30">
              <a:extLst>
                <a:ext uri="{FF2B5EF4-FFF2-40B4-BE49-F238E27FC236}">
                  <a16:creationId xmlns:a16="http://schemas.microsoft.com/office/drawing/2014/main" id="{95D12870-E852-BFE7-C894-1403C0754C22}"/>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6058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37"/>
        <p:cNvGrpSpPr/>
        <p:nvPr/>
      </p:nvGrpSpPr>
      <p:grpSpPr>
        <a:xfrm>
          <a:off x="0" y="0"/>
          <a:ext cx="0" cy="0"/>
          <a:chOff x="0" y="0"/>
          <a:chExt cx="0" cy="0"/>
        </a:xfrm>
      </p:grpSpPr>
      <p:sp>
        <p:nvSpPr>
          <p:cNvPr id="10939" name="Google Shape;10939;p33"/>
          <p:cNvSpPr txBox="1">
            <a:spLocks noGrp="1"/>
          </p:cNvSpPr>
          <p:nvPr>
            <p:ph type="title"/>
          </p:nvPr>
        </p:nvSpPr>
        <p:spPr>
          <a:xfrm>
            <a:off x="954155" y="-3"/>
            <a:ext cx="7235687" cy="1172816"/>
          </a:xfrm>
          <a:prstGeom prst="rect">
            <a:avLst/>
          </a:prstGeom>
        </p:spPr>
        <p:txBody>
          <a:bodyPr spcFirstLastPara="1" wrap="square" lIns="91425" tIns="91425" rIns="91425" bIns="91425" anchor="b" anchorCtr="0">
            <a:noAutofit/>
          </a:bodyPr>
          <a:lstStyle/>
          <a:p>
            <a:pPr fontAlgn="base"/>
            <a:r>
              <a:rPr lang="zh-CN" altLang="en-US" sz="2800" dirty="0"/>
              <a:t>虚拟现实交互设备（</a:t>
            </a:r>
            <a:r>
              <a:rPr lang="en-US" altLang="zh-CN" sz="2800" dirty="0"/>
              <a:t>VRID: Virtual Reality Interaction Device</a:t>
            </a:r>
            <a:r>
              <a:rPr lang="zh-CN" altLang="en-US" sz="2800" dirty="0"/>
              <a:t>）技术规格与功能说明</a:t>
            </a:r>
          </a:p>
        </p:txBody>
      </p:sp>
      <p:sp>
        <p:nvSpPr>
          <p:cNvPr id="10940" name="Google Shape;10940;p33"/>
          <p:cNvSpPr txBox="1">
            <a:spLocks noGrp="1"/>
          </p:cNvSpPr>
          <p:nvPr>
            <p:ph type="body" idx="1"/>
          </p:nvPr>
        </p:nvSpPr>
        <p:spPr>
          <a:xfrm>
            <a:off x="729328" y="1195325"/>
            <a:ext cx="7685340" cy="3957983"/>
          </a:xfrm>
          <a:prstGeom prst="rect">
            <a:avLst/>
          </a:prstGeom>
        </p:spPr>
        <p:txBody>
          <a:bodyPr spcFirstLastPara="1" wrap="square" lIns="91425" tIns="91425" rIns="91425" bIns="91425" anchor="t" anchorCtr="0">
            <a:noAutofit/>
          </a:bodyPr>
          <a:lstStyle/>
          <a:p>
            <a:pPr marL="139700" indent="0" fontAlgn="base">
              <a:lnSpc>
                <a:spcPts val="1800"/>
              </a:lnSpc>
              <a:buNone/>
            </a:pPr>
            <a:r>
              <a:rPr lang="zh-CN" altLang="en-US" sz="1200" b="1" dirty="0"/>
              <a:t>一、核心架构</a:t>
            </a:r>
            <a:endParaRPr lang="en-US" altLang="zh-CN" sz="1200" b="1" dirty="0"/>
          </a:p>
          <a:p>
            <a:pPr marL="139700" indent="0" fontAlgn="base">
              <a:lnSpc>
                <a:spcPts val="1800"/>
              </a:lnSpc>
              <a:buNone/>
            </a:pPr>
            <a:r>
              <a:rPr lang="zh-CN" altLang="en-US" sz="1200" dirty="0"/>
              <a:t>该设备采用​​全局感知融合系统（</a:t>
            </a:r>
            <a:r>
              <a:rPr lang="en-US" altLang="zh-CN" sz="1200" dirty="0"/>
              <a:t>Global Perception Hybrid System, </a:t>
            </a:r>
            <a:r>
              <a:rPr lang="en-US" altLang="zh-CN" sz="1200" b="1" dirty="0">
                <a:solidFill>
                  <a:srgbClr val="FFC000"/>
                </a:solidFill>
              </a:rPr>
              <a:t>GPH</a:t>
            </a:r>
            <a:r>
              <a:rPr lang="en-US" altLang="zh-CN" sz="1200" dirty="0"/>
              <a:t>S</a:t>
            </a:r>
            <a:r>
              <a:rPr lang="zh-CN" altLang="en-US" sz="1200" dirty="0"/>
              <a:t>）​​，通过集成​​几何相位追踪器​​、​​多模态感知核心​​以及​​全息神经桥接​​实现对现实维度与虚拟空间的全域同步监测与意识</a:t>
            </a:r>
            <a:r>
              <a:rPr lang="en-US" altLang="zh-CN" sz="1200" dirty="0"/>
              <a:t>—</a:t>
            </a:r>
            <a:r>
              <a:rPr lang="zh-CN" altLang="en-US" sz="1200" dirty="0"/>
              <a:t>环境双向交互。</a:t>
            </a:r>
            <a:endParaRPr lang="en-US" altLang="zh-CN" sz="1200" dirty="0"/>
          </a:p>
          <a:p>
            <a:pPr marL="139700" indent="0" fontAlgn="base">
              <a:lnSpc>
                <a:spcPts val="1800"/>
              </a:lnSpc>
              <a:buNone/>
            </a:pPr>
            <a:endParaRPr lang="zh-CN" altLang="en-US" sz="1200" dirty="0"/>
          </a:p>
          <a:p>
            <a:pPr marL="139700" indent="0" fontAlgn="base">
              <a:buFont typeface="Darker Grotesque SemiBold"/>
              <a:buNone/>
            </a:pPr>
            <a:r>
              <a:rPr lang="zh-CN" altLang="en-US" sz="1200" b="1" dirty="0"/>
              <a:t>几何相位追踪器（</a:t>
            </a:r>
            <a:r>
              <a:rPr lang="en-US" altLang="zh-CN" sz="1200" b="1" dirty="0">
                <a:solidFill>
                  <a:srgbClr val="FFC000"/>
                </a:solidFill>
              </a:rPr>
              <a:t>G</a:t>
            </a:r>
            <a:r>
              <a:rPr lang="en-US" altLang="zh-CN" sz="1200" b="1" dirty="0"/>
              <a:t>eometric Phase Anchoring, GPA</a:t>
            </a:r>
            <a:r>
              <a:rPr lang="zh-CN" altLang="en-US" sz="1200" b="1" dirty="0"/>
              <a:t>）</a:t>
            </a:r>
          </a:p>
          <a:p>
            <a:pPr lvl="1" fontAlgn="base"/>
            <a:r>
              <a:rPr lang="zh-CN" altLang="en-US" sz="1200" dirty="0"/>
              <a:t>跨维度坐标实时标定，建立基于几何相位的安全坐标系</a:t>
            </a:r>
          </a:p>
          <a:p>
            <a:pPr lvl="1" fontAlgn="base"/>
            <a:r>
              <a:rPr lang="zh-CN" altLang="en-US" sz="1200" dirty="0"/>
              <a:t>动态检测曲率异常，量子级响应希格斯场稳定程序（响应时间</a:t>
            </a:r>
            <a:r>
              <a:rPr lang="en-US" altLang="zh-CN" sz="1200" dirty="0"/>
              <a:t>&lt;0.9μs</a:t>
            </a:r>
            <a:r>
              <a:rPr lang="zh-CN" altLang="en-US" sz="1200" dirty="0"/>
              <a:t>）</a:t>
            </a:r>
          </a:p>
          <a:p>
            <a:pPr lvl="1" fontAlgn="base"/>
            <a:r>
              <a:rPr lang="zh-CN" altLang="en-US" sz="1200" dirty="0"/>
              <a:t>空间撕裂防护认证：</a:t>
            </a:r>
            <a:r>
              <a:rPr lang="en-US" altLang="zh-CN" sz="1200" dirty="0"/>
              <a:t>ISO 21434:2028</a:t>
            </a:r>
          </a:p>
          <a:p>
            <a:pPr marL="139700" indent="0" fontAlgn="base">
              <a:buFont typeface="Darker Grotesque SemiBold"/>
              <a:buNone/>
            </a:pPr>
            <a:r>
              <a:rPr lang="zh-CN" altLang="en-US" sz="1200" b="1" dirty="0"/>
              <a:t>多模态感知核心（</a:t>
            </a:r>
            <a:r>
              <a:rPr lang="en-US" altLang="zh-CN" sz="1200" b="1" dirty="0">
                <a:solidFill>
                  <a:srgbClr val="FFC000"/>
                </a:solidFill>
              </a:rPr>
              <a:t>P</a:t>
            </a:r>
            <a:r>
              <a:rPr lang="en-US" altLang="zh-CN" sz="1200" b="1" dirty="0"/>
              <a:t>oly-sensory Fusion Array, PFA</a:t>
            </a:r>
            <a:r>
              <a:rPr lang="zh-CN" altLang="en-US" sz="1200" b="1" dirty="0"/>
              <a:t>）</a:t>
            </a:r>
          </a:p>
          <a:p>
            <a:pPr lvl="1" fontAlgn="base"/>
            <a:r>
              <a:rPr lang="zh-CN" altLang="en-US" sz="1200" dirty="0"/>
              <a:t>同步扫描虚实空间：光学相位阵列（精度</a:t>
            </a:r>
            <a:r>
              <a:rPr lang="en-US" altLang="zh-CN" sz="1200" dirty="0"/>
              <a:t>±0.001</a:t>
            </a:r>
            <a:r>
              <a:rPr lang="zh-CN" altLang="en-US" sz="1200" dirty="0"/>
              <a:t>弧秒）、电磁涡旋探测（</a:t>
            </a:r>
            <a:r>
              <a:rPr lang="en-US" altLang="zh-CN" sz="1200" dirty="0"/>
              <a:t>0.1</a:t>
            </a:r>
            <a:r>
              <a:rPr lang="zh-CN" altLang="en-US" sz="1200" dirty="0"/>
              <a:t>特斯拉分辨率）、量子态干涉（灵敏度</a:t>
            </a:r>
            <a:r>
              <a:rPr lang="en-US" altLang="zh-CN" sz="1200" dirty="0"/>
              <a:t>10^-12</a:t>
            </a:r>
            <a:r>
              <a:rPr lang="zh-CN" altLang="en-US" sz="1200" dirty="0"/>
              <a:t>）</a:t>
            </a:r>
          </a:p>
          <a:p>
            <a:pPr lvl="1" fontAlgn="base"/>
            <a:r>
              <a:rPr lang="zh-CN" altLang="en-US" sz="1200" dirty="0"/>
              <a:t>环境态矢重建引擎：每秒生成</a:t>
            </a:r>
            <a:r>
              <a:rPr lang="en-US" altLang="zh-CN" sz="1200" dirty="0"/>
              <a:t>10^6</a:t>
            </a:r>
            <a:r>
              <a:rPr lang="zh-CN" altLang="en-US" sz="1200" dirty="0"/>
              <a:t>个环境态矢</a:t>
            </a:r>
            <a:r>
              <a:rPr lang="en-US" altLang="zh-CN" sz="1200" dirty="0" err="1"/>
              <a:t>Ψ_env</a:t>
            </a:r>
            <a:endParaRPr lang="en-US" altLang="zh-CN" sz="1200" dirty="0"/>
          </a:p>
          <a:p>
            <a:pPr lvl="1" fontAlgn="base"/>
            <a:r>
              <a:rPr lang="zh-CN" altLang="en-US" sz="1200" dirty="0"/>
              <a:t>动态构建跨维威胁模型：贝叶斯风险系数</a:t>
            </a:r>
            <a:r>
              <a:rPr lang="en-US" altLang="zh-CN" sz="1200" dirty="0"/>
              <a:t>β</a:t>
            </a:r>
            <a:r>
              <a:rPr lang="zh-CN" altLang="en-US" sz="1200" dirty="0"/>
              <a:t>计算</a:t>
            </a:r>
          </a:p>
          <a:p>
            <a:pPr marL="139700" indent="0" fontAlgn="base">
              <a:buFont typeface="Darker Grotesque SemiBold"/>
              <a:buNone/>
            </a:pPr>
            <a:r>
              <a:rPr lang="zh-CN" altLang="en-US" sz="1200" b="1" dirty="0"/>
              <a:t>全息神经桥接（</a:t>
            </a:r>
            <a:r>
              <a:rPr lang="en-US" altLang="zh-CN" sz="1200" b="1" dirty="0">
                <a:solidFill>
                  <a:srgbClr val="FFC000"/>
                </a:solidFill>
              </a:rPr>
              <a:t>H</a:t>
            </a:r>
            <a:r>
              <a:rPr lang="en-US" altLang="zh-CN" sz="1200" b="1" dirty="0"/>
              <a:t>olographic Neural Association, HNA</a:t>
            </a:r>
            <a:r>
              <a:rPr lang="zh-CN" altLang="en-US" sz="1200" b="1" dirty="0"/>
              <a:t>）</a:t>
            </a:r>
          </a:p>
          <a:p>
            <a:pPr lvl="1" fontAlgn="base"/>
            <a:r>
              <a:rPr lang="zh-CN" altLang="en-US" sz="1200" dirty="0"/>
              <a:t>脊髓沉浸式接口实现双向通联（延迟</a:t>
            </a:r>
            <a:r>
              <a:rPr lang="en-US" altLang="zh-CN" sz="1200" dirty="0"/>
              <a:t>&lt;0.3ms</a:t>
            </a:r>
            <a:r>
              <a:rPr lang="zh-CN" altLang="en-US" sz="1200" dirty="0"/>
              <a:t>）</a:t>
            </a:r>
          </a:p>
          <a:p>
            <a:pPr lvl="1" fontAlgn="base"/>
            <a:r>
              <a:rPr lang="zh-CN" altLang="en-US" sz="1200" dirty="0"/>
              <a:t>支持</a:t>
            </a:r>
            <a:r>
              <a:rPr lang="en-US" altLang="zh-CN" sz="1200" dirty="0"/>
              <a:t>152</a:t>
            </a:r>
            <a:r>
              <a:rPr lang="zh-CN" altLang="en-US" sz="1200" dirty="0"/>
              <a:t>个基元语句的神经联想触发（激活概率模型</a:t>
            </a:r>
            <a:r>
              <a:rPr lang="en-US" altLang="zh-CN" sz="1200" dirty="0"/>
              <a:t>P=σ(</a:t>
            </a:r>
            <a:r>
              <a:rPr lang="en-US" altLang="zh-CN" sz="1200" dirty="0" err="1"/>
              <a:t>W·s+b</a:t>
            </a:r>
            <a:r>
              <a:rPr lang="en-US" altLang="zh-CN" sz="1200" dirty="0"/>
              <a:t>)</a:t>
            </a:r>
            <a:r>
              <a:rPr lang="zh-CN" altLang="en-US" sz="1200" dirty="0"/>
              <a:t>）</a:t>
            </a:r>
          </a:p>
          <a:p>
            <a:pPr lvl="1" fontAlgn="base"/>
            <a:r>
              <a:rPr lang="zh-CN" altLang="en-US" sz="1200" dirty="0"/>
              <a:t>在</a:t>
            </a:r>
            <a:r>
              <a:rPr lang="en-US" altLang="zh-CN" sz="1200" dirty="0"/>
              <a:t>128</a:t>
            </a:r>
            <a:r>
              <a:rPr lang="zh-CN" altLang="en-US" sz="1200" dirty="0"/>
              <a:t>维认知流形中映射意识活动（</a:t>
            </a:r>
            <a:r>
              <a:rPr lang="en-US" altLang="zh-CN" sz="1200" dirty="0"/>
              <a:t>t-SNE</a:t>
            </a:r>
            <a:r>
              <a:rPr lang="zh-CN" altLang="en-US" sz="1200" dirty="0"/>
              <a:t>可解释度</a:t>
            </a:r>
            <a:r>
              <a:rPr lang="en-US" altLang="zh-CN" sz="1200" dirty="0"/>
              <a:t>&gt;99%</a:t>
            </a:r>
            <a:r>
              <a:rPr lang="zh-CN" altLang="en-US" sz="1200" dirty="0"/>
              <a:t>）</a:t>
            </a:r>
          </a:p>
          <a:p>
            <a:pPr marL="0" lvl="0" indent="0" algn="l" rtl="0">
              <a:lnSpc>
                <a:spcPts val="1800"/>
              </a:lnSpc>
              <a:spcBef>
                <a:spcPts val="0"/>
              </a:spcBef>
              <a:spcAft>
                <a:spcPts val="0"/>
              </a:spcAft>
              <a:buNone/>
            </a:pPr>
            <a:endParaRPr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44">
          <a:extLst>
            <a:ext uri="{FF2B5EF4-FFF2-40B4-BE49-F238E27FC236}">
              <a16:creationId xmlns:a16="http://schemas.microsoft.com/office/drawing/2014/main" id="{124599A8-73BF-9AC0-9908-3BA6F274BA9B}"/>
            </a:ext>
          </a:extLst>
        </p:cNvPr>
        <p:cNvGrpSpPr/>
        <p:nvPr/>
      </p:nvGrpSpPr>
      <p:grpSpPr>
        <a:xfrm>
          <a:off x="0" y="0"/>
          <a:ext cx="0" cy="0"/>
          <a:chOff x="0" y="0"/>
          <a:chExt cx="0" cy="0"/>
        </a:xfrm>
      </p:grpSpPr>
      <p:sp>
        <p:nvSpPr>
          <p:cNvPr id="10946" name="Google Shape;10946;p34">
            <a:extLst>
              <a:ext uri="{FF2B5EF4-FFF2-40B4-BE49-F238E27FC236}">
                <a16:creationId xmlns:a16="http://schemas.microsoft.com/office/drawing/2014/main" id="{72E31C9C-73F7-76EB-99AA-D49B7360B9A0}"/>
              </a:ext>
            </a:extLst>
          </p:cNvPr>
          <p:cNvSpPr txBox="1">
            <a:spLocks noGrp="1"/>
          </p:cNvSpPr>
          <p:nvPr>
            <p:ph type="title"/>
          </p:nvPr>
        </p:nvSpPr>
        <p:spPr>
          <a:xfrm>
            <a:off x="623018" y="215830"/>
            <a:ext cx="7704000" cy="572700"/>
          </a:xfrm>
          <a:prstGeom prst="rect">
            <a:avLst/>
          </a:prstGeom>
        </p:spPr>
        <p:txBody>
          <a:bodyPr spcFirstLastPara="1" wrap="square" lIns="91425" tIns="91425" rIns="91425" bIns="91425" anchor="t" anchorCtr="0">
            <a:noAutofit/>
          </a:bodyPr>
          <a:lstStyle/>
          <a:p>
            <a:r>
              <a:rPr lang="zh-CN" altLang="en-US" dirty="0"/>
              <a:t>二、残片分析系统</a:t>
            </a:r>
            <a:br>
              <a:rPr lang="zh-CN" altLang="en-US" dirty="0"/>
            </a:br>
            <a:endParaRPr dirty="0"/>
          </a:p>
        </p:txBody>
      </p:sp>
      <p:sp>
        <p:nvSpPr>
          <p:cNvPr id="4" name="副标题 1">
            <a:extLst>
              <a:ext uri="{FF2B5EF4-FFF2-40B4-BE49-F238E27FC236}">
                <a16:creationId xmlns:a16="http://schemas.microsoft.com/office/drawing/2014/main" id="{13079277-18DE-6F0E-6DDA-F7F43241E562}"/>
              </a:ext>
            </a:extLst>
          </p:cNvPr>
          <p:cNvSpPr>
            <a:spLocks noGrp="1"/>
          </p:cNvSpPr>
          <p:nvPr>
            <p:ph type="subTitle" idx="1"/>
          </p:nvPr>
        </p:nvSpPr>
        <p:spPr>
          <a:xfrm>
            <a:off x="482599" y="1278951"/>
            <a:ext cx="8661401" cy="2243750"/>
          </a:xfrm>
        </p:spPr>
        <p:txBody>
          <a:bodyPr/>
          <a:lstStyle/>
          <a:p>
            <a:pPr fontAlgn="base"/>
            <a:r>
              <a:rPr lang="zh-CN" altLang="en-US" sz="1800" dirty="0"/>
              <a:t>​</a:t>
            </a:r>
            <a:r>
              <a:rPr lang="zh-CN" altLang="en-US" sz="1800" b="1" dirty="0"/>
              <a:t>​</a:t>
            </a:r>
            <a:r>
              <a:rPr lang="zh-CN" altLang="en-US" sz="1800" dirty="0"/>
              <a:t>理解残片缺陷后，你需要告诉残片分析系统重构的方向。</a:t>
            </a:r>
            <a:endParaRPr lang="en-US" altLang="zh-CN" sz="1800" dirty="0"/>
          </a:p>
          <a:p>
            <a:pPr fontAlgn="base"/>
            <a:r>
              <a:rPr lang="zh-CN" altLang="en-US" sz="1800" dirty="0"/>
              <a:t>通过残片分析系统：</a:t>
            </a:r>
            <a:endParaRPr lang="en-US" altLang="zh-CN" sz="1800" dirty="0"/>
          </a:p>
          <a:p>
            <a:pPr fontAlgn="base"/>
            <a:r>
              <a:rPr lang="zh-CN" altLang="en-US" sz="1800" b="1" dirty="0"/>
              <a:t>直接输入参数：​</a:t>
            </a:r>
            <a:r>
              <a:rPr lang="zh-CN" altLang="en-US" sz="1800" dirty="0"/>
              <a:t>​ 输入你对残片的核心理解，参数仅为由字母</a:t>
            </a:r>
            <a:r>
              <a:rPr lang="en-US" altLang="zh-CN" sz="1800" dirty="0"/>
              <a:t>A-Z</a:t>
            </a:r>
            <a:r>
              <a:rPr lang="zh-CN" altLang="en-US" sz="1800" dirty="0"/>
              <a:t>组成的字符串</a:t>
            </a:r>
            <a:endParaRPr lang="en-US" altLang="zh-CN" sz="1800" dirty="0"/>
          </a:p>
          <a:p>
            <a:pPr fontAlgn="base"/>
            <a:r>
              <a:rPr lang="zh-CN" altLang="en-US" sz="1800" dirty="0"/>
              <a:t>​</a:t>
            </a:r>
            <a:r>
              <a:rPr lang="zh-CN" altLang="en-US" sz="1800" b="1" dirty="0"/>
              <a:t>​注意：此操作受次数限制！（共</a:t>
            </a:r>
            <a:r>
              <a:rPr lang="en-US" altLang="zh-CN" sz="1800" b="1" dirty="0"/>
              <a:t>20</a:t>
            </a:r>
            <a:r>
              <a:rPr lang="zh-CN" altLang="en-US" sz="1800" b="1" dirty="0"/>
              <a:t>次）​</a:t>
            </a:r>
            <a:r>
              <a:rPr lang="zh-CN" altLang="en-US" sz="1800" dirty="0"/>
              <a:t>​ 过量的输入可能导致系统逻辑混乱。</a:t>
            </a:r>
            <a:endParaRPr lang="en-US" altLang="zh-CN" sz="1800" dirty="0"/>
          </a:p>
          <a:p>
            <a:pPr fontAlgn="base"/>
            <a:r>
              <a:rPr lang="zh-CN" altLang="en-US" sz="1800" dirty="0"/>
              <a:t>​</a:t>
            </a:r>
            <a:r>
              <a:rPr lang="zh-CN" altLang="en-US" sz="1800" b="1" dirty="0"/>
              <a:t>​触发联想语句：​</a:t>
            </a:r>
            <a:r>
              <a:rPr lang="zh-CN" altLang="en-US" sz="1800" dirty="0"/>
              <a:t>​ 输入某些隐藏的关键短语，系统可能会产生意想不到的联想输出，</a:t>
            </a:r>
            <a:endParaRPr lang="en-US" altLang="zh-CN" sz="1800" dirty="0"/>
          </a:p>
          <a:p>
            <a:pPr fontAlgn="base"/>
            <a:r>
              <a:rPr lang="zh-CN" altLang="en-US" sz="1800" dirty="0"/>
              <a:t>为你提供关于虚拟世界结构的额外信息（这不会消耗分析次数）。</a:t>
            </a:r>
            <a:endParaRPr lang="en-US" altLang="zh-CN" sz="1800" dirty="0"/>
          </a:p>
          <a:p>
            <a:pPr fontAlgn="base"/>
            <a:endParaRPr lang="zh-CN" altLang="en-US" sz="1800" dirty="0"/>
          </a:p>
          <a:p>
            <a:endParaRPr lang="zh-CN" altLang="en-US" sz="3200" dirty="0"/>
          </a:p>
        </p:txBody>
      </p:sp>
      <p:grpSp>
        <p:nvGrpSpPr>
          <p:cNvPr id="11227" name="Google Shape;9395;p30">
            <a:extLst>
              <a:ext uri="{FF2B5EF4-FFF2-40B4-BE49-F238E27FC236}">
                <a16:creationId xmlns:a16="http://schemas.microsoft.com/office/drawing/2014/main" id="{87808F8D-5DA4-09AD-7657-C7DDDBE7101E}"/>
              </a:ext>
            </a:extLst>
          </p:cNvPr>
          <p:cNvGrpSpPr/>
          <p:nvPr/>
        </p:nvGrpSpPr>
        <p:grpSpPr>
          <a:xfrm>
            <a:off x="5918276" y="3689966"/>
            <a:ext cx="533175" cy="533175"/>
            <a:chOff x="6953688" y="3752575"/>
            <a:chExt cx="533175" cy="533175"/>
          </a:xfrm>
        </p:grpSpPr>
        <p:sp>
          <p:nvSpPr>
            <p:cNvPr id="11228" name="Google Shape;9396;p30">
              <a:extLst>
                <a:ext uri="{FF2B5EF4-FFF2-40B4-BE49-F238E27FC236}">
                  <a16:creationId xmlns:a16="http://schemas.microsoft.com/office/drawing/2014/main" id="{05587691-B055-CCB7-BD8C-13B0C152104F}"/>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9397;p30">
              <a:extLst>
                <a:ext uri="{FF2B5EF4-FFF2-40B4-BE49-F238E27FC236}">
                  <a16:creationId xmlns:a16="http://schemas.microsoft.com/office/drawing/2014/main" id="{732B4D02-284F-E96D-F159-DCC31AB9DB50}"/>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9398;p30">
              <a:extLst>
                <a:ext uri="{FF2B5EF4-FFF2-40B4-BE49-F238E27FC236}">
                  <a16:creationId xmlns:a16="http://schemas.microsoft.com/office/drawing/2014/main" id="{E29D63C9-3460-2BC7-9059-7579B98D0D1C}"/>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9399;p30">
              <a:extLst>
                <a:ext uri="{FF2B5EF4-FFF2-40B4-BE49-F238E27FC236}">
                  <a16:creationId xmlns:a16="http://schemas.microsoft.com/office/drawing/2014/main" id="{F05B4BA4-E970-C180-550C-08CB5081CD6C}"/>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9400;p30">
              <a:extLst>
                <a:ext uri="{FF2B5EF4-FFF2-40B4-BE49-F238E27FC236}">
                  <a16:creationId xmlns:a16="http://schemas.microsoft.com/office/drawing/2014/main" id="{A856F327-E8AF-1D10-799E-99D5064C7DB5}"/>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9401;p30">
              <a:extLst>
                <a:ext uri="{FF2B5EF4-FFF2-40B4-BE49-F238E27FC236}">
                  <a16:creationId xmlns:a16="http://schemas.microsoft.com/office/drawing/2014/main" id="{F5F3C581-7B99-7113-4C76-103FE967BFC1}"/>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9402;p30">
              <a:extLst>
                <a:ext uri="{FF2B5EF4-FFF2-40B4-BE49-F238E27FC236}">
                  <a16:creationId xmlns:a16="http://schemas.microsoft.com/office/drawing/2014/main" id="{11FC90D3-02E7-BD47-A2B8-C4861377E4E7}"/>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9403;p30">
              <a:extLst>
                <a:ext uri="{FF2B5EF4-FFF2-40B4-BE49-F238E27FC236}">
                  <a16:creationId xmlns:a16="http://schemas.microsoft.com/office/drawing/2014/main" id="{07D2BCBA-8240-C3E8-80EB-435DCEE7FE38}"/>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9404;p30">
              <a:extLst>
                <a:ext uri="{FF2B5EF4-FFF2-40B4-BE49-F238E27FC236}">
                  <a16:creationId xmlns:a16="http://schemas.microsoft.com/office/drawing/2014/main" id="{0DC8F1CF-FAD5-53FA-6080-D5E46BF4BAA3}"/>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9405;p30">
              <a:extLst>
                <a:ext uri="{FF2B5EF4-FFF2-40B4-BE49-F238E27FC236}">
                  <a16:creationId xmlns:a16="http://schemas.microsoft.com/office/drawing/2014/main" id="{09530F36-7B3D-DFF2-05E3-263D0776946D}"/>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9406;p30">
              <a:extLst>
                <a:ext uri="{FF2B5EF4-FFF2-40B4-BE49-F238E27FC236}">
                  <a16:creationId xmlns:a16="http://schemas.microsoft.com/office/drawing/2014/main" id="{D6430551-F032-4D44-E2BE-6CE1E42E8402}"/>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9407;p30">
              <a:extLst>
                <a:ext uri="{FF2B5EF4-FFF2-40B4-BE49-F238E27FC236}">
                  <a16:creationId xmlns:a16="http://schemas.microsoft.com/office/drawing/2014/main" id="{DC4BD5B0-9519-F696-710F-402A1714801B}"/>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9408;p30">
              <a:extLst>
                <a:ext uri="{FF2B5EF4-FFF2-40B4-BE49-F238E27FC236}">
                  <a16:creationId xmlns:a16="http://schemas.microsoft.com/office/drawing/2014/main" id="{2228D265-C5F5-856E-F831-03D63683F7FC}"/>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9409;p30">
              <a:extLst>
                <a:ext uri="{FF2B5EF4-FFF2-40B4-BE49-F238E27FC236}">
                  <a16:creationId xmlns:a16="http://schemas.microsoft.com/office/drawing/2014/main" id="{74E4BF2E-3D40-2BD8-9B34-D51AB970BBA0}"/>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9410;p30">
              <a:extLst>
                <a:ext uri="{FF2B5EF4-FFF2-40B4-BE49-F238E27FC236}">
                  <a16:creationId xmlns:a16="http://schemas.microsoft.com/office/drawing/2014/main" id="{2FFD1CC2-02D3-4CDE-3FE0-72BEB85C4ABD}"/>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9411;p30">
              <a:extLst>
                <a:ext uri="{FF2B5EF4-FFF2-40B4-BE49-F238E27FC236}">
                  <a16:creationId xmlns:a16="http://schemas.microsoft.com/office/drawing/2014/main" id="{81AF9BB2-A9A0-18A0-F31A-869219797457}"/>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9412;p30">
              <a:extLst>
                <a:ext uri="{FF2B5EF4-FFF2-40B4-BE49-F238E27FC236}">
                  <a16:creationId xmlns:a16="http://schemas.microsoft.com/office/drawing/2014/main" id="{B177A824-26F3-D426-27F4-39BD2C88979C}"/>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9413;p30">
              <a:extLst>
                <a:ext uri="{FF2B5EF4-FFF2-40B4-BE49-F238E27FC236}">
                  <a16:creationId xmlns:a16="http://schemas.microsoft.com/office/drawing/2014/main" id="{9632EB32-A3B2-DC28-CB3C-A73BD67FD0CE}"/>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9414;p30">
              <a:extLst>
                <a:ext uri="{FF2B5EF4-FFF2-40B4-BE49-F238E27FC236}">
                  <a16:creationId xmlns:a16="http://schemas.microsoft.com/office/drawing/2014/main" id="{9704CF76-CC29-3760-B47B-B276B4CB992F}"/>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9415;p30">
              <a:extLst>
                <a:ext uri="{FF2B5EF4-FFF2-40B4-BE49-F238E27FC236}">
                  <a16:creationId xmlns:a16="http://schemas.microsoft.com/office/drawing/2014/main" id="{98E363D0-613E-E9FD-D88B-102B29422BEA}"/>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9416;p30">
              <a:extLst>
                <a:ext uri="{FF2B5EF4-FFF2-40B4-BE49-F238E27FC236}">
                  <a16:creationId xmlns:a16="http://schemas.microsoft.com/office/drawing/2014/main" id="{3B620AFF-F7DE-C224-2A65-2BC7C7CF79A3}"/>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9417;p30">
              <a:extLst>
                <a:ext uri="{FF2B5EF4-FFF2-40B4-BE49-F238E27FC236}">
                  <a16:creationId xmlns:a16="http://schemas.microsoft.com/office/drawing/2014/main" id="{17D62AFD-6017-2F14-41E6-AC19BD803C4D}"/>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9418;p30">
              <a:extLst>
                <a:ext uri="{FF2B5EF4-FFF2-40B4-BE49-F238E27FC236}">
                  <a16:creationId xmlns:a16="http://schemas.microsoft.com/office/drawing/2014/main" id="{C78EEFF0-CD18-D932-37E1-31944A3EA84A}"/>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9419;p30">
              <a:extLst>
                <a:ext uri="{FF2B5EF4-FFF2-40B4-BE49-F238E27FC236}">
                  <a16:creationId xmlns:a16="http://schemas.microsoft.com/office/drawing/2014/main" id="{6A2F4028-19E6-CD31-864F-E231011EC578}"/>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9420;p30">
              <a:extLst>
                <a:ext uri="{FF2B5EF4-FFF2-40B4-BE49-F238E27FC236}">
                  <a16:creationId xmlns:a16="http://schemas.microsoft.com/office/drawing/2014/main" id="{4A3E15F8-5F62-19AF-2609-29D5FD45D883}"/>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9421;p30">
              <a:extLst>
                <a:ext uri="{FF2B5EF4-FFF2-40B4-BE49-F238E27FC236}">
                  <a16:creationId xmlns:a16="http://schemas.microsoft.com/office/drawing/2014/main" id="{6C79F0AB-26E4-90EF-7162-EE54743D2330}"/>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9422;p30">
              <a:extLst>
                <a:ext uri="{FF2B5EF4-FFF2-40B4-BE49-F238E27FC236}">
                  <a16:creationId xmlns:a16="http://schemas.microsoft.com/office/drawing/2014/main" id="{6537162A-C97F-575E-22C3-B408C5597B3C}"/>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9423;p30">
              <a:extLst>
                <a:ext uri="{FF2B5EF4-FFF2-40B4-BE49-F238E27FC236}">
                  <a16:creationId xmlns:a16="http://schemas.microsoft.com/office/drawing/2014/main" id="{93D25A3A-2345-B960-0030-592B9885BB97}"/>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9424;p30">
              <a:extLst>
                <a:ext uri="{FF2B5EF4-FFF2-40B4-BE49-F238E27FC236}">
                  <a16:creationId xmlns:a16="http://schemas.microsoft.com/office/drawing/2014/main" id="{A83BB6E6-3966-35EB-BC82-E68B4923F64F}"/>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9425;p30">
              <a:extLst>
                <a:ext uri="{FF2B5EF4-FFF2-40B4-BE49-F238E27FC236}">
                  <a16:creationId xmlns:a16="http://schemas.microsoft.com/office/drawing/2014/main" id="{CFE39F41-3AD3-88DF-2776-DB250301607D}"/>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9426;p30">
              <a:extLst>
                <a:ext uri="{FF2B5EF4-FFF2-40B4-BE49-F238E27FC236}">
                  <a16:creationId xmlns:a16="http://schemas.microsoft.com/office/drawing/2014/main" id="{DF34B602-F059-ACE3-BD4A-BFDA605CC2D3}"/>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9427;p30">
              <a:extLst>
                <a:ext uri="{FF2B5EF4-FFF2-40B4-BE49-F238E27FC236}">
                  <a16:creationId xmlns:a16="http://schemas.microsoft.com/office/drawing/2014/main" id="{715B9BB2-0057-8C99-D08E-ECB0D5027C18}"/>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9428;p30">
              <a:extLst>
                <a:ext uri="{FF2B5EF4-FFF2-40B4-BE49-F238E27FC236}">
                  <a16:creationId xmlns:a16="http://schemas.microsoft.com/office/drawing/2014/main" id="{DF502432-5E81-5DF5-A30C-648C15C4FFE9}"/>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9429;p30">
              <a:extLst>
                <a:ext uri="{FF2B5EF4-FFF2-40B4-BE49-F238E27FC236}">
                  <a16:creationId xmlns:a16="http://schemas.microsoft.com/office/drawing/2014/main" id="{542EA072-A604-B6BD-7506-4CE725505031}"/>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9430;p30">
              <a:extLst>
                <a:ext uri="{FF2B5EF4-FFF2-40B4-BE49-F238E27FC236}">
                  <a16:creationId xmlns:a16="http://schemas.microsoft.com/office/drawing/2014/main" id="{0728BD30-6AE0-604D-5A70-F13DBF76E811}"/>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9431;p30">
              <a:extLst>
                <a:ext uri="{FF2B5EF4-FFF2-40B4-BE49-F238E27FC236}">
                  <a16:creationId xmlns:a16="http://schemas.microsoft.com/office/drawing/2014/main" id="{89635C2D-F994-5D2E-A7CC-7E7F1244F64E}"/>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9432;p30">
              <a:extLst>
                <a:ext uri="{FF2B5EF4-FFF2-40B4-BE49-F238E27FC236}">
                  <a16:creationId xmlns:a16="http://schemas.microsoft.com/office/drawing/2014/main" id="{EBFF4E09-5CB2-E343-BE6E-00BA57124C30}"/>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9433;p30">
              <a:extLst>
                <a:ext uri="{FF2B5EF4-FFF2-40B4-BE49-F238E27FC236}">
                  <a16:creationId xmlns:a16="http://schemas.microsoft.com/office/drawing/2014/main" id="{C982DB44-4910-040B-352E-2CDF4F3D275C}"/>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9434;p30">
              <a:extLst>
                <a:ext uri="{FF2B5EF4-FFF2-40B4-BE49-F238E27FC236}">
                  <a16:creationId xmlns:a16="http://schemas.microsoft.com/office/drawing/2014/main" id="{00B9605F-1E82-D8E3-8823-F0F6D5343EE1}"/>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9435;p30">
              <a:extLst>
                <a:ext uri="{FF2B5EF4-FFF2-40B4-BE49-F238E27FC236}">
                  <a16:creationId xmlns:a16="http://schemas.microsoft.com/office/drawing/2014/main" id="{60958820-773F-1E47-2088-EEB014D14DB1}"/>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9436;p30">
              <a:extLst>
                <a:ext uri="{FF2B5EF4-FFF2-40B4-BE49-F238E27FC236}">
                  <a16:creationId xmlns:a16="http://schemas.microsoft.com/office/drawing/2014/main" id="{2A0EB3F5-F07A-33FF-24AF-A39CC3724586}"/>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9437;p30">
              <a:extLst>
                <a:ext uri="{FF2B5EF4-FFF2-40B4-BE49-F238E27FC236}">
                  <a16:creationId xmlns:a16="http://schemas.microsoft.com/office/drawing/2014/main" id="{A236F465-2ED8-3B39-3E4D-460ABAB4C02B}"/>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9438;p30">
              <a:extLst>
                <a:ext uri="{FF2B5EF4-FFF2-40B4-BE49-F238E27FC236}">
                  <a16:creationId xmlns:a16="http://schemas.microsoft.com/office/drawing/2014/main" id="{03BB95E2-07C3-9F3F-1940-CDE2C2071CDA}"/>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9439;p30">
              <a:extLst>
                <a:ext uri="{FF2B5EF4-FFF2-40B4-BE49-F238E27FC236}">
                  <a16:creationId xmlns:a16="http://schemas.microsoft.com/office/drawing/2014/main" id="{7FB79E4F-D995-0B6B-AFB3-6F45B5F211A1}"/>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9440;p30">
              <a:extLst>
                <a:ext uri="{FF2B5EF4-FFF2-40B4-BE49-F238E27FC236}">
                  <a16:creationId xmlns:a16="http://schemas.microsoft.com/office/drawing/2014/main" id="{ECDE06EB-44F8-556B-83CF-5BC245B1F01D}"/>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9441;p30">
              <a:extLst>
                <a:ext uri="{FF2B5EF4-FFF2-40B4-BE49-F238E27FC236}">
                  <a16:creationId xmlns:a16="http://schemas.microsoft.com/office/drawing/2014/main" id="{6C04EB6F-FD22-8DDF-4A94-A6BD2E7AFB17}"/>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9442;p30">
              <a:extLst>
                <a:ext uri="{FF2B5EF4-FFF2-40B4-BE49-F238E27FC236}">
                  <a16:creationId xmlns:a16="http://schemas.microsoft.com/office/drawing/2014/main" id="{115F9430-815E-CEC8-5E0E-B2EBC3D0768A}"/>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9443;p30">
              <a:extLst>
                <a:ext uri="{FF2B5EF4-FFF2-40B4-BE49-F238E27FC236}">
                  <a16:creationId xmlns:a16="http://schemas.microsoft.com/office/drawing/2014/main" id="{80B905EB-8501-FCC3-E1FC-9313C995DB03}"/>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9444;p30">
              <a:extLst>
                <a:ext uri="{FF2B5EF4-FFF2-40B4-BE49-F238E27FC236}">
                  <a16:creationId xmlns:a16="http://schemas.microsoft.com/office/drawing/2014/main" id="{9BAAAD96-F75C-ADE7-BAF7-3ED6419F5538}"/>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9445;p30">
              <a:extLst>
                <a:ext uri="{FF2B5EF4-FFF2-40B4-BE49-F238E27FC236}">
                  <a16:creationId xmlns:a16="http://schemas.microsoft.com/office/drawing/2014/main" id="{EA05207D-3B3D-0682-EA48-59E02007A73F}"/>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9446;p30">
              <a:extLst>
                <a:ext uri="{FF2B5EF4-FFF2-40B4-BE49-F238E27FC236}">
                  <a16:creationId xmlns:a16="http://schemas.microsoft.com/office/drawing/2014/main" id="{ADF49772-1685-F4C8-74C5-0ED4408CE39F}"/>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9447;p30">
              <a:extLst>
                <a:ext uri="{FF2B5EF4-FFF2-40B4-BE49-F238E27FC236}">
                  <a16:creationId xmlns:a16="http://schemas.microsoft.com/office/drawing/2014/main" id="{3D962533-6A6D-F82B-EE8D-367C3515862D}"/>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9448;p30">
              <a:extLst>
                <a:ext uri="{FF2B5EF4-FFF2-40B4-BE49-F238E27FC236}">
                  <a16:creationId xmlns:a16="http://schemas.microsoft.com/office/drawing/2014/main" id="{E35F5032-08E9-15A9-B6EA-51974199B7E7}"/>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9449;p30">
              <a:extLst>
                <a:ext uri="{FF2B5EF4-FFF2-40B4-BE49-F238E27FC236}">
                  <a16:creationId xmlns:a16="http://schemas.microsoft.com/office/drawing/2014/main" id="{00772B2B-3421-C9D3-329F-EE887F23A574}"/>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9450;p30">
              <a:extLst>
                <a:ext uri="{FF2B5EF4-FFF2-40B4-BE49-F238E27FC236}">
                  <a16:creationId xmlns:a16="http://schemas.microsoft.com/office/drawing/2014/main" id="{99FDEC9C-2261-9BD1-B846-2E822CD427CE}"/>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9451;p30">
              <a:extLst>
                <a:ext uri="{FF2B5EF4-FFF2-40B4-BE49-F238E27FC236}">
                  <a16:creationId xmlns:a16="http://schemas.microsoft.com/office/drawing/2014/main" id="{6AE2887B-04DC-2660-7D26-D0AA32B926DD}"/>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9452;p30">
              <a:extLst>
                <a:ext uri="{FF2B5EF4-FFF2-40B4-BE49-F238E27FC236}">
                  <a16:creationId xmlns:a16="http://schemas.microsoft.com/office/drawing/2014/main" id="{3A578E2F-DFB3-F940-15CB-EE6F14103ACB}"/>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9453;p30">
              <a:extLst>
                <a:ext uri="{FF2B5EF4-FFF2-40B4-BE49-F238E27FC236}">
                  <a16:creationId xmlns:a16="http://schemas.microsoft.com/office/drawing/2014/main" id="{61E848F3-C0FE-42F3-89CA-87C64CAA99D2}"/>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9454;p30">
              <a:extLst>
                <a:ext uri="{FF2B5EF4-FFF2-40B4-BE49-F238E27FC236}">
                  <a16:creationId xmlns:a16="http://schemas.microsoft.com/office/drawing/2014/main" id="{E8D7CAE7-142C-7D03-4655-FCB8124E41A4}"/>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9455;p30">
              <a:extLst>
                <a:ext uri="{FF2B5EF4-FFF2-40B4-BE49-F238E27FC236}">
                  <a16:creationId xmlns:a16="http://schemas.microsoft.com/office/drawing/2014/main" id="{792A2DCD-803B-1051-E780-AD5BC9FEEC5E}"/>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9456;p30">
              <a:extLst>
                <a:ext uri="{FF2B5EF4-FFF2-40B4-BE49-F238E27FC236}">
                  <a16:creationId xmlns:a16="http://schemas.microsoft.com/office/drawing/2014/main" id="{532DF8A8-200A-8680-B881-FC543866AB38}"/>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9457;p30">
              <a:extLst>
                <a:ext uri="{FF2B5EF4-FFF2-40B4-BE49-F238E27FC236}">
                  <a16:creationId xmlns:a16="http://schemas.microsoft.com/office/drawing/2014/main" id="{421BC013-CFF2-5C39-61AF-E8D47064AE5D}"/>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9458;p30">
              <a:extLst>
                <a:ext uri="{FF2B5EF4-FFF2-40B4-BE49-F238E27FC236}">
                  <a16:creationId xmlns:a16="http://schemas.microsoft.com/office/drawing/2014/main" id="{39611A5C-394C-7BFB-176E-A16C0F760B69}"/>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9459;p30">
              <a:extLst>
                <a:ext uri="{FF2B5EF4-FFF2-40B4-BE49-F238E27FC236}">
                  <a16:creationId xmlns:a16="http://schemas.microsoft.com/office/drawing/2014/main" id="{6C415B0A-F011-F8E5-A428-C9ACC02753EA}"/>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9460;p30">
              <a:extLst>
                <a:ext uri="{FF2B5EF4-FFF2-40B4-BE49-F238E27FC236}">
                  <a16:creationId xmlns:a16="http://schemas.microsoft.com/office/drawing/2014/main" id="{5D9B691B-6F5E-7C5D-72B8-2E9B5F26D791}"/>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9461;p30">
              <a:extLst>
                <a:ext uri="{FF2B5EF4-FFF2-40B4-BE49-F238E27FC236}">
                  <a16:creationId xmlns:a16="http://schemas.microsoft.com/office/drawing/2014/main" id="{E51024A1-704F-2B1F-E2B7-955847E5EC10}"/>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9462;p30">
              <a:extLst>
                <a:ext uri="{FF2B5EF4-FFF2-40B4-BE49-F238E27FC236}">
                  <a16:creationId xmlns:a16="http://schemas.microsoft.com/office/drawing/2014/main" id="{B7F82D4E-7922-5E8B-0D1D-25FCD6BFF514}"/>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9463;p30">
              <a:extLst>
                <a:ext uri="{FF2B5EF4-FFF2-40B4-BE49-F238E27FC236}">
                  <a16:creationId xmlns:a16="http://schemas.microsoft.com/office/drawing/2014/main" id="{0431BF07-07BC-C481-675A-C48A48B08327}"/>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9464;p30">
              <a:extLst>
                <a:ext uri="{FF2B5EF4-FFF2-40B4-BE49-F238E27FC236}">
                  <a16:creationId xmlns:a16="http://schemas.microsoft.com/office/drawing/2014/main" id="{9D884B2A-1E43-EC6A-D067-34115B60AA2D}"/>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9465;p30">
              <a:extLst>
                <a:ext uri="{FF2B5EF4-FFF2-40B4-BE49-F238E27FC236}">
                  <a16:creationId xmlns:a16="http://schemas.microsoft.com/office/drawing/2014/main" id="{8264A24C-1134-AEF9-F514-F81BEA687C8A}"/>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9466;p30">
              <a:extLst>
                <a:ext uri="{FF2B5EF4-FFF2-40B4-BE49-F238E27FC236}">
                  <a16:creationId xmlns:a16="http://schemas.microsoft.com/office/drawing/2014/main" id="{45C1B412-1FBE-55FF-5E6E-4DED0AF1D61C}"/>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9467;p30">
              <a:extLst>
                <a:ext uri="{FF2B5EF4-FFF2-40B4-BE49-F238E27FC236}">
                  <a16:creationId xmlns:a16="http://schemas.microsoft.com/office/drawing/2014/main" id="{F4E7E265-B35C-CF2E-79E8-701140C8B804}"/>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9468;p30">
              <a:extLst>
                <a:ext uri="{FF2B5EF4-FFF2-40B4-BE49-F238E27FC236}">
                  <a16:creationId xmlns:a16="http://schemas.microsoft.com/office/drawing/2014/main" id="{8543C78D-79DB-2D23-2E24-D38629712996}"/>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9469;p30">
              <a:extLst>
                <a:ext uri="{FF2B5EF4-FFF2-40B4-BE49-F238E27FC236}">
                  <a16:creationId xmlns:a16="http://schemas.microsoft.com/office/drawing/2014/main" id="{A4576C5A-F0C1-31F5-1D4C-3FCD6492A86A}"/>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9470;p30">
              <a:extLst>
                <a:ext uri="{FF2B5EF4-FFF2-40B4-BE49-F238E27FC236}">
                  <a16:creationId xmlns:a16="http://schemas.microsoft.com/office/drawing/2014/main" id="{5C72F57C-C2F1-65A9-9D3E-0E5FCD7521A6}"/>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9471;p30">
              <a:extLst>
                <a:ext uri="{FF2B5EF4-FFF2-40B4-BE49-F238E27FC236}">
                  <a16:creationId xmlns:a16="http://schemas.microsoft.com/office/drawing/2014/main" id="{CB8393D1-29C6-8FFB-4069-7B5D8A58214E}"/>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9472;p30">
              <a:extLst>
                <a:ext uri="{FF2B5EF4-FFF2-40B4-BE49-F238E27FC236}">
                  <a16:creationId xmlns:a16="http://schemas.microsoft.com/office/drawing/2014/main" id="{2CF5B4E6-6BAD-B5CF-2BF3-170E42B26782}"/>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9473;p30">
              <a:extLst>
                <a:ext uri="{FF2B5EF4-FFF2-40B4-BE49-F238E27FC236}">
                  <a16:creationId xmlns:a16="http://schemas.microsoft.com/office/drawing/2014/main" id="{8BF70BB0-52AF-CB10-1A0B-797D0C9D1406}"/>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9474;p30">
              <a:extLst>
                <a:ext uri="{FF2B5EF4-FFF2-40B4-BE49-F238E27FC236}">
                  <a16:creationId xmlns:a16="http://schemas.microsoft.com/office/drawing/2014/main" id="{F1223CCD-C0CD-E05C-DDA5-EF358FD3BB2D}"/>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9475;p30">
              <a:extLst>
                <a:ext uri="{FF2B5EF4-FFF2-40B4-BE49-F238E27FC236}">
                  <a16:creationId xmlns:a16="http://schemas.microsoft.com/office/drawing/2014/main" id="{AB3161A9-12D1-1E5A-BB64-06594ADD1D13}"/>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9476;p30">
              <a:extLst>
                <a:ext uri="{FF2B5EF4-FFF2-40B4-BE49-F238E27FC236}">
                  <a16:creationId xmlns:a16="http://schemas.microsoft.com/office/drawing/2014/main" id="{823415D6-75C2-520C-485C-22A877C525EB}"/>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9477;p30">
              <a:extLst>
                <a:ext uri="{FF2B5EF4-FFF2-40B4-BE49-F238E27FC236}">
                  <a16:creationId xmlns:a16="http://schemas.microsoft.com/office/drawing/2014/main" id="{5B41D3FB-09D1-CB31-6B3F-15F8E3C0F13C}"/>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9478;p30">
              <a:extLst>
                <a:ext uri="{FF2B5EF4-FFF2-40B4-BE49-F238E27FC236}">
                  <a16:creationId xmlns:a16="http://schemas.microsoft.com/office/drawing/2014/main" id="{F70AEA9C-A4F7-CE67-A9E6-BEFA9EF1F6A6}"/>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9479;p30">
              <a:extLst>
                <a:ext uri="{FF2B5EF4-FFF2-40B4-BE49-F238E27FC236}">
                  <a16:creationId xmlns:a16="http://schemas.microsoft.com/office/drawing/2014/main" id="{BD623C62-1EEE-D4F2-FE45-BF44F6BA4982}"/>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9480;p30">
              <a:extLst>
                <a:ext uri="{FF2B5EF4-FFF2-40B4-BE49-F238E27FC236}">
                  <a16:creationId xmlns:a16="http://schemas.microsoft.com/office/drawing/2014/main" id="{C699BE06-1754-D15A-1C26-E2E8645566E3}"/>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9481;p30">
              <a:extLst>
                <a:ext uri="{FF2B5EF4-FFF2-40B4-BE49-F238E27FC236}">
                  <a16:creationId xmlns:a16="http://schemas.microsoft.com/office/drawing/2014/main" id="{984BF44A-EC81-B63F-7073-82FB82949C06}"/>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9482;p30">
              <a:extLst>
                <a:ext uri="{FF2B5EF4-FFF2-40B4-BE49-F238E27FC236}">
                  <a16:creationId xmlns:a16="http://schemas.microsoft.com/office/drawing/2014/main" id="{921EEC22-A8A4-25E1-9A7D-9CCA997C8A4B}"/>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9483;p30">
              <a:extLst>
                <a:ext uri="{FF2B5EF4-FFF2-40B4-BE49-F238E27FC236}">
                  <a16:creationId xmlns:a16="http://schemas.microsoft.com/office/drawing/2014/main" id="{34A56E19-E93D-07AD-D364-645672C19F18}"/>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9484;p30">
              <a:extLst>
                <a:ext uri="{FF2B5EF4-FFF2-40B4-BE49-F238E27FC236}">
                  <a16:creationId xmlns:a16="http://schemas.microsoft.com/office/drawing/2014/main" id="{4A132CE4-A64B-6147-A38C-FB7968BCE858}"/>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9485;p30">
              <a:extLst>
                <a:ext uri="{FF2B5EF4-FFF2-40B4-BE49-F238E27FC236}">
                  <a16:creationId xmlns:a16="http://schemas.microsoft.com/office/drawing/2014/main" id="{357E19DD-E3C8-A00C-A2F0-670BD67F5A16}"/>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9486;p30">
              <a:extLst>
                <a:ext uri="{FF2B5EF4-FFF2-40B4-BE49-F238E27FC236}">
                  <a16:creationId xmlns:a16="http://schemas.microsoft.com/office/drawing/2014/main" id="{BB9F9EDA-51AC-B1DC-38F0-E58728B31261}"/>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9487;p30">
              <a:extLst>
                <a:ext uri="{FF2B5EF4-FFF2-40B4-BE49-F238E27FC236}">
                  <a16:creationId xmlns:a16="http://schemas.microsoft.com/office/drawing/2014/main" id="{25C88ED6-D5C1-4857-D40C-17A904C08EEC}"/>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9488;p30">
              <a:extLst>
                <a:ext uri="{FF2B5EF4-FFF2-40B4-BE49-F238E27FC236}">
                  <a16:creationId xmlns:a16="http://schemas.microsoft.com/office/drawing/2014/main" id="{80326E25-057B-C618-EE10-541139307929}"/>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9489;p30">
              <a:extLst>
                <a:ext uri="{FF2B5EF4-FFF2-40B4-BE49-F238E27FC236}">
                  <a16:creationId xmlns:a16="http://schemas.microsoft.com/office/drawing/2014/main" id="{2B9417CE-88F6-EB39-2B3C-4E14F2580047}"/>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9490;p30">
              <a:extLst>
                <a:ext uri="{FF2B5EF4-FFF2-40B4-BE49-F238E27FC236}">
                  <a16:creationId xmlns:a16="http://schemas.microsoft.com/office/drawing/2014/main" id="{D45D99CD-9D67-191F-27F0-DC6DCE4B21B1}"/>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9491;p30">
              <a:extLst>
                <a:ext uri="{FF2B5EF4-FFF2-40B4-BE49-F238E27FC236}">
                  <a16:creationId xmlns:a16="http://schemas.microsoft.com/office/drawing/2014/main" id="{FA65D499-3015-F1E2-F35E-7192855CB47B}"/>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9492;p30">
              <a:extLst>
                <a:ext uri="{FF2B5EF4-FFF2-40B4-BE49-F238E27FC236}">
                  <a16:creationId xmlns:a16="http://schemas.microsoft.com/office/drawing/2014/main" id="{1239C74D-89FF-B351-90B1-21DA63C54AD7}"/>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9493;p30">
              <a:extLst>
                <a:ext uri="{FF2B5EF4-FFF2-40B4-BE49-F238E27FC236}">
                  <a16:creationId xmlns:a16="http://schemas.microsoft.com/office/drawing/2014/main" id="{168BBD99-F048-588F-8A82-13A47D7B551A}"/>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9494;p30">
              <a:extLst>
                <a:ext uri="{FF2B5EF4-FFF2-40B4-BE49-F238E27FC236}">
                  <a16:creationId xmlns:a16="http://schemas.microsoft.com/office/drawing/2014/main" id="{FFD3CB3A-1A0F-0CF1-52B9-EDD5AA841F27}"/>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9495;p30">
              <a:extLst>
                <a:ext uri="{FF2B5EF4-FFF2-40B4-BE49-F238E27FC236}">
                  <a16:creationId xmlns:a16="http://schemas.microsoft.com/office/drawing/2014/main" id="{E1EE7FF6-DF49-9C56-86FB-8EF914278EEC}"/>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9496;p30">
              <a:extLst>
                <a:ext uri="{FF2B5EF4-FFF2-40B4-BE49-F238E27FC236}">
                  <a16:creationId xmlns:a16="http://schemas.microsoft.com/office/drawing/2014/main" id="{AA64418B-B71A-9019-D596-203AC24299C0}"/>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9497;p30">
              <a:extLst>
                <a:ext uri="{FF2B5EF4-FFF2-40B4-BE49-F238E27FC236}">
                  <a16:creationId xmlns:a16="http://schemas.microsoft.com/office/drawing/2014/main" id="{14304760-2DBA-9B1C-79AD-410B6888E40C}"/>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9498;p30">
              <a:extLst>
                <a:ext uri="{FF2B5EF4-FFF2-40B4-BE49-F238E27FC236}">
                  <a16:creationId xmlns:a16="http://schemas.microsoft.com/office/drawing/2014/main" id="{875BD3D9-1C8E-B17C-CFA3-6D4F8D3DB093}"/>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9499;p30">
              <a:extLst>
                <a:ext uri="{FF2B5EF4-FFF2-40B4-BE49-F238E27FC236}">
                  <a16:creationId xmlns:a16="http://schemas.microsoft.com/office/drawing/2014/main" id="{C159AD23-3391-7911-E8C3-E80F11E8ACC7}"/>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9500;p30">
              <a:extLst>
                <a:ext uri="{FF2B5EF4-FFF2-40B4-BE49-F238E27FC236}">
                  <a16:creationId xmlns:a16="http://schemas.microsoft.com/office/drawing/2014/main" id="{A0AF3F3D-9F1D-1AC8-F353-E94830A2878B}"/>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9501;p30">
              <a:extLst>
                <a:ext uri="{FF2B5EF4-FFF2-40B4-BE49-F238E27FC236}">
                  <a16:creationId xmlns:a16="http://schemas.microsoft.com/office/drawing/2014/main" id="{485AA6C0-0A76-72CD-1311-B88FE765253D}"/>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9502;p30">
              <a:extLst>
                <a:ext uri="{FF2B5EF4-FFF2-40B4-BE49-F238E27FC236}">
                  <a16:creationId xmlns:a16="http://schemas.microsoft.com/office/drawing/2014/main" id="{A747D2D9-6B26-C20A-713E-4026A8E00CE6}"/>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9503;p30">
              <a:extLst>
                <a:ext uri="{FF2B5EF4-FFF2-40B4-BE49-F238E27FC236}">
                  <a16:creationId xmlns:a16="http://schemas.microsoft.com/office/drawing/2014/main" id="{B6C25486-7B25-4951-5D1B-DF6EF31AD07F}"/>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9504;p30">
              <a:extLst>
                <a:ext uri="{FF2B5EF4-FFF2-40B4-BE49-F238E27FC236}">
                  <a16:creationId xmlns:a16="http://schemas.microsoft.com/office/drawing/2014/main" id="{7679DB29-3443-D820-E2EC-5D4236D40931}"/>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9505;p30">
              <a:extLst>
                <a:ext uri="{FF2B5EF4-FFF2-40B4-BE49-F238E27FC236}">
                  <a16:creationId xmlns:a16="http://schemas.microsoft.com/office/drawing/2014/main" id="{22EBA2AA-727B-1275-70F2-343420737800}"/>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9506;p30">
              <a:extLst>
                <a:ext uri="{FF2B5EF4-FFF2-40B4-BE49-F238E27FC236}">
                  <a16:creationId xmlns:a16="http://schemas.microsoft.com/office/drawing/2014/main" id="{30BF8AD7-0846-347D-D240-28A051F9FAF8}"/>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9507;p30">
              <a:extLst>
                <a:ext uri="{FF2B5EF4-FFF2-40B4-BE49-F238E27FC236}">
                  <a16:creationId xmlns:a16="http://schemas.microsoft.com/office/drawing/2014/main" id="{8D8204A9-9E98-2E0D-207C-61E218585477}"/>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9508;p30">
              <a:extLst>
                <a:ext uri="{FF2B5EF4-FFF2-40B4-BE49-F238E27FC236}">
                  <a16:creationId xmlns:a16="http://schemas.microsoft.com/office/drawing/2014/main" id="{2B1EBF23-A445-77C0-F824-9AE2DAC2D5B3}"/>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9509;p30">
              <a:extLst>
                <a:ext uri="{FF2B5EF4-FFF2-40B4-BE49-F238E27FC236}">
                  <a16:creationId xmlns:a16="http://schemas.microsoft.com/office/drawing/2014/main" id="{C247CB34-4A6B-F99F-11A4-9861661A4F66}"/>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9510;p30">
              <a:extLst>
                <a:ext uri="{FF2B5EF4-FFF2-40B4-BE49-F238E27FC236}">
                  <a16:creationId xmlns:a16="http://schemas.microsoft.com/office/drawing/2014/main" id="{D5F8F30B-36A6-EFA3-CEED-DE58E061E4D5}"/>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9511;p30">
              <a:extLst>
                <a:ext uri="{FF2B5EF4-FFF2-40B4-BE49-F238E27FC236}">
                  <a16:creationId xmlns:a16="http://schemas.microsoft.com/office/drawing/2014/main" id="{7A79F21F-2B8E-30EE-B02A-A600C777ED83}"/>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9512;p30">
              <a:extLst>
                <a:ext uri="{FF2B5EF4-FFF2-40B4-BE49-F238E27FC236}">
                  <a16:creationId xmlns:a16="http://schemas.microsoft.com/office/drawing/2014/main" id="{304A7335-14F0-E472-6EA6-F1F70A841572}"/>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9513;p30">
              <a:extLst>
                <a:ext uri="{FF2B5EF4-FFF2-40B4-BE49-F238E27FC236}">
                  <a16:creationId xmlns:a16="http://schemas.microsoft.com/office/drawing/2014/main" id="{B3B3C349-A306-C452-FA65-1DF903158676}"/>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9514;p30">
              <a:extLst>
                <a:ext uri="{FF2B5EF4-FFF2-40B4-BE49-F238E27FC236}">
                  <a16:creationId xmlns:a16="http://schemas.microsoft.com/office/drawing/2014/main" id="{07AD2025-7BC2-CD78-986A-E760D01FF0F9}"/>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9515;p30">
              <a:extLst>
                <a:ext uri="{FF2B5EF4-FFF2-40B4-BE49-F238E27FC236}">
                  <a16:creationId xmlns:a16="http://schemas.microsoft.com/office/drawing/2014/main" id="{D65805B1-56CD-5F64-BA7D-C1B14319C1BD}"/>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9516;p30">
              <a:extLst>
                <a:ext uri="{FF2B5EF4-FFF2-40B4-BE49-F238E27FC236}">
                  <a16:creationId xmlns:a16="http://schemas.microsoft.com/office/drawing/2014/main" id="{50EB8793-B60B-F8B2-1CDC-163FE6B66343}"/>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9517;p30">
              <a:extLst>
                <a:ext uri="{FF2B5EF4-FFF2-40B4-BE49-F238E27FC236}">
                  <a16:creationId xmlns:a16="http://schemas.microsoft.com/office/drawing/2014/main" id="{D9B49B80-4F74-1BE6-6FD0-5A025475C493}"/>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9518;p30">
              <a:extLst>
                <a:ext uri="{FF2B5EF4-FFF2-40B4-BE49-F238E27FC236}">
                  <a16:creationId xmlns:a16="http://schemas.microsoft.com/office/drawing/2014/main" id="{0CB6A83E-8908-F06A-51E0-53CCCD39EA52}"/>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9519;p30">
              <a:extLst>
                <a:ext uri="{FF2B5EF4-FFF2-40B4-BE49-F238E27FC236}">
                  <a16:creationId xmlns:a16="http://schemas.microsoft.com/office/drawing/2014/main" id="{DFB4176F-11BE-84AC-28B5-F1A99BE1C47C}"/>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9520;p30">
              <a:extLst>
                <a:ext uri="{FF2B5EF4-FFF2-40B4-BE49-F238E27FC236}">
                  <a16:creationId xmlns:a16="http://schemas.microsoft.com/office/drawing/2014/main" id="{3ACFE097-B35F-DD54-F6FE-8EBC2F6FB940}"/>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9521;p30">
              <a:extLst>
                <a:ext uri="{FF2B5EF4-FFF2-40B4-BE49-F238E27FC236}">
                  <a16:creationId xmlns:a16="http://schemas.microsoft.com/office/drawing/2014/main" id="{DE9D34BB-3327-7630-4626-2E668983C24C}"/>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9522;p30">
              <a:extLst>
                <a:ext uri="{FF2B5EF4-FFF2-40B4-BE49-F238E27FC236}">
                  <a16:creationId xmlns:a16="http://schemas.microsoft.com/office/drawing/2014/main" id="{9F27B3FA-61E3-5A5B-2916-A7833A890C6E}"/>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9523;p30">
              <a:extLst>
                <a:ext uri="{FF2B5EF4-FFF2-40B4-BE49-F238E27FC236}">
                  <a16:creationId xmlns:a16="http://schemas.microsoft.com/office/drawing/2014/main" id="{232F8E48-1017-746B-016F-F43584F23599}"/>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9524;p30">
              <a:extLst>
                <a:ext uri="{FF2B5EF4-FFF2-40B4-BE49-F238E27FC236}">
                  <a16:creationId xmlns:a16="http://schemas.microsoft.com/office/drawing/2014/main" id="{4D29EE7D-C5E9-9C7E-66E0-194ECBF0E99C}"/>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9525;p30">
              <a:extLst>
                <a:ext uri="{FF2B5EF4-FFF2-40B4-BE49-F238E27FC236}">
                  <a16:creationId xmlns:a16="http://schemas.microsoft.com/office/drawing/2014/main" id="{B7AF7913-6989-E73B-E691-5E4BE28AC46D}"/>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9526;p30">
              <a:extLst>
                <a:ext uri="{FF2B5EF4-FFF2-40B4-BE49-F238E27FC236}">
                  <a16:creationId xmlns:a16="http://schemas.microsoft.com/office/drawing/2014/main" id="{E036E16B-D30C-61FC-F42B-8F4E2BF30242}"/>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9527;p30">
              <a:extLst>
                <a:ext uri="{FF2B5EF4-FFF2-40B4-BE49-F238E27FC236}">
                  <a16:creationId xmlns:a16="http://schemas.microsoft.com/office/drawing/2014/main" id="{C35A18A0-AD90-232D-4C7D-101544BA5E3D}"/>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9528;p30">
              <a:extLst>
                <a:ext uri="{FF2B5EF4-FFF2-40B4-BE49-F238E27FC236}">
                  <a16:creationId xmlns:a16="http://schemas.microsoft.com/office/drawing/2014/main" id="{23B3CCA0-6505-0AED-6252-F582CD764280}"/>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9529;p30">
              <a:extLst>
                <a:ext uri="{FF2B5EF4-FFF2-40B4-BE49-F238E27FC236}">
                  <a16:creationId xmlns:a16="http://schemas.microsoft.com/office/drawing/2014/main" id="{D2D9F579-B908-60CD-25F6-823D72ACE9CD}"/>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9530;p30">
              <a:extLst>
                <a:ext uri="{FF2B5EF4-FFF2-40B4-BE49-F238E27FC236}">
                  <a16:creationId xmlns:a16="http://schemas.microsoft.com/office/drawing/2014/main" id="{38B95A50-2D7A-3DEA-D63B-5FC47D5AF405}"/>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9531;p30">
              <a:extLst>
                <a:ext uri="{FF2B5EF4-FFF2-40B4-BE49-F238E27FC236}">
                  <a16:creationId xmlns:a16="http://schemas.microsoft.com/office/drawing/2014/main" id="{D3EAEB83-60EE-442C-D249-612C30E30C36}"/>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3" name="Google Shape;9395;p30">
            <a:extLst>
              <a:ext uri="{FF2B5EF4-FFF2-40B4-BE49-F238E27FC236}">
                <a16:creationId xmlns:a16="http://schemas.microsoft.com/office/drawing/2014/main" id="{E0EBDB89-1C14-7217-3A88-B83D21456E49}"/>
              </a:ext>
            </a:extLst>
          </p:cNvPr>
          <p:cNvGrpSpPr/>
          <p:nvPr/>
        </p:nvGrpSpPr>
        <p:grpSpPr>
          <a:xfrm>
            <a:off x="2692550" y="3709512"/>
            <a:ext cx="533175" cy="533175"/>
            <a:chOff x="6953688" y="3752575"/>
            <a:chExt cx="533175" cy="533175"/>
          </a:xfrm>
        </p:grpSpPr>
        <p:sp>
          <p:nvSpPr>
            <p:cNvPr id="11434" name="Google Shape;9396;p30">
              <a:extLst>
                <a:ext uri="{FF2B5EF4-FFF2-40B4-BE49-F238E27FC236}">
                  <a16:creationId xmlns:a16="http://schemas.microsoft.com/office/drawing/2014/main" id="{EE38F3A3-FB10-2698-B3D5-2B589B606900}"/>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9397;p30">
              <a:extLst>
                <a:ext uri="{FF2B5EF4-FFF2-40B4-BE49-F238E27FC236}">
                  <a16:creationId xmlns:a16="http://schemas.microsoft.com/office/drawing/2014/main" id="{2016FB54-F1AD-838C-6D00-952504DDC5F5}"/>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9398;p30">
              <a:extLst>
                <a:ext uri="{FF2B5EF4-FFF2-40B4-BE49-F238E27FC236}">
                  <a16:creationId xmlns:a16="http://schemas.microsoft.com/office/drawing/2014/main" id="{CC3BC353-024A-46F3-08AA-5266375F0C78}"/>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9399;p30">
              <a:extLst>
                <a:ext uri="{FF2B5EF4-FFF2-40B4-BE49-F238E27FC236}">
                  <a16:creationId xmlns:a16="http://schemas.microsoft.com/office/drawing/2014/main" id="{12D6BAB8-1172-F8DE-0925-36FC41589FB6}"/>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9400;p30">
              <a:extLst>
                <a:ext uri="{FF2B5EF4-FFF2-40B4-BE49-F238E27FC236}">
                  <a16:creationId xmlns:a16="http://schemas.microsoft.com/office/drawing/2014/main" id="{D9666812-4563-F12B-01B5-34733808F516}"/>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9401;p30">
              <a:extLst>
                <a:ext uri="{FF2B5EF4-FFF2-40B4-BE49-F238E27FC236}">
                  <a16:creationId xmlns:a16="http://schemas.microsoft.com/office/drawing/2014/main" id="{C617CB28-7654-91D5-C332-24267859E47C}"/>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9402;p30">
              <a:extLst>
                <a:ext uri="{FF2B5EF4-FFF2-40B4-BE49-F238E27FC236}">
                  <a16:creationId xmlns:a16="http://schemas.microsoft.com/office/drawing/2014/main" id="{C7DE4876-8AD5-A0D8-FD18-2E2F61D22147}"/>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9403;p30">
              <a:extLst>
                <a:ext uri="{FF2B5EF4-FFF2-40B4-BE49-F238E27FC236}">
                  <a16:creationId xmlns:a16="http://schemas.microsoft.com/office/drawing/2014/main" id="{8DDA4313-29F3-2F43-BB7E-6988C5AF1E3A}"/>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9404;p30">
              <a:extLst>
                <a:ext uri="{FF2B5EF4-FFF2-40B4-BE49-F238E27FC236}">
                  <a16:creationId xmlns:a16="http://schemas.microsoft.com/office/drawing/2014/main" id="{EFA6BAF1-5340-11ED-9CEA-3640D1DAB9A6}"/>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9405;p30">
              <a:extLst>
                <a:ext uri="{FF2B5EF4-FFF2-40B4-BE49-F238E27FC236}">
                  <a16:creationId xmlns:a16="http://schemas.microsoft.com/office/drawing/2014/main" id="{EC20B021-B279-A44D-18E1-3E1708CD0C87}"/>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9406;p30">
              <a:extLst>
                <a:ext uri="{FF2B5EF4-FFF2-40B4-BE49-F238E27FC236}">
                  <a16:creationId xmlns:a16="http://schemas.microsoft.com/office/drawing/2014/main" id="{DC0BF468-1113-7515-532C-5DFD62B52C8C}"/>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9407;p30">
              <a:extLst>
                <a:ext uri="{FF2B5EF4-FFF2-40B4-BE49-F238E27FC236}">
                  <a16:creationId xmlns:a16="http://schemas.microsoft.com/office/drawing/2014/main" id="{F60C92AE-A3D2-1928-4A82-06FEE527F60F}"/>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9408;p30">
              <a:extLst>
                <a:ext uri="{FF2B5EF4-FFF2-40B4-BE49-F238E27FC236}">
                  <a16:creationId xmlns:a16="http://schemas.microsoft.com/office/drawing/2014/main" id="{70216DDB-6440-E950-16F1-33414B2300AF}"/>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9409;p30">
              <a:extLst>
                <a:ext uri="{FF2B5EF4-FFF2-40B4-BE49-F238E27FC236}">
                  <a16:creationId xmlns:a16="http://schemas.microsoft.com/office/drawing/2014/main" id="{DA5447BE-E7D4-6F70-4102-57ADE2099BAE}"/>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9410;p30">
              <a:extLst>
                <a:ext uri="{FF2B5EF4-FFF2-40B4-BE49-F238E27FC236}">
                  <a16:creationId xmlns:a16="http://schemas.microsoft.com/office/drawing/2014/main" id="{BFA1FEA6-358E-341B-BDDE-EB1DADE9188E}"/>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9411;p30">
              <a:extLst>
                <a:ext uri="{FF2B5EF4-FFF2-40B4-BE49-F238E27FC236}">
                  <a16:creationId xmlns:a16="http://schemas.microsoft.com/office/drawing/2014/main" id="{01C0A2CE-243A-31F7-35F5-C9F1C0DD3D39}"/>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9412;p30">
              <a:extLst>
                <a:ext uri="{FF2B5EF4-FFF2-40B4-BE49-F238E27FC236}">
                  <a16:creationId xmlns:a16="http://schemas.microsoft.com/office/drawing/2014/main" id="{0CCA8F3F-7FE5-BC0D-0AF2-59FA3D23BD24}"/>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9413;p30">
              <a:extLst>
                <a:ext uri="{FF2B5EF4-FFF2-40B4-BE49-F238E27FC236}">
                  <a16:creationId xmlns:a16="http://schemas.microsoft.com/office/drawing/2014/main" id="{5F997BB7-4C43-7AC8-CE81-AE35C51905CB}"/>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9414;p30">
              <a:extLst>
                <a:ext uri="{FF2B5EF4-FFF2-40B4-BE49-F238E27FC236}">
                  <a16:creationId xmlns:a16="http://schemas.microsoft.com/office/drawing/2014/main" id="{2E67FB5E-C911-2828-C7AC-5728DC816C46}"/>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9415;p30">
              <a:extLst>
                <a:ext uri="{FF2B5EF4-FFF2-40B4-BE49-F238E27FC236}">
                  <a16:creationId xmlns:a16="http://schemas.microsoft.com/office/drawing/2014/main" id="{EA09BAFB-36AD-9FCA-52F0-60C2876BC7AD}"/>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9416;p30">
              <a:extLst>
                <a:ext uri="{FF2B5EF4-FFF2-40B4-BE49-F238E27FC236}">
                  <a16:creationId xmlns:a16="http://schemas.microsoft.com/office/drawing/2014/main" id="{2088E1EB-EF7B-3DBE-A7EE-35333BB3426F}"/>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9417;p30">
              <a:extLst>
                <a:ext uri="{FF2B5EF4-FFF2-40B4-BE49-F238E27FC236}">
                  <a16:creationId xmlns:a16="http://schemas.microsoft.com/office/drawing/2014/main" id="{7094A740-A797-EACE-0511-0C3C357B5849}"/>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9418;p30">
              <a:extLst>
                <a:ext uri="{FF2B5EF4-FFF2-40B4-BE49-F238E27FC236}">
                  <a16:creationId xmlns:a16="http://schemas.microsoft.com/office/drawing/2014/main" id="{211BC62A-9C7D-5187-85AC-942700E9BC37}"/>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9419;p30">
              <a:extLst>
                <a:ext uri="{FF2B5EF4-FFF2-40B4-BE49-F238E27FC236}">
                  <a16:creationId xmlns:a16="http://schemas.microsoft.com/office/drawing/2014/main" id="{0EC97BD5-1766-837F-0166-AB256739CC75}"/>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9420;p30">
              <a:extLst>
                <a:ext uri="{FF2B5EF4-FFF2-40B4-BE49-F238E27FC236}">
                  <a16:creationId xmlns:a16="http://schemas.microsoft.com/office/drawing/2014/main" id="{2EA49C26-6083-08B3-AF13-78E0EAF829F1}"/>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9421;p30">
              <a:extLst>
                <a:ext uri="{FF2B5EF4-FFF2-40B4-BE49-F238E27FC236}">
                  <a16:creationId xmlns:a16="http://schemas.microsoft.com/office/drawing/2014/main" id="{D2C24B1E-99C0-8EB2-D03E-EDF2859F101B}"/>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9422;p30">
              <a:extLst>
                <a:ext uri="{FF2B5EF4-FFF2-40B4-BE49-F238E27FC236}">
                  <a16:creationId xmlns:a16="http://schemas.microsoft.com/office/drawing/2014/main" id="{F281E66F-6109-2FA4-D251-13E4DE81E518}"/>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9423;p30">
              <a:extLst>
                <a:ext uri="{FF2B5EF4-FFF2-40B4-BE49-F238E27FC236}">
                  <a16:creationId xmlns:a16="http://schemas.microsoft.com/office/drawing/2014/main" id="{351F3B56-4506-71C6-F0B4-963A52271F54}"/>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9424;p30">
              <a:extLst>
                <a:ext uri="{FF2B5EF4-FFF2-40B4-BE49-F238E27FC236}">
                  <a16:creationId xmlns:a16="http://schemas.microsoft.com/office/drawing/2014/main" id="{600E08F1-6965-62C9-A675-870605ED3E47}"/>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9425;p30">
              <a:extLst>
                <a:ext uri="{FF2B5EF4-FFF2-40B4-BE49-F238E27FC236}">
                  <a16:creationId xmlns:a16="http://schemas.microsoft.com/office/drawing/2014/main" id="{7BD757A3-A7F3-18B7-7746-EEF473099857}"/>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9426;p30">
              <a:extLst>
                <a:ext uri="{FF2B5EF4-FFF2-40B4-BE49-F238E27FC236}">
                  <a16:creationId xmlns:a16="http://schemas.microsoft.com/office/drawing/2014/main" id="{C464B3FE-AFF1-84D7-8ACE-426AC77C66BA}"/>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9427;p30">
              <a:extLst>
                <a:ext uri="{FF2B5EF4-FFF2-40B4-BE49-F238E27FC236}">
                  <a16:creationId xmlns:a16="http://schemas.microsoft.com/office/drawing/2014/main" id="{D3C19F2A-9E8B-DF81-D9D9-768FC0698D04}"/>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9428;p30">
              <a:extLst>
                <a:ext uri="{FF2B5EF4-FFF2-40B4-BE49-F238E27FC236}">
                  <a16:creationId xmlns:a16="http://schemas.microsoft.com/office/drawing/2014/main" id="{7EE9F1D7-FD4D-BE32-731C-6E6F3269C4FB}"/>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9429;p30">
              <a:extLst>
                <a:ext uri="{FF2B5EF4-FFF2-40B4-BE49-F238E27FC236}">
                  <a16:creationId xmlns:a16="http://schemas.microsoft.com/office/drawing/2014/main" id="{66C86778-70D2-9479-38AD-D14B9E5AC7F8}"/>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9430;p30">
              <a:extLst>
                <a:ext uri="{FF2B5EF4-FFF2-40B4-BE49-F238E27FC236}">
                  <a16:creationId xmlns:a16="http://schemas.microsoft.com/office/drawing/2014/main" id="{15074148-6CB4-447B-6C04-A78E782645D5}"/>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9431;p30">
              <a:extLst>
                <a:ext uri="{FF2B5EF4-FFF2-40B4-BE49-F238E27FC236}">
                  <a16:creationId xmlns:a16="http://schemas.microsoft.com/office/drawing/2014/main" id="{5D49EAF2-DD6F-AEC8-E0D6-580EA949FE60}"/>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9432;p30">
              <a:extLst>
                <a:ext uri="{FF2B5EF4-FFF2-40B4-BE49-F238E27FC236}">
                  <a16:creationId xmlns:a16="http://schemas.microsoft.com/office/drawing/2014/main" id="{B1B4B128-B3D5-03F9-CA5F-851E7EEF0786}"/>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9433;p30">
              <a:extLst>
                <a:ext uri="{FF2B5EF4-FFF2-40B4-BE49-F238E27FC236}">
                  <a16:creationId xmlns:a16="http://schemas.microsoft.com/office/drawing/2014/main" id="{39E07556-E619-07D4-4538-C838A7C68CC3}"/>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9434;p30">
              <a:extLst>
                <a:ext uri="{FF2B5EF4-FFF2-40B4-BE49-F238E27FC236}">
                  <a16:creationId xmlns:a16="http://schemas.microsoft.com/office/drawing/2014/main" id="{9CEAFC5F-1801-7A85-E638-01AAF8C16BA6}"/>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9435;p30">
              <a:extLst>
                <a:ext uri="{FF2B5EF4-FFF2-40B4-BE49-F238E27FC236}">
                  <a16:creationId xmlns:a16="http://schemas.microsoft.com/office/drawing/2014/main" id="{95F8A971-AD57-E257-3438-C19115EEDC07}"/>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9436;p30">
              <a:extLst>
                <a:ext uri="{FF2B5EF4-FFF2-40B4-BE49-F238E27FC236}">
                  <a16:creationId xmlns:a16="http://schemas.microsoft.com/office/drawing/2014/main" id="{BAD7507C-1BC8-BB6C-3A4E-37C9A60EF798}"/>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9437;p30">
              <a:extLst>
                <a:ext uri="{FF2B5EF4-FFF2-40B4-BE49-F238E27FC236}">
                  <a16:creationId xmlns:a16="http://schemas.microsoft.com/office/drawing/2014/main" id="{C753B4B4-7603-7511-A650-EDD2BA963066}"/>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9438;p30">
              <a:extLst>
                <a:ext uri="{FF2B5EF4-FFF2-40B4-BE49-F238E27FC236}">
                  <a16:creationId xmlns:a16="http://schemas.microsoft.com/office/drawing/2014/main" id="{D5B7864D-F088-FAD8-7DC0-221EE25BE0EE}"/>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9439;p30">
              <a:extLst>
                <a:ext uri="{FF2B5EF4-FFF2-40B4-BE49-F238E27FC236}">
                  <a16:creationId xmlns:a16="http://schemas.microsoft.com/office/drawing/2014/main" id="{C5ABFCC2-9B50-A096-F1A2-3974FE110444}"/>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9440;p30">
              <a:extLst>
                <a:ext uri="{FF2B5EF4-FFF2-40B4-BE49-F238E27FC236}">
                  <a16:creationId xmlns:a16="http://schemas.microsoft.com/office/drawing/2014/main" id="{CC18D657-E44F-9A84-2A16-01D77EDC7019}"/>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9441;p30">
              <a:extLst>
                <a:ext uri="{FF2B5EF4-FFF2-40B4-BE49-F238E27FC236}">
                  <a16:creationId xmlns:a16="http://schemas.microsoft.com/office/drawing/2014/main" id="{7BD4F75E-414F-244F-AB6C-4437A0602E03}"/>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9442;p30">
              <a:extLst>
                <a:ext uri="{FF2B5EF4-FFF2-40B4-BE49-F238E27FC236}">
                  <a16:creationId xmlns:a16="http://schemas.microsoft.com/office/drawing/2014/main" id="{ECF81424-F301-7FA1-0E8C-DBE0CD574FFF}"/>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9443;p30">
              <a:extLst>
                <a:ext uri="{FF2B5EF4-FFF2-40B4-BE49-F238E27FC236}">
                  <a16:creationId xmlns:a16="http://schemas.microsoft.com/office/drawing/2014/main" id="{5E48DCDB-DCAB-1BAD-C221-B5EEAF8EB933}"/>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9444;p30">
              <a:extLst>
                <a:ext uri="{FF2B5EF4-FFF2-40B4-BE49-F238E27FC236}">
                  <a16:creationId xmlns:a16="http://schemas.microsoft.com/office/drawing/2014/main" id="{8E08A7DB-08D9-206E-DE89-BA417C31981C}"/>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9445;p30">
              <a:extLst>
                <a:ext uri="{FF2B5EF4-FFF2-40B4-BE49-F238E27FC236}">
                  <a16:creationId xmlns:a16="http://schemas.microsoft.com/office/drawing/2014/main" id="{DFD54C90-012D-52F1-6F61-56B72EC796D4}"/>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9446;p30">
              <a:extLst>
                <a:ext uri="{FF2B5EF4-FFF2-40B4-BE49-F238E27FC236}">
                  <a16:creationId xmlns:a16="http://schemas.microsoft.com/office/drawing/2014/main" id="{FEF58F26-0782-DAC2-1E4C-8B1A14E5937C}"/>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9447;p30">
              <a:extLst>
                <a:ext uri="{FF2B5EF4-FFF2-40B4-BE49-F238E27FC236}">
                  <a16:creationId xmlns:a16="http://schemas.microsoft.com/office/drawing/2014/main" id="{A1566154-1541-EDEB-7CB6-C56AABD79A62}"/>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9448;p30">
              <a:extLst>
                <a:ext uri="{FF2B5EF4-FFF2-40B4-BE49-F238E27FC236}">
                  <a16:creationId xmlns:a16="http://schemas.microsoft.com/office/drawing/2014/main" id="{410A3E3B-E389-5A58-CBBD-815BF456C4A7}"/>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9449;p30">
              <a:extLst>
                <a:ext uri="{FF2B5EF4-FFF2-40B4-BE49-F238E27FC236}">
                  <a16:creationId xmlns:a16="http://schemas.microsoft.com/office/drawing/2014/main" id="{5D70BFAA-3B4A-7C8A-E80F-837922F25BEF}"/>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9450;p30">
              <a:extLst>
                <a:ext uri="{FF2B5EF4-FFF2-40B4-BE49-F238E27FC236}">
                  <a16:creationId xmlns:a16="http://schemas.microsoft.com/office/drawing/2014/main" id="{D4F79988-64EB-7782-F2DC-6B7C2BA7FBA8}"/>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9451;p30">
              <a:extLst>
                <a:ext uri="{FF2B5EF4-FFF2-40B4-BE49-F238E27FC236}">
                  <a16:creationId xmlns:a16="http://schemas.microsoft.com/office/drawing/2014/main" id="{D9CAF457-23E5-5AE3-E117-4E25B63B3EA3}"/>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9452;p30">
              <a:extLst>
                <a:ext uri="{FF2B5EF4-FFF2-40B4-BE49-F238E27FC236}">
                  <a16:creationId xmlns:a16="http://schemas.microsoft.com/office/drawing/2014/main" id="{69B00A9F-BEA4-2AF3-8CBC-B2EFE59A32A7}"/>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9453;p30">
              <a:extLst>
                <a:ext uri="{FF2B5EF4-FFF2-40B4-BE49-F238E27FC236}">
                  <a16:creationId xmlns:a16="http://schemas.microsoft.com/office/drawing/2014/main" id="{CE1475AB-3D78-CB62-0794-4255F38CAA2E}"/>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9454;p30">
              <a:extLst>
                <a:ext uri="{FF2B5EF4-FFF2-40B4-BE49-F238E27FC236}">
                  <a16:creationId xmlns:a16="http://schemas.microsoft.com/office/drawing/2014/main" id="{51013EC0-2BE3-2566-35C0-73886BB04755}"/>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9455;p30">
              <a:extLst>
                <a:ext uri="{FF2B5EF4-FFF2-40B4-BE49-F238E27FC236}">
                  <a16:creationId xmlns:a16="http://schemas.microsoft.com/office/drawing/2014/main" id="{9AB9FCC9-E20D-386E-A94D-0E5819587420}"/>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9456;p30">
              <a:extLst>
                <a:ext uri="{FF2B5EF4-FFF2-40B4-BE49-F238E27FC236}">
                  <a16:creationId xmlns:a16="http://schemas.microsoft.com/office/drawing/2014/main" id="{1CA96521-9F3C-3438-DC9A-692B4FA88A0D}"/>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9457;p30">
              <a:extLst>
                <a:ext uri="{FF2B5EF4-FFF2-40B4-BE49-F238E27FC236}">
                  <a16:creationId xmlns:a16="http://schemas.microsoft.com/office/drawing/2014/main" id="{F85D999B-6C48-0ECA-FE91-B15E541B64E7}"/>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9458;p30">
              <a:extLst>
                <a:ext uri="{FF2B5EF4-FFF2-40B4-BE49-F238E27FC236}">
                  <a16:creationId xmlns:a16="http://schemas.microsoft.com/office/drawing/2014/main" id="{C7BAD3A3-9654-9B5C-36AE-7719D2962211}"/>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9459;p30">
              <a:extLst>
                <a:ext uri="{FF2B5EF4-FFF2-40B4-BE49-F238E27FC236}">
                  <a16:creationId xmlns:a16="http://schemas.microsoft.com/office/drawing/2014/main" id="{E609AB5A-E8DB-B878-04F2-6F16B362C758}"/>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9460;p30">
              <a:extLst>
                <a:ext uri="{FF2B5EF4-FFF2-40B4-BE49-F238E27FC236}">
                  <a16:creationId xmlns:a16="http://schemas.microsoft.com/office/drawing/2014/main" id="{ACC96E95-E431-1D76-B51D-E19E6A9A72BB}"/>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9461;p30">
              <a:extLst>
                <a:ext uri="{FF2B5EF4-FFF2-40B4-BE49-F238E27FC236}">
                  <a16:creationId xmlns:a16="http://schemas.microsoft.com/office/drawing/2014/main" id="{CAE4AD2F-EA14-73DB-F9E3-29E2F56E5288}"/>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9462;p30">
              <a:extLst>
                <a:ext uri="{FF2B5EF4-FFF2-40B4-BE49-F238E27FC236}">
                  <a16:creationId xmlns:a16="http://schemas.microsoft.com/office/drawing/2014/main" id="{4A18010A-8F9C-2234-9AD5-3B4B56DB9C62}"/>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9463;p30">
              <a:extLst>
                <a:ext uri="{FF2B5EF4-FFF2-40B4-BE49-F238E27FC236}">
                  <a16:creationId xmlns:a16="http://schemas.microsoft.com/office/drawing/2014/main" id="{F7B88DAB-C481-B314-BB05-8518ACFABB3A}"/>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9464;p30">
              <a:extLst>
                <a:ext uri="{FF2B5EF4-FFF2-40B4-BE49-F238E27FC236}">
                  <a16:creationId xmlns:a16="http://schemas.microsoft.com/office/drawing/2014/main" id="{F4F6A6F6-6893-193B-9EA3-FAF34E0CAEFB}"/>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9465;p30">
              <a:extLst>
                <a:ext uri="{FF2B5EF4-FFF2-40B4-BE49-F238E27FC236}">
                  <a16:creationId xmlns:a16="http://schemas.microsoft.com/office/drawing/2014/main" id="{2C42CF83-44FF-08A2-4ADF-6E4C998AF4BE}"/>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9466;p30">
              <a:extLst>
                <a:ext uri="{FF2B5EF4-FFF2-40B4-BE49-F238E27FC236}">
                  <a16:creationId xmlns:a16="http://schemas.microsoft.com/office/drawing/2014/main" id="{7131EEE1-9087-545C-80E6-8F2317E1794E}"/>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9467;p30">
              <a:extLst>
                <a:ext uri="{FF2B5EF4-FFF2-40B4-BE49-F238E27FC236}">
                  <a16:creationId xmlns:a16="http://schemas.microsoft.com/office/drawing/2014/main" id="{9A899634-B2D3-7050-9C48-4674AEAB707E}"/>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9468;p30">
              <a:extLst>
                <a:ext uri="{FF2B5EF4-FFF2-40B4-BE49-F238E27FC236}">
                  <a16:creationId xmlns:a16="http://schemas.microsoft.com/office/drawing/2014/main" id="{C92ECDA5-8565-6C25-7D69-E44EC8BCED0F}"/>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9469;p30">
              <a:extLst>
                <a:ext uri="{FF2B5EF4-FFF2-40B4-BE49-F238E27FC236}">
                  <a16:creationId xmlns:a16="http://schemas.microsoft.com/office/drawing/2014/main" id="{B25CA12B-B8CD-F3B0-B9A1-8D5128D0CEAA}"/>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9470;p30">
              <a:extLst>
                <a:ext uri="{FF2B5EF4-FFF2-40B4-BE49-F238E27FC236}">
                  <a16:creationId xmlns:a16="http://schemas.microsoft.com/office/drawing/2014/main" id="{C1AEAC08-41A6-91AC-D7CD-4AA2AB3B5CE4}"/>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9471;p30">
              <a:extLst>
                <a:ext uri="{FF2B5EF4-FFF2-40B4-BE49-F238E27FC236}">
                  <a16:creationId xmlns:a16="http://schemas.microsoft.com/office/drawing/2014/main" id="{87697A9F-A221-9217-3150-8C70203131F7}"/>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9472;p30">
              <a:extLst>
                <a:ext uri="{FF2B5EF4-FFF2-40B4-BE49-F238E27FC236}">
                  <a16:creationId xmlns:a16="http://schemas.microsoft.com/office/drawing/2014/main" id="{2CBAFFA9-D5D3-D8A9-8A8B-0D979E3039EA}"/>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9473;p30">
              <a:extLst>
                <a:ext uri="{FF2B5EF4-FFF2-40B4-BE49-F238E27FC236}">
                  <a16:creationId xmlns:a16="http://schemas.microsoft.com/office/drawing/2014/main" id="{D9BA0023-7615-6505-C0EC-753D860A457C}"/>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9474;p30">
              <a:extLst>
                <a:ext uri="{FF2B5EF4-FFF2-40B4-BE49-F238E27FC236}">
                  <a16:creationId xmlns:a16="http://schemas.microsoft.com/office/drawing/2014/main" id="{1E57B806-7397-557F-3CA4-E8E6498D645C}"/>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9475;p30">
              <a:extLst>
                <a:ext uri="{FF2B5EF4-FFF2-40B4-BE49-F238E27FC236}">
                  <a16:creationId xmlns:a16="http://schemas.microsoft.com/office/drawing/2014/main" id="{855D4C65-4367-9231-354A-C74ABD3D6DCB}"/>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9476;p30">
              <a:extLst>
                <a:ext uri="{FF2B5EF4-FFF2-40B4-BE49-F238E27FC236}">
                  <a16:creationId xmlns:a16="http://schemas.microsoft.com/office/drawing/2014/main" id="{7958596E-260E-B4FE-C27B-A715D0BBCEA9}"/>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9477;p30">
              <a:extLst>
                <a:ext uri="{FF2B5EF4-FFF2-40B4-BE49-F238E27FC236}">
                  <a16:creationId xmlns:a16="http://schemas.microsoft.com/office/drawing/2014/main" id="{A02C5ABE-4664-E2F6-E2AE-2FC7289A8738}"/>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9478;p30">
              <a:extLst>
                <a:ext uri="{FF2B5EF4-FFF2-40B4-BE49-F238E27FC236}">
                  <a16:creationId xmlns:a16="http://schemas.microsoft.com/office/drawing/2014/main" id="{1CBAE7BB-6A13-9908-837B-8D6C4780766D}"/>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9479;p30">
              <a:extLst>
                <a:ext uri="{FF2B5EF4-FFF2-40B4-BE49-F238E27FC236}">
                  <a16:creationId xmlns:a16="http://schemas.microsoft.com/office/drawing/2014/main" id="{7638A87E-4D3D-F9B7-4763-13BEA5688CC2}"/>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9480;p30">
              <a:extLst>
                <a:ext uri="{FF2B5EF4-FFF2-40B4-BE49-F238E27FC236}">
                  <a16:creationId xmlns:a16="http://schemas.microsoft.com/office/drawing/2014/main" id="{9F9F7204-2FD0-E12C-1753-F8E14C12FA9F}"/>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9481;p30">
              <a:extLst>
                <a:ext uri="{FF2B5EF4-FFF2-40B4-BE49-F238E27FC236}">
                  <a16:creationId xmlns:a16="http://schemas.microsoft.com/office/drawing/2014/main" id="{7E585E92-A8A9-B2D4-F2E6-47593A9CFBAF}"/>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9482;p30">
              <a:extLst>
                <a:ext uri="{FF2B5EF4-FFF2-40B4-BE49-F238E27FC236}">
                  <a16:creationId xmlns:a16="http://schemas.microsoft.com/office/drawing/2014/main" id="{458654B3-BB68-1DC2-68C8-E11FC4E233C0}"/>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9483;p30">
              <a:extLst>
                <a:ext uri="{FF2B5EF4-FFF2-40B4-BE49-F238E27FC236}">
                  <a16:creationId xmlns:a16="http://schemas.microsoft.com/office/drawing/2014/main" id="{839DF416-E46B-9992-C16F-1A099151B361}"/>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9484;p30">
              <a:extLst>
                <a:ext uri="{FF2B5EF4-FFF2-40B4-BE49-F238E27FC236}">
                  <a16:creationId xmlns:a16="http://schemas.microsoft.com/office/drawing/2014/main" id="{4C2A3F40-770F-3BFD-342A-5F09DA2E693B}"/>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9485;p30">
              <a:extLst>
                <a:ext uri="{FF2B5EF4-FFF2-40B4-BE49-F238E27FC236}">
                  <a16:creationId xmlns:a16="http://schemas.microsoft.com/office/drawing/2014/main" id="{446470E1-E56B-0C62-A430-F5AE9D8B66C3}"/>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9486;p30">
              <a:extLst>
                <a:ext uri="{FF2B5EF4-FFF2-40B4-BE49-F238E27FC236}">
                  <a16:creationId xmlns:a16="http://schemas.microsoft.com/office/drawing/2014/main" id="{08319AE6-47ED-A94A-ED75-713A0CF4B6A8}"/>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9487;p30">
              <a:extLst>
                <a:ext uri="{FF2B5EF4-FFF2-40B4-BE49-F238E27FC236}">
                  <a16:creationId xmlns:a16="http://schemas.microsoft.com/office/drawing/2014/main" id="{D86C5037-0947-E529-D604-7D7947527387}"/>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9488;p30">
              <a:extLst>
                <a:ext uri="{FF2B5EF4-FFF2-40B4-BE49-F238E27FC236}">
                  <a16:creationId xmlns:a16="http://schemas.microsoft.com/office/drawing/2014/main" id="{5CFD3C5B-F10F-0F0D-B450-78AE5151F282}"/>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9489;p30">
              <a:extLst>
                <a:ext uri="{FF2B5EF4-FFF2-40B4-BE49-F238E27FC236}">
                  <a16:creationId xmlns:a16="http://schemas.microsoft.com/office/drawing/2014/main" id="{3F03F2FA-D980-CADB-1390-36DB0422A4CA}"/>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9490;p30">
              <a:extLst>
                <a:ext uri="{FF2B5EF4-FFF2-40B4-BE49-F238E27FC236}">
                  <a16:creationId xmlns:a16="http://schemas.microsoft.com/office/drawing/2014/main" id="{EDB5D484-16C8-75C9-BBE5-41E0712EDC14}"/>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9491;p30">
              <a:extLst>
                <a:ext uri="{FF2B5EF4-FFF2-40B4-BE49-F238E27FC236}">
                  <a16:creationId xmlns:a16="http://schemas.microsoft.com/office/drawing/2014/main" id="{DDB9E7EC-A6B8-90BF-3FCF-15843175C47A}"/>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9492;p30">
              <a:extLst>
                <a:ext uri="{FF2B5EF4-FFF2-40B4-BE49-F238E27FC236}">
                  <a16:creationId xmlns:a16="http://schemas.microsoft.com/office/drawing/2014/main" id="{B8F41895-EFBC-B00A-1304-E7A0A0C6B152}"/>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9493;p30">
              <a:extLst>
                <a:ext uri="{FF2B5EF4-FFF2-40B4-BE49-F238E27FC236}">
                  <a16:creationId xmlns:a16="http://schemas.microsoft.com/office/drawing/2014/main" id="{257E9518-FA47-56CA-2D51-03DA0C7DDD2B}"/>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9494;p30">
              <a:extLst>
                <a:ext uri="{FF2B5EF4-FFF2-40B4-BE49-F238E27FC236}">
                  <a16:creationId xmlns:a16="http://schemas.microsoft.com/office/drawing/2014/main" id="{DFEB3390-A6FB-5154-43E8-85DCF2BA0C71}"/>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9495;p30">
              <a:extLst>
                <a:ext uri="{FF2B5EF4-FFF2-40B4-BE49-F238E27FC236}">
                  <a16:creationId xmlns:a16="http://schemas.microsoft.com/office/drawing/2014/main" id="{3F11ED17-5FCF-E420-546C-2716EC46E269}"/>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9496;p30">
              <a:extLst>
                <a:ext uri="{FF2B5EF4-FFF2-40B4-BE49-F238E27FC236}">
                  <a16:creationId xmlns:a16="http://schemas.microsoft.com/office/drawing/2014/main" id="{B62C8AF0-B99C-9761-86C8-4915BACAC6D1}"/>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9497;p30">
              <a:extLst>
                <a:ext uri="{FF2B5EF4-FFF2-40B4-BE49-F238E27FC236}">
                  <a16:creationId xmlns:a16="http://schemas.microsoft.com/office/drawing/2014/main" id="{BC8FA949-F315-F2DC-2D57-727CC3BE02A0}"/>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9498;p30">
              <a:extLst>
                <a:ext uri="{FF2B5EF4-FFF2-40B4-BE49-F238E27FC236}">
                  <a16:creationId xmlns:a16="http://schemas.microsoft.com/office/drawing/2014/main" id="{851DBB7F-E2F6-6B88-0186-A2211507BDF9}"/>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9499;p30">
              <a:extLst>
                <a:ext uri="{FF2B5EF4-FFF2-40B4-BE49-F238E27FC236}">
                  <a16:creationId xmlns:a16="http://schemas.microsoft.com/office/drawing/2014/main" id="{8394D159-3A02-85AD-BD3C-146006B9D837}"/>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9500;p30">
              <a:extLst>
                <a:ext uri="{FF2B5EF4-FFF2-40B4-BE49-F238E27FC236}">
                  <a16:creationId xmlns:a16="http://schemas.microsoft.com/office/drawing/2014/main" id="{7476BC81-BFAB-2E15-5E6F-AEAE0AE9EC9B}"/>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9501;p30">
              <a:extLst>
                <a:ext uri="{FF2B5EF4-FFF2-40B4-BE49-F238E27FC236}">
                  <a16:creationId xmlns:a16="http://schemas.microsoft.com/office/drawing/2014/main" id="{2F0ABE93-958E-75EF-3A75-EB45E1E0F89D}"/>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9502;p30">
              <a:extLst>
                <a:ext uri="{FF2B5EF4-FFF2-40B4-BE49-F238E27FC236}">
                  <a16:creationId xmlns:a16="http://schemas.microsoft.com/office/drawing/2014/main" id="{DFF4F9BC-F1E5-DFAC-53BA-D3B70AA0393B}"/>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9503;p30">
              <a:extLst>
                <a:ext uri="{FF2B5EF4-FFF2-40B4-BE49-F238E27FC236}">
                  <a16:creationId xmlns:a16="http://schemas.microsoft.com/office/drawing/2014/main" id="{9CCDEB6E-A2C2-09D2-43F6-3350CC053006}"/>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9504;p30">
              <a:extLst>
                <a:ext uri="{FF2B5EF4-FFF2-40B4-BE49-F238E27FC236}">
                  <a16:creationId xmlns:a16="http://schemas.microsoft.com/office/drawing/2014/main" id="{ADAB860E-E973-DF1A-CF11-5596A7A72C6F}"/>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9505;p30">
              <a:extLst>
                <a:ext uri="{FF2B5EF4-FFF2-40B4-BE49-F238E27FC236}">
                  <a16:creationId xmlns:a16="http://schemas.microsoft.com/office/drawing/2014/main" id="{C52F1F6A-D970-6532-D525-039CED8304F4}"/>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9506;p30">
              <a:extLst>
                <a:ext uri="{FF2B5EF4-FFF2-40B4-BE49-F238E27FC236}">
                  <a16:creationId xmlns:a16="http://schemas.microsoft.com/office/drawing/2014/main" id="{F10A0FE4-1C13-3021-FC5F-262D950EDC66}"/>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9507;p30">
              <a:extLst>
                <a:ext uri="{FF2B5EF4-FFF2-40B4-BE49-F238E27FC236}">
                  <a16:creationId xmlns:a16="http://schemas.microsoft.com/office/drawing/2014/main" id="{3ECB03CC-23B5-0CAD-0D6D-5710979FAE42}"/>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9508;p30">
              <a:extLst>
                <a:ext uri="{FF2B5EF4-FFF2-40B4-BE49-F238E27FC236}">
                  <a16:creationId xmlns:a16="http://schemas.microsoft.com/office/drawing/2014/main" id="{A886A7B9-EB61-5BCC-F1B5-31ACD71CF4EA}"/>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9509;p30">
              <a:extLst>
                <a:ext uri="{FF2B5EF4-FFF2-40B4-BE49-F238E27FC236}">
                  <a16:creationId xmlns:a16="http://schemas.microsoft.com/office/drawing/2014/main" id="{27468733-E5F8-ECC0-DF11-D1D68D03D91C}"/>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9510;p30">
              <a:extLst>
                <a:ext uri="{FF2B5EF4-FFF2-40B4-BE49-F238E27FC236}">
                  <a16:creationId xmlns:a16="http://schemas.microsoft.com/office/drawing/2014/main" id="{410AB617-E7F0-CA81-EEC0-B9F7A7F6E8A5}"/>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9511;p30">
              <a:extLst>
                <a:ext uri="{FF2B5EF4-FFF2-40B4-BE49-F238E27FC236}">
                  <a16:creationId xmlns:a16="http://schemas.microsoft.com/office/drawing/2014/main" id="{214FB52B-202B-1D4B-4272-EAA5C701CAF8}"/>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9512;p30">
              <a:extLst>
                <a:ext uri="{FF2B5EF4-FFF2-40B4-BE49-F238E27FC236}">
                  <a16:creationId xmlns:a16="http://schemas.microsoft.com/office/drawing/2014/main" id="{D7C890C9-CC11-8246-B680-05F053BFAD48}"/>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9513;p30">
              <a:extLst>
                <a:ext uri="{FF2B5EF4-FFF2-40B4-BE49-F238E27FC236}">
                  <a16:creationId xmlns:a16="http://schemas.microsoft.com/office/drawing/2014/main" id="{01E0DC5B-15C8-4C78-970F-D537C11052AB}"/>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9514;p30">
              <a:extLst>
                <a:ext uri="{FF2B5EF4-FFF2-40B4-BE49-F238E27FC236}">
                  <a16:creationId xmlns:a16="http://schemas.microsoft.com/office/drawing/2014/main" id="{728322AC-AA94-E970-D813-74C809A89DDB}"/>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9515;p30">
              <a:extLst>
                <a:ext uri="{FF2B5EF4-FFF2-40B4-BE49-F238E27FC236}">
                  <a16:creationId xmlns:a16="http://schemas.microsoft.com/office/drawing/2014/main" id="{9FCF859F-F34E-8403-C53B-6A112CD16FB3}"/>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9516;p30">
              <a:extLst>
                <a:ext uri="{FF2B5EF4-FFF2-40B4-BE49-F238E27FC236}">
                  <a16:creationId xmlns:a16="http://schemas.microsoft.com/office/drawing/2014/main" id="{58CBA505-0AFE-F878-BA33-BF8D9D3949CF}"/>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9517;p30">
              <a:extLst>
                <a:ext uri="{FF2B5EF4-FFF2-40B4-BE49-F238E27FC236}">
                  <a16:creationId xmlns:a16="http://schemas.microsoft.com/office/drawing/2014/main" id="{48447F12-F541-BF62-9D9F-52FFDB82FA0F}"/>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9518;p30">
              <a:extLst>
                <a:ext uri="{FF2B5EF4-FFF2-40B4-BE49-F238E27FC236}">
                  <a16:creationId xmlns:a16="http://schemas.microsoft.com/office/drawing/2014/main" id="{DFED3B73-2CC0-6AC1-1180-7A3F4B8BB3F3}"/>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9519;p30">
              <a:extLst>
                <a:ext uri="{FF2B5EF4-FFF2-40B4-BE49-F238E27FC236}">
                  <a16:creationId xmlns:a16="http://schemas.microsoft.com/office/drawing/2014/main" id="{33FEB50A-4F72-7975-AE49-93CE8DBB25AE}"/>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9520;p30">
              <a:extLst>
                <a:ext uri="{FF2B5EF4-FFF2-40B4-BE49-F238E27FC236}">
                  <a16:creationId xmlns:a16="http://schemas.microsoft.com/office/drawing/2014/main" id="{C5B86F7C-B671-75E7-CE42-F861495489F1}"/>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9521;p30">
              <a:extLst>
                <a:ext uri="{FF2B5EF4-FFF2-40B4-BE49-F238E27FC236}">
                  <a16:creationId xmlns:a16="http://schemas.microsoft.com/office/drawing/2014/main" id="{79A2ED04-69B3-6E16-32CA-4C9A9A559C69}"/>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9522;p30">
              <a:extLst>
                <a:ext uri="{FF2B5EF4-FFF2-40B4-BE49-F238E27FC236}">
                  <a16:creationId xmlns:a16="http://schemas.microsoft.com/office/drawing/2014/main" id="{2C62B3D3-1F9A-2680-9AEC-3B73E4304831}"/>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9523;p30">
              <a:extLst>
                <a:ext uri="{FF2B5EF4-FFF2-40B4-BE49-F238E27FC236}">
                  <a16:creationId xmlns:a16="http://schemas.microsoft.com/office/drawing/2014/main" id="{00E86AA5-2596-B00D-D486-DBBC561D90F3}"/>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9524;p30">
              <a:extLst>
                <a:ext uri="{FF2B5EF4-FFF2-40B4-BE49-F238E27FC236}">
                  <a16:creationId xmlns:a16="http://schemas.microsoft.com/office/drawing/2014/main" id="{8FD988F4-904A-7F99-AD2B-511CBDDF661C}"/>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9525;p30">
              <a:extLst>
                <a:ext uri="{FF2B5EF4-FFF2-40B4-BE49-F238E27FC236}">
                  <a16:creationId xmlns:a16="http://schemas.microsoft.com/office/drawing/2014/main" id="{1C2D2A6D-11B7-6898-90D2-4465C9F17327}"/>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9526;p30">
              <a:extLst>
                <a:ext uri="{FF2B5EF4-FFF2-40B4-BE49-F238E27FC236}">
                  <a16:creationId xmlns:a16="http://schemas.microsoft.com/office/drawing/2014/main" id="{F48F1734-5EE1-88B7-CBED-BBCE0A10C4AE}"/>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9527;p30">
              <a:extLst>
                <a:ext uri="{FF2B5EF4-FFF2-40B4-BE49-F238E27FC236}">
                  <a16:creationId xmlns:a16="http://schemas.microsoft.com/office/drawing/2014/main" id="{53495776-BCF5-6490-F4E5-F59854447709}"/>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9528;p30">
              <a:extLst>
                <a:ext uri="{FF2B5EF4-FFF2-40B4-BE49-F238E27FC236}">
                  <a16:creationId xmlns:a16="http://schemas.microsoft.com/office/drawing/2014/main" id="{EA07E382-DB5E-DB7D-8BCA-07D0B5DDACE6}"/>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9529;p30">
              <a:extLst>
                <a:ext uri="{FF2B5EF4-FFF2-40B4-BE49-F238E27FC236}">
                  <a16:creationId xmlns:a16="http://schemas.microsoft.com/office/drawing/2014/main" id="{B3D38A6E-D2D2-6F14-114D-613B588ADB91}"/>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9530;p30">
              <a:extLst>
                <a:ext uri="{FF2B5EF4-FFF2-40B4-BE49-F238E27FC236}">
                  <a16:creationId xmlns:a16="http://schemas.microsoft.com/office/drawing/2014/main" id="{CBECC3D3-66F4-26E5-4B5D-733EEC00341F}"/>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9531;p30">
              <a:extLst>
                <a:ext uri="{FF2B5EF4-FFF2-40B4-BE49-F238E27FC236}">
                  <a16:creationId xmlns:a16="http://schemas.microsoft.com/office/drawing/2014/main" id="{AFFF6830-BCE8-6AB2-C21C-FCF654A104CA}"/>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70" name="Google Shape;9395;p30">
            <a:extLst>
              <a:ext uri="{FF2B5EF4-FFF2-40B4-BE49-F238E27FC236}">
                <a16:creationId xmlns:a16="http://schemas.microsoft.com/office/drawing/2014/main" id="{FB3980F7-EA81-C441-48CF-640378936294}"/>
              </a:ext>
            </a:extLst>
          </p:cNvPr>
          <p:cNvGrpSpPr/>
          <p:nvPr/>
        </p:nvGrpSpPr>
        <p:grpSpPr>
          <a:xfrm>
            <a:off x="1079687" y="3695659"/>
            <a:ext cx="533175" cy="533175"/>
            <a:chOff x="6953688" y="3752575"/>
            <a:chExt cx="533175" cy="533175"/>
          </a:xfrm>
        </p:grpSpPr>
        <p:sp>
          <p:nvSpPr>
            <p:cNvPr id="11571" name="Google Shape;9396;p30">
              <a:extLst>
                <a:ext uri="{FF2B5EF4-FFF2-40B4-BE49-F238E27FC236}">
                  <a16:creationId xmlns:a16="http://schemas.microsoft.com/office/drawing/2014/main" id="{5C63A02B-2C65-FDD9-48AF-1A8D0215D197}"/>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9397;p30">
              <a:extLst>
                <a:ext uri="{FF2B5EF4-FFF2-40B4-BE49-F238E27FC236}">
                  <a16:creationId xmlns:a16="http://schemas.microsoft.com/office/drawing/2014/main" id="{1F794CCA-3BA0-E4E4-CABE-759648E17601}"/>
                </a:ext>
              </a:extLst>
            </p:cNvPr>
            <p:cNvSpPr/>
            <p:nvPr/>
          </p:nvSpPr>
          <p:spPr>
            <a:xfrm>
              <a:off x="7284813" y="4220200"/>
              <a:ext cx="39575" cy="19650"/>
            </a:xfrm>
            <a:custGeom>
              <a:avLst/>
              <a:gdLst/>
              <a:ahLst/>
              <a:cxnLst/>
              <a:rect l="l" t="t" r="r" b="b"/>
              <a:pathLst>
                <a:path w="1583" h="786" extrusionOk="0">
                  <a:moveTo>
                    <a:pt x="1288" y="0"/>
                  </a:moveTo>
                  <a:cubicBezTo>
                    <a:pt x="1242" y="0"/>
                    <a:pt x="1211" y="0"/>
                    <a:pt x="1180" y="16"/>
                  </a:cubicBezTo>
                  <a:cubicBezTo>
                    <a:pt x="792" y="140"/>
                    <a:pt x="451" y="295"/>
                    <a:pt x="125" y="528"/>
                  </a:cubicBezTo>
                  <a:cubicBezTo>
                    <a:pt x="47" y="590"/>
                    <a:pt x="1" y="621"/>
                    <a:pt x="1" y="667"/>
                  </a:cubicBezTo>
                  <a:cubicBezTo>
                    <a:pt x="1" y="698"/>
                    <a:pt x="94" y="760"/>
                    <a:pt x="202" y="776"/>
                  </a:cubicBezTo>
                  <a:cubicBezTo>
                    <a:pt x="249" y="783"/>
                    <a:pt x="295" y="786"/>
                    <a:pt x="341" y="786"/>
                  </a:cubicBezTo>
                  <a:cubicBezTo>
                    <a:pt x="731" y="786"/>
                    <a:pt x="1121" y="567"/>
                    <a:pt x="1412" y="373"/>
                  </a:cubicBezTo>
                  <a:cubicBezTo>
                    <a:pt x="1536" y="295"/>
                    <a:pt x="1583" y="233"/>
                    <a:pt x="1567" y="171"/>
                  </a:cubicBezTo>
                  <a:cubicBezTo>
                    <a:pt x="1567" y="171"/>
                    <a:pt x="1567" y="156"/>
                    <a:pt x="1552" y="156"/>
                  </a:cubicBezTo>
                  <a:cubicBezTo>
                    <a:pt x="1521" y="62"/>
                    <a:pt x="1412"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9398;p30">
              <a:extLst>
                <a:ext uri="{FF2B5EF4-FFF2-40B4-BE49-F238E27FC236}">
                  <a16:creationId xmlns:a16="http://schemas.microsoft.com/office/drawing/2014/main" id="{1F6CC2C9-300D-B159-0467-5DED10BD74A3}"/>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9399;p30">
              <a:extLst>
                <a:ext uri="{FF2B5EF4-FFF2-40B4-BE49-F238E27FC236}">
                  <a16:creationId xmlns:a16="http://schemas.microsoft.com/office/drawing/2014/main" id="{D44288B7-D5AE-7010-EB7F-071F0E525DE9}"/>
                </a:ext>
              </a:extLst>
            </p:cNvPr>
            <p:cNvSpPr/>
            <p:nvPr/>
          </p:nvSpPr>
          <p:spPr>
            <a:xfrm>
              <a:off x="6991688" y="41248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9400;p30">
              <a:extLst>
                <a:ext uri="{FF2B5EF4-FFF2-40B4-BE49-F238E27FC236}">
                  <a16:creationId xmlns:a16="http://schemas.microsoft.com/office/drawing/2014/main" id="{6CA37C71-5D87-0629-0218-541BAD925306}"/>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9401;p30">
              <a:extLst>
                <a:ext uri="{FF2B5EF4-FFF2-40B4-BE49-F238E27FC236}">
                  <a16:creationId xmlns:a16="http://schemas.microsoft.com/office/drawing/2014/main" id="{14BC62E1-A4D5-8759-B7CD-BFD5D47E1153}"/>
                </a:ext>
              </a:extLst>
            </p:cNvPr>
            <p:cNvSpPr/>
            <p:nvPr/>
          </p:nvSpPr>
          <p:spPr>
            <a:xfrm>
              <a:off x="7259613" y="3790975"/>
              <a:ext cx="48100" cy="17475"/>
            </a:xfrm>
            <a:custGeom>
              <a:avLst/>
              <a:gdLst/>
              <a:ahLst/>
              <a:cxnLst/>
              <a:rect l="l" t="t" r="r" b="b"/>
              <a:pathLst>
                <a:path w="1924" h="699" extrusionOk="0">
                  <a:moveTo>
                    <a:pt x="295" y="0"/>
                  </a:moveTo>
                  <a:cubicBezTo>
                    <a:pt x="140" y="0"/>
                    <a:pt x="16" y="31"/>
                    <a:pt x="1" y="93"/>
                  </a:cubicBezTo>
                  <a:lnTo>
                    <a:pt x="1" y="124"/>
                  </a:lnTo>
                  <a:cubicBezTo>
                    <a:pt x="1" y="326"/>
                    <a:pt x="140" y="481"/>
                    <a:pt x="311" y="543"/>
                  </a:cubicBezTo>
                  <a:cubicBezTo>
                    <a:pt x="659" y="639"/>
                    <a:pt x="1008" y="698"/>
                    <a:pt x="1364" y="698"/>
                  </a:cubicBezTo>
                  <a:cubicBezTo>
                    <a:pt x="1467" y="698"/>
                    <a:pt x="1571" y="693"/>
                    <a:pt x="1676" y="683"/>
                  </a:cubicBezTo>
                  <a:cubicBezTo>
                    <a:pt x="1753" y="683"/>
                    <a:pt x="1846" y="667"/>
                    <a:pt x="1877" y="636"/>
                  </a:cubicBezTo>
                  <a:cubicBezTo>
                    <a:pt x="1924" y="574"/>
                    <a:pt x="1846" y="435"/>
                    <a:pt x="1753" y="357"/>
                  </a:cubicBezTo>
                  <a:cubicBezTo>
                    <a:pt x="1366" y="31"/>
                    <a:pt x="776" y="0"/>
                    <a:pt x="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9402;p30">
              <a:extLst>
                <a:ext uri="{FF2B5EF4-FFF2-40B4-BE49-F238E27FC236}">
                  <a16:creationId xmlns:a16="http://schemas.microsoft.com/office/drawing/2014/main" id="{7D8B7676-9246-BB90-E9D3-BE5984DF265C}"/>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9403;p30">
              <a:extLst>
                <a:ext uri="{FF2B5EF4-FFF2-40B4-BE49-F238E27FC236}">
                  <a16:creationId xmlns:a16="http://schemas.microsoft.com/office/drawing/2014/main" id="{7A9EA8EF-81F1-68B3-E222-7F42EB1F4285}"/>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9404;p30">
              <a:extLst>
                <a:ext uri="{FF2B5EF4-FFF2-40B4-BE49-F238E27FC236}">
                  <a16:creationId xmlns:a16="http://schemas.microsoft.com/office/drawing/2014/main" id="{B31AC2F0-C4EB-0330-0BB0-5FB1EDE6ED52}"/>
                </a:ext>
              </a:extLst>
            </p:cNvPr>
            <p:cNvSpPr/>
            <p:nvPr/>
          </p:nvSpPr>
          <p:spPr>
            <a:xfrm>
              <a:off x="6978888" y="4055025"/>
              <a:ext cx="19425" cy="42275"/>
            </a:xfrm>
            <a:custGeom>
              <a:avLst/>
              <a:gdLst/>
              <a:ahLst/>
              <a:cxnLst/>
              <a:rect l="l" t="t" r="r" b="b"/>
              <a:pathLst>
                <a:path w="777" h="1691" extrusionOk="0">
                  <a:moveTo>
                    <a:pt x="280" y="0"/>
                  </a:moveTo>
                  <a:cubicBezTo>
                    <a:pt x="218" y="0"/>
                    <a:pt x="156" y="78"/>
                    <a:pt x="125" y="186"/>
                  </a:cubicBezTo>
                  <a:cubicBezTo>
                    <a:pt x="1" y="636"/>
                    <a:pt x="187" y="1117"/>
                    <a:pt x="357" y="1489"/>
                  </a:cubicBezTo>
                  <a:cubicBezTo>
                    <a:pt x="419" y="1613"/>
                    <a:pt x="466" y="1691"/>
                    <a:pt x="528" y="1691"/>
                  </a:cubicBezTo>
                  <a:lnTo>
                    <a:pt x="575" y="1691"/>
                  </a:lnTo>
                  <a:cubicBezTo>
                    <a:pt x="699" y="1629"/>
                    <a:pt x="776" y="1474"/>
                    <a:pt x="761" y="1319"/>
                  </a:cubicBezTo>
                  <a:cubicBezTo>
                    <a:pt x="699" y="915"/>
                    <a:pt x="590" y="528"/>
                    <a:pt x="419" y="155"/>
                  </a:cubicBezTo>
                  <a:cubicBezTo>
                    <a:pt x="373" y="93"/>
                    <a:pt x="34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9405;p30">
              <a:extLst>
                <a:ext uri="{FF2B5EF4-FFF2-40B4-BE49-F238E27FC236}">
                  <a16:creationId xmlns:a16="http://schemas.microsoft.com/office/drawing/2014/main" id="{8AE1BDBB-9CDB-F99C-BA9F-BCA394E5BB7B}"/>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9406;p30">
              <a:extLst>
                <a:ext uri="{FF2B5EF4-FFF2-40B4-BE49-F238E27FC236}">
                  <a16:creationId xmlns:a16="http://schemas.microsoft.com/office/drawing/2014/main" id="{122A1BA6-DB10-E99D-8C74-56AC6DD6C1BC}"/>
                </a:ext>
              </a:extLst>
            </p:cNvPr>
            <p:cNvSpPr/>
            <p:nvPr/>
          </p:nvSpPr>
          <p:spPr>
            <a:xfrm>
              <a:off x="7104138" y="3834000"/>
              <a:ext cx="31825" cy="14425"/>
            </a:xfrm>
            <a:custGeom>
              <a:avLst/>
              <a:gdLst/>
              <a:ahLst/>
              <a:cxnLst/>
              <a:rect l="l" t="t" r="r" b="b"/>
              <a:pathLst>
                <a:path w="1273" h="577" extrusionOk="0">
                  <a:moveTo>
                    <a:pt x="1008" y="1"/>
                  </a:moveTo>
                  <a:cubicBezTo>
                    <a:pt x="667" y="1"/>
                    <a:pt x="373" y="172"/>
                    <a:pt x="140" y="311"/>
                  </a:cubicBezTo>
                  <a:cubicBezTo>
                    <a:pt x="31" y="373"/>
                    <a:pt x="0" y="420"/>
                    <a:pt x="0" y="420"/>
                  </a:cubicBezTo>
                  <a:cubicBezTo>
                    <a:pt x="47" y="524"/>
                    <a:pt x="120" y="577"/>
                    <a:pt x="205" y="577"/>
                  </a:cubicBezTo>
                  <a:cubicBezTo>
                    <a:pt x="234" y="577"/>
                    <a:pt x="264" y="571"/>
                    <a:pt x="295" y="559"/>
                  </a:cubicBezTo>
                  <a:cubicBezTo>
                    <a:pt x="605" y="482"/>
                    <a:pt x="915" y="342"/>
                    <a:pt x="1179" y="172"/>
                  </a:cubicBezTo>
                  <a:cubicBezTo>
                    <a:pt x="1257" y="109"/>
                    <a:pt x="1272" y="94"/>
                    <a:pt x="1272" y="94"/>
                  </a:cubicBezTo>
                  <a:cubicBezTo>
                    <a:pt x="1272" y="78"/>
                    <a:pt x="1226" y="32"/>
                    <a:pt x="1148" y="16"/>
                  </a:cubicBezTo>
                  <a:cubicBezTo>
                    <a:pt x="1101" y="16"/>
                    <a:pt x="103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9407;p30">
              <a:extLst>
                <a:ext uri="{FF2B5EF4-FFF2-40B4-BE49-F238E27FC236}">
                  <a16:creationId xmlns:a16="http://schemas.microsoft.com/office/drawing/2014/main" id="{DF9DF8FF-3A74-E31C-C813-D2CA13709BFF}"/>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9408;p30">
              <a:extLst>
                <a:ext uri="{FF2B5EF4-FFF2-40B4-BE49-F238E27FC236}">
                  <a16:creationId xmlns:a16="http://schemas.microsoft.com/office/drawing/2014/main" id="{D7EFDD46-C7C4-57CE-5C7A-D2ECADC36F39}"/>
                </a:ext>
              </a:extLst>
            </p:cNvPr>
            <p:cNvSpPr/>
            <p:nvPr/>
          </p:nvSpPr>
          <p:spPr>
            <a:xfrm>
              <a:off x="7191363" y="4251100"/>
              <a:ext cx="29125" cy="5175"/>
            </a:xfrm>
            <a:custGeom>
              <a:avLst/>
              <a:gdLst/>
              <a:ahLst/>
              <a:cxnLst/>
              <a:rect l="l" t="t" r="r" b="b"/>
              <a:pathLst>
                <a:path w="1165" h="207" extrusionOk="0">
                  <a:moveTo>
                    <a:pt x="449" y="0"/>
                  </a:moveTo>
                  <a:cubicBezTo>
                    <a:pt x="325" y="0"/>
                    <a:pt x="201" y="8"/>
                    <a:pt x="79" y="21"/>
                  </a:cubicBezTo>
                  <a:cubicBezTo>
                    <a:pt x="32" y="21"/>
                    <a:pt x="16" y="21"/>
                    <a:pt x="1" y="52"/>
                  </a:cubicBezTo>
                  <a:cubicBezTo>
                    <a:pt x="16" y="52"/>
                    <a:pt x="16" y="67"/>
                    <a:pt x="32" y="67"/>
                  </a:cubicBezTo>
                  <a:cubicBezTo>
                    <a:pt x="187" y="160"/>
                    <a:pt x="420" y="207"/>
                    <a:pt x="714" y="207"/>
                  </a:cubicBezTo>
                  <a:cubicBezTo>
                    <a:pt x="807" y="207"/>
                    <a:pt x="916" y="207"/>
                    <a:pt x="1009" y="176"/>
                  </a:cubicBezTo>
                  <a:cubicBezTo>
                    <a:pt x="1149" y="176"/>
                    <a:pt x="1164" y="145"/>
                    <a:pt x="1164" y="145"/>
                  </a:cubicBezTo>
                  <a:cubicBezTo>
                    <a:pt x="1118" y="98"/>
                    <a:pt x="1071" y="67"/>
                    <a:pt x="963" y="52"/>
                  </a:cubicBezTo>
                  <a:cubicBezTo>
                    <a:pt x="799" y="15"/>
                    <a:pt x="62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9409;p30">
              <a:extLst>
                <a:ext uri="{FF2B5EF4-FFF2-40B4-BE49-F238E27FC236}">
                  <a16:creationId xmlns:a16="http://schemas.microsoft.com/office/drawing/2014/main" id="{FD40B9C2-935F-99A5-BDEE-8D3F4A907B3B}"/>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9410;p30">
              <a:extLst>
                <a:ext uri="{FF2B5EF4-FFF2-40B4-BE49-F238E27FC236}">
                  <a16:creationId xmlns:a16="http://schemas.microsoft.com/office/drawing/2014/main" id="{4AEF4E44-BE80-7E28-0B9B-1A5D23B3E528}"/>
                </a:ext>
              </a:extLst>
            </p:cNvPr>
            <p:cNvSpPr/>
            <p:nvPr/>
          </p:nvSpPr>
          <p:spPr>
            <a:xfrm>
              <a:off x="7252238" y="3784000"/>
              <a:ext cx="63625" cy="32200"/>
            </a:xfrm>
            <a:custGeom>
              <a:avLst/>
              <a:gdLst/>
              <a:ahLst/>
              <a:cxnLst/>
              <a:rect l="l" t="t" r="r" b="b"/>
              <a:pathLst>
                <a:path w="2545" h="1288" extrusionOk="0">
                  <a:moveTo>
                    <a:pt x="683" y="279"/>
                  </a:moveTo>
                  <a:cubicBezTo>
                    <a:pt x="1071" y="279"/>
                    <a:pt x="1661" y="310"/>
                    <a:pt x="2048" y="636"/>
                  </a:cubicBezTo>
                  <a:cubicBezTo>
                    <a:pt x="2141" y="714"/>
                    <a:pt x="2219" y="853"/>
                    <a:pt x="2172" y="915"/>
                  </a:cubicBezTo>
                  <a:cubicBezTo>
                    <a:pt x="2141" y="946"/>
                    <a:pt x="2048" y="962"/>
                    <a:pt x="1971" y="962"/>
                  </a:cubicBezTo>
                  <a:cubicBezTo>
                    <a:pt x="1866" y="972"/>
                    <a:pt x="1762" y="977"/>
                    <a:pt x="1659" y="977"/>
                  </a:cubicBezTo>
                  <a:cubicBezTo>
                    <a:pt x="1303" y="977"/>
                    <a:pt x="954" y="918"/>
                    <a:pt x="606" y="822"/>
                  </a:cubicBezTo>
                  <a:cubicBezTo>
                    <a:pt x="420" y="760"/>
                    <a:pt x="296" y="605"/>
                    <a:pt x="296" y="434"/>
                  </a:cubicBezTo>
                  <a:cubicBezTo>
                    <a:pt x="296" y="403"/>
                    <a:pt x="311" y="403"/>
                    <a:pt x="296" y="372"/>
                  </a:cubicBezTo>
                  <a:cubicBezTo>
                    <a:pt x="311" y="310"/>
                    <a:pt x="435" y="279"/>
                    <a:pt x="590" y="279"/>
                  </a:cubicBezTo>
                  <a:close/>
                  <a:moveTo>
                    <a:pt x="590" y="0"/>
                  </a:moveTo>
                  <a:cubicBezTo>
                    <a:pt x="497" y="0"/>
                    <a:pt x="156" y="16"/>
                    <a:pt x="48" y="279"/>
                  </a:cubicBezTo>
                  <a:cubicBezTo>
                    <a:pt x="32" y="310"/>
                    <a:pt x="1" y="357"/>
                    <a:pt x="1" y="403"/>
                  </a:cubicBezTo>
                  <a:cubicBezTo>
                    <a:pt x="1" y="714"/>
                    <a:pt x="218" y="1008"/>
                    <a:pt x="513" y="1101"/>
                  </a:cubicBezTo>
                  <a:cubicBezTo>
                    <a:pt x="901" y="1225"/>
                    <a:pt x="1319" y="1287"/>
                    <a:pt x="1723" y="1287"/>
                  </a:cubicBezTo>
                  <a:lnTo>
                    <a:pt x="1971" y="1287"/>
                  </a:lnTo>
                  <a:cubicBezTo>
                    <a:pt x="2095" y="1256"/>
                    <a:pt x="2296" y="1241"/>
                    <a:pt x="2389" y="1086"/>
                  </a:cubicBezTo>
                  <a:cubicBezTo>
                    <a:pt x="2545" y="869"/>
                    <a:pt x="2405" y="605"/>
                    <a:pt x="2219" y="434"/>
                  </a:cubicBezTo>
                  <a:cubicBezTo>
                    <a:pt x="1754" y="47"/>
                    <a:pt x="1133"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9411;p30">
              <a:extLst>
                <a:ext uri="{FF2B5EF4-FFF2-40B4-BE49-F238E27FC236}">
                  <a16:creationId xmlns:a16="http://schemas.microsoft.com/office/drawing/2014/main" id="{8253F925-076D-D87D-5088-CD2BC76B6543}"/>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9412;p30">
              <a:extLst>
                <a:ext uri="{FF2B5EF4-FFF2-40B4-BE49-F238E27FC236}">
                  <a16:creationId xmlns:a16="http://schemas.microsoft.com/office/drawing/2014/main" id="{0680CBF1-7BEE-FEB1-7280-5B41491E125C}"/>
                </a:ext>
              </a:extLst>
            </p:cNvPr>
            <p:cNvSpPr/>
            <p:nvPr/>
          </p:nvSpPr>
          <p:spPr>
            <a:xfrm>
              <a:off x="7096388" y="3827125"/>
              <a:ext cx="47325" cy="29000"/>
            </a:xfrm>
            <a:custGeom>
              <a:avLst/>
              <a:gdLst/>
              <a:ahLst/>
              <a:cxnLst/>
              <a:rect l="l" t="t" r="r" b="b"/>
              <a:pathLst>
                <a:path w="1893" h="1160" extrusionOk="0">
                  <a:moveTo>
                    <a:pt x="1318" y="276"/>
                  </a:moveTo>
                  <a:cubicBezTo>
                    <a:pt x="1349" y="276"/>
                    <a:pt x="1411" y="291"/>
                    <a:pt x="1458" y="291"/>
                  </a:cubicBezTo>
                  <a:cubicBezTo>
                    <a:pt x="1536" y="307"/>
                    <a:pt x="1582" y="353"/>
                    <a:pt x="1582" y="369"/>
                  </a:cubicBezTo>
                  <a:cubicBezTo>
                    <a:pt x="1582" y="369"/>
                    <a:pt x="1567" y="384"/>
                    <a:pt x="1489" y="447"/>
                  </a:cubicBezTo>
                  <a:cubicBezTo>
                    <a:pt x="1225" y="617"/>
                    <a:pt x="915" y="757"/>
                    <a:pt x="605" y="834"/>
                  </a:cubicBezTo>
                  <a:cubicBezTo>
                    <a:pt x="573" y="846"/>
                    <a:pt x="541" y="852"/>
                    <a:pt x="511" y="852"/>
                  </a:cubicBezTo>
                  <a:cubicBezTo>
                    <a:pt x="427" y="852"/>
                    <a:pt x="356" y="806"/>
                    <a:pt x="310" y="726"/>
                  </a:cubicBezTo>
                  <a:cubicBezTo>
                    <a:pt x="310" y="695"/>
                    <a:pt x="326" y="664"/>
                    <a:pt x="450" y="586"/>
                  </a:cubicBezTo>
                  <a:cubicBezTo>
                    <a:pt x="683" y="447"/>
                    <a:pt x="977" y="276"/>
                    <a:pt x="1318" y="276"/>
                  </a:cubicBezTo>
                  <a:close/>
                  <a:moveTo>
                    <a:pt x="1316" y="1"/>
                  </a:moveTo>
                  <a:cubicBezTo>
                    <a:pt x="920" y="1"/>
                    <a:pt x="566" y="177"/>
                    <a:pt x="295" y="353"/>
                  </a:cubicBezTo>
                  <a:cubicBezTo>
                    <a:pt x="93" y="462"/>
                    <a:pt x="0" y="602"/>
                    <a:pt x="16" y="757"/>
                  </a:cubicBezTo>
                  <a:cubicBezTo>
                    <a:pt x="31" y="803"/>
                    <a:pt x="31" y="834"/>
                    <a:pt x="93" y="896"/>
                  </a:cubicBezTo>
                  <a:cubicBezTo>
                    <a:pt x="171" y="1067"/>
                    <a:pt x="372" y="1160"/>
                    <a:pt x="558" y="1160"/>
                  </a:cubicBezTo>
                  <a:cubicBezTo>
                    <a:pt x="605" y="1160"/>
                    <a:pt x="652" y="1160"/>
                    <a:pt x="698" y="1144"/>
                  </a:cubicBezTo>
                  <a:cubicBezTo>
                    <a:pt x="1039" y="1051"/>
                    <a:pt x="1380" y="912"/>
                    <a:pt x="1660" y="726"/>
                  </a:cubicBezTo>
                  <a:cubicBezTo>
                    <a:pt x="1722" y="679"/>
                    <a:pt x="1861" y="586"/>
                    <a:pt x="1877" y="400"/>
                  </a:cubicBezTo>
                  <a:cubicBezTo>
                    <a:pt x="1892"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9413;p30">
              <a:extLst>
                <a:ext uri="{FF2B5EF4-FFF2-40B4-BE49-F238E27FC236}">
                  <a16:creationId xmlns:a16="http://schemas.microsoft.com/office/drawing/2014/main" id="{76FE3E51-F404-FFF5-13C7-5252AE82E838}"/>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9414;p30">
              <a:extLst>
                <a:ext uri="{FF2B5EF4-FFF2-40B4-BE49-F238E27FC236}">
                  <a16:creationId xmlns:a16="http://schemas.microsoft.com/office/drawing/2014/main" id="{12052458-AAAD-8BE2-80A6-8403C7714A62}"/>
                </a:ext>
              </a:extLst>
            </p:cNvPr>
            <p:cNvSpPr/>
            <p:nvPr/>
          </p:nvSpPr>
          <p:spPr>
            <a:xfrm>
              <a:off x="7277063" y="4213325"/>
              <a:ext cx="54700" cy="33650"/>
            </a:xfrm>
            <a:custGeom>
              <a:avLst/>
              <a:gdLst/>
              <a:ahLst/>
              <a:cxnLst/>
              <a:rect l="l" t="t" r="r" b="b"/>
              <a:pathLst>
                <a:path w="2188" h="1346" extrusionOk="0">
                  <a:moveTo>
                    <a:pt x="1598" y="275"/>
                  </a:moveTo>
                  <a:cubicBezTo>
                    <a:pt x="1707" y="275"/>
                    <a:pt x="1800" y="337"/>
                    <a:pt x="1862" y="431"/>
                  </a:cubicBezTo>
                  <a:cubicBezTo>
                    <a:pt x="1877" y="431"/>
                    <a:pt x="1877" y="446"/>
                    <a:pt x="1877" y="446"/>
                  </a:cubicBezTo>
                  <a:cubicBezTo>
                    <a:pt x="1908" y="508"/>
                    <a:pt x="1846" y="570"/>
                    <a:pt x="1722" y="648"/>
                  </a:cubicBezTo>
                  <a:cubicBezTo>
                    <a:pt x="1431" y="842"/>
                    <a:pt x="1041" y="1061"/>
                    <a:pt x="651" y="1061"/>
                  </a:cubicBezTo>
                  <a:cubicBezTo>
                    <a:pt x="605" y="1061"/>
                    <a:pt x="559" y="1058"/>
                    <a:pt x="512" y="1051"/>
                  </a:cubicBezTo>
                  <a:cubicBezTo>
                    <a:pt x="404" y="1035"/>
                    <a:pt x="311" y="973"/>
                    <a:pt x="311" y="942"/>
                  </a:cubicBezTo>
                  <a:cubicBezTo>
                    <a:pt x="311" y="896"/>
                    <a:pt x="357" y="865"/>
                    <a:pt x="435" y="803"/>
                  </a:cubicBezTo>
                  <a:cubicBezTo>
                    <a:pt x="761" y="570"/>
                    <a:pt x="1102" y="415"/>
                    <a:pt x="1490" y="291"/>
                  </a:cubicBezTo>
                  <a:cubicBezTo>
                    <a:pt x="1521" y="275"/>
                    <a:pt x="1552" y="275"/>
                    <a:pt x="1598" y="275"/>
                  </a:cubicBezTo>
                  <a:close/>
                  <a:moveTo>
                    <a:pt x="1609" y="0"/>
                  </a:moveTo>
                  <a:cubicBezTo>
                    <a:pt x="1543" y="0"/>
                    <a:pt x="1477" y="9"/>
                    <a:pt x="1412" y="27"/>
                  </a:cubicBezTo>
                  <a:cubicBezTo>
                    <a:pt x="993" y="136"/>
                    <a:pt x="605" y="322"/>
                    <a:pt x="249" y="570"/>
                  </a:cubicBezTo>
                  <a:cubicBezTo>
                    <a:pt x="156" y="648"/>
                    <a:pt x="16" y="741"/>
                    <a:pt x="16" y="911"/>
                  </a:cubicBezTo>
                  <a:cubicBezTo>
                    <a:pt x="1" y="1144"/>
                    <a:pt x="233" y="1299"/>
                    <a:pt x="466" y="1330"/>
                  </a:cubicBezTo>
                  <a:cubicBezTo>
                    <a:pt x="528" y="1346"/>
                    <a:pt x="590" y="1346"/>
                    <a:pt x="636" y="1346"/>
                  </a:cubicBezTo>
                  <a:cubicBezTo>
                    <a:pt x="1102" y="1346"/>
                    <a:pt x="1552" y="1097"/>
                    <a:pt x="1877" y="880"/>
                  </a:cubicBezTo>
                  <a:cubicBezTo>
                    <a:pt x="2094" y="741"/>
                    <a:pt x="2187" y="586"/>
                    <a:pt x="2172" y="415"/>
                  </a:cubicBezTo>
                  <a:cubicBezTo>
                    <a:pt x="2172" y="353"/>
                    <a:pt x="2156" y="322"/>
                    <a:pt x="2141" y="275"/>
                  </a:cubicBezTo>
                  <a:cubicBezTo>
                    <a:pt x="2034" y="97"/>
                    <a:pt x="1826" y="0"/>
                    <a:pt x="1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9415;p30">
              <a:extLst>
                <a:ext uri="{FF2B5EF4-FFF2-40B4-BE49-F238E27FC236}">
                  <a16:creationId xmlns:a16="http://schemas.microsoft.com/office/drawing/2014/main" id="{7478D0E4-C73B-79AA-3CB8-E1FB8DEF6A36}"/>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9416;p30">
              <a:extLst>
                <a:ext uri="{FF2B5EF4-FFF2-40B4-BE49-F238E27FC236}">
                  <a16:creationId xmlns:a16="http://schemas.microsoft.com/office/drawing/2014/main" id="{2FC97BC6-79D8-97BD-5C53-24CBB46A3B63}"/>
                </a:ext>
              </a:extLst>
            </p:cNvPr>
            <p:cNvSpPr/>
            <p:nvPr/>
          </p:nvSpPr>
          <p:spPr>
            <a:xfrm>
              <a:off x="7182463" y="4243950"/>
              <a:ext cx="44225" cy="19300"/>
            </a:xfrm>
            <a:custGeom>
              <a:avLst/>
              <a:gdLst/>
              <a:ahLst/>
              <a:cxnLst/>
              <a:rect l="l" t="t" r="r" b="b"/>
              <a:pathLst>
                <a:path w="1769" h="772" extrusionOk="0">
                  <a:moveTo>
                    <a:pt x="837" y="270"/>
                  </a:moveTo>
                  <a:cubicBezTo>
                    <a:pt x="1002" y="270"/>
                    <a:pt x="1165" y="281"/>
                    <a:pt x="1319" y="307"/>
                  </a:cubicBezTo>
                  <a:cubicBezTo>
                    <a:pt x="1427" y="338"/>
                    <a:pt x="1505" y="384"/>
                    <a:pt x="1505" y="415"/>
                  </a:cubicBezTo>
                  <a:cubicBezTo>
                    <a:pt x="1505" y="431"/>
                    <a:pt x="1458" y="446"/>
                    <a:pt x="1365" y="446"/>
                  </a:cubicBezTo>
                  <a:cubicBezTo>
                    <a:pt x="1272" y="462"/>
                    <a:pt x="1163" y="462"/>
                    <a:pt x="1070" y="462"/>
                  </a:cubicBezTo>
                  <a:cubicBezTo>
                    <a:pt x="776" y="462"/>
                    <a:pt x="543" y="431"/>
                    <a:pt x="388" y="338"/>
                  </a:cubicBezTo>
                  <a:cubicBezTo>
                    <a:pt x="372" y="338"/>
                    <a:pt x="372" y="307"/>
                    <a:pt x="357" y="307"/>
                  </a:cubicBezTo>
                  <a:cubicBezTo>
                    <a:pt x="372" y="291"/>
                    <a:pt x="388" y="291"/>
                    <a:pt x="435" y="291"/>
                  </a:cubicBezTo>
                  <a:cubicBezTo>
                    <a:pt x="567" y="277"/>
                    <a:pt x="703" y="270"/>
                    <a:pt x="837" y="270"/>
                  </a:cubicBezTo>
                  <a:close/>
                  <a:moveTo>
                    <a:pt x="778" y="0"/>
                  </a:moveTo>
                  <a:cubicBezTo>
                    <a:pt x="647" y="0"/>
                    <a:pt x="516" y="9"/>
                    <a:pt x="388" y="28"/>
                  </a:cubicBezTo>
                  <a:cubicBezTo>
                    <a:pt x="279" y="43"/>
                    <a:pt x="155" y="59"/>
                    <a:pt x="78" y="152"/>
                  </a:cubicBezTo>
                  <a:cubicBezTo>
                    <a:pt x="16" y="214"/>
                    <a:pt x="0" y="276"/>
                    <a:pt x="16" y="353"/>
                  </a:cubicBezTo>
                  <a:cubicBezTo>
                    <a:pt x="62" y="493"/>
                    <a:pt x="186" y="570"/>
                    <a:pt x="233" y="601"/>
                  </a:cubicBezTo>
                  <a:cubicBezTo>
                    <a:pt x="450" y="725"/>
                    <a:pt x="714" y="772"/>
                    <a:pt x="1055" y="772"/>
                  </a:cubicBezTo>
                  <a:cubicBezTo>
                    <a:pt x="1163" y="772"/>
                    <a:pt x="1272" y="756"/>
                    <a:pt x="1365" y="756"/>
                  </a:cubicBezTo>
                  <a:cubicBezTo>
                    <a:pt x="1505" y="741"/>
                    <a:pt x="1675" y="725"/>
                    <a:pt x="1753" y="570"/>
                  </a:cubicBezTo>
                  <a:cubicBezTo>
                    <a:pt x="1768" y="524"/>
                    <a:pt x="1768" y="493"/>
                    <a:pt x="1768" y="446"/>
                  </a:cubicBezTo>
                  <a:cubicBezTo>
                    <a:pt x="1768" y="260"/>
                    <a:pt x="1613" y="74"/>
                    <a:pt x="1365" y="59"/>
                  </a:cubicBezTo>
                  <a:cubicBezTo>
                    <a:pt x="1177" y="21"/>
                    <a:pt x="978"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9417;p30">
              <a:extLst>
                <a:ext uri="{FF2B5EF4-FFF2-40B4-BE49-F238E27FC236}">
                  <a16:creationId xmlns:a16="http://schemas.microsoft.com/office/drawing/2014/main" id="{9D220A23-3287-0065-A4EA-0498B19865CA}"/>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9418;p30">
              <a:extLst>
                <a:ext uri="{FF2B5EF4-FFF2-40B4-BE49-F238E27FC236}">
                  <a16:creationId xmlns:a16="http://schemas.microsoft.com/office/drawing/2014/main" id="{C17ADC63-B610-4F69-B40B-518F46BC9F02}"/>
                </a:ext>
              </a:extLst>
            </p:cNvPr>
            <p:cNvSpPr/>
            <p:nvPr/>
          </p:nvSpPr>
          <p:spPr>
            <a:xfrm>
              <a:off x="6971913" y="4047400"/>
              <a:ext cx="33750" cy="56500"/>
            </a:xfrm>
            <a:custGeom>
              <a:avLst/>
              <a:gdLst/>
              <a:ahLst/>
              <a:cxnLst/>
              <a:rect l="l" t="t" r="r" b="b"/>
              <a:pathLst>
                <a:path w="1350" h="2260" extrusionOk="0">
                  <a:moveTo>
                    <a:pt x="559" y="305"/>
                  </a:moveTo>
                  <a:cubicBezTo>
                    <a:pt x="621" y="305"/>
                    <a:pt x="652" y="398"/>
                    <a:pt x="667" y="445"/>
                  </a:cubicBezTo>
                  <a:cubicBezTo>
                    <a:pt x="854" y="802"/>
                    <a:pt x="962" y="1189"/>
                    <a:pt x="1024" y="1608"/>
                  </a:cubicBezTo>
                  <a:cubicBezTo>
                    <a:pt x="1040" y="1763"/>
                    <a:pt x="962" y="1918"/>
                    <a:pt x="854" y="1996"/>
                  </a:cubicBezTo>
                  <a:lnTo>
                    <a:pt x="807" y="1996"/>
                  </a:lnTo>
                  <a:cubicBezTo>
                    <a:pt x="745" y="1996"/>
                    <a:pt x="698" y="1918"/>
                    <a:pt x="636" y="1794"/>
                  </a:cubicBezTo>
                  <a:cubicBezTo>
                    <a:pt x="466" y="1422"/>
                    <a:pt x="280" y="941"/>
                    <a:pt x="404" y="491"/>
                  </a:cubicBezTo>
                  <a:cubicBezTo>
                    <a:pt x="435" y="383"/>
                    <a:pt x="497" y="305"/>
                    <a:pt x="559" y="305"/>
                  </a:cubicBezTo>
                  <a:close/>
                  <a:moveTo>
                    <a:pt x="560" y="0"/>
                  </a:moveTo>
                  <a:cubicBezTo>
                    <a:pt x="360" y="0"/>
                    <a:pt x="195" y="206"/>
                    <a:pt x="140" y="398"/>
                  </a:cubicBezTo>
                  <a:cubicBezTo>
                    <a:pt x="1" y="926"/>
                    <a:pt x="187" y="1484"/>
                    <a:pt x="388" y="1887"/>
                  </a:cubicBezTo>
                  <a:cubicBezTo>
                    <a:pt x="497" y="2151"/>
                    <a:pt x="636" y="2260"/>
                    <a:pt x="807" y="2260"/>
                  </a:cubicBezTo>
                  <a:cubicBezTo>
                    <a:pt x="854" y="2260"/>
                    <a:pt x="900" y="2260"/>
                    <a:pt x="947" y="2244"/>
                  </a:cubicBezTo>
                  <a:cubicBezTo>
                    <a:pt x="1195" y="2151"/>
                    <a:pt x="1350" y="1856"/>
                    <a:pt x="1319" y="1562"/>
                  </a:cubicBezTo>
                  <a:cubicBezTo>
                    <a:pt x="1257" y="1112"/>
                    <a:pt x="1133" y="693"/>
                    <a:pt x="947" y="305"/>
                  </a:cubicBezTo>
                  <a:cubicBezTo>
                    <a:pt x="885" y="181"/>
                    <a:pt x="807" y="57"/>
                    <a:pt x="636" y="11"/>
                  </a:cubicBezTo>
                  <a:cubicBezTo>
                    <a:pt x="610" y="4"/>
                    <a:pt x="58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9419;p30">
              <a:extLst>
                <a:ext uri="{FF2B5EF4-FFF2-40B4-BE49-F238E27FC236}">
                  <a16:creationId xmlns:a16="http://schemas.microsoft.com/office/drawing/2014/main" id="{82C96847-E5DF-2DDE-D4EF-16895C973974}"/>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9420;p30">
              <a:extLst>
                <a:ext uri="{FF2B5EF4-FFF2-40B4-BE49-F238E27FC236}">
                  <a16:creationId xmlns:a16="http://schemas.microsoft.com/office/drawing/2014/main" id="{0E44742E-8035-74B7-ECB1-B0EB99706718}"/>
                </a:ext>
              </a:extLst>
            </p:cNvPr>
            <p:cNvSpPr/>
            <p:nvPr/>
          </p:nvSpPr>
          <p:spPr>
            <a:xfrm>
              <a:off x="7304988" y="3854950"/>
              <a:ext cx="48875" cy="42675"/>
            </a:xfrm>
            <a:custGeom>
              <a:avLst/>
              <a:gdLst/>
              <a:ahLst/>
              <a:cxnLst/>
              <a:rect l="l" t="t" r="r" b="b"/>
              <a:pathLst>
                <a:path w="1955" h="1707" extrusionOk="0">
                  <a:moveTo>
                    <a:pt x="838" y="0"/>
                  </a:moveTo>
                  <a:cubicBezTo>
                    <a:pt x="760" y="0"/>
                    <a:pt x="714" y="78"/>
                    <a:pt x="714" y="156"/>
                  </a:cubicBezTo>
                  <a:lnTo>
                    <a:pt x="745" y="419"/>
                  </a:lnTo>
                  <a:cubicBezTo>
                    <a:pt x="605" y="280"/>
                    <a:pt x="481" y="171"/>
                    <a:pt x="341" y="47"/>
                  </a:cubicBezTo>
                  <a:cubicBezTo>
                    <a:pt x="310" y="24"/>
                    <a:pt x="272" y="12"/>
                    <a:pt x="233" y="12"/>
                  </a:cubicBezTo>
                  <a:cubicBezTo>
                    <a:pt x="194" y="12"/>
                    <a:pt x="155" y="24"/>
                    <a:pt x="124" y="47"/>
                  </a:cubicBezTo>
                  <a:cubicBezTo>
                    <a:pt x="62" y="109"/>
                    <a:pt x="62" y="202"/>
                    <a:pt x="124" y="264"/>
                  </a:cubicBezTo>
                  <a:cubicBezTo>
                    <a:pt x="295" y="435"/>
                    <a:pt x="497" y="590"/>
                    <a:pt x="714" y="745"/>
                  </a:cubicBezTo>
                  <a:cubicBezTo>
                    <a:pt x="512" y="776"/>
                    <a:pt x="326" y="776"/>
                    <a:pt x="140" y="791"/>
                  </a:cubicBezTo>
                  <a:cubicBezTo>
                    <a:pt x="62" y="791"/>
                    <a:pt x="0" y="869"/>
                    <a:pt x="0" y="946"/>
                  </a:cubicBezTo>
                  <a:cubicBezTo>
                    <a:pt x="0" y="1024"/>
                    <a:pt x="62" y="1086"/>
                    <a:pt x="140" y="1086"/>
                  </a:cubicBezTo>
                  <a:cubicBezTo>
                    <a:pt x="373" y="1086"/>
                    <a:pt x="590" y="1055"/>
                    <a:pt x="822" y="1040"/>
                  </a:cubicBezTo>
                  <a:lnTo>
                    <a:pt x="884" y="1567"/>
                  </a:lnTo>
                  <a:cubicBezTo>
                    <a:pt x="884" y="1644"/>
                    <a:pt x="962" y="1706"/>
                    <a:pt x="1024" y="1706"/>
                  </a:cubicBezTo>
                  <a:lnTo>
                    <a:pt x="1039" y="1706"/>
                  </a:lnTo>
                  <a:cubicBezTo>
                    <a:pt x="1117" y="1706"/>
                    <a:pt x="1179" y="1629"/>
                    <a:pt x="1179" y="1551"/>
                  </a:cubicBezTo>
                  <a:lnTo>
                    <a:pt x="1117" y="1086"/>
                  </a:lnTo>
                  <a:lnTo>
                    <a:pt x="1117" y="1086"/>
                  </a:lnTo>
                  <a:cubicBezTo>
                    <a:pt x="1303" y="1210"/>
                    <a:pt x="1505" y="1350"/>
                    <a:pt x="1722" y="1474"/>
                  </a:cubicBezTo>
                  <a:cubicBezTo>
                    <a:pt x="1737" y="1489"/>
                    <a:pt x="1753" y="1489"/>
                    <a:pt x="1799" y="1489"/>
                  </a:cubicBezTo>
                  <a:cubicBezTo>
                    <a:pt x="1846" y="1489"/>
                    <a:pt x="1892" y="1474"/>
                    <a:pt x="1908" y="1412"/>
                  </a:cubicBezTo>
                  <a:cubicBezTo>
                    <a:pt x="1954" y="1334"/>
                    <a:pt x="1923" y="1257"/>
                    <a:pt x="1846" y="1210"/>
                  </a:cubicBezTo>
                  <a:cubicBezTo>
                    <a:pt x="1737" y="1164"/>
                    <a:pt x="1613" y="1086"/>
                    <a:pt x="1520" y="1009"/>
                  </a:cubicBezTo>
                  <a:cubicBezTo>
                    <a:pt x="1598" y="1009"/>
                    <a:pt x="1675" y="978"/>
                    <a:pt x="1753" y="978"/>
                  </a:cubicBezTo>
                  <a:cubicBezTo>
                    <a:pt x="1830" y="978"/>
                    <a:pt x="1892" y="900"/>
                    <a:pt x="1892" y="822"/>
                  </a:cubicBezTo>
                  <a:cubicBezTo>
                    <a:pt x="1892" y="745"/>
                    <a:pt x="1815" y="698"/>
                    <a:pt x="1737" y="698"/>
                  </a:cubicBezTo>
                  <a:cubicBezTo>
                    <a:pt x="1536" y="714"/>
                    <a:pt x="1350" y="729"/>
                    <a:pt x="1132" y="745"/>
                  </a:cubicBezTo>
                  <a:cubicBezTo>
                    <a:pt x="1117" y="729"/>
                    <a:pt x="1070" y="714"/>
                    <a:pt x="1055" y="698"/>
                  </a:cubicBezTo>
                  <a:lnTo>
                    <a:pt x="993" y="124"/>
                  </a:lnTo>
                  <a:cubicBezTo>
                    <a:pt x="993" y="47"/>
                    <a:pt x="915"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9421;p30">
              <a:extLst>
                <a:ext uri="{FF2B5EF4-FFF2-40B4-BE49-F238E27FC236}">
                  <a16:creationId xmlns:a16="http://schemas.microsoft.com/office/drawing/2014/main" id="{B0BD8504-384D-9788-3036-5896C86BF665}"/>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9422;p30">
              <a:extLst>
                <a:ext uri="{FF2B5EF4-FFF2-40B4-BE49-F238E27FC236}">
                  <a16:creationId xmlns:a16="http://schemas.microsoft.com/office/drawing/2014/main" id="{2968DB8E-DA74-3E0B-3876-78B4E59C44AC}"/>
                </a:ext>
              </a:extLst>
            </p:cNvPr>
            <p:cNvSpPr/>
            <p:nvPr/>
          </p:nvSpPr>
          <p:spPr>
            <a:xfrm>
              <a:off x="7007588" y="4110850"/>
              <a:ext cx="44625" cy="47725"/>
            </a:xfrm>
            <a:custGeom>
              <a:avLst/>
              <a:gdLst/>
              <a:ahLst/>
              <a:cxnLst/>
              <a:rect l="l" t="t" r="r" b="b"/>
              <a:pathLst>
                <a:path w="1785" h="1909" extrusionOk="0">
                  <a:moveTo>
                    <a:pt x="512" y="1"/>
                  </a:moveTo>
                  <a:lnTo>
                    <a:pt x="249" y="125"/>
                  </a:lnTo>
                  <a:cubicBezTo>
                    <a:pt x="311" y="249"/>
                    <a:pt x="373" y="357"/>
                    <a:pt x="450" y="482"/>
                  </a:cubicBezTo>
                  <a:cubicBezTo>
                    <a:pt x="373" y="435"/>
                    <a:pt x="295" y="404"/>
                    <a:pt x="233" y="388"/>
                  </a:cubicBezTo>
                  <a:cubicBezTo>
                    <a:pt x="212" y="376"/>
                    <a:pt x="190" y="370"/>
                    <a:pt x="170" y="370"/>
                  </a:cubicBezTo>
                  <a:cubicBezTo>
                    <a:pt x="116" y="370"/>
                    <a:pt x="69" y="410"/>
                    <a:pt x="47" y="466"/>
                  </a:cubicBezTo>
                  <a:cubicBezTo>
                    <a:pt x="0" y="544"/>
                    <a:pt x="47" y="621"/>
                    <a:pt x="125" y="652"/>
                  </a:cubicBezTo>
                  <a:cubicBezTo>
                    <a:pt x="295" y="730"/>
                    <a:pt x="466" y="823"/>
                    <a:pt x="652" y="900"/>
                  </a:cubicBezTo>
                  <a:cubicBezTo>
                    <a:pt x="683" y="931"/>
                    <a:pt x="683" y="962"/>
                    <a:pt x="698" y="978"/>
                  </a:cubicBezTo>
                  <a:lnTo>
                    <a:pt x="466" y="1505"/>
                  </a:lnTo>
                  <a:cubicBezTo>
                    <a:pt x="419" y="1583"/>
                    <a:pt x="466" y="1660"/>
                    <a:pt x="543" y="1707"/>
                  </a:cubicBezTo>
                  <a:cubicBezTo>
                    <a:pt x="559" y="1707"/>
                    <a:pt x="590" y="1722"/>
                    <a:pt x="605" y="1722"/>
                  </a:cubicBezTo>
                  <a:cubicBezTo>
                    <a:pt x="652" y="1722"/>
                    <a:pt x="714" y="1676"/>
                    <a:pt x="729" y="1645"/>
                  </a:cubicBezTo>
                  <a:lnTo>
                    <a:pt x="853" y="1397"/>
                  </a:lnTo>
                  <a:cubicBezTo>
                    <a:pt x="915" y="1567"/>
                    <a:pt x="993" y="1738"/>
                    <a:pt x="1040" y="1908"/>
                  </a:cubicBezTo>
                  <a:lnTo>
                    <a:pt x="1319" y="1831"/>
                  </a:lnTo>
                  <a:cubicBezTo>
                    <a:pt x="1241" y="1598"/>
                    <a:pt x="1164" y="1366"/>
                    <a:pt x="1071" y="1133"/>
                  </a:cubicBezTo>
                  <a:lnTo>
                    <a:pt x="1071" y="1133"/>
                  </a:lnTo>
                  <a:cubicBezTo>
                    <a:pt x="1241" y="1210"/>
                    <a:pt x="1412" y="1319"/>
                    <a:pt x="1567" y="1397"/>
                  </a:cubicBezTo>
                  <a:cubicBezTo>
                    <a:pt x="1598" y="1412"/>
                    <a:pt x="1613" y="1412"/>
                    <a:pt x="1644" y="1412"/>
                  </a:cubicBezTo>
                  <a:cubicBezTo>
                    <a:pt x="1706" y="1412"/>
                    <a:pt x="1753" y="1397"/>
                    <a:pt x="1784" y="1335"/>
                  </a:cubicBezTo>
                  <a:cubicBezTo>
                    <a:pt x="1784" y="1242"/>
                    <a:pt x="1769" y="1164"/>
                    <a:pt x="1691" y="1117"/>
                  </a:cubicBezTo>
                  <a:cubicBezTo>
                    <a:pt x="1489" y="1024"/>
                    <a:pt x="1288" y="900"/>
                    <a:pt x="1086" y="807"/>
                  </a:cubicBezTo>
                  <a:lnTo>
                    <a:pt x="1303" y="326"/>
                  </a:lnTo>
                  <a:cubicBezTo>
                    <a:pt x="1334" y="249"/>
                    <a:pt x="1303" y="171"/>
                    <a:pt x="1226" y="125"/>
                  </a:cubicBezTo>
                  <a:cubicBezTo>
                    <a:pt x="1206" y="117"/>
                    <a:pt x="1186" y="113"/>
                    <a:pt x="1166" y="113"/>
                  </a:cubicBezTo>
                  <a:cubicBezTo>
                    <a:pt x="1110" y="113"/>
                    <a:pt x="1059" y="145"/>
                    <a:pt x="1024" y="202"/>
                  </a:cubicBezTo>
                  <a:lnTo>
                    <a:pt x="838" y="637"/>
                  </a:lnTo>
                  <a:cubicBezTo>
                    <a:pt x="745" y="419"/>
                    <a:pt x="621" y="202"/>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9423;p30">
              <a:extLst>
                <a:ext uri="{FF2B5EF4-FFF2-40B4-BE49-F238E27FC236}">
                  <a16:creationId xmlns:a16="http://schemas.microsoft.com/office/drawing/2014/main" id="{63E02E69-57D1-41FF-D0C9-A3B0038DF8B5}"/>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9424;p30">
              <a:extLst>
                <a:ext uri="{FF2B5EF4-FFF2-40B4-BE49-F238E27FC236}">
                  <a16:creationId xmlns:a16="http://schemas.microsoft.com/office/drawing/2014/main" id="{CA7A558E-0A50-8829-9465-88B7533362A1}"/>
                </a:ext>
              </a:extLst>
            </p:cNvPr>
            <p:cNvSpPr/>
            <p:nvPr/>
          </p:nvSpPr>
          <p:spPr>
            <a:xfrm>
              <a:off x="6995563" y="3866475"/>
              <a:ext cx="26775" cy="34250"/>
            </a:xfrm>
            <a:custGeom>
              <a:avLst/>
              <a:gdLst/>
              <a:ahLst/>
              <a:cxnLst/>
              <a:rect l="l" t="t" r="r" b="b"/>
              <a:pathLst>
                <a:path w="1071" h="1370" extrusionOk="0">
                  <a:moveTo>
                    <a:pt x="908" y="1"/>
                  </a:moveTo>
                  <a:cubicBezTo>
                    <a:pt x="862" y="1"/>
                    <a:pt x="813" y="23"/>
                    <a:pt x="776" y="51"/>
                  </a:cubicBezTo>
                  <a:cubicBezTo>
                    <a:pt x="419" y="470"/>
                    <a:pt x="32" y="1121"/>
                    <a:pt x="16" y="1137"/>
                  </a:cubicBezTo>
                  <a:cubicBezTo>
                    <a:pt x="1" y="1214"/>
                    <a:pt x="16" y="1292"/>
                    <a:pt x="94" y="1354"/>
                  </a:cubicBezTo>
                  <a:cubicBezTo>
                    <a:pt x="109" y="1370"/>
                    <a:pt x="140" y="1370"/>
                    <a:pt x="171" y="1370"/>
                  </a:cubicBezTo>
                  <a:cubicBezTo>
                    <a:pt x="233" y="1370"/>
                    <a:pt x="264" y="1354"/>
                    <a:pt x="295" y="1292"/>
                  </a:cubicBezTo>
                  <a:cubicBezTo>
                    <a:pt x="295" y="1292"/>
                    <a:pt x="683" y="641"/>
                    <a:pt x="1009" y="253"/>
                  </a:cubicBezTo>
                  <a:cubicBezTo>
                    <a:pt x="1071" y="191"/>
                    <a:pt x="1040" y="98"/>
                    <a:pt x="993" y="36"/>
                  </a:cubicBezTo>
                  <a:cubicBezTo>
                    <a:pt x="968" y="11"/>
                    <a:pt x="939"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9425;p30">
              <a:extLst>
                <a:ext uri="{FF2B5EF4-FFF2-40B4-BE49-F238E27FC236}">
                  <a16:creationId xmlns:a16="http://schemas.microsoft.com/office/drawing/2014/main" id="{E8685B35-584A-7253-14C0-A540FBA2A084}"/>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9426;p30">
              <a:extLst>
                <a:ext uri="{FF2B5EF4-FFF2-40B4-BE49-F238E27FC236}">
                  <a16:creationId xmlns:a16="http://schemas.microsoft.com/office/drawing/2014/main" id="{9F54F6D8-0D16-EAD9-60C9-23DDB8B10394}"/>
                </a:ext>
              </a:extLst>
            </p:cNvPr>
            <p:cNvSpPr/>
            <p:nvPr/>
          </p:nvSpPr>
          <p:spPr>
            <a:xfrm>
              <a:off x="7027363" y="3825775"/>
              <a:ext cx="32975" cy="33475"/>
            </a:xfrm>
            <a:custGeom>
              <a:avLst/>
              <a:gdLst/>
              <a:ahLst/>
              <a:cxnLst/>
              <a:rect l="l" t="t" r="r" b="b"/>
              <a:pathLst>
                <a:path w="1319" h="1339" extrusionOk="0">
                  <a:moveTo>
                    <a:pt x="1150" y="0"/>
                  </a:moveTo>
                  <a:cubicBezTo>
                    <a:pt x="1123" y="0"/>
                    <a:pt x="1095" y="10"/>
                    <a:pt x="1071" y="35"/>
                  </a:cubicBezTo>
                  <a:cubicBezTo>
                    <a:pt x="667" y="392"/>
                    <a:pt x="78" y="1090"/>
                    <a:pt x="62" y="1105"/>
                  </a:cubicBezTo>
                  <a:cubicBezTo>
                    <a:pt x="0" y="1167"/>
                    <a:pt x="31" y="1260"/>
                    <a:pt x="78" y="1291"/>
                  </a:cubicBezTo>
                  <a:cubicBezTo>
                    <a:pt x="109" y="1338"/>
                    <a:pt x="124" y="1338"/>
                    <a:pt x="156" y="1338"/>
                  </a:cubicBezTo>
                  <a:cubicBezTo>
                    <a:pt x="202" y="1338"/>
                    <a:pt x="233" y="1323"/>
                    <a:pt x="280" y="1276"/>
                  </a:cubicBezTo>
                  <a:cubicBezTo>
                    <a:pt x="280" y="1276"/>
                    <a:pt x="853" y="563"/>
                    <a:pt x="1241" y="252"/>
                  </a:cubicBezTo>
                  <a:cubicBezTo>
                    <a:pt x="1303" y="190"/>
                    <a:pt x="1319" y="113"/>
                    <a:pt x="1272" y="51"/>
                  </a:cubicBezTo>
                  <a:cubicBezTo>
                    <a:pt x="1235" y="23"/>
                    <a:pt x="1192" y="0"/>
                    <a:pt x="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9427;p30">
              <a:extLst>
                <a:ext uri="{FF2B5EF4-FFF2-40B4-BE49-F238E27FC236}">
                  <a16:creationId xmlns:a16="http://schemas.microsoft.com/office/drawing/2014/main" id="{3C3B5035-5925-4DEB-A8B1-A34FA6CA9E77}"/>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9428;p30">
              <a:extLst>
                <a:ext uri="{FF2B5EF4-FFF2-40B4-BE49-F238E27FC236}">
                  <a16:creationId xmlns:a16="http://schemas.microsoft.com/office/drawing/2014/main" id="{08B857C9-445C-E6B8-6CC0-5B2B041C1DF1}"/>
                </a:ext>
              </a:extLst>
            </p:cNvPr>
            <p:cNvSpPr/>
            <p:nvPr/>
          </p:nvSpPr>
          <p:spPr>
            <a:xfrm>
              <a:off x="7035113" y="3851725"/>
              <a:ext cx="27950" cy="26900"/>
            </a:xfrm>
            <a:custGeom>
              <a:avLst/>
              <a:gdLst/>
              <a:ahLst/>
              <a:cxnLst/>
              <a:rect l="l" t="t" r="r" b="b"/>
              <a:pathLst>
                <a:path w="1118" h="1076" extrusionOk="0">
                  <a:moveTo>
                    <a:pt x="949" y="0"/>
                  </a:moveTo>
                  <a:cubicBezTo>
                    <a:pt x="918" y="0"/>
                    <a:pt x="886" y="8"/>
                    <a:pt x="854" y="21"/>
                  </a:cubicBezTo>
                  <a:cubicBezTo>
                    <a:pt x="605" y="285"/>
                    <a:pt x="78" y="781"/>
                    <a:pt x="63" y="827"/>
                  </a:cubicBezTo>
                  <a:cubicBezTo>
                    <a:pt x="1" y="874"/>
                    <a:pt x="1" y="967"/>
                    <a:pt x="63" y="1029"/>
                  </a:cubicBezTo>
                  <a:cubicBezTo>
                    <a:pt x="78" y="1060"/>
                    <a:pt x="125" y="1075"/>
                    <a:pt x="156" y="1075"/>
                  </a:cubicBezTo>
                  <a:cubicBezTo>
                    <a:pt x="202" y="1075"/>
                    <a:pt x="233" y="1060"/>
                    <a:pt x="264" y="1029"/>
                  </a:cubicBezTo>
                  <a:cubicBezTo>
                    <a:pt x="264" y="1029"/>
                    <a:pt x="807" y="486"/>
                    <a:pt x="1055" y="253"/>
                  </a:cubicBezTo>
                  <a:cubicBezTo>
                    <a:pt x="1117" y="207"/>
                    <a:pt x="1117" y="129"/>
                    <a:pt x="1071" y="52"/>
                  </a:cubicBezTo>
                  <a:cubicBezTo>
                    <a:pt x="1034"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9429;p30">
              <a:extLst>
                <a:ext uri="{FF2B5EF4-FFF2-40B4-BE49-F238E27FC236}">
                  <a16:creationId xmlns:a16="http://schemas.microsoft.com/office/drawing/2014/main" id="{20DC28F8-1ECC-8937-1C4F-D512C08194BF}"/>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9430;p30">
              <a:extLst>
                <a:ext uri="{FF2B5EF4-FFF2-40B4-BE49-F238E27FC236}">
                  <a16:creationId xmlns:a16="http://schemas.microsoft.com/office/drawing/2014/main" id="{6F54E149-7C04-8351-20A3-0388BA217F54}"/>
                </a:ext>
              </a:extLst>
            </p:cNvPr>
            <p:cNvSpPr/>
            <p:nvPr/>
          </p:nvSpPr>
          <p:spPr>
            <a:xfrm>
              <a:off x="7196813" y="3766725"/>
              <a:ext cx="47325" cy="8825"/>
            </a:xfrm>
            <a:custGeom>
              <a:avLst/>
              <a:gdLst/>
              <a:ahLst/>
              <a:cxnLst/>
              <a:rect l="l" t="t" r="r" b="b"/>
              <a:pathLst>
                <a:path w="1893" h="353" extrusionOk="0">
                  <a:moveTo>
                    <a:pt x="1100" y="0"/>
                  </a:moveTo>
                  <a:cubicBezTo>
                    <a:pt x="627" y="0"/>
                    <a:pt x="155" y="55"/>
                    <a:pt x="124" y="55"/>
                  </a:cubicBezTo>
                  <a:cubicBezTo>
                    <a:pt x="47" y="55"/>
                    <a:pt x="0" y="133"/>
                    <a:pt x="0" y="210"/>
                  </a:cubicBezTo>
                  <a:cubicBezTo>
                    <a:pt x="14" y="294"/>
                    <a:pt x="78" y="352"/>
                    <a:pt x="147" y="352"/>
                  </a:cubicBezTo>
                  <a:cubicBezTo>
                    <a:pt x="155" y="352"/>
                    <a:pt x="163" y="352"/>
                    <a:pt x="171" y="350"/>
                  </a:cubicBezTo>
                  <a:cubicBezTo>
                    <a:pt x="181" y="350"/>
                    <a:pt x="633" y="302"/>
                    <a:pt x="1084" y="302"/>
                  </a:cubicBezTo>
                  <a:cubicBezTo>
                    <a:pt x="1310" y="302"/>
                    <a:pt x="1536" y="314"/>
                    <a:pt x="1706" y="350"/>
                  </a:cubicBezTo>
                  <a:lnTo>
                    <a:pt x="1737" y="350"/>
                  </a:lnTo>
                  <a:cubicBezTo>
                    <a:pt x="1799" y="350"/>
                    <a:pt x="1877" y="303"/>
                    <a:pt x="1877" y="226"/>
                  </a:cubicBezTo>
                  <a:cubicBezTo>
                    <a:pt x="1892" y="148"/>
                    <a:pt x="1830" y="71"/>
                    <a:pt x="1753" y="55"/>
                  </a:cubicBezTo>
                  <a:cubicBezTo>
                    <a:pt x="1572" y="14"/>
                    <a:pt x="1336"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9431;p30">
              <a:extLst>
                <a:ext uri="{FF2B5EF4-FFF2-40B4-BE49-F238E27FC236}">
                  <a16:creationId xmlns:a16="http://schemas.microsoft.com/office/drawing/2014/main" id="{C88AA180-5154-CFC5-B9FC-495185BF3710}"/>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9432;p30">
              <a:extLst>
                <a:ext uri="{FF2B5EF4-FFF2-40B4-BE49-F238E27FC236}">
                  <a16:creationId xmlns:a16="http://schemas.microsoft.com/office/drawing/2014/main" id="{4EFB9C00-C587-3984-1DA3-0989FED30CBC}"/>
                </a:ext>
              </a:extLst>
            </p:cNvPr>
            <p:cNvSpPr/>
            <p:nvPr/>
          </p:nvSpPr>
          <p:spPr>
            <a:xfrm>
              <a:off x="7368563" y="3820825"/>
              <a:ext cx="34925" cy="28725"/>
            </a:xfrm>
            <a:custGeom>
              <a:avLst/>
              <a:gdLst/>
              <a:ahLst/>
              <a:cxnLst/>
              <a:rect l="l" t="t" r="r" b="b"/>
              <a:pathLst>
                <a:path w="1397" h="1149" extrusionOk="0">
                  <a:moveTo>
                    <a:pt x="158" y="1"/>
                  </a:moveTo>
                  <a:cubicBezTo>
                    <a:pt x="109" y="1"/>
                    <a:pt x="68" y="21"/>
                    <a:pt x="47" y="63"/>
                  </a:cubicBezTo>
                  <a:cubicBezTo>
                    <a:pt x="1" y="140"/>
                    <a:pt x="32" y="218"/>
                    <a:pt x="78" y="249"/>
                  </a:cubicBezTo>
                  <a:cubicBezTo>
                    <a:pt x="78" y="249"/>
                    <a:pt x="668" y="605"/>
                    <a:pt x="1149" y="1102"/>
                  </a:cubicBezTo>
                  <a:cubicBezTo>
                    <a:pt x="1164" y="1148"/>
                    <a:pt x="1211" y="1148"/>
                    <a:pt x="1242" y="1148"/>
                  </a:cubicBezTo>
                  <a:cubicBezTo>
                    <a:pt x="1288" y="1148"/>
                    <a:pt x="1319" y="1133"/>
                    <a:pt x="1350" y="1102"/>
                  </a:cubicBezTo>
                  <a:cubicBezTo>
                    <a:pt x="1397" y="1055"/>
                    <a:pt x="1397" y="947"/>
                    <a:pt x="1350" y="900"/>
                  </a:cubicBezTo>
                  <a:cubicBezTo>
                    <a:pt x="838" y="388"/>
                    <a:pt x="265" y="47"/>
                    <a:pt x="233" y="16"/>
                  </a:cubicBezTo>
                  <a:cubicBezTo>
                    <a:pt x="208" y="6"/>
                    <a:pt x="182"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9433;p30">
              <a:extLst>
                <a:ext uri="{FF2B5EF4-FFF2-40B4-BE49-F238E27FC236}">
                  <a16:creationId xmlns:a16="http://schemas.microsoft.com/office/drawing/2014/main" id="{AE791C03-4852-0227-6D39-EC7E8A8F626E}"/>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9434;p30">
              <a:extLst>
                <a:ext uri="{FF2B5EF4-FFF2-40B4-BE49-F238E27FC236}">
                  <a16:creationId xmlns:a16="http://schemas.microsoft.com/office/drawing/2014/main" id="{7BFC8B56-918B-ED93-D56D-22EF2E14635F}"/>
                </a:ext>
              </a:extLst>
            </p:cNvPr>
            <p:cNvSpPr/>
            <p:nvPr/>
          </p:nvSpPr>
          <p:spPr>
            <a:xfrm>
              <a:off x="7441463" y="3904400"/>
              <a:ext cx="25225" cy="47900"/>
            </a:xfrm>
            <a:custGeom>
              <a:avLst/>
              <a:gdLst/>
              <a:ahLst/>
              <a:cxnLst/>
              <a:rect l="l" t="t" r="r" b="b"/>
              <a:pathLst>
                <a:path w="1009" h="1916" extrusionOk="0">
                  <a:moveTo>
                    <a:pt x="182" y="0"/>
                  </a:moveTo>
                  <a:cubicBezTo>
                    <a:pt x="151" y="0"/>
                    <a:pt x="120" y="13"/>
                    <a:pt x="94" y="39"/>
                  </a:cubicBezTo>
                  <a:cubicBezTo>
                    <a:pt x="32" y="70"/>
                    <a:pt x="1" y="163"/>
                    <a:pt x="63" y="225"/>
                  </a:cubicBezTo>
                  <a:cubicBezTo>
                    <a:pt x="63" y="225"/>
                    <a:pt x="63" y="225"/>
                    <a:pt x="63" y="225"/>
                  </a:cubicBezTo>
                  <a:cubicBezTo>
                    <a:pt x="71" y="225"/>
                    <a:pt x="499" y="977"/>
                    <a:pt x="714" y="1791"/>
                  </a:cubicBezTo>
                  <a:cubicBezTo>
                    <a:pt x="730" y="1853"/>
                    <a:pt x="792" y="1915"/>
                    <a:pt x="854" y="1915"/>
                  </a:cubicBezTo>
                  <a:lnTo>
                    <a:pt x="885" y="1915"/>
                  </a:lnTo>
                  <a:cubicBezTo>
                    <a:pt x="962" y="1900"/>
                    <a:pt x="1009" y="1822"/>
                    <a:pt x="993" y="1745"/>
                  </a:cubicBezTo>
                  <a:cubicBezTo>
                    <a:pt x="776" y="861"/>
                    <a:pt x="311" y="85"/>
                    <a:pt x="295" y="70"/>
                  </a:cubicBezTo>
                  <a:cubicBezTo>
                    <a:pt x="268" y="25"/>
                    <a:pt x="22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9435;p30">
              <a:extLst>
                <a:ext uri="{FF2B5EF4-FFF2-40B4-BE49-F238E27FC236}">
                  <a16:creationId xmlns:a16="http://schemas.microsoft.com/office/drawing/2014/main" id="{90D11650-7042-13A7-00A7-575A46915DCA}"/>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9436;p30">
              <a:extLst>
                <a:ext uri="{FF2B5EF4-FFF2-40B4-BE49-F238E27FC236}">
                  <a16:creationId xmlns:a16="http://schemas.microsoft.com/office/drawing/2014/main" id="{240C698F-1D2B-F486-9EA9-0DA13E7A651D}"/>
                </a:ext>
              </a:extLst>
            </p:cNvPr>
            <p:cNvSpPr/>
            <p:nvPr/>
          </p:nvSpPr>
          <p:spPr>
            <a:xfrm>
              <a:off x="7463563" y="3961125"/>
              <a:ext cx="10500" cy="40800"/>
            </a:xfrm>
            <a:custGeom>
              <a:avLst/>
              <a:gdLst/>
              <a:ahLst/>
              <a:cxnLst/>
              <a:rect l="l" t="t" r="r" b="b"/>
              <a:pathLst>
                <a:path w="420" h="1632" extrusionOk="0">
                  <a:moveTo>
                    <a:pt x="149" y="1"/>
                  </a:moveTo>
                  <a:cubicBezTo>
                    <a:pt x="141" y="1"/>
                    <a:pt x="133" y="1"/>
                    <a:pt x="125" y="3"/>
                  </a:cubicBezTo>
                  <a:cubicBezTo>
                    <a:pt x="63" y="19"/>
                    <a:pt x="1" y="96"/>
                    <a:pt x="32" y="174"/>
                  </a:cubicBezTo>
                  <a:cubicBezTo>
                    <a:pt x="32" y="174"/>
                    <a:pt x="156" y="1042"/>
                    <a:pt x="125" y="1492"/>
                  </a:cubicBezTo>
                  <a:cubicBezTo>
                    <a:pt x="125" y="1570"/>
                    <a:pt x="187" y="1632"/>
                    <a:pt x="264" y="1632"/>
                  </a:cubicBezTo>
                  <a:cubicBezTo>
                    <a:pt x="342" y="1632"/>
                    <a:pt x="388" y="1585"/>
                    <a:pt x="388" y="1507"/>
                  </a:cubicBezTo>
                  <a:cubicBezTo>
                    <a:pt x="419" y="1042"/>
                    <a:pt x="295" y="158"/>
                    <a:pt x="280" y="127"/>
                  </a:cubicBezTo>
                  <a:cubicBezTo>
                    <a:pt x="266" y="58"/>
                    <a:pt x="215"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9437;p30">
              <a:extLst>
                <a:ext uri="{FF2B5EF4-FFF2-40B4-BE49-F238E27FC236}">
                  <a16:creationId xmlns:a16="http://schemas.microsoft.com/office/drawing/2014/main" id="{02E254C2-28C5-6544-8C4D-FC9980749CA1}"/>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9438;p30">
              <a:extLst>
                <a:ext uri="{FF2B5EF4-FFF2-40B4-BE49-F238E27FC236}">
                  <a16:creationId xmlns:a16="http://schemas.microsoft.com/office/drawing/2014/main" id="{8E6DAA49-E192-9E84-B50E-A5ADAE3725A6}"/>
                </a:ext>
              </a:extLst>
            </p:cNvPr>
            <p:cNvSpPr/>
            <p:nvPr/>
          </p:nvSpPr>
          <p:spPr>
            <a:xfrm>
              <a:off x="7465513" y="4013525"/>
              <a:ext cx="9700" cy="41125"/>
            </a:xfrm>
            <a:custGeom>
              <a:avLst/>
              <a:gdLst/>
              <a:ahLst/>
              <a:cxnLst/>
              <a:rect l="l" t="t" r="r" b="b"/>
              <a:pathLst>
                <a:path w="388" h="1645" extrusionOk="0">
                  <a:moveTo>
                    <a:pt x="264" y="1"/>
                  </a:moveTo>
                  <a:cubicBezTo>
                    <a:pt x="171" y="1"/>
                    <a:pt x="124" y="94"/>
                    <a:pt x="124" y="171"/>
                  </a:cubicBezTo>
                  <a:cubicBezTo>
                    <a:pt x="124" y="435"/>
                    <a:pt x="109" y="1195"/>
                    <a:pt x="31" y="1459"/>
                  </a:cubicBezTo>
                  <a:cubicBezTo>
                    <a:pt x="0" y="1536"/>
                    <a:pt x="47" y="1614"/>
                    <a:pt x="124" y="1645"/>
                  </a:cubicBezTo>
                  <a:lnTo>
                    <a:pt x="155" y="1645"/>
                  </a:lnTo>
                  <a:cubicBezTo>
                    <a:pt x="217" y="1645"/>
                    <a:pt x="279" y="1598"/>
                    <a:pt x="295" y="1521"/>
                  </a:cubicBezTo>
                  <a:cubicBezTo>
                    <a:pt x="388" y="1149"/>
                    <a:pt x="388" y="187"/>
                    <a:pt x="388" y="140"/>
                  </a:cubicBezTo>
                  <a:cubicBezTo>
                    <a:pt x="388" y="63"/>
                    <a:pt x="34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9439;p30">
              <a:extLst>
                <a:ext uri="{FF2B5EF4-FFF2-40B4-BE49-F238E27FC236}">
                  <a16:creationId xmlns:a16="http://schemas.microsoft.com/office/drawing/2014/main" id="{DD3B681C-5CC2-7CC9-B28B-85D60A9FACF6}"/>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9440;p30">
              <a:extLst>
                <a:ext uri="{FF2B5EF4-FFF2-40B4-BE49-F238E27FC236}">
                  <a16:creationId xmlns:a16="http://schemas.microsoft.com/office/drawing/2014/main" id="{0AB209B1-832F-92BB-43E7-ED8F20B67A09}"/>
                </a:ext>
              </a:extLst>
            </p:cNvPr>
            <p:cNvSpPr/>
            <p:nvPr/>
          </p:nvSpPr>
          <p:spPr>
            <a:xfrm>
              <a:off x="7417038" y="4119700"/>
              <a:ext cx="34525" cy="49725"/>
            </a:xfrm>
            <a:custGeom>
              <a:avLst/>
              <a:gdLst/>
              <a:ahLst/>
              <a:cxnLst/>
              <a:rect l="l" t="t" r="r" b="b"/>
              <a:pathLst>
                <a:path w="1381" h="1989" extrusionOk="0">
                  <a:moveTo>
                    <a:pt x="1242" y="0"/>
                  </a:moveTo>
                  <a:cubicBezTo>
                    <a:pt x="1176" y="0"/>
                    <a:pt x="1113" y="44"/>
                    <a:pt x="1086" y="112"/>
                  </a:cubicBezTo>
                  <a:cubicBezTo>
                    <a:pt x="931" y="624"/>
                    <a:pt x="63" y="1756"/>
                    <a:pt x="63" y="1756"/>
                  </a:cubicBezTo>
                  <a:cubicBezTo>
                    <a:pt x="1" y="1818"/>
                    <a:pt x="32" y="1911"/>
                    <a:pt x="78" y="1942"/>
                  </a:cubicBezTo>
                  <a:cubicBezTo>
                    <a:pt x="78" y="1973"/>
                    <a:pt x="125" y="1989"/>
                    <a:pt x="156" y="1989"/>
                  </a:cubicBezTo>
                  <a:cubicBezTo>
                    <a:pt x="202" y="1989"/>
                    <a:pt x="233" y="1973"/>
                    <a:pt x="280" y="1927"/>
                  </a:cubicBezTo>
                  <a:cubicBezTo>
                    <a:pt x="311" y="1896"/>
                    <a:pt x="1210" y="763"/>
                    <a:pt x="1365" y="190"/>
                  </a:cubicBezTo>
                  <a:cubicBezTo>
                    <a:pt x="1381" y="112"/>
                    <a:pt x="1350" y="34"/>
                    <a:pt x="1272" y="3"/>
                  </a:cubicBezTo>
                  <a:cubicBezTo>
                    <a:pt x="1262" y="1"/>
                    <a:pt x="1252" y="0"/>
                    <a:pt x="1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9441;p30">
              <a:extLst>
                <a:ext uri="{FF2B5EF4-FFF2-40B4-BE49-F238E27FC236}">
                  <a16:creationId xmlns:a16="http://schemas.microsoft.com/office/drawing/2014/main" id="{1182A84C-2642-6238-6C33-3F064E34D227}"/>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9442;p30">
              <a:extLst>
                <a:ext uri="{FF2B5EF4-FFF2-40B4-BE49-F238E27FC236}">
                  <a16:creationId xmlns:a16="http://schemas.microsoft.com/office/drawing/2014/main" id="{6EA03F98-5C96-9744-7376-C7087E60DDF1}"/>
                </a:ext>
              </a:extLst>
            </p:cNvPr>
            <p:cNvSpPr/>
            <p:nvPr/>
          </p:nvSpPr>
          <p:spPr>
            <a:xfrm>
              <a:off x="7346088" y="4203825"/>
              <a:ext cx="38800" cy="33450"/>
            </a:xfrm>
            <a:custGeom>
              <a:avLst/>
              <a:gdLst/>
              <a:ahLst/>
              <a:cxnLst/>
              <a:rect l="l" t="t" r="r" b="b"/>
              <a:pathLst>
                <a:path w="1552" h="1338" extrusionOk="0">
                  <a:moveTo>
                    <a:pt x="1406" y="0"/>
                  </a:moveTo>
                  <a:cubicBezTo>
                    <a:pt x="1368" y="0"/>
                    <a:pt x="1325" y="23"/>
                    <a:pt x="1288" y="51"/>
                  </a:cubicBezTo>
                  <a:cubicBezTo>
                    <a:pt x="1024" y="407"/>
                    <a:pt x="78" y="1059"/>
                    <a:pt x="78" y="1090"/>
                  </a:cubicBezTo>
                  <a:cubicBezTo>
                    <a:pt x="16" y="1121"/>
                    <a:pt x="0" y="1214"/>
                    <a:pt x="31" y="1276"/>
                  </a:cubicBezTo>
                  <a:cubicBezTo>
                    <a:pt x="47" y="1322"/>
                    <a:pt x="109" y="1338"/>
                    <a:pt x="155" y="1338"/>
                  </a:cubicBezTo>
                  <a:cubicBezTo>
                    <a:pt x="171" y="1338"/>
                    <a:pt x="202" y="1338"/>
                    <a:pt x="233" y="1307"/>
                  </a:cubicBezTo>
                  <a:cubicBezTo>
                    <a:pt x="264" y="1291"/>
                    <a:pt x="1210" y="609"/>
                    <a:pt x="1505" y="221"/>
                  </a:cubicBezTo>
                  <a:cubicBezTo>
                    <a:pt x="1551" y="175"/>
                    <a:pt x="1551" y="66"/>
                    <a:pt x="1474" y="35"/>
                  </a:cubicBezTo>
                  <a:cubicBezTo>
                    <a:pt x="1455" y="10"/>
                    <a:pt x="1432"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9443;p30">
              <a:extLst>
                <a:ext uri="{FF2B5EF4-FFF2-40B4-BE49-F238E27FC236}">
                  <a16:creationId xmlns:a16="http://schemas.microsoft.com/office/drawing/2014/main" id="{66848284-A668-9C2C-AE5E-415C228270E3}"/>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9444;p30">
              <a:extLst>
                <a:ext uri="{FF2B5EF4-FFF2-40B4-BE49-F238E27FC236}">
                  <a16:creationId xmlns:a16="http://schemas.microsoft.com/office/drawing/2014/main" id="{D93F7723-F24A-81B2-3120-FCFA7FA877F1}"/>
                </a:ext>
              </a:extLst>
            </p:cNvPr>
            <p:cNvSpPr/>
            <p:nvPr/>
          </p:nvSpPr>
          <p:spPr>
            <a:xfrm>
              <a:off x="7078938" y="4217975"/>
              <a:ext cx="45000" cy="30550"/>
            </a:xfrm>
            <a:custGeom>
              <a:avLst/>
              <a:gdLst/>
              <a:ahLst/>
              <a:cxnLst/>
              <a:rect l="l" t="t" r="r" b="b"/>
              <a:pathLst>
                <a:path w="1800" h="1222" extrusionOk="0">
                  <a:moveTo>
                    <a:pt x="166" y="0"/>
                  </a:moveTo>
                  <a:cubicBezTo>
                    <a:pt x="123" y="0"/>
                    <a:pt x="81" y="21"/>
                    <a:pt x="62" y="58"/>
                  </a:cubicBezTo>
                  <a:cubicBezTo>
                    <a:pt x="0" y="105"/>
                    <a:pt x="16" y="214"/>
                    <a:pt x="78" y="245"/>
                  </a:cubicBezTo>
                  <a:cubicBezTo>
                    <a:pt x="109" y="260"/>
                    <a:pt x="838" y="849"/>
                    <a:pt x="1582" y="1191"/>
                  </a:cubicBezTo>
                  <a:cubicBezTo>
                    <a:pt x="1613" y="1191"/>
                    <a:pt x="1629" y="1222"/>
                    <a:pt x="1644" y="1222"/>
                  </a:cubicBezTo>
                  <a:cubicBezTo>
                    <a:pt x="1706" y="1222"/>
                    <a:pt x="1737" y="1175"/>
                    <a:pt x="1784" y="1144"/>
                  </a:cubicBezTo>
                  <a:cubicBezTo>
                    <a:pt x="1799" y="1082"/>
                    <a:pt x="1784" y="989"/>
                    <a:pt x="1706" y="942"/>
                  </a:cubicBezTo>
                  <a:cubicBezTo>
                    <a:pt x="993" y="617"/>
                    <a:pt x="248" y="27"/>
                    <a:pt x="248" y="27"/>
                  </a:cubicBezTo>
                  <a:cubicBezTo>
                    <a:pt x="224" y="9"/>
                    <a:pt x="19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9445;p30">
              <a:extLst>
                <a:ext uri="{FF2B5EF4-FFF2-40B4-BE49-F238E27FC236}">
                  <a16:creationId xmlns:a16="http://schemas.microsoft.com/office/drawing/2014/main" id="{638F704A-641D-51B3-9786-EBEFB779CE99}"/>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9446;p30">
              <a:extLst>
                <a:ext uri="{FF2B5EF4-FFF2-40B4-BE49-F238E27FC236}">
                  <a16:creationId xmlns:a16="http://schemas.microsoft.com/office/drawing/2014/main" id="{15C90FA1-12C3-2E4C-3FCB-CE3B6BFEF412}"/>
                </a:ext>
              </a:extLst>
            </p:cNvPr>
            <p:cNvSpPr/>
            <p:nvPr/>
          </p:nvSpPr>
          <p:spPr>
            <a:xfrm>
              <a:off x="7422863" y="4082875"/>
              <a:ext cx="22900" cy="34200"/>
            </a:xfrm>
            <a:custGeom>
              <a:avLst/>
              <a:gdLst/>
              <a:ahLst/>
              <a:cxnLst/>
              <a:rect l="l" t="t" r="r" b="b"/>
              <a:pathLst>
                <a:path w="916" h="1368" extrusionOk="0">
                  <a:moveTo>
                    <a:pt x="777" y="0"/>
                  </a:moveTo>
                  <a:cubicBezTo>
                    <a:pt x="710" y="0"/>
                    <a:pt x="648" y="44"/>
                    <a:pt x="621" y="112"/>
                  </a:cubicBezTo>
                  <a:cubicBezTo>
                    <a:pt x="465" y="623"/>
                    <a:pt x="62" y="1135"/>
                    <a:pt x="62" y="1135"/>
                  </a:cubicBezTo>
                  <a:cubicBezTo>
                    <a:pt x="0" y="1197"/>
                    <a:pt x="31" y="1290"/>
                    <a:pt x="78" y="1321"/>
                  </a:cubicBezTo>
                  <a:cubicBezTo>
                    <a:pt x="109" y="1368"/>
                    <a:pt x="140" y="1368"/>
                    <a:pt x="155" y="1368"/>
                  </a:cubicBezTo>
                  <a:cubicBezTo>
                    <a:pt x="202" y="1368"/>
                    <a:pt x="233" y="1352"/>
                    <a:pt x="279" y="1306"/>
                  </a:cubicBezTo>
                  <a:cubicBezTo>
                    <a:pt x="295" y="1290"/>
                    <a:pt x="729" y="748"/>
                    <a:pt x="900" y="189"/>
                  </a:cubicBezTo>
                  <a:cubicBezTo>
                    <a:pt x="915" y="112"/>
                    <a:pt x="884" y="34"/>
                    <a:pt x="807" y="3"/>
                  </a:cubicBezTo>
                  <a:cubicBezTo>
                    <a:pt x="797" y="1"/>
                    <a:pt x="787"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9447;p30">
              <a:extLst>
                <a:ext uri="{FF2B5EF4-FFF2-40B4-BE49-F238E27FC236}">
                  <a16:creationId xmlns:a16="http://schemas.microsoft.com/office/drawing/2014/main" id="{53E4597B-4C9B-917D-0EE0-56C2648A6476}"/>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9448;p30">
              <a:extLst>
                <a:ext uri="{FF2B5EF4-FFF2-40B4-BE49-F238E27FC236}">
                  <a16:creationId xmlns:a16="http://schemas.microsoft.com/office/drawing/2014/main" id="{DC0E2AC2-76C5-F2C5-32BC-67425D549C81}"/>
                </a:ext>
              </a:extLst>
            </p:cNvPr>
            <p:cNvSpPr/>
            <p:nvPr/>
          </p:nvSpPr>
          <p:spPr>
            <a:xfrm>
              <a:off x="6965713" y="3994325"/>
              <a:ext cx="11275" cy="39000"/>
            </a:xfrm>
            <a:custGeom>
              <a:avLst/>
              <a:gdLst/>
              <a:ahLst/>
              <a:cxnLst/>
              <a:rect l="l" t="t" r="r" b="b"/>
              <a:pathLst>
                <a:path w="451" h="1560" extrusionOk="0">
                  <a:moveTo>
                    <a:pt x="284" y="1"/>
                  </a:moveTo>
                  <a:cubicBezTo>
                    <a:pt x="222" y="1"/>
                    <a:pt x="165" y="54"/>
                    <a:pt x="140" y="117"/>
                  </a:cubicBezTo>
                  <a:cubicBezTo>
                    <a:pt x="140" y="164"/>
                    <a:pt x="0" y="893"/>
                    <a:pt x="93" y="1420"/>
                  </a:cubicBezTo>
                  <a:cubicBezTo>
                    <a:pt x="93" y="1498"/>
                    <a:pt x="171" y="1560"/>
                    <a:pt x="218" y="1560"/>
                  </a:cubicBezTo>
                  <a:lnTo>
                    <a:pt x="249" y="1560"/>
                  </a:lnTo>
                  <a:cubicBezTo>
                    <a:pt x="326" y="1560"/>
                    <a:pt x="373" y="1482"/>
                    <a:pt x="373" y="1405"/>
                  </a:cubicBezTo>
                  <a:cubicBezTo>
                    <a:pt x="326" y="908"/>
                    <a:pt x="435" y="179"/>
                    <a:pt x="435" y="179"/>
                  </a:cubicBezTo>
                  <a:cubicBezTo>
                    <a:pt x="450" y="102"/>
                    <a:pt x="388" y="24"/>
                    <a:pt x="326" y="9"/>
                  </a:cubicBezTo>
                  <a:cubicBezTo>
                    <a:pt x="312" y="3"/>
                    <a:pt x="29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9449;p30">
              <a:extLst>
                <a:ext uri="{FF2B5EF4-FFF2-40B4-BE49-F238E27FC236}">
                  <a16:creationId xmlns:a16="http://schemas.microsoft.com/office/drawing/2014/main" id="{6F0CF36A-7DA8-F97F-F699-E59D330234CC}"/>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9450;p30">
              <a:extLst>
                <a:ext uri="{FF2B5EF4-FFF2-40B4-BE49-F238E27FC236}">
                  <a16:creationId xmlns:a16="http://schemas.microsoft.com/office/drawing/2014/main" id="{122CA366-4CCA-542D-4714-00AD43494700}"/>
                </a:ext>
              </a:extLst>
            </p:cNvPr>
            <p:cNvSpPr/>
            <p:nvPr/>
          </p:nvSpPr>
          <p:spPr>
            <a:xfrm>
              <a:off x="7117313" y="4222650"/>
              <a:ext cx="34925" cy="19275"/>
            </a:xfrm>
            <a:custGeom>
              <a:avLst/>
              <a:gdLst/>
              <a:ahLst/>
              <a:cxnLst/>
              <a:rect l="l" t="t" r="r" b="b"/>
              <a:pathLst>
                <a:path w="1397" h="771" extrusionOk="0">
                  <a:moveTo>
                    <a:pt x="148" y="0"/>
                  </a:moveTo>
                  <a:cubicBezTo>
                    <a:pt x="102" y="0"/>
                    <a:pt x="61" y="25"/>
                    <a:pt x="32" y="73"/>
                  </a:cubicBezTo>
                  <a:cubicBezTo>
                    <a:pt x="1" y="151"/>
                    <a:pt x="16" y="228"/>
                    <a:pt x="94" y="275"/>
                  </a:cubicBezTo>
                  <a:cubicBezTo>
                    <a:pt x="109" y="290"/>
                    <a:pt x="807" y="662"/>
                    <a:pt x="1210" y="771"/>
                  </a:cubicBezTo>
                  <a:lnTo>
                    <a:pt x="1257" y="771"/>
                  </a:lnTo>
                  <a:cubicBezTo>
                    <a:pt x="1303" y="771"/>
                    <a:pt x="1365" y="740"/>
                    <a:pt x="1397" y="662"/>
                  </a:cubicBezTo>
                  <a:cubicBezTo>
                    <a:pt x="1397" y="585"/>
                    <a:pt x="1350" y="507"/>
                    <a:pt x="1272" y="492"/>
                  </a:cubicBezTo>
                  <a:cubicBezTo>
                    <a:pt x="900"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9451;p30">
              <a:extLst>
                <a:ext uri="{FF2B5EF4-FFF2-40B4-BE49-F238E27FC236}">
                  <a16:creationId xmlns:a16="http://schemas.microsoft.com/office/drawing/2014/main" id="{5682AEE2-0132-FC48-6F4E-9AA374B712BF}"/>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9452;p30">
              <a:extLst>
                <a:ext uri="{FF2B5EF4-FFF2-40B4-BE49-F238E27FC236}">
                  <a16:creationId xmlns:a16="http://schemas.microsoft.com/office/drawing/2014/main" id="{AEC0C437-867A-5CCB-0237-32E050E8AB6C}"/>
                </a:ext>
              </a:extLst>
            </p:cNvPr>
            <p:cNvSpPr/>
            <p:nvPr/>
          </p:nvSpPr>
          <p:spPr>
            <a:xfrm>
              <a:off x="7237913" y="4261775"/>
              <a:ext cx="32575" cy="10400"/>
            </a:xfrm>
            <a:custGeom>
              <a:avLst/>
              <a:gdLst/>
              <a:ahLst/>
              <a:cxnLst/>
              <a:rect l="l" t="t" r="r" b="b"/>
              <a:pathLst>
                <a:path w="1303" h="416" extrusionOk="0">
                  <a:moveTo>
                    <a:pt x="1145" y="1"/>
                  </a:moveTo>
                  <a:cubicBezTo>
                    <a:pt x="1126" y="1"/>
                    <a:pt x="1106" y="4"/>
                    <a:pt x="1086" y="12"/>
                  </a:cubicBezTo>
                  <a:cubicBezTo>
                    <a:pt x="853" y="90"/>
                    <a:pt x="310" y="121"/>
                    <a:pt x="140" y="121"/>
                  </a:cubicBezTo>
                  <a:cubicBezTo>
                    <a:pt x="62" y="121"/>
                    <a:pt x="0" y="199"/>
                    <a:pt x="0" y="276"/>
                  </a:cubicBezTo>
                  <a:cubicBezTo>
                    <a:pt x="0" y="354"/>
                    <a:pt x="47" y="416"/>
                    <a:pt x="140" y="416"/>
                  </a:cubicBezTo>
                  <a:cubicBezTo>
                    <a:pt x="171" y="416"/>
                    <a:pt x="869" y="400"/>
                    <a:pt x="1179" y="276"/>
                  </a:cubicBezTo>
                  <a:cubicBezTo>
                    <a:pt x="1256" y="261"/>
                    <a:pt x="1303" y="168"/>
                    <a:pt x="1256" y="90"/>
                  </a:cubicBezTo>
                  <a:cubicBezTo>
                    <a:pt x="1245" y="33"/>
                    <a:pt x="1199"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9453;p30">
              <a:extLst>
                <a:ext uri="{FF2B5EF4-FFF2-40B4-BE49-F238E27FC236}">
                  <a16:creationId xmlns:a16="http://schemas.microsoft.com/office/drawing/2014/main" id="{3C4B32E7-9CF8-DC19-5388-43E5DDB37804}"/>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9454;p30">
              <a:extLst>
                <a:ext uri="{FF2B5EF4-FFF2-40B4-BE49-F238E27FC236}">
                  <a16:creationId xmlns:a16="http://schemas.microsoft.com/office/drawing/2014/main" id="{6BB9004A-4463-7492-C232-9232431F8823}"/>
                </a:ext>
              </a:extLst>
            </p:cNvPr>
            <p:cNvSpPr/>
            <p:nvPr/>
          </p:nvSpPr>
          <p:spPr>
            <a:xfrm>
              <a:off x="7137863" y="4188250"/>
              <a:ext cx="25225" cy="16475"/>
            </a:xfrm>
            <a:custGeom>
              <a:avLst/>
              <a:gdLst/>
              <a:ahLst/>
              <a:cxnLst/>
              <a:rect l="l" t="t" r="r" b="b"/>
              <a:pathLst>
                <a:path w="1009" h="659" extrusionOk="0">
                  <a:moveTo>
                    <a:pt x="160" y="0"/>
                  </a:moveTo>
                  <a:cubicBezTo>
                    <a:pt x="111" y="0"/>
                    <a:pt x="68" y="32"/>
                    <a:pt x="47" y="84"/>
                  </a:cubicBezTo>
                  <a:cubicBezTo>
                    <a:pt x="1" y="162"/>
                    <a:pt x="32" y="239"/>
                    <a:pt x="94" y="270"/>
                  </a:cubicBezTo>
                  <a:cubicBezTo>
                    <a:pt x="125" y="286"/>
                    <a:pt x="559" y="518"/>
                    <a:pt x="807" y="643"/>
                  </a:cubicBezTo>
                  <a:cubicBezTo>
                    <a:pt x="823" y="643"/>
                    <a:pt x="838" y="658"/>
                    <a:pt x="854" y="658"/>
                  </a:cubicBezTo>
                  <a:cubicBezTo>
                    <a:pt x="916" y="658"/>
                    <a:pt x="947" y="627"/>
                    <a:pt x="993" y="581"/>
                  </a:cubicBezTo>
                  <a:cubicBezTo>
                    <a:pt x="1009" y="487"/>
                    <a:pt x="978" y="410"/>
                    <a:pt x="916" y="363"/>
                  </a:cubicBezTo>
                  <a:cubicBezTo>
                    <a:pt x="683" y="270"/>
                    <a:pt x="233" y="22"/>
                    <a:pt x="233" y="22"/>
                  </a:cubicBezTo>
                  <a:cubicBezTo>
                    <a:pt x="208" y="7"/>
                    <a:pt x="184"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9455;p30">
              <a:extLst>
                <a:ext uri="{FF2B5EF4-FFF2-40B4-BE49-F238E27FC236}">
                  <a16:creationId xmlns:a16="http://schemas.microsoft.com/office/drawing/2014/main" id="{BAE5804B-DDAA-7DF3-C026-7C56E40BF183}"/>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9456;p30">
              <a:extLst>
                <a:ext uri="{FF2B5EF4-FFF2-40B4-BE49-F238E27FC236}">
                  <a16:creationId xmlns:a16="http://schemas.microsoft.com/office/drawing/2014/main" id="{BADEFE70-15A6-58B2-4751-F7DA617BE9AC}"/>
                </a:ext>
              </a:extLst>
            </p:cNvPr>
            <p:cNvSpPr/>
            <p:nvPr/>
          </p:nvSpPr>
          <p:spPr>
            <a:xfrm>
              <a:off x="6995563" y="4017025"/>
              <a:ext cx="10500" cy="26400"/>
            </a:xfrm>
            <a:custGeom>
              <a:avLst/>
              <a:gdLst/>
              <a:ahLst/>
              <a:cxnLst/>
              <a:rect l="l" t="t" r="r" b="b"/>
              <a:pathLst>
                <a:path w="420" h="1056" extrusionOk="0">
                  <a:moveTo>
                    <a:pt x="187" y="0"/>
                  </a:moveTo>
                  <a:cubicBezTo>
                    <a:pt x="109" y="0"/>
                    <a:pt x="32" y="62"/>
                    <a:pt x="32" y="140"/>
                  </a:cubicBezTo>
                  <a:cubicBezTo>
                    <a:pt x="32" y="156"/>
                    <a:pt x="1" y="652"/>
                    <a:pt x="140" y="978"/>
                  </a:cubicBezTo>
                  <a:cubicBezTo>
                    <a:pt x="156" y="1040"/>
                    <a:pt x="218" y="1055"/>
                    <a:pt x="264" y="1055"/>
                  </a:cubicBezTo>
                  <a:cubicBezTo>
                    <a:pt x="295" y="1055"/>
                    <a:pt x="311" y="1055"/>
                    <a:pt x="326" y="1040"/>
                  </a:cubicBezTo>
                  <a:cubicBezTo>
                    <a:pt x="404" y="993"/>
                    <a:pt x="419" y="915"/>
                    <a:pt x="404" y="838"/>
                  </a:cubicBezTo>
                  <a:cubicBezTo>
                    <a:pt x="295" y="590"/>
                    <a:pt x="326" y="156"/>
                    <a:pt x="326" y="156"/>
                  </a:cubicBezTo>
                  <a:cubicBezTo>
                    <a:pt x="326" y="78"/>
                    <a:pt x="26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9457;p30">
              <a:extLst>
                <a:ext uri="{FF2B5EF4-FFF2-40B4-BE49-F238E27FC236}">
                  <a16:creationId xmlns:a16="http://schemas.microsoft.com/office/drawing/2014/main" id="{A2C59E32-C744-F752-3D99-517989928270}"/>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9458;p30">
              <a:extLst>
                <a:ext uri="{FF2B5EF4-FFF2-40B4-BE49-F238E27FC236}">
                  <a16:creationId xmlns:a16="http://schemas.microsoft.com/office/drawing/2014/main" id="{08D77FE2-1AC9-C352-FE19-C260BE91944C}"/>
                </a:ext>
              </a:extLst>
            </p:cNvPr>
            <p:cNvSpPr/>
            <p:nvPr/>
          </p:nvSpPr>
          <p:spPr>
            <a:xfrm>
              <a:off x="7152988" y="3851775"/>
              <a:ext cx="29100" cy="15600"/>
            </a:xfrm>
            <a:custGeom>
              <a:avLst/>
              <a:gdLst/>
              <a:ahLst/>
              <a:cxnLst/>
              <a:rect l="l" t="t" r="r" b="b"/>
              <a:pathLst>
                <a:path w="1164" h="624" extrusionOk="0">
                  <a:moveTo>
                    <a:pt x="1006" y="1"/>
                  </a:moveTo>
                  <a:cubicBezTo>
                    <a:pt x="997" y="1"/>
                    <a:pt x="987" y="2"/>
                    <a:pt x="978" y="3"/>
                  </a:cubicBezTo>
                  <a:cubicBezTo>
                    <a:pt x="667" y="65"/>
                    <a:pt x="125" y="329"/>
                    <a:pt x="94" y="360"/>
                  </a:cubicBezTo>
                  <a:cubicBezTo>
                    <a:pt x="16" y="391"/>
                    <a:pt x="1" y="469"/>
                    <a:pt x="47" y="546"/>
                  </a:cubicBezTo>
                  <a:cubicBezTo>
                    <a:pt x="63" y="608"/>
                    <a:pt x="125" y="624"/>
                    <a:pt x="171" y="624"/>
                  </a:cubicBezTo>
                  <a:cubicBezTo>
                    <a:pt x="202" y="624"/>
                    <a:pt x="218" y="624"/>
                    <a:pt x="233" y="608"/>
                  </a:cubicBezTo>
                  <a:cubicBezTo>
                    <a:pt x="373" y="531"/>
                    <a:pt x="792" y="329"/>
                    <a:pt x="1024" y="298"/>
                  </a:cubicBezTo>
                  <a:cubicBezTo>
                    <a:pt x="1102" y="267"/>
                    <a:pt x="1164" y="189"/>
                    <a:pt x="1148" y="127"/>
                  </a:cubicBezTo>
                  <a:cubicBezTo>
                    <a:pt x="1134" y="58"/>
                    <a:pt x="1083"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9459;p30">
              <a:extLst>
                <a:ext uri="{FF2B5EF4-FFF2-40B4-BE49-F238E27FC236}">
                  <a16:creationId xmlns:a16="http://schemas.microsoft.com/office/drawing/2014/main" id="{DF3A6012-133B-4FEE-7303-B586A038598A}"/>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9460;p30">
              <a:extLst>
                <a:ext uri="{FF2B5EF4-FFF2-40B4-BE49-F238E27FC236}">
                  <a16:creationId xmlns:a16="http://schemas.microsoft.com/office/drawing/2014/main" id="{F186F11D-07F3-4294-E8ED-3A383D432179}"/>
                </a:ext>
              </a:extLst>
            </p:cNvPr>
            <p:cNvSpPr/>
            <p:nvPr/>
          </p:nvSpPr>
          <p:spPr>
            <a:xfrm>
              <a:off x="7173938" y="3864425"/>
              <a:ext cx="21725" cy="11100"/>
            </a:xfrm>
            <a:custGeom>
              <a:avLst/>
              <a:gdLst/>
              <a:ahLst/>
              <a:cxnLst/>
              <a:rect l="l" t="t" r="r" b="b"/>
              <a:pathLst>
                <a:path w="869" h="444" extrusionOk="0">
                  <a:moveTo>
                    <a:pt x="724" y="1"/>
                  </a:moveTo>
                  <a:cubicBezTo>
                    <a:pt x="710" y="1"/>
                    <a:pt x="696" y="4"/>
                    <a:pt x="682" y="9"/>
                  </a:cubicBezTo>
                  <a:cubicBezTo>
                    <a:pt x="481" y="40"/>
                    <a:pt x="295" y="71"/>
                    <a:pt x="109" y="149"/>
                  </a:cubicBezTo>
                  <a:cubicBezTo>
                    <a:pt x="31" y="180"/>
                    <a:pt x="0" y="273"/>
                    <a:pt x="31" y="350"/>
                  </a:cubicBezTo>
                  <a:cubicBezTo>
                    <a:pt x="62" y="412"/>
                    <a:pt x="109" y="443"/>
                    <a:pt x="171" y="443"/>
                  </a:cubicBezTo>
                  <a:lnTo>
                    <a:pt x="233" y="443"/>
                  </a:lnTo>
                  <a:cubicBezTo>
                    <a:pt x="388" y="397"/>
                    <a:pt x="558" y="350"/>
                    <a:pt x="729" y="304"/>
                  </a:cubicBezTo>
                  <a:cubicBezTo>
                    <a:pt x="807" y="273"/>
                    <a:pt x="869" y="195"/>
                    <a:pt x="853" y="118"/>
                  </a:cubicBezTo>
                  <a:cubicBezTo>
                    <a:pt x="840" y="54"/>
                    <a:pt x="786"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9461;p30">
              <a:extLst>
                <a:ext uri="{FF2B5EF4-FFF2-40B4-BE49-F238E27FC236}">
                  <a16:creationId xmlns:a16="http://schemas.microsoft.com/office/drawing/2014/main" id="{0E836D91-303A-3807-AF15-A45D938A1029}"/>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9462;p30">
              <a:extLst>
                <a:ext uri="{FF2B5EF4-FFF2-40B4-BE49-F238E27FC236}">
                  <a16:creationId xmlns:a16="http://schemas.microsoft.com/office/drawing/2014/main" id="{F2212292-BA13-AC65-28C5-B877D5BB923A}"/>
                </a:ext>
              </a:extLst>
            </p:cNvPr>
            <p:cNvSpPr/>
            <p:nvPr/>
          </p:nvSpPr>
          <p:spPr>
            <a:xfrm>
              <a:off x="7317388" y="3914275"/>
              <a:ext cx="13200" cy="11275"/>
            </a:xfrm>
            <a:custGeom>
              <a:avLst/>
              <a:gdLst/>
              <a:ahLst/>
              <a:cxnLst/>
              <a:rect l="l" t="t" r="r" b="b"/>
              <a:pathLst>
                <a:path w="528" h="451" extrusionOk="0">
                  <a:moveTo>
                    <a:pt x="187" y="0"/>
                  </a:moveTo>
                  <a:cubicBezTo>
                    <a:pt x="140" y="0"/>
                    <a:pt x="94" y="0"/>
                    <a:pt x="63" y="31"/>
                  </a:cubicBezTo>
                  <a:cubicBezTo>
                    <a:pt x="16" y="31"/>
                    <a:pt x="1" y="62"/>
                    <a:pt x="1" y="109"/>
                  </a:cubicBezTo>
                  <a:cubicBezTo>
                    <a:pt x="1" y="140"/>
                    <a:pt x="16" y="155"/>
                    <a:pt x="32" y="186"/>
                  </a:cubicBezTo>
                  <a:cubicBezTo>
                    <a:pt x="109" y="311"/>
                    <a:pt x="249" y="435"/>
                    <a:pt x="404" y="450"/>
                  </a:cubicBezTo>
                  <a:lnTo>
                    <a:pt x="419" y="450"/>
                  </a:lnTo>
                  <a:lnTo>
                    <a:pt x="450" y="435"/>
                  </a:lnTo>
                  <a:cubicBezTo>
                    <a:pt x="528" y="342"/>
                    <a:pt x="497" y="202"/>
                    <a:pt x="450" y="124"/>
                  </a:cubicBezTo>
                  <a:cubicBezTo>
                    <a:pt x="388" y="47"/>
                    <a:pt x="29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9463;p30">
              <a:extLst>
                <a:ext uri="{FF2B5EF4-FFF2-40B4-BE49-F238E27FC236}">
                  <a16:creationId xmlns:a16="http://schemas.microsoft.com/office/drawing/2014/main" id="{F11250BE-07DB-1C96-A1CE-214C0725A00A}"/>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9464;p30">
              <a:extLst>
                <a:ext uri="{FF2B5EF4-FFF2-40B4-BE49-F238E27FC236}">
                  <a16:creationId xmlns:a16="http://schemas.microsoft.com/office/drawing/2014/main" id="{DFB84862-442A-AB2E-E5C4-B58D396466BF}"/>
                </a:ext>
              </a:extLst>
            </p:cNvPr>
            <p:cNvSpPr/>
            <p:nvPr/>
          </p:nvSpPr>
          <p:spPr>
            <a:xfrm>
              <a:off x="7291013" y="3918000"/>
              <a:ext cx="11275" cy="9475"/>
            </a:xfrm>
            <a:custGeom>
              <a:avLst/>
              <a:gdLst/>
              <a:ahLst/>
              <a:cxnLst/>
              <a:rect l="l" t="t" r="r" b="b"/>
              <a:pathLst>
                <a:path w="451" h="379" extrusionOk="0">
                  <a:moveTo>
                    <a:pt x="133" y="1"/>
                  </a:moveTo>
                  <a:cubicBezTo>
                    <a:pt x="109" y="1"/>
                    <a:pt x="85" y="3"/>
                    <a:pt x="63" y="6"/>
                  </a:cubicBezTo>
                  <a:lnTo>
                    <a:pt x="32" y="6"/>
                  </a:lnTo>
                  <a:lnTo>
                    <a:pt x="32" y="53"/>
                  </a:lnTo>
                  <a:cubicBezTo>
                    <a:pt x="1" y="146"/>
                    <a:pt x="63" y="239"/>
                    <a:pt x="125" y="301"/>
                  </a:cubicBezTo>
                  <a:cubicBezTo>
                    <a:pt x="172" y="363"/>
                    <a:pt x="280" y="379"/>
                    <a:pt x="358" y="379"/>
                  </a:cubicBezTo>
                  <a:lnTo>
                    <a:pt x="389" y="379"/>
                  </a:lnTo>
                  <a:lnTo>
                    <a:pt x="420" y="332"/>
                  </a:lnTo>
                  <a:cubicBezTo>
                    <a:pt x="451" y="239"/>
                    <a:pt x="435" y="131"/>
                    <a:pt x="342" y="69"/>
                  </a:cubicBezTo>
                  <a:cubicBezTo>
                    <a:pt x="295" y="21"/>
                    <a:pt x="211"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9465;p30">
              <a:extLst>
                <a:ext uri="{FF2B5EF4-FFF2-40B4-BE49-F238E27FC236}">
                  <a16:creationId xmlns:a16="http://schemas.microsoft.com/office/drawing/2014/main" id="{67F1B2CC-0AE6-CE33-65BA-797D8576C8DB}"/>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9466;p30">
              <a:extLst>
                <a:ext uri="{FF2B5EF4-FFF2-40B4-BE49-F238E27FC236}">
                  <a16:creationId xmlns:a16="http://schemas.microsoft.com/office/drawing/2014/main" id="{1240C2BB-76A7-0F18-155C-254025BB5A48}"/>
                </a:ext>
              </a:extLst>
            </p:cNvPr>
            <p:cNvSpPr/>
            <p:nvPr/>
          </p:nvSpPr>
          <p:spPr>
            <a:xfrm>
              <a:off x="7447288" y="3987875"/>
              <a:ext cx="8150" cy="22200"/>
            </a:xfrm>
            <a:custGeom>
              <a:avLst/>
              <a:gdLst/>
              <a:ahLst/>
              <a:cxnLst/>
              <a:rect l="l" t="t" r="r" b="b"/>
              <a:pathLst>
                <a:path w="326" h="888" extrusionOk="0">
                  <a:moveTo>
                    <a:pt x="93" y="0"/>
                  </a:moveTo>
                  <a:cubicBezTo>
                    <a:pt x="83" y="0"/>
                    <a:pt x="72" y="1"/>
                    <a:pt x="62" y="3"/>
                  </a:cubicBezTo>
                  <a:lnTo>
                    <a:pt x="16" y="34"/>
                  </a:lnTo>
                  <a:lnTo>
                    <a:pt x="16" y="65"/>
                  </a:lnTo>
                  <a:cubicBezTo>
                    <a:pt x="16" y="267"/>
                    <a:pt x="0" y="437"/>
                    <a:pt x="16" y="608"/>
                  </a:cubicBezTo>
                  <a:cubicBezTo>
                    <a:pt x="16" y="748"/>
                    <a:pt x="78" y="887"/>
                    <a:pt x="186" y="887"/>
                  </a:cubicBezTo>
                  <a:lnTo>
                    <a:pt x="233" y="887"/>
                  </a:lnTo>
                  <a:lnTo>
                    <a:pt x="248" y="841"/>
                  </a:lnTo>
                  <a:cubicBezTo>
                    <a:pt x="310" y="686"/>
                    <a:pt x="326" y="500"/>
                    <a:pt x="326" y="360"/>
                  </a:cubicBezTo>
                  <a:cubicBezTo>
                    <a:pt x="326" y="282"/>
                    <a:pt x="326" y="205"/>
                    <a:pt x="295" y="127"/>
                  </a:cubicBezTo>
                  <a:cubicBezTo>
                    <a:pt x="254" y="46"/>
                    <a:pt x="16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9467;p30">
              <a:extLst>
                <a:ext uri="{FF2B5EF4-FFF2-40B4-BE49-F238E27FC236}">
                  <a16:creationId xmlns:a16="http://schemas.microsoft.com/office/drawing/2014/main" id="{E41E41E3-3C91-C745-D5FB-240C1DB584DE}"/>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9468;p30">
              <a:extLst>
                <a:ext uri="{FF2B5EF4-FFF2-40B4-BE49-F238E27FC236}">
                  <a16:creationId xmlns:a16="http://schemas.microsoft.com/office/drawing/2014/main" id="{3CFADABC-B567-8817-0645-5CE0EB4C0390}"/>
                </a:ext>
              </a:extLst>
            </p:cNvPr>
            <p:cNvSpPr/>
            <p:nvPr/>
          </p:nvSpPr>
          <p:spPr>
            <a:xfrm>
              <a:off x="7123913" y="3920925"/>
              <a:ext cx="13975" cy="12375"/>
            </a:xfrm>
            <a:custGeom>
              <a:avLst/>
              <a:gdLst/>
              <a:ahLst/>
              <a:cxnLst/>
              <a:rect l="l" t="t" r="r" b="b"/>
              <a:pathLst>
                <a:path w="559" h="495" extrusionOk="0">
                  <a:moveTo>
                    <a:pt x="369" y="1"/>
                  </a:moveTo>
                  <a:cubicBezTo>
                    <a:pt x="282" y="1"/>
                    <a:pt x="197" y="34"/>
                    <a:pt x="140" y="91"/>
                  </a:cubicBezTo>
                  <a:cubicBezTo>
                    <a:pt x="47" y="184"/>
                    <a:pt x="0" y="339"/>
                    <a:pt x="47" y="463"/>
                  </a:cubicBezTo>
                  <a:lnTo>
                    <a:pt x="62" y="494"/>
                  </a:lnTo>
                  <a:lnTo>
                    <a:pt x="93" y="494"/>
                  </a:lnTo>
                  <a:cubicBezTo>
                    <a:pt x="202" y="479"/>
                    <a:pt x="310" y="463"/>
                    <a:pt x="404" y="401"/>
                  </a:cubicBezTo>
                  <a:cubicBezTo>
                    <a:pt x="512" y="324"/>
                    <a:pt x="559" y="200"/>
                    <a:pt x="543" y="91"/>
                  </a:cubicBezTo>
                  <a:lnTo>
                    <a:pt x="543" y="76"/>
                  </a:lnTo>
                  <a:lnTo>
                    <a:pt x="528" y="45"/>
                  </a:lnTo>
                  <a:cubicBezTo>
                    <a:pt x="479"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9469;p30">
              <a:extLst>
                <a:ext uri="{FF2B5EF4-FFF2-40B4-BE49-F238E27FC236}">
                  <a16:creationId xmlns:a16="http://schemas.microsoft.com/office/drawing/2014/main" id="{4C37065D-1F3C-35DE-6FCE-0A5FFE92F235}"/>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9470;p30">
              <a:extLst>
                <a:ext uri="{FF2B5EF4-FFF2-40B4-BE49-F238E27FC236}">
                  <a16:creationId xmlns:a16="http://schemas.microsoft.com/office/drawing/2014/main" id="{DD020644-41C0-3E24-5A89-99DABBD6946E}"/>
                </a:ext>
              </a:extLst>
            </p:cNvPr>
            <p:cNvSpPr/>
            <p:nvPr/>
          </p:nvSpPr>
          <p:spPr>
            <a:xfrm>
              <a:off x="7011463" y="3920100"/>
              <a:ext cx="8950" cy="9325"/>
            </a:xfrm>
            <a:custGeom>
              <a:avLst/>
              <a:gdLst/>
              <a:ahLst/>
              <a:cxnLst/>
              <a:rect l="l" t="t" r="r" b="b"/>
              <a:pathLst>
                <a:path w="358" h="373" extrusionOk="0">
                  <a:moveTo>
                    <a:pt x="125" y="0"/>
                  </a:moveTo>
                  <a:cubicBezTo>
                    <a:pt x="63" y="62"/>
                    <a:pt x="47" y="109"/>
                    <a:pt x="16" y="155"/>
                  </a:cubicBezTo>
                  <a:cubicBezTo>
                    <a:pt x="1" y="264"/>
                    <a:pt x="47" y="357"/>
                    <a:pt x="125" y="372"/>
                  </a:cubicBezTo>
                  <a:lnTo>
                    <a:pt x="156" y="372"/>
                  </a:lnTo>
                  <a:cubicBezTo>
                    <a:pt x="233" y="372"/>
                    <a:pt x="295" y="310"/>
                    <a:pt x="326" y="264"/>
                  </a:cubicBezTo>
                  <a:cubicBezTo>
                    <a:pt x="357" y="186"/>
                    <a:pt x="357" y="124"/>
                    <a:pt x="326" y="47"/>
                  </a:cubicBezTo>
                  <a:lnTo>
                    <a:pt x="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9471;p30">
              <a:extLst>
                <a:ext uri="{FF2B5EF4-FFF2-40B4-BE49-F238E27FC236}">
                  <a16:creationId xmlns:a16="http://schemas.microsoft.com/office/drawing/2014/main" id="{56CEAF98-ED5C-F4C6-79E1-0908934FE0FB}"/>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9472;p30">
              <a:extLst>
                <a:ext uri="{FF2B5EF4-FFF2-40B4-BE49-F238E27FC236}">
                  <a16:creationId xmlns:a16="http://schemas.microsoft.com/office/drawing/2014/main" id="{87D433DB-F1E4-C3E2-07BC-E9227951B729}"/>
                </a:ext>
              </a:extLst>
            </p:cNvPr>
            <p:cNvSpPr/>
            <p:nvPr/>
          </p:nvSpPr>
          <p:spPr>
            <a:xfrm>
              <a:off x="7024638" y="4169300"/>
              <a:ext cx="11275" cy="10200"/>
            </a:xfrm>
            <a:custGeom>
              <a:avLst/>
              <a:gdLst/>
              <a:ahLst/>
              <a:cxnLst/>
              <a:rect l="l" t="t" r="r" b="b"/>
              <a:pathLst>
                <a:path w="451" h="408" extrusionOk="0">
                  <a:moveTo>
                    <a:pt x="197" y="1"/>
                  </a:moveTo>
                  <a:cubicBezTo>
                    <a:pt x="160" y="1"/>
                    <a:pt x="125" y="5"/>
                    <a:pt x="94" y="5"/>
                  </a:cubicBezTo>
                  <a:lnTo>
                    <a:pt x="47" y="5"/>
                  </a:lnTo>
                  <a:lnTo>
                    <a:pt x="47" y="36"/>
                  </a:lnTo>
                  <a:cubicBezTo>
                    <a:pt x="47" y="67"/>
                    <a:pt x="32" y="98"/>
                    <a:pt x="47" y="160"/>
                  </a:cubicBezTo>
                  <a:lnTo>
                    <a:pt x="16" y="160"/>
                  </a:lnTo>
                  <a:cubicBezTo>
                    <a:pt x="1" y="253"/>
                    <a:pt x="78" y="346"/>
                    <a:pt x="171" y="392"/>
                  </a:cubicBezTo>
                  <a:cubicBezTo>
                    <a:pt x="187" y="392"/>
                    <a:pt x="202" y="408"/>
                    <a:pt x="249" y="408"/>
                  </a:cubicBezTo>
                  <a:cubicBezTo>
                    <a:pt x="280" y="408"/>
                    <a:pt x="327" y="392"/>
                    <a:pt x="358" y="377"/>
                  </a:cubicBezTo>
                  <a:cubicBezTo>
                    <a:pt x="404" y="346"/>
                    <a:pt x="435" y="315"/>
                    <a:pt x="435" y="253"/>
                  </a:cubicBezTo>
                  <a:cubicBezTo>
                    <a:pt x="451" y="144"/>
                    <a:pt x="389" y="67"/>
                    <a:pt x="311" y="20"/>
                  </a:cubicBezTo>
                  <a:cubicBezTo>
                    <a:pt x="272" y="5"/>
                    <a:pt x="233"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9473;p30">
              <a:extLst>
                <a:ext uri="{FF2B5EF4-FFF2-40B4-BE49-F238E27FC236}">
                  <a16:creationId xmlns:a16="http://schemas.microsoft.com/office/drawing/2014/main" id="{B8950863-A217-E286-6D16-8F1C358F3CB9}"/>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9474;p30">
              <a:extLst>
                <a:ext uri="{FF2B5EF4-FFF2-40B4-BE49-F238E27FC236}">
                  <a16:creationId xmlns:a16="http://schemas.microsoft.com/office/drawing/2014/main" id="{945D67B2-E2EA-0F88-0CA2-AD58B0861756}"/>
                </a:ext>
              </a:extLst>
            </p:cNvPr>
            <p:cNvSpPr/>
            <p:nvPr/>
          </p:nvSpPr>
          <p:spPr>
            <a:xfrm>
              <a:off x="7058388" y="4210850"/>
              <a:ext cx="9700" cy="9375"/>
            </a:xfrm>
            <a:custGeom>
              <a:avLst/>
              <a:gdLst/>
              <a:ahLst/>
              <a:cxnLst/>
              <a:rect l="l" t="t" r="r" b="b"/>
              <a:pathLst>
                <a:path w="388" h="375" extrusionOk="0">
                  <a:moveTo>
                    <a:pt x="181" y="0"/>
                  </a:moveTo>
                  <a:cubicBezTo>
                    <a:pt x="143" y="0"/>
                    <a:pt x="106" y="10"/>
                    <a:pt x="78" y="33"/>
                  </a:cubicBezTo>
                  <a:cubicBezTo>
                    <a:pt x="47" y="64"/>
                    <a:pt x="0" y="126"/>
                    <a:pt x="0" y="173"/>
                  </a:cubicBezTo>
                  <a:cubicBezTo>
                    <a:pt x="0" y="235"/>
                    <a:pt x="47" y="297"/>
                    <a:pt x="78" y="328"/>
                  </a:cubicBezTo>
                  <a:cubicBezTo>
                    <a:pt x="109" y="359"/>
                    <a:pt x="140" y="374"/>
                    <a:pt x="186" y="374"/>
                  </a:cubicBezTo>
                  <a:cubicBezTo>
                    <a:pt x="279" y="374"/>
                    <a:pt x="357" y="312"/>
                    <a:pt x="372" y="235"/>
                  </a:cubicBezTo>
                  <a:cubicBezTo>
                    <a:pt x="388" y="173"/>
                    <a:pt x="372" y="142"/>
                    <a:pt x="341" y="80"/>
                  </a:cubicBezTo>
                  <a:cubicBezTo>
                    <a:pt x="312" y="31"/>
                    <a:pt x="245"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9475;p30">
              <a:extLst>
                <a:ext uri="{FF2B5EF4-FFF2-40B4-BE49-F238E27FC236}">
                  <a16:creationId xmlns:a16="http://schemas.microsoft.com/office/drawing/2014/main" id="{D737B8C9-C813-15C5-32E1-E001CF3D2A9E}"/>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9476;p30">
              <a:extLst>
                <a:ext uri="{FF2B5EF4-FFF2-40B4-BE49-F238E27FC236}">
                  <a16:creationId xmlns:a16="http://schemas.microsoft.com/office/drawing/2014/main" id="{D43B8EBB-4673-94C1-E982-ED8A43F87E68}"/>
                </a:ext>
              </a:extLst>
            </p:cNvPr>
            <p:cNvSpPr/>
            <p:nvPr/>
          </p:nvSpPr>
          <p:spPr>
            <a:xfrm>
              <a:off x="7075438" y="4199725"/>
              <a:ext cx="10875" cy="10025"/>
            </a:xfrm>
            <a:custGeom>
              <a:avLst/>
              <a:gdLst/>
              <a:ahLst/>
              <a:cxnLst/>
              <a:rect l="l" t="t" r="r" b="b"/>
              <a:pathLst>
                <a:path w="435" h="401" extrusionOk="0">
                  <a:moveTo>
                    <a:pt x="218" y="0"/>
                  </a:moveTo>
                  <a:cubicBezTo>
                    <a:pt x="186" y="0"/>
                    <a:pt x="154" y="9"/>
                    <a:pt x="125" y="28"/>
                  </a:cubicBezTo>
                  <a:cubicBezTo>
                    <a:pt x="16" y="90"/>
                    <a:pt x="1" y="199"/>
                    <a:pt x="47" y="292"/>
                  </a:cubicBezTo>
                  <a:cubicBezTo>
                    <a:pt x="78" y="354"/>
                    <a:pt x="140" y="401"/>
                    <a:pt x="218" y="401"/>
                  </a:cubicBezTo>
                  <a:cubicBezTo>
                    <a:pt x="249" y="401"/>
                    <a:pt x="280" y="370"/>
                    <a:pt x="311" y="370"/>
                  </a:cubicBezTo>
                  <a:cubicBezTo>
                    <a:pt x="357" y="354"/>
                    <a:pt x="388" y="323"/>
                    <a:pt x="404" y="261"/>
                  </a:cubicBezTo>
                  <a:cubicBezTo>
                    <a:pt x="435" y="199"/>
                    <a:pt x="435" y="168"/>
                    <a:pt x="388" y="106"/>
                  </a:cubicBezTo>
                  <a:cubicBezTo>
                    <a:pt x="356" y="42"/>
                    <a:pt x="288"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9477;p30">
              <a:extLst>
                <a:ext uri="{FF2B5EF4-FFF2-40B4-BE49-F238E27FC236}">
                  <a16:creationId xmlns:a16="http://schemas.microsoft.com/office/drawing/2014/main" id="{C4B6B15C-F7A9-F744-F9AE-F2DF03F01EB2}"/>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9478;p30">
              <a:extLst>
                <a:ext uri="{FF2B5EF4-FFF2-40B4-BE49-F238E27FC236}">
                  <a16:creationId xmlns:a16="http://schemas.microsoft.com/office/drawing/2014/main" id="{A68F6311-3022-A3B8-1FF6-FF0E441E3CE9}"/>
                </a:ext>
              </a:extLst>
            </p:cNvPr>
            <p:cNvSpPr/>
            <p:nvPr/>
          </p:nvSpPr>
          <p:spPr>
            <a:xfrm>
              <a:off x="7066138" y="4163500"/>
              <a:ext cx="10500" cy="9800"/>
            </a:xfrm>
            <a:custGeom>
              <a:avLst/>
              <a:gdLst/>
              <a:ahLst/>
              <a:cxnLst/>
              <a:rect l="l" t="t" r="r" b="b"/>
              <a:pathLst>
                <a:path w="420" h="392" extrusionOk="0">
                  <a:moveTo>
                    <a:pt x="211" y="0"/>
                  </a:moveTo>
                  <a:cubicBezTo>
                    <a:pt x="202" y="0"/>
                    <a:pt x="194" y="1"/>
                    <a:pt x="186" y="4"/>
                  </a:cubicBezTo>
                  <a:lnTo>
                    <a:pt x="186" y="66"/>
                  </a:lnTo>
                  <a:lnTo>
                    <a:pt x="140" y="82"/>
                  </a:lnTo>
                  <a:lnTo>
                    <a:pt x="124" y="35"/>
                  </a:lnTo>
                  <a:cubicBezTo>
                    <a:pt x="62" y="66"/>
                    <a:pt x="31" y="113"/>
                    <a:pt x="31" y="175"/>
                  </a:cubicBezTo>
                  <a:cubicBezTo>
                    <a:pt x="0" y="237"/>
                    <a:pt x="47" y="314"/>
                    <a:pt x="78" y="345"/>
                  </a:cubicBezTo>
                  <a:cubicBezTo>
                    <a:pt x="124" y="376"/>
                    <a:pt x="155" y="392"/>
                    <a:pt x="202" y="392"/>
                  </a:cubicBezTo>
                  <a:lnTo>
                    <a:pt x="249" y="392"/>
                  </a:lnTo>
                  <a:cubicBezTo>
                    <a:pt x="311" y="376"/>
                    <a:pt x="373" y="330"/>
                    <a:pt x="388" y="268"/>
                  </a:cubicBezTo>
                  <a:cubicBezTo>
                    <a:pt x="419" y="221"/>
                    <a:pt x="388" y="159"/>
                    <a:pt x="357" y="97"/>
                  </a:cubicBezTo>
                  <a:cubicBezTo>
                    <a:pt x="305" y="32"/>
                    <a:pt x="25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9479;p30">
              <a:extLst>
                <a:ext uri="{FF2B5EF4-FFF2-40B4-BE49-F238E27FC236}">
                  <a16:creationId xmlns:a16="http://schemas.microsoft.com/office/drawing/2014/main" id="{0F56A8EF-64A3-891F-2E4E-50191738B2B3}"/>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9480;p30">
              <a:extLst>
                <a:ext uri="{FF2B5EF4-FFF2-40B4-BE49-F238E27FC236}">
                  <a16:creationId xmlns:a16="http://schemas.microsoft.com/office/drawing/2014/main" id="{84CAC9AE-BFCE-D687-53D1-40C741436CFC}"/>
                </a:ext>
              </a:extLst>
            </p:cNvPr>
            <p:cNvSpPr/>
            <p:nvPr/>
          </p:nvSpPr>
          <p:spPr>
            <a:xfrm>
              <a:off x="7106838" y="4199125"/>
              <a:ext cx="9350" cy="9850"/>
            </a:xfrm>
            <a:custGeom>
              <a:avLst/>
              <a:gdLst/>
              <a:ahLst/>
              <a:cxnLst/>
              <a:rect l="l" t="t" r="r" b="b"/>
              <a:pathLst>
                <a:path w="374" h="394" extrusionOk="0">
                  <a:moveTo>
                    <a:pt x="195" y="52"/>
                  </a:moveTo>
                  <a:lnTo>
                    <a:pt x="187" y="83"/>
                  </a:lnTo>
                  <a:lnTo>
                    <a:pt x="187" y="68"/>
                  </a:lnTo>
                  <a:lnTo>
                    <a:pt x="195" y="52"/>
                  </a:lnTo>
                  <a:close/>
                  <a:moveTo>
                    <a:pt x="176" y="0"/>
                  </a:moveTo>
                  <a:cubicBezTo>
                    <a:pt x="134" y="0"/>
                    <a:pt x="98" y="21"/>
                    <a:pt x="63" y="68"/>
                  </a:cubicBezTo>
                  <a:cubicBezTo>
                    <a:pt x="32" y="130"/>
                    <a:pt x="1" y="208"/>
                    <a:pt x="32" y="254"/>
                  </a:cubicBezTo>
                  <a:cubicBezTo>
                    <a:pt x="63" y="332"/>
                    <a:pt x="156" y="394"/>
                    <a:pt x="234" y="394"/>
                  </a:cubicBezTo>
                  <a:cubicBezTo>
                    <a:pt x="280" y="394"/>
                    <a:pt x="296" y="394"/>
                    <a:pt x="311" y="378"/>
                  </a:cubicBezTo>
                  <a:lnTo>
                    <a:pt x="342" y="363"/>
                  </a:lnTo>
                  <a:lnTo>
                    <a:pt x="373" y="68"/>
                  </a:lnTo>
                  <a:lnTo>
                    <a:pt x="209" y="23"/>
                  </a:lnTo>
                  <a:lnTo>
                    <a:pt x="209" y="23"/>
                  </a:lnTo>
                  <a:lnTo>
                    <a:pt x="218" y="6"/>
                  </a:lnTo>
                  <a:cubicBezTo>
                    <a:pt x="203" y="2"/>
                    <a:pt x="19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9481;p30">
              <a:extLst>
                <a:ext uri="{FF2B5EF4-FFF2-40B4-BE49-F238E27FC236}">
                  <a16:creationId xmlns:a16="http://schemas.microsoft.com/office/drawing/2014/main" id="{6FBE3C65-3AE9-6E48-03F8-532299B7CA55}"/>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9482;p30">
              <a:extLst>
                <a:ext uri="{FF2B5EF4-FFF2-40B4-BE49-F238E27FC236}">
                  <a16:creationId xmlns:a16="http://schemas.microsoft.com/office/drawing/2014/main" id="{2DC89E93-57AD-63E0-25F6-16F7920263B7}"/>
                </a:ext>
              </a:extLst>
            </p:cNvPr>
            <p:cNvSpPr/>
            <p:nvPr/>
          </p:nvSpPr>
          <p:spPr>
            <a:xfrm>
              <a:off x="7075838" y="3897775"/>
              <a:ext cx="13200" cy="11875"/>
            </a:xfrm>
            <a:custGeom>
              <a:avLst/>
              <a:gdLst/>
              <a:ahLst/>
              <a:cxnLst/>
              <a:rect l="l" t="t" r="r" b="b"/>
              <a:pathLst>
                <a:path w="528" h="475" extrusionOk="0">
                  <a:moveTo>
                    <a:pt x="293" y="0"/>
                  </a:moveTo>
                  <a:cubicBezTo>
                    <a:pt x="202" y="0"/>
                    <a:pt x="103" y="58"/>
                    <a:pt x="47" y="149"/>
                  </a:cubicBezTo>
                  <a:cubicBezTo>
                    <a:pt x="0" y="180"/>
                    <a:pt x="0" y="226"/>
                    <a:pt x="0" y="257"/>
                  </a:cubicBezTo>
                  <a:cubicBezTo>
                    <a:pt x="0" y="319"/>
                    <a:pt x="47" y="397"/>
                    <a:pt x="109" y="428"/>
                  </a:cubicBezTo>
                  <a:cubicBezTo>
                    <a:pt x="140" y="459"/>
                    <a:pt x="202" y="474"/>
                    <a:pt x="248" y="474"/>
                  </a:cubicBezTo>
                  <a:cubicBezTo>
                    <a:pt x="326" y="474"/>
                    <a:pt x="403" y="428"/>
                    <a:pt x="465" y="381"/>
                  </a:cubicBezTo>
                  <a:cubicBezTo>
                    <a:pt x="512" y="319"/>
                    <a:pt x="527" y="242"/>
                    <a:pt x="512" y="180"/>
                  </a:cubicBezTo>
                  <a:cubicBezTo>
                    <a:pt x="496" y="118"/>
                    <a:pt x="450" y="71"/>
                    <a:pt x="388" y="24"/>
                  </a:cubicBezTo>
                  <a:cubicBezTo>
                    <a:pt x="359" y="8"/>
                    <a:pt x="32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9483;p30">
              <a:extLst>
                <a:ext uri="{FF2B5EF4-FFF2-40B4-BE49-F238E27FC236}">
                  <a16:creationId xmlns:a16="http://schemas.microsoft.com/office/drawing/2014/main" id="{D5175D85-35B8-1E1C-7249-7D94D7AFDB90}"/>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9484;p30">
              <a:extLst>
                <a:ext uri="{FF2B5EF4-FFF2-40B4-BE49-F238E27FC236}">
                  <a16:creationId xmlns:a16="http://schemas.microsoft.com/office/drawing/2014/main" id="{7F00B2F5-CF12-ACE5-68AE-0FAB844E4F54}"/>
                </a:ext>
              </a:extLst>
            </p:cNvPr>
            <p:cNvSpPr/>
            <p:nvPr/>
          </p:nvSpPr>
          <p:spPr>
            <a:xfrm>
              <a:off x="7329788" y="4170950"/>
              <a:ext cx="14775" cy="10500"/>
            </a:xfrm>
            <a:custGeom>
              <a:avLst/>
              <a:gdLst/>
              <a:ahLst/>
              <a:cxnLst/>
              <a:rect l="l" t="t" r="r" b="b"/>
              <a:pathLst>
                <a:path w="591" h="420" extrusionOk="0">
                  <a:moveTo>
                    <a:pt x="311" y="1"/>
                  </a:moveTo>
                  <a:lnTo>
                    <a:pt x="311" y="32"/>
                  </a:lnTo>
                  <a:cubicBezTo>
                    <a:pt x="311" y="78"/>
                    <a:pt x="280" y="125"/>
                    <a:pt x="218" y="125"/>
                  </a:cubicBezTo>
                  <a:lnTo>
                    <a:pt x="171" y="125"/>
                  </a:lnTo>
                  <a:cubicBezTo>
                    <a:pt x="125" y="125"/>
                    <a:pt x="63" y="156"/>
                    <a:pt x="32" y="202"/>
                  </a:cubicBezTo>
                  <a:cubicBezTo>
                    <a:pt x="1" y="249"/>
                    <a:pt x="1" y="280"/>
                    <a:pt x="32" y="326"/>
                  </a:cubicBezTo>
                  <a:cubicBezTo>
                    <a:pt x="63" y="388"/>
                    <a:pt x="125" y="419"/>
                    <a:pt x="171" y="419"/>
                  </a:cubicBezTo>
                  <a:lnTo>
                    <a:pt x="218" y="419"/>
                  </a:lnTo>
                  <a:cubicBezTo>
                    <a:pt x="311" y="419"/>
                    <a:pt x="420" y="388"/>
                    <a:pt x="466" y="326"/>
                  </a:cubicBezTo>
                  <a:cubicBezTo>
                    <a:pt x="544" y="249"/>
                    <a:pt x="590" y="109"/>
                    <a:pt x="544" y="16"/>
                  </a:cubicBezTo>
                  <a:lnTo>
                    <a:pt x="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9485;p30">
              <a:extLst>
                <a:ext uri="{FF2B5EF4-FFF2-40B4-BE49-F238E27FC236}">
                  <a16:creationId xmlns:a16="http://schemas.microsoft.com/office/drawing/2014/main" id="{169D4E47-D1BB-D461-7D6D-157882778971}"/>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9486;p30">
              <a:extLst>
                <a:ext uri="{FF2B5EF4-FFF2-40B4-BE49-F238E27FC236}">
                  <a16:creationId xmlns:a16="http://schemas.microsoft.com/office/drawing/2014/main" id="{6BE3F8D9-9367-E2DF-D1AC-AE64B477714A}"/>
                </a:ext>
              </a:extLst>
            </p:cNvPr>
            <p:cNvSpPr/>
            <p:nvPr/>
          </p:nvSpPr>
          <p:spPr>
            <a:xfrm>
              <a:off x="7438363" y="3953550"/>
              <a:ext cx="10500" cy="9225"/>
            </a:xfrm>
            <a:custGeom>
              <a:avLst/>
              <a:gdLst/>
              <a:ahLst/>
              <a:cxnLst/>
              <a:rect l="l" t="t" r="r" b="b"/>
              <a:pathLst>
                <a:path w="420" h="369" extrusionOk="0">
                  <a:moveTo>
                    <a:pt x="228" y="1"/>
                  </a:moveTo>
                  <a:cubicBezTo>
                    <a:pt x="194" y="1"/>
                    <a:pt x="160" y="9"/>
                    <a:pt x="125" y="27"/>
                  </a:cubicBezTo>
                  <a:cubicBezTo>
                    <a:pt x="63" y="42"/>
                    <a:pt x="32" y="73"/>
                    <a:pt x="32" y="120"/>
                  </a:cubicBezTo>
                  <a:cubicBezTo>
                    <a:pt x="1" y="182"/>
                    <a:pt x="32" y="244"/>
                    <a:pt x="63" y="291"/>
                  </a:cubicBezTo>
                  <a:cubicBezTo>
                    <a:pt x="125" y="353"/>
                    <a:pt x="187" y="368"/>
                    <a:pt x="233" y="368"/>
                  </a:cubicBezTo>
                  <a:cubicBezTo>
                    <a:pt x="280" y="368"/>
                    <a:pt x="311" y="353"/>
                    <a:pt x="357" y="337"/>
                  </a:cubicBezTo>
                  <a:cubicBezTo>
                    <a:pt x="388" y="322"/>
                    <a:pt x="419" y="260"/>
                    <a:pt x="419" y="213"/>
                  </a:cubicBezTo>
                  <a:cubicBezTo>
                    <a:pt x="419" y="166"/>
                    <a:pt x="419" y="120"/>
                    <a:pt x="373" y="73"/>
                  </a:cubicBezTo>
                  <a:cubicBezTo>
                    <a:pt x="334" y="25"/>
                    <a:pt x="28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9487;p30">
              <a:extLst>
                <a:ext uri="{FF2B5EF4-FFF2-40B4-BE49-F238E27FC236}">
                  <a16:creationId xmlns:a16="http://schemas.microsoft.com/office/drawing/2014/main" id="{54459660-E9C5-0A0A-6552-C68D686F62D6}"/>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9488;p30">
              <a:extLst>
                <a:ext uri="{FF2B5EF4-FFF2-40B4-BE49-F238E27FC236}">
                  <a16:creationId xmlns:a16="http://schemas.microsoft.com/office/drawing/2014/main" id="{EFAECEB2-38D7-0F4B-B503-F6D84CCA906F}"/>
                </a:ext>
              </a:extLst>
            </p:cNvPr>
            <p:cNvSpPr/>
            <p:nvPr/>
          </p:nvSpPr>
          <p:spPr>
            <a:xfrm>
              <a:off x="7148713" y="3772750"/>
              <a:ext cx="12450" cy="11275"/>
            </a:xfrm>
            <a:custGeom>
              <a:avLst/>
              <a:gdLst/>
              <a:ahLst/>
              <a:cxnLst/>
              <a:rect l="l" t="t" r="r" b="b"/>
              <a:pathLst>
                <a:path w="498" h="451" extrusionOk="0">
                  <a:moveTo>
                    <a:pt x="94" y="0"/>
                  </a:moveTo>
                  <a:lnTo>
                    <a:pt x="94" y="62"/>
                  </a:lnTo>
                  <a:cubicBezTo>
                    <a:pt x="94" y="78"/>
                    <a:pt x="78" y="109"/>
                    <a:pt x="47" y="109"/>
                  </a:cubicBezTo>
                  <a:lnTo>
                    <a:pt x="1" y="109"/>
                  </a:lnTo>
                  <a:lnTo>
                    <a:pt x="1" y="388"/>
                  </a:lnTo>
                  <a:lnTo>
                    <a:pt x="16" y="419"/>
                  </a:lnTo>
                  <a:cubicBezTo>
                    <a:pt x="109" y="435"/>
                    <a:pt x="172" y="450"/>
                    <a:pt x="249" y="450"/>
                  </a:cubicBezTo>
                  <a:lnTo>
                    <a:pt x="311" y="450"/>
                  </a:lnTo>
                  <a:cubicBezTo>
                    <a:pt x="373" y="435"/>
                    <a:pt x="420" y="388"/>
                    <a:pt x="466" y="357"/>
                  </a:cubicBezTo>
                  <a:cubicBezTo>
                    <a:pt x="482" y="311"/>
                    <a:pt x="497" y="264"/>
                    <a:pt x="482" y="218"/>
                  </a:cubicBezTo>
                  <a:cubicBezTo>
                    <a:pt x="435" y="78"/>
                    <a:pt x="296" y="47"/>
                    <a:pt x="172" y="31"/>
                  </a:cubicBez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9489;p30">
              <a:extLst>
                <a:ext uri="{FF2B5EF4-FFF2-40B4-BE49-F238E27FC236}">
                  <a16:creationId xmlns:a16="http://schemas.microsoft.com/office/drawing/2014/main" id="{2BB5F84D-067D-86CD-ED9D-18E14280B5BE}"/>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9490;p30">
              <a:extLst>
                <a:ext uri="{FF2B5EF4-FFF2-40B4-BE49-F238E27FC236}">
                  <a16:creationId xmlns:a16="http://schemas.microsoft.com/office/drawing/2014/main" id="{B8F8ECCE-3F21-19E4-5825-F344AD3EC7DA}"/>
                </a:ext>
              </a:extLst>
            </p:cNvPr>
            <p:cNvSpPr/>
            <p:nvPr/>
          </p:nvSpPr>
          <p:spPr>
            <a:xfrm>
              <a:off x="7071963" y="3806875"/>
              <a:ext cx="11650" cy="10475"/>
            </a:xfrm>
            <a:custGeom>
              <a:avLst/>
              <a:gdLst/>
              <a:ahLst/>
              <a:cxnLst/>
              <a:rect l="l" t="t" r="r" b="b"/>
              <a:pathLst>
                <a:path w="466" h="419" extrusionOk="0">
                  <a:moveTo>
                    <a:pt x="186" y="0"/>
                  </a:moveTo>
                  <a:cubicBezTo>
                    <a:pt x="124" y="0"/>
                    <a:pt x="78" y="16"/>
                    <a:pt x="62" y="31"/>
                  </a:cubicBezTo>
                  <a:cubicBezTo>
                    <a:pt x="0" y="93"/>
                    <a:pt x="31" y="155"/>
                    <a:pt x="31" y="217"/>
                  </a:cubicBezTo>
                  <a:lnTo>
                    <a:pt x="31" y="295"/>
                  </a:lnTo>
                  <a:lnTo>
                    <a:pt x="0" y="326"/>
                  </a:lnTo>
                  <a:lnTo>
                    <a:pt x="310" y="419"/>
                  </a:lnTo>
                  <a:lnTo>
                    <a:pt x="341" y="419"/>
                  </a:lnTo>
                  <a:cubicBezTo>
                    <a:pt x="388" y="403"/>
                    <a:pt x="434" y="372"/>
                    <a:pt x="450" y="310"/>
                  </a:cubicBezTo>
                  <a:cubicBezTo>
                    <a:pt x="465" y="248"/>
                    <a:pt x="465" y="171"/>
                    <a:pt x="450" y="140"/>
                  </a:cubicBezTo>
                  <a:cubicBezTo>
                    <a:pt x="419" y="62"/>
                    <a:pt x="29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9491;p30">
              <a:extLst>
                <a:ext uri="{FF2B5EF4-FFF2-40B4-BE49-F238E27FC236}">
                  <a16:creationId xmlns:a16="http://schemas.microsoft.com/office/drawing/2014/main" id="{01847E72-CFE3-A57C-C120-15742928D9BA}"/>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9492;p30">
              <a:extLst>
                <a:ext uri="{FF2B5EF4-FFF2-40B4-BE49-F238E27FC236}">
                  <a16:creationId xmlns:a16="http://schemas.microsoft.com/office/drawing/2014/main" id="{8D65D311-6874-A98C-A45D-7B4BB2C6CA47}"/>
                </a:ext>
              </a:extLst>
            </p:cNvPr>
            <p:cNvSpPr/>
            <p:nvPr/>
          </p:nvSpPr>
          <p:spPr>
            <a:xfrm>
              <a:off x="7249138" y="3906225"/>
              <a:ext cx="10500" cy="10000"/>
            </a:xfrm>
            <a:custGeom>
              <a:avLst/>
              <a:gdLst/>
              <a:ahLst/>
              <a:cxnLst/>
              <a:rect l="l" t="t" r="r" b="b"/>
              <a:pathLst>
                <a:path w="420" h="400" extrusionOk="0">
                  <a:moveTo>
                    <a:pt x="254" y="1"/>
                  </a:moveTo>
                  <a:cubicBezTo>
                    <a:pt x="197" y="1"/>
                    <a:pt x="135" y="21"/>
                    <a:pt x="78" y="59"/>
                  </a:cubicBezTo>
                  <a:cubicBezTo>
                    <a:pt x="16" y="90"/>
                    <a:pt x="1" y="167"/>
                    <a:pt x="16" y="276"/>
                  </a:cubicBezTo>
                  <a:cubicBezTo>
                    <a:pt x="47" y="353"/>
                    <a:pt x="125" y="400"/>
                    <a:pt x="203" y="400"/>
                  </a:cubicBezTo>
                  <a:cubicBezTo>
                    <a:pt x="280" y="400"/>
                    <a:pt x="342" y="369"/>
                    <a:pt x="389" y="291"/>
                  </a:cubicBezTo>
                  <a:cubicBezTo>
                    <a:pt x="420" y="214"/>
                    <a:pt x="420" y="136"/>
                    <a:pt x="389" y="59"/>
                  </a:cubicBezTo>
                  <a:lnTo>
                    <a:pt x="358" y="28"/>
                  </a:lnTo>
                  <a:cubicBezTo>
                    <a:pt x="327" y="9"/>
                    <a:pt x="292"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9493;p30">
              <a:extLst>
                <a:ext uri="{FF2B5EF4-FFF2-40B4-BE49-F238E27FC236}">
                  <a16:creationId xmlns:a16="http://schemas.microsoft.com/office/drawing/2014/main" id="{7BD2BE64-FAA0-5224-EF9F-C7A539BAC390}"/>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9494;p30">
              <a:extLst>
                <a:ext uri="{FF2B5EF4-FFF2-40B4-BE49-F238E27FC236}">
                  <a16:creationId xmlns:a16="http://schemas.microsoft.com/office/drawing/2014/main" id="{9C207AB4-A6AB-61B7-A741-F2CAED22C189}"/>
                </a:ext>
              </a:extLst>
            </p:cNvPr>
            <p:cNvSpPr/>
            <p:nvPr/>
          </p:nvSpPr>
          <p:spPr>
            <a:xfrm>
              <a:off x="7115388" y="4030200"/>
              <a:ext cx="12025" cy="11275"/>
            </a:xfrm>
            <a:custGeom>
              <a:avLst/>
              <a:gdLst/>
              <a:ahLst/>
              <a:cxnLst/>
              <a:rect l="l" t="t" r="r" b="b"/>
              <a:pathLst>
                <a:path w="481" h="451" extrusionOk="0">
                  <a:moveTo>
                    <a:pt x="124" y="1"/>
                  </a:moveTo>
                  <a:lnTo>
                    <a:pt x="109" y="16"/>
                  </a:lnTo>
                  <a:cubicBezTo>
                    <a:pt x="0" y="156"/>
                    <a:pt x="31" y="249"/>
                    <a:pt x="47" y="295"/>
                  </a:cubicBezTo>
                  <a:cubicBezTo>
                    <a:pt x="93" y="326"/>
                    <a:pt x="155" y="357"/>
                    <a:pt x="186" y="373"/>
                  </a:cubicBezTo>
                  <a:lnTo>
                    <a:pt x="419" y="451"/>
                  </a:lnTo>
                  <a:lnTo>
                    <a:pt x="434" y="404"/>
                  </a:lnTo>
                  <a:cubicBezTo>
                    <a:pt x="465" y="326"/>
                    <a:pt x="481" y="264"/>
                    <a:pt x="481" y="187"/>
                  </a:cubicBezTo>
                  <a:cubicBezTo>
                    <a:pt x="481" y="140"/>
                    <a:pt x="434" y="78"/>
                    <a:pt x="357" y="63"/>
                  </a:cubicBezTo>
                  <a:lnTo>
                    <a:pt x="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9495;p30">
              <a:extLst>
                <a:ext uri="{FF2B5EF4-FFF2-40B4-BE49-F238E27FC236}">
                  <a16:creationId xmlns:a16="http://schemas.microsoft.com/office/drawing/2014/main" id="{9B53D9F0-32FB-1E4C-ED40-A728B4BC1781}"/>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9496;p30">
              <a:extLst>
                <a:ext uri="{FF2B5EF4-FFF2-40B4-BE49-F238E27FC236}">
                  <a16:creationId xmlns:a16="http://schemas.microsoft.com/office/drawing/2014/main" id="{3942D327-0B0E-A8B1-9FAA-E4B2284298CD}"/>
                </a:ext>
              </a:extLst>
            </p:cNvPr>
            <p:cNvSpPr/>
            <p:nvPr/>
          </p:nvSpPr>
          <p:spPr>
            <a:xfrm>
              <a:off x="7389513" y="4193375"/>
              <a:ext cx="11650" cy="12900"/>
            </a:xfrm>
            <a:custGeom>
              <a:avLst/>
              <a:gdLst/>
              <a:ahLst/>
              <a:cxnLst/>
              <a:rect l="l" t="t" r="r" b="b"/>
              <a:pathLst>
                <a:path w="466" h="516" extrusionOk="0">
                  <a:moveTo>
                    <a:pt x="354" y="1"/>
                  </a:moveTo>
                  <a:cubicBezTo>
                    <a:pt x="254" y="1"/>
                    <a:pt x="147" y="58"/>
                    <a:pt x="78" y="127"/>
                  </a:cubicBezTo>
                  <a:cubicBezTo>
                    <a:pt x="0" y="220"/>
                    <a:pt x="0" y="360"/>
                    <a:pt x="62" y="453"/>
                  </a:cubicBezTo>
                  <a:lnTo>
                    <a:pt x="78" y="469"/>
                  </a:lnTo>
                  <a:cubicBezTo>
                    <a:pt x="124" y="500"/>
                    <a:pt x="155" y="515"/>
                    <a:pt x="202" y="515"/>
                  </a:cubicBezTo>
                  <a:cubicBezTo>
                    <a:pt x="280" y="515"/>
                    <a:pt x="373" y="453"/>
                    <a:pt x="404" y="376"/>
                  </a:cubicBezTo>
                  <a:cubicBezTo>
                    <a:pt x="466" y="282"/>
                    <a:pt x="450" y="158"/>
                    <a:pt x="435" y="50"/>
                  </a:cubicBezTo>
                  <a:lnTo>
                    <a:pt x="435" y="3"/>
                  </a:lnTo>
                  <a:lnTo>
                    <a:pt x="388" y="3"/>
                  </a:lnTo>
                  <a:cubicBezTo>
                    <a:pt x="377" y="2"/>
                    <a:pt x="365"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9497;p30">
              <a:extLst>
                <a:ext uri="{FF2B5EF4-FFF2-40B4-BE49-F238E27FC236}">
                  <a16:creationId xmlns:a16="http://schemas.microsoft.com/office/drawing/2014/main" id="{E2E1D4E0-E489-DFCF-A6D6-ABDF63A8DD87}"/>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9498;p30">
              <a:extLst>
                <a:ext uri="{FF2B5EF4-FFF2-40B4-BE49-F238E27FC236}">
                  <a16:creationId xmlns:a16="http://schemas.microsoft.com/office/drawing/2014/main" id="{956698F7-62C2-3715-83A2-A15483E7E3C9}"/>
                </a:ext>
              </a:extLst>
            </p:cNvPr>
            <p:cNvSpPr/>
            <p:nvPr/>
          </p:nvSpPr>
          <p:spPr>
            <a:xfrm>
              <a:off x="7023488" y="4081350"/>
              <a:ext cx="8950" cy="10150"/>
            </a:xfrm>
            <a:custGeom>
              <a:avLst/>
              <a:gdLst/>
              <a:ahLst/>
              <a:cxnLst/>
              <a:rect l="l" t="t" r="r" b="b"/>
              <a:pathLst>
                <a:path w="358" h="406" extrusionOk="0">
                  <a:moveTo>
                    <a:pt x="193" y="0"/>
                  </a:moveTo>
                  <a:cubicBezTo>
                    <a:pt x="130" y="0"/>
                    <a:pt x="66" y="30"/>
                    <a:pt x="47" y="80"/>
                  </a:cubicBezTo>
                  <a:cubicBezTo>
                    <a:pt x="0" y="157"/>
                    <a:pt x="0" y="281"/>
                    <a:pt x="78" y="359"/>
                  </a:cubicBezTo>
                  <a:cubicBezTo>
                    <a:pt x="109" y="405"/>
                    <a:pt x="124" y="405"/>
                    <a:pt x="155" y="405"/>
                  </a:cubicBezTo>
                  <a:cubicBezTo>
                    <a:pt x="217" y="405"/>
                    <a:pt x="295" y="359"/>
                    <a:pt x="311" y="297"/>
                  </a:cubicBezTo>
                  <a:cubicBezTo>
                    <a:pt x="357" y="219"/>
                    <a:pt x="342" y="142"/>
                    <a:pt x="311" y="64"/>
                  </a:cubicBezTo>
                  <a:lnTo>
                    <a:pt x="311" y="49"/>
                  </a:lnTo>
                  <a:lnTo>
                    <a:pt x="295" y="33"/>
                  </a:lnTo>
                  <a:cubicBezTo>
                    <a:pt x="267" y="10"/>
                    <a:pt x="23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9499;p30">
              <a:extLst>
                <a:ext uri="{FF2B5EF4-FFF2-40B4-BE49-F238E27FC236}">
                  <a16:creationId xmlns:a16="http://schemas.microsoft.com/office/drawing/2014/main" id="{54DA60DD-D20A-04A6-5DB1-B55070BCB1CE}"/>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9500;p30">
              <a:extLst>
                <a:ext uri="{FF2B5EF4-FFF2-40B4-BE49-F238E27FC236}">
                  <a16:creationId xmlns:a16="http://schemas.microsoft.com/office/drawing/2014/main" id="{C62E68B8-EC9E-2546-7042-3E22B93A0BA5}"/>
                </a:ext>
              </a:extLst>
            </p:cNvPr>
            <p:cNvSpPr/>
            <p:nvPr/>
          </p:nvSpPr>
          <p:spPr>
            <a:xfrm>
              <a:off x="7229363" y="3794075"/>
              <a:ext cx="12050" cy="10500"/>
            </a:xfrm>
            <a:custGeom>
              <a:avLst/>
              <a:gdLst/>
              <a:ahLst/>
              <a:cxnLst/>
              <a:rect l="l" t="t" r="r" b="b"/>
              <a:pathLst>
                <a:path w="482" h="420" extrusionOk="0">
                  <a:moveTo>
                    <a:pt x="109" y="0"/>
                  </a:moveTo>
                  <a:lnTo>
                    <a:pt x="78" y="31"/>
                  </a:lnTo>
                  <a:cubicBezTo>
                    <a:pt x="1" y="124"/>
                    <a:pt x="1" y="280"/>
                    <a:pt x="78" y="357"/>
                  </a:cubicBezTo>
                  <a:cubicBezTo>
                    <a:pt x="125" y="388"/>
                    <a:pt x="187" y="419"/>
                    <a:pt x="265" y="419"/>
                  </a:cubicBezTo>
                  <a:cubicBezTo>
                    <a:pt x="311" y="419"/>
                    <a:pt x="373" y="388"/>
                    <a:pt x="420" y="342"/>
                  </a:cubicBezTo>
                  <a:cubicBezTo>
                    <a:pt x="451" y="295"/>
                    <a:pt x="482" y="218"/>
                    <a:pt x="451" y="156"/>
                  </a:cubicBezTo>
                  <a:cubicBezTo>
                    <a:pt x="435" y="109"/>
                    <a:pt x="404" y="47"/>
                    <a:pt x="342" y="31"/>
                  </a:cubicBezTo>
                  <a:cubicBezTo>
                    <a:pt x="296" y="0"/>
                    <a:pt x="26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9501;p30">
              <a:extLst>
                <a:ext uri="{FF2B5EF4-FFF2-40B4-BE49-F238E27FC236}">
                  <a16:creationId xmlns:a16="http://schemas.microsoft.com/office/drawing/2014/main" id="{BCDB384E-83A7-1890-FD1C-F20ED72C3724}"/>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9502;p30">
              <a:extLst>
                <a:ext uri="{FF2B5EF4-FFF2-40B4-BE49-F238E27FC236}">
                  <a16:creationId xmlns:a16="http://schemas.microsoft.com/office/drawing/2014/main" id="{A5F4E65E-FA29-CB9C-A085-75F93231F195}"/>
                </a:ext>
              </a:extLst>
            </p:cNvPr>
            <p:cNvSpPr/>
            <p:nvPr/>
          </p:nvSpPr>
          <p:spPr>
            <a:xfrm>
              <a:off x="7171988" y="3782050"/>
              <a:ext cx="11650" cy="12825"/>
            </a:xfrm>
            <a:custGeom>
              <a:avLst/>
              <a:gdLst/>
              <a:ahLst/>
              <a:cxnLst/>
              <a:rect l="l" t="t" r="r" b="b"/>
              <a:pathLst>
                <a:path w="466" h="513" extrusionOk="0">
                  <a:moveTo>
                    <a:pt x="295" y="1"/>
                  </a:moveTo>
                  <a:cubicBezTo>
                    <a:pt x="249" y="1"/>
                    <a:pt x="187" y="1"/>
                    <a:pt x="156" y="16"/>
                  </a:cubicBezTo>
                  <a:cubicBezTo>
                    <a:pt x="94" y="63"/>
                    <a:pt x="32" y="125"/>
                    <a:pt x="16" y="218"/>
                  </a:cubicBezTo>
                  <a:cubicBezTo>
                    <a:pt x="0" y="295"/>
                    <a:pt x="16" y="388"/>
                    <a:pt x="78" y="466"/>
                  </a:cubicBezTo>
                  <a:cubicBezTo>
                    <a:pt x="109" y="481"/>
                    <a:pt x="156" y="512"/>
                    <a:pt x="187" y="512"/>
                  </a:cubicBezTo>
                  <a:cubicBezTo>
                    <a:pt x="264" y="512"/>
                    <a:pt x="342" y="466"/>
                    <a:pt x="388" y="404"/>
                  </a:cubicBezTo>
                  <a:cubicBezTo>
                    <a:pt x="466" y="311"/>
                    <a:pt x="466" y="171"/>
                    <a:pt x="404" y="78"/>
                  </a:cubicBezTo>
                  <a:cubicBezTo>
                    <a:pt x="388" y="63"/>
                    <a:pt x="342" y="16"/>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9503;p30">
              <a:extLst>
                <a:ext uri="{FF2B5EF4-FFF2-40B4-BE49-F238E27FC236}">
                  <a16:creationId xmlns:a16="http://schemas.microsoft.com/office/drawing/2014/main" id="{092A6CD8-BA98-C269-4F1C-D55AE995B627}"/>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9504;p30">
              <a:extLst>
                <a:ext uri="{FF2B5EF4-FFF2-40B4-BE49-F238E27FC236}">
                  <a16:creationId xmlns:a16="http://schemas.microsoft.com/office/drawing/2014/main" id="{86D5C145-39ED-D551-4829-8DF1A3B9B2B5}"/>
                </a:ext>
              </a:extLst>
            </p:cNvPr>
            <p:cNvSpPr/>
            <p:nvPr/>
          </p:nvSpPr>
          <p:spPr>
            <a:xfrm>
              <a:off x="7427513" y="3885875"/>
              <a:ext cx="8150" cy="8250"/>
            </a:xfrm>
            <a:custGeom>
              <a:avLst/>
              <a:gdLst/>
              <a:ahLst/>
              <a:cxnLst/>
              <a:rect l="l" t="t" r="r" b="b"/>
              <a:pathLst>
                <a:path w="326" h="330" extrusionOk="0">
                  <a:moveTo>
                    <a:pt x="117" y="0"/>
                  </a:moveTo>
                  <a:cubicBezTo>
                    <a:pt x="78" y="0"/>
                    <a:pt x="39" y="12"/>
                    <a:pt x="0" y="35"/>
                  </a:cubicBezTo>
                  <a:lnTo>
                    <a:pt x="16" y="97"/>
                  </a:lnTo>
                  <a:cubicBezTo>
                    <a:pt x="31" y="128"/>
                    <a:pt x="31" y="159"/>
                    <a:pt x="31" y="175"/>
                  </a:cubicBezTo>
                  <a:cubicBezTo>
                    <a:pt x="31" y="252"/>
                    <a:pt x="78" y="314"/>
                    <a:pt x="124" y="330"/>
                  </a:cubicBezTo>
                  <a:lnTo>
                    <a:pt x="155" y="330"/>
                  </a:lnTo>
                  <a:cubicBezTo>
                    <a:pt x="202" y="330"/>
                    <a:pt x="248" y="283"/>
                    <a:pt x="279" y="237"/>
                  </a:cubicBezTo>
                  <a:cubicBezTo>
                    <a:pt x="326" y="159"/>
                    <a:pt x="310" y="97"/>
                    <a:pt x="233" y="35"/>
                  </a:cubicBezTo>
                  <a:cubicBezTo>
                    <a:pt x="194" y="12"/>
                    <a:pt x="15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9505;p30">
              <a:extLst>
                <a:ext uri="{FF2B5EF4-FFF2-40B4-BE49-F238E27FC236}">
                  <a16:creationId xmlns:a16="http://schemas.microsoft.com/office/drawing/2014/main" id="{D5F7C8B3-7898-8F85-49CE-50065C60D2EB}"/>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9506;p30">
              <a:extLst>
                <a:ext uri="{FF2B5EF4-FFF2-40B4-BE49-F238E27FC236}">
                  <a16:creationId xmlns:a16="http://schemas.microsoft.com/office/drawing/2014/main" id="{A3A0D261-7095-1906-D277-BE6BC6D83A99}"/>
                </a:ext>
              </a:extLst>
            </p:cNvPr>
            <p:cNvSpPr/>
            <p:nvPr/>
          </p:nvSpPr>
          <p:spPr>
            <a:xfrm>
              <a:off x="7092113" y="3797550"/>
              <a:ext cx="8175" cy="7025"/>
            </a:xfrm>
            <a:custGeom>
              <a:avLst/>
              <a:gdLst/>
              <a:ahLst/>
              <a:cxnLst/>
              <a:rect l="l" t="t" r="r" b="b"/>
              <a:pathLst>
                <a:path w="327" h="281" extrusionOk="0">
                  <a:moveTo>
                    <a:pt x="78" y="1"/>
                  </a:moveTo>
                  <a:lnTo>
                    <a:pt x="78" y="63"/>
                  </a:lnTo>
                  <a:lnTo>
                    <a:pt x="1" y="63"/>
                  </a:lnTo>
                  <a:lnTo>
                    <a:pt x="1" y="249"/>
                  </a:lnTo>
                  <a:lnTo>
                    <a:pt x="47" y="249"/>
                  </a:lnTo>
                  <a:cubicBezTo>
                    <a:pt x="78" y="249"/>
                    <a:pt x="109" y="280"/>
                    <a:pt x="125" y="280"/>
                  </a:cubicBezTo>
                  <a:cubicBezTo>
                    <a:pt x="171" y="280"/>
                    <a:pt x="202" y="249"/>
                    <a:pt x="249" y="234"/>
                  </a:cubicBezTo>
                  <a:cubicBezTo>
                    <a:pt x="311" y="172"/>
                    <a:pt x="326" y="94"/>
                    <a:pt x="280"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9507;p30">
              <a:extLst>
                <a:ext uri="{FF2B5EF4-FFF2-40B4-BE49-F238E27FC236}">
                  <a16:creationId xmlns:a16="http://schemas.microsoft.com/office/drawing/2014/main" id="{E99C8DB6-8CFF-9FA8-50A3-B1400354FD35}"/>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9508;p30">
              <a:extLst>
                <a:ext uri="{FF2B5EF4-FFF2-40B4-BE49-F238E27FC236}">
                  <a16:creationId xmlns:a16="http://schemas.microsoft.com/office/drawing/2014/main" id="{30B94137-77EA-E989-8F1C-409753AF5C18}"/>
                </a:ext>
              </a:extLst>
            </p:cNvPr>
            <p:cNvSpPr/>
            <p:nvPr/>
          </p:nvSpPr>
          <p:spPr>
            <a:xfrm>
              <a:off x="7196038" y="3804950"/>
              <a:ext cx="8925" cy="9300"/>
            </a:xfrm>
            <a:custGeom>
              <a:avLst/>
              <a:gdLst/>
              <a:ahLst/>
              <a:cxnLst/>
              <a:rect l="l" t="t" r="r" b="b"/>
              <a:pathLst>
                <a:path w="357" h="372" extrusionOk="0">
                  <a:moveTo>
                    <a:pt x="151" y="0"/>
                  </a:moveTo>
                  <a:cubicBezTo>
                    <a:pt x="123" y="0"/>
                    <a:pt x="97" y="5"/>
                    <a:pt x="78" y="15"/>
                  </a:cubicBezTo>
                  <a:cubicBezTo>
                    <a:pt x="47" y="31"/>
                    <a:pt x="0" y="93"/>
                    <a:pt x="0" y="155"/>
                  </a:cubicBezTo>
                  <a:cubicBezTo>
                    <a:pt x="0" y="217"/>
                    <a:pt x="0" y="263"/>
                    <a:pt x="47" y="310"/>
                  </a:cubicBezTo>
                  <a:cubicBezTo>
                    <a:pt x="62" y="341"/>
                    <a:pt x="109" y="372"/>
                    <a:pt x="155" y="372"/>
                  </a:cubicBezTo>
                  <a:cubicBezTo>
                    <a:pt x="233" y="372"/>
                    <a:pt x="341" y="310"/>
                    <a:pt x="357" y="217"/>
                  </a:cubicBezTo>
                  <a:cubicBezTo>
                    <a:pt x="357" y="155"/>
                    <a:pt x="357" y="108"/>
                    <a:pt x="310" y="77"/>
                  </a:cubicBezTo>
                  <a:cubicBezTo>
                    <a:pt x="278" y="24"/>
                    <a:pt x="21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9509;p30">
              <a:extLst>
                <a:ext uri="{FF2B5EF4-FFF2-40B4-BE49-F238E27FC236}">
                  <a16:creationId xmlns:a16="http://schemas.microsoft.com/office/drawing/2014/main" id="{DF9CE5CC-19E2-3ACB-2787-B7BE48DCA03F}"/>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9510;p30">
              <a:extLst>
                <a:ext uri="{FF2B5EF4-FFF2-40B4-BE49-F238E27FC236}">
                  <a16:creationId xmlns:a16="http://schemas.microsoft.com/office/drawing/2014/main" id="{14541245-8A43-F158-2E95-B5FD76289D43}"/>
                </a:ext>
              </a:extLst>
            </p:cNvPr>
            <p:cNvSpPr/>
            <p:nvPr/>
          </p:nvSpPr>
          <p:spPr>
            <a:xfrm>
              <a:off x="7386013" y="4148850"/>
              <a:ext cx="10900" cy="10875"/>
            </a:xfrm>
            <a:custGeom>
              <a:avLst/>
              <a:gdLst/>
              <a:ahLst/>
              <a:cxnLst/>
              <a:rect l="l" t="t" r="r" b="b"/>
              <a:pathLst>
                <a:path w="436" h="435" extrusionOk="0">
                  <a:moveTo>
                    <a:pt x="218" y="1"/>
                  </a:moveTo>
                  <a:cubicBezTo>
                    <a:pt x="125" y="1"/>
                    <a:pt x="47" y="47"/>
                    <a:pt x="32" y="125"/>
                  </a:cubicBezTo>
                  <a:cubicBezTo>
                    <a:pt x="1" y="187"/>
                    <a:pt x="1" y="264"/>
                    <a:pt x="47" y="311"/>
                  </a:cubicBezTo>
                  <a:cubicBezTo>
                    <a:pt x="78" y="388"/>
                    <a:pt x="125" y="419"/>
                    <a:pt x="156" y="435"/>
                  </a:cubicBezTo>
                  <a:lnTo>
                    <a:pt x="218" y="435"/>
                  </a:lnTo>
                  <a:cubicBezTo>
                    <a:pt x="295" y="435"/>
                    <a:pt x="358" y="388"/>
                    <a:pt x="389" y="311"/>
                  </a:cubicBezTo>
                  <a:cubicBezTo>
                    <a:pt x="435" y="264"/>
                    <a:pt x="435" y="187"/>
                    <a:pt x="420" y="125"/>
                  </a:cubicBezTo>
                  <a:cubicBezTo>
                    <a:pt x="373" y="47"/>
                    <a:pt x="311"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9511;p30">
              <a:extLst>
                <a:ext uri="{FF2B5EF4-FFF2-40B4-BE49-F238E27FC236}">
                  <a16:creationId xmlns:a16="http://schemas.microsoft.com/office/drawing/2014/main" id="{D771F06E-3C11-A4F7-6754-C51342E7BB9E}"/>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9512;p30">
              <a:extLst>
                <a:ext uri="{FF2B5EF4-FFF2-40B4-BE49-F238E27FC236}">
                  <a16:creationId xmlns:a16="http://schemas.microsoft.com/office/drawing/2014/main" id="{B206A588-8767-86A1-27D3-6E3754F20183}"/>
                </a:ext>
              </a:extLst>
            </p:cNvPr>
            <p:cNvSpPr/>
            <p:nvPr/>
          </p:nvSpPr>
          <p:spPr>
            <a:xfrm>
              <a:off x="7136713" y="4259025"/>
              <a:ext cx="13975" cy="12000"/>
            </a:xfrm>
            <a:custGeom>
              <a:avLst/>
              <a:gdLst/>
              <a:ahLst/>
              <a:cxnLst/>
              <a:rect l="l" t="t" r="r" b="b"/>
              <a:pathLst>
                <a:path w="559" h="480" extrusionOk="0">
                  <a:moveTo>
                    <a:pt x="245" y="0"/>
                  </a:moveTo>
                  <a:cubicBezTo>
                    <a:pt x="181" y="0"/>
                    <a:pt x="119" y="20"/>
                    <a:pt x="78" y="60"/>
                  </a:cubicBezTo>
                  <a:cubicBezTo>
                    <a:pt x="31" y="91"/>
                    <a:pt x="0" y="153"/>
                    <a:pt x="0" y="216"/>
                  </a:cubicBezTo>
                  <a:cubicBezTo>
                    <a:pt x="0" y="293"/>
                    <a:pt x="16" y="371"/>
                    <a:pt x="78" y="402"/>
                  </a:cubicBezTo>
                  <a:cubicBezTo>
                    <a:pt x="124" y="464"/>
                    <a:pt x="202" y="479"/>
                    <a:pt x="310" y="479"/>
                  </a:cubicBezTo>
                  <a:cubicBezTo>
                    <a:pt x="341" y="479"/>
                    <a:pt x="388" y="479"/>
                    <a:pt x="419" y="464"/>
                  </a:cubicBezTo>
                  <a:cubicBezTo>
                    <a:pt x="434" y="464"/>
                    <a:pt x="465" y="448"/>
                    <a:pt x="481" y="448"/>
                  </a:cubicBezTo>
                  <a:cubicBezTo>
                    <a:pt x="512" y="417"/>
                    <a:pt x="527" y="386"/>
                    <a:pt x="527" y="340"/>
                  </a:cubicBezTo>
                  <a:cubicBezTo>
                    <a:pt x="558" y="231"/>
                    <a:pt x="496" y="91"/>
                    <a:pt x="403" y="45"/>
                  </a:cubicBezTo>
                  <a:cubicBezTo>
                    <a:pt x="359" y="16"/>
                    <a:pt x="302"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9513;p30">
              <a:extLst>
                <a:ext uri="{FF2B5EF4-FFF2-40B4-BE49-F238E27FC236}">
                  <a16:creationId xmlns:a16="http://schemas.microsoft.com/office/drawing/2014/main" id="{BA1DF1FD-9BD6-A81F-A95B-07DEBB13AB41}"/>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9514;p30">
              <a:extLst>
                <a:ext uri="{FF2B5EF4-FFF2-40B4-BE49-F238E27FC236}">
                  <a16:creationId xmlns:a16="http://schemas.microsoft.com/office/drawing/2014/main" id="{353004C9-104B-272D-A8B4-229B08C10A22}"/>
                </a:ext>
              </a:extLst>
            </p:cNvPr>
            <p:cNvSpPr/>
            <p:nvPr/>
          </p:nvSpPr>
          <p:spPr>
            <a:xfrm>
              <a:off x="6987413" y="4115900"/>
              <a:ext cx="9725" cy="10500"/>
            </a:xfrm>
            <a:custGeom>
              <a:avLst/>
              <a:gdLst/>
              <a:ahLst/>
              <a:cxnLst/>
              <a:rect l="l" t="t" r="r" b="b"/>
              <a:pathLst>
                <a:path w="389" h="420" extrusionOk="0">
                  <a:moveTo>
                    <a:pt x="47" y="0"/>
                  </a:moveTo>
                  <a:lnTo>
                    <a:pt x="32" y="47"/>
                  </a:lnTo>
                  <a:cubicBezTo>
                    <a:pt x="16" y="109"/>
                    <a:pt x="1" y="155"/>
                    <a:pt x="1" y="233"/>
                  </a:cubicBezTo>
                  <a:cubicBezTo>
                    <a:pt x="1" y="311"/>
                    <a:pt x="47" y="419"/>
                    <a:pt x="156" y="419"/>
                  </a:cubicBezTo>
                  <a:lnTo>
                    <a:pt x="172" y="419"/>
                  </a:lnTo>
                  <a:cubicBezTo>
                    <a:pt x="249" y="419"/>
                    <a:pt x="327" y="357"/>
                    <a:pt x="342" y="280"/>
                  </a:cubicBezTo>
                  <a:cubicBezTo>
                    <a:pt x="389" y="217"/>
                    <a:pt x="358" y="140"/>
                    <a:pt x="358" y="78"/>
                  </a:cubicBezTo>
                  <a:lnTo>
                    <a:pt x="342" y="47"/>
                  </a:ln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9515;p30">
              <a:extLst>
                <a:ext uri="{FF2B5EF4-FFF2-40B4-BE49-F238E27FC236}">
                  <a16:creationId xmlns:a16="http://schemas.microsoft.com/office/drawing/2014/main" id="{58882EB3-1F56-01F1-72F8-F2433EDD1C77}"/>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9516;p30">
              <a:extLst>
                <a:ext uri="{FF2B5EF4-FFF2-40B4-BE49-F238E27FC236}">
                  <a16:creationId xmlns:a16="http://schemas.microsoft.com/office/drawing/2014/main" id="{BC804877-97A4-F978-008F-D2A68F7C8992}"/>
                </a:ext>
              </a:extLst>
            </p:cNvPr>
            <p:cNvSpPr/>
            <p:nvPr/>
          </p:nvSpPr>
          <p:spPr>
            <a:xfrm>
              <a:off x="6985863" y="3910850"/>
              <a:ext cx="12450" cy="11200"/>
            </a:xfrm>
            <a:custGeom>
              <a:avLst/>
              <a:gdLst/>
              <a:ahLst/>
              <a:cxnLst/>
              <a:rect l="l" t="t" r="r" b="b"/>
              <a:pathLst>
                <a:path w="498" h="448" extrusionOk="0">
                  <a:moveTo>
                    <a:pt x="184" y="1"/>
                  </a:moveTo>
                  <a:cubicBezTo>
                    <a:pt x="144" y="1"/>
                    <a:pt x="108" y="9"/>
                    <a:pt x="78" y="29"/>
                  </a:cubicBezTo>
                  <a:lnTo>
                    <a:pt x="63" y="44"/>
                  </a:lnTo>
                  <a:cubicBezTo>
                    <a:pt x="1" y="137"/>
                    <a:pt x="1" y="261"/>
                    <a:pt x="63" y="355"/>
                  </a:cubicBezTo>
                  <a:cubicBezTo>
                    <a:pt x="109" y="401"/>
                    <a:pt x="218" y="448"/>
                    <a:pt x="296" y="448"/>
                  </a:cubicBezTo>
                  <a:lnTo>
                    <a:pt x="373" y="448"/>
                  </a:lnTo>
                  <a:cubicBezTo>
                    <a:pt x="482" y="370"/>
                    <a:pt x="497" y="199"/>
                    <a:pt x="420" y="106"/>
                  </a:cubicBezTo>
                  <a:cubicBezTo>
                    <a:pt x="366" y="43"/>
                    <a:pt x="269"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9517;p30">
              <a:extLst>
                <a:ext uri="{FF2B5EF4-FFF2-40B4-BE49-F238E27FC236}">
                  <a16:creationId xmlns:a16="http://schemas.microsoft.com/office/drawing/2014/main" id="{D44676BB-84DC-5061-5B8B-84561E5B700B}"/>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9518;p30">
              <a:extLst>
                <a:ext uri="{FF2B5EF4-FFF2-40B4-BE49-F238E27FC236}">
                  <a16:creationId xmlns:a16="http://schemas.microsoft.com/office/drawing/2014/main" id="{75D8882A-40CC-7827-1119-86D72D9F8659}"/>
                </a:ext>
              </a:extLst>
            </p:cNvPr>
            <p:cNvSpPr/>
            <p:nvPr/>
          </p:nvSpPr>
          <p:spPr>
            <a:xfrm>
              <a:off x="6994413" y="3945300"/>
              <a:ext cx="12025" cy="9700"/>
            </a:xfrm>
            <a:custGeom>
              <a:avLst/>
              <a:gdLst/>
              <a:ahLst/>
              <a:cxnLst/>
              <a:rect l="l" t="t" r="r" b="b"/>
              <a:pathLst>
                <a:path w="481" h="388" extrusionOk="0">
                  <a:moveTo>
                    <a:pt x="264" y="0"/>
                  </a:moveTo>
                  <a:cubicBezTo>
                    <a:pt x="202" y="0"/>
                    <a:pt x="140" y="31"/>
                    <a:pt x="78" y="47"/>
                  </a:cubicBezTo>
                  <a:lnTo>
                    <a:pt x="47" y="47"/>
                  </a:lnTo>
                  <a:lnTo>
                    <a:pt x="0" y="341"/>
                  </a:lnTo>
                  <a:lnTo>
                    <a:pt x="47" y="357"/>
                  </a:lnTo>
                  <a:cubicBezTo>
                    <a:pt x="93" y="372"/>
                    <a:pt x="155" y="388"/>
                    <a:pt x="233" y="388"/>
                  </a:cubicBezTo>
                  <a:lnTo>
                    <a:pt x="295" y="388"/>
                  </a:lnTo>
                  <a:cubicBezTo>
                    <a:pt x="388" y="372"/>
                    <a:pt x="481" y="295"/>
                    <a:pt x="481" y="202"/>
                  </a:cubicBezTo>
                  <a:cubicBezTo>
                    <a:pt x="481" y="155"/>
                    <a:pt x="465" y="109"/>
                    <a:pt x="434" y="62"/>
                  </a:cubicBezTo>
                  <a:cubicBezTo>
                    <a:pt x="388" y="31"/>
                    <a:pt x="34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9519;p30">
              <a:extLst>
                <a:ext uri="{FF2B5EF4-FFF2-40B4-BE49-F238E27FC236}">
                  <a16:creationId xmlns:a16="http://schemas.microsoft.com/office/drawing/2014/main" id="{5092D141-08A7-5DDD-B66A-2191E7912067}"/>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9520;p30">
              <a:extLst>
                <a:ext uri="{FF2B5EF4-FFF2-40B4-BE49-F238E27FC236}">
                  <a16:creationId xmlns:a16="http://schemas.microsoft.com/office/drawing/2014/main" id="{6991CDC1-259D-BD6E-94E8-59ED03902DCE}"/>
                </a:ext>
              </a:extLst>
            </p:cNvPr>
            <p:cNvSpPr/>
            <p:nvPr/>
          </p:nvSpPr>
          <p:spPr>
            <a:xfrm>
              <a:off x="7338713" y="4041075"/>
              <a:ext cx="10500" cy="9475"/>
            </a:xfrm>
            <a:custGeom>
              <a:avLst/>
              <a:gdLst/>
              <a:ahLst/>
              <a:cxnLst/>
              <a:rect l="l" t="t" r="r" b="b"/>
              <a:pathLst>
                <a:path w="420" h="379" extrusionOk="0">
                  <a:moveTo>
                    <a:pt x="78" y="0"/>
                  </a:moveTo>
                  <a:lnTo>
                    <a:pt x="32" y="47"/>
                  </a:lnTo>
                  <a:cubicBezTo>
                    <a:pt x="1" y="124"/>
                    <a:pt x="16" y="248"/>
                    <a:pt x="94" y="310"/>
                  </a:cubicBezTo>
                  <a:cubicBezTo>
                    <a:pt x="140" y="341"/>
                    <a:pt x="187" y="357"/>
                    <a:pt x="249" y="357"/>
                  </a:cubicBezTo>
                  <a:cubicBezTo>
                    <a:pt x="256" y="371"/>
                    <a:pt x="269" y="378"/>
                    <a:pt x="287" y="378"/>
                  </a:cubicBezTo>
                  <a:cubicBezTo>
                    <a:pt x="309" y="378"/>
                    <a:pt x="339" y="367"/>
                    <a:pt x="373" y="341"/>
                  </a:cubicBezTo>
                  <a:cubicBezTo>
                    <a:pt x="419" y="186"/>
                    <a:pt x="404" y="93"/>
                    <a:pt x="326" y="47"/>
                  </a:cubicBezTo>
                  <a:cubicBezTo>
                    <a:pt x="303" y="39"/>
                    <a:pt x="284" y="35"/>
                    <a:pt x="262" y="35"/>
                  </a:cubicBezTo>
                  <a:cubicBezTo>
                    <a:pt x="241" y="35"/>
                    <a:pt x="218" y="39"/>
                    <a:pt x="187" y="47"/>
                  </a:cubicBezTo>
                  <a:lnTo>
                    <a:pt x="140" y="47"/>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9521;p30">
              <a:extLst>
                <a:ext uri="{FF2B5EF4-FFF2-40B4-BE49-F238E27FC236}">
                  <a16:creationId xmlns:a16="http://schemas.microsoft.com/office/drawing/2014/main" id="{5DAE73B4-0876-45AE-DFD6-8DE173357D14}"/>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9522;p30">
              <a:extLst>
                <a:ext uri="{FF2B5EF4-FFF2-40B4-BE49-F238E27FC236}">
                  <a16:creationId xmlns:a16="http://schemas.microsoft.com/office/drawing/2014/main" id="{A8C77FCC-8824-C105-80F2-50BAE4F00EAA}"/>
                </a:ext>
              </a:extLst>
            </p:cNvPr>
            <p:cNvSpPr/>
            <p:nvPr/>
          </p:nvSpPr>
          <p:spPr>
            <a:xfrm>
              <a:off x="7379438" y="4179100"/>
              <a:ext cx="10475" cy="8175"/>
            </a:xfrm>
            <a:custGeom>
              <a:avLst/>
              <a:gdLst/>
              <a:ahLst/>
              <a:cxnLst/>
              <a:rect l="l" t="t" r="r" b="b"/>
              <a:pathLst>
                <a:path w="419" h="327" extrusionOk="0">
                  <a:moveTo>
                    <a:pt x="62" y="0"/>
                  </a:moveTo>
                  <a:lnTo>
                    <a:pt x="31" y="31"/>
                  </a:lnTo>
                  <a:cubicBezTo>
                    <a:pt x="0" y="109"/>
                    <a:pt x="0" y="218"/>
                    <a:pt x="31" y="295"/>
                  </a:cubicBezTo>
                  <a:lnTo>
                    <a:pt x="31" y="311"/>
                  </a:lnTo>
                  <a:lnTo>
                    <a:pt x="62" y="311"/>
                  </a:lnTo>
                  <a:cubicBezTo>
                    <a:pt x="93" y="326"/>
                    <a:pt x="155" y="326"/>
                    <a:pt x="186" y="326"/>
                  </a:cubicBezTo>
                  <a:cubicBezTo>
                    <a:pt x="248" y="326"/>
                    <a:pt x="295" y="311"/>
                    <a:pt x="341" y="295"/>
                  </a:cubicBezTo>
                  <a:cubicBezTo>
                    <a:pt x="388" y="249"/>
                    <a:pt x="419" y="187"/>
                    <a:pt x="403" y="109"/>
                  </a:cubicBezTo>
                  <a:cubicBezTo>
                    <a:pt x="403" y="78"/>
                    <a:pt x="388" y="31"/>
                    <a:pt x="326" y="16"/>
                  </a:cubicBezTo>
                  <a:cubicBezTo>
                    <a:pt x="310" y="8"/>
                    <a:pt x="287" y="4"/>
                    <a:pt x="260" y="4"/>
                  </a:cubicBezTo>
                  <a:cubicBezTo>
                    <a:pt x="233" y="4"/>
                    <a:pt x="202" y="8"/>
                    <a:pt x="171" y="16"/>
                  </a:cubicBezTo>
                  <a:cubicBezTo>
                    <a:pt x="150" y="16"/>
                    <a:pt x="129" y="23"/>
                    <a:pt x="113" y="23"/>
                  </a:cubicBezTo>
                  <a:cubicBezTo>
                    <a:pt x="105" y="23"/>
                    <a:pt x="98" y="21"/>
                    <a:pt x="93" y="16"/>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9523;p30">
              <a:extLst>
                <a:ext uri="{FF2B5EF4-FFF2-40B4-BE49-F238E27FC236}">
                  <a16:creationId xmlns:a16="http://schemas.microsoft.com/office/drawing/2014/main" id="{81706576-6151-017A-C439-0D2F4D4E9C6C}"/>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9524;p30">
              <a:extLst>
                <a:ext uri="{FF2B5EF4-FFF2-40B4-BE49-F238E27FC236}">
                  <a16:creationId xmlns:a16="http://schemas.microsoft.com/office/drawing/2014/main" id="{4CA61A30-73DE-C1B4-F13F-FB48FD90284C}"/>
                </a:ext>
              </a:extLst>
            </p:cNvPr>
            <p:cNvSpPr/>
            <p:nvPr/>
          </p:nvSpPr>
          <p:spPr>
            <a:xfrm>
              <a:off x="7339113" y="3834400"/>
              <a:ext cx="10875" cy="10100"/>
            </a:xfrm>
            <a:custGeom>
              <a:avLst/>
              <a:gdLst/>
              <a:ahLst/>
              <a:cxnLst/>
              <a:rect l="l" t="t" r="r" b="b"/>
              <a:pathLst>
                <a:path w="435" h="404" extrusionOk="0">
                  <a:moveTo>
                    <a:pt x="234" y="0"/>
                  </a:moveTo>
                  <a:cubicBezTo>
                    <a:pt x="202" y="0"/>
                    <a:pt x="166" y="6"/>
                    <a:pt x="124" y="16"/>
                  </a:cubicBezTo>
                  <a:lnTo>
                    <a:pt x="93" y="16"/>
                  </a:lnTo>
                  <a:lnTo>
                    <a:pt x="78" y="47"/>
                  </a:lnTo>
                  <a:cubicBezTo>
                    <a:pt x="16" y="124"/>
                    <a:pt x="0" y="249"/>
                    <a:pt x="62" y="373"/>
                  </a:cubicBezTo>
                  <a:cubicBezTo>
                    <a:pt x="93" y="388"/>
                    <a:pt x="140" y="404"/>
                    <a:pt x="171" y="404"/>
                  </a:cubicBezTo>
                  <a:cubicBezTo>
                    <a:pt x="248" y="404"/>
                    <a:pt x="310" y="373"/>
                    <a:pt x="372" y="326"/>
                  </a:cubicBezTo>
                  <a:cubicBezTo>
                    <a:pt x="403" y="295"/>
                    <a:pt x="434" y="233"/>
                    <a:pt x="434" y="171"/>
                  </a:cubicBezTo>
                  <a:cubicBezTo>
                    <a:pt x="434" y="140"/>
                    <a:pt x="403" y="93"/>
                    <a:pt x="388" y="62"/>
                  </a:cubicBezTo>
                  <a:cubicBezTo>
                    <a:pt x="347" y="21"/>
                    <a:pt x="298"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9525;p30">
              <a:extLst>
                <a:ext uri="{FF2B5EF4-FFF2-40B4-BE49-F238E27FC236}">
                  <a16:creationId xmlns:a16="http://schemas.microsoft.com/office/drawing/2014/main" id="{1A167417-D675-78B5-0219-2EC42C940A56}"/>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9526;p30">
              <a:extLst>
                <a:ext uri="{FF2B5EF4-FFF2-40B4-BE49-F238E27FC236}">
                  <a16:creationId xmlns:a16="http://schemas.microsoft.com/office/drawing/2014/main" id="{6799FC70-C03F-EC86-AEDF-22B368CBABAD}"/>
                </a:ext>
              </a:extLst>
            </p:cNvPr>
            <p:cNvSpPr/>
            <p:nvPr/>
          </p:nvSpPr>
          <p:spPr>
            <a:xfrm>
              <a:off x="7308463" y="3839400"/>
              <a:ext cx="9725" cy="9750"/>
            </a:xfrm>
            <a:custGeom>
              <a:avLst/>
              <a:gdLst/>
              <a:ahLst/>
              <a:cxnLst/>
              <a:rect l="l" t="t" r="r" b="b"/>
              <a:pathLst>
                <a:path w="389" h="390" extrusionOk="0">
                  <a:moveTo>
                    <a:pt x="268" y="1"/>
                  </a:moveTo>
                  <a:cubicBezTo>
                    <a:pt x="195" y="1"/>
                    <a:pt x="113" y="35"/>
                    <a:pt x="63" y="95"/>
                  </a:cubicBezTo>
                  <a:cubicBezTo>
                    <a:pt x="32" y="126"/>
                    <a:pt x="1" y="188"/>
                    <a:pt x="1" y="250"/>
                  </a:cubicBezTo>
                  <a:cubicBezTo>
                    <a:pt x="1" y="281"/>
                    <a:pt x="32" y="328"/>
                    <a:pt x="63" y="343"/>
                  </a:cubicBezTo>
                  <a:cubicBezTo>
                    <a:pt x="78" y="359"/>
                    <a:pt x="125" y="390"/>
                    <a:pt x="156" y="390"/>
                  </a:cubicBezTo>
                  <a:lnTo>
                    <a:pt x="280" y="390"/>
                  </a:lnTo>
                  <a:lnTo>
                    <a:pt x="296" y="359"/>
                  </a:lnTo>
                  <a:cubicBezTo>
                    <a:pt x="358" y="281"/>
                    <a:pt x="389" y="188"/>
                    <a:pt x="389" y="80"/>
                  </a:cubicBezTo>
                  <a:lnTo>
                    <a:pt x="389" y="49"/>
                  </a:lnTo>
                  <a:lnTo>
                    <a:pt x="373" y="33"/>
                  </a:lnTo>
                  <a:cubicBezTo>
                    <a:pt x="346"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9527;p30">
              <a:extLst>
                <a:ext uri="{FF2B5EF4-FFF2-40B4-BE49-F238E27FC236}">
                  <a16:creationId xmlns:a16="http://schemas.microsoft.com/office/drawing/2014/main" id="{B035F100-CFDC-A4EF-5734-5AED626B12C5}"/>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9528;p30">
              <a:extLst>
                <a:ext uri="{FF2B5EF4-FFF2-40B4-BE49-F238E27FC236}">
                  <a16:creationId xmlns:a16="http://schemas.microsoft.com/office/drawing/2014/main" id="{CDEA5494-2B0D-1451-ED57-C215E62E2BEB}"/>
                </a:ext>
              </a:extLst>
            </p:cNvPr>
            <p:cNvSpPr/>
            <p:nvPr/>
          </p:nvSpPr>
          <p:spPr>
            <a:xfrm>
              <a:off x="7344538" y="3851850"/>
              <a:ext cx="9700" cy="8950"/>
            </a:xfrm>
            <a:custGeom>
              <a:avLst/>
              <a:gdLst/>
              <a:ahLst/>
              <a:cxnLst/>
              <a:rect l="l" t="t" r="r" b="b"/>
              <a:pathLst>
                <a:path w="388" h="358" extrusionOk="0">
                  <a:moveTo>
                    <a:pt x="171" y="0"/>
                  </a:moveTo>
                  <a:cubicBezTo>
                    <a:pt x="93" y="0"/>
                    <a:pt x="31" y="62"/>
                    <a:pt x="16" y="140"/>
                  </a:cubicBezTo>
                  <a:cubicBezTo>
                    <a:pt x="0" y="217"/>
                    <a:pt x="31" y="295"/>
                    <a:pt x="93" y="326"/>
                  </a:cubicBezTo>
                  <a:cubicBezTo>
                    <a:pt x="109" y="357"/>
                    <a:pt x="140" y="357"/>
                    <a:pt x="171" y="357"/>
                  </a:cubicBezTo>
                  <a:cubicBezTo>
                    <a:pt x="217" y="357"/>
                    <a:pt x="264" y="326"/>
                    <a:pt x="310" y="295"/>
                  </a:cubicBezTo>
                  <a:cubicBezTo>
                    <a:pt x="372" y="233"/>
                    <a:pt x="388" y="155"/>
                    <a:pt x="341" y="93"/>
                  </a:cubicBezTo>
                  <a:lnTo>
                    <a:pt x="341" y="78"/>
                  </a:lnTo>
                  <a:lnTo>
                    <a:pt x="326" y="78"/>
                  </a:lnTo>
                  <a:cubicBezTo>
                    <a:pt x="304" y="67"/>
                    <a:pt x="267" y="56"/>
                    <a:pt x="230" y="56"/>
                  </a:cubicBezTo>
                  <a:cubicBezTo>
                    <a:pt x="215" y="56"/>
                    <a:pt x="200" y="58"/>
                    <a:pt x="186"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9529;p30">
              <a:extLst>
                <a:ext uri="{FF2B5EF4-FFF2-40B4-BE49-F238E27FC236}">
                  <a16:creationId xmlns:a16="http://schemas.microsoft.com/office/drawing/2014/main" id="{4332BB57-1CDB-E824-A76C-59D2F2389252}"/>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9530;p30">
              <a:extLst>
                <a:ext uri="{FF2B5EF4-FFF2-40B4-BE49-F238E27FC236}">
                  <a16:creationId xmlns:a16="http://schemas.microsoft.com/office/drawing/2014/main" id="{16FE0138-64E6-04F5-BA6E-3718BC4C4A2F}"/>
                </a:ext>
              </a:extLst>
            </p:cNvPr>
            <p:cNvSpPr/>
            <p:nvPr/>
          </p:nvSpPr>
          <p:spPr>
            <a:xfrm>
              <a:off x="7269688" y="3852225"/>
              <a:ext cx="10900" cy="9350"/>
            </a:xfrm>
            <a:custGeom>
              <a:avLst/>
              <a:gdLst/>
              <a:ahLst/>
              <a:cxnLst/>
              <a:rect l="l" t="t" r="r" b="b"/>
              <a:pathLst>
                <a:path w="436" h="374" extrusionOk="0">
                  <a:moveTo>
                    <a:pt x="234" y="1"/>
                  </a:moveTo>
                  <a:cubicBezTo>
                    <a:pt x="156" y="1"/>
                    <a:pt x="94" y="32"/>
                    <a:pt x="63" y="78"/>
                  </a:cubicBezTo>
                  <a:cubicBezTo>
                    <a:pt x="16" y="140"/>
                    <a:pt x="1" y="202"/>
                    <a:pt x="47" y="249"/>
                  </a:cubicBezTo>
                  <a:cubicBezTo>
                    <a:pt x="78" y="327"/>
                    <a:pt x="140" y="373"/>
                    <a:pt x="218" y="373"/>
                  </a:cubicBezTo>
                  <a:lnTo>
                    <a:pt x="234" y="373"/>
                  </a:lnTo>
                  <a:cubicBezTo>
                    <a:pt x="296" y="373"/>
                    <a:pt x="358" y="342"/>
                    <a:pt x="389" y="265"/>
                  </a:cubicBezTo>
                  <a:cubicBezTo>
                    <a:pt x="435" y="187"/>
                    <a:pt x="420" y="109"/>
                    <a:pt x="373" y="47"/>
                  </a:cubicBezTo>
                  <a:lnTo>
                    <a:pt x="358" y="32"/>
                  </a:lnTo>
                  <a:lnTo>
                    <a:pt x="327" y="32"/>
                  </a:lnTo>
                  <a:cubicBezTo>
                    <a:pt x="296" y="32"/>
                    <a:pt x="249"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9531;p30">
              <a:extLst>
                <a:ext uri="{FF2B5EF4-FFF2-40B4-BE49-F238E27FC236}">
                  <a16:creationId xmlns:a16="http://schemas.microsoft.com/office/drawing/2014/main" id="{2A5CF420-BCD4-8E32-9180-0E74A78CD2B9}"/>
                </a:ext>
              </a:extLst>
            </p:cNvPr>
            <p:cNvSpPr/>
            <p:nvPr/>
          </p:nvSpPr>
          <p:spPr>
            <a:xfrm>
              <a:off x="6953688" y="3752575"/>
              <a:ext cx="533175" cy="533175"/>
            </a:xfrm>
            <a:custGeom>
              <a:avLst/>
              <a:gdLst/>
              <a:ahLst/>
              <a:cxnLst/>
              <a:rect l="l" t="t" r="r" b="b"/>
              <a:pathLst>
                <a:path w="21327" h="21327" extrusionOk="0">
                  <a:moveTo>
                    <a:pt x="10825" y="589"/>
                  </a:moveTo>
                  <a:cubicBezTo>
                    <a:pt x="11061" y="589"/>
                    <a:pt x="11297" y="601"/>
                    <a:pt x="11478" y="637"/>
                  </a:cubicBezTo>
                  <a:cubicBezTo>
                    <a:pt x="11555" y="652"/>
                    <a:pt x="11617" y="730"/>
                    <a:pt x="11602" y="807"/>
                  </a:cubicBezTo>
                  <a:cubicBezTo>
                    <a:pt x="11602" y="885"/>
                    <a:pt x="11524" y="931"/>
                    <a:pt x="11462" y="931"/>
                  </a:cubicBezTo>
                  <a:lnTo>
                    <a:pt x="11416" y="931"/>
                  </a:lnTo>
                  <a:cubicBezTo>
                    <a:pt x="11250" y="900"/>
                    <a:pt x="11028" y="890"/>
                    <a:pt x="10804" y="890"/>
                  </a:cubicBezTo>
                  <a:cubicBezTo>
                    <a:pt x="10358" y="890"/>
                    <a:pt x="9906" y="931"/>
                    <a:pt x="9896" y="931"/>
                  </a:cubicBezTo>
                  <a:cubicBezTo>
                    <a:pt x="9818" y="931"/>
                    <a:pt x="9741" y="869"/>
                    <a:pt x="9741" y="792"/>
                  </a:cubicBezTo>
                  <a:cubicBezTo>
                    <a:pt x="9725" y="714"/>
                    <a:pt x="9772" y="637"/>
                    <a:pt x="9849" y="637"/>
                  </a:cubicBezTo>
                  <a:cubicBezTo>
                    <a:pt x="9880" y="637"/>
                    <a:pt x="10352" y="589"/>
                    <a:pt x="10825" y="589"/>
                  </a:cubicBezTo>
                  <a:close/>
                  <a:moveTo>
                    <a:pt x="7879" y="838"/>
                  </a:moveTo>
                  <a:lnTo>
                    <a:pt x="7957" y="854"/>
                  </a:lnTo>
                  <a:cubicBezTo>
                    <a:pt x="8066" y="869"/>
                    <a:pt x="8221" y="916"/>
                    <a:pt x="8267" y="1040"/>
                  </a:cubicBezTo>
                  <a:cubicBezTo>
                    <a:pt x="8283" y="1087"/>
                    <a:pt x="8267" y="1149"/>
                    <a:pt x="8236" y="1180"/>
                  </a:cubicBezTo>
                  <a:cubicBezTo>
                    <a:pt x="8205" y="1226"/>
                    <a:pt x="8143" y="1257"/>
                    <a:pt x="8097" y="1273"/>
                  </a:cubicBezTo>
                  <a:lnTo>
                    <a:pt x="8035" y="1273"/>
                  </a:lnTo>
                  <a:cubicBezTo>
                    <a:pt x="7973" y="1273"/>
                    <a:pt x="7895" y="1242"/>
                    <a:pt x="7817" y="1195"/>
                  </a:cubicBezTo>
                  <a:lnTo>
                    <a:pt x="7802" y="1180"/>
                  </a:lnTo>
                  <a:lnTo>
                    <a:pt x="7786" y="931"/>
                  </a:lnTo>
                  <a:lnTo>
                    <a:pt x="7833" y="931"/>
                  </a:lnTo>
                  <a:cubicBezTo>
                    <a:pt x="7848" y="931"/>
                    <a:pt x="7879" y="916"/>
                    <a:pt x="7879" y="885"/>
                  </a:cubicBezTo>
                  <a:lnTo>
                    <a:pt x="7879" y="838"/>
                  </a:lnTo>
                  <a:close/>
                  <a:moveTo>
                    <a:pt x="9027" y="1164"/>
                  </a:moveTo>
                  <a:cubicBezTo>
                    <a:pt x="9074" y="1180"/>
                    <a:pt x="9120" y="1226"/>
                    <a:pt x="9136" y="1242"/>
                  </a:cubicBezTo>
                  <a:cubicBezTo>
                    <a:pt x="9198" y="1335"/>
                    <a:pt x="9198" y="1474"/>
                    <a:pt x="9120" y="1567"/>
                  </a:cubicBezTo>
                  <a:cubicBezTo>
                    <a:pt x="9074" y="1629"/>
                    <a:pt x="8996" y="1660"/>
                    <a:pt x="8919" y="1660"/>
                  </a:cubicBezTo>
                  <a:cubicBezTo>
                    <a:pt x="8888" y="1660"/>
                    <a:pt x="8841" y="1660"/>
                    <a:pt x="8795" y="1629"/>
                  </a:cubicBezTo>
                  <a:cubicBezTo>
                    <a:pt x="8748" y="1567"/>
                    <a:pt x="8732" y="1474"/>
                    <a:pt x="8748" y="1381"/>
                  </a:cubicBezTo>
                  <a:cubicBezTo>
                    <a:pt x="8764" y="1273"/>
                    <a:pt x="8826" y="1226"/>
                    <a:pt x="8888" y="1180"/>
                  </a:cubicBezTo>
                  <a:cubicBezTo>
                    <a:pt x="8919" y="1164"/>
                    <a:pt x="8981" y="1164"/>
                    <a:pt x="9027" y="1164"/>
                  </a:cubicBezTo>
                  <a:close/>
                  <a:moveTo>
                    <a:pt x="5801" y="1800"/>
                  </a:moveTo>
                  <a:lnTo>
                    <a:pt x="5817" y="1816"/>
                  </a:lnTo>
                  <a:cubicBezTo>
                    <a:pt x="5863" y="1893"/>
                    <a:pt x="5848" y="1971"/>
                    <a:pt x="5786" y="2033"/>
                  </a:cubicBezTo>
                  <a:cubicBezTo>
                    <a:pt x="5739" y="2048"/>
                    <a:pt x="5708" y="2079"/>
                    <a:pt x="5662" y="2079"/>
                  </a:cubicBezTo>
                  <a:cubicBezTo>
                    <a:pt x="5646" y="2079"/>
                    <a:pt x="5615" y="2048"/>
                    <a:pt x="5584" y="2048"/>
                  </a:cubicBezTo>
                  <a:lnTo>
                    <a:pt x="5553" y="2033"/>
                  </a:lnTo>
                  <a:lnTo>
                    <a:pt x="5553" y="1847"/>
                  </a:lnTo>
                  <a:lnTo>
                    <a:pt x="5615" y="1862"/>
                  </a:lnTo>
                  <a:lnTo>
                    <a:pt x="5615" y="1800"/>
                  </a:lnTo>
                  <a:close/>
                  <a:moveTo>
                    <a:pt x="11230" y="1660"/>
                  </a:moveTo>
                  <a:cubicBezTo>
                    <a:pt x="11276" y="1660"/>
                    <a:pt x="11307" y="1660"/>
                    <a:pt x="11354" y="1691"/>
                  </a:cubicBezTo>
                  <a:cubicBezTo>
                    <a:pt x="11400" y="1707"/>
                    <a:pt x="11447" y="1769"/>
                    <a:pt x="11462" y="1816"/>
                  </a:cubicBezTo>
                  <a:cubicBezTo>
                    <a:pt x="11478" y="1878"/>
                    <a:pt x="11462" y="1955"/>
                    <a:pt x="11431" y="2002"/>
                  </a:cubicBezTo>
                  <a:cubicBezTo>
                    <a:pt x="11385" y="2048"/>
                    <a:pt x="11323" y="2079"/>
                    <a:pt x="11276" y="2079"/>
                  </a:cubicBezTo>
                  <a:cubicBezTo>
                    <a:pt x="11214" y="2079"/>
                    <a:pt x="11152" y="2048"/>
                    <a:pt x="11090" y="2017"/>
                  </a:cubicBezTo>
                  <a:cubicBezTo>
                    <a:pt x="11012" y="1940"/>
                    <a:pt x="11012" y="1784"/>
                    <a:pt x="11090" y="1691"/>
                  </a:cubicBezTo>
                  <a:lnTo>
                    <a:pt x="11121" y="1660"/>
                  </a:lnTo>
                  <a:close/>
                  <a:moveTo>
                    <a:pt x="9845" y="2095"/>
                  </a:moveTo>
                  <a:cubicBezTo>
                    <a:pt x="9904" y="2095"/>
                    <a:pt x="9972" y="2119"/>
                    <a:pt x="10004" y="2172"/>
                  </a:cubicBezTo>
                  <a:cubicBezTo>
                    <a:pt x="10051" y="2203"/>
                    <a:pt x="10051" y="2250"/>
                    <a:pt x="10051" y="2312"/>
                  </a:cubicBezTo>
                  <a:cubicBezTo>
                    <a:pt x="10035" y="2405"/>
                    <a:pt x="9927" y="2467"/>
                    <a:pt x="9849" y="2467"/>
                  </a:cubicBezTo>
                  <a:cubicBezTo>
                    <a:pt x="9803" y="2467"/>
                    <a:pt x="9756" y="2436"/>
                    <a:pt x="9725" y="2405"/>
                  </a:cubicBezTo>
                  <a:cubicBezTo>
                    <a:pt x="9679" y="2358"/>
                    <a:pt x="9679" y="2312"/>
                    <a:pt x="9679" y="2250"/>
                  </a:cubicBezTo>
                  <a:cubicBezTo>
                    <a:pt x="9679" y="2188"/>
                    <a:pt x="9725" y="2157"/>
                    <a:pt x="9772" y="2110"/>
                  </a:cubicBezTo>
                  <a:cubicBezTo>
                    <a:pt x="9791" y="2100"/>
                    <a:pt x="9817" y="2095"/>
                    <a:pt x="9845" y="2095"/>
                  </a:cubicBezTo>
                  <a:close/>
                  <a:moveTo>
                    <a:pt x="12641" y="1242"/>
                  </a:moveTo>
                  <a:cubicBezTo>
                    <a:pt x="13075" y="1242"/>
                    <a:pt x="13711" y="1273"/>
                    <a:pt x="14176" y="1660"/>
                  </a:cubicBezTo>
                  <a:cubicBezTo>
                    <a:pt x="14378" y="1847"/>
                    <a:pt x="14502" y="2110"/>
                    <a:pt x="14347" y="2327"/>
                  </a:cubicBezTo>
                  <a:cubicBezTo>
                    <a:pt x="14254" y="2482"/>
                    <a:pt x="14083" y="2513"/>
                    <a:pt x="13928" y="2513"/>
                  </a:cubicBezTo>
                  <a:lnTo>
                    <a:pt x="13696" y="2513"/>
                  </a:lnTo>
                  <a:cubicBezTo>
                    <a:pt x="13292" y="2513"/>
                    <a:pt x="12874" y="2467"/>
                    <a:pt x="12470" y="2343"/>
                  </a:cubicBezTo>
                  <a:cubicBezTo>
                    <a:pt x="12145" y="2250"/>
                    <a:pt x="11927" y="1971"/>
                    <a:pt x="11943" y="1660"/>
                  </a:cubicBezTo>
                  <a:cubicBezTo>
                    <a:pt x="11974" y="1629"/>
                    <a:pt x="11974" y="1567"/>
                    <a:pt x="12005" y="1505"/>
                  </a:cubicBezTo>
                  <a:cubicBezTo>
                    <a:pt x="12098" y="1242"/>
                    <a:pt x="12439" y="1242"/>
                    <a:pt x="12548" y="1242"/>
                  </a:cubicBezTo>
                  <a:close/>
                  <a:moveTo>
                    <a:pt x="4917" y="2188"/>
                  </a:moveTo>
                  <a:cubicBezTo>
                    <a:pt x="5010" y="2188"/>
                    <a:pt x="5119" y="2250"/>
                    <a:pt x="5165" y="2327"/>
                  </a:cubicBezTo>
                  <a:cubicBezTo>
                    <a:pt x="5181" y="2358"/>
                    <a:pt x="5181" y="2436"/>
                    <a:pt x="5165" y="2498"/>
                  </a:cubicBezTo>
                  <a:cubicBezTo>
                    <a:pt x="5150" y="2560"/>
                    <a:pt x="5103" y="2591"/>
                    <a:pt x="5041" y="2606"/>
                  </a:cubicBezTo>
                  <a:lnTo>
                    <a:pt x="5026" y="2606"/>
                  </a:lnTo>
                  <a:lnTo>
                    <a:pt x="4716" y="2513"/>
                  </a:lnTo>
                  <a:lnTo>
                    <a:pt x="4731" y="2467"/>
                  </a:lnTo>
                  <a:cubicBezTo>
                    <a:pt x="4762" y="2420"/>
                    <a:pt x="4762" y="2405"/>
                    <a:pt x="4731" y="2405"/>
                  </a:cubicBezTo>
                  <a:cubicBezTo>
                    <a:pt x="4731" y="2343"/>
                    <a:pt x="4716" y="2281"/>
                    <a:pt x="4778" y="2219"/>
                  </a:cubicBezTo>
                  <a:cubicBezTo>
                    <a:pt x="4793" y="2203"/>
                    <a:pt x="4840" y="2188"/>
                    <a:pt x="4886" y="2188"/>
                  </a:cubicBezTo>
                  <a:close/>
                  <a:moveTo>
                    <a:pt x="15651" y="3273"/>
                  </a:moveTo>
                  <a:cubicBezTo>
                    <a:pt x="15715" y="3273"/>
                    <a:pt x="15764" y="3294"/>
                    <a:pt x="15805" y="3335"/>
                  </a:cubicBezTo>
                  <a:cubicBezTo>
                    <a:pt x="15820" y="3366"/>
                    <a:pt x="15851" y="3413"/>
                    <a:pt x="15851" y="3444"/>
                  </a:cubicBezTo>
                  <a:cubicBezTo>
                    <a:pt x="15851" y="3506"/>
                    <a:pt x="15820" y="3568"/>
                    <a:pt x="15789" y="3599"/>
                  </a:cubicBezTo>
                  <a:cubicBezTo>
                    <a:pt x="15727" y="3646"/>
                    <a:pt x="15665" y="3677"/>
                    <a:pt x="15588" y="3677"/>
                  </a:cubicBezTo>
                  <a:cubicBezTo>
                    <a:pt x="15557" y="3677"/>
                    <a:pt x="15510" y="3661"/>
                    <a:pt x="15479" y="3646"/>
                  </a:cubicBezTo>
                  <a:lnTo>
                    <a:pt x="15464" y="3630"/>
                  </a:lnTo>
                  <a:cubicBezTo>
                    <a:pt x="15417" y="3522"/>
                    <a:pt x="15433" y="3397"/>
                    <a:pt x="15495" y="3320"/>
                  </a:cubicBezTo>
                  <a:lnTo>
                    <a:pt x="15510" y="3289"/>
                  </a:lnTo>
                  <a:lnTo>
                    <a:pt x="15541" y="3289"/>
                  </a:lnTo>
                  <a:cubicBezTo>
                    <a:pt x="15583" y="3279"/>
                    <a:pt x="15619" y="3273"/>
                    <a:pt x="15651" y="3273"/>
                  </a:cubicBezTo>
                  <a:close/>
                  <a:moveTo>
                    <a:pt x="14459" y="3474"/>
                  </a:moveTo>
                  <a:cubicBezTo>
                    <a:pt x="14499" y="3474"/>
                    <a:pt x="14537" y="3484"/>
                    <a:pt x="14564" y="3506"/>
                  </a:cubicBezTo>
                  <a:lnTo>
                    <a:pt x="14580" y="3553"/>
                  </a:lnTo>
                  <a:cubicBezTo>
                    <a:pt x="14580" y="3661"/>
                    <a:pt x="14549" y="3754"/>
                    <a:pt x="14487" y="3832"/>
                  </a:cubicBezTo>
                  <a:lnTo>
                    <a:pt x="14471" y="3863"/>
                  </a:lnTo>
                  <a:lnTo>
                    <a:pt x="14347" y="3863"/>
                  </a:lnTo>
                  <a:cubicBezTo>
                    <a:pt x="14316" y="3863"/>
                    <a:pt x="14269" y="3832"/>
                    <a:pt x="14254" y="3816"/>
                  </a:cubicBezTo>
                  <a:cubicBezTo>
                    <a:pt x="14223" y="3801"/>
                    <a:pt x="14192" y="3754"/>
                    <a:pt x="14192" y="3723"/>
                  </a:cubicBezTo>
                  <a:cubicBezTo>
                    <a:pt x="14192" y="3661"/>
                    <a:pt x="14223" y="3599"/>
                    <a:pt x="14254" y="3568"/>
                  </a:cubicBezTo>
                  <a:cubicBezTo>
                    <a:pt x="14304" y="3508"/>
                    <a:pt x="14386" y="3474"/>
                    <a:pt x="14459" y="3474"/>
                  </a:cubicBezTo>
                  <a:close/>
                  <a:moveTo>
                    <a:pt x="16737" y="2731"/>
                  </a:moveTo>
                  <a:cubicBezTo>
                    <a:pt x="16761" y="2731"/>
                    <a:pt x="16787" y="2736"/>
                    <a:pt x="16813" y="2746"/>
                  </a:cubicBezTo>
                  <a:cubicBezTo>
                    <a:pt x="16860" y="2746"/>
                    <a:pt x="17433" y="3118"/>
                    <a:pt x="17945" y="3646"/>
                  </a:cubicBezTo>
                  <a:cubicBezTo>
                    <a:pt x="17992" y="3708"/>
                    <a:pt x="17992" y="3801"/>
                    <a:pt x="17914" y="3832"/>
                  </a:cubicBezTo>
                  <a:cubicBezTo>
                    <a:pt x="17899" y="3863"/>
                    <a:pt x="17868" y="3878"/>
                    <a:pt x="17821" y="3878"/>
                  </a:cubicBezTo>
                  <a:cubicBezTo>
                    <a:pt x="17790" y="3878"/>
                    <a:pt x="17744" y="3878"/>
                    <a:pt x="17728" y="3832"/>
                  </a:cubicBezTo>
                  <a:cubicBezTo>
                    <a:pt x="17247" y="3335"/>
                    <a:pt x="16658" y="2979"/>
                    <a:pt x="16658" y="2979"/>
                  </a:cubicBezTo>
                  <a:cubicBezTo>
                    <a:pt x="16596" y="2948"/>
                    <a:pt x="16580" y="2870"/>
                    <a:pt x="16627" y="2793"/>
                  </a:cubicBezTo>
                  <a:cubicBezTo>
                    <a:pt x="16648" y="2751"/>
                    <a:pt x="16689" y="2731"/>
                    <a:pt x="16737" y="2731"/>
                  </a:cubicBezTo>
                  <a:close/>
                  <a:moveTo>
                    <a:pt x="6983" y="2963"/>
                  </a:moveTo>
                  <a:cubicBezTo>
                    <a:pt x="7044" y="2963"/>
                    <a:pt x="7105" y="2968"/>
                    <a:pt x="7166" y="2979"/>
                  </a:cubicBezTo>
                  <a:cubicBezTo>
                    <a:pt x="7368" y="3025"/>
                    <a:pt x="7569" y="3149"/>
                    <a:pt x="7554" y="3366"/>
                  </a:cubicBezTo>
                  <a:cubicBezTo>
                    <a:pt x="7554" y="3537"/>
                    <a:pt x="7399" y="3646"/>
                    <a:pt x="7337" y="3677"/>
                  </a:cubicBezTo>
                  <a:cubicBezTo>
                    <a:pt x="7042" y="3878"/>
                    <a:pt x="6716" y="4033"/>
                    <a:pt x="6360" y="4111"/>
                  </a:cubicBezTo>
                  <a:cubicBezTo>
                    <a:pt x="6329" y="4126"/>
                    <a:pt x="6266" y="4126"/>
                    <a:pt x="6235" y="4126"/>
                  </a:cubicBezTo>
                  <a:cubicBezTo>
                    <a:pt x="6034" y="4126"/>
                    <a:pt x="5863" y="4033"/>
                    <a:pt x="5770" y="3863"/>
                  </a:cubicBezTo>
                  <a:cubicBezTo>
                    <a:pt x="5739" y="3816"/>
                    <a:pt x="5724" y="3785"/>
                    <a:pt x="5724" y="3739"/>
                  </a:cubicBezTo>
                  <a:cubicBezTo>
                    <a:pt x="5708" y="3584"/>
                    <a:pt x="5801" y="3444"/>
                    <a:pt x="5956" y="3320"/>
                  </a:cubicBezTo>
                  <a:cubicBezTo>
                    <a:pt x="6224" y="3159"/>
                    <a:pt x="6597" y="2963"/>
                    <a:pt x="6983" y="2963"/>
                  </a:cubicBezTo>
                  <a:close/>
                  <a:moveTo>
                    <a:pt x="4096" y="2952"/>
                  </a:moveTo>
                  <a:cubicBezTo>
                    <a:pt x="4138" y="2952"/>
                    <a:pt x="4182" y="2972"/>
                    <a:pt x="4219" y="3010"/>
                  </a:cubicBezTo>
                  <a:cubicBezTo>
                    <a:pt x="4266" y="3056"/>
                    <a:pt x="4250" y="3134"/>
                    <a:pt x="4188" y="3196"/>
                  </a:cubicBezTo>
                  <a:cubicBezTo>
                    <a:pt x="3800" y="3506"/>
                    <a:pt x="3227" y="4219"/>
                    <a:pt x="3227" y="4219"/>
                  </a:cubicBezTo>
                  <a:cubicBezTo>
                    <a:pt x="3180" y="4266"/>
                    <a:pt x="3149" y="4282"/>
                    <a:pt x="3103" y="4282"/>
                  </a:cubicBezTo>
                  <a:cubicBezTo>
                    <a:pt x="3071" y="4282"/>
                    <a:pt x="3025" y="4266"/>
                    <a:pt x="3009" y="4251"/>
                  </a:cubicBezTo>
                  <a:cubicBezTo>
                    <a:pt x="2947" y="4188"/>
                    <a:pt x="2932" y="4095"/>
                    <a:pt x="3009" y="4049"/>
                  </a:cubicBezTo>
                  <a:cubicBezTo>
                    <a:pt x="3025" y="4033"/>
                    <a:pt x="3614" y="3335"/>
                    <a:pt x="4018" y="2979"/>
                  </a:cubicBezTo>
                  <a:cubicBezTo>
                    <a:pt x="4042" y="2960"/>
                    <a:pt x="4069" y="2952"/>
                    <a:pt x="4096" y="2952"/>
                  </a:cubicBezTo>
                  <a:close/>
                  <a:moveTo>
                    <a:pt x="15805" y="3971"/>
                  </a:moveTo>
                  <a:lnTo>
                    <a:pt x="15805" y="4018"/>
                  </a:lnTo>
                  <a:cubicBezTo>
                    <a:pt x="15819" y="4008"/>
                    <a:pt x="15834" y="4005"/>
                    <a:pt x="15848" y="4005"/>
                  </a:cubicBezTo>
                  <a:cubicBezTo>
                    <a:pt x="15880" y="4005"/>
                    <a:pt x="15912" y="4023"/>
                    <a:pt x="15944" y="4033"/>
                  </a:cubicBezTo>
                  <a:lnTo>
                    <a:pt x="15975" y="4064"/>
                  </a:lnTo>
                  <a:cubicBezTo>
                    <a:pt x="16022" y="4126"/>
                    <a:pt x="15991" y="4204"/>
                    <a:pt x="15944" y="4266"/>
                  </a:cubicBezTo>
                  <a:cubicBezTo>
                    <a:pt x="15898" y="4297"/>
                    <a:pt x="15851" y="4328"/>
                    <a:pt x="15805" y="4328"/>
                  </a:cubicBezTo>
                  <a:cubicBezTo>
                    <a:pt x="15774" y="4328"/>
                    <a:pt x="15743" y="4328"/>
                    <a:pt x="15727" y="4297"/>
                  </a:cubicBezTo>
                  <a:cubicBezTo>
                    <a:pt x="15665" y="4266"/>
                    <a:pt x="15634" y="4188"/>
                    <a:pt x="15650" y="4111"/>
                  </a:cubicBezTo>
                  <a:cubicBezTo>
                    <a:pt x="15665" y="4033"/>
                    <a:pt x="15727" y="3971"/>
                    <a:pt x="15805" y="3971"/>
                  </a:cubicBezTo>
                  <a:close/>
                  <a:moveTo>
                    <a:pt x="12874" y="3987"/>
                  </a:moveTo>
                  <a:cubicBezTo>
                    <a:pt x="12889" y="3987"/>
                    <a:pt x="12936" y="4018"/>
                    <a:pt x="12967" y="4018"/>
                  </a:cubicBezTo>
                  <a:lnTo>
                    <a:pt x="12998" y="4018"/>
                  </a:lnTo>
                  <a:lnTo>
                    <a:pt x="13013" y="4033"/>
                  </a:lnTo>
                  <a:cubicBezTo>
                    <a:pt x="13060"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0" y="4359"/>
                    <a:pt x="12718" y="4313"/>
                    <a:pt x="12687" y="4235"/>
                  </a:cubicBezTo>
                  <a:cubicBezTo>
                    <a:pt x="12641" y="4188"/>
                    <a:pt x="12656" y="4126"/>
                    <a:pt x="12703" y="4064"/>
                  </a:cubicBezTo>
                  <a:cubicBezTo>
                    <a:pt x="12734" y="4018"/>
                    <a:pt x="12796" y="3987"/>
                    <a:pt x="12874" y="3987"/>
                  </a:cubicBezTo>
                  <a:close/>
                  <a:moveTo>
                    <a:pt x="8978" y="3984"/>
                  </a:moveTo>
                  <a:cubicBezTo>
                    <a:pt x="9055" y="3984"/>
                    <a:pt x="9106" y="4040"/>
                    <a:pt x="9120" y="4095"/>
                  </a:cubicBezTo>
                  <a:cubicBezTo>
                    <a:pt x="9136" y="4173"/>
                    <a:pt x="9074" y="4251"/>
                    <a:pt x="8996" y="4266"/>
                  </a:cubicBezTo>
                  <a:cubicBezTo>
                    <a:pt x="8764" y="4297"/>
                    <a:pt x="8345" y="4499"/>
                    <a:pt x="8205" y="4576"/>
                  </a:cubicBezTo>
                  <a:cubicBezTo>
                    <a:pt x="8190" y="4592"/>
                    <a:pt x="8174" y="4592"/>
                    <a:pt x="8143" y="4592"/>
                  </a:cubicBezTo>
                  <a:cubicBezTo>
                    <a:pt x="8097" y="4592"/>
                    <a:pt x="8035" y="4576"/>
                    <a:pt x="8019" y="4514"/>
                  </a:cubicBezTo>
                  <a:cubicBezTo>
                    <a:pt x="7973" y="4437"/>
                    <a:pt x="7988" y="4359"/>
                    <a:pt x="8066" y="4328"/>
                  </a:cubicBezTo>
                  <a:cubicBezTo>
                    <a:pt x="8097" y="4328"/>
                    <a:pt x="8608" y="4049"/>
                    <a:pt x="8950" y="3987"/>
                  </a:cubicBezTo>
                  <a:cubicBezTo>
                    <a:pt x="8959" y="3985"/>
                    <a:pt x="8969" y="3984"/>
                    <a:pt x="8978" y="3984"/>
                  </a:cubicBezTo>
                  <a:close/>
                  <a:moveTo>
                    <a:pt x="9517" y="4450"/>
                  </a:moveTo>
                  <a:cubicBezTo>
                    <a:pt x="9586" y="4450"/>
                    <a:pt x="9649" y="4507"/>
                    <a:pt x="9663" y="4576"/>
                  </a:cubicBezTo>
                  <a:cubicBezTo>
                    <a:pt x="9679" y="4669"/>
                    <a:pt x="9617" y="4731"/>
                    <a:pt x="9539" y="4747"/>
                  </a:cubicBezTo>
                  <a:cubicBezTo>
                    <a:pt x="9368" y="4793"/>
                    <a:pt x="9198" y="4824"/>
                    <a:pt x="9043" y="4886"/>
                  </a:cubicBezTo>
                  <a:cubicBezTo>
                    <a:pt x="9027" y="4886"/>
                    <a:pt x="8996" y="4886"/>
                    <a:pt x="8981" y="4902"/>
                  </a:cubicBezTo>
                  <a:cubicBezTo>
                    <a:pt x="8919" y="4902"/>
                    <a:pt x="8872" y="4855"/>
                    <a:pt x="8841" y="4809"/>
                  </a:cubicBezTo>
                  <a:cubicBezTo>
                    <a:pt x="8810" y="4731"/>
                    <a:pt x="8841" y="4623"/>
                    <a:pt x="8919" y="4607"/>
                  </a:cubicBezTo>
                  <a:cubicBezTo>
                    <a:pt x="9105" y="4530"/>
                    <a:pt x="9291" y="4499"/>
                    <a:pt x="9492" y="4452"/>
                  </a:cubicBezTo>
                  <a:cubicBezTo>
                    <a:pt x="9501" y="4451"/>
                    <a:pt x="9509" y="4450"/>
                    <a:pt x="9517" y="4450"/>
                  </a:cubicBezTo>
                  <a:close/>
                  <a:moveTo>
                    <a:pt x="4230" y="3957"/>
                  </a:moveTo>
                  <a:cubicBezTo>
                    <a:pt x="4270" y="3957"/>
                    <a:pt x="4311" y="3970"/>
                    <a:pt x="4328" y="3987"/>
                  </a:cubicBezTo>
                  <a:cubicBezTo>
                    <a:pt x="4359" y="4064"/>
                    <a:pt x="4359" y="4142"/>
                    <a:pt x="4312" y="4204"/>
                  </a:cubicBezTo>
                  <a:cubicBezTo>
                    <a:pt x="4049" y="4437"/>
                    <a:pt x="3521" y="4979"/>
                    <a:pt x="3521" y="4979"/>
                  </a:cubicBezTo>
                  <a:cubicBezTo>
                    <a:pt x="3490" y="4995"/>
                    <a:pt x="3459" y="5026"/>
                    <a:pt x="3413" y="5026"/>
                  </a:cubicBezTo>
                  <a:cubicBezTo>
                    <a:pt x="3382" y="5026"/>
                    <a:pt x="3335" y="4995"/>
                    <a:pt x="3320" y="4979"/>
                  </a:cubicBezTo>
                  <a:cubicBezTo>
                    <a:pt x="3258" y="4917"/>
                    <a:pt x="3258" y="4824"/>
                    <a:pt x="3320" y="4762"/>
                  </a:cubicBezTo>
                  <a:cubicBezTo>
                    <a:pt x="3335" y="4747"/>
                    <a:pt x="3862" y="4219"/>
                    <a:pt x="4142" y="3987"/>
                  </a:cubicBezTo>
                  <a:cubicBezTo>
                    <a:pt x="4163" y="3966"/>
                    <a:pt x="4196" y="3957"/>
                    <a:pt x="4230" y="3957"/>
                  </a:cubicBezTo>
                  <a:close/>
                  <a:moveTo>
                    <a:pt x="19096" y="5357"/>
                  </a:moveTo>
                  <a:cubicBezTo>
                    <a:pt x="19121" y="5357"/>
                    <a:pt x="19142" y="5361"/>
                    <a:pt x="19155" y="5367"/>
                  </a:cubicBezTo>
                  <a:cubicBezTo>
                    <a:pt x="19232" y="5429"/>
                    <a:pt x="19263" y="5476"/>
                    <a:pt x="19217" y="5553"/>
                  </a:cubicBezTo>
                  <a:cubicBezTo>
                    <a:pt x="19186" y="5615"/>
                    <a:pt x="19139" y="5662"/>
                    <a:pt x="19077" y="5662"/>
                  </a:cubicBezTo>
                  <a:lnTo>
                    <a:pt x="19062" y="5662"/>
                  </a:lnTo>
                  <a:cubicBezTo>
                    <a:pt x="19000" y="5646"/>
                    <a:pt x="18969" y="5584"/>
                    <a:pt x="18969" y="5507"/>
                  </a:cubicBezTo>
                  <a:cubicBezTo>
                    <a:pt x="18969" y="5491"/>
                    <a:pt x="18984" y="5460"/>
                    <a:pt x="18984" y="5445"/>
                  </a:cubicBezTo>
                  <a:lnTo>
                    <a:pt x="18969" y="5383"/>
                  </a:lnTo>
                  <a:cubicBezTo>
                    <a:pt x="19014" y="5365"/>
                    <a:pt x="19060" y="5357"/>
                    <a:pt x="19096" y="5357"/>
                  </a:cubicBezTo>
                  <a:close/>
                  <a:moveTo>
                    <a:pt x="14890" y="4064"/>
                  </a:moveTo>
                  <a:cubicBezTo>
                    <a:pt x="14967" y="4064"/>
                    <a:pt x="15045" y="4126"/>
                    <a:pt x="15045" y="4204"/>
                  </a:cubicBezTo>
                  <a:lnTo>
                    <a:pt x="15107" y="4762"/>
                  </a:lnTo>
                  <a:cubicBezTo>
                    <a:pt x="15122" y="4793"/>
                    <a:pt x="15169" y="4809"/>
                    <a:pt x="15184" y="4824"/>
                  </a:cubicBezTo>
                  <a:cubicBezTo>
                    <a:pt x="15402" y="4809"/>
                    <a:pt x="15588" y="4793"/>
                    <a:pt x="15789" y="4762"/>
                  </a:cubicBezTo>
                  <a:cubicBezTo>
                    <a:pt x="15867" y="4762"/>
                    <a:pt x="15944" y="4824"/>
                    <a:pt x="15944" y="4902"/>
                  </a:cubicBezTo>
                  <a:cubicBezTo>
                    <a:pt x="15944" y="4979"/>
                    <a:pt x="15882" y="5057"/>
                    <a:pt x="15805" y="5057"/>
                  </a:cubicBezTo>
                  <a:cubicBezTo>
                    <a:pt x="15727" y="5057"/>
                    <a:pt x="15650" y="5073"/>
                    <a:pt x="15572" y="5073"/>
                  </a:cubicBezTo>
                  <a:cubicBezTo>
                    <a:pt x="15665" y="5150"/>
                    <a:pt x="15789" y="5228"/>
                    <a:pt x="15898" y="5290"/>
                  </a:cubicBezTo>
                  <a:cubicBezTo>
                    <a:pt x="15975" y="5336"/>
                    <a:pt x="16006" y="5414"/>
                    <a:pt x="15960" y="5491"/>
                  </a:cubicBezTo>
                  <a:cubicBezTo>
                    <a:pt x="15944" y="5538"/>
                    <a:pt x="15898" y="5569"/>
                    <a:pt x="15851" y="5569"/>
                  </a:cubicBezTo>
                  <a:cubicBezTo>
                    <a:pt x="15805" y="5569"/>
                    <a:pt x="15789" y="5569"/>
                    <a:pt x="15774" y="5538"/>
                  </a:cubicBezTo>
                  <a:cubicBezTo>
                    <a:pt x="15557" y="5429"/>
                    <a:pt x="15355" y="5290"/>
                    <a:pt x="15169" y="5150"/>
                  </a:cubicBezTo>
                  <a:lnTo>
                    <a:pt x="15169" y="5150"/>
                  </a:lnTo>
                  <a:lnTo>
                    <a:pt x="15231" y="5615"/>
                  </a:lnTo>
                  <a:cubicBezTo>
                    <a:pt x="15231" y="5693"/>
                    <a:pt x="15169" y="5770"/>
                    <a:pt x="15091" y="5770"/>
                  </a:cubicBezTo>
                  <a:lnTo>
                    <a:pt x="15076" y="5770"/>
                  </a:lnTo>
                  <a:cubicBezTo>
                    <a:pt x="15014" y="5770"/>
                    <a:pt x="14936" y="5724"/>
                    <a:pt x="14936" y="5646"/>
                  </a:cubicBezTo>
                  <a:lnTo>
                    <a:pt x="14874" y="5119"/>
                  </a:lnTo>
                  <a:cubicBezTo>
                    <a:pt x="14642" y="5135"/>
                    <a:pt x="14425" y="5150"/>
                    <a:pt x="14192" y="5150"/>
                  </a:cubicBezTo>
                  <a:cubicBezTo>
                    <a:pt x="14114" y="5150"/>
                    <a:pt x="14052" y="5104"/>
                    <a:pt x="14052" y="5026"/>
                  </a:cubicBezTo>
                  <a:cubicBezTo>
                    <a:pt x="14052" y="4948"/>
                    <a:pt x="14114" y="4871"/>
                    <a:pt x="14192" y="4871"/>
                  </a:cubicBezTo>
                  <a:cubicBezTo>
                    <a:pt x="14378" y="4840"/>
                    <a:pt x="14564" y="4840"/>
                    <a:pt x="14766" y="4824"/>
                  </a:cubicBezTo>
                  <a:cubicBezTo>
                    <a:pt x="14549" y="4669"/>
                    <a:pt x="14347" y="4514"/>
                    <a:pt x="14176" y="4344"/>
                  </a:cubicBezTo>
                  <a:cubicBezTo>
                    <a:pt x="14114" y="4282"/>
                    <a:pt x="14114" y="4188"/>
                    <a:pt x="14176" y="4126"/>
                  </a:cubicBezTo>
                  <a:cubicBezTo>
                    <a:pt x="14207" y="4095"/>
                    <a:pt x="14246" y="4080"/>
                    <a:pt x="14285" y="4080"/>
                  </a:cubicBezTo>
                  <a:cubicBezTo>
                    <a:pt x="14324" y="4080"/>
                    <a:pt x="14362" y="4095"/>
                    <a:pt x="14393" y="4126"/>
                  </a:cubicBezTo>
                  <a:cubicBezTo>
                    <a:pt x="14533" y="4266"/>
                    <a:pt x="14657" y="4375"/>
                    <a:pt x="14812" y="4499"/>
                  </a:cubicBezTo>
                  <a:lnTo>
                    <a:pt x="14781" y="4219"/>
                  </a:lnTo>
                  <a:cubicBezTo>
                    <a:pt x="14781" y="4142"/>
                    <a:pt x="14843" y="4064"/>
                    <a:pt x="14890" y="4064"/>
                  </a:cubicBezTo>
                  <a:close/>
                  <a:moveTo>
                    <a:pt x="2583" y="4557"/>
                  </a:moveTo>
                  <a:cubicBezTo>
                    <a:pt x="2614" y="4557"/>
                    <a:pt x="2643" y="4567"/>
                    <a:pt x="2668" y="4592"/>
                  </a:cubicBezTo>
                  <a:cubicBezTo>
                    <a:pt x="2715" y="4654"/>
                    <a:pt x="2746" y="4747"/>
                    <a:pt x="2684" y="4809"/>
                  </a:cubicBezTo>
                  <a:cubicBezTo>
                    <a:pt x="2358" y="5197"/>
                    <a:pt x="1970" y="5848"/>
                    <a:pt x="1970" y="5848"/>
                  </a:cubicBezTo>
                  <a:cubicBezTo>
                    <a:pt x="1939" y="5910"/>
                    <a:pt x="1908" y="5926"/>
                    <a:pt x="1846" y="5926"/>
                  </a:cubicBezTo>
                  <a:cubicBezTo>
                    <a:pt x="1815" y="5926"/>
                    <a:pt x="1784" y="5926"/>
                    <a:pt x="1769" y="5910"/>
                  </a:cubicBezTo>
                  <a:cubicBezTo>
                    <a:pt x="1691" y="5848"/>
                    <a:pt x="1676" y="5770"/>
                    <a:pt x="1691" y="5693"/>
                  </a:cubicBezTo>
                  <a:cubicBezTo>
                    <a:pt x="1707" y="5677"/>
                    <a:pt x="2094" y="5026"/>
                    <a:pt x="2451" y="4607"/>
                  </a:cubicBezTo>
                  <a:cubicBezTo>
                    <a:pt x="2488" y="4579"/>
                    <a:pt x="2537" y="4557"/>
                    <a:pt x="2583" y="4557"/>
                  </a:cubicBezTo>
                  <a:close/>
                  <a:moveTo>
                    <a:pt x="5181" y="5808"/>
                  </a:moveTo>
                  <a:cubicBezTo>
                    <a:pt x="5216" y="5808"/>
                    <a:pt x="5248" y="5815"/>
                    <a:pt x="5274" y="5832"/>
                  </a:cubicBezTo>
                  <a:cubicBezTo>
                    <a:pt x="5320" y="5879"/>
                    <a:pt x="5382" y="5926"/>
                    <a:pt x="5398" y="5972"/>
                  </a:cubicBezTo>
                  <a:cubicBezTo>
                    <a:pt x="5413" y="6034"/>
                    <a:pt x="5398" y="6112"/>
                    <a:pt x="5351" y="6158"/>
                  </a:cubicBezTo>
                  <a:cubicBezTo>
                    <a:pt x="5289" y="6220"/>
                    <a:pt x="5212" y="6267"/>
                    <a:pt x="5134" y="6267"/>
                  </a:cubicBezTo>
                  <a:cubicBezTo>
                    <a:pt x="5088" y="6267"/>
                    <a:pt x="5026" y="6236"/>
                    <a:pt x="4995" y="6220"/>
                  </a:cubicBezTo>
                  <a:cubicBezTo>
                    <a:pt x="4933" y="6189"/>
                    <a:pt x="4886" y="6112"/>
                    <a:pt x="4886" y="6050"/>
                  </a:cubicBezTo>
                  <a:cubicBezTo>
                    <a:pt x="4886" y="6003"/>
                    <a:pt x="4886" y="5972"/>
                    <a:pt x="4933" y="5926"/>
                  </a:cubicBezTo>
                  <a:cubicBezTo>
                    <a:pt x="4989" y="5858"/>
                    <a:pt x="5093" y="5808"/>
                    <a:pt x="5181" y="5808"/>
                  </a:cubicBezTo>
                  <a:close/>
                  <a:moveTo>
                    <a:pt x="12072" y="6131"/>
                  </a:moveTo>
                  <a:cubicBezTo>
                    <a:pt x="12110" y="6131"/>
                    <a:pt x="12145" y="6140"/>
                    <a:pt x="12176" y="6158"/>
                  </a:cubicBezTo>
                  <a:lnTo>
                    <a:pt x="12207" y="6189"/>
                  </a:lnTo>
                  <a:cubicBezTo>
                    <a:pt x="12238" y="6267"/>
                    <a:pt x="12238" y="6344"/>
                    <a:pt x="12207" y="6422"/>
                  </a:cubicBezTo>
                  <a:cubicBezTo>
                    <a:pt x="12160" y="6499"/>
                    <a:pt x="12098" y="6530"/>
                    <a:pt x="12021" y="6530"/>
                  </a:cubicBezTo>
                  <a:cubicBezTo>
                    <a:pt x="11943" y="6530"/>
                    <a:pt x="11865" y="6468"/>
                    <a:pt x="11850" y="6391"/>
                  </a:cubicBezTo>
                  <a:cubicBezTo>
                    <a:pt x="11834" y="6313"/>
                    <a:pt x="11850" y="6236"/>
                    <a:pt x="11896" y="6189"/>
                  </a:cubicBezTo>
                  <a:cubicBezTo>
                    <a:pt x="11953" y="6152"/>
                    <a:pt x="12015" y="6131"/>
                    <a:pt x="12072" y="6131"/>
                  </a:cubicBezTo>
                  <a:close/>
                  <a:moveTo>
                    <a:pt x="1490" y="6332"/>
                  </a:moveTo>
                  <a:cubicBezTo>
                    <a:pt x="1580" y="6332"/>
                    <a:pt x="1684" y="6374"/>
                    <a:pt x="1738" y="6437"/>
                  </a:cubicBezTo>
                  <a:cubicBezTo>
                    <a:pt x="1815" y="6530"/>
                    <a:pt x="1784" y="6701"/>
                    <a:pt x="1676" y="6779"/>
                  </a:cubicBezTo>
                  <a:lnTo>
                    <a:pt x="1598" y="6779"/>
                  </a:lnTo>
                  <a:cubicBezTo>
                    <a:pt x="1505" y="6779"/>
                    <a:pt x="1427" y="6748"/>
                    <a:pt x="1365" y="6670"/>
                  </a:cubicBezTo>
                  <a:cubicBezTo>
                    <a:pt x="1303" y="6577"/>
                    <a:pt x="1288" y="6453"/>
                    <a:pt x="1365" y="6375"/>
                  </a:cubicBezTo>
                  <a:lnTo>
                    <a:pt x="1381" y="6360"/>
                  </a:lnTo>
                  <a:cubicBezTo>
                    <a:pt x="1410" y="6340"/>
                    <a:pt x="1449" y="6332"/>
                    <a:pt x="1490" y="6332"/>
                  </a:cubicBezTo>
                  <a:close/>
                  <a:moveTo>
                    <a:pt x="14735" y="6468"/>
                  </a:moveTo>
                  <a:cubicBezTo>
                    <a:pt x="14843" y="6468"/>
                    <a:pt x="14936" y="6515"/>
                    <a:pt x="14998" y="6592"/>
                  </a:cubicBezTo>
                  <a:cubicBezTo>
                    <a:pt x="15045" y="6686"/>
                    <a:pt x="15091" y="6825"/>
                    <a:pt x="15014" y="6903"/>
                  </a:cubicBezTo>
                  <a:lnTo>
                    <a:pt x="14998" y="6918"/>
                  </a:lnTo>
                  <a:lnTo>
                    <a:pt x="14967" y="6918"/>
                  </a:lnTo>
                  <a:cubicBezTo>
                    <a:pt x="14812" y="6903"/>
                    <a:pt x="14688" y="6779"/>
                    <a:pt x="14611" y="6654"/>
                  </a:cubicBezTo>
                  <a:cubicBezTo>
                    <a:pt x="14580" y="6623"/>
                    <a:pt x="14564" y="6608"/>
                    <a:pt x="14564" y="6577"/>
                  </a:cubicBezTo>
                  <a:cubicBezTo>
                    <a:pt x="14564" y="6530"/>
                    <a:pt x="14580" y="6499"/>
                    <a:pt x="14626" y="6499"/>
                  </a:cubicBezTo>
                  <a:cubicBezTo>
                    <a:pt x="14642" y="6468"/>
                    <a:pt x="14704" y="6468"/>
                    <a:pt x="14735" y="6468"/>
                  </a:cubicBezTo>
                  <a:close/>
                  <a:moveTo>
                    <a:pt x="13624" y="6618"/>
                  </a:moveTo>
                  <a:cubicBezTo>
                    <a:pt x="13699" y="6618"/>
                    <a:pt x="13776" y="6638"/>
                    <a:pt x="13835" y="6686"/>
                  </a:cubicBezTo>
                  <a:cubicBezTo>
                    <a:pt x="13928" y="6763"/>
                    <a:pt x="13944" y="6887"/>
                    <a:pt x="13913" y="6965"/>
                  </a:cubicBezTo>
                  <a:lnTo>
                    <a:pt x="13882" y="6996"/>
                  </a:lnTo>
                  <a:lnTo>
                    <a:pt x="13851" y="6996"/>
                  </a:lnTo>
                  <a:cubicBezTo>
                    <a:pt x="13773" y="6996"/>
                    <a:pt x="13665" y="6980"/>
                    <a:pt x="13618" y="6918"/>
                  </a:cubicBezTo>
                  <a:cubicBezTo>
                    <a:pt x="13556" y="6856"/>
                    <a:pt x="13494" y="6763"/>
                    <a:pt x="13525" y="6670"/>
                  </a:cubicBezTo>
                  <a:lnTo>
                    <a:pt x="13525" y="6623"/>
                  </a:lnTo>
                  <a:lnTo>
                    <a:pt x="13556" y="6623"/>
                  </a:lnTo>
                  <a:cubicBezTo>
                    <a:pt x="13578" y="6620"/>
                    <a:pt x="13601" y="6618"/>
                    <a:pt x="13624" y="6618"/>
                  </a:cubicBezTo>
                  <a:close/>
                  <a:moveTo>
                    <a:pt x="2637" y="6701"/>
                  </a:moveTo>
                  <a:lnTo>
                    <a:pt x="2637" y="6748"/>
                  </a:lnTo>
                  <a:cubicBezTo>
                    <a:pt x="2668" y="6825"/>
                    <a:pt x="2668" y="6872"/>
                    <a:pt x="2637" y="6949"/>
                  </a:cubicBezTo>
                  <a:cubicBezTo>
                    <a:pt x="2606" y="7011"/>
                    <a:pt x="2544" y="7073"/>
                    <a:pt x="2467" y="7073"/>
                  </a:cubicBezTo>
                  <a:lnTo>
                    <a:pt x="2436" y="7073"/>
                  </a:lnTo>
                  <a:cubicBezTo>
                    <a:pt x="2327" y="7058"/>
                    <a:pt x="2296" y="6949"/>
                    <a:pt x="2312" y="6872"/>
                  </a:cubicBezTo>
                  <a:cubicBezTo>
                    <a:pt x="2327" y="6825"/>
                    <a:pt x="2358" y="6779"/>
                    <a:pt x="2405" y="6732"/>
                  </a:cubicBezTo>
                  <a:lnTo>
                    <a:pt x="2436" y="6701"/>
                  </a:lnTo>
                  <a:close/>
                  <a:moveTo>
                    <a:pt x="7178" y="6735"/>
                  </a:moveTo>
                  <a:cubicBezTo>
                    <a:pt x="7233" y="6735"/>
                    <a:pt x="7288" y="6748"/>
                    <a:pt x="7337" y="6779"/>
                  </a:cubicBezTo>
                  <a:lnTo>
                    <a:pt x="7352" y="6810"/>
                  </a:lnTo>
                  <a:lnTo>
                    <a:pt x="7352" y="6825"/>
                  </a:lnTo>
                  <a:cubicBezTo>
                    <a:pt x="7368" y="6934"/>
                    <a:pt x="7337" y="7058"/>
                    <a:pt x="7213" y="7135"/>
                  </a:cubicBezTo>
                  <a:cubicBezTo>
                    <a:pt x="7119" y="7197"/>
                    <a:pt x="7026" y="7228"/>
                    <a:pt x="6902" y="7228"/>
                  </a:cubicBezTo>
                  <a:lnTo>
                    <a:pt x="6871" y="7228"/>
                  </a:lnTo>
                  <a:lnTo>
                    <a:pt x="6856" y="7197"/>
                  </a:lnTo>
                  <a:cubicBezTo>
                    <a:pt x="6809" y="7073"/>
                    <a:pt x="6856" y="6918"/>
                    <a:pt x="6949" y="6825"/>
                  </a:cubicBezTo>
                  <a:cubicBezTo>
                    <a:pt x="7006" y="6768"/>
                    <a:pt x="7091" y="6735"/>
                    <a:pt x="7178" y="6735"/>
                  </a:cubicBezTo>
                  <a:close/>
                  <a:moveTo>
                    <a:pt x="19676" y="6073"/>
                  </a:moveTo>
                  <a:cubicBezTo>
                    <a:pt x="19718" y="6073"/>
                    <a:pt x="19757" y="6098"/>
                    <a:pt x="19775" y="6143"/>
                  </a:cubicBezTo>
                  <a:cubicBezTo>
                    <a:pt x="19806" y="6158"/>
                    <a:pt x="20272" y="6934"/>
                    <a:pt x="20473" y="7818"/>
                  </a:cubicBezTo>
                  <a:cubicBezTo>
                    <a:pt x="20504" y="7895"/>
                    <a:pt x="20458" y="7973"/>
                    <a:pt x="20380" y="7988"/>
                  </a:cubicBezTo>
                  <a:lnTo>
                    <a:pt x="20349" y="7988"/>
                  </a:lnTo>
                  <a:cubicBezTo>
                    <a:pt x="20287" y="7988"/>
                    <a:pt x="20225" y="7926"/>
                    <a:pt x="20210" y="7864"/>
                  </a:cubicBezTo>
                  <a:cubicBezTo>
                    <a:pt x="20008" y="7042"/>
                    <a:pt x="19543" y="6282"/>
                    <a:pt x="19543" y="6282"/>
                  </a:cubicBezTo>
                  <a:cubicBezTo>
                    <a:pt x="19512" y="6205"/>
                    <a:pt x="19527" y="6112"/>
                    <a:pt x="19589" y="6112"/>
                  </a:cubicBezTo>
                  <a:cubicBezTo>
                    <a:pt x="19615" y="6086"/>
                    <a:pt x="19646" y="6073"/>
                    <a:pt x="19676" y="6073"/>
                  </a:cubicBezTo>
                  <a:close/>
                  <a:moveTo>
                    <a:pt x="1893" y="7709"/>
                  </a:moveTo>
                  <a:cubicBezTo>
                    <a:pt x="1970" y="7709"/>
                    <a:pt x="2017" y="7725"/>
                    <a:pt x="2063" y="7771"/>
                  </a:cubicBezTo>
                  <a:cubicBezTo>
                    <a:pt x="2094" y="7818"/>
                    <a:pt x="2125" y="7864"/>
                    <a:pt x="2125" y="7911"/>
                  </a:cubicBezTo>
                  <a:cubicBezTo>
                    <a:pt x="2125" y="8004"/>
                    <a:pt x="2017" y="8081"/>
                    <a:pt x="1924" y="8097"/>
                  </a:cubicBezTo>
                  <a:lnTo>
                    <a:pt x="1862" y="8097"/>
                  </a:lnTo>
                  <a:cubicBezTo>
                    <a:pt x="1784" y="8097"/>
                    <a:pt x="1738" y="8081"/>
                    <a:pt x="1676" y="8066"/>
                  </a:cubicBezTo>
                  <a:lnTo>
                    <a:pt x="1629" y="8050"/>
                  </a:lnTo>
                  <a:lnTo>
                    <a:pt x="1676" y="7756"/>
                  </a:lnTo>
                  <a:lnTo>
                    <a:pt x="1707" y="7756"/>
                  </a:lnTo>
                  <a:cubicBezTo>
                    <a:pt x="1769" y="7740"/>
                    <a:pt x="1831" y="7709"/>
                    <a:pt x="1893" y="7709"/>
                  </a:cubicBezTo>
                  <a:close/>
                  <a:moveTo>
                    <a:pt x="19615" y="8040"/>
                  </a:moveTo>
                  <a:cubicBezTo>
                    <a:pt x="19670" y="8040"/>
                    <a:pt x="19721" y="8064"/>
                    <a:pt x="19760" y="8112"/>
                  </a:cubicBezTo>
                  <a:cubicBezTo>
                    <a:pt x="19806" y="8159"/>
                    <a:pt x="19806" y="8205"/>
                    <a:pt x="19806" y="8252"/>
                  </a:cubicBezTo>
                  <a:cubicBezTo>
                    <a:pt x="19806" y="8299"/>
                    <a:pt x="19775" y="8361"/>
                    <a:pt x="19744" y="8376"/>
                  </a:cubicBezTo>
                  <a:cubicBezTo>
                    <a:pt x="19698" y="8392"/>
                    <a:pt x="19667" y="8407"/>
                    <a:pt x="19620" y="8407"/>
                  </a:cubicBezTo>
                  <a:cubicBezTo>
                    <a:pt x="19574" y="8407"/>
                    <a:pt x="19496" y="8376"/>
                    <a:pt x="19450" y="8330"/>
                  </a:cubicBezTo>
                  <a:cubicBezTo>
                    <a:pt x="19419" y="8283"/>
                    <a:pt x="19388" y="8221"/>
                    <a:pt x="19419" y="8159"/>
                  </a:cubicBezTo>
                  <a:cubicBezTo>
                    <a:pt x="19419" y="8112"/>
                    <a:pt x="19450" y="8081"/>
                    <a:pt x="19512" y="8066"/>
                  </a:cubicBezTo>
                  <a:cubicBezTo>
                    <a:pt x="19547" y="8048"/>
                    <a:pt x="19581" y="8040"/>
                    <a:pt x="19615" y="8040"/>
                  </a:cubicBezTo>
                  <a:close/>
                  <a:moveTo>
                    <a:pt x="20559" y="8327"/>
                  </a:moveTo>
                  <a:cubicBezTo>
                    <a:pt x="20628" y="8327"/>
                    <a:pt x="20689" y="8384"/>
                    <a:pt x="20675" y="8454"/>
                  </a:cubicBezTo>
                  <a:cubicBezTo>
                    <a:pt x="20690" y="8485"/>
                    <a:pt x="20814" y="9353"/>
                    <a:pt x="20783" y="9818"/>
                  </a:cubicBezTo>
                  <a:cubicBezTo>
                    <a:pt x="20783" y="9912"/>
                    <a:pt x="20737" y="9958"/>
                    <a:pt x="20659" y="9958"/>
                  </a:cubicBezTo>
                  <a:cubicBezTo>
                    <a:pt x="20582" y="9958"/>
                    <a:pt x="20520" y="9880"/>
                    <a:pt x="20520" y="9803"/>
                  </a:cubicBezTo>
                  <a:cubicBezTo>
                    <a:pt x="20551" y="9369"/>
                    <a:pt x="20427" y="8485"/>
                    <a:pt x="20427" y="8485"/>
                  </a:cubicBezTo>
                  <a:cubicBezTo>
                    <a:pt x="20396" y="8407"/>
                    <a:pt x="20458" y="8361"/>
                    <a:pt x="20535" y="8330"/>
                  </a:cubicBezTo>
                  <a:cubicBezTo>
                    <a:pt x="20543" y="8328"/>
                    <a:pt x="20551" y="8327"/>
                    <a:pt x="20559" y="8327"/>
                  </a:cubicBezTo>
                  <a:close/>
                  <a:moveTo>
                    <a:pt x="19837" y="9412"/>
                  </a:moveTo>
                  <a:cubicBezTo>
                    <a:pt x="19910" y="9412"/>
                    <a:pt x="19998" y="9458"/>
                    <a:pt x="20039" y="9539"/>
                  </a:cubicBezTo>
                  <a:cubicBezTo>
                    <a:pt x="20070" y="9617"/>
                    <a:pt x="20070" y="9694"/>
                    <a:pt x="20070" y="9772"/>
                  </a:cubicBezTo>
                  <a:cubicBezTo>
                    <a:pt x="20070" y="9927"/>
                    <a:pt x="20054" y="10098"/>
                    <a:pt x="19992" y="10253"/>
                  </a:cubicBezTo>
                  <a:lnTo>
                    <a:pt x="19977" y="10299"/>
                  </a:lnTo>
                  <a:lnTo>
                    <a:pt x="19930" y="10299"/>
                  </a:lnTo>
                  <a:cubicBezTo>
                    <a:pt x="19822" y="10299"/>
                    <a:pt x="19760" y="10160"/>
                    <a:pt x="19760" y="10020"/>
                  </a:cubicBezTo>
                  <a:cubicBezTo>
                    <a:pt x="19744" y="9849"/>
                    <a:pt x="19760" y="9679"/>
                    <a:pt x="19760" y="9477"/>
                  </a:cubicBezTo>
                  <a:lnTo>
                    <a:pt x="19760" y="9446"/>
                  </a:lnTo>
                  <a:lnTo>
                    <a:pt x="19806" y="9415"/>
                  </a:lnTo>
                  <a:cubicBezTo>
                    <a:pt x="19816" y="9413"/>
                    <a:pt x="19827" y="9412"/>
                    <a:pt x="19837" y="9412"/>
                  </a:cubicBezTo>
                  <a:close/>
                  <a:moveTo>
                    <a:pt x="765" y="9671"/>
                  </a:moveTo>
                  <a:cubicBezTo>
                    <a:pt x="779" y="9671"/>
                    <a:pt x="793" y="9673"/>
                    <a:pt x="807" y="9679"/>
                  </a:cubicBezTo>
                  <a:cubicBezTo>
                    <a:pt x="869" y="9694"/>
                    <a:pt x="931" y="9772"/>
                    <a:pt x="916" y="9849"/>
                  </a:cubicBezTo>
                  <a:cubicBezTo>
                    <a:pt x="916" y="9849"/>
                    <a:pt x="807" y="10578"/>
                    <a:pt x="854" y="11075"/>
                  </a:cubicBezTo>
                  <a:cubicBezTo>
                    <a:pt x="854" y="11152"/>
                    <a:pt x="807" y="11230"/>
                    <a:pt x="730" y="11230"/>
                  </a:cubicBezTo>
                  <a:cubicBezTo>
                    <a:pt x="621" y="11230"/>
                    <a:pt x="574" y="11168"/>
                    <a:pt x="574" y="11090"/>
                  </a:cubicBezTo>
                  <a:cubicBezTo>
                    <a:pt x="481" y="10563"/>
                    <a:pt x="621" y="9834"/>
                    <a:pt x="621" y="9787"/>
                  </a:cubicBezTo>
                  <a:cubicBezTo>
                    <a:pt x="646" y="9724"/>
                    <a:pt x="703" y="9671"/>
                    <a:pt x="765" y="9671"/>
                  </a:cubicBezTo>
                  <a:close/>
                  <a:moveTo>
                    <a:pt x="6592" y="11106"/>
                  </a:moveTo>
                  <a:lnTo>
                    <a:pt x="6825" y="11168"/>
                  </a:lnTo>
                  <a:cubicBezTo>
                    <a:pt x="6902" y="11183"/>
                    <a:pt x="6949" y="11245"/>
                    <a:pt x="6949" y="11292"/>
                  </a:cubicBezTo>
                  <a:cubicBezTo>
                    <a:pt x="6949" y="11369"/>
                    <a:pt x="6933" y="11431"/>
                    <a:pt x="6902" y="11509"/>
                  </a:cubicBezTo>
                  <a:lnTo>
                    <a:pt x="6887" y="11556"/>
                  </a:lnTo>
                  <a:lnTo>
                    <a:pt x="6654" y="11478"/>
                  </a:lnTo>
                  <a:cubicBezTo>
                    <a:pt x="6623" y="11462"/>
                    <a:pt x="6577" y="11431"/>
                    <a:pt x="6546" y="11400"/>
                  </a:cubicBezTo>
                  <a:cubicBezTo>
                    <a:pt x="6499" y="11354"/>
                    <a:pt x="6484" y="11261"/>
                    <a:pt x="6577" y="11121"/>
                  </a:cubicBezTo>
                  <a:lnTo>
                    <a:pt x="6592" y="11106"/>
                  </a:lnTo>
                  <a:close/>
                  <a:moveTo>
                    <a:pt x="1862" y="10578"/>
                  </a:moveTo>
                  <a:cubicBezTo>
                    <a:pt x="1939" y="10578"/>
                    <a:pt x="2001" y="10656"/>
                    <a:pt x="2001" y="10734"/>
                  </a:cubicBezTo>
                  <a:cubicBezTo>
                    <a:pt x="2001" y="10734"/>
                    <a:pt x="1970" y="11168"/>
                    <a:pt x="2079" y="11416"/>
                  </a:cubicBezTo>
                  <a:cubicBezTo>
                    <a:pt x="2125" y="11493"/>
                    <a:pt x="2079" y="11587"/>
                    <a:pt x="2001" y="11618"/>
                  </a:cubicBezTo>
                  <a:cubicBezTo>
                    <a:pt x="1986" y="11633"/>
                    <a:pt x="1970" y="11633"/>
                    <a:pt x="1939" y="11633"/>
                  </a:cubicBezTo>
                  <a:cubicBezTo>
                    <a:pt x="1893" y="11633"/>
                    <a:pt x="1831" y="11618"/>
                    <a:pt x="1815" y="11556"/>
                  </a:cubicBezTo>
                  <a:cubicBezTo>
                    <a:pt x="1676" y="11230"/>
                    <a:pt x="1707" y="10734"/>
                    <a:pt x="1707" y="10718"/>
                  </a:cubicBezTo>
                  <a:cubicBezTo>
                    <a:pt x="1707" y="10640"/>
                    <a:pt x="1784" y="10578"/>
                    <a:pt x="1862" y="10578"/>
                  </a:cubicBezTo>
                  <a:close/>
                  <a:moveTo>
                    <a:pt x="15464" y="11556"/>
                  </a:moveTo>
                  <a:lnTo>
                    <a:pt x="15510" y="11618"/>
                  </a:lnTo>
                  <a:lnTo>
                    <a:pt x="15572" y="11618"/>
                  </a:lnTo>
                  <a:cubicBezTo>
                    <a:pt x="15603" y="11602"/>
                    <a:pt x="15627" y="11594"/>
                    <a:pt x="15648" y="11594"/>
                  </a:cubicBezTo>
                  <a:cubicBezTo>
                    <a:pt x="15669" y="11594"/>
                    <a:pt x="15689" y="11602"/>
                    <a:pt x="15712" y="11618"/>
                  </a:cubicBezTo>
                  <a:cubicBezTo>
                    <a:pt x="15805" y="11649"/>
                    <a:pt x="15820" y="11742"/>
                    <a:pt x="15774" y="11881"/>
                  </a:cubicBezTo>
                  <a:lnTo>
                    <a:pt x="15774" y="11897"/>
                  </a:lnTo>
                  <a:lnTo>
                    <a:pt x="15743" y="11897"/>
                  </a:lnTo>
                  <a:cubicBezTo>
                    <a:pt x="15727" y="11928"/>
                    <a:pt x="15696" y="11928"/>
                    <a:pt x="15650" y="11928"/>
                  </a:cubicBezTo>
                  <a:cubicBezTo>
                    <a:pt x="15588" y="11928"/>
                    <a:pt x="15541" y="11897"/>
                    <a:pt x="15479" y="11866"/>
                  </a:cubicBezTo>
                  <a:cubicBezTo>
                    <a:pt x="15402" y="11804"/>
                    <a:pt x="15386" y="11695"/>
                    <a:pt x="15417" y="11618"/>
                  </a:cubicBezTo>
                  <a:lnTo>
                    <a:pt x="15464" y="11556"/>
                  </a:lnTo>
                  <a:close/>
                  <a:moveTo>
                    <a:pt x="20752" y="10470"/>
                  </a:moveTo>
                  <a:cubicBezTo>
                    <a:pt x="20830" y="10470"/>
                    <a:pt x="20892" y="10532"/>
                    <a:pt x="20892" y="10578"/>
                  </a:cubicBezTo>
                  <a:cubicBezTo>
                    <a:pt x="20892" y="10625"/>
                    <a:pt x="20892" y="11587"/>
                    <a:pt x="20783" y="11959"/>
                  </a:cubicBezTo>
                  <a:cubicBezTo>
                    <a:pt x="20768" y="12036"/>
                    <a:pt x="20706" y="12083"/>
                    <a:pt x="20659" y="12083"/>
                  </a:cubicBezTo>
                  <a:lnTo>
                    <a:pt x="20613" y="12083"/>
                  </a:lnTo>
                  <a:cubicBezTo>
                    <a:pt x="20535" y="12052"/>
                    <a:pt x="20504" y="11974"/>
                    <a:pt x="20520" y="11897"/>
                  </a:cubicBezTo>
                  <a:cubicBezTo>
                    <a:pt x="20597" y="11633"/>
                    <a:pt x="20613" y="10873"/>
                    <a:pt x="20613" y="10609"/>
                  </a:cubicBezTo>
                  <a:cubicBezTo>
                    <a:pt x="20613" y="10532"/>
                    <a:pt x="20675" y="10470"/>
                    <a:pt x="20752" y="10470"/>
                  </a:cubicBezTo>
                  <a:close/>
                  <a:moveTo>
                    <a:pt x="2985" y="13151"/>
                  </a:moveTo>
                  <a:cubicBezTo>
                    <a:pt x="3022" y="13151"/>
                    <a:pt x="3059" y="13161"/>
                    <a:pt x="3087" y="13184"/>
                  </a:cubicBezTo>
                  <a:lnTo>
                    <a:pt x="3103" y="13200"/>
                  </a:lnTo>
                  <a:lnTo>
                    <a:pt x="3103" y="13215"/>
                  </a:lnTo>
                  <a:cubicBezTo>
                    <a:pt x="3134" y="13293"/>
                    <a:pt x="3149" y="13370"/>
                    <a:pt x="3103" y="13448"/>
                  </a:cubicBezTo>
                  <a:cubicBezTo>
                    <a:pt x="3087" y="13510"/>
                    <a:pt x="3009" y="13556"/>
                    <a:pt x="2947" y="13556"/>
                  </a:cubicBezTo>
                  <a:cubicBezTo>
                    <a:pt x="2932" y="13556"/>
                    <a:pt x="2901" y="13556"/>
                    <a:pt x="2870" y="13525"/>
                  </a:cubicBezTo>
                  <a:cubicBezTo>
                    <a:pt x="2792" y="13432"/>
                    <a:pt x="2792" y="13339"/>
                    <a:pt x="2839" y="13231"/>
                  </a:cubicBezTo>
                  <a:cubicBezTo>
                    <a:pt x="2858" y="13181"/>
                    <a:pt x="2922" y="13151"/>
                    <a:pt x="2985" y="13151"/>
                  </a:cubicBezTo>
                  <a:close/>
                  <a:moveTo>
                    <a:pt x="1297" y="11801"/>
                  </a:moveTo>
                  <a:cubicBezTo>
                    <a:pt x="1314" y="11801"/>
                    <a:pt x="1332" y="11802"/>
                    <a:pt x="1350" y="11804"/>
                  </a:cubicBezTo>
                  <a:cubicBezTo>
                    <a:pt x="1505" y="11850"/>
                    <a:pt x="1598" y="11974"/>
                    <a:pt x="1660" y="12098"/>
                  </a:cubicBezTo>
                  <a:cubicBezTo>
                    <a:pt x="1862" y="12502"/>
                    <a:pt x="1986" y="12905"/>
                    <a:pt x="2048" y="13355"/>
                  </a:cubicBezTo>
                  <a:cubicBezTo>
                    <a:pt x="2079" y="13649"/>
                    <a:pt x="1924" y="13944"/>
                    <a:pt x="1660" y="14037"/>
                  </a:cubicBezTo>
                  <a:cubicBezTo>
                    <a:pt x="1614" y="14053"/>
                    <a:pt x="1552" y="14053"/>
                    <a:pt x="1521" y="14053"/>
                  </a:cubicBezTo>
                  <a:cubicBezTo>
                    <a:pt x="1350" y="14053"/>
                    <a:pt x="1210" y="13913"/>
                    <a:pt x="1086" y="13680"/>
                  </a:cubicBezTo>
                  <a:cubicBezTo>
                    <a:pt x="916" y="13277"/>
                    <a:pt x="699" y="12734"/>
                    <a:pt x="854" y="12191"/>
                  </a:cubicBezTo>
                  <a:cubicBezTo>
                    <a:pt x="911" y="11989"/>
                    <a:pt x="1063" y="11801"/>
                    <a:pt x="1297" y="11801"/>
                  </a:cubicBezTo>
                  <a:close/>
                  <a:moveTo>
                    <a:pt x="19540" y="13236"/>
                  </a:moveTo>
                  <a:cubicBezTo>
                    <a:pt x="19556" y="13236"/>
                    <a:pt x="19573" y="13239"/>
                    <a:pt x="19589" y="13246"/>
                  </a:cubicBezTo>
                  <a:cubicBezTo>
                    <a:pt x="19667" y="13262"/>
                    <a:pt x="19698" y="13339"/>
                    <a:pt x="19682" y="13417"/>
                  </a:cubicBezTo>
                  <a:cubicBezTo>
                    <a:pt x="19512" y="13975"/>
                    <a:pt x="19077" y="14518"/>
                    <a:pt x="19062" y="14533"/>
                  </a:cubicBezTo>
                  <a:cubicBezTo>
                    <a:pt x="19031" y="14580"/>
                    <a:pt x="18984" y="14595"/>
                    <a:pt x="18953" y="14595"/>
                  </a:cubicBezTo>
                  <a:cubicBezTo>
                    <a:pt x="18907" y="14595"/>
                    <a:pt x="18876" y="14580"/>
                    <a:pt x="18845" y="14564"/>
                  </a:cubicBezTo>
                  <a:cubicBezTo>
                    <a:pt x="18767" y="14502"/>
                    <a:pt x="18767" y="14425"/>
                    <a:pt x="18845" y="14363"/>
                  </a:cubicBezTo>
                  <a:cubicBezTo>
                    <a:pt x="18845" y="14363"/>
                    <a:pt x="19263" y="13866"/>
                    <a:pt x="19419" y="13339"/>
                  </a:cubicBezTo>
                  <a:cubicBezTo>
                    <a:pt x="19431" y="13278"/>
                    <a:pt x="19481" y="13236"/>
                    <a:pt x="19540" y="13236"/>
                  </a:cubicBezTo>
                  <a:close/>
                  <a:moveTo>
                    <a:pt x="1427" y="14533"/>
                  </a:moveTo>
                  <a:lnTo>
                    <a:pt x="1707" y="14580"/>
                  </a:lnTo>
                  <a:lnTo>
                    <a:pt x="1707" y="14611"/>
                  </a:lnTo>
                  <a:lnTo>
                    <a:pt x="1707" y="14813"/>
                  </a:lnTo>
                  <a:cubicBezTo>
                    <a:pt x="1676" y="14890"/>
                    <a:pt x="1614" y="14952"/>
                    <a:pt x="1536" y="14952"/>
                  </a:cubicBezTo>
                  <a:lnTo>
                    <a:pt x="1521" y="14952"/>
                  </a:lnTo>
                  <a:cubicBezTo>
                    <a:pt x="1412" y="14921"/>
                    <a:pt x="1381" y="14844"/>
                    <a:pt x="1365" y="14766"/>
                  </a:cubicBezTo>
                  <a:cubicBezTo>
                    <a:pt x="1365" y="14688"/>
                    <a:pt x="1381" y="14626"/>
                    <a:pt x="1396" y="14580"/>
                  </a:cubicBezTo>
                  <a:lnTo>
                    <a:pt x="1427" y="14533"/>
                  </a:lnTo>
                  <a:close/>
                  <a:moveTo>
                    <a:pt x="2668" y="14332"/>
                  </a:moveTo>
                  <a:cubicBezTo>
                    <a:pt x="2777" y="14533"/>
                    <a:pt x="2901" y="14750"/>
                    <a:pt x="2994" y="14968"/>
                  </a:cubicBezTo>
                  <a:lnTo>
                    <a:pt x="3180" y="14533"/>
                  </a:lnTo>
                  <a:cubicBezTo>
                    <a:pt x="3215" y="14476"/>
                    <a:pt x="3266" y="14444"/>
                    <a:pt x="3322" y="14444"/>
                  </a:cubicBezTo>
                  <a:cubicBezTo>
                    <a:pt x="3342" y="14444"/>
                    <a:pt x="3362" y="14448"/>
                    <a:pt x="3382" y="14456"/>
                  </a:cubicBezTo>
                  <a:cubicBezTo>
                    <a:pt x="3459" y="14502"/>
                    <a:pt x="3490" y="14580"/>
                    <a:pt x="3459" y="14657"/>
                  </a:cubicBezTo>
                  <a:lnTo>
                    <a:pt x="3242" y="15138"/>
                  </a:lnTo>
                  <a:cubicBezTo>
                    <a:pt x="3444" y="15231"/>
                    <a:pt x="3645" y="15355"/>
                    <a:pt x="3847" y="15448"/>
                  </a:cubicBezTo>
                  <a:cubicBezTo>
                    <a:pt x="3925" y="15495"/>
                    <a:pt x="3940" y="15573"/>
                    <a:pt x="3940" y="15666"/>
                  </a:cubicBezTo>
                  <a:cubicBezTo>
                    <a:pt x="3909" y="15728"/>
                    <a:pt x="3862" y="15743"/>
                    <a:pt x="3800" y="15743"/>
                  </a:cubicBezTo>
                  <a:cubicBezTo>
                    <a:pt x="3769" y="15743"/>
                    <a:pt x="3754" y="15743"/>
                    <a:pt x="3723" y="15728"/>
                  </a:cubicBezTo>
                  <a:cubicBezTo>
                    <a:pt x="3568" y="15650"/>
                    <a:pt x="3397" y="15541"/>
                    <a:pt x="3227" y="15464"/>
                  </a:cubicBezTo>
                  <a:lnTo>
                    <a:pt x="3227" y="15464"/>
                  </a:lnTo>
                  <a:cubicBezTo>
                    <a:pt x="3320" y="15697"/>
                    <a:pt x="3397" y="15929"/>
                    <a:pt x="3475" y="16162"/>
                  </a:cubicBezTo>
                  <a:lnTo>
                    <a:pt x="3196" y="16239"/>
                  </a:lnTo>
                  <a:cubicBezTo>
                    <a:pt x="3149" y="16069"/>
                    <a:pt x="3071" y="15898"/>
                    <a:pt x="3009" y="15728"/>
                  </a:cubicBezTo>
                  <a:lnTo>
                    <a:pt x="2885" y="15976"/>
                  </a:lnTo>
                  <a:cubicBezTo>
                    <a:pt x="2870" y="16007"/>
                    <a:pt x="2808" y="16053"/>
                    <a:pt x="2761" y="16053"/>
                  </a:cubicBezTo>
                  <a:cubicBezTo>
                    <a:pt x="2746" y="16053"/>
                    <a:pt x="2715" y="16038"/>
                    <a:pt x="2699" y="16038"/>
                  </a:cubicBezTo>
                  <a:cubicBezTo>
                    <a:pt x="2622" y="15991"/>
                    <a:pt x="2575" y="15914"/>
                    <a:pt x="2622" y="15836"/>
                  </a:cubicBezTo>
                  <a:lnTo>
                    <a:pt x="2854" y="15309"/>
                  </a:lnTo>
                  <a:cubicBezTo>
                    <a:pt x="2839" y="15293"/>
                    <a:pt x="2839" y="15262"/>
                    <a:pt x="2808" y="15231"/>
                  </a:cubicBezTo>
                  <a:cubicBezTo>
                    <a:pt x="2622" y="15154"/>
                    <a:pt x="2451" y="15061"/>
                    <a:pt x="2281" y="14983"/>
                  </a:cubicBezTo>
                  <a:cubicBezTo>
                    <a:pt x="2203" y="14952"/>
                    <a:pt x="2156" y="14875"/>
                    <a:pt x="2203" y="14797"/>
                  </a:cubicBezTo>
                  <a:cubicBezTo>
                    <a:pt x="2225" y="14741"/>
                    <a:pt x="2272" y="14701"/>
                    <a:pt x="2326" y="14701"/>
                  </a:cubicBezTo>
                  <a:cubicBezTo>
                    <a:pt x="2346" y="14701"/>
                    <a:pt x="2368" y="14707"/>
                    <a:pt x="2389" y="14719"/>
                  </a:cubicBezTo>
                  <a:cubicBezTo>
                    <a:pt x="2451" y="14735"/>
                    <a:pt x="2529" y="14766"/>
                    <a:pt x="2606" y="14813"/>
                  </a:cubicBezTo>
                  <a:cubicBezTo>
                    <a:pt x="2529" y="14688"/>
                    <a:pt x="2467" y="14580"/>
                    <a:pt x="2405" y="14456"/>
                  </a:cubicBezTo>
                  <a:lnTo>
                    <a:pt x="2668" y="14332"/>
                  </a:lnTo>
                  <a:close/>
                  <a:moveTo>
                    <a:pt x="17511" y="15852"/>
                  </a:moveTo>
                  <a:cubicBezTo>
                    <a:pt x="17604" y="15852"/>
                    <a:pt x="17666" y="15898"/>
                    <a:pt x="17713" y="15976"/>
                  </a:cubicBezTo>
                  <a:cubicBezTo>
                    <a:pt x="17728" y="16038"/>
                    <a:pt x="17728" y="16115"/>
                    <a:pt x="17682" y="16162"/>
                  </a:cubicBezTo>
                  <a:cubicBezTo>
                    <a:pt x="17651" y="16239"/>
                    <a:pt x="17588" y="16286"/>
                    <a:pt x="17511" y="16286"/>
                  </a:cubicBezTo>
                  <a:lnTo>
                    <a:pt x="17449" y="16286"/>
                  </a:lnTo>
                  <a:cubicBezTo>
                    <a:pt x="17402" y="16270"/>
                    <a:pt x="17356" y="16224"/>
                    <a:pt x="17340" y="16193"/>
                  </a:cubicBezTo>
                  <a:cubicBezTo>
                    <a:pt x="17325" y="16146"/>
                    <a:pt x="17294" y="16069"/>
                    <a:pt x="17325" y="15976"/>
                  </a:cubicBezTo>
                  <a:cubicBezTo>
                    <a:pt x="17340" y="15898"/>
                    <a:pt x="17418" y="15852"/>
                    <a:pt x="17511" y="15852"/>
                  </a:cubicBezTo>
                  <a:close/>
                  <a:moveTo>
                    <a:pt x="19776" y="14685"/>
                  </a:moveTo>
                  <a:cubicBezTo>
                    <a:pt x="19786" y="14685"/>
                    <a:pt x="19796" y="14686"/>
                    <a:pt x="19806" y="14688"/>
                  </a:cubicBezTo>
                  <a:cubicBezTo>
                    <a:pt x="19884" y="14719"/>
                    <a:pt x="19915" y="14797"/>
                    <a:pt x="19899" y="14875"/>
                  </a:cubicBezTo>
                  <a:cubicBezTo>
                    <a:pt x="19744"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47" y="14729"/>
                    <a:pt x="19710" y="14685"/>
                    <a:pt x="19776" y="14685"/>
                  </a:cubicBezTo>
                  <a:close/>
                  <a:moveTo>
                    <a:pt x="4700" y="16426"/>
                  </a:moveTo>
                  <a:cubicBezTo>
                    <a:pt x="4762" y="16426"/>
                    <a:pt x="4809" y="16441"/>
                    <a:pt x="4855" y="16503"/>
                  </a:cubicBezTo>
                  <a:cubicBezTo>
                    <a:pt x="4886" y="16550"/>
                    <a:pt x="4886" y="16612"/>
                    <a:pt x="4917" y="16689"/>
                  </a:cubicBezTo>
                  <a:cubicBezTo>
                    <a:pt x="4886" y="16751"/>
                    <a:pt x="4824" y="16782"/>
                    <a:pt x="4778" y="16813"/>
                  </a:cubicBezTo>
                  <a:lnTo>
                    <a:pt x="4716" y="16813"/>
                  </a:lnTo>
                  <a:cubicBezTo>
                    <a:pt x="4684" y="16813"/>
                    <a:pt x="4638" y="16782"/>
                    <a:pt x="4607" y="16767"/>
                  </a:cubicBezTo>
                  <a:cubicBezTo>
                    <a:pt x="4560" y="16736"/>
                    <a:pt x="4529" y="16658"/>
                    <a:pt x="4545" y="16596"/>
                  </a:cubicBezTo>
                  <a:cubicBezTo>
                    <a:pt x="4545" y="16534"/>
                    <a:pt x="4576" y="16472"/>
                    <a:pt x="4638" y="16457"/>
                  </a:cubicBezTo>
                  <a:lnTo>
                    <a:pt x="4653" y="16503"/>
                  </a:lnTo>
                  <a:lnTo>
                    <a:pt x="4700" y="16472"/>
                  </a:lnTo>
                  <a:lnTo>
                    <a:pt x="4700" y="16426"/>
                  </a:lnTo>
                  <a:close/>
                  <a:moveTo>
                    <a:pt x="3035" y="16664"/>
                  </a:moveTo>
                  <a:cubicBezTo>
                    <a:pt x="3067" y="16664"/>
                    <a:pt x="3100" y="16669"/>
                    <a:pt x="3134" y="16689"/>
                  </a:cubicBezTo>
                  <a:cubicBezTo>
                    <a:pt x="3211" y="16736"/>
                    <a:pt x="3289" y="16813"/>
                    <a:pt x="3258" y="16906"/>
                  </a:cubicBezTo>
                  <a:cubicBezTo>
                    <a:pt x="3258" y="16968"/>
                    <a:pt x="3227" y="16999"/>
                    <a:pt x="3180" y="17046"/>
                  </a:cubicBezTo>
                  <a:cubicBezTo>
                    <a:pt x="3149" y="17061"/>
                    <a:pt x="3103" y="17077"/>
                    <a:pt x="3071" y="17077"/>
                  </a:cubicBezTo>
                  <a:cubicBezTo>
                    <a:pt x="3025" y="17077"/>
                    <a:pt x="3009" y="17061"/>
                    <a:pt x="2994" y="17061"/>
                  </a:cubicBezTo>
                  <a:cubicBezTo>
                    <a:pt x="2885" y="17015"/>
                    <a:pt x="2808" y="16922"/>
                    <a:pt x="2839" y="16829"/>
                  </a:cubicBezTo>
                  <a:lnTo>
                    <a:pt x="2870" y="16829"/>
                  </a:lnTo>
                  <a:cubicBezTo>
                    <a:pt x="2854" y="16767"/>
                    <a:pt x="2870" y="16736"/>
                    <a:pt x="2870" y="16705"/>
                  </a:cubicBezTo>
                  <a:lnTo>
                    <a:pt x="2870" y="16674"/>
                  </a:lnTo>
                  <a:lnTo>
                    <a:pt x="2916" y="16674"/>
                  </a:lnTo>
                  <a:cubicBezTo>
                    <a:pt x="2952" y="16674"/>
                    <a:pt x="2992" y="16664"/>
                    <a:pt x="3035" y="16664"/>
                  </a:cubicBezTo>
                  <a:close/>
                  <a:moveTo>
                    <a:pt x="15588" y="16705"/>
                  </a:moveTo>
                  <a:lnTo>
                    <a:pt x="15619" y="16751"/>
                  </a:lnTo>
                  <a:cubicBezTo>
                    <a:pt x="15650" y="16860"/>
                    <a:pt x="15619" y="16984"/>
                    <a:pt x="15510" y="17046"/>
                  </a:cubicBezTo>
                  <a:cubicBezTo>
                    <a:pt x="15464" y="17092"/>
                    <a:pt x="15355" y="17139"/>
                    <a:pt x="15262" y="17139"/>
                  </a:cubicBezTo>
                  <a:lnTo>
                    <a:pt x="15215" y="17139"/>
                  </a:lnTo>
                  <a:cubicBezTo>
                    <a:pt x="15169" y="17139"/>
                    <a:pt x="15107" y="17092"/>
                    <a:pt x="15076" y="17046"/>
                  </a:cubicBezTo>
                  <a:cubicBezTo>
                    <a:pt x="15045" y="16999"/>
                    <a:pt x="15045" y="16968"/>
                    <a:pt x="15076" y="16922"/>
                  </a:cubicBezTo>
                  <a:cubicBezTo>
                    <a:pt x="15107" y="16860"/>
                    <a:pt x="15169" y="16844"/>
                    <a:pt x="15215" y="16844"/>
                  </a:cubicBezTo>
                  <a:lnTo>
                    <a:pt x="15262" y="16844"/>
                  </a:lnTo>
                  <a:cubicBezTo>
                    <a:pt x="15324" y="16844"/>
                    <a:pt x="15355" y="16782"/>
                    <a:pt x="15355" y="16751"/>
                  </a:cubicBezTo>
                  <a:lnTo>
                    <a:pt x="15355" y="16705"/>
                  </a:lnTo>
                  <a:close/>
                  <a:moveTo>
                    <a:pt x="17108" y="17061"/>
                  </a:moveTo>
                  <a:lnTo>
                    <a:pt x="17139" y="17077"/>
                  </a:lnTo>
                  <a:cubicBezTo>
                    <a:pt x="17149" y="17082"/>
                    <a:pt x="17158" y="17084"/>
                    <a:pt x="17166" y="17084"/>
                  </a:cubicBezTo>
                  <a:cubicBezTo>
                    <a:pt x="17182" y="17084"/>
                    <a:pt x="17196" y="17077"/>
                    <a:pt x="17216" y="17077"/>
                  </a:cubicBezTo>
                  <a:cubicBezTo>
                    <a:pt x="17247" y="17069"/>
                    <a:pt x="17278" y="17065"/>
                    <a:pt x="17305" y="17065"/>
                  </a:cubicBezTo>
                  <a:cubicBezTo>
                    <a:pt x="17333" y="17065"/>
                    <a:pt x="17356" y="17069"/>
                    <a:pt x="17371" y="17077"/>
                  </a:cubicBezTo>
                  <a:cubicBezTo>
                    <a:pt x="17418" y="17092"/>
                    <a:pt x="17449" y="17139"/>
                    <a:pt x="17449" y="17201"/>
                  </a:cubicBezTo>
                  <a:cubicBezTo>
                    <a:pt x="17449" y="17248"/>
                    <a:pt x="17433" y="17310"/>
                    <a:pt x="17402" y="17341"/>
                  </a:cubicBezTo>
                  <a:cubicBezTo>
                    <a:pt x="17340" y="17372"/>
                    <a:pt x="17294" y="17387"/>
                    <a:pt x="17247" y="17387"/>
                  </a:cubicBezTo>
                  <a:cubicBezTo>
                    <a:pt x="17201" y="17387"/>
                    <a:pt x="17139" y="17387"/>
                    <a:pt x="17108" y="17372"/>
                  </a:cubicBezTo>
                  <a:lnTo>
                    <a:pt x="17092" y="17372"/>
                  </a:lnTo>
                  <a:lnTo>
                    <a:pt x="17092" y="17341"/>
                  </a:lnTo>
                  <a:cubicBezTo>
                    <a:pt x="17046" y="17279"/>
                    <a:pt x="17046" y="17170"/>
                    <a:pt x="17092" y="17092"/>
                  </a:cubicBezTo>
                  <a:lnTo>
                    <a:pt x="17108" y="17061"/>
                  </a:lnTo>
                  <a:close/>
                  <a:moveTo>
                    <a:pt x="6329" y="17899"/>
                  </a:moveTo>
                  <a:lnTo>
                    <a:pt x="6329" y="17930"/>
                  </a:lnTo>
                  <a:lnTo>
                    <a:pt x="6336" y="17900"/>
                  </a:lnTo>
                  <a:lnTo>
                    <a:pt x="6336" y="17900"/>
                  </a:lnTo>
                  <a:lnTo>
                    <a:pt x="6329" y="17899"/>
                  </a:lnTo>
                  <a:close/>
                  <a:moveTo>
                    <a:pt x="7527" y="17427"/>
                  </a:moveTo>
                  <a:cubicBezTo>
                    <a:pt x="7551" y="17427"/>
                    <a:pt x="7575" y="17434"/>
                    <a:pt x="7600" y="17449"/>
                  </a:cubicBezTo>
                  <a:cubicBezTo>
                    <a:pt x="7600" y="17449"/>
                    <a:pt x="8050" y="17697"/>
                    <a:pt x="8283" y="17790"/>
                  </a:cubicBezTo>
                  <a:cubicBezTo>
                    <a:pt x="8345" y="17837"/>
                    <a:pt x="8376" y="17914"/>
                    <a:pt x="8360" y="18008"/>
                  </a:cubicBezTo>
                  <a:cubicBezTo>
                    <a:pt x="8314" y="18054"/>
                    <a:pt x="8283" y="18085"/>
                    <a:pt x="8221" y="18085"/>
                  </a:cubicBezTo>
                  <a:cubicBezTo>
                    <a:pt x="8205" y="18085"/>
                    <a:pt x="8190" y="18070"/>
                    <a:pt x="8174" y="18070"/>
                  </a:cubicBezTo>
                  <a:cubicBezTo>
                    <a:pt x="7926" y="17945"/>
                    <a:pt x="7492" y="17713"/>
                    <a:pt x="7461" y="17697"/>
                  </a:cubicBezTo>
                  <a:cubicBezTo>
                    <a:pt x="7399" y="17666"/>
                    <a:pt x="7368" y="17589"/>
                    <a:pt x="7414" y="17511"/>
                  </a:cubicBezTo>
                  <a:cubicBezTo>
                    <a:pt x="7435" y="17459"/>
                    <a:pt x="7478" y="17427"/>
                    <a:pt x="7527" y="17427"/>
                  </a:cubicBezTo>
                  <a:close/>
                  <a:moveTo>
                    <a:pt x="17787" y="17617"/>
                  </a:moveTo>
                  <a:cubicBezTo>
                    <a:pt x="17798" y="17617"/>
                    <a:pt x="17810" y="17618"/>
                    <a:pt x="17821" y="17620"/>
                  </a:cubicBezTo>
                  <a:lnTo>
                    <a:pt x="17868" y="17620"/>
                  </a:lnTo>
                  <a:lnTo>
                    <a:pt x="17868" y="17666"/>
                  </a:lnTo>
                  <a:cubicBezTo>
                    <a:pt x="17883" y="17775"/>
                    <a:pt x="17883" y="17899"/>
                    <a:pt x="17837" y="17992"/>
                  </a:cubicBezTo>
                  <a:cubicBezTo>
                    <a:pt x="17806" y="18070"/>
                    <a:pt x="17713" y="18132"/>
                    <a:pt x="17635" y="18132"/>
                  </a:cubicBezTo>
                  <a:cubicBezTo>
                    <a:pt x="17588" y="18132"/>
                    <a:pt x="17557" y="18101"/>
                    <a:pt x="17511" y="18085"/>
                  </a:cubicBezTo>
                  <a:lnTo>
                    <a:pt x="17495" y="18070"/>
                  </a:lnTo>
                  <a:cubicBezTo>
                    <a:pt x="17433" y="17976"/>
                    <a:pt x="17433" y="17837"/>
                    <a:pt x="17511" y="17744"/>
                  </a:cubicBezTo>
                  <a:cubicBezTo>
                    <a:pt x="17580" y="17674"/>
                    <a:pt x="17687" y="17617"/>
                    <a:pt x="17787" y="17617"/>
                  </a:cubicBezTo>
                  <a:close/>
                  <a:moveTo>
                    <a:pt x="6302" y="17862"/>
                  </a:moveTo>
                  <a:cubicBezTo>
                    <a:pt x="6316" y="17862"/>
                    <a:pt x="6329" y="17864"/>
                    <a:pt x="6344" y="17868"/>
                  </a:cubicBezTo>
                  <a:lnTo>
                    <a:pt x="6336" y="17900"/>
                  </a:lnTo>
                  <a:lnTo>
                    <a:pt x="6336" y="17900"/>
                  </a:lnTo>
                  <a:lnTo>
                    <a:pt x="6499" y="17930"/>
                  </a:lnTo>
                  <a:lnTo>
                    <a:pt x="6468" y="18225"/>
                  </a:lnTo>
                  <a:lnTo>
                    <a:pt x="6437" y="18240"/>
                  </a:lnTo>
                  <a:cubicBezTo>
                    <a:pt x="6422" y="18256"/>
                    <a:pt x="6406" y="18256"/>
                    <a:pt x="6360" y="18256"/>
                  </a:cubicBezTo>
                  <a:cubicBezTo>
                    <a:pt x="6282" y="18256"/>
                    <a:pt x="6189" y="18209"/>
                    <a:pt x="6158" y="18132"/>
                  </a:cubicBezTo>
                  <a:cubicBezTo>
                    <a:pt x="6127" y="18070"/>
                    <a:pt x="6158" y="17992"/>
                    <a:pt x="6189" y="17930"/>
                  </a:cubicBezTo>
                  <a:cubicBezTo>
                    <a:pt x="6224" y="17883"/>
                    <a:pt x="6260" y="17862"/>
                    <a:pt x="6302" y="17862"/>
                  </a:cubicBezTo>
                  <a:close/>
                  <a:moveTo>
                    <a:pt x="5068" y="17886"/>
                  </a:moveTo>
                  <a:cubicBezTo>
                    <a:pt x="5142" y="17886"/>
                    <a:pt x="5211" y="17928"/>
                    <a:pt x="5243" y="17992"/>
                  </a:cubicBezTo>
                  <a:cubicBezTo>
                    <a:pt x="5274" y="18054"/>
                    <a:pt x="5274" y="18085"/>
                    <a:pt x="5258" y="18147"/>
                  </a:cubicBezTo>
                  <a:cubicBezTo>
                    <a:pt x="5243" y="18209"/>
                    <a:pt x="5196" y="18240"/>
                    <a:pt x="5165" y="18256"/>
                  </a:cubicBezTo>
                  <a:cubicBezTo>
                    <a:pt x="5134" y="18287"/>
                    <a:pt x="5119" y="18287"/>
                    <a:pt x="5088" y="18287"/>
                  </a:cubicBezTo>
                  <a:cubicBezTo>
                    <a:pt x="5026" y="18287"/>
                    <a:pt x="4948" y="18240"/>
                    <a:pt x="4886" y="18178"/>
                  </a:cubicBezTo>
                  <a:cubicBezTo>
                    <a:pt x="4855" y="18085"/>
                    <a:pt x="4871" y="17976"/>
                    <a:pt x="4964" y="17914"/>
                  </a:cubicBezTo>
                  <a:cubicBezTo>
                    <a:pt x="4998" y="17895"/>
                    <a:pt x="5033" y="17886"/>
                    <a:pt x="5068" y="17886"/>
                  </a:cubicBezTo>
                  <a:close/>
                  <a:moveTo>
                    <a:pt x="4369" y="18331"/>
                  </a:moveTo>
                  <a:cubicBezTo>
                    <a:pt x="4435" y="18331"/>
                    <a:pt x="4506" y="18362"/>
                    <a:pt x="4545" y="18411"/>
                  </a:cubicBezTo>
                  <a:cubicBezTo>
                    <a:pt x="4576" y="18473"/>
                    <a:pt x="4607" y="18519"/>
                    <a:pt x="4560" y="18566"/>
                  </a:cubicBezTo>
                  <a:cubicBezTo>
                    <a:pt x="4545" y="18643"/>
                    <a:pt x="4467" y="18705"/>
                    <a:pt x="4374" y="18705"/>
                  </a:cubicBezTo>
                  <a:cubicBezTo>
                    <a:pt x="4328" y="18705"/>
                    <a:pt x="4297" y="18690"/>
                    <a:pt x="4266" y="18674"/>
                  </a:cubicBezTo>
                  <a:cubicBezTo>
                    <a:pt x="4235" y="18628"/>
                    <a:pt x="4188" y="18566"/>
                    <a:pt x="4188" y="18519"/>
                  </a:cubicBezTo>
                  <a:cubicBezTo>
                    <a:pt x="4188" y="18457"/>
                    <a:pt x="4235" y="18395"/>
                    <a:pt x="4266" y="18364"/>
                  </a:cubicBezTo>
                  <a:cubicBezTo>
                    <a:pt x="4294" y="18341"/>
                    <a:pt x="4331" y="18331"/>
                    <a:pt x="4369" y="18331"/>
                  </a:cubicBezTo>
                  <a:close/>
                  <a:moveTo>
                    <a:pt x="17104" y="18066"/>
                  </a:moveTo>
                  <a:cubicBezTo>
                    <a:pt x="17132" y="18066"/>
                    <a:pt x="17161" y="18073"/>
                    <a:pt x="17185" y="18085"/>
                  </a:cubicBezTo>
                  <a:cubicBezTo>
                    <a:pt x="17263" y="18132"/>
                    <a:pt x="17263" y="18225"/>
                    <a:pt x="17201" y="18302"/>
                  </a:cubicBezTo>
                  <a:cubicBezTo>
                    <a:pt x="16906" y="18690"/>
                    <a:pt x="15960" y="19357"/>
                    <a:pt x="15929" y="19388"/>
                  </a:cubicBezTo>
                  <a:cubicBezTo>
                    <a:pt x="15898" y="19403"/>
                    <a:pt x="15867" y="19403"/>
                    <a:pt x="15851" y="19403"/>
                  </a:cubicBezTo>
                  <a:cubicBezTo>
                    <a:pt x="15805" y="19403"/>
                    <a:pt x="15743" y="19388"/>
                    <a:pt x="15727" y="19341"/>
                  </a:cubicBezTo>
                  <a:cubicBezTo>
                    <a:pt x="15696" y="19295"/>
                    <a:pt x="15712" y="19186"/>
                    <a:pt x="15774" y="19155"/>
                  </a:cubicBezTo>
                  <a:cubicBezTo>
                    <a:pt x="15774" y="19140"/>
                    <a:pt x="16720" y="18473"/>
                    <a:pt x="16984" y="18132"/>
                  </a:cubicBezTo>
                  <a:cubicBezTo>
                    <a:pt x="17012" y="18084"/>
                    <a:pt x="17058" y="18066"/>
                    <a:pt x="17104" y="18066"/>
                  </a:cubicBezTo>
                  <a:close/>
                  <a:moveTo>
                    <a:pt x="6693" y="18803"/>
                  </a:moveTo>
                  <a:cubicBezTo>
                    <a:pt x="6720" y="18803"/>
                    <a:pt x="6749" y="18812"/>
                    <a:pt x="6778" y="18830"/>
                  </a:cubicBezTo>
                  <a:cubicBezTo>
                    <a:pt x="6778" y="18830"/>
                    <a:pt x="7445" y="19186"/>
                    <a:pt x="7817" y="19295"/>
                  </a:cubicBezTo>
                  <a:cubicBezTo>
                    <a:pt x="7895" y="19310"/>
                    <a:pt x="7942" y="19388"/>
                    <a:pt x="7942" y="19465"/>
                  </a:cubicBezTo>
                  <a:cubicBezTo>
                    <a:pt x="7910" y="19543"/>
                    <a:pt x="7848" y="19574"/>
                    <a:pt x="7802" y="19574"/>
                  </a:cubicBezTo>
                  <a:lnTo>
                    <a:pt x="7755" y="19574"/>
                  </a:lnTo>
                  <a:cubicBezTo>
                    <a:pt x="7352" y="19465"/>
                    <a:pt x="6654" y="19093"/>
                    <a:pt x="6639" y="19078"/>
                  </a:cubicBezTo>
                  <a:cubicBezTo>
                    <a:pt x="6561" y="19031"/>
                    <a:pt x="6546" y="18954"/>
                    <a:pt x="6577" y="18876"/>
                  </a:cubicBezTo>
                  <a:cubicBezTo>
                    <a:pt x="6606" y="18828"/>
                    <a:pt x="6647" y="18803"/>
                    <a:pt x="6693" y="18803"/>
                  </a:cubicBezTo>
                  <a:close/>
                  <a:moveTo>
                    <a:pt x="14536" y="18417"/>
                  </a:moveTo>
                  <a:cubicBezTo>
                    <a:pt x="14762" y="18417"/>
                    <a:pt x="14966" y="18523"/>
                    <a:pt x="15076" y="18705"/>
                  </a:cubicBezTo>
                  <a:cubicBezTo>
                    <a:pt x="15091" y="18767"/>
                    <a:pt x="15107" y="18799"/>
                    <a:pt x="15107" y="18845"/>
                  </a:cubicBezTo>
                  <a:cubicBezTo>
                    <a:pt x="15153" y="19016"/>
                    <a:pt x="15029" y="19171"/>
                    <a:pt x="14812" y="19279"/>
                  </a:cubicBezTo>
                  <a:cubicBezTo>
                    <a:pt x="14487" y="19496"/>
                    <a:pt x="14052" y="19745"/>
                    <a:pt x="13571" y="19745"/>
                  </a:cubicBezTo>
                  <a:cubicBezTo>
                    <a:pt x="13509" y="19745"/>
                    <a:pt x="13463" y="19729"/>
                    <a:pt x="13401" y="19729"/>
                  </a:cubicBezTo>
                  <a:cubicBezTo>
                    <a:pt x="13168" y="19714"/>
                    <a:pt x="12936" y="19558"/>
                    <a:pt x="12951" y="19326"/>
                  </a:cubicBezTo>
                  <a:cubicBezTo>
                    <a:pt x="12951" y="19171"/>
                    <a:pt x="13075" y="19047"/>
                    <a:pt x="13184" y="18969"/>
                  </a:cubicBezTo>
                  <a:cubicBezTo>
                    <a:pt x="13540" y="18752"/>
                    <a:pt x="13928" y="18550"/>
                    <a:pt x="14347" y="18442"/>
                  </a:cubicBezTo>
                  <a:cubicBezTo>
                    <a:pt x="14411" y="18425"/>
                    <a:pt x="14474" y="18417"/>
                    <a:pt x="14536" y="18417"/>
                  </a:cubicBezTo>
                  <a:close/>
                  <a:moveTo>
                    <a:pt x="5176" y="18616"/>
                  </a:moveTo>
                  <a:cubicBezTo>
                    <a:pt x="5205" y="18616"/>
                    <a:pt x="5234" y="18625"/>
                    <a:pt x="5258" y="18643"/>
                  </a:cubicBezTo>
                  <a:cubicBezTo>
                    <a:pt x="5258" y="18643"/>
                    <a:pt x="6003" y="19233"/>
                    <a:pt x="6716" y="19558"/>
                  </a:cubicBezTo>
                  <a:cubicBezTo>
                    <a:pt x="6794" y="19605"/>
                    <a:pt x="6809" y="19698"/>
                    <a:pt x="6794" y="19760"/>
                  </a:cubicBezTo>
                  <a:cubicBezTo>
                    <a:pt x="6747" y="19791"/>
                    <a:pt x="6716" y="19838"/>
                    <a:pt x="6654" y="19838"/>
                  </a:cubicBezTo>
                  <a:cubicBezTo>
                    <a:pt x="6639" y="19838"/>
                    <a:pt x="6623" y="19807"/>
                    <a:pt x="6592" y="19807"/>
                  </a:cubicBezTo>
                  <a:cubicBezTo>
                    <a:pt x="5848" y="19465"/>
                    <a:pt x="5119" y="18876"/>
                    <a:pt x="5088" y="18861"/>
                  </a:cubicBezTo>
                  <a:cubicBezTo>
                    <a:pt x="5026" y="18830"/>
                    <a:pt x="5010" y="18721"/>
                    <a:pt x="5072" y="18674"/>
                  </a:cubicBezTo>
                  <a:cubicBezTo>
                    <a:pt x="5091" y="18637"/>
                    <a:pt x="5133" y="18616"/>
                    <a:pt x="5176" y="18616"/>
                  </a:cubicBezTo>
                  <a:close/>
                  <a:moveTo>
                    <a:pt x="9861" y="19643"/>
                  </a:moveTo>
                  <a:cubicBezTo>
                    <a:pt x="10082" y="19643"/>
                    <a:pt x="10309" y="19657"/>
                    <a:pt x="10516" y="19698"/>
                  </a:cubicBezTo>
                  <a:cubicBezTo>
                    <a:pt x="10749" y="19760"/>
                    <a:pt x="10919" y="19915"/>
                    <a:pt x="10919" y="20101"/>
                  </a:cubicBezTo>
                  <a:cubicBezTo>
                    <a:pt x="10919" y="20148"/>
                    <a:pt x="10919" y="20179"/>
                    <a:pt x="10904" y="20194"/>
                  </a:cubicBezTo>
                  <a:cubicBezTo>
                    <a:pt x="10842" y="20349"/>
                    <a:pt x="10656" y="20365"/>
                    <a:pt x="10516" y="20396"/>
                  </a:cubicBezTo>
                  <a:cubicBezTo>
                    <a:pt x="10423" y="20411"/>
                    <a:pt x="10299" y="20411"/>
                    <a:pt x="10206" y="20411"/>
                  </a:cubicBezTo>
                  <a:cubicBezTo>
                    <a:pt x="9849" y="20411"/>
                    <a:pt x="9601" y="20349"/>
                    <a:pt x="9384" y="20241"/>
                  </a:cubicBezTo>
                  <a:cubicBezTo>
                    <a:pt x="9337" y="20194"/>
                    <a:pt x="9198" y="20117"/>
                    <a:pt x="9182" y="19993"/>
                  </a:cubicBezTo>
                  <a:cubicBezTo>
                    <a:pt x="9182" y="19931"/>
                    <a:pt x="9198" y="19853"/>
                    <a:pt x="9229" y="19791"/>
                  </a:cubicBezTo>
                  <a:cubicBezTo>
                    <a:pt x="9306" y="19698"/>
                    <a:pt x="9430" y="19667"/>
                    <a:pt x="9539" y="19652"/>
                  </a:cubicBezTo>
                  <a:cubicBezTo>
                    <a:pt x="9642" y="19646"/>
                    <a:pt x="9751" y="19643"/>
                    <a:pt x="9861" y="19643"/>
                  </a:cubicBezTo>
                  <a:close/>
                  <a:moveTo>
                    <a:pt x="7566" y="20258"/>
                  </a:moveTo>
                  <a:cubicBezTo>
                    <a:pt x="7623" y="20258"/>
                    <a:pt x="7680" y="20274"/>
                    <a:pt x="7724" y="20303"/>
                  </a:cubicBezTo>
                  <a:cubicBezTo>
                    <a:pt x="7817" y="20349"/>
                    <a:pt x="7879" y="20489"/>
                    <a:pt x="7848" y="20598"/>
                  </a:cubicBezTo>
                  <a:cubicBezTo>
                    <a:pt x="7848" y="20644"/>
                    <a:pt x="7833" y="20675"/>
                    <a:pt x="7802" y="20706"/>
                  </a:cubicBezTo>
                  <a:cubicBezTo>
                    <a:pt x="7786" y="20706"/>
                    <a:pt x="7755" y="20722"/>
                    <a:pt x="7740" y="20722"/>
                  </a:cubicBezTo>
                  <a:cubicBezTo>
                    <a:pt x="7709" y="20737"/>
                    <a:pt x="7662" y="20737"/>
                    <a:pt x="7631" y="20737"/>
                  </a:cubicBezTo>
                  <a:cubicBezTo>
                    <a:pt x="7523" y="20737"/>
                    <a:pt x="7445" y="20722"/>
                    <a:pt x="7399" y="20660"/>
                  </a:cubicBezTo>
                  <a:cubicBezTo>
                    <a:pt x="7337" y="20629"/>
                    <a:pt x="7321" y="20551"/>
                    <a:pt x="7321" y="20474"/>
                  </a:cubicBezTo>
                  <a:cubicBezTo>
                    <a:pt x="7321" y="20411"/>
                    <a:pt x="7352" y="20349"/>
                    <a:pt x="7399" y="20318"/>
                  </a:cubicBezTo>
                  <a:cubicBezTo>
                    <a:pt x="7440" y="20278"/>
                    <a:pt x="7502" y="20258"/>
                    <a:pt x="7566" y="20258"/>
                  </a:cubicBezTo>
                  <a:close/>
                  <a:moveTo>
                    <a:pt x="12505" y="20362"/>
                  </a:moveTo>
                  <a:cubicBezTo>
                    <a:pt x="12562" y="20362"/>
                    <a:pt x="12614" y="20402"/>
                    <a:pt x="12625" y="20458"/>
                  </a:cubicBezTo>
                  <a:cubicBezTo>
                    <a:pt x="12672" y="20536"/>
                    <a:pt x="12625" y="20613"/>
                    <a:pt x="12532" y="20644"/>
                  </a:cubicBezTo>
                  <a:cubicBezTo>
                    <a:pt x="12222" y="20768"/>
                    <a:pt x="11524" y="20784"/>
                    <a:pt x="11478" y="20784"/>
                  </a:cubicBezTo>
                  <a:cubicBezTo>
                    <a:pt x="11400" y="20784"/>
                    <a:pt x="11354" y="20722"/>
                    <a:pt x="11354" y="20644"/>
                  </a:cubicBezTo>
                  <a:cubicBezTo>
                    <a:pt x="11354" y="20567"/>
                    <a:pt x="11400" y="20489"/>
                    <a:pt x="11478" y="20489"/>
                  </a:cubicBezTo>
                  <a:cubicBezTo>
                    <a:pt x="11664" y="20489"/>
                    <a:pt x="12207" y="20458"/>
                    <a:pt x="12439" y="20380"/>
                  </a:cubicBezTo>
                  <a:cubicBezTo>
                    <a:pt x="12461" y="20368"/>
                    <a:pt x="12483" y="20362"/>
                    <a:pt x="12505" y="20362"/>
                  </a:cubicBezTo>
                  <a:close/>
                  <a:moveTo>
                    <a:pt x="10671" y="1"/>
                  </a:moveTo>
                  <a:cubicBezTo>
                    <a:pt x="4778" y="1"/>
                    <a:pt x="1" y="4762"/>
                    <a:pt x="1" y="10656"/>
                  </a:cubicBezTo>
                  <a:cubicBezTo>
                    <a:pt x="1" y="16550"/>
                    <a:pt x="4778" y="21327"/>
                    <a:pt x="10671" y="21327"/>
                  </a:cubicBezTo>
                  <a:cubicBezTo>
                    <a:pt x="16565" y="21327"/>
                    <a:pt x="21326" y="16550"/>
                    <a:pt x="21326" y="10656"/>
                  </a:cubicBezTo>
                  <a:cubicBezTo>
                    <a:pt x="21326" y="4762"/>
                    <a:pt x="16565" y="1"/>
                    <a:pt x="10671" y="1"/>
                  </a:cubicBezTo>
                  <a:close/>
                </a:path>
              </a:pathLst>
            </a:custGeom>
            <a:solidFill>
              <a:srgbClr val="6D301D">
                <a:alpha val="8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07" name="Google Shape;8754;p30">
            <a:extLst>
              <a:ext uri="{FF2B5EF4-FFF2-40B4-BE49-F238E27FC236}">
                <a16:creationId xmlns:a16="http://schemas.microsoft.com/office/drawing/2014/main" id="{FEC52C75-F14F-A5F8-121B-E83345DB4C9A}"/>
              </a:ext>
            </a:extLst>
          </p:cNvPr>
          <p:cNvGrpSpPr/>
          <p:nvPr/>
        </p:nvGrpSpPr>
        <p:grpSpPr>
          <a:xfrm>
            <a:off x="7531138" y="3684114"/>
            <a:ext cx="533175" cy="533175"/>
            <a:chOff x="2717238" y="3752575"/>
            <a:chExt cx="533175" cy="533175"/>
          </a:xfrm>
        </p:grpSpPr>
        <p:sp>
          <p:nvSpPr>
            <p:cNvPr id="11708" name="Google Shape;8755;p30">
              <a:extLst>
                <a:ext uri="{FF2B5EF4-FFF2-40B4-BE49-F238E27FC236}">
                  <a16:creationId xmlns:a16="http://schemas.microsoft.com/office/drawing/2014/main" id="{29A18D89-5B50-86B3-ABA1-8F7A31F2B9E2}"/>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8756;p30">
              <a:extLst>
                <a:ext uri="{FF2B5EF4-FFF2-40B4-BE49-F238E27FC236}">
                  <a16:creationId xmlns:a16="http://schemas.microsoft.com/office/drawing/2014/main" id="{80DEE6F3-2FB0-E0EE-76D5-FF35257682AF}"/>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8757;p30">
              <a:extLst>
                <a:ext uri="{FF2B5EF4-FFF2-40B4-BE49-F238E27FC236}">
                  <a16:creationId xmlns:a16="http://schemas.microsoft.com/office/drawing/2014/main" id="{3BC7429C-51DA-0656-D6E1-5CB74DAC4164}"/>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8758;p30">
              <a:extLst>
                <a:ext uri="{FF2B5EF4-FFF2-40B4-BE49-F238E27FC236}">
                  <a16:creationId xmlns:a16="http://schemas.microsoft.com/office/drawing/2014/main" id="{410973EF-C8BD-8F72-13A3-CA3A3AF4EF42}"/>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8759;p30">
              <a:extLst>
                <a:ext uri="{FF2B5EF4-FFF2-40B4-BE49-F238E27FC236}">
                  <a16:creationId xmlns:a16="http://schemas.microsoft.com/office/drawing/2014/main" id="{0FD20BDD-42F0-BBF4-9BD2-8A89D23E585B}"/>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8760;p30">
              <a:extLst>
                <a:ext uri="{FF2B5EF4-FFF2-40B4-BE49-F238E27FC236}">
                  <a16:creationId xmlns:a16="http://schemas.microsoft.com/office/drawing/2014/main" id="{A385081F-BA97-47C2-9171-374EBF5BE686}"/>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8761;p30">
              <a:extLst>
                <a:ext uri="{FF2B5EF4-FFF2-40B4-BE49-F238E27FC236}">
                  <a16:creationId xmlns:a16="http://schemas.microsoft.com/office/drawing/2014/main" id="{B49CF7F5-BA19-126B-3E53-D92BA75BC392}"/>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8762;p30">
              <a:extLst>
                <a:ext uri="{FF2B5EF4-FFF2-40B4-BE49-F238E27FC236}">
                  <a16:creationId xmlns:a16="http://schemas.microsoft.com/office/drawing/2014/main" id="{D357A8E7-F5A2-D6EC-C534-D892A16BDD57}"/>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8763;p30">
              <a:extLst>
                <a:ext uri="{FF2B5EF4-FFF2-40B4-BE49-F238E27FC236}">
                  <a16:creationId xmlns:a16="http://schemas.microsoft.com/office/drawing/2014/main" id="{06080F51-253D-0634-D37F-E22B11CC7749}"/>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8764;p30">
              <a:extLst>
                <a:ext uri="{FF2B5EF4-FFF2-40B4-BE49-F238E27FC236}">
                  <a16:creationId xmlns:a16="http://schemas.microsoft.com/office/drawing/2014/main" id="{42C5E1E8-FB21-97CD-9BCD-3CD554FDDD37}"/>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8765;p30">
              <a:extLst>
                <a:ext uri="{FF2B5EF4-FFF2-40B4-BE49-F238E27FC236}">
                  <a16:creationId xmlns:a16="http://schemas.microsoft.com/office/drawing/2014/main" id="{C4D1A50B-0F5E-4A6A-F441-C232A21EE7F5}"/>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8766;p30">
              <a:extLst>
                <a:ext uri="{FF2B5EF4-FFF2-40B4-BE49-F238E27FC236}">
                  <a16:creationId xmlns:a16="http://schemas.microsoft.com/office/drawing/2014/main" id="{ADD592AC-F1BD-AFCA-1DDD-AF3BD7D39A30}"/>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8767;p30">
              <a:extLst>
                <a:ext uri="{FF2B5EF4-FFF2-40B4-BE49-F238E27FC236}">
                  <a16:creationId xmlns:a16="http://schemas.microsoft.com/office/drawing/2014/main" id="{1A75FA95-5684-A29C-F5F4-F3F9D4F26A36}"/>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8768;p30">
              <a:extLst>
                <a:ext uri="{FF2B5EF4-FFF2-40B4-BE49-F238E27FC236}">
                  <a16:creationId xmlns:a16="http://schemas.microsoft.com/office/drawing/2014/main" id="{3EDF1222-8C13-5859-4363-A921E732CA32}"/>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8769;p30">
              <a:extLst>
                <a:ext uri="{FF2B5EF4-FFF2-40B4-BE49-F238E27FC236}">
                  <a16:creationId xmlns:a16="http://schemas.microsoft.com/office/drawing/2014/main" id="{41C6A536-55C8-1E92-9921-4FC7378490D0}"/>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8770;p30">
              <a:extLst>
                <a:ext uri="{FF2B5EF4-FFF2-40B4-BE49-F238E27FC236}">
                  <a16:creationId xmlns:a16="http://schemas.microsoft.com/office/drawing/2014/main" id="{5F85EAFD-308C-142F-EBD6-7FE0E31BDE7D}"/>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8771;p30">
              <a:extLst>
                <a:ext uri="{FF2B5EF4-FFF2-40B4-BE49-F238E27FC236}">
                  <a16:creationId xmlns:a16="http://schemas.microsoft.com/office/drawing/2014/main" id="{BC5C6B4D-D9BD-4FEF-7337-8DAB7C6142AA}"/>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8772;p30">
              <a:extLst>
                <a:ext uri="{FF2B5EF4-FFF2-40B4-BE49-F238E27FC236}">
                  <a16:creationId xmlns:a16="http://schemas.microsoft.com/office/drawing/2014/main" id="{5E597557-06E0-D70C-8697-F2DFDCEDE5B3}"/>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8773;p30">
              <a:extLst>
                <a:ext uri="{FF2B5EF4-FFF2-40B4-BE49-F238E27FC236}">
                  <a16:creationId xmlns:a16="http://schemas.microsoft.com/office/drawing/2014/main" id="{3AFFC65E-07A3-1FBF-2F67-FB9F7B9AD6AE}"/>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8774;p30">
              <a:extLst>
                <a:ext uri="{FF2B5EF4-FFF2-40B4-BE49-F238E27FC236}">
                  <a16:creationId xmlns:a16="http://schemas.microsoft.com/office/drawing/2014/main" id="{8E819415-227B-943C-2182-09530D11EAF9}"/>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8775;p30">
              <a:extLst>
                <a:ext uri="{FF2B5EF4-FFF2-40B4-BE49-F238E27FC236}">
                  <a16:creationId xmlns:a16="http://schemas.microsoft.com/office/drawing/2014/main" id="{A3FE0CD0-5929-EEC9-AB13-299F39238EDE}"/>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8776;p30">
              <a:extLst>
                <a:ext uri="{FF2B5EF4-FFF2-40B4-BE49-F238E27FC236}">
                  <a16:creationId xmlns:a16="http://schemas.microsoft.com/office/drawing/2014/main" id="{53513D2B-8554-CBAD-5C83-3FFE2D748AD7}"/>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8777;p30">
              <a:extLst>
                <a:ext uri="{FF2B5EF4-FFF2-40B4-BE49-F238E27FC236}">
                  <a16:creationId xmlns:a16="http://schemas.microsoft.com/office/drawing/2014/main" id="{B0C139BD-1AB2-A47D-C878-961B21C8A106}"/>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8778;p30">
              <a:extLst>
                <a:ext uri="{FF2B5EF4-FFF2-40B4-BE49-F238E27FC236}">
                  <a16:creationId xmlns:a16="http://schemas.microsoft.com/office/drawing/2014/main" id="{7FF7DFA1-37AE-8D90-5FCB-3D3806310DFC}"/>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8779;p30">
              <a:extLst>
                <a:ext uri="{FF2B5EF4-FFF2-40B4-BE49-F238E27FC236}">
                  <a16:creationId xmlns:a16="http://schemas.microsoft.com/office/drawing/2014/main" id="{7ADCD265-43BC-4F0F-9CB4-E3F9E366FD57}"/>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8780;p30">
              <a:extLst>
                <a:ext uri="{FF2B5EF4-FFF2-40B4-BE49-F238E27FC236}">
                  <a16:creationId xmlns:a16="http://schemas.microsoft.com/office/drawing/2014/main" id="{6FC7AAE2-AC7A-A1FC-5F4D-D23C2A5303DB}"/>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8781;p30">
              <a:extLst>
                <a:ext uri="{FF2B5EF4-FFF2-40B4-BE49-F238E27FC236}">
                  <a16:creationId xmlns:a16="http://schemas.microsoft.com/office/drawing/2014/main" id="{B990955E-1F10-CB03-7F08-297F244AC55A}"/>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8782;p30">
              <a:extLst>
                <a:ext uri="{FF2B5EF4-FFF2-40B4-BE49-F238E27FC236}">
                  <a16:creationId xmlns:a16="http://schemas.microsoft.com/office/drawing/2014/main" id="{17BAD87C-7120-25B7-EF75-6604DF1622AA}"/>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8783;p30">
              <a:extLst>
                <a:ext uri="{FF2B5EF4-FFF2-40B4-BE49-F238E27FC236}">
                  <a16:creationId xmlns:a16="http://schemas.microsoft.com/office/drawing/2014/main" id="{3BD7AD29-BB58-F819-0556-908E1966E3CD}"/>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8784;p30">
              <a:extLst>
                <a:ext uri="{FF2B5EF4-FFF2-40B4-BE49-F238E27FC236}">
                  <a16:creationId xmlns:a16="http://schemas.microsoft.com/office/drawing/2014/main" id="{827F49FA-687B-1274-9D96-08BBDFC5579C}"/>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8785;p30">
              <a:extLst>
                <a:ext uri="{FF2B5EF4-FFF2-40B4-BE49-F238E27FC236}">
                  <a16:creationId xmlns:a16="http://schemas.microsoft.com/office/drawing/2014/main" id="{9B963E57-2F82-3E5E-63B2-3DE304C0C885}"/>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8786;p30">
              <a:extLst>
                <a:ext uri="{FF2B5EF4-FFF2-40B4-BE49-F238E27FC236}">
                  <a16:creationId xmlns:a16="http://schemas.microsoft.com/office/drawing/2014/main" id="{6F6B979E-020E-4D24-3731-10414D4FDE16}"/>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8787;p30">
              <a:extLst>
                <a:ext uri="{FF2B5EF4-FFF2-40B4-BE49-F238E27FC236}">
                  <a16:creationId xmlns:a16="http://schemas.microsoft.com/office/drawing/2014/main" id="{14EF9946-3E6B-58CC-B94A-B3F2984A3354}"/>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8788;p30">
              <a:extLst>
                <a:ext uri="{FF2B5EF4-FFF2-40B4-BE49-F238E27FC236}">
                  <a16:creationId xmlns:a16="http://schemas.microsoft.com/office/drawing/2014/main" id="{BB60E148-8EF2-C76C-3A8E-AC528F510227}"/>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8789;p30">
              <a:extLst>
                <a:ext uri="{FF2B5EF4-FFF2-40B4-BE49-F238E27FC236}">
                  <a16:creationId xmlns:a16="http://schemas.microsoft.com/office/drawing/2014/main" id="{5C1D2BCE-FDBD-FCD6-BDE9-65489938C1C7}"/>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8790;p30">
              <a:extLst>
                <a:ext uri="{FF2B5EF4-FFF2-40B4-BE49-F238E27FC236}">
                  <a16:creationId xmlns:a16="http://schemas.microsoft.com/office/drawing/2014/main" id="{ADE1B59A-F7D5-2954-E018-4FBED25C27A7}"/>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8791;p30">
              <a:extLst>
                <a:ext uri="{FF2B5EF4-FFF2-40B4-BE49-F238E27FC236}">
                  <a16:creationId xmlns:a16="http://schemas.microsoft.com/office/drawing/2014/main" id="{60FA1ED7-83DA-122B-1438-FE5A2A5D5A1C}"/>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8792;p30">
              <a:extLst>
                <a:ext uri="{FF2B5EF4-FFF2-40B4-BE49-F238E27FC236}">
                  <a16:creationId xmlns:a16="http://schemas.microsoft.com/office/drawing/2014/main" id="{F8DEF3F1-6E09-84A7-CE1F-7A0FDBC9DC88}"/>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8793;p30">
              <a:extLst>
                <a:ext uri="{FF2B5EF4-FFF2-40B4-BE49-F238E27FC236}">
                  <a16:creationId xmlns:a16="http://schemas.microsoft.com/office/drawing/2014/main" id="{B72B7010-BB21-ADDC-8DBC-0D5D4FF173F5}"/>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8794;p30">
              <a:extLst>
                <a:ext uri="{FF2B5EF4-FFF2-40B4-BE49-F238E27FC236}">
                  <a16:creationId xmlns:a16="http://schemas.microsoft.com/office/drawing/2014/main" id="{F5A4F5D4-0B5B-EE65-C73F-9A44CC130AF8}"/>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8795;p30">
              <a:extLst>
                <a:ext uri="{FF2B5EF4-FFF2-40B4-BE49-F238E27FC236}">
                  <a16:creationId xmlns:a16="http://schemas.microsoft.com/office/drawing/2014/main" id="{CB5FE319-25C7-A27B-DB4C-C5BD4A997AA7}"/>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8796;p30">
              <a:extLst>
                <a:ext uri="{FF2B5EF4-FFF2-40B4-BE49-F238E27FC236}">
                  <a16:creationId xmlns:a16="http://schemas.microsoft.com/office/drawing/2014/main" id="{D24057CF-E4BF-F90C-F933-17F8DCDBBA02}"/>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8797;p30">
              <a:extLst>
                <a:ext uri="{FF2B5EF4-FFF2-40B4-BE49-F238E27FC236}">
                  <a16:creationId xmlns:a16="http://schemas.microsoft.com/office/drawing/2014/main" id="{1B5C3DA0-61A0-EA2C-ACC1-6CCF0DA98336}"/>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8798;p30">
              <a:extLst>
                <a:ext uri="{FF2B5EF4-FFF2-40B4-BE49-F238E27FC236}">
                  <a16:creationId xmlns:a16="http://schemas.microsoft.com/office/drawing/2014/main" id="{DA7D0139-1FBD-B9C9-C3A8-BF49A4CCE554}"/>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8799;p30">
              <a:extLst>
                <a:ext uri="{FF2B5EF4-FFF2-40B4-BE49-F238E27FC236}">
                  <a16:creationId xmlns:a16="http://schemas.microsoft.com/office/drawing/2014/main" id="{22CE2DF5-11FD-A756-9CAC-48F729FF7A9D}"/>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8800;p30">
              <a:extLst>
                <a:ext uri="{FF2B5EF4-FFF2-40B4-BE49-F238E27FC236}">
                  <a16:creationId xmlns:a16="http://schemas.microsoft.com/office/drawing/2014/main" id="{5420E611-4F5D-80DE-BCEC-9C87CEB704F5}"/>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8801;p30">
              <a:extLst>
                <a:ext uri="{FF2B5EF4-FFF2-40B4-BE49-F238E27FC236}">
                  <a16:creationId xmlns:a16="http://schemas.microsoft.com/office/drawing/2014/main" id="{5500422D-2328-293C-83CA-91BCCE74CBBD}"/>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8802;p30">
              <a:extLst>
                <a:ext uri="{FF2B5EF4-FFF2-40B4-BE49-F238E27FC236}">
                  <a16:creationId xmlns:a16="http://schemas.microsoft.com/office/drawing/2014/main" id="{158073B6-BFD0-D686-AB7F-0DDF61BA7DFB}"/>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8803;p30">
              <a:extLst>
                <a:ext uri="{FF2B5EF4-FFF2-40B4-BE49-F238E27FC236}">
                  <a16:creationId xmlns:a16="http://schemas.microsoft.com/office/drawing/2014/main" id="{D1DF54FA-4B14-2CE1-3D89-E0E1C3EB8E38}"/>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8804;p30">
              <a:extLst>
                <a:ext uri="{FF2B5EF4-FFF2-40B4-BE49-F238E27FC236}">
                  <a16:creationId xmlns:a16="http://schemas.microsoft.com/office/drawing/2014/main" id="{6977E762-2912-8F11-0899-38826D9F115E}"/>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8805;p30">
              <a:extLst>
                <a:ext uri="{FF2B5EF4-FFF2-40B4-BE49-F238E27FC236}">
                  <a16:creationId xmlns:a16="http://schemas.microsoft.com/office/drawing/2014/main" id="{27B301F2-4D45-E69A-8EEF-A969A730D870}"/>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8806;p30">
              <a:extLst>
                <a:ext uri="{FF2B5EF4-FFF2-40B4-BE49-F238E27FC236}">
                  <a16:creationId xmlns:a16="http://schemas.microsoft.com/office/drawing/2014/main" id="{D5F09DE0-99FD-CE60-8FF6-9DBDE78CA3F7}"/>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8807;p30">
              <a:extLst>
                <a:ext uri="{FF2B5EF4-FFF2-40B4-BE49-F238E27FC236}">
                  <a16:creationId xmlns:a16="http://schemas.microsoft.com/office/drawing/2014/main" id="{B5CDF82B-ECE3-BF6E-7E50-B65FFC8F6943}"/>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8808;p30">
              <a:extLst>
                <a:ext uri="{FF2B5EF4-FFF2-40B4-BE49-F238E27FC236}">
                  <a16:creationId xmlns:a16="http://schemas.microsoft.com/office/drawing/2014/main" id="{BEDC86C6-3A13-C315-D623-2C0C0B74189E}"/>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8809;p30">
              <a:extLst>
                <a:ext uri="{FF2B5EF4-FFF2-40B4-BE49-F238E27FC236}">
                  <a16:creationId xmlns:a16="http://schemas.microsoft.com/office/drawing/2014/main" id="{441B2022-5A7D-6AC5-0BDC-BA0E8CDF10DC}"/>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8810;p30">
              <a:extLst>
                <a:ext uri="{FF2B5EF4-FFF2-40B4-BE49-F238E27FC236}">
                  <a16:creationId xmlns:a16="http://schemas.microsoft.com/office/drawing/2014/main" id="{AACF1C3A-3A11-AA5B-4BCB-79C255F645C4}"/>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8811;p30">
              <a:extLst>
                <a:ext uri="{FF2B5EF4-FFF2-40B4-BE49-F238E27FC236}">
                  <a16:creationId xmlns:a16="http://schemas.microsoft.com/office/drawing/2014/main" id="{538B6443-6EC2-615C-294A-B2E1BEC53A12}"/>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8812;p30">
              <a:extLst>
                <a:ext uri="{FF2B5EF4-FFF2-40B4-BE49-F238E27FC236}">
                  <a16:creationId xmlns:a16="http://schemas.microsoft.com/office/drawing/2014/main" id="{23B1166E-2230-0737-ADB0-1B5DEC22BF70}"/>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8813;p30">
              <a:extLst>
                <a:ext uri="{FF2B5EF4-FFF2-40B4-BE49-F238E27FC236}">
                  <a16:creationId xmlns:a16="http://schemas.microsoft.com/office/drawing/2014/main" id="{B8718C10-735D-3DE9-D3C8-579CA0022739}"/>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8814;p30">
              <a:extLst>
                <a:ext uri="{FF2B5EF4-FFF2-40B4-BE49-F238E27FC236}">
                  <a16:creationId xmlns:a16="http://schemas.microsoft.com/office/drawing/2014/main" id="{8A2D7293-B6BC-5590-3968-A114C58F88F4}"/>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8815;p30">
              <a:extLst>
                <a:ext uri="{FF2B5EF4-FFF2-40B4-BE49-F238E27FC236}">
                  <a16:creationId xmlns:a16="http://schemas.microsoft.com/office/drawing/2014/main" id="{29C49236-D45C-C025-4015-4C33FA455A33}"/>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8816;p30">
              <a:extLst>
                <a:ext uri="{FF2B5EF4-FFF2-40B4-BE49-F238E27FC236}">
                  <a16:creationId xmlns:a16="http://schemas.microsoft.com/office/drawing/2014/main" id="{22AA7B8C-3DA3-8C3D-B80F-1C03E7DA2976}"/>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8817;p30">
              <a:extLst>
                <a:ext uri="{FF2B5EF4-FFF2-40B4-BE49-F238E27FC236}">
                  <a16:creationId xmlns:a16="http://schemas.microsoft.com/office/drawing/2014/main" id="{ADEF35E3-02AA-60F1-FF14-FE753A6F9A34}"/>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8818;p30">
              <a:extLst>
                <a:ext uri="{FF2B5EF4-FFF2-40B4-BE49-F238E27FC236}">
                  <a16:creationId xmlns:a16="http://schemas.microsoft.com/office/drawing/2014/main" id="{4CF03754-A9F7-D31F-EEDB-4247ADD4C3AD}"/>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8819;p30">
              <a:extLst>
                <a:ext uri="{FF2B5EF4-FFF2-40B4-BE49-F238E27FC236}">
                  <a16:creationId xmlns:a16="http://schemas.microsoft.com/office/drawing/2014/main" id="{E4C4082C-56BF-6EF8-85D4-9A17AECB6D3E}"/>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8820;p30">
              <a:extLst>
                <a:ext uri="{FF2B5EF4-FFF2-40B4-BE49-F238E27FC236}">
                  <a16:creationId xmlns:a16="http://schemas.microsoft.com/office/drawing/2014/main" id="{1AA212AE-8081-43C4-61EC-506460DEF490}"/>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8821;p30">
              <a:extLst>
                <a:ext uri="{FF2B5EF4-FFF2-40B4-BE49-F238E27FC236}">
                  <a16:creationId xmlns:a16="http://schemas.microsoft.com/office/drawing/2014/main" id="{DF730E19-3051-43BD-CDC1-BE0DF8B29E79}"/>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8822;p30">
              <a:extLst>
                <a:ext uri="{FF2B5EF4-FFF2-40B4-BE49-F238E27FC236}">
                  <a16:creationId xmlns:a16="http://schemas.microsoft.com/office/drawing/2014/main" id="{85D308D5-4914-CA08-5FEF-A79B99F96827}"/>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6" name="Google Shape;8754;p30">
            <a:extLst>
              <a:ext uri="{FF2B5EF4-FFF2-40B4-BE49-F238E27FC236}">
                <a16:creationId xmlns:a16="http://schemas.microsoft.com/office/drawing/2014/main" id="{72759C78-A4C5-1433-F02E-FEB90ABA67F1}"/>
              </a:ext>
            </a:extLst>
          </p:cNvPr>
          <p:cNvGrpSpPr/>
          <p:nvPr/>
        </p:nvGrpSpPr>
        <p:grpSpPr>
          <a:xfrm>
            <a:off x="4305413" y="3697317"/>
            <a:ext cx="533175" cy="533175"/>
            <a:chOff x="2717238" y="3752575"/>
            <a:chExt cx="533175" cy="533175"/>
          </a:xfrm>
        </p:grpSpPr>
        <p:sp>
          <p:nvSpPr>
            <p:cNvPr id="11777" name="Google Shape;8755;p30">
              <a:extLst>
                <a:ext uri="{FF2B5EF4-FFF2-40B4-BE49-F238E27FC236}">
                  <a16:creationId xmlns:a16="http://schemas.microsoft.com/office/drawing/2014/main" id="{4ECEFC64-A8BC-D444-16FE-AFF9EA52ECA0}"/>
                </a:ext>
              </a:extLst>
            </p:cNvPr>
            <p:cNvSpPr/>
            <p:nvPr/>
          </p:nvSpPr>
          <p:spPr>
            <a:xfrm>
              <a:off x="2717238" y="3752575"/>
              <a:ext cx="533175" cy="533175"/>
            </a:xfrm>
            <a:custGeom>
              <a:avLst/>
              <a:gdLst/>
              <a:ahLst/>
              <a:cxnLst/>
              <a:rect l="l" t="t" r="r" b="b"/>
              <a:pathLst>
                <a:path w="21327" h="21327" extrusionOk="0">
                  <a:moveTo>
                    <a:pt x="10825" y="589"/>
                  </a:moveTo>
                  <a:cubicBezTo>
                    <a:pt x="11061" y="589"/>
                    <a:pt x="11297" y="601"/>
                    <a:pt x="11478" y="637"/>
                  </a:cubicBezTo>
                  <a:cubicBezTo>
                    <a:pt x="11556" y="652"/>
                    <a:pt x="11618" y="730"/>
                    <a:pt x="11602" y="807"/>
                  </a:cubicBezTo>
                  <a:cubicBezTo>
                    <a:pt x="11602" y="885"/>
                    <a:pt x="11524" y="931"/>
                    <a:pt x="11462" y="931"/>
                  </a:cubicBezTo>
                  <a:lnTo>
                    <a:pt x="11416" y="931"/>
                  </a:lnTo>
                  <a:cubicBezTo>
                    <a:pt x="11250" y="900"/>
                    <a:pt x="11028" y="890"/>
                    <a:pt x="10805" y="890"/>
                  </a:cubicBezTo>
                  <a:cubicBezTo>
                    <a:pt x="10358" y="890"/>
                    <a:pt x="9906" y="931"/>
                    <a:pt x="9896" y="931"/>
                  </a:cubicBezTo>
                  <a:cubicBezTo>
                    <a:pt x="9818" y="931"/>
                    <a:pt x="9741" y="869"/>
                    <a:pt x="9741" y="792"/>
                  </a:cubicBezTo>
                  <a:cubicBezTo>
                    <a:pt x="9710" y="714"/>
                    <a:pt x="9772" y="637"/>
                    <a:pt x="9849" y="637"/>
                  </a:cubicBezTo>
                  <a:cubicBezTo>
                    <a:pt x="9880" y="637"/>
                    <a:pt x="10353" y="589"/>
                    <a:pt x="10825" y="589"/>
                  </a:cubicBezTo>
                  <a:close/>
                  <a:moveTo>
                    <a:pt x="7880" y="838"/>
                  </a:moveTo>
                  <a:lnTo>
                    <a:pt x="7957" y="854"/>
                  </a:lnTo>
                  <a:cubicBezTo>
                    <a:pt x="8066" y="869"/>
                    <a:pt x="8221" y="916"/>
                    <a:pt x="8267" y="1040"/>
                  </a:cubicBezTo>
                  <a:cubicBezTo>
                    <a:pt x="8283" y="1087"/>
                    <a:pt x="8267" y="1149"/>
                    <a:pt x="8236" y="1180"/>
                  </a:cubicBezTo>
                  <a:cubicBezTo>
                    <a:pt x="8205" y="1226"/>
                    <a:pt x="8143" y="1257"/>
                    <a:pt x="8081" y="1273"/>
                  </a:cubicBezTo>
                  <a:lnTo>
                    <a:pt x="8035" y="1273"/>
                  </a:lnTo>
                  <a:cubicBezTo>
                    <a:pt x="7973" y="1273"/>
                    <a:pt x="7895" y="1242"/>
                    <a:pt x="7818" y="1195"/>
                  </a:cubicBezTo>
                  <a:lnTo>
                    <a:pt x="7802" y="1180"/>
                  </a:lnTo>
                  <a:lnTo>
                    <a:pt x="7771" y="931"/>
                  </a:lnTo>
                  <a:lnTo>
                    <a:pt x="7833" y="931"/>
                  </a:lnTo>
                  <a:cubicBezTo>
                    <a:pt x="7849" y="931"/>
                    <a:pt x="7880" y="916"/>
                    <a:pt x="7880" y="885"/>
                  </a:cubicBezTo>
                  <a:lnTo>
                    <a:pt x="7880" y="838"/>
                  </a:lnTo>
                  <a:close/>
                  <a:moveTo>
                    <a:pt x="9012" y="1164"/>
                  </a:moveTo>
                  <a:cubicBezTo>
                    <a:pt x="9058" y="1180"/>
                    <a:pt x="9089" y="1195"/>
                    <a:pt x="9136" y="1242"/>
                  </a:cubicBezTo>
                  <a:cubicBezTo>
                    <a:pt x="9198" y="1335"/>
                    <a:pt x="9198" y="1474"/>
                    <a:pt x="9121" y="1567"/>
                  </a:cubicBezTo>
                  <a:cubicBezTo>
                    <a:pt x="9074" y="1629"/>
                    <a:pt x="8996" y="1660"/>
                    <a:pt x="8919" y="1660"/>
                  </a:cubicBezTo>
                  <a:cubicBezTo>
                    <a:pt x="8888" y="1660"/>
                    <a:pt x="8841" y="1660"/>
                    <a:pt x="8779" y="1629"/>
                  </a:cubicBezTo>
                  <a:cubicBezTo>
                    <a:pt x="8748" y="1567"/>
                    <a:pt x="8733" y="1474"/>
                    <a:pt x="8748" y="1381"/>
                  </a:cubicBezTo>
                  <a:cubicBezTo>
                    <a:pt x="8764" y="1273"/>
                    <a:pt x="8826" y="1226"/>
                    <a:pt x="8888" y="1180"/>
                  </a:cubicBezTo>
                  <a:cubicBezTo>
                    <a:pt x="8919" y="1164"/>
                    <a:pt x="8981" y="1164"/>
                    <a:pt x="9012" y="1164"/>
                  </a:cubicBezTo>
                  <a:close/>
                  <a:moveTo>
                    <a:pt x="5817" y="1800"/>
                  </a:moveTo>
                  <a:lnTo>
                    <a:pt x="5817" y="1816"/>
                  </a:lnTo>
                  <a:cubicBezTo>
                    <a:pt x="5848" y="1878"/>
                    <a:pt x="5832" y="1971"/>
                    <a:pt x="5786" y="2033"/>
                  </a:cubicBezTo>
                  <a:cubicBezTo>
                    <a:pt x="5739" y="2048"/>
                    <a:pt x="5708" y="2079"/>
                    <a:pt x="5662" y="2079"/>
                  </a:cubicBezTo>
                  <a:cubicBezTo>
                    <a:pt x="5646" y="2079"/>
                    <a:pt x="5600" y="2048"/>
                    <a:pt x="5584" y="2048"/>
                  </a:cubicBezTo>
                  <a:lnTo>
                    <a:pt x="5553" y="2033"/>
                  </a:lnTo>
                  <a:lnTo>
                    <a:pt x="5553" y="1847"/>
                  </a:lnTo>
                  <a:lnTo>
                    <a:pt x="5631" y="1862"/>
                  </a:lnTo>
                  <a:lnTo>
                    <a:pt x="5631" y="1800"/>
                  </a:lnTo>
                  <a:close/>
                  <a:moveTo>
                    <a:pt x="11230" y="1660"/>
                  </a:moveTo>
                  <a:cubicBezTo>
                    <a:pt x="11261" y="1660"/>
                    <a:pt x="11307" y="1660"/>
                    <a:pt x="11338" y="1691"/>
                  </a:cubicBezTo>
                  <a:cubicBezTo>
                    <a:pt x="11400" y="1707"/>
                    <a:pt x="11447" y="1769"/>
                    <a:pt x="11462" y="1816"/>
                  </a:cubicBezTo>
                  <a:cubicBezTo>
                    <a:pt x="11478" y="1878"/>
                    <a:pt x="11462" y="1955"/>
                    <a:pt x="11416" y="2002"/>
                  </a:cubicBezTo>
                  <a:cubicBezTo>
                    <a:pt x="11385" y="2048"/>
                    <a:pt x="11323" y="2079"/>
                    <a:pt x="11261" y="2079"/>
                  </a:cubicBezTo>
                  <a:cubicBezTo>
                    <a:pt x="11199" y="2079"/>
                    <a:pt x="11152" y="2048"/>
                    <a:pt x="11090" y="2017"/>
                  </a:cubicBezTo>
                  <a:cubicBezTo>
                    <a:pt x="11013" y="1940"/>
                    <a:pt x="11013" y="1784"/>
                    <a:pt x="11090" y="1691"/>
                  </a:cubicBezTo>
                  <a:lnTo>
                    <a:pt x="11106" y="1660"/>
                  </a:lnTo>
                  <a:close/>
                  <a:moveTo>
                    <a:pt x="9842" y="2095"/>
                  </a:moveTo>
                  <a:cubicBezTo>
                    <a:pt x="9898" y="2095"/>
                    <a:pt x="9962" y="2119"/>
                    <a:pt x="10005" y="2172"/>
                  </a:cubicBezTo>
                  <a:cubicBezTo>
                    <a:pt x="10036" y="2203"/>
                    <a:pt x="10036" y="2250"/>
                    <a:pt x="10036" y="2312"/>
                  </a:cubicBezTo>
                  <a:cubicBezTo>
                    <a:pt x="10020" y="2405"/>
                    <a:pt x="9927" y="2467"/>
                    <a:pt x="9849" y="2467"/>
                  </a:cubicBezTo>
                  <a:cubicBezTo>
                    <a:pt x="9787" y="2467"/>
                    <a:pt x="9756" y="2436"/>
                    <a:pt x="9710" y="2405"/>
                  </a:cubicBezTo>
                  <a:cubicBezTo>
                    <a:pt x="9679" y="2358"/>
                    <a:pt x="9679" y="2312"/>
                    <a:pt x="9679" y="2250"/>
                  </a:cubicBezTo>
                  <a:cubicBezTo>
                    <a:pt x="9679" y="2188"/>
                    <a:pt x="9710" y="2157"/>
                    <a:pt x="9772" y="2110"/>
                  </a:cubicBezTo>
                  <a:cubicBezTo>
                    <a:pt x="9792" y="2100"/>
                    <a:pt x="9816" y="2095"/>
                    <a:pt x="9842" y="2095"/>
                  </a:cubicBezTo>
                  <a:close/>
                  <a:moveTo>
                    <a:pt x="12641" y="1242"/>
                  </a:moveTo>
                  <a:cubicBezTo>
                    <a:pt x="13075" y="1242"/>
                    <a:pt x="13711" y="1273"/>
                    <a:pt x="14177" y="1660"/>
                  </a:cubicBezTo>
                  <a:cubicBezTo>
                    <a:pt x="14363" y="1847"/>
                    <a:pt x="14502" y="2110"/>
                    <a:pt x="14347" y="2327"/>
                  </a:cubicBezTo>
                  <a:cubicBezTo>
                    <a:pt x="14254" y="2482"/>
                    <a:pt x="14084" y="2513"/>
                    <a:pt x="13928" y="2513"/>
                  </a:cubicBezTo>
                  <a:lnTo>
                    <a:pt x="13696" y="2513"/>
                  </a:lnTo>
                  <a:cubicBezTo>
                    <a:pt x="13277" y="2513"/>
                    <a:pt x="12874" y="2467"/>
                    <a:pt x="12471" y="2343"/>
                  </a:cubicBezTo>
                  <a:cubicBezTo>
                    <a:pt x="12145" y="2250"/>
                    <a:pt x="11928" y="1971"/>
                    <a:pt x="11943" y="1660"/>
                  </a:cubicBezTo>
                  <a:cubicBezTo>
                    <a:pt x="11959" y="1629"/>
                    <a:pt x="11959" y="1567"/>
                    <a:pt x="12005" y="1505"/>
                  </a:cubicBezTo>
                  <a:cubicBezTo>
                    <a:pt x="12098" y="1242"/>
                    <a:pt x="12424" y="1242"/>
                    <a:pt x="12548" y="1242"/>
                  </a:cubicBezTo>
                  <a:close/>
                  <a:moveTo>
                    <a:pt x="4917" y="2172"/>
                  </a:moveTo>
                  <a:cubicBezTo>
                    <a:pt x="5026" y="2172"/>
                    <a:pt x="5135" y="2234"/>
                    <a:pt x="5181" y="2312"/>
                  </a:cubicBezTo>
                  <a:cubicBezTo>
                    <a:pt x="5197" y="2343"/>
                    <a:pt x="5197" y="2420"/>
                    <a:pt x="5181" y="2482"/>
                  </a:cubicBezTo>
                  <a:cubicBezTo>
                    <a:pt x="5150" y="2544"/>
                    <a:pt x="5119" y="2575"/>
                    <a:pt x="5057" y="2591"/>
                  </a:cubicBezTo>
                  <a:lnTo>
                    <a:pt x="5041" y="2591"/>
                  </a:lnTo>
                  <a:lnTo>
                    <a:pt x="4731" y="2498"/>
                  </a:lnTo>
                  <a:lnTo>
                    <a:pt x="4731" y="2467"/>
                  </a:lnTo>
                  <a:cubicBezTo>
                    <a:pt x="4747" y="2420"/>
                    <a:pt x="4747" y="2405"/>
                    <a:pt x="4747" y="2389"/>
                  </a:cubicBezTo>
                  <a:cubicBezTo>
                    <a:pt x="4747" y="2327"/>
                    <a:pt x="4731" y="2265"/>
                    <a:pt x="4793" y="2203"/>
                  </a:cubicBezTo>
                  <a:cubicBezTo>
                    <a:pt x="4809" y="2188"/>
                    <a:pt x="4840" y="2172"/>
                    <a:pt x="4902" y="2172"/>
                  </a:cubicBezTo>
                  <a:close/>
                  <a:moveTo>
                    <a:pt x="15647" y="3273"/>
                  </a:moveTo>
                  <a:cubicBezTo>
                    <a:pt x="15716" y="3273"/>
                    <a:pt x="15764" y="3294"/>
                    <a:pt x="15805" y="3335"/>
                  </a:cubicBezTo>
                  <a:cubicBezTo>
                    <a:pt x="15821" y="3366"/>
                    <a:pt x="15836" y="3413"/>
                    <a:pt x="15836" y="3444"/>
                  </a:cubicBezTo>
                  <a:cubicBezTo>
                    <a:pt x="15836" y="3506"/>
                    <a:pt x="15821" y="3568"/>
                    <a:pt x="15790" y="3599"/>
                  </a:cubicBezTo>
                  <a:cubicBezTo>
                    <a:pt x="15728" y="3646"/>
                    <a:pt x="15666" y="3677"/>
                    <a:pt x="15588" y="3677"/>
                  </a:cubicBezTo>
                  <a:cubicBezTo>
                    <a:pt x="15557" y="3677"/>
                    <a:pt x="15510" y="3661"/>
                    <a:pt x="15479" y="3646"/>
                  </a:cubicBezTo>
                  <a:lnTo>
                    <a:pt x="15448" y="3630"/>
                  </a:lnTo>
                  <a:cubicBezTo>
                    <a:pt x="15417" y="3522"/>
                    <a:pt x="15433" y="3397"/>
                    <a:pt x="15495" y="3320"/>
                  </a:cubicBezTo>
                  <a:lnTo>
                    <a:pt x="15510" y="3289"/>
                  </a:lnTo>
                  <a:lnTo>
                    <a:pt x="15526" y="3289"/>
                  </a:lnTo>
                  <a:cubicBezTo>
                    <a:pt x="15572" y="3279"/>
                    <a:pt x="15612" y="3273"/>
                    <a:pt x="15647" y="3273"/>
                  </a:cubicBezTo>
                  <a:close/>
                  <a:moveTo>
                    <a:pt x="14460" y="3474"/>
                  </a:moveTo>
                  <a:cubicBezTo>
                    <a:pt x="14500" y="3474"/>
                    <a:pt x="14537" y="3484"/>
                    <a:pt x="14564" y="3506"/>
                  </a:cubicBezTo>
                  <a:lnTo>
                    <a:pt x="14580" y="3553"/>
                  </a:lnTo>
                  <a:cubicBezTo>
                    <a:pt x="14580" y="3661"/>
                    <a:pt x="14549" y="3754"/>
                    <a:pt x="14487" y="3832"/>
                  </a:cubicBezTo>
                  <a:lnTo>
                    <a:pt x="14471" y="3863"/>
                  </a:lnTo>
                  <a:lnTo>
                    <a:pt x="14347" y="3863"/>
                  </a:lnTo>
                  <a:cubicBezTo>
                    <a:pt x="14316" y="3863"/>
                    <a:pt x="14270" y="3832"/>
                    <a:pt x="14254" y="3816"/>
                  </a:cubicBezTo>
                  <a:cubicBezTo>
                    <a:pt x="14208" y="3801"/>
                    <a:pt x="14192" y="3754"/>
                    <a:pt x="14192" y="3723"/>
                  </a:cubicBezTo>
                  <a:cubicBezTo>
                    <a:pt x="14192" y="3661"/>
                    <a:pt x="14208" y="3599"/>
                    <a:pt x="14254" y="3568"/>
                  </a:cubicBezTo>
                  <a:cubicBezTo>
                    <a:pt x="14304" y="3508"/>
                    <a:pt x="14387" y="3474"/>
                    <a:pt x="14460" y="3474"/>
                  </a:cubicBezTo>
                  <a:close/>
                  <a:moveTo>
                    <a:pt x="16737" y="2731"/>
                  </a:moveTo>
                  <a:cubicBezTo>
                    <a:pt x="16762" y="2731"/>
                    <a:pt x="16787" y="2736"/>
                    <a:pt x="16813" y="2746"/>
                  </a:cubicBezTo>
                  <a:cubicBezTo>
                    <a:pt x="16844" y="2746"/>
                    <a:pt x="17434" y="3118"/>
                    <a:pt x="17930" y="3646"/>
                  </a:cubicBezTo>
                  <a:cubicBezTo>
                    <a:pt x="17992" y="3708"/>
                    <a:pt x="17992" y="3801"/>
                    <a:pt x="17930" y="3863"/>
                  </a:cubicBezTo>
                  <a:cubicBezTo>
                    <a:pt x="17914" y="3878"/>
                    <a:pt x="17883" y="3894"/>
                    <a:pt x="17837" y="3894"/>
                  </a:cubicBezTo>
                  <a:cubicBezTo>
                    <a:pt x="17806" y="3894"/>
                    <a:pt x="17759" y="3894"/>
                    <a:pt x="17744" y="3863"/>
                  </a:cubicBezTo>
                  <a:cubicBezTo>
                    <a:pt x="17263" y="3351"/>
                    <a:pt x="16674" y="3010"/>
                    <a:pt x="16674" y="3010"/>
                  </a:cubicBezTo>
                  <a:cubicBezTo>
                    <a:pt x="16596" y="2948"/>
                    <a:pt x="16581" y="2870"/>
                    <a:pt x="16612" y="2793"/>
                  </a:cubicBezTo>
                  <a:cubicBezTo>
                    <a:pt x="16643" y="2751"/>
                    <a:pt x="16687" y="2731"/>
                    <a:pt x="16737" y="2731"/>
                  </a:cubicBezTo>
                  <a:close/>
                  <a:moveTo>
                    <a:pt x="6969" y="2963"/>
                  </a:moveTo>
                  <a:cubicBezTo>
                    <a:pt x="7029" y="2963"/>
                    <a:pt x="7090" y="2968"/>
                    <a:pt x="7151" y="2979"/>
                  </a:cubicBezTo>
                  <a:cubicBezTo>
                    <a:pt x="7368" y="3025"/>
                    <a:pt x="7570" y="3149"/>
                    <a:pt x="7539" y="3366"/>
                  </a:cubicBezTo>
                  <a:cubicBezTo>
                    <a:pt x="7539" y="3537"/>
                    <a:pt x="7383" y="3646"/>
                    <a:pt x="7337" y="3677"/>
                  </a:cubicBezTo>
                  <a:cubicBezTo>
                    <a:pt x="7042" y="3878"/>
                    <a:pt x="6717" y="4033"/>
                    <a:pt x="6360" y="4111"/>
                  </a:cubicBezTo>
                  <a:cubicBezTo>
                    <a:pt x="6329" y="4126"/>
                    <a:pt x="6267" y="4126"/>
                    <a:pt x="6220" y="4126"/>
                  </a:cubicBezTo>
                  <a:cubicBezTo>
                    <a:pt x="6034" y="4126"/>
                    <a:pt x="5848" y="4033"/>
                    <a:pt x="5755" y="3863"/>
                  </a:cubicBezTo>
                  <a:cubicBezTo>
                    <a:pt x="5739" y="3816"/>
                    <a:pt x="5724" y="3785"/>
                    <a:pt x="5724" y="3739"/>
                  </a:cubicBezTo>
                  <a:cubicBezTo>
                    <a:pt x="5708" y="3584"/>
                    <a:pt x="5801" y="3444"/>
                    <a:pt x="5957" y="3320"/>
                  </a:cubicBezTo>
                  <a:cubicBezTo>
                    <a:pt x="6225" y="3159"/>
                    <a:pt x="6586" y="2963"/>
                    <a:pt x="6969" y="2963"/>
                  </a:cubicBezTo>
                  <a:close/>
                  <a:moveTo>
                    <a:pt x="4085" y="2952"/>
                  </a:moveTo>
                  <a:cubicBezTo>
                    <a:pt x="4123" y="2952"/>
                    <a:pt x="4166" y="2972"/>
                    <a:pt x="4204" y="3010"/>
                  </a:cubicBezTo>
                  <a:cubicBezTo>
                    <a:pt x="4266" y="3056"/>
                    <a:pt x="4250" y="3134"/>
                    <a:pt x="4188" y="3196"/>
                  </a:cubicBezTo>
                  <a:cubicBezTo>
                    <a:pt x="3801" y="3506"/>
                    <a:pt x="3211" y="4219"/>
                    <a:pt x="3211" y="4219"/>
                  </a:cubicBezTo>
                  <a:cubicBezTo>
                    <a:pt x="3180" y="4266"/>
                    <a:pt x="3134" y="4282"/>
                    <a:pt x="3103" y="4282"/>
                  </a:cubicBezTo>
                  <a:cubicBezTo>
                    <a:pt x="3056" y="4282"/>
                    <a:pt x="3025" y="4266"/>
                    <a:pt x="3010" y="4251"/>
                  </a:cubicBezTo>
                  <a:cubicBezTo>
                    <a:pt x="2948" y="4188"/>
                    <a:pt x="2932" y="4095"/>
                    <a:pt x="3010" y="4049"/>
                  </a:cubicBezTo>
                  <a:cubicBezTo>
                    <a:pt x="3025" y="4033"/>
                    <a:pt x="3599" y="3335"/>
                    <a:pt x="4018" y="2979"/>
                  </a:cubicBezTo>
                  <a:cubicBezTo>
                    <a:pt x="4036" y="2960"/>
                    <a:pt x="4059" y="2952"/>
                    <a:pt x="4085" y="2952"/>
                  </a:cubicBezTo>
                  <a:close/>
                  <a:moveTo>
                    <a:pt x="15805" y="3971"/>
                  </a:moveTo>
                  <a:lnTo>
                    <a:pt x="15805" y="4018"/>
                  </a:lnTo>
                  <a:cubicBezTo>
                    <a:pt x="15815" y="4008"/>
                    <a:pt x="15827" y="4005"/>
                    <a:pt x="15842" y="4005"/>
                  </a:cubicBezTo>
                  <a:cubicBezTo>
                    <a:pt x="15873" y="4005"/>
                    <a:pt x="15913" y="4023"/>
                    <a:pt x="15945" y="4033"/>
                  </a:cubicBezTo>
                  <a:lnTo>
                    <a:pt x="15976" y="4064"/>
                  </a:lnTo>
                  <a:cubicBezTo>
                    <a:pt x="16022" y="4126"/>
                    <a:pt x="15991" y="4204"/>
                    <a:pt x="15945" y="4266"/>
                  </a:cubicBezTo>
                  <a:cubicBezTo>
                    <a:pt x="15898" y="4297"/>
                    <a:pt x="15836" y="4328"/>
                    <a:pt x="15805" y="4328"/>
                  </a:cubicBezTo>
                  <a:cubicBezTo>
                    <a:pt x="15759" y="4328"/>
                    <a:pt x="15743" y="4328"/>
                    <a:pt x="15728" y="4297"/>
                  </a:cubicBezTo>
                  <a:cubicBezTo>
                    <a:pt x="15666" y="4266"/>
                    <a:pt x="15635" y="4188"/>
                    <a:pt x="15650" y="4111"/>
                  </a:cubicBezTo>
                  <a:cubicBezTo>
                    <a:pt x="15666" y="4033"/>
                    <a:pt x="15728" y="3971"/>
                    <a:pt x="15805" y="3971"/>
                  </a:cubicBezTo>
                  <a:close/>
                  <a:moveTo>
                    <a:pt x="12874" y="3987"/>
                  </a:moveTo>
                  <a:cubicBezTo>
                    <a:pt x="12889" y="3987"/>
                    <a:pt x="12936" y="4018"/>
                    <a:pt x="12967" y="4018"/>
                  </a:cubicBezTo>
                  <a:lnTo>
                    <a:pt x="12982" y="4018"/>
                  </a:lnTo>
                  <a:lnTo>
                    <a:pt x="13013" y="4033"/>
                  </a:lnTo>
                  <a:cubicBezTo>
                    <a:pt x="13044" y="4095"/>
                    <a:pt x="13075" y="4173"/>
                    <a:pt x="13029" y="4251"/>
                  </a:cubicBezTo>
                  <a:cubicBezTo>
                    <a:pt x="12998" y="4297"/>
                    <a:pt x="12936" y="4344"/>
                    <a:pt x="12874" y="4359"/>
                  </a:cubicBezTo>
                  <a:cubicBezTo>
                    <a:pt x="12866" y="4367"/>
                    <a:pt x="12862" y="4371"/>
                    <a:pt x="12860" y="4371"/>
                  </a:cubicBezTo>
                  <a:cubicBezTo>
                    <a:pt x="12858" y="4371"/>
                    <a:pt x="12858" y="4367"/>
                    <a:pt x="12858" y="4359"/>
                  </a:cubicBezTo>
                  <a:cubicBezTo>
                    <a:pt x="12781" y="4359"/>
                    <a:pt x="12719" y="4313"/>
                    <a:pt x="12672" y="4235"/>
                  </a:cubicBezTo>
                  <a:cubicBezTo>
                    <a:pt x="12641" y="4188"/>
                    <a:pt x="12657" y="4126"/>
                    <a:pt x="12703" y="4064"/>
                  </a:cubicBezTo>
                  <a:cubicBezTo>
                    <a:pt x="12734" y="4018"/>
                    <a:pt x="12796" y="3987"/>
                    <a:pt x="12874" y="3987"/>
                  </a:cubicBezTo>
                  <a:close/>
                  <a:moveTo>
                    <a:pt x="8967" y="3984"/>
                  </a:moveTo>
                  <a:cubicBezTo>
                    <a:pt x="9053" y="3984"/>
                    <a:pt x="9093" y="4040"/>
                    <a:pt x="9121" y="4095"/>
                  </a:cubicBezTo>
                  <a:cubicBezTo>
                    <a:pt x="9136" y="4173"/>
                    <a:pt x="9074" y="4251"/>
                    <a:pt x="8996" y="4266"/>
                  </a:cubicBezTo>
                  <a:cubicBezTo>
                    <a:pt x="8764" y="4297"/>
                    <a:pt x="8345" y="4499"/>
                    <a:pt x="8205" y="4576"/>
                  </a:cubicBezTo>
                  <a:cubicBezTo>
                    <a:pt x="8190" y="4592"/>
                    <a:pt x="8159" y="4592"/>
                    <a:pt x="8143" y="4592"/>
                  </a:cubicBezTo>
                  <a:cubicBezTo>
                    <a:pt x="8081" y="4592"/>
                    <a:pt x="8035" y="4576"/>
                    <a:pt x="8004" y="4514"/>
                  </a:cubicBezTo>
                  <a:cubicBezTo>
                    <a:pt x="7973" y="4437"/>
                    <a:pt x="7988" y="4359"/>
                    <a:pt x="8066" y="4328"/>
                  </a:cubicBezTo>
                  <a:cubicBezTo>
                    <a:pt x="8081" y="4328"/>
                    <a:pt x="8609" y="4049"/>
                    <a:pt x="8934" y="3987"/>
                  </a:cubicBezTo>
                  <a:cubicBezTo>
                    <a:pt x="8946" y="3985"/>
                    <a:pt x="8957" y="3984"/>
                    <a:pt x="8967" y="3984"/>
                  </a:cubicBezTo>
                  <a:close/>
                  <a:moveTo>
                    <a:pt x="9501" y="4450"/>
                  </a:moveTo>
                  <a:cubicBezTo>
                    <a:pt x="9570" y="4450"/>
                    <a:pt x="9636" y="4507"/>
                    <a:pt x="9663" y="4576"/>
                  </a:cubicBezTo>
                  <a:cubicBezTo>
                    <a:pt x="9679" y="4669"/>
                    <a:pt x="9617" y="4731"/>
                    <a:pt x="9539" y="4747"/>
                  </a:cubicBezTo>
                  <a:cubicBezTo>
                    <a:pt x="9369" y="4793"/>
                    <a:pt x="9198" y="4824"/>
                    <a:pt x="9043" y="4886"/>
                  </a:cubicBezTo>
                  <a:cubicBezTo>
                    <a:pt x="9012" y="4886"/>
                    <a:pt x="8996" y="4886"/>
                    <a:pt x="8981" y="4902"/>
                  </a:cubicBezTo>
                  <a:cubicBezTo>
                    <a:pt x="8919" y="4902"/>
                    <a:pt x="8857" y="4855"/>
                    <a:pt x="8841" y="4809"/>
                  </a:cubicBezTo>
                  <a:cubicBezTo>
                    <a:pt x="8810" y="4731"/>
                    <a:pt x="8841" y="4623"/>
                    <a:pt x="8919" y="4607"/>
                  </a:cubicBezTo>
                  <a:cubicBezTo>
                    <a:pt x="9089" y="4530"/>
                    <a:pt x="9291" y="4499"/>
                    <a:pt x="9477" y="4452"/>
                  </a:cubicBezTo>
                  <a:cubicBezTo>
                    <a:pt x="9485" y="4451"/>
                    <a:pt x="9493" y="4450"/>
                    <a:pt x="9501" y="4450"/>
                  </a:cubicBezTo>
                  <a:close/>
                  <a:moveTo>
                    <a:pt x="4222" y="3957"/>
                  </a:moveTo>
                  <a:cubicBezTo>
                    <a:pt x="4263" y="3957"/>
                    <a:pt x="4303" y="3970"/>
                    <a:pt x="4328" y="3987"/>
                  </a:cubicBezTo>
                  <a:cubicBezTo>
                    <a:pt x="4359" y="4064"/>
                    <a:pt x="4359" y="4142"/>
                    <a:pt x="4297" y="4204"/>
                  </a:cubicBezTo>
                  <a:cubicBezTo>
                    <a:pt x="4049" y="4437"/>
                    <a:pt x="3506" y="4979"/>
                    <a:pt x="3506" y="4979"/>
                  </a:cubicBezTo>
                  <a:cubicBezTo>
                    <a:pt x="3491" y="4995"/>
                    <a:pt x="3444" y="5026"/>
                    <a:pt x="3413" y="5026"/>
                  </a:cubicBezTo>
                  <a:cubicBezTo>
                    <a:pt x="3366" y="5026"/>
                    <a:pt x="3335" y="4995"/>
                    <a:pt x="3320" y="4979"/>
                  </a:cubicBezTo>
                  <a:cubicBezTo>
                    <a:pt x="3258" y="4917"/>
                    <a:pt x="3258" y="4824"/>
                    <a:pt x="3320" y="4762"/>
                  </a:cubicBezTo>
                  <a:cubicBezTo>
                    <a:pt x="3335" y="4747"/>
                    <a:pt x="3863" y="4219"/>
                    <a:pt x="4126" y="3987"/>
                  </a:cubicBezTo>
                  <a:cubicBezTo>
                    <a:pt x="4154" y="3966"/>
                    <a:pt x="4189" y="3957"/>
                    <a:pt x="4222" y="3957"/>
                  </a:cubicBezTo>
                  <a:close/>
                  <a:moveTo>
                    <a:pt x="19155" y="5352"/>
                  </a:moveTo>
                  <a:cubicBezTo>
                    <a:pt x="19233" y="5398"/>
                    <a:pt x="19248" y="5460"/>
                    <a:pt x="19217" y="5538"/>
                  </a:cubicBezTo>
                  <a:cubicBezTo>
                    <a:pt x="19171" y="5600"/>
                    <a:pt x="19140" y="5646"/>
                    <a:pt x="19078" y="5646"/>
                  </a:cubicBezTo>
                  <a:lnTo>
                    <a:pt x="19062" y="5646"/>
                  </a:lnTo>
                  <a:cubicBezTo>
                    <a:pt x="19000" y="5615"/>
                    <a:pt x="18969" y="5569"/>
                    <a:pt x="18969" y="5491"/>
                  </a:cubicBezTo>
                  <a:cubicBezTo>
                    <a:pt x="18969" y="5460"/>
                    <a:pt x="18985" y="5445"/>
                    <a:pt x="18985" y="5429"/>
                  </a:cubicBezTo>
                  <a:lnTo>
                    <a:pt x="18969" y="5383"/>
                  </a:lnTo>
                  <a:cubicBezTo>
                    <a:pt x="19047" y="5352"/>
                    <a:pt x="19109" y="5352"/>
                    <a:pt x="19155" y="5352"/>
                  </a:cubicBezTo>
                  <a:close/>
                  <a:moveTo>
                    <a:pt x="14890" y="4064"/>
                  </a:moveTo>
                  <a:cubicBezTo>
                    <a:pt x="14968" y="4064"/>
                    <a:pt x="15045" y="4126"/>
                    <a:pt x="15045" y="4204"/>
                  </a:cubicBezTo>
                  <a:lnTo>
                    <a:pt x="15107" y="4762"/>
                  </a:lnTo>
                  <a:cubicBezTo>
                    <a:pt x="15123" y="4793"/>
                    <a:pt x="15169" y="4809"/>
                    <a:pt x="15185" y="4824"/>
                  </a:cubicBezTo>
                  <a:cubicBezTo>
                    <a:pt x="15402" y="4809"/>
                    <a:pt x="15588" y="4793"/>
                    <a:pt x="15790" y="4762"/>
                  </a:cubicBezTo>
                  <a:cubicBezTo>
                    <a:pt x="15867" y="4762"/>
                    <a:pt x="15945" y="4824"/>
                    <a:pt x="15945" y="4902"/>
                  </a:cubicBezTo>
                  <a:cubicBezTo>
                    <a:pt x="15945" y="4979"/>
                    <a:pt x="15883" y="5057"/>
                    <a:pt x="15805" y="5057"/>
                  </a:cubicBezTo>
                  <a:cubicBezTo>
                    <a:pt x="15728" y="5057"/>
                    <a:pt x="15650" y="5073"/>
                    <a:pt x="15572" y="5073"/>
                  </a:cubicBezTo>
                  <a:cubicBezTo>
                    <a:pt x="15666" y="5150"/>
                    <a:pt x="15790" y="5228"/>
                    <a:pt x="15898" y="5290"/>
                  </a:cubicBezTo>
                  <a:cubicBezTo>
                    <a:pt x="15976" y="5336"/>
                    <a:pt x="15991" y="5414"/>
                    <a:pt x="15960" y="5491"/>
                  </a:cubicBezTo>
                  <a:cubicBezTo>
                    <a:pt x="15945" y="5538"/>
                    <a:pt x="15898" y="5569"/>
                    <a:pt x="15836" y="5569"/>
                  </a:cubicBezTo>
                  <a:cubicBezTo>
                    <a:pt x="15805" y="5569"/>
                    <a:pt x="15790" y="5569"/>
                    <a:pt x="15759" y="5538"/>
                  </a:cubicBezTo>
                  <a:cubicBezTo>
                    <a:pt x="15557" y="5429"/>
                    <a:pt x="15355" y="5290"/>
                    <a:pt x="15169" y="5150"/>
                  </a:cubicBezTo>
                  <a:lnTo>
                    <a:pt x="15169" y="5150"/>
                  </a:lnTo>
                  <a:lnTo>
                    <a:pt x="15216" y="5615"/>
                  </a:lnTo>
                  <a:cubicBezTo>
                    <a:pt x="15216" y="5693"/>
                    <a:pt x="15169" y="5770"/>
                    <a:pt x="15092" y="5770"/>
                  </a:cubicBezTo>
                  <a:lnTo>
                    <a:pt x="15061" y="5770"/>
                  </a:lnTo>
                  <a:cubicBezTo>
                    <a:pt x="15014" y="5770"/>
                    <a:pt x="14937" y="5724"/>
                    <a:pt x="14937" y="5646"/>
                  </a:cubicBezTo>
                  <a:lnTo>
                    <a:pt x="14875" y="5119"/>
                  </a:lnTo>
                  <a:cubicBezTo>
                    <a:pt x="14642" y="5135"/>
                    <a:pt x="14425" y="5150"/>
                    <a:pt x="14192" y="5150"/>
                  </a:cubicBezTo>
                  <a:cubicBezTo>
                    <a:pt x="14115" y="5150"/>
                    <a:pt x="14053" y="5104"/>
                    <a:pt x="14053" y="5026"/>
                  </a:cubicBezTo>
                  <a:cubicBezTo>
                    <a:pt x="14053" y="4948"/>
                    <a:pt x="14115" y="4871"/>
                    <a:pt x="14192" y="4871"/>
                  </a:cubicBezTo>
                  <a:cubicBezTo>
                    <a:pt x="14363" y="4840"/>
                    <a:pt x="14564" y="4840"/>
                    <a:pt x="14750" y="4824"/>
                  </a:cubicBezTo>
                  <a:cubicBezTo>
                    <a:pt x="14549" y="4669"/>
                    <a:pt x="14347" y="4514"/>
                    <a:pt x="14177" y="4344"/>
                  </a:cubicBezTo>
                  <a:cubicBezTo>
                    <a:pt x="14115" y="4282"/>
                    <a:pt x="14115" y="4188"/>
                    <a:pt x="14177" y="4126"/>
                  </a:cubicBezTo>
                  <a:cubicBezTo>
                    <a:pt x="14208" y="4095"/>
                    <a:pt x="14246" y="4080"/>
                    <a:pt x="14285" y="4080"/>
                  </a:cubicBezTo>
                  <a:cubicBezTo>
                    <a:pt x="14324" y="4080"/>
                    <a:pt x="14363" y="4095"/>
                    <a:pt x="14394" y="4126"/>
                  </a:cubicBezTo>
                  <a:cubicBezTo>
                    <a:pt x="14518" y="4266"/>
                    <a:pt x="14657" y="4375"/>
                    <a:pt x="14813" y="4499"/>
                  </a:cubicBezTo>
                  <a:lnTo>
                    <a:pt x="14782" y="4219"/>
                  </a:lnTo>
                  <a:cubicBezTo>
                    <a:pt x="14782" y="4142"/>
                    <a:pt x="14828" y="4064"/>
                    <a:pt x="14890" y="4064"/>
                  </a:cubicBezTo>
                  <a:close/>
                  <a:moveTo>
                    <a:pt x="2569" y="4557"/>
                  </a:moveTo>
                  <a:cubicBezTo>
                    <a:pt x="2598" y="4557"/>
                    <a:pt x="2628" y="4567"/>
                    <a:pt x="2653" y="4592"/>
                  </a:cubicBezTo>
                  <a:cubicBezTo>
                    <a:pt x="2715" y="4654"/>
                    <a:pt x="2731" y="4747"/>
                    <a:pt x="2684" y="4809"/>
                  </a:cubicBezTo>
                  <a:cubicBezTo>
                    <a:pt x="2343" y="5197"/>
                    <a:pt x="1955" y="5848"/>
                    <a:pt x="1955" y="5848"/>
                  </a:cubicBezTo>
                  <a:cubicBezTo>
                    <a:pt x="1940" y="5910"/>
                    <a:pt x="1893" y="5926"/>
                    <a:pt x="1847" y="5926"/>
                  </a:cubicBezTo>
                  <a:cubicBezTo>
                    <a:pt x="1800" y="5926"/>
                    <a:pt x="1784" y="5926"/>
                    <a:pt x="1769" y="5910"/>
                  </a:cubicBezTo>
                  <a:cubicBezTo>
                    <a:pt x="1691" y="5848"/>
                    <a:pt x="1660" y="5770"/>
                    <a:pt x="1691" y="5693"/>
                  </a:cubicBezTo>
                  <a:cubicBezTo>
                    <a:pt x="1707" y="5677"/>
                    <a:pt x="2095" y="5026"/>
                    <a:pt x="2451" y="4607"/>
                  </a:cubicBezTo>
                  <a:cubicBezTo>
                    <a:pt x="2479" y="4579"/>
                    <a:pt x="2524" y="4557"/>
                    <a:pt x="2569" y="4557"/>
                  </a:cubicBezTo>
                  <a:close/>
                  <a:moveTo>
                    <a:pt x="5182" y="5808"/>
                  </a:moveTo>
                  <a:cubicBezTo>
                    <a:pt x="5216" y="5808"/>
                    <a:pt x="5248" y="5815"/>
                    <a:pt x="5274" y="5832"/>
                  </a:cubicBezTo>
                  <a:cubicBezTo>
                    <a:pt x="5321" y="5879"/>
                    <a:pt x="5367" y="5926"/>
                    <a:pt x="5398" y="5972"/>
                  </a:cubicBezTo>
                  <a:cubicBezTo>
                    <a:pt x="5414" y="6034"/>
                    <a:pt x="5398" y="6112"/>
                    <a:pt x="5352" y="6158"/>
                  </a:cubicBezTo>
                  <a:cubicBezTo>
                    <a:pt x="5290" y="6220"/>
                    <a:pt x="5212" y="6267"/>
                    <a:pt x="5135" y="6267"/>
                  </a:cubicBezTo>
                  <a:cubicBezTo>
                    <a:pt x="5088" y="6267"/>
                    <a:pt x="5026" y="6236"/>
                    <a:pt x="4979" y="6220"/>
                  </a:cubicBezTo>
                  <a:cubicBezTo>
                    <a:pt x="4933" y="6189"/>
                    <a:pt x="4886" y="6112"/>
                    <a:pt x="4886" y="6050"/>
                  </a:cubicBezTo>
                  <a:cubicBezTo>
                    <a:pt x="4886" y="6003"/>
                    <a:pt x="4886" y="5972"/>
                    <a:pt x="4933" y="5926"/>
                  </a:cubicBezTo>
                  <a:cubicBezTo>
                    <a:pt x="4989" y="5858"/>
                    <a:pt x="5093" y="5808"/>
                    <a:pt x="5182" y="5808"/>
                  </a:cubicBezTo>
                  <a:close/>
                  <a:moveTo>
                    <a:pt x="12061" y="6138"/>
                  </a:moveTo>
                  <a:cubicBezTo>
                    <a:pt x="12104" y="6138"/>
                    <a:pt x="12144" y="6145"/>
                    <a:pt x="12176" y="6158"/>
                  </a:cubicBezTo>
                  <a:lnTo>
                    <a:pt x="12191" y="6189"/>
                  </a:lnTo>
                  <a:cubicBezTo>
                    <a:pt x="12238" y="6267"/>
                    <a:pt x="12238" y="6344"/>
                    <a:pt x="12191" y="6422"/>
                  </a:cubicBezTo>
                  <a:cubicBezTo>
                    <a:pt x="12160" y="6499"/>
                    <a:pt x="12098" y="6530"/>
                    <a:pt x="12021" y="6530"/>
                  </a:cubicBezTo>
                  <a:cubicBezTo>
                    <a:pt x="11943" y="6530"/>
                    <a:pt x="11866" y="6468"/>
                    <a:pt x="11850" y="6391"/>
                  </a:cubicBezTo>
                  <a:cubicBezTo>
                    <a:pt x="11835" y="6313"/>
                    <a:pt x="11850" y="6236"/>
                    <a:pt x="11881" y="6189"/>
                  </a:cubicBezTo>
                  <a:cubicBezTo>
                    <a:pt x="11936" y="6153"/>
                    <a:pt x="12001" y="6138"/>
                    <a:pt x="12061" y="6138"/>
                  </a:cubicBezTo>
                  <a:close/>
                  <a:moveTo>
                    <a:pt x="1493" y="6332"/>
                  </a:moveTo>
                  <a:cubicBezTo>
                    <a:pt x="1580" y="6332"/>
                    <a:pt x="1669" y="6374"/>
                    <a:pt x="1722" y="6437"/>
                  </a:cubicBezTo>
                  <a:cubicBezTo>
                    <a:pt x="1800" y="6530"/>
                    <a:pt x="1784" y="6701"/>
                    <a:pt x="1660" y="6779"/>
                  </a:cubicBezTo>
                  <a:lnTo>
                    <a:pt x="1583" y="6779"/>
                  </a:lnTo>
                  <a:cubicBezTo>
                    <a:pt x="1490" y="6779"/>
                    <a:pt x="1412" y="6748"/>
                    <a:pt x="1350" y="6670"/>
                  </a:cubicBezTo>
                  <a:cubicBezTo>
                    <a:pt x="1273" y="6577"/>
                    <a:pt x="1273" y="6453"/>
                    <a:pt x="1350" y="6375"/>
                  </a:cubicBezTo>
                  <a:lnTo>
                    <a:pt x="1381" y="6360"/>
                  </a:lnTo>
                  <a:cubicBezTo>
                    <a:pt x="1415" y="6340"/>
                    <a:pt x="1454" y="6332"/>
                    <a:pt x="1493" y="6332"/>
                  </a:cubicBezTo>
                  <a:close/>
                  <a:moveTo>
                    <a:pt x="14735" y="6468"/>
                  </a:moveTo>
                  <a:cubicBezTo>
                    <a:pt x="14828" y="6468"/>
                    <a:pt x="14937" y="6515"/>
                    <a:pt x="14983" y="6592"/>
                  </a:cubicBezTo>
                  <a:cubicBezTo>
                    <a:pt x="15045" y="6670"/>
                    <a:pt x="15061" y="6810"/>
                    <a:pt x="14983" y="6903"/>
                  </a:cubicBezTo>
                  <a:lnTo>
                    <a:pt x="14968" y="6918"/>
                  </a:lnTo>
                  <a:lnTo>
                    <a:pt x="14952" y="6918"/>
                  </a:lnTo>
                  <a:cubicBezTo>
                    <a:pt x="14797" y="6903"/>
                    <a:pt x="14657" y="6779"/>
                    <a:pt x="14580" y="6654"/>
                  </a:cubicBezTo>
                  <a:cubicBezTo>
                    <a:pt x="14564" y="6623"/>
                    <a:pt x="14549" y="6608"/>
                    <a:pt x="14564" y="6561"/>
                  </a:cubicBezTo>
                  <a:cubicBezTo>
                    <a:pt x="14564" y="6530"/>
                    <a:pt x="14580" y="6484"/>
                    <a:pt x="14626" y="6484"/>
                  </a:cubicBezTo>
                  <a:cubicBezTo>
                    <a:pt x="14642" y="6468"/>
                    <a:pt x="14704" y="6468"/>
                    <a:pt x="14735" y="6468"/>
                  </a:cubicBezTo>
                  <a:close/>
                  <a:moveTo>
                    <a:pt x="13622" y="6618"/>
                  </a:moveTo>
                  <a:cubicBezTo>
                    <a:pt x="13692" y="6618"/>
                    <a:pt x="13761" y="6638"/>
                    <a:pt x="13820" y="6686"/>
                  </a:cubicBezTo>
                  <a:cubicBezTo>
                    <a:pt x="13928" y="6748"/>
                    <a:pt x="13944" y="6856"/>
                    <a:pt x="13897" y="6949"/>
                  </a:cubicBezTo>
                  <a:lnTo>
                    <a:pt x="13882" y="6996"/>
                  </a:lnTo>
                  <a:lnTo>
                    <a:pt x="13851" y="6996"/>
                  </a:lnTo>
                  <a:cubicBezTo>
                    <a:pt x="13773" y="6996"/>
                    <a:pt x="13665" y="6980"/>
                    <a:pt x="13618" y="6918"/>
                  </a:cubicBezTo>
                  <a:cubicBezTo>
                    <a:pt x="13556" y="6856"/>
                    <a:pt x="13494" y="6763"/>
                    <a:pt x="13510" y="6670"/>
                  </a:cubicBezTo>
                  <a:lnTo>
                    <a:pt x="13510" y="6623"/>
                  </a:lnTo>
                  <a:lnTo>
                    <a:pt x="13556" y="6623"/>
                  </a:lnTo>
                  <a:cubicBezTo>
                    <a:pt x="13578" y="6620"/>
                    <a:pt x="13600" y="6618"/>
                    <a:pt x="13622" y="6618"/>
                  </a:cubicBezTo>
                  <a:close/>
                  <a:moveTo>
                    <a:pt x="2637" y="6701"/>
                  </a:moveTo>
                  <a:lnTo>
                    <a:pt x="2637" y="6748"/>
                  </a:lnTo>
                  <a:cubicBezTo>
                    <a:pt x="2653" y="6825"/>
                    <a:pt x="2653" y="6872"/>
                    <a:pt x="2637" y="6949"/>
                  </a:cubicBezTo>
                  <a:cubicBezTo>
                    <a:pt x="2591" y="7011"/>
                    <a:pt x="2544" y="7073"/>
                    <a:pt x="2467" y="7073"/>
                  </a:cubicBezTo>
                  <a:lnTo>
                    <a:pt x="2420" y="7073"/>
                  </a:lnTo>
                  <a:cubicBezTo>
                    <a:pt x="2327" y="7058"/>
                    <a:pt x="2296" y="6949"/>
                    <a:pt x="2312" y="6872"/>
                  </a:cubicBezTo>
                  <a:cubicBezTo>
                    <a:pt x="2327" y="6825"/>
                    <a:pt x="2343" y="6779"/>
                    <a:pt x="2405" y="6732"/>
                  </a:cubicBezTo>
                  <a:lnTo>
                    <a:pt x="2420" y="6701"/>
                  </a:lnTo>
                  <a:close/>
                  <a:moveTo>
                    <a:pt x="7178" y="6735"/>
                  </a:moveTo>
                  <a:cubicBezTo>
                    <a:pt x="7233" y="6735"/>
                    <a:pt x="7289" y="6748"/>
                    <a:pt x="7337" y="6779"/>
                  </a:cubicBezTo>
                  <a:lnTo>
                    <a:pt x="7352" y="6810"/>
                  </a:lnTo>
                  <a:lnTo>
                    <a:pt x="7352" y="6825"/>
                  </a:lnTo>
                  <a:cubicBezTo>
                    <a:pt x="7368" y="6934"/>
                    <a:pt x="7337" y="7058"/>
                    <a:pt x="7213" y="7135"/>
                  </a:cubicBezTo>
                  <a:cubicBezTo>
                    <a:pt x="7120" y="7197"/>
                    <a:pt x="7027" y="7228"/>
                    <a:pt x="6903" y="7228"/>
                  </a:cubicBezTo>
                  <a:lnTo>
                    <a:pt x="6856" y="7228"/>
                  </a:lnTo>
                  <a:lnTo>
                    <a:pt x="6841" y="7197"/>
                  </a:lnTo>
                  <a:cubicBezTo>
                    <a:pt x="6810" y="7073"/>
                    <a:pt x="6841" y="6918"/>
                    <a:pt x="6949" y="6825"/>
                  </a:cubicBezTo>
                  <a:cubicBezTo>
                    <a:pt x="7006" y="6768"/>
                    <a:pt x="7092" y="6735"/>
                    <a:pt x="7178" y="6735"/>
                  </a:cubicBezTo>
                  <a:close/>
                  <a:moveTo>
                    <a:pt x="19670" y="6073"/>
                  </a:moveTo>
                  <a:cubicBezTo>
                    <a:pt x="19713" y="6073"/>
                    <a:pt x="19758" y="6098"/>
                    <a:pt x="19776" y="6143"/>
                  </a:cubicBezTo>
                  <a:cubicBezTo>
                    <a:pt x="19791" y="6158"/>
                    <a:pt x="20256" y="6934"/>
                    <a:pt x="20474" y="7818"/>
                  </a:cubicBezTo>
                  <a:cubicBezTo>
                    <a:pt x="20489" y="7895"/>
                    <a:pt x="20458" y="7973"/>
                    <a:pt x="20380" y="7988"/>
                  </a:cubicBezTo>
                  <a:lnTo>
                    <a:pt x="20334" y="7988"/>
                  </a:lnTo>
                  <a:cubicBezTo>
                    <a:pt x="20287" y="7988"/>
                    <a:pt x="20225" y="7926"/>
                    <a:pt x="20210" y="7864"/>
                  </a:cubicBezTo>
                  <a:cubicBezTo>
                    <a:pt x="20008" y="7042"/>
                    <a:pt x="19543" y="6282"/>
                    <a:pt x="19543" y="6282"/>
                  </a:cubicBezTo>
                  <a:cubicBezTo>
                    <a:pt x="19496" y="6205"/>
                    <a:pt x="19527" y="6112"/>
                    <a:pt x="19589" y="6112"/>
                  </a:cubicBezTo>
                  <a:cubicBezTo>
                    <a:pt x="19609" y="6086"/>
                    <a:pt x="19639" y="6073"/>
                    <a:pt x="19670" y="6073"/>
                  </a:cubicBezTo>
                  <a:close/>
                  <a:moveTo>
                    <a:pt x="1878" y="7709"/>
                  </a:moveTo>
                  <a:cubicBezTo>
                    <a:pt x="1955" y="7709"/>
                    <a:pt x="2017" y="7725"/>
                    <a:pt x="2048" y="7771"/>
                  </a:cubicBezTo>
                  <a:cubicBezTo>
                    <a:pt x="2095" y="7818"/>
                    <a:pt x="2110" y="7864"/>
                    <a:pt x="2110" y="7911"/>
                  </a:cubicBezTo>
                  <a:cubicBezTo>
                    <a:pt x="2110" y="8004"/>
                    <a:pt x="2017" y="8081"/>
                    <a:pt x="1924" y="8097"/>
                  </a:cubicBezTo>
                  <a:lnTo>
                    <a:pt x="1862" y="8097"/>
                  </a:lnTo>
                  <a:cubicBezTo>
                    <a:pt x="1784" y="8097"/>
                    <a:pt x="1722" y="8081"/>
                    <a:pt x="1660" y="8066"/>
                  </a:cubicBezTo>
                  <a:lnTo>
                    <a:pt x="1629" y="8050"/>
                  </a:lnTo>
                  <a:lnTo>
                    <a:pt x="1660" y="7756"/>
                  </a:lnTo>
                  <a:lnTo>
                    <a:pt x="1707" y="7756"/>
                  </a:lnTo>
                  <a:cubicBezTo>
                    <a:pt x="1769" y="7740"/>
                    <a:pt x="1815" y="7709"/>
                    <a:pt x="1878" y="7709"/>
                  </a:cubicBezTo>
                  <a:close/>
                  <a:moveTo>
                    <a:pt x="19611" y="8040"/>
                  </a:moveTo>
                  <a:cubicBezTo>
                    <a:pt x="19670" y="8040"/>
                    <a:pt x="19721" y="8064"/>
                    <a:pt x="19760" y="8112"/>
                  </a:cubicBezTo>
                  <a:cubicBezTo>
                    <a:pt x="19791" y="8159"/>
                    <a:pt x="19791" y="8205"/>
                    <a:pt x="19791" y="8252"/>
                  </a:cubicBezTo>
                  <a:cubicBezTo>
                    <a:pt x="19791" y="8299"/>
                    <a:pt x="19776" y="8361"/>
                    <a:pt x="19745" y="8376"/>
                  </a:cubicBezTo>
                  <a:cubicBezTo>
                    <a:pt x="19698" y="8392"/>
                    <a:pt x="19667" y="8407"/>
                    <a:pt x="19620" y="8407"/>
                  </a:cubicBezTo>
                  <a:cubicBezTo>
                    <a:pt x="19558" y="8407"/>
                    <a:pt x="19481" y="8376"/>
                    <a:pt x="19450" y="8330"/>
                  </a:cubicBezTo>
                  <a:cubicBezTo>
                    <a:pt x="19403" y="8283"/>
                    <a:pt x="19388" y="8221"/>
                    <a:pt x="19403" y="8159"/>
                  </a:cubicBezTo>
                  <a:cubicBezTo>
                    <a:pt x="19403" y="8112"/>
                    <a:pt x="19450" y="8081"/>
                    <a:pt x="19496" y="8066"/>
                  </a:cubicBezTo>
                  <a:cubicBezTo>
                    <a:pt x="19537" y="8048"/>
                    <a:pt x="19576" y="8040"/>
                    <a:pt x="19611" y="8040"/>
                  </a:cubicBezTo>
                  <a:close/>
                  <a:moveTo>
                    <a:pt x="20560" y="8327"/>
                  </a:moveTo>
                  <a:cubicBezTo>
                    <a:pt x="20628" y="8327"/>
                    <a:pt x="20689" y="8384"/>
                    <a:pt x="20675" y="8454"/>
                  </a:cubicBezTo>
                  <a:cubicBezTo>
                    <a:pt x="20691" y="8485"/>
                    <a:pt x="20799" y="9353"/>
                    <a:pt x="20784" y="9818"/>
                  </a:cubicBezTo>
                  <a:cubicBezTo>
                    <a:pt x="20784" y="9912"/>
                    <a:pt x="20722" y="9958"/>
                    <a:pt x="20644" y="9958"/>
                  </a:cubicBezTo>
                  <a:cubicBezTo>
                    <a:pt x="20567" y="9958"/>
                    <a:pt x="20520" y="9880"/>
                    <a:pt x="20520" y="9803"/>
                  </a:cubicBezTo>
                  <a:cubicBezTo>
                    <a:pt x="20551" y="9369"/>
                    <a:pt x="20411" y="8485"/>
                    <a:pt x="20411" y="8485"/>
                  </a:cubicBezTo>
                  <a:cubicBezTo>
                    <a:pt x="20396" y="8407"/>
                    <a:pt x="20458" y="8361"/>
                    <a:pt x="20536" y="8330"/>
                  </a:cubicBezTo>
                  <a:cubicBezTo>
                    <a:pt x="20544" y="8328"/>
                    <a:pt x="20552" y="8327"/>
                    <a:pt x="20560" y="8327"/>
                  </a:cubicBezTo>
                  <a:close/>
                  <a:moveTo>
                    <a:pt x="19823" y="9412"/>
                  </a:moveTo>
                  <a:cubicBezTo>
                    <a:pt x="19899" y="9412"/>
                    <a:pt x="19997" y="9458"/>
                    <a:pt x="20024" y="9539"/>
                  </a:cubicBezTo>
                  <a:cubicBezTo>
                    <a:pt x="20070" y="9617"/>
                    <a:pt x="20070" y="9694"/>
                    <a:pt x="20070" y="9772"/>
                  </a:cubicBezTo>
                  <a:cubicBezTo>
                    <a:pt x="20070" y="9943"/>
                    <a:pt x="20055" y="10098"/>
                    <a:pt x="19993" y="10253"/>
                  </a:cubicBezTo>
                  <a:lnTo>
                    <a:pt x="19977" y="10299"/>
                  </a:lnTo>
                  <a:lnTo>
                    <a:pt x="19931" y="10299"/>
                  </a:lnTo>
                  <a:cubicBezTo>
                    <a:pt x="19807" y="10299"/>
                    <a:pt x="19760" y="10160"/>
                    <a:pt x="19760" y="10020"/>
                  </a:cubicBezTo>
                  <a:cubicBezTo>
                    <a:pt x="19745" y="9849"/>
                    <a:pt x="19760" y="9648"/>
                    <a:pt x="19760" y="9477"/>
                  </a:cubicBezTo>
                  <a:lnTo>
                    <a:pt x="19760" y="9446"/>
                  </a:lnTo>
                  <a:lnTo>
                    <a:pt x="19791" y="9415"/>
                  </a:lnTo>
                  <a:cubicBezTo>
                    <a:pt x="19801" y="9413"/>
                    <a:pt x="19812" y="9412"/>
                    <a:pt x="19823" y="9412"/>
                  </a:cubicBezTo>
                  <a:close/>
                  <a:moveTo>
                    <a:pt x="750" y="9671"/>
                  </a:moveTo>
                  <a:cubicBezTo>
                    <a:pt x="764" y="9671"/>
                    <a:pt x="778" y="9673"/>
                    <a:pt x="792" y="9679"/>
                  </a:cubicBezTo>
                  <a:cubicBezTo>
                    <a:pt x="869" y="9694"/>
                    <a:pt x="931" y="9772"/>
                    <a:pt x="916" y="9849"/>
                  </a:cubicBezTo>
                  <a:cubicBezTo>
                    <a:pt x="916" y="9849"/>
                    <a:pt x="792" y="10578"/>
                    <a:pt x="854" y="11075"/>
                  </a:cubicBezTo>
                  <a:cubicBezTo>
                    <a:pt x="854" y="11152"/>
                    <a:pt x="792" y="11230"/>
                    <a:pt x="714" y="11230"/>
                  </a:cubicBezTo>
                  <a:cubicBezTo>
                    <a:pt x="621" y="11230"/>
                    <a:pt x="559" y="11168"/>
                    <a:pt x="559" y="11090"/>
                  </a:cubicBezTo>
                  <a:cubicBezTo>
                    <a:pt x="482" y="10563"/>
                    <a:pt x="621" y="9834"/>
                    <a:pt x="621" y="9787"/>
                  </a:cubicBezTo>
                  <a:cubicBezTo>
                    <a:pt x="634" y="9724"/>
                    <a:pt x="688" y="9671"/>
                    <a:pt x="750" y="9671"/>
                  </a:cubicBezTo>
                  <a:close/>
                  <a:moveTo>
                    <a:pt x="6592" y="11106"/>
                  </a:moveTo>
                  <a:lnTo>
                    <a:pt x="6825" y="11168"/>
                  </a:lnTo>
                  <a:cubicBezTo>
                    <a:pt x="6903" y="11183"/>
                    <a:pt x="6934" y="11245"/>
                    <a:pt x="6934" y="11292"/>
                  </a:cubicBezTo>
                  <a:cubicBezTo>
                    <a:pt x="6934" y="11369"/>
                    <a:pt x="6918" y="11431"/>
                    <a:pt x="6903" y="11509"/>
                  </a:cubicBezTo>
                  <a:lnTo>
                    <a:pt x="6887" y="11556"/>
                  </a:lnTo>
                  <a:lnTo>
                    <a:pt x="6654" y="11478"/>
                  </a:lnTo>
                  <a:cubicBezTo>
                    <a:pt x="6608" y="11462"/>
                    <a:pt x="6577" y="11431"/>
                    <a:pt x="6530" y="11400"/>
                  </a:cubicBezTo>
                  <a:cubicBezTo>
                    <a:pt x="6499" y="11354"/>
                    <a:pt x="6484" y="11261"/>
                    <a:pt x="6577" y="11121"/>
                  </a:cubicBezTo>
                  <a:lnTo>
                    <a:pt x="6592" y="11106"/>
                  </a:lnTo>
                  <a:close/>
                  <a:moveTo>
                    <a:pt x="1862" y="10578"/>
                  </a:moveTo>
                  <a:cubicBezTo>
                    <a:pt x="1940" y="10578"/>
                    <a:pt x="2002" y="10656"/>
                    <a:pt x="2002" y="10734"/>
                  </a:cubicBezTo>
                  <a:cubicBezTo>
                    <a:pt x="2002" y="10734"/>
                    <a:pt x="1955" y="11168"/>
                    <a:pt x="2079" y="11416"/>
                  </a:cubicBezTo>
                  <a:cubicBezTo>
                    <a:pt x="2110" y="11493"/>
                    <a:pt x="2079" y="11587"/>
                    <a:pt x="2002" y="11618"/>
                  </a:cubicBezTo>
                  <a:cubicBezTo>
                    <a:pt x="1971" y="11633"/>
                    <a:pt x="1955" y="11633"/>
                    <a:pt x="1940" y="11633"/>
                  </a:cubicBezTo>
                  <a:cubicBezTo>
                    <a:pt x="1878" y="11633"/>
                    <a:pt x="1815" y="11618"/>
                    <a:pt x="1800" y="11556"/>
                  </a:cubicBezTo>
                  <a:cubicBezTo>
                    <a:pt x="1660" y="11230"/>
                    <a:pt x="1707" y="10734"/>
                    <a:pt x="1707" y="10718"/>
                  </a:cubicBezTo>
                  <a:cubicBezTo>
                    <a:pt x="1707" y="10640"/>
                    <a:pt x="1784" y="10578"/>
                    <a:pt x="1862" y="10578"/>
                  </a:cubicBezTo>
                  <a:close/>
                  <a:moveTo>
                    <a:pt x="15433" y="11556"/>
                  </a:moveTo>
                  <a:lnTo>
                    <a:pt x="15495" y="11618"/>
                  </a:lnTo>
                  <a:lnTo>
                    <a:pt x="15557" y="11618"/>
                  </a:lnTo>
                  <a:cubicBezTo>
                    <a:pt x="15580" y="11602"/>
                    <a:pt x="15604" y="11594"/>
                    <a:pt x="15625" y="11594"/>
                  </a:cubicBezTo>
                  <a:cubicBezTo>
                    <a:pt x="15646" y="11594"/>
                    <a:pt x="15666" y="11602"/>
                    <a:pt x="15681" y="11618"/>
                  </a:cubicBezTo>
                  <a:cubicBezTo>
                    <a:pt x="15790" y="11649"/>
                    <a:pt x="15805" y="11742"/>
                    <a:pt x="15743" y="11881"/>
                  </a:cubicBezTo>
                  <a:lnTo>
                    <a:pt x="15743" y="11897"/>
                  </a:lnTo>
                  <a:lnTo>
                    <a:pt x="15728" y="11897"/>
                  </a:lnTo>
                  <a:cubicBezTo>
                    <a:pt x="15712" y="11928"/>
                    <a:pt x="15666" y="11928"/>
                    <a:pt x="15635" y="11928"/>
                  </a:cubicBezTo>
                  <a:cubicBezTo>
                    <a:pt x="15572" y="11928"/>
                    <a:pt x="15526" y="11897"/>
                    <a:pt x="15448" y="11866"/>
                  </a:cubicBezTo>
                  <a:cubicBezTo>
                    <a:pt x="15371" y="11804"/>
                    <a:pt x="15355" y="11695"/>
                    <a:pt x="15402" y="11618"/>
                  </a:cubicBezTo>
                  <a:lnTo>
                    <a:pt x="15433" y="11556"/>
                  </a:lnTo>
                  <a:close/>
                  <a:moveTo>
                    <a:pt x="20753" y="10470"/>
                  </a:moveTo>
                  <a:cubicBezTo>
                    <a:pt x="20830" y="10470"/>
                    <a:pt x="20877" y="10532"/>
                    <a:pt x="20877" y="10578"/>
                  </a:cubicBezTo>
                  <a:cubicBezTo>
                    <a:pt x="20877" y="10625"/>
                    <a:pt x="20877" y="11587"/>
                    <a:pt x="20784" y="11959"/>
                  </a:cubicBezTo>
                  <a:cubicBezTo>
                    <a:pt x="20768" y="12036"/>
                    <a:pt x="20706" y="12083"/>
                    <a:pt x="20644" y="12083"/>
                  </a:cubicBezTo>
                  <a:lnTo>
                    <a:pt x="20613" y="12083"/>
                  </a:lnTo>
                  <a:cubicBezTo>
                    <a:pt x="20536" y="12052"/>
                    <a:pt x="20489" y="11974"/>
                    <a:pt x="20520" y="11897"/>
                  </a:cubicBezTo>
                  <a:cubicBezTo>
                    <a:pt x="20598" y="11633"/>
                    <a:pt x="20613" y="10873"/>
                    <a:pt x="20613" y="10609"/>
                  </a:cubicBezTo>
                  <a:cubicBezTo>
                    <a:pt x="20613" y="10532"/>
                    <a:pt x="20675" y="10470"/>
                    <a:pt x="20753" y="10470"/>
                  </a:cubicBezTo>
                  <a:close/>
                  <a:moveTo>
                    <a:pt x="2984" y="13151"/>
                  </a:moveTo>
                  <a:cubicBezTo>
                    <a:pt x="3022" y="13151"/>
                    <a:pt x="3059" y="13161"/>
                    <a:pt x="3087" y="13184"/>
                  </a:cubicBezTo>
                  <a:lnTo>
                    <a:pt x="3103" y="13200"/>
                  </a:lnTo>
                  <a:lnTo>
                    <a:pt x="3103" y="13215"/>
                  </a:lnTo>
                  <a:cubicBezTo>
                    <a:pt x="3118" y="13293"/>
                    <a:pt x="3134" y="13370"/>
                    <a:pt x="3103" y="13448"/>
                  </a:cubicBezTo>
                  <a:cubicBezTo>
                    <a:pt x="3087" y="13510"/>
                    <a:pt x="3010" y="13556"/>
                    <a:pt x="2948" y="13556"/>
                  </a:cubicBezTo>
                  <a:cubicBezTo>
                    <a:pt x="2901" y="13556"/>
                    <a:pt x="2886" y="13556"/>
                    <a:pt x="2870" y="13525"/>
                  </a:cubicBezTo>
                  <a:cubicBezTo>
                    <a:pt x="2793" y="13432"/>
                    <a:pt x="2793" y="13339"/>
                    <a:pt x="2824" y="13231"/>
                  </a:cubicBezTo>
                  <a:cubicBezTo>
                    <a:pt x="2853" y="13181"/>
                    <a:pt x="2920" y="13151"/>
                    <a:pt x="2984" y="13151"/>
                  </a:cubicBezTo>
                  <a:close/>
                  <a:moveTo>
                    <a:pt x="1285" y="11801"/>
                  </a:moveTo>
                  <a:cubicBezTo>
                    <a:pt x="1301" y="11801"/>
                    <a:pt x="1318" y="11802"/>
                    <a:pt x="1335" y="11804"/>
                  </a:cubicBezTo>
                  <a:cubicBezTo>
                    <a:pt x="1490" y="11850"/>
                    <a:pt x="1583" y="11974"/>
                    <a:pt x="1645" y="12098"/>
                  </a:cubicBezTo>
                  <a:cubicBezTo>
                    <a:pt x="1862" y="12502"/>
                    <a:pt x="1971" y="12905"/>
                    <a:pt x="2033" y="13355"/>
                  </a:cubicBezTo>
                  <a:cubicBezTo>
                    <a:pt x="2079" y="13649"/>
                    <a:pt x="1924" y="13944"/>
                    <a:pt x="1645" y="14037"/>
                  </a:cubicBezTo>
                  <a:cubicBezTo>
                    <a:pt x="1614" y="14053"/>
                    <a:pt x="1552" y="14053"/>
                    <a:pt x="1505" y="14053"/>
                  </a:cubicBezTo>
                  <a:cubicBezTo>
                    <a:pt x="1257" y="14053"/>
                    <a:pt x="1118" y="13789"/>
                    <a:pt x="1087" y="13680"/>
                  </a:cubicBezTo>
                  <a:cubicBezTo>
                    <a:pt x="916" y="13277"/>
                    <a:pt x="699" y="12734"/>
                    <a:pt x="854" y="12191"/>
                  </a:cubicBezTo>
                  <a:cubicBezTo>
                    <a:pt x="912" y="11989"/>
                    <a:pt x="1064" y="11801"/>
                    <a:pt x="1285" y="11801"/>
                  </a:cubicBezTo>
                  <a:close/>
                  <a:moveTo>
                    <a:pt x="19534" y="13236"/>
                  </a:moveTo>
                  <a:cubicBezTo>
                    <a:pt x="19551" y="13236"/>
                    <a:pt x="19570" y="13239"/>
                    <a:pt x="19589" y="13246"/>
                  </a:cubicBezTo>
                  <a:cubicBezTo>
                    <a:pt x="19667" y="13262"/>
                    <a:pt x="19698" y="13339"/>
                    <a:pt x="19683" y="13417"/>
                  </a:cubicBezTo>
                  <a:cubicBezTo>
                    <a:pt x="19496" y="13975"/>
                    <a:pt x="19078" y="14518"/>
                    <a:pt x="19062" y="14533"/>
                  </a:cubicBezTo>
                  <a:cubicBezTo>
                    <a:pt x="19016" y="14580"/>
                    <a:pt x="18985" y="14595"/>
                    <a:pt x="18938" y="14595"/>
                  </a:cubicBezTo>
                  <a:cubicBezTo>
                    <a:pt x="18907" y="14595"/>
                    <a:pt x="18861" y="14580"/>
                    <a:pt x="18845" y="14564"/>
                  </a:cubicBezTo>
                  <a:cubicBezTo>
                    <a:pt x="18767" y="14502"/>
                    <a:pt x="18767" y="14425"/>
                    <a:pt x="18845" y="14363"/>
                  </a:cubicBezTo>
                  <a:cubicBezTo>
                    <a:pt x="18845" y="14363"/>
                    <a:pt x="19248" y="13866"/>
                    <a:pt x="19403" y="13339"/>
                  </a:cubicBezTo>
                  <a:cubicBezTo>
                    <a:pt x="19428" y="13278"/>
                    <a:pt x="19471" y="13236"/>
                    <a:pt x="19534" y="13236"/>
                  </a:cubicBezTo>
                  <a:close/>
                  <a:moveTo>
                    <a:pt x="1397" y="14533"/>
                  </a:moveTo>
                  <a:lnTo>
                    <a:pt x="1691" y="14580"/>
                  </a:lnTo>
                  <a:lnTo>
                    <a:pt x="1691" y="14611"/>
                  </a:lnTo>
                  <a:cubicBezTo>
                    <a:pt x="1707" y="14673"/>
                    <a:pt x="1707" y="14750"/>
                    <a:pt x="1691" y="14813"/>
                  </a:cubicBezTo>
                  <a:cubicBezTo>
                    <a:pt x="1645" y="14890"/>
                    <a:pt x="1583" y="14952"/>
                    <a:pt x="1505" y="14952"/>
                  </a:cubicBezTo>
                  <a:lnTo>
                    <a:pt x="1490" y="14952"/>
                  </a:lnTo>
                  <a:cubicBezTo>
                    <a:pt x="1397" y="14921"/>
                    <a:pt x="1350" y="14844"/>
                    <a:pt x="1335" y="14766"/>
                  </a:cubicBezTo>
                  <a:cubicBezTo>
                    <a:pt x="1335" y="14688"/>
                    <a:pt x="1350" y="14626"/>
                    <a:pt x="1381" y="14580"/>
                  </a:cubicBezTo>
                  <a:lnTo>
                    <a:pt x="1397" y="14533"/>
                  </a:lnTo>
                  <a:close/>
                  <a:moveTo>
                    <a:pt x="2653" y="14332"/>
                  </a:moveTo>
                  <a:cubicBezTo>
                    <a:pt x="2777" y="14533"/>
                    <a:pt x="2886" y="14750"/>
                    <a:pt x="2979" y="14968"/>
                  </a:cubicBezTo>
                  <a:lnTo>
                    <a:pt x="3180" y="14533"/>
                  </a:lnTo>
                  <a:cubicBezTo>
                    <a:pt x="3203" y="14476"/>
                    <a:pt x="3252" y="14444"/>
                    <a:pt x="3307" y="14444"/>
                  </a:cubicBezTo>
                  <a:cubicBezTo>
                    <a:pt x="3326" y="14444"/>
                    <a:pt x="3346" y="14448"/>
                    <a:pt x="3366" y="14456"/>
                  </a:cubicBezTo>
                  <a:cubicBezTo>
                    <a:pt x="3444" y="14502"/>
                    <a:pt x="3491" y="14580"/>
                    <a:pt x="3444" y="14657"/>
                  </a:cubicBezTo>
                  <a:lnTo>
                    <a:pt x="3242" y="15138"/>
                  </a:lnTo>
                  <a:cubicBezTo>
                    <a:pt x="3428" y="15231"/>
                    <a:pt x="3646" y="15355"/>
                    <a:pt x="3832" y="15448"/>
                  </a:cubicBezTo>
                  <a:cubicBezTo>
                    <a:pt x="3909" y="15495"/>
                    <a:pt x="3940" y="15573"/>
                    <a:pt x="3940" y="15666"/>
                  </a:cubicBezTo>
                  <a:cubicBezTo>
                    <a:pt x="3894" y="15728"/>
                    <a:pt x="3863" y="15743"/>
                    <a:pt x="3801" y="15743"/>
                  </a:cubicBezTo>
                  <a:cubicBezTo>
                    <a:pt x="3770" y="15743"/>
                    <a:pt x="3739" y="15743"/>
                    <a:pt x="3723" y="15728"/>
                  </a:cubicBezTo>
                  <a:cubicBezTo>
                    <a:pt x="3568" y="15650"/>
                    <a:pt x="3397" y="15541"/>
                    <a:pt x="3211" y="15464"/>
                  </a:cubicBezTo>
                  <a:lnTo>
                    <a:pt x="3211" y="15464"/>
                  </a:lnTo>
                  <a:cubicBezTo>
                    <a:pt x="3320" y="15697"/>
                    <a:pt x="3397" y="15929"/>
                    <a:pt x="3475" y="16162"/>
                  </a:cubicBezTo>
                  <a:lnTo>
                    <a:pt x="3196" y="16239"/>
                  </a:lnTo>
                  <a:cubicBezTo>
                    <a:pt x="3134" y="16069"/>
                    <a:pt x="3056" y="15898"/>
                    <a:pt x="3010" y="15728"/>
                  </a:cubicBezTo>
                  <a:lnTo>
                    <a:pt x="2886" y="15976"/>
                  </a:lnTo>
                  <a:cubicBezTo>
                    <a:pt x="2870" y="16007"/>
                    <a:pt x="2808" y="16053"/>
                    <a:pt x="2746" y="16053"/>
                  </a:cubicBezTo>
                  <a:cubicBezTo>
                    <a:pt x="2731" y="16053"/>
                    <a:pt x="2715" y="16038"/>
                    <a:pt x="2700" y="16038"/>
                  </a:cubicBezTo>
                  <a:cubicBezTo>
                    <a:pt x="2622" y="15991"/>
                    <a:pt x="2575" y="15914"/>
                    <a:pt x="2622" y="15836"/>
                  </a:cubicBezTo>
                  <a:lnTo>
                    <a:pt x="2855" y="15309"/>
                  </a:lnTo>
                  <a:cubicBezTo>
                    <a:pt x="2824" y="15293"/>
                    <a:pt x="2824" y="15262"/>
                    <a:pt x="2808" y="15231"/>
                  </a:cubicBezTo>
                  <a:cubicBezTo>
                    <a:pt x="2622" y="15154"/>
                    <a:pt x="2436" y="15061"/>
                    <a:pt x="2265" y="14983"/>
                  </a:cubicBezTo>
                  <a:cubicBezTo>
                    <a:pt x="2188" y="14952"/>
                    <a:pt x="2157" y="14875"/>
                    <a:pt x="2188" y="14797"/>
                  </a:cubicBezTo>
                  <a:cubicBezTo>
                    <a:pt x="2221" y="14741"/>
                    <a:pt x="2271" y="14701"/>
                    <a:pt x="2326" y="14701"/>
                  </a:cubicBezTo>
                  <a:cubicBezTo>
                    <a:pt x="2347" y="14701"/>
                    <a:pt x="2368" y="14707"/>
                    <a:pt x="2389" y="14719"/>
                  </a:cubicBezTo>
                  <a:cubicBezTo>
                    <a:pt x="2467" y="14735"/>
                    <a:pt x="2513" y="14766"/>
                    <a:pt x="2591" y="14813"/>
                  </a:cubicBezTo>
                  <a:cubicBezTo>
                    <a:pt x="2513" y="14688"/>
                    <a:pt x="2467" y="14580"/>
                    <a:pt x="2405" y="14456"/>
                  </a:cubicBezTo>
                  <a:lnTo>
                    <a:pt x="2653" y="14332"/>
                  </a:lnTo>
                  <a:close/>
                  <a:moveTo>
                    <a:pt x="17511" y="15883"/>
                  </a:moveTo>
                  <a:cubicBezTo>
                    <a:pt x="17604" y="15883"/>
                    <a:pt x="17666" y="15914"/>
                    <a:pt x="17697" y="15991"/>
                  </a:cubicBezTo>
                  <a:cubicBezTo>
                    <a:pt x="17728" y="16053"/>
                    <a:pt x="17728" y="16131"/>
                    <a:pt x="17682" y="16193"/>
                  </a:cubicBezTo>
                  <a:cubicBezTo>
                    <a:pt x="17651" y="16239"/>
                    <a:pt x="17589" y="16286"/>
                    <a:pt x="17511" y="16286"/>
                  </a:cubicBezTo>
                  <a:lnTo>
                    <a:pt x="17449" y="16286"/>
                  </a:lnTo>
                  <a:cubicBezTo>
                    <a:pt x="17387" y="16270"/>
                    <a:pt x="17356" y="16224"/>
                    <a:pt x="17341" y="16193"/>
                  </a:cubicBezTo>
                  <a:cubicBezTo>
                    <a:pt x="17310" y="16146"/>
                    <a:pt x="17294" y="16069"/>
                    <a:pt x="17310" y="15991"/>
                  </a:cubicBezTo>
                  <a:cubicBezTo>
                    <a:pt x="17325" y="15914"/>
                    <a:pt x="17418" y="15883"/>
                    <a:pt x="17511" y="15883"/>
                  </a:cubicBezTo>
                  <a:close/>
                  <a:moveTo>
                    <a:pt x="19761" y="14685"/>
                  </a:moveTo>
                  <a:cubicBezTo>
                    <a:pt x="19771" y="14685"/>
                    <a:pt x="19781" y="14686"/>
                    <a:pt x="19791" y="14688"/>
                  </a:cubicBezTo>
                  <a:cubicBezTo>
                    <a:pt x="19869" y="14719"/>
                    <a:pt x="19915" y="14797"/>
                    <a:pt x="19884" y="14875"/>
                  </a:cubicBezTo>
                  <a:cubicBezTo>
                    <a:pt x="19745" y="15448"/>
                    <a:pt x="18845" y="16581"/>
                    <a:pt x="18814" y="16612"/>
                  </a:cubicBezTo>
                  <a:cubicBezTo>
                    <a:pt x="18767" y="16658"/>
                    <a:pt x="18736" y="16674"/>
                    <a:pt x="18690" y="16674"/>
                  </a:cubicBezTo>
                  <a:cubicBezTo>
                    <a:pt x="18659" y="16674"/>
                    <a:pt x="18612" y="16658"/>
                    <a:pt x="18597" y="16627"/>
                  </a:cubicBezTo>
                  <a:cubicBezTo>
                    <a:pt x="18535" y="16581"/>
                    <a:pt x="18519" y="16503"/>
                    <a:pt x="18597" y="16441"/>
                  </a:cubicBezTo>
                  <a:cubicBezTo>
                    <a:pt x="18597" y="16441"/>
                    <a:pt x="19465" y="15309"/>
                    <a:pt x="19620" y="14797"/>
                  </a:cubicBezTo>
                  <a:cubicBezTo>
                    <a:pt x="19634" y="14729"/>
                    <a:pt x="19695" y="14685"/>
                    <a:pt x="19761" y="14685"/>
                  </a:cubicBezTo>
                  <a:close/>
                  <a:moveTo>
                    <a:pt x="4669" y="16426"/>
                  </a:moveTo>
                  <a:cubicBezTo>
                    <a:pt x="4731" y="16426"/>
                    <a:pt x="4793" y="16441"/>
                    <a:pt x="4824" y="16503"/>
                  </a:cubicBezTo>
                  <a:cubicBezTo>
                    <a:pt x="4886" y="16550"/>
                    <a:pt x="4886" y="16612"/>
                    <a:pt x="4886" y="16689"/>
                  </a:cubicBezTo>
                  <a:cubicBezTo>
                    <a:pt x="4871" y="16751"/>
                    <a:pt x="4809" y="16782"/>
                    <a:pt x="4747" y="16813"/>
                  </a:cubicBezTo>
                  <a:lnTo>
                    <a:pt x="4685" y="16813"/>
                  </a:lnTo>
                  <a:cubicBezTo>
                    <a:pt x="4654" y="16813"/>
                    <a:pt x="4607" y="16782"/>
                    <a:pt x="4576" y="16767"/>
                  </a:cubicBezTo>
                  <a:cubicBezTo>
                    <a:pt x="4530" y="16736"/>
                    <a:pt x="4499" y="16658"/>
                    <a:pt x="4514" y="16596"/>
                  </a:cubicBezTo>
                  <a:cubicBezTo>
                    <a:pt x="4514" y="16534"/>
                    <a:pt x="4561" y="16472"/>
                    <a:pt x="4607" y="16457"/>
                  </a:cubicBezTo>
                  <a:lnTo>
                    <a:pt x="4638" y="16503"/>
                  </a:lnTo>
                  <a:lnTo>
                    <a:pt x="4669" y="16472"/>
                  </a:lnTo>
                  <a:lnTo>
                    <a:pt x="4669" y="16426"/>
                  </a:lnTo>
                  <a:close/>
                  <a:moveTo>
                    <a:pt x="3020" y="16664"/>
                  </a:moveTo>
                  <a:cubicBezTo>
                    <a:pt x="3052" y="16664"/>
                    <a:pt x="3085" y="16669"/>
                    <a:pt x="3118" y="16689"/>
                  </a:cubicBezTo>
                  <a:cubicBezTo>
                    <a:pt x="3196" y="16736"/>
                    <a:pt x="3273" y="16813"/>
                    <a:pt x="3258" y="16906"/>
                  </a:cubicBezTo>
                  <a:cubicBezTo>
                    <a:pt x="3258" y="16968"/>
                    <a:pt x="3211" y="16999"/>
                    <a:pt x="3180" y="17046"/>
                  </a:cubicBezTo>
                  <a:cubicBezTo>
                    <a:pt x="3134" y="17061"/>
                    <a:pt x="3103" y="17077"/>
                    <a:pt x="3056" y="17077"/>
                  </a:cubicBezTo>
                  <a:cubicBezTo>
                    <a:pt x="3025" y="17077"/>
                    <a:pt x="3010" y="17061"/>
                    <a:pt x="2979" y="17061"/>
                  </a:cubicBezTo>
                  <a:cubicBezTo>
                    <a:pt x="2886" y="17015"/>
                    <a:pt x="2808" y="16922"/>
                    <a:pt x="2824" y="16829"/>
                  </a:cubicBezTo>
                  <a:lnTo>
                    <a:pt x="2870" y="16829"/>
                  </a:lnTo>
                  <a:cubicBezTo>
                    <a:pt x="2855" y="16767"/>
                    <a:pt x="2870" y="16736"/>
                    <a:pt x="2870" y="16705"/>
                  </a:cubicBezTo>
                  <a:lnTo>
                    <a:pt x="2870" y="16674"/>
                  </a:lnTo>
                  <a:lnTo>
                    <a:pt x="2901" y="16674"/>
                  </a:lnTo>
                  <a:cubicBezTo>
                    <a:pt x="2937" y="16674"/>
                    <a:pt x="2977" y="16664"/>
                    <a:pt x="3020" y="16664"/>
                  </a:cubicBezTo>
                  <a:close/>
                  <a:moveTo>
                    <a:pt x="15588" y="16705"/>
                  </a:moveTo>
                  <a:lnTo>
                    <a:pt x="15604" y="16751"/>
                  </a:lnTo>
                  <a:cubicBezTo>
                    <a:pt x="15635" y="16860"/>
                    <a:pt x="15604" y="16984"/>
                    <a:pt x="15510" y="17046"/>
                  </a:cubicBezTo>
                  <a:cubicBezTo>
                    <a:pt x="15448" y="17092"/>
                    <a:pt x="15355" y="17139"/>
                    <a:pt x="15262" y="17139"/>
                  </a:cubicBezTo>
                  <a:lnTo>
                    <a:pt x="15216" y="17139"/>
                  </a:lnTo>
                  <a:cubicBezTo>
                    <a:pt x="15169" y="17139"/>
                    <a:pt x="15107" y="17092"/>
                    <a:pt x="15061" y="17046"/>
                  </a:cubicBezTo>
                  <a:cubicBezTo>
                    <a:pt x="15045" y="16999"/>
                    <a:pt x="15045" y="16968"/>
                    <a:pt x="15061" y="16922"/>
                  </a:cubicBezTo>
                  <a:cubicBezTo>
                    <a:pt x="15107" y="16860"/>
                    <a:pt x="15169" y="16844"/>
                    <a:pt x="15216" y="16844"/>
                  </a:cubicBezTo>
                  <a:lnTo>
                    <a:pt x="15262" y="16844"/>
                  </a:lnTo>
                  <a:cubicBezTo>
                    <a:pt x="15309" y="16844"/>
                    <a:pt x="15355" y="16782"/>
                    <a:pt x="15355" y="16751"/>
                  </a:cubicBezTo>
                  <a:lnTo>
                    <a:pt x="15355" y="16705"/>
                  </a:lnTo>
                  <a:close/>
                  <a:moveTo>
                    <a:pt x="17092" y="17061"/>
                  </a:moveTo>
                  <a:lnTo>
                    <a:pt x="17139" y="17077"/>
                  </a:lnTo>
                  <a:cubicBezTo>
                    <a:pt x="17144" y="17082"/>
                    <a:pt x="17149" y="17084"/>
                    <a:pt x="17156" y="17084"/>
                  </a:cubicBezTo>
                  <a:cubicBezTo>
                    <a:pt x="17168" y="17084"/>
                    <a:pt x="17185" y="17077"/>
                    <a:pt x="17217" y="17077"/>
                  </a:cubicBezTo>
                  <a:cubicBezTo>
                    <a:pt x="17248" y="17069"/>
                    <a:pt x="17275" y="17065"/>
                    <a:pt x="17300" y="17065"/>
                  </a:cubicBezTo>
                  <a:cubicBezTo>
                    <a:pt x="17325" y="17065"/>
                    <a:pt x="17348" y="17069"/>
                    <a:pt x="17372" y="17077"/>
                  </a:cubicBezTo>
                  <a:cubicBezTo>
                    <a:pt x="17418" y="17092"/>
                    <a:pt x="17449" y="17139"/>
                    <a:pt x="17449" y="17201"/>
                  </a:cubicBezTo>
                  <a:cubicBezTo>
                    <a:pt x="17449" y="17248"/>
                    <a:pt x="17434" y="17310"/>
                    <a:pt x="17387" y="17341"/>
                  </a:cubicBezTo>
                  <a:cubicBezTo>
                    <a:pt x="17325" y="17372"/>
                    <a:pt x="17294" y="17387"/>
                    <a:pt x="17232" y="17387"/>
                  </a:cubicBezTo>
                  <a:cubicBezTo>
                    <a:pt x="17201" y="17387"/>
                    <a:pt x="17139" y="17387"/>
                    <a:pt x="17092" y="17372"/>
                  </a:cubicBezTo>
                  <a:lnTo>
                    <a:pt x="17077" y="17372"/>
                  </a:lnTo>
                  <a:lnTo>
                    <a:pt x="17077" y="17341"/>
                  </a:lnTo>
                  <a:cubicBezTo>
                    <a:pt x="17046" y="17279"/>
                    <a:pt x="17046" y="17170"/>
                    <a:pt x="17077" y="17092"/>
                  </a:cubicBezTo>
                  <a:lnTo>
                    <a:pt x="17092" y="17061"/>
                  </a:lnTo>
                  <a:close/>
                  <a:moveTo>
                    <a:pt x="6329" y="17899"/>
                  </a:moveTo>
                  <a:lnTo>
                    <a:pt x="6329" y="17930"/>
                  </a:lnTo>
                  <a:lnTo>
                    <a:pt x="6336" y="17900"/>
                  </a:lnTo>
                  <a:lnTo>
                    <a:pt x="6336" y="17900"/>
                  </a:lnTo>
                  <a:lnTo>
                    <a:pt x="6329" y="17899"/>
                  </a:lnTo>
                  <a:close/>
                  <a:moveTo>
                    <a:pt x="7512" y="17427"/>
                  </a:moveTo>
                  <a:cubicBezTo>
                    <a:pt x="7535" y="17427"/>
                    <a:pt x="7560" y="17434"/>
                    <a:pt x="7585" y="17449"/>
                  </a:cubicBezTo>
                  <a:cubicBezTo>
                    <a:pt x="7585" y="17449"/>
                    <a:pt x="8035" y="17697"/>
                    <a:pt x="8267" y="17790"/>
                  </a:cubicBezTo>
                  <a:cubicBezTo>
                    <a:pt x="8345" y="17837"/>
                    <a:pt x="8376" y="17914"/>
                    <a:pt x="8345" y="18008"/>
                  </a:cubicBezTo>
                  <a:cubicBezTo>
                    <a:pt x="8298" y="18054"/>
                    <a:pt x="8267" y="18085"/>
                    <a:pt x="8205" y="18085"/>
                  </a:cubicBezTo>
                  <a:cubicBezTo>
                    <a:pt x="8190" y="18085"/>
                    <a:pt x="8159" y="18070"/>
                    <a:pt x="8143" y="18070"/>
                  </a:cubicBezTo>
                  <a:cubicBezTo>
                    <a:pt x="7911" y="17945"/>
                    <a:pt x="7461" y="17713"/>
                    <a:pt x="7445" y="17697"/>
                  </a:cubicBezTo>
                  <a:cubicBezTo>
                    <a:pt x="7368" y="17666"/>
                    <a:pt x="7352" y="17589"/>
                    <a:pt x="7383" y="17511"/>
                  </a:cubicBezTo>
                  <a:cubicBezTo>
                    <a:pt x="7415" y="17459"/>
                    <a:pt x="7461" y="17427"/>
                    <a:pt x="7512" y="17427"/>
                  </a:cubicBezTo>
                  <a:close/>
                  <a:moveTo>
                    <a:pt x="17783" y="17617"/>
                  </a:moveTo>
                  <a:cubicBezTo>
                    <a:pt x="17796" y="17617"/>
                    <a:pt x="17808" y="17618"/>
                    <a:pt x="17821" y="17620"/>
                  </a:cubicBezTo>
                  <a:lnTo>
                    <a:pt x="17852" y="17620"/>
                  </a:lnTo>
                  <a:lnTo>
                    <a:pt x="17852" y="17666"/>
                  </a:lnTo>
                  <a:cubicBezTo>
                    <a:pt x="17883" y="17775"/>
                    <a:pt x="17883" y="17899"/>
                    <a:pt x="17837" y="17992"/>
                  </a:cubicBezTo>
                  <a:cubicBezTo>
                    <a:pt x="17806" y="18070"/>
                    <a:pt x="17697" y="18132"/>
                    <a:pt x="17620" y="18132"/>
                  </a:cubicBezTo>
                  <a:cubicBezTo>
                    <a:pt x="17589" y="18132"/>
                    <a:pt x="17542" y="18101"/>
                    <a:pt x="17511" y="18085"/>
                  </a:cubicBezTo>
                  <a:lnTo>
                    <a:pt x="17496" y="18070"/>
                  </a:lnTo>
                  <a:cubicBezTo>
                    <a:pt x="17434" y="17976"/>
                    <a:pt x="17434" y="17837"/>
                    <a:pt x="17511" y="17744"/>
                  </a:cubicBezTo>
                  <a:cubicBezTo>
                    <a:pt x="17581" y="17674"/>
                    <a:pt x="17675" y="17617"/>
                    <a:pt x="17783" y="17617"/>
                  </a:cubicBezTo>
                  <a:close/>
                  <a:moveTo>
                    <a:pt x="6319" y="17865"/>
                  </a:moveTo>
                  <a:cubicBezTo>
                    <a:pt x="6327" y="17865"/>
                    <a:pt x="6336" y="17866"/>
                    <a:pt x="6344" y="17868"/>
                  </a:cubicBezTo>
                  <a:lnTo>
                    <a:pt x="6336" y="17900"/>
                  </a:lnTo>
                  <a:lnTo>
                    <a:pt x="6336" y="17900"/>
                  </a:lnTo>
                  <a:lnTo>
                    <a:pt x="6515" y="17930"/>
                  </a:lnTo>
                  <a:lnTo>
                    <a:pt x="6453" y="18225"/>
                  </a:lnTo>
                  <a:lnTo>
                    <a:pt x="6437" y="18240"/>
                  </a:lnTo>
                  <a:cubicBezTo>
                    <a:pt x="6422" y="18256"/>
                    <a:pt x="6391" y="18256"/>
                    <a:pt x="6360" y="18256"/>
                  </a:cubicBezTo>
                  <a:cubicBezTo>
                    <a:pt x="6282" y="18256"/>
                    <a:pt x="6189" y="18209"/>
                    <a:pt x="6143" y="18132"/>
                  </a:cubicBezTo>
                  <a:cubicBezTo>
                    <a:pt x="6127" y="18070"/>
                    <a:pt x="6143" y="17992"/>
                    <a:pt x="6189" y="17930"/>
                  </a:cubicBezTo>
                  <a:cubicBezTo>
                    <a:pt x="6216" y="17903"/>
                    <a:pt x="6266" y="17865"/>
                    <a:pt x="6319" y="17865"/>
                  </a:cubicBezTo>
                  <a:close/>
                  <a:moveTo>
                    <a:pt x="5061" y="17886"/>
                  </a:moveTo>
                  <a:cubicBezTo>
                    <a:pt x="5135" y="17886"/>
                    <a:pt x="5211" y="17928"/>
                    <a:pt x="5243" y="17992"/>
                  </a:cubicBezTo>
                  <a:cubicBezTo>
                    <a:pt x="5274" y="18054"/>
                    <a:pt x="5274" y="18085"/>
                    <a:pt x="5259" y="18147"/>
                  </a:cubicBezTo>
                  <a:cubicBezTo>
                    <a:pt x="5243" y="18209"/>
                    <a:pt x="5197" y="18240"/>
                    <a:pt x="5166" y="18256"/>
                  </a:cubicBezTo>
                  <a:cubicBezTo>
                    <a:pt x="5135" y="18287"/>
                    <a:pt x="5119" y="18287"/>
                    <a:pt x="5088" y="18287"/>
                  </a:cubicBezTo>
                  <a:cubicBezTo>
                    <a:pt x="5010" y="18287"/>
                    <a:pt x="4948" y="18240"/>
                    <a:pt x="4886" y="18178"/>
                  </a:cubicBezTo>
                  <a:cubicBezTo>
                    <a:pt x="4855" y="18085"/>
                    <a:pt x="4871" y="17976"/>
                    <a:pt x="4964" y="17914"/>
                  </a:cubicBezTo>
                  <a:cubicBezTo>
                    <a:pt x="4993" y="17895"/>
                    <a:pt x="5027" y="17886"/>
                    <a:pt x="5061" y="17886"/>
                  </a:cubicBezTo>
                  <a:close/>
                  <a:moveTo>
                    <a:pt x="4370" y="18331"/>
                  </a:moveTo>
                  <a:cubicBezTo>
                    <a:pt x="4436" y="18331"/>
                    <a:pt x="4506" y="18362"/>
                    <a:pt x="4545" y="18411"/>
                  </a:cubicBezTo>
                  <a:cubicBezTo>
                    <a:pt x="4576" y="18473"/>
                    <a:pt x="4576" y="18519"/>
                    <a:pt x="4561" y="18566"/>
                  </a:cubicBezTo>
                  <a:cubicBezTo>
                    <a:pt x="4545" y="18643"/>
                    <a:pt x="4468" y="18705"/>
                    <a:pt x="4359" y="18705"/>
                  </a:cubicBezTo>
                  <a:cubicBezTo>
                    <a:pt x="4328" y="18705"/>
                    <a:pt x="4282" y="18690"/>
                    <a:pt x="4266" y="18674"/>
                  </a:cubicBezTo>
                  <a:cubicBezTo>
                    <a:pt x="4219" y="18628"/>
                    <a:pt x="4188" y="18566"/>
                    <a:pt x="4188" y="18519"/>
                  </a:cubicBezTo>
                  <a:cubicBezTo>
                    <a:pt x="4188" y="18457"/>
                    <a:pt x="4219" y="18395"/>
                    <a:pt x="4266" y="18364"/>
                  </a:cubicBezTo>
                  <a:cubicBezTo>
                    <a:pt x="4294" y="18341"/>
                    <a:pt x="4331" y="18331"/>
                    <a:pt x="4370" y="18331"/>
                  </a:cubicBezTo>
                  <a:close/>
                  <a:moveTo>
                    <a:pt x="17100" y="18066"/>
                  </a:moveTo>
                  <a:cubicBezTo>
                    <a:pt x="17127" y="18066"/>
                    <a:pt x="17152" y="18073"/>
                    <a:pt x="17170" y="18085"/>
                  </a:cubicBezTo>
                  <a:cubicBezTo>
                    <a:pt x="17263" y="18132"/>
                    <a:pt x="17263" y="18225"/>
                    <a:pt x="17201" y="18302"/>
                  </a:cubicBezTo>
                  <a:cubicBezTo>
                    <a:pt x="16906" y="18690"/>
                    <a:pt x="15960" y="19357"/>
                    <a:pt x="15914" y="19388"/>
                  </a:cubicBezTo>
                  <a:cubicBezTo>
                    <a:pt x="15898" y="19403"/>
                    <a:pt x="15867" y="19403"/>
                    <a:pt x="15836" y="19403"/>
                  </a:cubicBezTo>
                  <a:cubicBezTo>
                    <a:pt x="15805" y="19403"/>
                    <a:pt x="15743" y="19388"/>
                    <a:pt x="15728" y="19341"/>
                  </a:cubicBezTo>
                  <a:cubicBezTo>
                    <a:pt x="15681" y="19295"/>
                    <a:pt x="15712" y="19186"/>
                    <a:pt x="15759" y="19155"/>
                  </a:cubicBezTo>
                  <a:cubicBezTo>
                    <a:pt x="15759" y="19140"/>
                    <a:pt x="16705" y="18473"/>
                    <a:pt x="16984" y="18132"/>
                  </a:cubicBezTo>
                  <a:cubicBezTo>
                    <a:pt x="17012" y="18084"/>
                    <a:pt x="17058" y="18066"/>
                    <a:pt x="17100" y="18066"/>
                  </a:cubicBezTo>
                  <a:close/>
                  <a:moveTo>
                    <a:pt x="6678" y="18803"/>
                  </a:moveTo>
                  <a:cubicBezTo>
                    <a:pt x="6705" y="18803"/>
                    <a:pt x="6734" y="18812"/>
                    <a:pt x="6763" y="18830"/>
                  </a:cubicBezTo>
                  <a:cubicBezTo>
                    <a:pt x="6763" y="18830"/>
                    <a:pt x="7445" y="19186"/>
                    <a:pt x="7818" y="19295"/>
                  </a:cubicBezTo>
                  <a:cubicBezTo>
                    <a:pt x="7895" y="19310"/>
                    <a:pt x="7926" y="19388"/>
                    <a:pt x="7926" y="19465"/>
                  </a:cubicBezTo>
                  <a:cubicBezTo>
                    <a:pt x="7911" y="19543"/>
                    <a:pt x="7849" y="19574"/>
                    <a:pt x="7802" y="19574"/>
                  </a:cubicBezTo>
                  <a:lnTo>
                    <a:pt x="7756" y="19574"/>
                  </a:lnTo>
                  <a:cubicBezTo>
                    <a:pt x="7352" y="19465"/>
                    <a:pt x="6654" y="19093"/>
                    <a:pt x="6639" y="19078"/>
                  </a:cubicBezTo>
                  <a:cubicBezTo>
                    <a:pt x="6561" y="19031"/>
                    <a:pt x="6530" y="18954"/>
                    <a:pt x="6577" y="18876"/>
                  </a:cubicBezTo>
                  <a:cubicBezTo>
                    <a:pt x="6596" y="18828"/>
                    <a:pt x="6634" y="18803"/>
                    <a:pt x="6678" y="18803"/>
                  </a:cubicBezTo>
                  <a:close/>
                  <a:moveTo>
                    <a:pt x="14535" y="18432"/>
                  </a:moveTo>
                  <a:cubicBezTo>
                    <a:pt x="14756" y="18432"/>
                    <a:pt x="14951" y="18539"/>
                    <a:pt x="15061" y="18721"/>
                  </a:cubicBezTo>
                  <a:cubicBezTo>
                    <a:pt x="15092" y="18767"/>
                    <a:pt x="15107" y="18799"/>
                    <a:pt x="15107" y="18845"/>
                  </a:cubicBezTo>
                  <a:cubicBezTo>
                    <a:pt x="15123" y="19016"/>
                    <a:pt x="15030" y="19171"/>
                    <a:pt x="14813" y="19310"/>
                  </a:cubicBezTo>
                  <a:cubicBezTo>
                    <a:pt x="14487" y="19527"/>
                    <a:pt x="14053" y="19776"/>
                    <a:pt x="13572" y="19776"/>
                  </a:cubicBezTo>
                  <a:cubicBezTo>
                    <a:pt x="13510" y="19776"/>
                    <a:pt x="13448" y="19745"/>
                    <a:pt x="13401" y="19745"/>
                  </a:cubicBezTo>
                  <a:cubicBezTo>
                    <a:pt x="13169" y="19729"/>
                    <a:pt x="12936" y="19574"/>
                    <a:pt x="12951" y="19341"/>
                  </a:cubicBezTo>
                  <a:cubicBezTo>
                    <a:pt x="12951" y="19186"/>
                    <a:pt x="13060" y="19078"/>
                    <a:pt x="13184" y="19000"/>
                  </a:cubicBezTo>
                  <a:cubicBezTo>
                    <a:pt x="13525" y="18767"/>
                    <a:pt x="13913" y="18566"/>
                    <a:pt x="14347" y="18457"/>
                  </a:cubicBezTo>
                  <a:cubicBezTo>
                    <a:pt x="14411" y="18441"/>
                    <a:pt x="14474" y="18432"/>
                    <a:pt x="14535" y="18432"/>
                  </a:cubicBezTo>
                  <a:close/>
                  <a:moveTo>
                    <a:pt x="5175" y="18616"/>
                  </a:moveTo>
                  <a:cubicBezTo>
                    <a:pt x="5205" y="18616"/>
                    <a:pt x="5234" y="18625"/>
                    <a:pt x="5259" y="18643"/>
                  </a:cubicBezTo>
                  <a:cubicBezTo>
                    <a:pt x="5259" y="18643"/>
                    <a:pt x="5988" y="19233"/>
                    <a:pt x="6717" y="19558"/>
                  </a:cubicBezTo>
                  <a:cubicBezTo>
                    <a:pt x="6794" y="19605"/>
                    <a:pt x="6810" y="19698"/>
                    <a:pt x="6794" y="19760"/>
                  </a:cubicBezTo>
                  <a:cubicBezTo>
                    <a:pt x="6748" y="19791"/>
                    <a:pt x="6717" y="19838"/>
                    <a:pt x="6654" y="19838"/>
                  </a:cubicBezTo>
                  <a:cubicBezTo>
                    <a:pt x="6639" y="19838"/>
                    <a:pt x="6608" y="19807"/>
                    <a:pt x="6592" y="19807"/>
                  </a:cubicBezTo>
                  <a:cubicBezTo>
                    <a:pt x="5832" y="19465"/>
                    <a:pt x="5119" y="18876"/>
                    <a:pt x="5073" y="18861"/>
                  </a:cubicBezTo>
                  <a:cubicBezTo>
                    <a:pt x="5026" y="18830"/>
                    <a:pt x="5010" y="18721"/>
                    <a:pt x="5057" y="18674"/>
                  </a:cubicBezTo>
                  <a:cubicBezTo>
                    <a:pt x="5085" y="18637"/>
                    <a:pt x="5130" y="18616"/>
                    <a:pt x="5175" y="18616"/>
                  </a:cubicBezTo>
                  <a:close/>
                  <a:moveTo>
                    <a:pt x="9894" y="19627"/>
                  </a:moveTo>
                  <a:cubicBezTo>
                    <a:pt x="10104" y="19627"/>
                    <a:pt x="10320" y="19638"/>
                    <a:pt x="10516" y="19667"/>
                  </a:cubicBezTo>
                  <a:cubicBezTo>
                    <a:pt x="10749" y="19729"/>
                    <a:pt x="10920" y="19884"/>
                    <a:pt x="10920" y="20086"/>
                  </a:cubicBezTo>
                  <a:cubicBezTo>
                    <a:pt x="10920" y="20117"/>
                    <a:pt x="10920" y="20163"/>
                    <a:pt x="10904" y="20194"/>
                  </a:cubicBezTo>
                  <a:cubicBezTo>
                    <a:pt x="10842" y="20349"/>
                    <a:pt x="10640" y="20380"/>
                    <a:pt x="10516" y="20396"/>
                  </a:cubicBezTo>
                  <a:cubicBezTo>
                    <a:pt x="10462" y="20404"/>
                    <a:pt x="10408" y="20408"/>
                    <a:pt x="10355" y="20408"/>
                  </a:cubicBezTo>
                  <a:cubicBezTo>
                    <a:pt x="10303" y="20408"/>
                    <a:pt x="10253" y="20404"/>
                    <a:pt x="10206" y="20396"/>
                  </a:cubicBezTo>
                  <a:cubicBezTo>
                    <a:pt x="9849" y="20396"/>
                    <a:pt x="9601" y="20334"/>
                    <a:pt x="9384" y="20210"/>
                  </a:cubicBezTo>
                  <a:cubicBezTo>
                    <a:pt x="9322" y="20179"/>
                    <a:pt x="9198" y="20101"/>
                    <a:pt x="9167" y="19962"/>
                  </a:cubicBezTo>
                  <a:cubicBezTo>
                    <a:pt x="9167" y="19915"/>
                    <a:pt x="9198" y="19822"/>
                    <a:pt x="9229" y="19776"/>
                  </a:cubicBezTo>
                  <a:cubicBezTo>
                    <a:pt x="9307" y="19667"/>
                    <a:pt x="9431" y="19652"/>
                    <a:pt x="9539" y="19636"/>
                  </a:cubicBezTo>
                  <a:cubicBezTo>
                    <a:pt x="9653" y="19630"/>
                    <a:pt x="9773" y="19627"/>
                    <a:pt x="9894" y="19627"/>
                  </a:cubicBezTo>
                  <a:close/>
                  <a:moveTo>
                    <a:pt x="7553" y="20258"/>
                  </a:moveTo>
                  <a:cubicBezTo>
                    <a:pt x="7612" y="20258"/>
                    <a:pt x="7673" y="20274"/>
                    <a:pt x="7725" y="20303"/>
                  </a:cubicBezTo>
                  <a:cubicBezTo>
                    <a:pt x="7818" y="20349"/>
                    <a:pt x="7880" y="20489"/>
                    <a:pt x="7849" y="20598"/>
                  </a:cubicBezTo>
                  <a:cubicBezTo>
                    <a:pt x="7849" y="20644"/>
                    <a:pt x="7833" y="20675"/>
                    <a:pt x="7802" y="20706"/>
                  </a:cubicBezTo>
                  <a:cubicBezTo>
                    <a:pt x="7771" y="20706"/>
                    <a:pt x="7756" y="20722"/>
                    <a:pt x="7740" y="20722"/>
                  </a:cubicBezTo>
                  <a:cubicBezTo>
                    <a:pt x="7694" y="20737"/>
                    <a:pt x="7663" y="20737"/>
                    <a:pt x="7616" y="20737"/>
                  </a:cubicBezTo>
                  <a:cubicBezTo>
                    <a:pt x="7523" y="20737"/>
                    <a:pt x="7445" y="20722"/>
                    <a:pt x="7383" y="20660"/>
                  </a:cubicBezTo>
                  <a:cubicBezTo>
                    <a:pt x="7337" y="20629"/>
                    <a:pt x="7306" y="20551"/>
                    <a:pt x="7306" y="20474"/>
                  </a:cubicBezTo>
                  <a:cubicBezTo>
                    <a:pt x="7306" y="20411"/>
                    <a:pt x="7352" y="20349"/>
                    <a:pt x="7383" y="20318"/>
                  </a:cubicBezTo>
                  <a:cubicBezTo>
                    <a:pt x="7424" y="20278"/>
                    <a:pt x="7487" y="20258"/>
                    <a:pt x="7553" y="20258"/>
                  </a:cubicBezTo>
                  <a:close/>
                  <a:moveTo>
                    <a:pt x="12493" y="20362"/>
                  </a:moveTo>
                  <a:cubicBezTo>
                    <a:pt x="12554" y="20362"/>
                    <a:pt x="12614" y="20402"/>
                    <a:pt x="12626" y="20458"/>
                  </a:cubicBezTo>
                  <a:cubicBezTo>
                    <a:pt x="12657" y="20536"/>
                    <a:pt x="12626" y="20613"/>
                    <a:pt x="12533" y="20644"/>
                  </a:cubicBezTo>
                  <a:cubicBezTo>
                    <a:pt x="12222" y="20768"/>
                    <a:pt x="11524" y="20784"/>
                    <a:pt x="11478" y="20784"/>
                  </a:cubicBezTo>
                  <a:cubicBezTo>
                    <a:pt x="11400" y="20784"/>
                    <a:pt x="11338" y="20722"/>
                    <a:pt x="11338" y="20644"/>
                  </a:cubicBezTo>
                  <a:cubicBezTo>
                    <a:pt x="11338" y="20567"/>
                    <a:pt x="11400" y="20489"/>
                    <a:pt x="11478" y="20489"/>
                  </a:cubicBezTo>
                  <a:cubicBezTo>
                    <a:pt x="11649" y="20489"/>
                    <a:pt x="12191" y="20458"/>
                    <a:pt x="12424" y="20380"/>
                  </a:cubicBezTo>
                  <a:cubicBezTo>
                    <a:pt x="12445" y="20368"/>
                    <a:pt x="12469" y="20362"/>
                    <a:pt x="12493" y="20362"/>
                  </a:cubicBezTo>
                  <a:close/>
                  <a:moveTo>
                    <a:pt x="10671" y="1"/>
                  </a:moveTo>
                  <a:cubicBezTo>
                    <a:pt x="4778" y="1"/>
                    <a:pt x="1" y="4762"/>
                    <a:pt x="1" y="10656"/>
                  </a:cubicBezTo>
                  <a:cubicBezTo>
                    <a:pt x="1" y="16550"/>
                    <a:pt x="4778" y="21327"/>
                    <a:pt x="10671" y="21327"/>
                  </a:cubicBezTo>
                  <a:cubicBezTo>
                    <a:pt x="16565" y="21327"/>
                    <a:pt x="21327" y="16550"/>
                    <a:pt x="21327" y="10656"/>
                  </a:cubicBezTo>
                  <a:cubicBezTo>
                    <a:pt x="21327" y="4762"/>
                    <a:pt x="16565" y="1"/>
                    <a:pt x="10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8" name="Google Shape;8756;p30">
              <a:extLst>
                <a:ext uri="{FF2B5EF4-FFF2-40B4-BE49-F238E27FC236}">
                  <a16:creationId xmlns:a16="http://schemas.microsoft.com/office/drawing/2014/main" id="{A1867E20-3016-0AA0-9500-6070CC345791}"/>
                </a:ext>
              </a:extLst>
            </p:cNvPr>
            <p:cNvSpPr/>
            <p:nvPr/>
          </p:nvSpPr>
          <p:spPr>
            <a:xfrm>
              <a:off x="2754863" y="41248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8757;p30">
              <a:extLst>
                <a:ext uri="{FF2B5EF4-FFF2-40B4-BE49-F238E27FC236}">
                  <a16:creationId xmlns:a16="http://schemas.microsoft.com/office/drawing/2014/main" id="{9FCCC209-77C4-082A-B8CB-616C82DFDB25}"/>
                </a:ext>
              </a:extLst>
            </p:cNvPr>
            <p:cNvSpPr/>
            <p:nvPr/>
          </p:nvSpPr>
          <p:spPr>
            <a:xfrm>
              <a:off x="2954938" y="4251100"/>
              <a:ext cx="29100" cy="5175"/>
            </a:xfrm>
            <a:custGeom>
              <a:avLst/>
              <a:gdLst/>
              <a:ahLst/>
              <a:cxnLst/>
              <a:rect l="l" t="t" r="r" b="b"/>
              <a:pathLst>
                <a:path w="1164" h="207" extrusionOk="0">
                  <a:moveTo>
                    <a:pt x="437" y="0"/>
                  </a:moveTo>
                  <a:cubicBezTo>
                    <a:pt x="314" y="0"/>
                    <a:pt x="193" y="8"/>
                    <a:pt x="78" y="21"/>
                  </a:cubicBezTo>
                  <a:cubicBezTo>
                    <a:pt x="31" y="21"/>
                    <a:pt x="16" y="21"/>
                    <a:pt x="0" y="52"/>
                  </a:cubicBezTo>
                  <a:cubicBezTo>
                    <a:pt x="16" y="52"/>
                    <a:pt x="16" y="67"/>
                    <a:pt x="31" y="67"/>
                  </a:cubicBezTo>
                  <a:cubicBezTo>
                    <a:pt x="186" y="160"/>
                    <a:pt x="419" y="207"/>
                    <a:pt x="714" y="207"/>
                  </a:cubicBezTo>
                  <a:cubicBezTo>
                    <a:pt x="807" y="207"/>
                    <a:pt x="900" y="207"/>
                    <a:pt x="1008" y="176"/>
                  </a:cubicBezTo>
                  <a:cubicBezTo>
                    <a:pt x="1132" y="176"/>
                    <a:pt x="1163" y="145"/>
                    <a:pt x="1163" y="145"/>
                  </a:cubicBezTo>
                  <a:cubicBezTo>
                    <a:pt x="1117" y="98"/>
                    <a:pt x="1055" y="67"/>
                    <a:pt x="962" y="52"/>
                  </a:cubicBezTo>
                  <a:cubicBezTo>
                    <a:pt x="789" y="15"/>
                    <a:pt x="611"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8758;p30">
              <a:extLst>
                <a:ext uri="{FF2B5EF4-FFF2-40B4-BE49-F238E27FC236}">
                  <a16:creationId xmlns:a16="http://schemas.microsoft.com/office/drawing/2014/main" id="{88E73778-C7ED-C55D-F8F4-2128C6096088}"/>
                </a:ext>
              </a:extLst>
            </p:cNvPr>
            <p:cNvSpPr/>
            <p:nvPr/>
          </p:nvSpPr>
          <p:spPr>
            <a:xfrm>
              <a:off x="2742438" y="4055025"/>
              <a:ext cx="19425" cy="42275"/>
            </a:xfrm>
            <a:custGeom>
              <a:avLst/>
              <a:gdLst/>
              <a:ahLst/>
              <a:cxnLst/>
              <a:rect l="l" t="t" r="r" b="b"/>
              <a:pathLst>
                <a:path w="777" h="1691" extrusionOk="0">
                  <a:moveTo>
                    <a:pt x="265" y="0"/>
                  </a:moveTo>
                  <a:cubicBezTo>
                    <a:pt x="218" y="0"/>
                    <a:pt x="156" y="78"/>
                    <a:pt x="110" y="186"/>
                  </a:cubicBezTo>
                  <a:cubicBezTo>
                    <a:pt x="1" y="636"/>
                    <a:pt x="172" y="1117"/>
                    <a:pt x="342" y="1489"/>
                  </a:cubicBezTo>
                  <a:cubicBezTo>
                    <a:pt x="404" y="1613"/>
                    <a:pt x="466" y="1691"/>
                    <a:pt x="528" y="1691"/>
                  </a:cubicBezTo>
                  <a:lnTo>
                    <a:pt x="559" y="1691"/>
                  </a:lnTo>
                  <a:cubicBezTo>
                    <a:pt x="699" y="1629"/>
                    <a:pt x="776" y="1474"/>
                    <a:pt x="761" y="1319"/>
                  </a:cubicBezTo>
                  <a:cubicBezTo>
                    <a:pt x="699" y="915"/>
                    <a:pt x="575" y="528"/>
                    <a:pt x="404" y="155"/>
                  </a:cubicBezTo>
                  <a:cubicBezTo>
                    <a:pt x="342" y="31"/>
                    <a:pt x="311"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8759;p30">
              <a:extLst>
                <a:ext uri="{FF2B5EF4-FFF2-40B4-BE49-F238E27FC236}">
                  <a16:creationId xmlns:a16="http://schemas.microsoft.com/office/drawing/2014/main" id="{FEF17BC9-FDC4-6AE3-BE66-D4F374F5A04B}"/>
                </a:ext>
              </a:extLst>
            </p:cNvPr>
            <p:cNvSpPr/>
            <p:nvPr/>
          </p:nvSpPr>
          <p:spPr>
            <a:xfrm>
              <a:off x="2867688" y="3834000"/>
              <a:ext cx="31825" cy="14425"/>
            </a:xfrm>
            <a:custGeom>
              <a:avLst/>
              <a:gdLst/>
              <a:ahLst/>
              <a:cxnLst/>
              <a:rect l="l" t="t" r="r" b="b"/>
              <a:pathLst>
                <a:path w="1273" h="577" extrusionOk="0">
                  <a:moveTo>
                    <a:pt x="1009" y="1"/>
                  </a:moveTo>
                  <a:cubicBezTo>
                    <a:pt x="667" y="1"/>
                    <a:pt x="357" y="172"/>
                    <a:pt x="125" y="311"/>
                  </a:cubicBezTo>
                  <a:cubicBezTo>
                    <a:pt x="32" y="373"/>
                    <a:pt x="1" y="420"/>
                    <a:pt x="1" y="420"/>
                  </a:cubicBezTo>
                  <a:cubicBezTo>
                    <a:pt x="35" y="524"/>
                    <a:pt x="114" y="577"/>
                    <a:pt x="197" y="577"/>
                  </a:cubicBezTo>
                  <a:cubicBezTo>
                    <a:pt x="225" y="577"/>
                    <a:pt x="253" y="571"/>
                    <a:pt x="280" y="559"/>
                  </a:cubicBezTo>
                  <a:cubicBezTo>
                    <a:pt x="590" y="482"/>
                    <a:pt x="900" y="342"/>
                    <a:pt x="1179" y="172"/>
                  </a:cubicBezTo>
                  <a:cubicBezTo>
                    <a:pt x="1257" y="109"/>
                    <a:pt x="1272" y="94"/>
                    <a:pt x="1272" y="94"/>
                  </a:cubicBezTo>
                  <a:cubicBezTo>
                    <a:pt x="1272" y="78"/>
                    <a:pt x="1210" y="32"/>
                    <a:pt x="1133" y="16"/>
                  </a:cubicBezTo>
                  <a:cubicBezTo>
                    <a:pt x="1102" y="16"/>
                    <a:pt x="104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8760;p30">
              <a:extLst>
                <a:ext uri="{FF2B5EF4-FFF2-40B4-BE49-F238E27FC236}">
                  <a16:creationId xmlns:a16="http://schemas.microsoft.com/office/drawing/2014/main" id="{959F7EA9-B410-BB82-2E9A-407602DC2B5B}"/>
                </a:ext>
              </a:extLst>
            </p:cNvPr>
            <p:cNvSpPr/>
            <p:nvPr/>
          </p:nvSpPr>
          <p:spPr>
            <a:xfrm>
              <a:off x="3048388" y="4220200"/>
              <a:ext cx="39575" cy="19650"/>
            </a:xfrm>
            <a:custGeom>
              <a:avLst/>
              <a:gdLst/>
              <a:ahLst/>
              <a:cxnLst/>
              <a:rect l="l" t="t" r="r" b="b"/>
              <a:pathLst>
                <a:path w="1583" h="786" extrusionOk="0">
                  <a:moveTo>
                    <a:pt x="1272" y="0"/>
                  </a:moveTo>
                  <a:cubicBezTo>
                    <a:pt x="1241" y="0"/>
                    <a:pt x="1194" y="0"/>
                    <a:pt x="1179" y="16"/>
                  </a:cubicBezTo>
                  <a:cubicBezTo>
                    <a:pt x="791" y="140"/>
                    <a:pt x="450" y="295"/>
                    <a:pt x="109" y="528"/>
                  </a:cubicBezTo>
                  <a:cubicBezTo>
                    <a:pt x="31" y="590"/>
                    <a:pt x="0" y="621"/>
                    <a:pt x="0" y="667"/>
                  </a:cubicBezTo>
                  <a:cubicBezTo>
                    <a:pt x="0" y="698"/>
                    <a:pt x="93" y="760"/>
                    <a:pt x="186" y="776"/>
                  </a:cubicBezTo>
                  <a:cubicBezTo>
                    <a:pt x="234" y="783"/>
                    <a:pt x="282" y="786"/>
                    <a:pt x="329" y="786"/>
                  </a:cubicBezTo>
                  <a:cubicBezTo>
                    <a:pt x="730" y="786"/>
                    <a:pt x="1120" y="567"/>
                    <a:pt x="1411" y="373"/>
                  </a:cubicBezTo>
                  <a:cubicBezTo>
                    <a:pt x="1536" y="295"/>
                    <a:pt x="1582" y="233"/>
                    <a:pt x="1567" y="171"/>
                  </a:cubicBezTo>
                  <a:cubicBezTo>
                    <a:pt x="1567" y="171"/>
                    <a:pt x="1567" y="156"/>
                    <a:pt x="1551" y="156"/>
                  </a:cubicBezTo>
                  <a:cubicBezTo>
                    <a:pt x="1504" y="62"/>
                    <a:pt x="1411"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8761;p30">
              <a:extLst>
                <a:ext uri="{FF2B5EF4-FFF2-40B4-BE49-F238E27FC236}">
                  <a16:creationId xmlns:a16="http://schemas.microsoft.com/office/drawing/2014/main" id="{4D1A9820-225F-FC63-52C5-42298271D908}"/>
                </a:ext>
              </a:extLst>
            </p:cNvPr>
            <p:cNvSpPr/>
            <p:nvPr/>
          </p:nvSpPr>
          <p:spPr>
            <a:xfrm>
              <a:off x="3023163" y="3790975"/>
              <a:ext cx="48125" cy="17475"/>
            </a:xfrm>
            <a:custGeom>
              <a:avLst/>
              <a:gdLst/>
              <a:ahLst/>
              <a:cxnLst/>
              <a:rect l="l" t="t" r="r" b="b"/>
              <a:pathLst>
                <a:path w="1925" h="699" extrusionOk="0">
                  <a:moveTo>
                    <a:pt x="296" y="0"/>
                  </a:moveTo>
                  <a:cubicBezTo>
                    <a:pt x="109" y="0"/>
                    <a:pt x="16" y="31"/>
                    <a:pt x="1" y="93"/>
                  </a:cubicBezTo>
                  <a:lnTo>
                    <a:pt x="1" y="124"/>
                  </a:lnTo>
                  <a:cubicBezTo>
                    <a:pt x="1" y="326"/>
                    <a:pt x="109" y="481"/>
                    <a:pt x="311" y="543"/>
                  </a:cubicBezTo>
                  <a:cubicBezTo>
                    <a:pt x="660" y="639"/>
                    <a:pt x="1017" y="698"/>
                    <a:pt x="1363" y="698"/>
                  </a:cubicBezTo>
                  <a:cubicBezTo>
                    <a:pt x="1463" y="698"/>
                    <a:pt x="1563" y="693"/>
                    <a:pt x="1660" y="683"/>
                  </a:cubicBezTo>
                  <a:cubicBezTo>
                    <a:pt x="1738" y="683"/>
                    <a:pt x="1847" y="667"/>
                    <a:pt x="1878" y="636"/>
                  </a:cubicBezTo>
                  <a:cubicBezTo>
                    <a:pt x="1924" y="574"/>
                    <a:pt x="1847" y="435"/>
                    <a:pt x="1738" y="357"/>
                  </a:cubicBezTo>
                  <a:cubicBezTo>
                    <a:pt x="1350" y="31"/>
                    <a:pt x="776"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8762;p30">
              <a:extLst>
                <a:ext uri="{FF2B5EF4-FFF2-40B4-BE49-F238E27FC236}">
                  <a16:creationId xmlns:a16="http://schemas.microsoft.com/office/drawing/2014/main" id="{EE64A00D-0A62-F1F2-B545-E29C9A76FF05}"/>
                </a:ext>
              </a:extLst>
            </p:cNvPr>
            <p:cNvSpPr/>
            <p:nvPr/>
          </p:nvSpPr>
          <p:spPr>
            <a:xfrm>
              <a:off x="3015813" y="3784000"/>
              <a:ext cx="63600" cy="32200"/>
            </a:xfrm>
            <a:custGeom>
              <a:avLst/>
              <a:gdLst/>
              <a:ahLst/>
              <a:cxnLst/>
              <a:rect l="l" t="t" r="r" b="b"/>
              <a:pathLst>
                <a:path w="2544" h="1288" extrusionOk="0">
                  <a:moveTo>
                    <a:pt x="683" y="279"/>
                  </a:moveTo>
                  <a:cubicBezTo>
                    <a:pt x="1070" y="279"/>
                    <a:pt x="1644" y="310"/>
                    <a:pt x="2032" y="636"/>
                  </a:cubicBezTo>
                  <a:cubicBezTo>
                    <a:pt x="2141" y="714"/>
                    <a:pt x="2218" y="853"/>
                    <a:pt x="2172" y="915"/>
                  </a:cubicBezTo>
                  <a:cubicBezTo>
                    <a:pt x="2141" y="946"/>
                    <a:pt x="2032" y="962"/>
                    <a:pt x="1954" y="962"/>
                  </a:cubicBezTo>
                  <a:cubicBezTo>
                    <a:pt x="1857" y="972"/>
                    <a:pt x="1757" y="977"/>
                    <a:pt x="1657" y="977"/>
                  </a:cubicBezTo>
                  <a:cubicBezTo>
                    <a:pt x="1311" y="977"/>
                    <a:pt x="954" y="918"/>
                    <a:pt x="605" y="822"/>
                  </a:cubicBezTo>
                  <a:cubicBezTo>
                    <a:pt x="403" y="760"/>
                    <a:pt x="295" y="605"/>
                    <a:pt x="295" y="434"/>
                  </a:cubicBezTo>
                  <a:lnTo>
                    <a:pt x="295" y="372"/>
                  </a:lnTo>
                  <a:cubicBezTo>
                    <a:pt x="310" y="310"/>
                    <a:pt x="403" y="279"/>
                    <a:pt x="590" y="279"/>
                  </a:cubicBezTo>
                  <a:close/>
                  <a:moveTo>
                    <a:pt x="590" y="0"/>
                  </a:moveTo>
                  <a:cubicBezTo>
                    <a:pt x="481" y="0"/>
                    <a:pt x="155" y="16"/>
                    <a:pt x="47" y="279"/>
                  </a:cubicBezTo>
                  <a:cubicBezTo>
                    <a:pt x="16" y="310"/>
                    <a:pt x="0" y="357"/>
                    <a:pt x="0" y="403"/>
                  </a:cubicBezTo>
                  <a:cubicBezTo>
                    <a:pt x="0" y="714"/>
                    <a:pt x="217" y="1008"/>
                    <a:pt x="512" y="1101"/>
                  </a:cubicBezTo>
                  <a:cubicBezTo>
                    <a:pt x="900" y="1225"/>
                    <a:pt x="1319" y="1287"/>
                    <a:pt x="1722" y="1287"/>
                  </a:cubicBezTo>
                  <a:lnTo>
                    <a:pt x="1954" y="1287"/>
                  </a:lnTo>
                  <a:cubicBezTo>
                    <a:pt x="2094" y="1256"/>
                    <a:pt x="2296" y="1241"/>
                    <a:pt x="2389" y="1086"/>
                  </a:cubicBezTo>
                  <a:cubicBezTo>
                    <a:pt x="2544" y="869"/>
                    <a:pt x="2404" y="605"/>
                    <a:pt x="2218" y="434"/>
                  </a:cubicBezTo>
                  <a:cubicBezTo>
                    <a:pt x="1753" y="47"/>
                    <a:pt x="1132"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8763;p30">
              <a:extLst>
                <a:ext uri="{FF2B5EF4-FFF2-40B4-BE49-F238E27FC236}">
                  <a16:creationId xmlns:a16="http://schemas.microsoft.com/office/drawing/2014/main" id="{5BDCC87D-5265-4058-C498-EAE6B37772D7}"/>
                </a:ext>
              </a:extLst>
            </p:cNvPr>
            <p:cNvSpPr/>
            <p:nvPr/>
          </p:nvSpPr>
          <p:spPr>
            <a:xfrm>
              <a:off x="2859938" y="3827125"/>
              <a:ext cx="47325" cy="29000"/>
            </a:xfrm>
            <a:custGeom>
              <a:avLst/>
              <a:gdLst/>
              <a:ahLst/>
              <a:cxnLst/>
              <a:rect l="l" t="t" r="r" b="b"/>
              <a:pathLst>
                <a:path w="1893" h="1160" extrusionOk="0">
                  <a:moveTo>
                    <a:pt x="1319" y="276"/>
                  </a:moveTo>
                  <a:cubicBezTo>
                    <a:pt x="1350" y="276"/>
                    <a:pt x="1412" y="291"/>
                    <a:pt x="1443" y="291"/>
                  </a:cubicBezTo>
                  <a:cubicBezTo>
                    <a:pt x="1520" y="307"/>
                    <a:pt x="1582" y="353"/>
                    <a:pt x="1582" y="369"/>
                  </a:cubicBezTo>
                  <a:cubicBezTo>
                    <a:pt x="1582" y="369"/>
                    <a:pt x="1567" y="384"/>
                    <a:pt x="1489" y="447"/>
                  </a:cubicBezTo>
                  <a:cubicBezTo>
                    <a:pt x="1210" y="617"/>
                    <a:pt x="900" y="757"/>
                    <a:pt x="590" y="834"/>
                  </a:cubicBezTo>
                  <a:cubicBezTo>
                    <a:pt x="561" y="846"/>
                    <a:pt x="532" y="852"/>
                    <a:pt x="503" y="852"/>
                  </a:cubicBezTo>
                  <a:cubicBezTo>
                    <a:pt x="422" y="852"/>
                    <a:pt x="345" y="806"/>
                    <a:pt x="311" y="726"/>
                  </a:cubicBezTo>
                  <a:cubicBezTo>
                    <a:pt x="311" y="695"/>
                    <a:pt x="326" y="664"/>
                    <a:pt x="435" y="586"/>
                  </a:cubicBezTo>
                  <a:cubicBezTo>
                    <a:pt x="667" y="447"/>
                    <a:pt x="977" y="276"/>
                    <a:pt x="1319" y="276"/>
                  </a:cubicBezTo>
                  <a:close/>
                  <a:moveTo>
                    <a:pt x="1316" y="1"/>
                  </a:moveTo>
                  <a:cubicBezTo>
                    <a:pt x="917" y="1"/>
                    <a:pt x="551" y="177"/>
                    <a:pt x="280" y="353"/>
                  </a:cubicBezTo>
                  <a:cubicBezTo>
                    <a:pt x="93" y="462"/>
                    <a:pt x="0" y="602"/>
                    <a:pt x="16" y="757"/>
                  </a:cubicBezTo>
                  <a:cubicBezTo>
                    <a:pt x="31" y="803"/>
                    <a:pt x="31" y="834"/>
                    <a:pt x="93" y="896"/>
                  </a:cubicBezTo>
                  <a:cubicBezTo>
                    <a:pt x="171" y="1067"/>
                    <a:pt x="357" y="1160"/>
                    <a:pt x="559" y="1160"/>
                  </a:cubicBezTo>
                  <a:cubicBezTo>
                    <a:pt x="590" y="1160"/>
                    <a:pt x="652" y="1160"/>
                    <a:pt x="698" y="1144"/>
                  </a:cubicBezTo>
                  <a:cubicBezTo>
                    <a:pt x="1040" y="1051"/>
                    <a:pt x="1365" y="912"/>
                    <a:pt x="1660" y="726"/>
                  </a:cubicBezTo>
                  <a:cubicBezTo>
                    <a:pt x="1722" y="679"/>
                    <a:pt x="1862" y="586"/>
                    <a:pt x="1877" y="400"/>
                  </a:cubicBezTo>
                  <a:cubicBezTo>
                    <a:pt x="1893" y="198"/>
                    <a:pt x="1706" y="59"/>
                    <a:pt x="1489" y="12"/>
                  </a:cubicBezTo>
                  <a:cubicBezTo>
                    <a:pt x="1431" y="4"/>
                    <a:pt x="1373" y="1"/>
                    <a:pt x="1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8764;p30">
              <a:extLst>
                <a:ext uri="{FF2B5EF4-FFF2-40B4-BE49-F238E27FC236}">
                  <a16:creationId xmlns:a16="http://schemas.microsoft.com/office/drawing/2014/main" id="{2FD1338F-7CCB-729D-0CA2-6CBDDADBE698}"/>
                </a:ext>
              </a:extLst>
            </p:cNvPr>
            <p:cNvSpPr/>
            <p:nvPr/>
          </p:nvSpPr>
          <p:spPr>
            <a:xfrm>
              <a:off x="3040613" y="4213150"/>
              <a:ext cx="54700" cy="33450"/>
            </a:xfrm>
            <a:custGeom>
              <a:avLst/>
              <a:gdLst/>
              <a:ahLst/>
              <a:cxnLst/>
              <a:rect l="l" t="t" r="r" b="b"/>
              <a:pathLst>
                <a:path w="2188" h="1338" extrusionOk="0">
                  <a:moveTo>
                    <a:pt x="1583" y="282"/>
                  </a:moveTo>
                  <a:cubicBezTo>
                    <a:pt x="1707" y="282"/>
                    <a:pt x="1800" y="344"/>
                    <a:pt x="1862" y="438"/>
                  </a:cubicBezTo>
                  <a:cubicBezTo>
                    <a:pt x="1878" y="438"/>
                    <a:pt x="1878" y="453"/>
                    <a:pt x="1878" y="453"/>
                  </a:cubicBezTo>
                  <a:cubicBezTo>
                    <a:pt x="1893" y="515"/>
                    <a:pt x="1847" y="577"/>
                    <a:pt x="1722" y="655"/>
                  </a:cubicBezTo>
                  <a:cubicBezTo>
                    <a:pt x="1431" y="849"/>
                    <a:pt x="1041" y="1068"/>
                    <a:pt x="640" y="1068"/>
                  </a:cubicBezTo>
                  <a:cubicBezTo>
                    <a:pt x="593" y="1068"/>
                    <a:pt x="545" y="1065"/>
                    <a:pt x="497" y="1058"/>
                  </a:cubicBezTo>
                  <a:cubicBezTo>
                    <a:pt x="404" y="1042"/>
                    <a:pt x="311" y="980"/>
                    <a:pt x="311" y="949"/>
                  </a:cubicBezTo>
                  <a:cubicBezTo>
                    <a:pt x="311" y="903"/>
                    <a:pt x="342" y="872"/>
                    <a:pt x="420" y="810"/>
                  </a:cubicBezTo>
                  <a:cubicBezTo>
                    <a:pt x="761" y="577"/>
                    <a:pt x="1102" y="422"/>
                    <a:pt x="1490" y="298"/>
                  </a:cubicBezTo>
                  <a:cubicBezTo>
                    <a:pt x="1505" y="282"/>
                    <a:pt x="1552" y="282"/>
                    <a:pt x="1583" y="282"/>
                  </a:cubicBezTo>
                  <a:close/>
                  <a:moveTo>
                    <a:pt x="1583" y="0"/>
                  </a:moveTo>
                  <a:cubicBezTo>
                    <a:pt x="1526" y="0"/>
                    <a:pt x="1469" y="6"/>
                    <a:pt x="1412" y="19"/>
                  </a:cubicBezTo>
                  <a:cubicBezTo>
                    <a:pt x="993" y="127"/>
                    <a:pt x="606" y="298"/>
                    <a:pt x="249" y="562"/>
                  </a:cubicBezTo>
                  <a:cubicBezTo>
                    <a:pt x="156" y="639"/>
                    <a:pt x="16" y="732"/>
                    <a:pt x="16" y="903"/>
                  </a:cubicBezTo>
                  <a:cubicBezTo>
                    <a:pt x="1" y="1135"/>
                    <a:pt x="234" y="1291"/>
                    <a:pt x="466" y="1306"/>
                  </a:cubicBezTo>
                  <a:cubicBezTo>
                    <a:pt x="528" y="1337"/>
                    <a:pt x="575" y="1337"/>
                    <a:pt x="637" y="1337"/>
                  </a:cubicBezTo>
                  <a:cubicBezTo>
                    <a:pt x="1102" y="1337"/>
                    <a:pt x="1552" y="1073"/>
                    <a:pt x="1878" y="872"/>
                  </a:cubicBezTo>
                  <a:cubicBezTo>
                    <a:pt x="2095" y="732"/>
                    <a:pt x="2188" y="577"/>
                    <a:pt x="2172" y="407"/>
                  </a:cubicBezTo>
                  <a:cubicBezTo>
                    <a:pt x="2172" y="360"/>
                    <a:pt x="2157" y="329"/>
                    <a:pt x="2126" y="282"/>
                  </a:cubicBezTo>
                  <a:cubicBezTo>
                    <a:pt x="2027" y="97"/>
                    <a:pt x="1809" y="0"/>
                    <a:pt x="1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8765;p30">
              <a:extLst>
                <a:ext uri="{FF2B5EF4-FFF2-40B4-BE49-F238E27FC236}">
                  <a16:creationId xmlns:a16="http://schemas.microsoft.com/office/drawing/2014/main" id="{D1683637-2042-BFAF-B3B6-CAB2EFA0189F}"/>
                </a:ext>
              </a:extLst>
            </p:cNvPr>
            <p:cNvSpPr/>
            <p:nvPr/>
          </p:nvSpPr>
          <p:spPr>
            <a:xfrm>
              <a:off x="2946013" y="4243475"/>
              <a:ext cx="44225" cy="19400"/>
            </a:xfrm>
            <a:custGeom>
              <a:avLst/>
              <a:gdLst/>
              <a:ahLst/>
              <a:cxnLst/>
              <a:rect l="l" t="t" r="r" b="b"/>
              <a:pathLst>
                <a:path w="1769" h="776" extrusionOk="0">
                  <a:moveTo>
                    <a:pt x="826" y="289"/>
                  </a:moveTo>
                  <a:cubicBezTo>
                    <a:pt x="990" y="289"/>
                    <a:pt x="1157" y="300"/>
                    <a:pt x="1319" y="326"/>
                  </a:cubicBezTo>
                  <a:cubicBezTo>
                    <a:pt x="1412" y="357"/>
                    <a:pt x="1489" y="403"/>
                    <a:pt x="1489" y="434"/>
                  </a:cubicBezTo>
                  <a:cubicBezTo>
                    <a:pt x="1489" y="450"/>
                    <a:pt x="1458" y="465"/>
                    <a:pt x="1365" y="465"/>
                  </a:cubicBezTo>
                  <a:cubicBezTo>
                    <a:pt x="1257" y="481"/>
                    <a:pt x="1164" y="481"/>
                    <a:pt x="1071" y="481"/>
                  </a:cubicBezTo>
                  <a:cubicBezTo>
                    <a:pt x="776" y="481"/>
                    <a:pt x="543" y="450"/>
                    <a:pt x="388" y="357"/>
                  </a:cubicBezTo>
                  <a:cubicBezTo>
                    <a:pt x="373" y="357"/>
                    <a:pt x="373" y="326"/>
                    <a:pt x="357" y="326"/>
                  </a:cubicBezTo>
                  <a:cubicBezTo>
                    <a:pt x="373" y="310"/>
                    <a:pt x="388" y="310"/>
                    <a:pt x="435" y="310"/>
                  </a:cubicBezTo>
                  <a:cubicBezTo>
                    <a:pt x="560" y="296"/>
                    <a:pt x="692" y="289"/>
                    <a:pt x="826" y="289"/>
                  </a:cubicBezTo>
                  <a:close/>
                  <a:moveTo>
                    <a:pt x="717" y="0"/>
                  </a:moveTo>
                  <a:cubicBezTo>
                    <a:pt x="607" y="0"/>
                    <a:pt x="497" y="5"/>
                    <a:pt x="388" y="16"/>
                  </a:cubicBezTo>
                  <a:cubicBezTo>
                    <a:pt x="280" y="47"/>
                    <a:pt x="156" y="62"/>
                    <a:pt x="78" y="155"/>
                  </a:cubicBezTo>
                  <a:cubicBezTo>
                    <a:pt x="16" y="217"/>
                    <a:pt x="1" y="279"/>
                    <a:pt x="16" y="357"/>
                  </a:cubicBezTo>
                  <a:cubicBezTo>
                    <a:pt x="63" y="481"/>
                    <a:pt x="171" y="558"/>
                    <a:pt x="233" y="605"/>
                  </a:cubicBezTo>
                  <a:cubicBezTo>
                    <a:pt x="450" y="713"/>
                    <a:pt x="714" y="775"/>
                    <a:pt x="1055" y="775"/>
                  </a:cubicBezTo>
                  <a:cubicBezTo>
                    <a:pt x="1164" y="775"/>
                    <a:pt x="1257" y="760"/>
                    <a:pt x="1365" y="760"/>
                  </a:cubicBezTo>
                  <a:cubicBezTo>
                    <a:pt x="1489" y="760"/>
                    <a:pt x="1660" y="713"/>
                    <a:pt x="1753" y="589"/>
                  </a:cubicBezTo>
                  <a:cubicBezTo>
                    <a:pt x="1769" y="543"/>
                    <a:pt x="1769" y="512"/>
                    <a:pt x="1769" y="465"/>
                  </a:cubicBezTo>
                  <a:cubicBezTo>
                    <a:pt x="1769" y="279"/>
                    <a:pt x="1598" y="93"/>
                    <a:pt x="1365" y="62"/>
                  </a:cubicBezTo>
                  <a:cubicBezTo>
                    <a:pt x="1159" y="21"/>
                    <a:pt x="938"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8766;p30">
              <a:extLst>
                <a:ext uri="{FF2B5EF4-FFF2-40B4-BE49-F238E27FC236}">
                  <a16:creationId xmlns:a16="http://schemas.microsoft.com/office/drawing/2014/main" id="{3EDCBA2D-8E43-8324-3472-B887F97B052E}"/>
                </a:ext>
              </a:extLst>
            </p:cNvPr>
            <p:cNvSpPr/>
            <p:nvPr/>
          </p:nvSpPr>
          <p:spPr>
            <a:xfrm>
              <a:off x="2735088" y="4047400"/>
              <a:ext cx="34150" cy="56500"/>
            </a:xfrm>
            <a:custGeom>
              <a:avLst/>
              <a:gdLst/>
              <a:ahLst/>
              <a:cxnLst/>
              <a:rect l="l" t="t" r="r" b="b"/>
              <a:pathLst>
                <a:path w="1366" h="2260" extrusionOk="0">
                  <a:moveTo>
                    <a:pt x="559" y="305"/>
                  </a:moveTo>
                  <a:cubicBezTo>
                    <a:pt x="605" y="305"/>
                    <a:pt x="636" y="367"/>
                    <a:pt x="683" y="445"/>
                  </a:cubicBezTo>
                  <a:cubicBezTo>
                    <a:pt x="853" y="802"/>
                    <a:pt x="977" y="1189"/>
                    <a:pt x="1024" y="1608"/>
                  </a:cubicBezTo>
                  <a:cubicBezTo>
                    <a:pt x="1055" y="1763"/>
                    <a:pt x="977" y="1918"/>
                    <a:pt x="853" y="1996"/>
                  </a:cubicBezTo>
                  <a:lnTo>
                    <a:pt x="822" y="1996"/>
                  </a:lnTo>
                  <a:cubicBezTo>
                    <a:pt x="760" y="1996"/>
                    <a:pt x="698" y="1918"/>
                    <a:pt x="636" y="1794"/>
                  </a:cubicBezTo>
                  <a:cubicBezTo>
                    <a:pt x="466" y="1422"/>
                    <a:pt x="295" y="941"/>
                    <a:pt x="404" y="491"/>
                  </a:cubicBezTo>
                  <a:cubicBezTo>
                    <a:pt x="450" y="383"/>
                    <a:pt x="512" y="305"/>
                    <a:pt x="559" y="305"/>
                  </a:cubicBezTo>
                  <a:close/>
                  <a:moveTo>
                    <a:pt x="556" y="0"/>
                  </a:moveTo>
                  <a:cubicBezTo>
                    <a:pt x="351" y="0"/>
                    <a:pt x="211" y="206"/>
                    <a:pt x="155" y="398"/>
                  </a:cubicBezTo>
                  <a:cubicBezTo>
                    <a:pt x="0" y="926"/>
                    <a:pt x="202" y="1484"/>
                    <a:pt x="388" y="1887"/>
                  </a:cubicBezTo>
                  <a:cubicBezTo>
                    <a:pt x="435" y="1996"/>
                    <a:pt x="559" y="2260"/>
                    <a:pt x="822" y="2260"/>
                  </a:cubicBezTo>
                  <a:cubicBezTo>
                    <a:pt x="853" y="2260"/>
                    <a:pt x="915" y="2260"/>
                    <a:pt x="946" y="2244"/>
                  </a:cubicBezTo>
                  <a:cubicBezTo>
                    <a:pt x="1210" y="2151"/>
                    <a:pt x="1365" y="1856"/>
                    <a:pt x="1319" y="1562"/>
                  </a:cubicBezTo>
                  <a:cubicBezTo>
                    <a:pt x="1257" y="1112"/>
                    <a:pt x="1148" y="693"/>
                    <a:pt x="946" y="305"/>
                  </a:cubicBezTo>
                  <a:cubicBezTo>
                    <a:pt x="900" y="181"/>
                    <a:pt x="822" y="57"/>
                    <a:pt x="636" y="11"/>
                  </a:cubicBezTo>
                  <a:cubicBezTo>
                    <a:pt x="608" y="4"/>
                    <a:pt x="582"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8767;p30">
              <a:extLst>
                <a:ext uri="{FF2B5EF4-FFF2-40B4-BE49-F238E27FC236}">
                  <a16:creationId xmlns:a16="http://schemas.microsoft.com/office/drawing/2014/main" id="{50141C86-553E-267E-D8DB-99C174465413}"/>
                </a:ext>
              </a:extLst>
            </p:cNvPr>
            <p:cNvSpPr/>
            <p:nvPr/>
          </p:nvSpPr>
          <p:spPr>
            <a:xfrm>
              <a:off x="3068538" y="3854950"/>
              <a:ext cx="48500" cy="42675"/>
            </a:xfrm>
            <a:custGeom>
              <a:avLst/>
              <a:gdLst/>
              <a:ahLst/>
              <a:cxnLst/>
              <a:rect l="l" t="t" r="r" b="b"/>
              <a:pathLst>
                <a:path w="1940" h="1707" extrusionOk="0">
                  <a:moveTo>
                    <a:pt x="838" y="0"/>
                  </a:moveTo>
                  <a:cubicBezTo>
                    <a:pt x="761" y="0"/>
                    <a:pt x="698" y="78"/>
                    <a:pt x="698" y="156"/>
                  </a:cubicBezTo>
                  <a:lnTo>
                    <a:pt x="745" y="419"/>
                  </a:lnTo>
                  <a:cubicBezTo>
                    <a:pt x="605" y="280"/>
                    <a:pt x="466" y="171"/>
                    <a:pt x="342" y="47"/>
                  </a:cubicBezTo>
                  <a:cubicBezTo>
                    <a:pt x="311" y="24"/>
                    <a:pt x="272" y="12"/>
                    <a:pt x="233" y="12"/>
                  </a:cubicBezTo>
                  <a:cubicBezTo>
                    <a:pt x="194" y="12"/>
                    <a:pt x="156" y="24"/>
                    <a:pt x="125" y="47"/>
                  </a:cubicBezTo>
                  <a:cubicBezTo>
                    <a:pt x="63" y="109"/>
                    <a:pt x="63" y="202"/>
                    <a:pt x="125" y="264"/>
                  </a:cubicBezTo>
                  <a:cubicBezTo>
                    <a:pt x="295" y="435"/>
                    <a:pt x="497" y="590"/>
                    <a:pt x="698" y="745"/>
                  </a:cubicBezTo>
                  <a:cubicBezTo>
                    <a:pt x="512" y="776"/>
                    <a:pt x="311" y="776"/>
                    <a:pt x="140" y="791"/>
                  </a:cubicBezTo>
                  <a:cubicBezTo>
                    <a:pt x="63" y="791"/>
                    <a:pt x="1" y="869"/>
                    <a:pt x="1" y="946"/>
                  </a:cubicBezTo>
                  <a:cubicBezTo>
                    <a:pt x="1" y="1024"/>
                    <a:pt x="63" y="1086"/>
                    <a:pt x="140" y="1086"/>
                  </a:cubicBezTo>
                  <a:cubicBezTo>
                    <a:pt x="373" y="1086"/>
                    <a:pt x="590" y="1055"/>
                    <a:pt x="823" y="1040"/>
                  </a:cubicBezTo>
                  <a:lnTo>
                    <a:pt x="885" y="1567"/>
                  </a:lnTo>
                  <a:cubicBezTo>
                    <a:pt x="885" y="1644"/>
                    <a:pt x="962" y="1706"/>
                    <a:pt x="1009" y="1706"/>
                  </a:cubicBezTo>
                  <a:lnTo>
                    <a:pt x="1040" y="1706"/>
                  </a:lnTo>
                  <a:cubicBezTo>
                    <a:pt x="1117" y="1706"/>
                    <a:pt x="1164" y="1629"/>
                    <a:pt x="1164" y="1551"/>
                  </a:cubicBezTo>
                  <a:lnTo>
                    <a:pt x="1117" y="1086"/>
                  </a:lnTo>
                  <a:lnTo>
                    <a:pt x="1117" y="1086"/>
                  </a:lnTo>
                  <a:cubicBezTo>
                    <a:pt x="1303" y="1210"/>
                    <a:pt x="1505" y="1350"/>
                    <a:pt x="1707" y="1474"/>
                  </a:cubicBezTo>
                  <a:cubicBezTo>
                    <a:pt x="1738" y="1489"/>
                    <a:pt x="1753" y="1489"/>
                    <a:pt x="1784" y="1489"/>
                  </a:cubicBezTo>
                  <a:cubicBezTo>
                    <a:pt x="1846" y="1489"/>
                    <a:pt x="1893" y="1474"/>
                    <a:pt x="1908" y="1412"/>
                  </a:cubicBezTo>
                  <a:cubicBezTo>
                    <a:pt x="1939" y="1334"/>
                    <a:pt x="1924" y="1257"/>
                    <a:pt x="1846" y="1210"/>
                  </a:cubicBezTo>
                  <a:cubicBezTo>
                    <a:pt x="1738" y="1164"/>
                    <a:pt x="1614" y="1086"/>
                    <a:pt x="1520" y="1009"/>
                  </a:cubicBezTo>
                  <a:cubicBezTo>
                    <a:pt x="1598" y="1009"/>
                    <a:pt x="1676" y="978"/>
                    <a:pt x="1753" y="978"/>
                  </a:cubicBezTo>
                  <a:cubicBezTo>
                    <a:pt x="1831" y="978"/>
                    <a:pt x="1893" y="900"/>
                    <a:pt x="1893" y="822"/>
                  </a:cubicBezTo>
                  <a:cubicBezTo>
                    <a:pt x="1893" y="745"/>
                    <a:pt x="1815" y="698"/>
                    <a:pt x="1738" y="698"/>
                  </a:cubicBezTo>
                  <a:cubicBezTo>
                    <a:pt x="1536" y="714"/>
                    <a:pt x="1350" y="729"/>
                    <a:pt x="1133" y="745"/>
                  </a:cubicBezTo>
                  <a:cubicBezTo>
                    <a:pt x="1117" y="729"/>
                    <a:pt x="1071" y="714"/>
                    <a:pt x="1055" y="698"/>
                  </a:cubicBezTo>
                  <a:lnTo>
                    <a:pt x="993" y="124"/>
                  </a:lnTo>
                  <a:cubicBezTo>
                    <a:pt x="993" y="47"/>
                    <a:pt x="916"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8768;p30">
              <a:extLst>
                <a:ext uri="{FF2B5EF4-FFF2-40B4-BE49-F238E27FC236}">
                  <a16:creationId xmlns:a16="http://schemas.microsoft.com/office/drawing/2014/main" id="{2947F6DE-3964-9FDD-2C4D-0AF1D6B4CD15}"/>
                </a:ext>
              </a:extLst>
            </p:cNvPr>
            <p:cNvSpPr/>
            <p:nvPr/>
          </p:nvSpPr>
          <p:spPr>
            <a:xfrm>
              <a:off x="2771138" y="4110850"/>
              <a:ext cx="44625" cy="47725"/>
            </a:xfrm>
            <a:custGeom>
              <a:avLst/>
              <a:gdLst/>
              <a:ahLst/>
              <a:cxnLst/>
              <a:rect l="l" t="t" r="r" b="b"/>
              <a:pathLst>
                <a:path w="1785" h="1909" extrusionOk="0">
                  <a:moveTo>
                    <a:pt x="497" y="1"/>
                  </a:moveTo>
                  <a:lnTo>
                    <a:pt x="249" y="125"/>
                  </a:lnTo>
                  <a:cubicBezTo>
                    <a:pt x="311" y="249"/>
                    <a:pt x="357" y="357"/>
                    <a:pt x="435" y="482"/>
                  </a:cubicBezTo>
                  <a:cubicBezTo>
                    <a:pt x="357" y="435"/>
                    <a:pt x="311" y="404"/>
                    <a:pt x="233" y="388"/>
                  </a:cubicBezTo>
                  <a:cubicBezTo>
                    <a:pt x="212" y="376"/>
                    <a:pt x="191" y="370"/>
                    <a:pt x="170" y="370"/>
                  </a:cubicBezTo>
                  <a:cubicBezTo>
                    <a:pt x="115" y="370"/>
                    <a:pt x="65" y="410"/>
                    <a:pt x="32" y="466"/>
                  </a:cubicBezTo>
                  <a:cubicBezTo>
                    <a:pt x="1" y="544"/>
                    <a:pt x="32" y="621"/>
                    <a:pt x="109" y="652"/>
                  </a:cubicBezTo>
                  <a:cubicBezTo>
                    <a:pt x="280" y="730"/>
                    <a:pt x="466" y="823"/>
                    <a:pt x="652" y="900"/>
                  </a:cubicBezTo>
                  <a:cubicBezTo>
                    <a:pt x="668" y="931"/>
                    <a:pt x="668" y="962"/>
                    <a:pt x="699" y="978"/>
                  </a:cubicBezTo>
                  <a:lnTo>
                    <a:pt x="466" y="1505"/>
                  </a:lnTo>
                  <a:cubicBezTo>
                    <a:pt x="419" y="1583"/>
                    <a:pt x="466" y="1660"/>
                    <a:pt x="544" y="1707"/>
                  </a:cubicBezTo>
                  <a:cubicBezTo>
                    <a:pt x="559" y="1707"/>
                    <a:pt x="575" y="1722"/>
                    <a:pt x="590" y="1722"/>
                  </a:cubicBezTo>
                  <a:cubicBezTo>
                    <a:pt x="652" y="1722"/>
                    <a:pt x="714" y="1676"/>
                    <a:pt x="730" y="1645"/>
                  </a:cubicBezTo>
                  <a:lnTo>
                    <a:pt x="854" y="1397"/>
                  </a:lnTo>
                  <a:cubicBezTo>
                    <a:pt x="900" y="1567"/>
                    <a:pt x="978" y="1738"/>
                    <a:pt x="1040" y="1908"/>
                  </a:cubicBezTo>
                  <a:lnTo>
                    <a:pt x="1319" y="1831"/>
                  </a:lnTo>
                  <a:cubicBezTo>
                    <a:pt x="1241" y="1598"/>
                    <a:pt x="1164" y="1366"/>
                    <a:pt x="1055" y="1133"/>
                  </a:cubicBezTo>
                  <a:lnTo>
                    <a:pt x="1055" y="1133"/>
                  </a:lnTo>
                  <a:cubicBezTo>
                    <a:pt x="1241" y="1210"/>
                    <a:pt x="1412" y="1319"/>
                    <a:pt x="1567" y="1397"/>
                  </a:cubicBezTo>
                  <a:cubicBezTo>
                    <a:pt x="1583" y="1412"/>
                    <a:pt x="1614" y="1412"/>
                    <a:pt x="1645" y="1412"/>
                  </a:cubicBezTo>
                  <a:cubicBezTo>
                    <a:pt x="1707" y="1412"/>
                    <a:pt x="1738" y="1397"/>
                    <a:pt x="1784" y="1335"/>
                  </a:cubicBezTo>
                  <a:cubicBezTo>
                    <a:pt x="1784" y="1242"/>
                    <a:pt x="1753" y="1164"/>
                    <a:pt x="1676" y="1117"/>
                  </a:cubicBezTo>
                  <a:cubicBezTo>
                    <a:pt x="1490" y="1024"/>
                    <a:pt x="1272" y="900"/>
                    <a:pt x="1086" y="807"/>
                  </a:cubicBezTo>
                  <a:lnTo>
                    <a:pt x="1288" y="326"/>
                  </a:lnTo>
                  <a:cubicBezTo>
                    <a:pt x="1335" y="249"/>
                    <a:pt x="1288" y="171"/>
                    <a:pt x="1210" y="125"/>
                  </a:cubicBezTo>
                  <a:cubicBezTo>
                    <a:pt x="1190" y="117"/>
                    <a:pt x="1170" y="113"/>
                    <a:pt x="1151" y="113"/>
                  </a:cubicBezTo>
                  <a:cubicBezTo>
                    <a:pt x="1096" y="113"/>
                    <a:pt x="1047" y="145"/>
                    <a:pt x="1024" y="202"/>
                  </a:cubicBezTo>
                  <a:lnTo>
                    <a:pt x="823" y="637"/>
                  </a:lnTo>
                  <a:cubicBezTo>
                    <a:pt x="730" y="419"/>
                    <a:pt x="621" y="202"/>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8769;p30">
              <a:extLst>
                <a:ext uri="{FF2B5EF4-FFF2-40B4-BE49-F238E27FC236}">
                  <a16:creationId xmlns:a16="http://schemas.microsoft.com/office/drawing/2014/main" id="{5A4852B1-D079-4A69-D219-671878D92FA3}"/>
                </a:ext>
              </a:extLst>
            </p:cNvPr>
            <p:cNvSpPr/>
            <p:nvPr/>
          </p:nvSpPr>
          <p:spPr>
            <a:xfrm>
              <a:off x="2758738" y="3866475"/>
              <a:ext cx="26775" cy="34250"/>
            </a:xfrm>
            <a:custGeom>
              <a:avLst/>
              <a:gdLst/>
              <a:ahLst/>
              <a:cxnLst/>
              <a:rect l="l" t="t" r="r" b="b"/>
              <a:pathLst>
                <a:path w="1071" h="1370" extrusionOk="0">
                  <a:moveTo>
                    <a:pt x="909" y="1"/>
                  </a:moveTo>
                  <a:cubicBezTo>
                    <a:pt x="864" y="1"/>
                    <a:pt x="819" y="23"/>
                    <a:pt x="791" y="51"/>
                  </a:cubicBezTo>
                  <a:cubicBezTo>
                    <a:pt x="435" y="470"/>
                    <a:pt x="47" y="1121"/>
                    <a:pt x="31" y="1137"/>
                  </a:cubicBezTo>
                  <a:cubicBezTo>
                    <a:pt x="0" y="1214"/>
                    <a:pt x="31" y="1292"/>
                    <a:pt x="109" y="1354"/>
                  </a:cubicBezTo>
                  <a:cubicBezTo>
                    <a:pt x="124" y="1370"/>
                    <a:pt x="140" y="1370"/>
                    <a:pt x="187" y="1370"/>
                  </a:cubicBezTo>
                  <a:cubicBezTo>
                    <a:pt x="233" y="1370"/>
                    <a:pt x="280" y="1354"/>
                    <a:pt x="295" y="1292"/>
                  </a:cubicBezTo>
                  <a:cubicBezTo>
                    <a:pt x="295" y="1292"/>
                    <a:pt x="683" y="641"/>
                    <a:pt x="1024" y="253"/>
                  </a:cubicBezTo>
                  <a:cubicBezTo>
                    <a:pt x="1071" y="191"/>
                    <a:pt x="1055" y="98"/>
                    <a:pt x="993" y="36"/>
                  </a:cubicBezTo>
                  <a:cubicBezTo>
                    <a:pt x="968" y="11"/>
                    <a:pt x="938" y="1"/>
                    <a:pt x="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8770;p30">
              <a:extLst>
                <a:ext uri="{FF2B5EF4-FFF2-40B4-BE49-F238E27FC236}">
                  <a16:creationId xmlns:a16="http://schemas.microsoft.com/office/drawing/2014/main" id="{B51962E1-CA28-BCAE-6289-B044A68E2B3E}"/>
                </a:ext>
              </a:extLst>
            </p:cNvPr>
            <p:cNvSpPr/>
            <p:nvPr/>
          </p:nvSpPr>
          <p:spPr>
            <a:xfrm>
              <a:off x="2790913" y="3825775"/>
              <a:ext cx="32975" cy="33475"/>
            </a:xfrm>
            <a:custGeom>
              <a:avLst/>
              <a:gdLst/>
              <a:ahLst/>
              <a:cxnLst/>
              <a:rect l="l" t="t" r="r" b="b"/>
              <a:pathLst>
                <a:path w="1319" h="1339" extrusionOk="0">
                  <a:moveTo>
                    <a:pt x="1139" y="0"/>
                  </a:moveTo>
                  <a:cubicBezTo>
                    <a:pt x="1113" y="0"/>
                    <a:pt x="1089" y="10"/>
                    <a:pt x="1071" y="35"/>
                  </a:cubicBezTo>
                  <a:cubicBezTo>
                    <a:pt x="652" y="392"/>
                    <a:pt x="78" y="1090"/>
                    <a:pt x="63" y="1105"/>
                  </a:cubicBezTo>
                  <a:cubicBezTo>
                    <a:pt x="1" y="1167"/>
                    <a:pt x="16" y="1260"/>
                    <a:pt x="78" y="1291"/>
                  </a:cubicBezTo>
                  <a:cubicBezTo>
                    <a:pt x="78" y="1338"/>
                    <a:pt x="109" y="1338"/>
                    <a:pt x="156" y="1338"/>
                  </a:cubicBezTo>
                  <a:cubicBezTo>
                    <a:pt x="187" y="1338"/>
                    <a:pt x="233" y="1323"/>
                    <a:pt x="264" y="1276"/>
                  </a:cubicBezTo>
                  <a:cubicBezTo>
                    <a:pt x="264" y="1276"/>
                    <a:pt x="854" y="563"/>
                    <a:pt x="1241" y="252"/>
                  </a:cubicBezTo>
                  <a:cubicBezTo>
                    <a:pt x="1303" y="190"/>
                    <a:pt x="1319" y="113"/>
                    <a:pt x="1257" y="51"/>
                  </a:cubicBezTo>
                  <a:cubicBezTo>
                    <a:pt x="1220" y="23"/>
                    <a:pt x="117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8771;p30">
              <a:extLst>
                <a:ext uri="{FF2B5EF4-FFF2-40B4-BE49-F238E27FC236}">
                  <a16:creationId xmlns:a16="http://schemas.microsoft.com/office/drawing/2014/main" id="{E8280EDA-9F04-F758-A5DE-48559BC9101C}"/>
                </a:ext>
              </a:extLst>
            </p:cNvPr>
            <p:cNvSpPr/>
            <p:nvPr/>
          </p:nvSpPr>
          <p:spPr>
            <a:xfrm>
              <a:off x="2798663" y="3851725"/>
              <a:ext cx="27575" cy="26900"/>
            </a:xfrm>
            <a:custGeom>
              <a:avLst/>
              <a:gdLst/>
              <a:ahLst/>
              <a:cxnLst/>
              <a:rect l="l" t="t" r="r" b="b"/>
              <a:pathLst>
                <a:path w="1103" h="1076" extrusionOk="0">
                  <a:moveTo>
                    <a:pt x="949" y="0"/>
                  </a:moveTo>
                  <a:cubicBezTo>
                    <a:pt x="918" y="0"/>
                    <a:pt x="886" y="8"/>
                    <a:pt x="854" y="21"/>
                  </a:cubicBezTo>
                  <a:cubicBezTo>
                    <a:pt x="606" y="285"/>
                    <a:pt x="78" y="781"/>
                    <a:pt x="63" y="827"/>
                  </a:cubicBezTo>
                  <a:cubicBezTo>
                    <a:pt x="1" y="874"/>
                    <a:pt x="1" y="967"/>
                    <a:pt x="63" y="1029"/>
                  </a:cubicBezTo>
                  <a:cubicBezTo>
                    <a:pt x="78" y="1060"/>
                    <a:pt x="109" y="1075"/>
                    <a:pt x="156" y="1075"/>
                  </a:cubicBezTo>
                  <a:cubicBezTo>
                    <a:pt x="187" y="1075"/>
                    <a:pt x="234" y="1060"/>
                    <a:pt x="249" y="1029"/>
                  </a:cubicBezTo>
                  <a:cubicBezTo>
                    <a:pt x="249" y="1029"/>
                    <a:pt x="792" y="486"/>
                    <a:pt x="1040" y="253"/>
                  </a:cubicBezTo>
                  <a:cubicBezTo>
                    <a:pt x="1102" y="207"/>
                    <a:pt x="1102" y="129"/>
                    <a:pt x="1071" y="52"/>
                  </a:cubicBezTo>
                  <a:cubicBezTo>
                    <a:pt x="1035" y="16"/>
                    <a:pt x="993"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8772;p30">
              <a:extLst>
                <a:ext uri="{FF2B5EF4-FFF2-40B4-BE49-F238E27FC236}">
                  <a16:creationId xmlns:a16="http://schemas.microsoft.com/office/drawing/2014/main" id="{48F8C046-F550-9FAA-A5F1-EEFEA1D5D2A3}"/>
                </a:ext>
              </a:extLst>
            </p:cNvPr>
            <p:cNvSpPr/>
            <p:nvPr/>
          </p:nvSpPr>
          <p:spPr>
            <a:xfrm>
              <a:off x="2959963" y="3766725"/>
              <a:ext cx="47725" cy="8825"/>
            </a:xfrm>
            <a:custGeom>
              <a:avLst/>
              <a:gdLst/>
              <a:ahLst/>
              <a:cxnLst/>
              <a:rect l="l" t="t" r="r" b="b"/>
              <a:pathLst>
                <a:path w="1909" h="353" extrusionOk="0">
                  <a:moveTo>
                    <a:pt x="1116" y="0"/>
                  </a:moveTo>
                  <a:cubicBezTo>
                    <a:pt x="644" y="0"/>
                    <a:pt x="171" y="55"/>
                    <a:pt x="140" y="55"/>
                  </a:cubicBezTo>
                  <a:cubicBezTo>
                    <a:pt x="63" y="55"/>
                    <a:pt x="1" y="133"/>
                    <a:pt x="1" y="210"/>
                  </a:cubicBezTo>
                  <a:cubicBezTo>
                    <a:pt x="29" y="294"/>
                    <a:pt x="94" y="352"/>
                    <a:pt x="163" y="352"/>
                  </a:cubicBezTo>
                  <a:cubicBezTo>
                    <a:pt x="171" y="352"/>
                    <a:pt x="179" y="352"/>
                    <a:pt x="187" y="350"/>
                  </a:cubicBezTo>
                  <a:cubicBezTo>
                    <a:pt x="197" y="350"/>
                    <a:pt x="649" y="302"/>
                    <a:pt x="1096" y="302"/>
                  </a:cubicBezTo>
                  <a:cubicBezTo>
                    <a:pt x="1319" y="302"/>
                    <a:pt x="1541" y="314"/>
                    <a:pt x="1707" y="350"/>
                  </a:cubicBezTo>
                  <a:lnTo>
                    <a:pt x="1753" y="350"/>
                  </a:lnTo>
                  <a:cubicBezTo>
                    <a:pt x="1815" y="350"/>
                    <a:pt x="1893" y="303"/>
                    <a:pt x="1893" y="226"/>
                  </a:cubicBezTo>
                  <a:cubicBezTo>
                    <a:pt x="1909" y="148"/>
                    <a:pt x="1847" y="71"/>
                    <a:pt x="1769" y="55"/>
                  </a:cubicBezTo>
                  <a:cubicBezTo>
                    <a:pt x="1588" y="14"/>
                    <a:pt x="1352"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8773;p30">
              <a:extLst>
                <a:ext uri="{FF2B5EF4-FFF2-40B4-BE49-F238E27FC236}">
                  <a16:creationId xmlns:a16="http://schemas.microsoft.com/office/drawing/2014/main" id="{BFE94C47-A07C-8EA0-62F9-248CBD5BF6D6}"/>
                </a:ext>
              </a:extLst>
            </p:cNvPr>
            <p:cNvSpPr/>
            <p:nvPr/>
          </p:nvSpPr>
          <p:spPr>
            <a:xfrm>
              <a:off x="3131738" y="3820825"/>
              <a:ext cx="35300" cy="29100"/>
            </a:xfrm>
            <a:custGeom>
              <a:avLst/>
              <a:gdLst/>
              <a:ahLst/>
              <a:cxnLst/>
              <a:rect l="l" t="t" r="r" b="b"/>
              <a:pathLst>
                <a:path w="1412" h="1164" extrusionOk="0">
                  <a:moveTo>
                    <a:pt x="157" y="1"/>
                  </a:moveTo>
                  <a:cubicBezTo>
                    <a:pt x="107" y="1"/>
                    <a:pt x="63" y="21"/>
                    <a:pt x="32" y="63"/>
                  </a:cubicBezTo>
                  <a:cubicBezTo>
                    <a:pt x="1" y="140"/>
                    <a:pt x="16" y="218"/>
                    <a:pt x="94" y="280"/>
                  </a:cubicBezTo>
                  <a:cubicBezTo>
                    <a:pt x="94" y="280"/>
                    <a:pt x="683" y="621"/>
                    <a:pt x="1164" y="1133"/>
                  </a:cubicBezTo>
                  <a:cubicBezTo>
                    <a:pt x="1179" y="1164"/>
                    <a:pt x="1226" y="1164"/>
                    <a:pt x="1257" y="1164"/>
                  </a:cubicBezTo>
                  <a:cubicBezTo>
                    <a:pt x="1303" y="1164"/>
                    <a:pt x="1334" y="1148"/>
                    <a:pt x="1350" y="1133"/>
                  </a:cubicBezTo>
                  <a:cubicBezTo>
                    <a:pt x="1412" y="1071"/>
                    <a:pt x="1412" y="978"/>
                    <a:pt x="1350" y="916"/>
                  </a:cubicBezTo>
                  <a:cubicBezTo>
                    <a:pt x="854" y="388"/>
                    <a:pt x="264" y="16"/>
                    <a:pt x="233" y="16"/>
                  </a:cubicBezTo>
                  <a:cubicBezTo>
                    <a:pt x="207" y="6"/>
                    <a:pt x="18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8774;p30">
              <a:extLst>
                <a:ext uri="{FF2B5EF4-FFF2-40B4-BE49-F238E27FC236}">
                  <a16:creationId xmlns:a16="http://schemas.microsoft.com/office/drawing/2014/main" id="{2B2A8174-76A2-C90E-5967-4BC0227F9223}"/>
                </a:ext>
              </a:extLst>
            </p:cNvPr>
            <p:cNvSpPr/>
            <p:nvPr/>
          </p:nvSpPr>
          <p:spPr>
            <a:xfrm>
              <a:off x="3205013" y="3904400"/>
              <a:ext cx="25250" cy="47900"/>
            </a:xfrm>
            <a:custGeom>
              <a:avLst/>
              <a:gdLst/>
              <a:ahLst/>
              <a:cxnLst/>
              <a:rect l="l" t="t" r="r" b="b"/>
              <a:pathLst>
                <a:path w="1010" h="1916" extrusionOk="0">
                  <a:moveTo>
                    <a:pt x="181" y="0"/>
                  </a:moveTo>
                  <a:cubicBezTo>
                    <a:pt x="151" y="0"/>
                    <a:pt x="120" y="13"/>
                    <a:pt x="94" y="39"/>
                  </a:cubicBezTo>
                  <a:cubicBezTo>
                    <a:pt x="32" y="70"/>
                    <a:pt x="1" y="163"/>
                    <a:pt x="47" y="225"/>
                  </a:cubicBezTo>
                  <a:cubicBezTo>
                    <a:pt x="47" y="225"/>
                    <a:pt x="47" y="225"/>
                    <a:pt x="48" y="225"/>
                  </a:cubicBezTo>
                  <a:cubicBezTo>
                    <a:pt x="56" y="225"/>
                    <a:pt x="499" y="977"/>
                    <a:pt x="714" y="1791"/>
                  </a:cubicBezTo>
                  <a:cubicBezTo>
                    <a:pt x="730" y="1853"/>
                    <a:pt x="792" y="1915"/>
                    <a:pt x="854" y="1915"/>
                  </a:cubicBezTo>
                  <a:lnTo>
                    <a:pt x="885" y="1915"/>
                  </a:lnTo>
                  <a:cubicBezTo>
                    <a:pt x="963" y="1900"/>
                    <a:pt x="1009" y="1822"/>
                    <a:pt x="978" y="1745"/>
                  </a:cubicBezTo>
                  <a:cubicBezTo>
                    <a:pt x="776" y="861"/>
                    <a:pt x="311" y="85"/>
                    <a:pt x="280" y="70"/>
                  </a:cubicBezTo>
                  <a:cubicBezTo>
                    <a:pt x="262" y="25"/>
                    <a:pt x="22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8775;p30">
              <a:extLst>
                <a:ext uri="{FF2B5EF4-FFF2-40B4-BE49-F238E27FC236}">
                  <a16:creationId xmlns:a16="http://schemas.microsoft.com/office/drawing/2014/main" id="{9F02716F-BD2A-9E76-485B-9814911D8D6B}"/>
                </a:ext>
              </a:extLst>
            </p:cNvPr>
            <p:cNvSpPr/>
            <p:nvPr/>
          </p:nvSpPr>
          <p:spPr>
            <a:xfrm>
              <a:off x="3227113" y="3961125"/>
              <a:ext cx="10125" cy="40800"/>
            </a:xfrm>
            <a:custGeom>
              <a:avLst/>
              <a:gdLst/>
              <a:ahLst/>
              <a:cxnLst/>
              <a:rect l="l" t="t" r="r" b="b"/>
              <a:pathLst>
                <a:path w="405" h="1632" extrusionOk="0">
                  <a:moveTo>
                    <a:pt x="148" y="1"/>
                  </a:moveTo>
                  <a:cubicBezTo>
                    <a:pt x="141" y="1"/>
                    <a:pt x="133" y="1"/>
                    <a:pt x="125" y="3"/>
                  </a:cubicBezTo>
                  <a:cubicBezTo>
                    <a:pt x="63" y="19"/>
                    <a:pt x="1" y="96"/>
                    <a:pt x="16" y="174"/>
                  </a:cubicBezTo>
                  <a:cubicBezTo>
                    <a:pt x="16" y="174"/>
                    <a:pt x="156" y="1042"/>
                    <a:pt x="125" y="1492"/>
                  </a:cubicBezTo>
                  <a:cubicBezTo>
                    <a:pt x="125" y="1570"/>
                    <a:pt x="172" y="1632"/>
                    <a:pt x="249" y="1632"/>
                  </a:cubicBezTo>
                  <a:cubicBezTo>
                    <a:pt x="327" y="1632"/>
                    <a:pt x="389" y="1585"/>
                    <a:pt x="389" y="1507"/>
                  </a:cubicBezTo>
                  <a:cubicBezTo>
                    <a:pt x="404" y="1042"/>
                    <a:pt x="296" y="158"/>
                    <a:pt x="280" y="127"/>
                  </a:cubicBezTo>
                  <a:cubicBezTo>
                    <a:pt x="252" y="58"/>
                    <a:pt x="212"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8776;p30">
              <a:extLst>
                <a:ext uri="{FF2B5EF4-FFF2-40B4-BE49-F238E27FC236}">
                  <a16:creationId xmlns:a16="http://schemas.microsoft.com/office/drawing/2014/main" id="{8935AE96-84FD-84ED-34F3-866B7F9DEA43}"/>
                </a:ext>
              </a:extLst>
            </p:cNvPr>
            <p:cNvSpPr/>
            <p:nvPr/>
          </p:nvSpPr>
          <p:spPr>
            <a:xfrm>
              <a:off x="3229063" y="4013525"/>
              <a:ext cx="9725" cy="41125"/>
            </a:xfrm>
            <a:custGeom>
              <a:avLst/>
              <a:gdLst/>
              <a:ahLst/>
              <a:cxnLst/>
              <a:rect l="l" t="t" r="r" b="b"/>
              <a:pathLst>
                <a:path w="389" h="1645" extrusionOk="0">
                  <a:moveTo>
                    <a:pt x="249" y="1"/>
                  </a:moveTo>
                  <a:cubicBezTo>
                    <a:pt x="171" y="32"/>
                    <a:pt x="125" y="94"/>
                    <a:pt x="125" y="171"/>
                  </a:cubicBezTo>
                  <a:cubicBezTo>
                    <a:pt x="125" y="435"/>
                    <a:pt x="94" y="1195"/>
                    <a:pt x="16" y="1459"/>
                  </a:cubicBezTo>
                  <a:cubicBezTo>
                    <a:pt x="1" y="1536"/>
                    <a:pt x="47" y="1614"/>
                    <a:pt x="125" y="1645"/>
                  </a:cubicBezTo>
                  <a:lnTo>
                    <a:pt x="156" y="1645"/>
                  </a:lnTo>
                  <a:cubicBezTo>
                    <a:pt x="218" y="1645"/>
                    <a:pt x="280" y="1598"/>
                    <a:pt x="295" y="1521"/>
                  </a:cubicBezTo>
                  <a:cubicBezTo>
                    <a:pt x="388" y="1149"/>
                    <a:pt x="388" y="187"/>
                    <a:pt x="388" y="140"/>
                  </a:cubicBezTo>
                  <a:cubicBezTo>
                    <a:pt x="388" y="63"/>
                    <a:pt x="32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8777;p30">
              <a:extLst>
                <a:ext uri="{FF2B5EF4-FFF2-40B4-BE49-F238E27FC236}">
                  <a16:creationId xmlns:a16="http://schemas.microsoft.com/office/drawing/2014/main" id="{F026D716-5DC7-E95D-12F3-249F06DC3F2C}"/>
                </a:ext>
              </a:extLst>
            </p:cNvPr>
            <p:cNvSpPr/>
            <p:nvPr/>
          </p:nvSpPr>
          <p:spPr>
            <a:xfrm>
              <a:off x="3180588" y="4119700"/>
              <a:ext cx="34550" cy="49725"/>
            </a:xfrm>
            <a:custGeom>
              <a:avLst/>
              <a:gdLst/>
              <a:ahLst/>
              <a:cxnLst/>
              <a:rect l="l" t="t" r="r" b="b"/>
              <a:pathLst>
                <a:path w="1382" h="1989" extrusionOk="0">
                  <a:moveTo>
                    <a:pt x="1227" y="0"/>
                  </a:moveTo>
                  <a:cubicBezTo>
                    <a:pt x="1161" y="0"/>
                    <a:pt x="1100" y="44"/>
                    <a:pt x="1086" y="112"/>
                  </a:cubicBezTo>
                  <a:cubicBezTo>
                    <a:pt x="931" y="624"/>
                    <a:pt x="63" y="1756"/>
                    <a:pt x="63" y="1756"/>
                  </a:cubicBezTo>
                  <a:cubicBezTo>
                    <a:pt x="1" y="1818"/>
                    <a:pt x="16" y="1911"/>
                    <a:pt x="78" y="1942"/>
                  </a:cubicBezTo>
                  <a:cubicBezTo>
                    <a:pt x="78" y="1973"/>
                    <a:pt x="125" y="1989"/>
                    <a:pt x="156" y="1989"/>
                  </a:cubicBezTo>
                  <a:cubicBezTo>
                    <a:pt x="202" y="1989"/>
                    <a:pt x="233" y="1973"/>
                    <a:pt x="280" y="1927"/>
                  </a:cubicBezTo>
                  <a:cubicBezTo>
                    <a:pt x="311" y="1896"/>
                    <a:pt x="1211" y="763"/>
                    <a:pt x="1350" y="190"/>
                  </a:cubicBezTo>
                  <a:cubicBezTo>
                    <a:pt x="1381" y="112"/>
                    <a:pt x="1335" y="34"/>
                    <a:pt x="1257" y="3"/>
                  </a:cubicBezTo>
                  <a:cubicBezTo>
                    <a:pt x="1247" y="1"/>
                    <a:pt x="1237"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8778;p30">
              <a:extLst>
                <a:ext uri="{FF2B5EF4-FFF2-40B4-BE49-F238E27FC236}">
                  <a16:creationId xmlns:a16="http://schemas.microsoft.com/office/drawing/2014/main" id="{FAF7936B-B89B-4F5C-25D4-516265858FB8}"/>
                </a:ext>
              </a:extLst>
            </p:cNvPr>
            <p:cNvSpPr/>
            <p:nvPr/>
          </p:nvSpPr>
          <p:spPr>
            <a:xfrm>
              <a:off x="3109263" y="4203825"/>
              <a:ext cx="38800" cy="33450"/>
            </a:xfrm>
            <a:custGeom>
              <a:avLst/>
              <a:gdLst/>
              <a:ahLst/>
              <a:cxnLst/>
              <a:rect l="l" t="t" r="r" b="b"/>
              <a:pathLst>
                <a:path w="1552" h="1338" extrusionOk="0">
                  <a:moveTo>
                    <a:pt x="1413" y="0"/>
                  </a:moveTo>
                  <a:cubicBezTo>
                    <a:pt x="1375" y="0"/>
                    <a:pt x="1331" y="23"/>
                    <a:pt x="1303" y="51"/>
                  </a:cubicBezTo>
                  <a:cubicBezTo>
                    <a:pt x="1024" y="407"/>
                    <a:pt x="78" y="1059"/>
                    <a:pt x="78" y="1090"/>
                  </a:cubicBezTo>
                  <a:cubicBezTo>
                    <a:pt x="31" y="1121"/>
                    <a:pt x="0" y="1214"/>
                    <a:pt x="47" y="1276"/>
                  </a:cubicBezTo>
                  <a:cubicBezTo>
                    <a:pt x="62" y="1322"/>
                    <a:pt x="124" y="1338"/>
                    <a:pt x="155" y="1338"/>
                  </a:cubicBezTo>
                  <a:cubicBezTo>
                    <a:pt x="186" y="1338"/>
                    <a:pt x="217" y="1338"/>
                    <a:pt x="233" y="1307"/>
                  </a:cubicBezTo>
                  <a:cubicBezTo>
                    <a:pt x="279" y="1291"/>
                    <a:pt x="1225" y="609"/>
                    <a:pt x="1520" y="221"/>
                  </a:cubicBezTo>
                  <a:cubicBezTo>
                    <a:pt x="1551" y="175"/>
                    <a:pt x="1551" y="66"/>
                    <a:pt x="1473" y="35"/>
                  </a:cubicBezTo>
                  <a:cubicBezTo>
                    <a:pt x="1461" y="10"/>
                    <a:pt x="1439"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8779;p30">
              <a:extLst>
                <a:ext uri="{FF2B5EF4-FFF2-40B4-BE49-F238E27FC236}">
                  <a16:creationId xmlns:a16="http://schemas.microsoft.com/office/drawing/2014/main" id="{F6C84035-37AF-1F70-99B2-708DD4B81AD5}"/>
                </a:ext>
              </a:extLst>
            </p:cNvPr>
            <p:cNvSpPr/>
            <p:nvPr/>
          </p:nvSpPr>
          <p:spPr>
            <a:xfrm>
              <a:off x="2842488" y="4217975"/>
              <a:ext cx="45000" cy="30550"/>
            </a:xfrm>
            <a:custGeom>
              <a:avLst/>
              <a:gdLst/>
              <a:ahLst/>
              <a:cxnLst/>
              <a:rect l="l" t="t" r="r" b="b"/>
              <a:pathLst>
                <a:path w="1800" h="1222" extrusionOk="0">
                  <a:moveTo>
                    <a:pt x="165" y="0"/>
                  </a:moveTo>
                  <a:cubicBezTo>
                    <a:pt x="120" y="0"/>
                    <a:pt x="75" y="21"/>
                    <a:pt x="47" y="58"/>
                  </a:cubicBezTo>
                  <a:cubicBezTo>
                    <a:pt x="0" y="105"/>
                    <a:pt x="16" y="214"/>
                    <a:pt x="63" y="245"/>
                  </a:cubicBezTo>
                  <a:cubicBezTo>
                    <a:pt x="109" y="260"/>
                    <a:pt x="822" y="849"/>
                    <a:pt x="1582" y="1191"/>
                  </a:cubicBezTo>
                  <a:cubicBezTo>
                    <a:pt x="1598" y="1191"/>
                    <a:pt x="1629" y="1222"/>
                    <a:pt x="1644" y="1222"/>
                  </a:cubicBezTo>
                  <a:cubicBezTo>
                    <a:pt x="1707" y="1222"/>
                    <a:pt x="1738" y="1175"/>
                    <a:pt x="1784" y="1144"/>
                  </a:cubicBezTo>
                  <a:cubicBezTo>
                    <a:pt x="1800" y="1082"/>
                    <a:pt x="1784" y="989"/>
                    <a:pt x="1707" y="942"/>
                  </a:cubicBezTo>
                  <a:cubicBezTo>
                    <a:pt x="978" y="617"/>
                    <a:pt x="249" y="27"/>
                    <a:pt x="249" y="27"/>
                  </a:cubicBezTo>
                  <a:cubicBezTo>
                    <a:pt x="224" y="9"/>
                    <a:pt x="19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8780;p30">
              <a:extLst>
                <a:ext uri="{FF2B5EF4-FFF2-40B4-BE49-F238E27FC236}">
                  <a16:creationId xmlns:a16="http://schemas.microsoft.com/office/drawing/2014/main" id="{C31619D7-ACC5-8D49-CFCE-DA8ADF1CEF7B}"/>
                </a:ext>
              </a:extLst>
            </p:cNvPr>
            <p:cNvSpPr/>
            <p:nvPr/>
          </p:nvSpPr>
          <p:spPr>
            <a:xfrm>
              <a:off x="3186413" y="4082875"/>
              <a:ext cx="22900" cy="34200"/>
            </a:xfrm>
            <a:custGeom>
              <a:avLst/>
              <a:gdLst/>
              <a:ahLst/>
              <a:cxnLst/>
              <a:rect l="l" t="t" r="r" b="b"/>
              <a:pathLst>
                <a:path w="916" h="1368" extrusionOk="0">
                  <a:moveTo>
                    <a:pt x="762" y="0"/>
                  </a:moveTo>
                  <a:cubicBezTo>
                    <a:pt x="695" y="0"/>
                    <a:pt x="634" y="44"/>
                    <a:pt x="621" y="112"/>
                  </a:cubicBezTo>
                  <a:cubicBezTo>
                    <a:pt x="466" y="623"/>
                    <a:pt x="63" y="1135"/>
                    <a:pt x="63" y="1135"/>
                  </a:cubicBezTo>
                  <a:cubicBezTo>
                    <a:pt x="0" y="1197"/>
                    <a:pt x="16" y="1290"/>
                    <a:pt x="78" y="1321"/>
                  </a:cubicBezTo>
                  <a:cubicBezTo>
                    <a:pt x="94" y="1368"/>
                    <a:pt x="140" y="1368"/>
                    <a:pt x="156" y="1368"/>
                  </a:cubicBezTo>
                  <a:cubicBezTo>
                    <a:pt x="202" y="1368"/>
                    <a:pt x="233" y="1352"/>
                    <a:pt x="264" y="1306"/>
                  </a:cubicBezTo>
                  <a:cubicBezTo>
                    <a:pt x="295" y="1290"/>
                    <a:pt x="714" y="748"/>
                    <a:pt x="885" y="189"/>
                  </a:cubicBezTo>
                  <a:cubicBezTo>
                    <a:pt x="916" y="112"/>
                    <a:pt x="869" y="34"/>
                    <a:pt x="791" y="3"/>
                  </a:cubicBezTo>
                  <a:cubicBezTo>
                    <a:pt x="781" y="1"/>
                    <a:pt x="771"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8781;p30">
              <a:extLst>
                <a:ext uri="{FF2B5EF4-FFF2-40B4-BE49-F238E27FC236}">
                  <a16:creationId xmlns:a16="http://schemas.microsoft.com/office/drawing/2014/main" id="{48AD1C8E-112A-4F29-5421-C0BCA5AC8200}"/>
                </a:ext>
              </a:extLst>
            </p:cNvPr>
            <p:cNvSpPr/>
            <p:nvPr/>
          </p:nvSpPr>
          <p:spPr>
            <a:xfrm>
              <a:off x="2729263" y="3994325"/>
              <a:ext cx="11275" cy="39000"/>
            </a:xfrm>
            <a:custGeom>
              <a:avLst/>
              <a:gdLst/>
              <a:ahLst/>
              <a:cxnLst/>
              <a:rect l="l" t="t" r="r" b="b"/>
              <a:pathLst>
                <a:path w="451" h="1560" extrusionOk="0">
                  <a:moveTo>
                    <a:pt x="269" y="1"/>
                  </a:moveTo>
                  <a:cubicBezTo>
                    <a:pt x="207" y="1"/>
                    <a:pt x="153" y="54"/>
                    <a:pt x="140" y="117"/>
                  </a:cubicBezTo>
                  <a:cubicBezTo>
                    <a:pt x="140" y="164"/>
                    <a:pt x="1" y="893"/>
                    <a:pt x="78" y="1420"/>
                  </a:cubicBezTo>
                  <a:cubicBezTo>
                    <a:pt x="78" y="1498"/>
                    <a:pt x="156" y="1560"/>
                    <a:pt x="218" y="1560"/>
                  </a:cubicBezTo>
                  <a:lnTo>
                    <a:pt x="233" y="1560"/>
                  </a:lnTo>
                  <a:cubicBezTo>
                    <a:pt x="311" y="1560"/>
                    <a:pt x="373" y="1482"/>
                    <a:pt x="373" y="1405"/>
                  </a:cubicBezTo>
                  <a:cubicBezTo>
                    <a:pt x="311" y="908"/>
                    <a:pt x="435" y="179"/>
                    <a:pt x="435" y="179"/>
                  </a:cubicBezTo>
                  <a:cubicBezTo>
                    <a:pt x="450" y="102"/>
                    <a:pt x="388" y="24"/>
                    <a:pt x="311" y="9"/>
                  </a:cubicBezTo>
                  <a:cubicBezTo>
                    <a:pt x="297" y="3"/>
                    <a:pt x="283"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8782;p30">
              <a:extLst>
                <a:ext uri="{FF2B5EF4-FFF2-40B4-BE49-F238E27FC236}">
                  <a16:creationId xmlns:a16="http://schemas.microsoft.com/office/drawing/2014/main" id="{F7743170-C980-70D1-024B-23D3D02D4B91}"/>
                </a:ext>
              </a:extLst>
            </p:cNvPr>
            <p:cNvSpPr/>
            <p:nvPr/>
          </p:nvSpPr>
          <p:spPr>
            <a:xfrm>
              <a:off x="2880488" y="4222650"/>
              <a:ext cx="34925" cy="19275"/>
            </a:xfrm>
            <a:custGeom>
              <a:avLst/>
              <a:gdLst/>
              <a:ahLst/>
              <a:cxnLst/>
              <a:rect l="l" t="t" r="r" b="b"/>
              <a:pathLst>
                <a:path w="1397" h="771" extrusionOk="0">
                  <a:moveTo>
                    <a:pt x="148" y="0"/>
                  </a:moveTo>
                  <a:cubicBezTo>
                    <a:pt x="104" y="0"/>
                    <a:pt x="66" y="25"/>
                    <a:pt x="47" y="73"/>
                  </a:cubicBezTo>
                  <a:cubicBezTo>
                    <a:pt x="0" y="151"/>
                    <a:pt x="31" y="228"/>
                    <a:pt x="109" y="275"/>
                  </a:cubicBezTo>
                  <a:cubicBezTo>
                    <a:pt x="124" y="290"/>
                    <a:pt x="822" y="662"/>
                    <a:pt x="1226" y="771"/>
                  </a:cubicBezTo>
                  <a:lnTo>
                    <a:pt x="1272" y="771"/>
                  </a:lnTo>
                  <a:cubicBezTo>
                    <a:pt x="1319" y="771"/>
                    <a:pt x="1381" y="740"/>
                    <a:pt x="1396" y="662"/>
                  </a:cubicBezTo>
                  <a:cubicBezTo>
                    <a:pt x="1396" y="585"/>
                    <a:pt x="1365" y="507"/>
                    <a:pt x="1288" y="492"/>
                  </a:cubicBezTo>
                  <a:cubicBezTo>
                    <a:pt x="915" y="383"/>
                    <a:pt x="233" y="27"/>
                    <a:pt x="233" y="27"/>
                  </a:cubicBezTo>
                  <a:cubicBezTo>
                    <a:pt x="204" y="9"/>
                    <a:pt x="175"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8783;p30">
              <a:extLst>
                <a:ext uri="{FF2B5EF4-FFF2-40B4-BE49-F238E27FC236}">
                  <a16:creationId xmlns:a16="http://schemas.microsoft.com/office/drawing/2014/main" id="{4AA7E20B-0410-5B4C-95ED-D88270CE5E20}"/>
                </a:ext>
              </a:extLst>
            </p:cNvPr>
            <p:cNvSpPr/>
            <p:nvPr/>
          </p:nvSpPr>
          <p:spPr>
            <a:xfrm>
              <a:off x="3001463" y="4261775"/>
              <a:ext cx="32200" cy="10400"/>
            </a:xfrm>
            <a:custGeom>
              <a:avLst/>
              <a:gdLst/>
              <a:ahLst/>
              <a:cxnLst/>
              <a:rect l="l" t="t" r="r" b="b"/>
              <a:pathLst>
                <a:path w="1288" h="416" extrusionOk="0">
                  <a:moveTo>
                    <a:pt x="1145" y="1"/>
                  </a:moveTo>
                  <a:cubicBezTo>
                    <a:pt x="1126" y="1"/>
                    <a:pt x="1106" y="4"/>
                    <a:pt x="1086" y="12"/>
                  </a:cubicBezTo>
                  <a:cubicBezTo>
                    <a:pt x="853" y="90"/>
                    <a:pt x="311" y="121"/>
                    <a:pt x="124" y="121"/>
                  </a:cubicBezTo>
                  <a:cubicBezTo>
                    <a:pt x="47" y="121"/>
                    <a:pt x="0" y="199"/>
                    <a:pt x="0" y="276"/>
                  </a:cubicBezTo>
                  <a:cubicBezTo>
                    <a:pt x="0" y="354"/>
                    <a:pt x="47" y="416"/>
                    <a:pt x="124" y="416"/>
                  </a:cubicBezTo>
                  <a:cubicBezTo>
                    <a:pt x="171" y="416"/>
                    <a:pt x="869" y="400"/>
                    <a:pt x="1179" y="276"/>
                  </a:cubicBezTo>
                  <a:cubicBezTo>
                    <a:pt x="1257" y="261"/>
                    <a:pt x="1288" y="168"/>
                    <a:pt x="1257" y="90"/>
                  </a:cubicBezTo>
                  <a:cubicBezTo>
                    <a:pt x="1245" y="33"/>
                    <a:pt x="120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8784;p30">
              <a:extLst>
                <a:ext uri="{FF2B5EF4-FFF2-40B4-BE49-F238E27FC236}">
                  <a16:creationId xmlns:a16="http://schemas.microsoft.com/office/drawing/2014/main" id="{CCEDC558-3492-BD70-942D-B92CA2C362E7}"/>
                </a:ext>
              </a:extLst>
            </p:cNvPr>
            <p:cNvSpPr/>
            <p:nvPr/>
          </p:nvSpPr>
          <p:spPr>
            <a:xfrm>
              <a:off x="2901038" y="4188250"/>
              <a:ext cx="25625" cy="16475"/>
            </a:xfrm>
            <a:custGeom>
              <a:avLst/>
              <a:gdLst/>
              <a:ahLst/>
              <a:cxnLst/>
              <a:rect l="l" t="t" r="r" b="b"/>
              <a:pathLst>
                <a:path w="1025" h="659" extrusionOk="0">
                  <a:moveTo>
                    <a:pt x="160" y="0"/>
                  </a:moveTo>
                  <a:cubicBezTo>
                    <a:pt x="109" y="0"/>
                    <a:pt x="63" y="32"/>
                    <a:pt x="31" y="84"/>
                  </a:cubicBezTo>
                  <a:cubicBezTo>
                    <a:pt x="0" y="162"/>
                    <a:pt x="16" y="239"/>
                    <a:pt x="93" y="270"/>
                  </a:cubicBezTo>
                  <a:cubicBezTo>
                    <a:pt x="109" y="286"/>
                    <a:pt x="559" y="518"/>
                    <a:pt x="791" y="643"/>
                  </a:cubicBezTo>
                  <a:cubicBezTo>
                    <a:pt x="807" y="643"/>
                    <a:pt x="838" y="658"/>
                    <a:pt x="853" y="658"/>
                  </a:cubicBezTo>
                  <a:cubicBezTo>
                    <a:pt x="915" y="658"/>
                    <a:pt x="946" y="627"/>
                    <a:pt x="993" y="581"/>
                  </a:cubicBezTo>
                  <a:cubicBezTo>
                    <a:pt x="1024" y="487"/>
                    <a:pt x="993" y="410"/>
                    <a:pt x="915" y="363"/>
                  </a:cubicBezTo>
                  <a:cubicBezTo>
                    <a:pt x="683" y="270"/>
                    <a:pt x="233" y="22"/>
                    <a:pt x="233" y="22"/>
                  </a:cubicBezTo>
                  <a:cubicBezTo>
                    <a:pt x="208" y="7"/>
                    <a:pt x="183"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8785;p30">
              <a:extLst>
                <a:ext uri="{FF2B5EF4-FFF2-40B4-BE49-F238E27FC236}">
                  <a16:creationId xmlns:a16="http://schemas.microsoft.com/office/drawing/2014/main" id="{0023332C-CAD3-95AB-27BB-3C1CD20EC3E4}"/>
                </a:ext>
              </a:extLst>
            </p:cNvPr>
            <p:cNvSpPr/>
            <p:nvPr/>
          </p:nvSpPr>
          <p:spPr>
            <a:xfrm>
              <a:off x="2759113" y="4017025"/>
              <a:ext cx="10500" cy="26400"/>
            </a:xfrm>
            <a:custGeom>
              <a:avLst/>
              <a:gdLst/>
              <a:ahLst/>
              <a:cxnLst/>
              <a:rect l="l" t="t" r="r" b="b"/>
              <a:pathLst>
                <a:path w="420" h="1056" extrusionOk="0">
                  <a:moveTo>
                    <a:pt x="187" y="0"/>
                  </a:moveTo>
                  <a:cubicBezTo>
                    <a:pt x="109" y="0"/>
                    <a:pt x="32" y="62"/>
                    <a:pt x="32" y="140"/>
                  </a:cubicBezTo>
                  <a:cubicBezTo>
                    <a:pt x="32" y="156"/>
                    <a:pt x="1" y="652"/>
                    <a:pt x="125" y="978"/>
                  </a:cubicBezTo>
                  <a:cubicBezTo>
                    <a:pt x="140" y="1040"/>
                    <a:pt x="203" y="1055"/>
                    <a:pt x="265" y="1055"/>
                  </a:cubicBezTo>
                  <a:cubicBezTo>
                    <a:pt x="280" y="1055"/>
                    <a:pt x="296" y="1055"/>
                    <a:pt x="327" y="1040"/>
                  </a:cubicBezTo>
                  <a:cubicBezTo>
                    <a:pt x="404" y="993"/>
                    <a:pt x="420" y="915"/>
                    <a:pt x="404" y="838"/>
                  </a:cubicBezTo>
                  <a:cubicBezTo>
                    <a:pt x="280" y="590"/>
                    <a:pt x="327" y="156"/>
                    <a:pt x="327" y="156"/>
                  </a:cubicBezTo>
                  <a:cubicBezTo>
                    <a:pt x="327" y="78"/>
                    <a:pt x="265"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8786;p30">
              <a:extLst>
                <a:ext uri="{FF2B5EF4-FFF2-40B4-BE49-F238E27FC236}">
                  <a16:creationId xmlns:a16="http://schemas.microsoft.com/office/drawing/2014/main" id="{03EFB84C-3606-B701-AE58-FEB6E6BFC470}"/>
                </a:ext>
              </a:extLst>
            </p:cNvPr>
            <p:cNvSpPr/>
            <p:nvPr/>
          </p:nvSpPr>
          <p:spPr>
            <a:xfrm>
              <a:off x="2916538" y="3851775"/>
              <a:ext cx="29125" cy="15600"/>
            </a:xfrm>
            <a:custGeom>
              <a:avLst/>
              <a:gdLst/>
              <a:ahLst/>
              <a:cxnLst/>
              <a:rect l="l" t="t" r="r" b="b"/>
              <a:pathLst>
                <a:path w="1165" h="624" extrusionOk="0">
                  <a:moveTo>
                    <a:pt x="994" y="1"/>
                  </a:moveTo>
                  <a:cubicBezTo>
                    <a:pt x="984" y="1"/>
                    <a:pt x="974" y="2"/>
                    <a:pt x="962" y="3"/>
                  </a:cubicBezTo>
                  <a:cubicBezTo>
                    <a:pt x="652" y="65"/>
                    <a:pt x="109" y="329"/>
                    <a:pt x="94" y="360"/>
                  </a:cubicBezTo>
                  <a:cubicBezTo>
                    <a:pt x="16" y="391"/>
                    <a:pt x="1" y="469"/>
                    <a:pt x="32" y="546"/>
                  </a:cubicBezTo>
                  <a:cubicBezTo>
                    <a:pt x="63" y="608"/>
                    <a:pt x="109" y="624"/>
                    <a:pt x="171" y="624"/>
                  </a:cubicBezTo>
                  <a:cubicBezTo>
                    <a:pt x="187" y="624"/>
                    <a:pt x="218" y="624"/>
                    <a:pt x="233" y="608"/>
                  </a:cubicBezTo>
                  <a:cubicBezTo>
                    <a:pt x="373" y="531"/>
                    <a:pt x="792" y="329"/>
                    <a:pt x="1024" y="298"/>
                  </a:cubicBezTo>
                  <a:cubicBezTo>
                    <a:pt x="1102" y="267"/>
                    <a:pt x="1164" y="189"/>
                    <a:pt x="1149" y="127"/>
                  </a:cubicBezTo>
                  <a:cubicBezTo>
                    <a:pt x="1121" y="58"/>
                    <a:pt x="1080"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8787;p30">
              <a:extLst>
                <a:ext uri="{FF2B5EF4-FFF2-40B4-BE49-F238E27FC236}">
                  <a16:creationId xmlns:a16="http://schemas.microsoft.com/office/drawing/2014/main" id="{A1EB1C3C-1D87-8B5A-17AB-8F6404F6FDB8}"/>
                </a:ext>
              </a:extLst>
            </p:cNvPr>
            <p:cNvSpPr/>
            <p:nvPr/>
          </p:nvSpPr>
          <p:spPr>
            <a:xfrm>
              <a:off x="2937488" y="3864425"/>
              <a:ext cx="21725" cy="11100"/>
            </a:xfrm>
            <a:custGeom>
              <a:avLst/>
              <a:gdLst/>
              <a:ahLst/>
              <a:cxnLst/>
              <a:rect l="l" t="t" r="r" b="b"/>
              <a:pathLst>
                <a:path w="869" h="444" extrusionOk="0">
                  <a:moveTo>
                    <a:pt x="709" y="1"/>
                  </a:moveTo>
                  <a:cubicBezTo>
                    <a:pt x="695" y="1"/>
                    <a:pt x="681" y="4"/>
                    <a:pt x="667" y="9"/>
                  </a:cubicBezTo>
                  <a:cubicBezTo>
                    <a:pt x="481" y="40"/>
                    <a:pt x="279" y="71"/>
                    <a:pt x="109" y="149"/>
                  </a:cubicBezTo>
                  <a:cubicBezTo>
                    <a:pt x="31" y="180"/>
                    <a:pt x="0" y="273"/>
                    <a:pt x="31" y="350"/>
                  </a:cubicBezTo>
                  <a:cubicBezTo>
                    <a:pt x="47" y="412"/>
                    <a:pt x="109" y="443"/>
                    <a:pt x="171" y="443"/>
                  </a:cubicBezTo>
                  <a:lnTo>
                    <a:pt x="233" y="443"/>
                  </a:lnTo>
                  <a:cubicBezTo>
                    <a:pt x="388" y="397"/>
                    <a:pt x="559" y="350"/>
                    <a:pt x="729" y="304"/>
                  </a:cubicBezTo>
                  <a:cubicBezTo>
                    <a:pt x="807" y="273"/>
                    <a:pt x="869" y="195"/>
                    <a:pt x="853" y="118"/>
                  </a:cubicBezTo>
                  <a:cubicBezTo>
                    <a:pt x="828" y="54"/>
                    <a:pt x="771"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8788;p30">
              <a:extLst>
                <a:ext uri="{FF2B5EF4-FFF2-40B4-BE49-F238E27FC236}">
                  <a16:creationId xmlns:a16="http://schemas.microsoft.com/office/drawing/2014/main" id="{92080F32-126E-E1D8-E379-613A205ABE25}"/>
                </a:ext>
              </a:extLst>
            </p:cNvPr>
            <p:cNvSpPr/>
            <p:nvPr/>
          </p:nvSpPr>
          <p:spPr>
            <a:xfrm>
              <a:off x="3081338" y="3914275"/>
              <a:ext cx="12425" cy="11275"/>
            </a:xfrm>
            <a:custGeom>
              <a:avLst/>
              <a:gdLst/>
              <a:ahLst/>
              <a:cxnLst/>
              <a:rect l="l" t="t" r="r" b="b"/>
              <a:pathLst>
                <a:path w="497" h="451" extrusionOk="0">
                  <a:moveTo>
                    <a:pt x="171" y="0"/>
                  </a:moveTo>
                  <a:cubicBezTo>
                    <a:pt x="140" y="0"/>
                    <a:pt x="78" y="0"/>
                    <a:pt x="62" y="16"/>
                  </a:cubicBezTo>
                  <a:cubicBezTo>
                    <a:pt x="16" y="16"/>
                    <a:pt x="0" y="62"/>
                    <a:pt x="0" y="93"/>
                  </a:cubicBezTo>
                  <a:cubicBezTo>
                    <a:pt x="0" y="140"/>
                    <a:pt x="16" y="155"/>
                    <a:pt x="31" y="171"/>
                  </a:cubicBezTo>
                  <a:cubicBezTo>
                    <a:pt x="93" y="311"/>
                    <a:pt x="233" y="435"/>
                    <a:pt x="388" y="450"/>
                  </a:cubicBezTo>
                  <a:lnTo>
                    <a:pt x="404" y="450"/>
                  </a:lnTo>
                  <a:lnTo>
                    <a:pt x="419" y="435"/>
                  </a:lnTo>
                  <a:cubicBezTo>
                    <a:pt x="497" y="342"/>
                    <a:pt x="481" y="202"/>
                    <a:pt x="419" y="124"/>
                  </a:cubicBezTo>
                  <a:cubicBezTo>
                    <a:pt x="373" y="47"/>
                    <a:pt x="264"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8789;p30">
              <a:extLst>
                <a:ext uri="{FF2B5EF4-FFF2-40B4-BE49-F238E27FC236}">
                  <a16:creationId xmlns:a16="http://schemas.microsoft.com/office/drawing/2014/main" id="{B68936D9-C52C-D57D-855F-DD84B663C4D6}"/>
                </a:ext>
              </a:extLst>
            </p:cNvPr>
            <p:cNvSpPr/>
            <p:nvPr/>
          </p:nvSpPr>
          <p:spPr>
            <a:xfrm>
              <a:off x="3054588" y="3918000"/>
              <a:ext cx="11250" cy="9475"/>
            </a:xfrm>
            <a:custGeom>
              <a:avLst/>
              <a:gdLst/>
              <a:ahLst/>
              <a:cxnLst/>
              <a:rect l="l" t="t" r="r" b="b"/>
              <a:pathLst>
                <a:path w="450" h="379" extrusionOk="0">
                  <a:moveTo>
                    <a:pt x="128" y="1"/>
                  </a:moveTo>
                  <a:cubicBezTo>
                    <a:pt x="106" y="1"/>
                    <a:pt x="84" y="3"/>
                    <a:pt x="62" y="6"/>
                  </a:cubicBezTo>
                  <a:lnTo>
                    <a:pt x="16" y="6"/>
                  </a:lnTo>
                  <a:lnTo>
                    <a:pt x="16" y="53"/>
                  </a:lnTo>
                  <a:cubicBezTo>
                    <a:pt x="0" y="146"/>
                    <a:pt x="62" y="239"/>
                    <a:pt x="124" y="301"/>
                  </a:cubicBezTo>
                  <a:cubicBezTo>
                    <a:pt x="202" y="348"/>
                    <a:pt x="279" y="363"/>
                    <a:pt x="357" y="379"/>
                  </a:cubicBezTo>
                  <a:lnTo>
                    <a:pt x="388" y="379"/>
                  </a:lnTo>
                  <a:lnTo>
                    <a:pt x="403" y="348"/>
                  </a:lnTo>
                  <a:cubicBezTo>
                    <a:pt x="450" y="239"/>
                    <a:pt x="434" y="131"/>
                    <a:pt x="326" y="69"/>
                  </a:cubicBezTo>
                  <a:cubicBezTo>
                    <a:pt x="267" y="21"/>
                    <a:pt x="19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8790;p30">
              <a:extLst>
                <a:ext uri="{FF2B5EF4-FFF2-40B4-BE49-F238E27FC236}">
                  <a16:creationId xmlns:a16="http://schemas.microsoft.com/office/drawing/2014/main" id="{0C65274D-F50F-68CC-3A6C-643490515AAC}"/>
                </a:ext>
              </a:extLst>
            </p:cNvPr>
            <p:cNvSpPr/>
            <p:nvPr/>
          </p:nvSpPr>
          <p:spPr>
            <a:xfrm>
              <a:off x="3210838" y="3987875"/>
              <a:ext cx="8175" cy="22200"/>
            </a:xfrm>
            <a:custGeom>
              <a:avLst/>
              <a:gdLst/>
              <a:ahLst/>
              <a:cxnLst/>
              <a:rect l="l" t="t" r="r" b="b"/>
              <a:pathLst>
                <a:path w="327" h="888" extrusionOk="0">
                  <a:moveTo>
                    <a:pt x="79" y="0"/>
                  </a:moveTo>
                  <a:cubicBezTo>
                    <a:pt x="68" y="0"/>
                    <a:pt x="57" y="1"/>
                    <a:pt x="47" y="3"/>
                  </a:cubicBezTo>
                  <a:lnTo>
                    <a:pt x="16" y="34"/>
                  </a:lnTo>
                  <a:lnTo>
                    <a:pt x="16" y="65"/>
                  </a:lnTo>
                  <a:cubicBezTo>
                    <a:pt x="16" y="236"/>
                    <a:pt x="1" y="437"/>
                    <a:pt x="16" y="608"/>
                  </a:cubicBezTo>
                  <a:cubicBezTo>
                    <a:pt x="16" y="748"/>
                    <a:pt x="63" y="887"/>
                    <a:pt x="187" y="887"/>
                  </a:cubicBezTo>
                  <a:lnTo>
                    <a:pt x="233" y="887"/>
                  </a:lnTo>
                  <a:lnTo>
                    <a:pt x="249" y="841"/>
                  </a:lnTo>
                  <a:cubicBezTo>
                    <a:pt x="295" y="686"/>
                    <a:pt x="326" y="515"/>
                    <a:pt x="326" y="360"/>
                  </a:cubicBezTo>
                  <a:cubicBezTo>
                    <a:pt x="326" y="282"/>
                    <a:pt x="326" y="205"/>
                    <a:pt x="280" y="127"/>
                  </a:cubicBezTo>
                  <a:cubicBezTo>
                    <a:pt x="253" y="46"/>
                    <a:pt x="155"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8791;p30">
              <a:extLst>
                <a:ext uri="{FF2B5EF4-FFF2-40B4-BE49-F238E27FC236}">
                  <a16:creationId xmlns:a16="http://schemas.microsoft.com/office/drawing/2014/main" id="{CDA8D556-A98A-0A98-DC3E-B501ECCEBC86}"/>
                </a:ext>
              </a:extLst>
            </p:cNvPr>
            <p:cNvSpPr/>
            <p:nvPr/>
          </p:nvSpPr>
          <p:spPr>
            <a:xfrm>
              <a:off x="2887463" y="3920925"/>
              <a:ext cx="13975" cy="12375"/>
            </a:xfrm>
            <a:custGeom>
              <a:avLst/>
              <a:gdLst/>
              <a:ahLst/>
              <a:cxnLst/>
              <a:rect l="l" t="t" r="r" b="b"/>
              <a:pathLst>
                <a:path w="559" h="495" extrusionOk="0">
                  <a:moveTo>
                    <a:pt x="369" y="1"/>
                  </a:moveTo>
                  <a:cubicBezTo>
                    <a:pt x="283" y="1"/>
                    <a:pt x="197" y="34"/>
                    <a:pt x="140" y="91"/>
                  </a:cubicBezTo>
                  <a:cubicBezTo>
                    <a:pt x="32" y="184"/>
                    <a:pt x="1" y="339"/>
                    <a:pt x="32" y="463"/>
                  </a:cubicBezTo>
                  <a:lnTo>
                    <a:pt x="63" y="494"/>
                  </a:lnTo>
                  <a:lnTo>
                    <a:pt x="94" y="494"/>
                  </a:lnTo>
                  <a:cubicBezTo>
                    <a:pt x="187" y="479"/>
                    <a:pt x="311" y="463"/>
                    <a:pt x="388" y="401"/>
                  </a:cubicBezTo>
                  <a:cubicBezTo>
                    <a:pt x="497" y="324"/>
                    <a:pt x="559" y="200"/>
                    <a:pt x="543" y="91"/>
                  </a:cubicBezTo>
                  <a:lnTo>
                    <a:pt x="543" y="76"/>
                  </a:lnTo>
                  <a:lnTo>
                    <a:pt x="528" y="45"/>
                  </a:lnTo>
                  <a:cubicBezTo>
                    <a:pt x="480" y="14"/>
                    <a:pt x="424"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8792;p30">
              <a:extLst>
                <a:ext uri="{FF2B5EF4-FFF2-40B4-BE49-F238E27FC236}">
                  <a16:creationId xmlns:a16="http://schemas.microsoft.com/office/drawing/2014/main" id="{238B4ED1-C465-2C0D-DDB4-401CEF714971}"/>
                </a:ext>
              </a:extLst>
            </p:cNvPr>
            <p:cNvSpPr/>
            <p:nvPr/>
          </p:nvSpPr>
          <p:spPr>
            <a:xfrm>
              <a:off x="2774638" y="3920100"/>
              <a:ext cx="8950" cy="9325"/>
            </a:xfrm>
            <a:custGeom>
              <a:avLst/>
              <a:gdLst/>
              <a:ahLst/>
              <a:cxnLst/>
              <a:rect l="l" t="t" r="r" b="b"/>
              <a:pathLst>
                <a:path w="358" h="373" extrusionOk="0">
                  <a:moveTo>
                    <a:pt x="124" y="0"/>
                  </a:moveTo>
                  <a:cubicBezTo>
                    <a:pt x="62" y="62"/>
                    <a:pt x="47" y="109"/>
                    <a:pt x="31" y="155"/>
                  </a:cubicBezTo>
                  <a:cubicBezTo>
                    <a:pt x="0" y="264"/>
                    <a:pt x="47" y="357"/>
                    <a:pt x="124" y="372"/>
                  </a:cubicBezTo>
                  <a:lnTo>
                    <a:pt x="171" y="372"/>
                  </a:lnTo>
                  <a:cubicBezTo>
                    <a:pt x="248" y="372"/>
                    <a:pt x="295" y="310"/>
                    <a:pt x="341" y="264"/>
                  </a:cubicBezTo>
                  <a:cubicBezTo>
                    <a:pt x="357" y="186"/>
                    <a:pt x="357" y="124"/>
                    <a:pt x="341" y="47"/>
                  </a:cubicBezTo>
                  <a:lnTo>
                    <a:pt x="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8793;p30">
              <a:extLst>
                <a:ext uri="{FF2B5EF4-FFF2-40B4-BE49-F238E27FC236}">
                  <a16:creationId xmlns:a16="http://schemas.microsoft.com/office/drawing/2014/main" id="{A2CC5CB0-B86F-E025-EDB0-A4A954681B28}"/>
                </a:ext>
              </a:extLst>
            </p:cNvPr>
            <p:cNvSpPr/>
            <p:nvPr/>
          </p:nvSpPr>
          <p:spPr>
            <a:xfrm>
              <a:off x="2787813" y="4169300"/>
              <a:ext cx="11275" cy="10200"/>
            </a:xfrm>
            <a:custGeom>
              <a:avLst/>
              <a:gdLst/>
              <a:ahLst/>
              <a:cxnLst/>
              <a:rect l="l" t="t" r="r" b="b"/>
              <a:pathLst>
                <a:path w="451" h="408" extrusionOk="0">
                  <a:moveTo>
                    <a:pt x="198" y="1"/>
                  </a:moveTo>
                  <a:cubicBezTo>
                    <a:pt x="163" y="1"/>
                    <a:pt x="132" y="5"/>
                    <a:pt x="109" y="5"/>
                  </a:cubicBezTo>
                  <a:lnTo>
                    <a:pt x="63" y="5"/>
                  </a:lnTo>
                  <a:lnTo>
                    <a:pt x="63" y="36"/>
                  </a:lnTo>
                  <a:cubicBezTo>
                    <a:pt x="63" y="67"/>
                    <a:pt x="47" y="98"/>
                    <a:pt x="63" y="160"/>
                  </a:cubicBezTo>
                  <a:lnTo>
                    <a:pt x="32" y="160"/>
                  </a:lnTo>
                  <a:cubicBezTo>
                    <a:pt x="1" y="253"/>
                    <a:pt x="78" y="346"/>
                    <a:pt x="187" y="392"/>
                  </a:cubicBezTo>
                  <a:cubicBezTo>
                    <a:pt x="202" y="392"/>
                    <a:pt x="218" y="408"/>
                    <a:pt x="264" y="408"/>
                  </a:cubicBezTo>
                  <a:cubicBezTo>
                    <a:pt x="295" y="408"/>
                    <a:pt x="342" y="392"/>
                    <a:pt x="373" y="377"/>
                  </a:cubicBezTo>
                  <a:cubicBezTo>
                    <a:pt x="419" y="346"/>
                    <a:pt x="450" y="315"/>
                    <a:pt x="450" y="253"/>
                  </a:cubicBezTo>
                  <a:cubicBezTo>
                    <a:pt x="450" y="144"/>
                    <a:pt x="388" y="67"/>
                    <a:pt x="311" y="20"/>
                  </a:cubicBezTo>
                  <a:cubicBezTo>
                    <a:pt x="272" y="5"/>
                    <a:pt x="233"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8794;p30">
              <a:extLst>
                <a:ext uri="{FF2B5EF4-FFF2-40B4-BE49-F238E27FC236}">
                  <a16:creationId xmlns:a16="http://schemas.microsoft.com/office/drawing/2014/main" id="{FEE7F10B-507D-FBD8-B9C3-7123B5DFF2D7}"/>
                </a:ext>
              </a:extLst>
            </p:cNvPr>
            <p:cNvSpPr/>
            <p:nvPr/>
          </p:nvSpPr>
          <p:spPr>
            <a:xfrm>
              <a:off x="2821938" y="4210850"/>
              <a:ext cx="9725" cy="9375"/>
            </a:xfrm>
            <a:custGeom>
              <a:avLst/>
              <a:gdLst/>
              <a:ahLst/>
              <a:cxnLst/>
              <a:rect l="l" t="t" r="r" b="b"/>
              <a:pathLst>
                <a:path w="389" h="375" extrusionOk="0">
                  <a:moveTo>
                    <a:pt x="180" y="0"/>
                  </a:moveTo>
                  <a:cubicBezTo>
                    <a:pt x="143" y="0"/>
                    <a:pt x="106" y="10"/>
                    <a:pt x="78" y="33"/>
                  </a:cubicBezTo>
                  <a:cubicBezTo>
                    <a:pt x="31" y="64"/>
                    <a:pt x="0" y="126"/>
                    <a:pt x="0" y="173"/>
                  </a:cubicBezTo>
                  <a:cubicBezTo>
                    <a:pt x="0" y="235"/>
                    <a:pt x="31" y="297"/>
                    <a:pt x="78" y="328"/>
                  </a:cubicBezTo>
                  <a:cubicBezTo>
                    <a:pt x="94" y="359"/>
                    <a:pt x="140" y="374"/>
                    <a:pt x="171" y="374"/>
                  </a:cubicBezTo>
                  <a:cubicBezTo>
                    <a:pt x="280" y="374"/>
                    <a:pt x="357" y="312"/>
                    <a:pt x="373" y="235"/>
                  </a:cubicBezTo>
                  <a:cubicBezTo>
                    <a:pt x="388" y="173"/>
                    <a:pt x="373" y="142"/>
                    <a:pt x="326" y="80"/>
                  </a:cubicBezTo>
                  <a:cubicBezTo>
                    <a:pt x="307" y="31"/>
                    <a:pt x="24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8795;p30">
              <a:extLst>
                <a:ext uri="{FF2B5EF4-FFF2-40B4-BE49-F238E27FC236}">
                  <a16:creationId xmlns:a16="http://schemas.microsoft.com/office/drawing/2014/main" id="{752D38EF-06CD-CBEC-9968-1A02C000997A}"/>
                </a:ext>
              </a:extLst>
            </p:cNvPr>
            <p:cNvSpPr/>
            <p:nvPr/>
          </p:nvSpPr>
          <p:spPr>
            <a:xfrm>
              <a:off x="2838988" y="4199725"/>
              <a:ext cx="10500" cy="10025"/>
            </a:xfrm>
            <a:custGeom>
              <a:avLst/>
              <a:gdLst/>
              <a:ahLst/>
              <a:cxnLst/>
              <a:rect l="l" t="t" r="r" b="b"/>
              <a:pathLst>
                <a:path w="420" h="401" extrusionOk="0">
                  <a:moveTo>
                    <a:pt x="213" y="0"/>
                  </a:moveTo>
                  <a:cubicBezTo>
                    <a:pt x="179" y="0"/>
                    <a:pt x="144" y="9"/>
                    <a:pt x="109" y="28"/>
                  </a:cubicBezTo>
                  <a:cubicBezTo>
                    <a:pt x="16" y="90"/>
                    <a:pt x="1" y="199"/>
                    <a:pt x="32" y="292"/>
                  </a:cubicBezTo>
                  <a:cubicBezTo>
                    <a:pt x="78" y="354"/>
                    <a:pt x="140" y="401"/>
                    <a:pt x="218" y="401"/>
                  </a:cubicBezTo>
                  <a:cubicBezTo>
                    <a:pt x="249" y="401"/>
                    <a:pt x="265" y="370"/>
                    <a:pt x="311" y="370"/>
                  </a:cubicBezTo>
                  <a:cubicBezTo>
                    <a:pt x="342" y="354"/>
                    <a:pt x="389" y="323"/>
                    <a:pt x="404" y="261"/>
                  </a:cubicBezTo>
                  <a:cubicBezTo>
                    <a:pt x="420" y="199"/>
                    <a:pt x="420" y="168"/>
                    <a:pt x="389" y="106"/>
                  </a:cubicBezTo>
                  <a:cubicBezTo>
                    <a:pt x="357" y="42"/>
                    <a:pt x="28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8796;p30">
              <a:extLst>
                <a:ext uri="{FF2B5EF4-FFF2-40B4-BE49-F238E27FC236}">
                  <a16:creationId xmlns:a16="http://schemas.microsoft.com/office/drawing/2014/main" id="{002AE4E1-6B0F-C12D-B499-D5BBDB344110}"/>
                </a:ext>
              </a:extLst>
            </p:cNvPr>
            <p:cNvSpPr/>
            <p:nvPr/>
          </p:nvSpPr>
          <p:spPr>
            <a:xfrm>
              <a:off x="2829688" y="4163500"/>
              <a:ext cx="10100" cy="9800"/>
            </a:xfrm>
            <a:custGeom>
              <a:avLst/>
              <a:gdLst/>
              <a:ahLst/>
              <a:cxnLst/>
              <a:rect l="l" t="t" r="r" b="b"/>
              <a:pathLst>
                <a:path w="404" h="392" extrusionOk="0">
                  <a:moveTo>
                    <a:pt x="202" y="0"/>
                  </a:moveTo>
                  <a:cubicBezTo>
                    <a:pt x="192" y="0"/>
                    <a:pt x="182" y="1"/>
                    <a:pt x="171" y="4"/>
                  </a:cubicBezTo>
                  <a:lnTo>
                    <a:pt x="171" y="66"/>
                  </a:lnTo>
                  <a:lnTo>
                    <a:pt x="140" y="82"/>
                  </a:lnTo>
                  <a:lnTo>
                    <a:pt x="125" y="35"/>
                  </a:lnTo>
                  <a:cubicBezTo>
                    <a:pt x="63" y="66"/>
                    <a:pt x="16" y="113"/>
                    <a:pt x="16" y="175"/>
                  </a:cubicBezTo>
                  <a:cubicBezTo>
                    <a:pt x="1" y="237"/>
                    <a:pt x="47" y="314"/>
                    <a:pt x="78" y="345"/>
                  </a:cubicBezTo>
                  <a:cubicBezTo>
                    <a:pt x="125" y="376"/>
                    <a:pt x="156" y="392"/>
                    <a:pt x="202" y="392"/>
                  </a:cubicBezTo>
                  <a:lnTo>
                    <a:pt x="249" y="392"/>
                  </a:lnTo>
                  <a:cubicBezTo>
                    <a:pt x="311" y="376"/>
                    <a:pt x="373" y="330"/>
                    <a:pt x="388" y="268"/>
                  </a:cubicBezTo>
                  <a:cubicBezTo>
                    <a:pt x="404" y="221"/>
                    <a:pt x="388" y="159"/>
                    <a:pt x="357" y="97"/>
                  </a:cubicBezTo>
                  <a:cubicBezTo>
                    <a:pt x="306" y="32"/>
                    <a:pt x="254"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8797;p30">
              <a:extLst>
                <a:ext uri="{FF2B5EF4-FFF2-40B4-BE49-F238E27FC236}">
                  <a16:creationId xmlns:a16="http://schemas.microsoft.com/office/drawing/2014/main" id="{2685383C-6FE1-AC67-0B28-885E8E89965B}"/>
                </a:ext>
              </a:extLst>
            </p:cNvPr>
            <p:cNvSpPr/>
            <p:nvPr/>
          </p:nvSpPr>
          <p:spPr>
            <a:xfrm>
              <a:off x="2870013" y="4199175"/>
              <a:ext cx="9725" cy="9800"/>
            </a:xfrm>
            <a:custGeom>
              <a:avLst/>
              <a:gdLst/>
              <a:ahLst/>
              <a:cxnLst/>
              <a:rect l="l" t="t" r="r" b="b"/>
              <a:pathLst>
                <a:path w="389" h="392" extrusionOk="0">
                  <a:moveTo>
                    <a:pt x="177" y="58"/>
                  </a:moveTo>
                  <a:lnTo>
                    <a:pt x="171" y="81"/>
                  </a:lnTo>
                  <a:lnTo>
                    <a:pt x="171" y="66"/>
                  </a:lnTo>
                  <a:lnTo>
                    <a:pt x="177" y="58"/>
                  </a:lnTo>
                  <a:close/>
                  <a:moveTo>
                    <a:pt x="192" y="1"/>
                  </a:moveTo>
                  <a:cubicBezTo>
                    <a:pt x="139" y="1"/>
                    <a:pt x="87" y="39"/>
                    <a:pt x="47" y="66"/>
                  </a:cubicBezTo>
                  <a:cubicBezTo>
                    <a:pt x="16" y="128"/>
                    <a:pt x="1" y="206"/>
                    <a:pt x="16" y="252"/>
                  </a:cubicBezTo>
                  <a:cubicBezTo>
                    <a:pt x="47" y="330"/>
                    <a:pt x="156" y="392"/>
                    <a:pt x="233" y="392"/>
                  </a:cubicBezTo>
                  <a:cubicBezTo>
                    <a:pt x="264" y="392"/>
                    <a:pt x="295" y="392"/>
                    <a:pt x="311" y="376"/>
                  </a:cubicBezTo>
                  <a:lnTo>
                    <a:pt x="326" y="361"/>
                  </a:lnTo>
                  <a:lnTo>
                    <a:pt x="388" y="66"/>
                  </a:lnTo>
                  <a:lnTo>
                    <a:pt x="203" y="23"/>
                  </a:lnTo>
                  <a:lnTo>
                    <a:pt x="203" y="23"/>
                  </a:lnTo>
                  <a:lnTo>
                    <a:pt x="218" y="4"/>
                  </a:lnTo>
                  <a:cubicBezTo>
                    <a:pt x="209" y="2"/>
                    <a:pt x="201"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8798;p30">
              <a:extLst>
                <a:ext uri="{FF2B5EF4-FFF2-40B4-BE49-F238E27FC236}">
                  <a16:creationId xmlns:a16="http://schemas.microsoft.com/office/drawing/2014/main" id="{37C85516-FE82-BF3B-C88F-27CD5621C585}"/>
                </a:ext>
              </a:extLst>
            </p:cNvPr>
            <p:cNvSpPr/>
            <p:nvPr/>
          </p:nvSpPr>
          <p:spPr>
            <a:xfrm>
              <a:off x="2839388" y="3897775"/>
              <a:ext cx="13200" cy="11875"/>
            </a:xfrm>
            <a:custGeom>
              <a:avLst/>
              <a:gdLst/>
              <a:ahLst/>
              <a:cxnLst/>
              <a:rect l="l" t="t" r="r" b="b"/>
              <a:pathLst>
                <a:path w="528" h="475" extrusionOk="0">
                  <a:moveTo>
                    <a:pt x="287" y="0"/>
                  </a:moveTo>
                  <a:cubicBezTo>
                    <a:pt x="194" y="0"/>
                    <a:pt x="104" y="58"/>
                    <a:pt x="47" y="149"/>
                  </a:cubicBezTo>
                  <a:cubicBezTo>
                    <a:pt x="0" y="180"/>
                    <a:pt x="0" y="226"/>
                    <a:pt x="0" y="257"/>
                  </a:cubicBezTo>
                  <a:cubicBezTo>
                    <a:pt x="0" y="319"/>
                    <a:pt x="47" y="397"/>
                    <a:pt x="93" y="428"/>
                  </a:cubicBezTo>
                  <a:cubicBezTo>
                    <a:pt x="140" y="459"/>
                    <a:pt x="187" y="474"/>
                    <a:pt x="249" y="474"/>
                  </a:cubicBezTo>
                  <a:cubicBezTo>
                    <a:pt x="326" y="474"/>
                    <a:pt x="404" y="428"/>
                    <a:pt x="466" y="381"/>
                  </a:cubicBezTo>
                  <a:cubicBezTo>
                    <a:pt x="512" y="319"/>
                    <a:pt x="528" y="242"/>
                    <a:pt x="512" y="180"/>
                  </a:cubicBezTo>
                  <a:cubicBezTo>
                    <a:pt x="481" y="102"/>
                    <a:pt x="450" y="71"/>
                    <a:pt x="388" y="24"/>
                  </a:cubicBezTo>
                  <a:cubicBezTo>
                    <a:pt x="355" y="8"/>
                    <a:pt x="321"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8799;p30">
              <a:extLst>
                <a:ext uri="{FF2B5EF4-FFF2-40B4-BE49-F238E27FC236}">
                  <a16:creationId xmlns:a16="http://schemas.microsoft.com/office/drawing/2014/main" id="{6D6EAD9D-8F28-F534-591B-62115629FEA2}"/>
                </a:ext>
              </a:extLst>
            </p:cNvPr>
            <p:cNvSpPr/>
            <p:nvPr/>
          </p:nvSpPr>
          <p:spPr>
            <a:xfrm>
              <a:off x="3093363" y="4170950"/>
              <a:ext cx="14375" cy="10500"/>
            </a:xfrm>
            <a:custGeom>
              <a:avLst/>
              <a:gdLst/>
              <a:ahLst/>
              <a:cxnLst/>
              <a:rect l="l" t="t" r="r" b="b"/>
              <a:pathLst>
                <a:path w="575" h="420" extrusionOk="0">
                  <a:moveTo>
                    <a:pt x="310" y="1"/>
                  </a:moveTo>
                  <a:lnTo>
                    <a:pt x="310" y="32"/>
                  </a:lnTo>
                  <a:cubicBezTo>
                    <a:pt x="310" y="78"/>
                    <a:pt x="264" y="125"/>
                    <a:pt x="217" y="125"/>
                  </a:cubicBezTo>
                  <a:lnTo>
                    <a:pt x="171" y="125"/>
                  </a:lnTo>
                  <a:cubicBezTo>
                    <a:pt x="124" y="125"/>
                    <a:pt x="62" y="156"/>
                    <a:pt x="16" y="202"/>
                  </a:cubicBezTo>
                  <a:cubicBezTo>
                    <a:pt x="0" y="249"/>
                    <a:pt x="0" y="280"/>
                    <a:pt x="16" y="326"/>
                  </a:cubicBezTo>
                  <a:cubicBezTo>
                    <a:pt x="62" y="388"/>
                    <a:pt x="124" y="419"/>
                    <a:pt x="171" y="419"/>
                  </a:cubicBezTo>
                  <a:lnTo>
                    <a:pt x="217" y="419"/>
                  </a:lnTo>
                  <a:cubicBezTo>
                    <a:pt x="310" y="419"/>
                    <a:pt x="403" y="388"/>
                    <a:pt x="465" y="326"/>
                  </a:cubicBezTo>
                  <a:cubicBezTo>
                    <a:pt x="543" y="249"/>
                    <a:pt x="574" y="109"/>
                    <a:pt x="543" y="16"/>
                  </a:cubicBez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8800;p30">
              <a:extLst>
                <a:ext uri="{FF2B5EF4-FFF2-40B4-BE49-F238E27FC236}">
                  <a16:creationId xmlns:a16="http://schemas.microsoft.com/office/drawing/2014/main" id="{BB71550C-2B55-677D-A510-3BCCB0EF5FFE}"/>
                </a:ext>
              </a:extLst>
            </p:cNvPr>
            <p:cNvSpPr/>
            <p:nvPr/>
          </p:nvSpPr>
          <p:spPr>
            <a:xfrm>
              <a:off x="3201913" y="3953550"/>
              <a:ext cx="10125" cy="9225"/>
            </a:xfrm>
            <a:custGeom>
              <a:avLst/>
              <a:gdLst/>
              <a:ahLst/>
              <a:cxnLst/>
              <a:rect l="l" t="t" r="r" b="b"/>
              <a:pathLst>
                <a:path w="405" h="369" extrusionOk="0">
                  <a:moveTo>
                    <a:pt x="224" y="1"/>
                  </a:moveTo>
                  <a:cubicBezTo>
                    <a:pt x="189" y="1"/>
                    <a:pt x="150" y="9"/>
                    <a:pt x="109" y="27"/>
                  </a:cubicBezTo>
                  <a:cubicBezTo>
                    <a:pt x="63" y="42"/>
                    <a:pt x="16" y="73"/>
                    <a:pt x="16" y="120"/>
                  </a:cubicBezTo>
                  <a:cubicBezTo>
                    <a:pt x="1" y="182"/>
                    <a:pt x="16" y="244"/>
                    <a:pt x="63" y="291"/>
                  </a:cubicBezTo>
                  <a:cubicBezTo>
                    <a:pt x="94" y="353"/>
                    <a:pt x="171" y="368"/>
                    <a:pt x="233" y="368"/>
                  </a:cubicBezTo>
                  <a:cubicBezTo>
                    <a:pt x="280" y="368"/>
                    <a:pt x="311" y="353"/>
                    <a:pt x="358" y="337"/>
                  </a:cubicBezTo>
                  <a:cubicBezTo>
                    <a:pt x="389" y="322"/>
                    <a:pt x="404" y="260"/>
                    <a:pt x="404" y="213"/>
                  </a:cubicBezTo>
                  <a:cubicBezTo>
                    <a:pt x="404" y="166"/>
                    <a:pt x="404" y="120"/>
                    <a:pt x="373" y="73"/>
                  </a:cubicBezTo>
                  <a:cubicBezTo>
                    <a:pt x="334" y="25"/>
                    <a:pt x="283"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8801;p30">
              <a:extLst>
                <a:ext uri="{FF2B5EF4-FFF2-40B4-BE49-F238E27FC236}">
                  <a16:creationId xmlns:a16="http://schemas.microsoft.com/office/drawing/2014/main" id="{C43A655F-573A-67FB-72D1-FCE8EA9268E0}"/>
                </a:ext>
              </a:extLst>
            </p:cNvPr>
            <p:cNvSpPr/>
            <p:nvPr/>
          </p:nvSpPr>
          <p:spPr>
            <a:xfrm>
              <a:off x="2912288" y="3772750"/>
              <a:ext cx="12425" cy="11275"/>
            </a:xfrm>
            <a:custGeom>
              <a:avLst/>
              <a:gdLst/>
              <a:ahLst/>
              <a:cxnLst/>
              <a:rect l="l" t="t" r="r" b="b"/>
              <a:pathLst>
                <a:path w="497" h="451" extrusionOk="0">
                  <a:moveTo>
                    <a:pt x="93" y="0"/>
                  </a:moveTo>
                  <a:lnTo>
                    <a:pt x="93" y="62"/>
                  </a:lnTo>
                  <a:cubicBezTo>
                    <a:pt x="93" y="78"/>
                    <a:pt x="78" y="109"/>
                    <a:pt x="47" y="109"/>
                  </a:cubicBezTo>
                  <a:lnTo>
                    <a:pt x="0" y="109"/>
                  </a:lnTo>
                  <a:lnTo>
                    <a:pt x="0" y="388"/>
                  </a:lnTo>
                  <a:lnTo>
                    <a:pt x="16" y="419"/>
                  </a:lnTo>
                  <a:cubicBezTo>
                    <a:pt x="109" y="435"/>
                    <a:pt x="171" y="450"/>
                    <a:pt x="248" y="450"/>
                  </a:cubicBezTo>
                  <a:lnTo>
                    <a:pt x="310" y="450"/>
                  </a:lnTo>
                  <a:cubicBezTo>
                    <a:pt x="357" y="435"/>
                    <a:pt x="419" y="388"/>
                    <a:pt x="465" y="357"/>
                  </a:cubicBezTo>
                  <a:cubicBezTo>
                    <a:pt x="481" y="311"/>
                    <a:pt x="496" y="264"/>
                    <a:pt x="481" y="218"/>
                  </a:cubicBezTo>
                  <a:cubicBezTo>
                    <a:pt x="434" y="78"/>
                    <a:pt x="279" y="47"/>
                    <a:pt x="171" y="31"/>
                  </a:cubicBez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8802;p30">
              <a:extLst>
                <a:ext uri="{FF2B5EF4-FFF2-40B4-BE49-F238E27FC236}">
                  <a16:creationId xmlns:a16="http://schemas.microsoft.com/office/drawing/2014/main" id="{5CA1D2D4-808B-3138-5540-23A5CA6B6F91}"/>
                </a:ext>
              </a:extLst>
            </p:cNvPr>
            <p:cNvSpPr/>
            <p:nvPr/>
          </p:nvSpPr>
          <p:spPr>
            <a:xfrm>
              <a:off x="2835513" y="3806875"/>
              <a:ext cx="11650" cy="10475"/>
            </a:xfrm>
            <a:custGeom>
              <a:avLst/>
              <a:gdLst/>
              <a:ahLst/>
              <a:cxnLst/>
              <a:rect l="l" t="t" r="r" b="b"/>
              <a:pathLst>
                <a:path w="466" h="419" extrusionOk="0">
                  <a:moveTo>
                    <a:pt x="171" y="0"/>
                  </a:moveTo>
                  <a:cubicBezTo>
                    <a:pt x="109" y="0"/>
                    <a:pt x="78" y="16"/>
                    <a:pt x="62" y="31"/>
                  </a:cubicBezTo>
                  <a:cubicBezTo>
                    <a:pt x="0" y="93"/>
                    <a:pt x="16" y="155"/>
                    <a:pt x="16" y="217"/>
                  </a:cubicBezTo>
                  <a:lnTo>
                    <a:pt x="16" y="295"/>
                  </a:lnTo>
                  <a:lnTo>
                    <a:pt x="0" y="326"/>
                  </a:lnTo>
                  <a:lnTo>
                    <a:pt x="310" y="419"/>
                  </a:lnTo>
                  <a:lnTo>
                    <a:pt x="326" y="419"/>
                  </a:lnTo>
                  <a:cubicBezTo>
                    <a:pt x="388" y="403"/>
                    <a:pt x="419" y="372"/>
                    <a:pt x="450" y="310"/>
                  </a:cubicBezTo>
                  <a:cubicBezTo>
                    <a:pt x="466" y="248"/>
                    <a:pt x="466" y="171"/>
                    <a:pt x="450" y="140"/>
                  </a:cubicBezTo>
                  <a:cubicBezTo>
                    <a:pt x="404" y="62"/>
                    <a:pt x="29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8803;p30">
              <a:extLst>
                <a:ext uri="{FF2B5EF4-FFF2-40B4-BE49-F238E27FC236}">
                  <a16:creationId xmlns:a16="http://schemas.microsoft.com/office/drawing/2014/main" id="{A3FD882D-9414-EA57-E4AF-DF8BCFFC7D35}"/>
                </a:ext>
              </a:extLst>
            </p:cNvPr>
            <p:cNvSpPr/>
            <p:nvPr/>
          </p:nvSpPr>
          <p:spPr>
            <a:xfrm>
              <a:off x="3012313" y="3906400"/>
              <a:ext cx="10875" cy="9825"/>
            </a:xfrm>
            <a:custGeom>
              <a:avLst/>
              <a:gdLst/>
              <a:ahLst/>
              <a:cxnLst/>
              <a:rect l="l" t="t" r="r" b="b"/>
              <a:pathLst>
                <a:path w="435" h="393" extrusionOk="0">
                  <a:moveTo>
                    <a:pt x="258" y="0"/>
                  </a:moveTo>
                  <a:cubicBezTo>
                    <a:pt x="198" y="0"/>
                    <a:pt x="133" y="15"/>
                    <a:pt x="78" y="52"/>
                  </a:cubicBezTo>
                  <a:cubicBezTo>
                    <a:pt x="32" y="83"/>
                    <a:pt x="1" y="160"/>
                    <a:pt x="32" y="269"/>
                  </a:cubicBezTo>
                  <a:cubicBezTo>
                    <a:pt x="63" y="346"/>
                    <a:pt x="140" y="393"/>
                    <a:pt x="218" y="393"/>
                  </a:cubicBezTo>
                  <a:cubicBezTo>
                    <a:pt x="295" y="393"/>
                    <a:pt x="357" y="362"/>
                    <a:pt x="388" y="284"/>
                  </a:cubicBezTo>
                  <a:cubicBezTo>
                    <a:pt x="435" y="207"/>
                    <a:pt x="435" y="129"/>
                    <a:pt x="388" y="52"/>
                  </a:cubicBezTo>
                  <a:lnTo>
                    <a:pt x="373" y="21"/>
                  </a:lnTo>
                  <a:cubicBezTo>
                    <a:pt x="341" y="8"/>
                    <a:pt x="30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8804;p30">
              <a:extLst>
                <a:ext uri="{FF2B5EF4-FFF2-40B4-BE49-F238E27FC236}">
                  <a16:creationId xmlns:a16="http://schemas.microsoft.com/office/drawing/2014/main" id="{C39C9AFC-17E1-1988-1B33-E88C2903EFAE}"/>
                </a:ext>
              </a:extLst>
            </p:cNvPr>
            <p:cNvSpPr/>
            <p:nvPr/>
          </p:nvSpPr>
          <p:spPr>
            <a:xfrm>
              <a:off x="2878538" y="4030200"/>
              <a:ext cx="12450" cy="11275"/>
            </a:xfrm>
            <a:custGeom>
              <a:avLst/>
              <a:gdLst/>
              <a:ahLst/>
              <a:cxnLst/>
              <a:rect l="l" t="t" r="r" b="b"/>
              <a:pathLst>
                <a:path w="498" h="451" extrusionOk="0">
                  <a:moveTo>
                    <a:pt x="140" y="1"/>
                  </a:moveTo>
                  <a:lnTo>
                    <a:pt x="125" y="16"/>
                  </a:lnTo>
                  <a:cubicBezTo>
                    <a:pt x="1" y="156"/>
                    <a:pt x="47" y="249"/>
                    <a:pt x="63" y="295"/>
                  </a:cubicBezTo>
                  <a:cubicBezTo>
                    <a:pt x="109" y="326"/>
                    <a:pt x="156" y="357"/>
                    <a:pt x="202" y="373"/>
                  </a:cubicBezTo>
                  <a:lnTo>
                    <a:pt x="435" y="451"/>
                  </a:lnTo>
                  <a:lnTo>
                    <a:pt x="451" y="404"/>
                  </a:lnTo>
                  <a:cubicBezTo>
                    <a:pt x="466" y="326"/>
                    <a:pt x="497" y="264"/>
                    <a:pt x="497" y="187"/>
                  </a:cubicBezTo>
                  <a:cubicBezTo>
                    <a:pt x="497" y="140"/>
                    <a:pt x="451" y="78"/>
                    <a:pt x="373" y="63"/>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8805;p30">
              <a:extLst>
                <a:ext uri="{FF2B5EF4-FFF2-40B4-BE49-F238E27FC236}">
                  <a16:creationId xmlns:a16="http://schemas.microsoft.com/office/drawing/2014/main" id="{D52A175C-3C96-E21D-C1BE-F8285782A96F}"/>
                </a:ext>
              </a:extLst>
            </p:cNvPr>
            <p:cNvSpPr/>
            <p:nvPr/>
          </p:nvSpPr>
          <p:spPr>
            <a:xfrm>
              <a:off x="3153063" y="4193375"/>
              <a:ext cx="11650" cy="12900"/>
            </a:xfrm>
            <a:custGeom>
              <a:avLst/>
              <a:gdLst/>
              <a:ahLst/>
              <a:cxnLst/>
              <a:rect l="l" t="t" r="r" b="b"/>
              <a:pathLst>
                <a:path w="466" h="516" extrusionOk="0">
                  <a:moveTo>
                    <a:pt x="350" y="1"/>
                  </a:moveTo>
                  <a:cubicBezTo>
                    <a:pt x="242" y="1"/>
                    <a:pt x="148" y="58"/>
                    <a:pt x="78" y="127"/>
                  </a:cubicBezTo>
                  <a:cubicBezTo>
                    <a:pt x="1" y="220"/>
                    <a:pt x="1" y="360"/>
                    <a:pt x="63" y="453"/>
                  </a:cubicBezTo>
                  <a:lnTo>
                    <a:pt x="78" y="469"/>
                  </a:lnTo>
                  <a:cubicBezTo>
                    <a:pt x="109" y="500"/>
                    <a:pt x="156" y="515"/>
                    <a:pt x="187" y="515"/>
                  </a:cubicBezTo>
                  <a:cubicBezTo>
                    <a:pt x="264" y="515"/>
                    <a:pt x="373" y="453"/>
                    <a:pt x="404" y="376"/>
                  </a:cubicBezTo>
                  <a:cubicBezTo>
                    <a:pt x="466" y="282"/>
                    <a:pt x="435" y="158"/>
                    <a:pt x="419" y="50"/>
                  </a:cubicBezTo>
                  <a:lnTo>
                    <a:pt x="419" y="3"/>
                  </a:lnTo>
                  <a:lnTo>
                    <a:pt x="388" y="3"/>
                  </a:lnTo>
                  <a:cubicBezTo>
                    <a:pt x="375" y="2"/>
                    <a:pt x="363" y="1"/>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8806;p30">
              <a:extLst>
                <a:ext uri="{FF2B5EF4-FFF2-40B4-BE49-F238E27FC236}">
                  <a16:creationId xmlns:a16="http://schemas.microsoft.com/office/drawing/2014/main" id="{E21D779D-C2AC-4538-25C3-25297A07A497}"/>
                </a:ext>
              </a:extLst>
            </p:cNvPr>
            <p:cNvSpPr/>
            <p:nvPr/>
          </p:nvSpPr>
          <p:spPr>
            <a:xfrm>
              <a:off x="2787038" y="4081350"/>
              <a:ext cx="8550" cy="10150"/>
            </a:xfrm>
            <a:custGeom>
              <a:avLst/>
              <a:gdLst/>
              <a:ahLst/>
              <a:cxnLst/>
              <a:rect l="l" t="t" r="r" b="b"/>
              <a:pathLst>
                <a:path w="342" h="406" extrusionOk="0">
                  <a:moveTo>
                    <a:pt x="192" y="0"/>
                  </a:moveTo>
                  <a:cubicBezTo>
                    <a:pt x="128" y="0"/>
                    <a:pt x="61" y="30"/>
                    <a:pt x="32" y="80"/>
                  </a:cubicBezTo>
                  <a:cubicBezTo>
                    <a:pt x="1" y="157"/>
                    <a:pt x="1" y="281"/>
                    <a:pt x="78" y="359"/>
                  </a:cubicBezTo>
                  <a:cubicBezTo>
                    <a:pt x="94" y="405"/>
                    <a:pt x="109" y="405"/>
                    <a:pt x="156" y="405"/>
                  </a:cubicBezTo>
                  <a:cubicBezTo>
                    <a:pt x="218" y="405"/>
                    <a:pt x="295" y="359"/>
                    <a:pt x="311" y="297"/>
                  </a:cubicBezTo>
                  <a:cubicBezTo>
                    <a:pt x="342" y="219"/>
                    <a:pt x="326" y="142"/>
                    <a:pt x="311" y="64"/>
                  </a:cubicBezTo>
                  <a:lnTo>
                    <a:pt x="311" y="49"/>
                  </a:lnTo>
                  <a:lnTo>
                    <a:pt x="295" y="33"/>
                  </a:lnTo>
                  <a:cubicBezTo>
                    <a:pt x="267" y="10"/>
                    <a:pt x="230"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8807;p30">
              <a:extLst>
                <a:ext uri="{FF2B5EF4-FFF2-40B4-BE49-F238E27FC236}">
                  <a16:creationId xmlns:a16="http://schemas.microsoft.com/office/drawing/2014/main" id="{8870CB6B-59B4-B4AF-2B3A-6AF248E964C7}"/>
                </a:ext>
              </a:extLst>
            </p:cNvPr>
            <p:cNvSpPr/>
            <p:nvPr/>
          </p:nvSpPr>
          <p:spPr>
            <a:xfrm>
              <a:off x="2992938" y="3794075"/>
              <a:ext cx="11650" cy="10500"/>
            </a:xfrm>
            <a:custGeom>
              <a:avLst/>
              <a:gdLst/>
              <a:ahLst/>
              <a:cxnLst/>
              <a:rect l="l" t="t" r="r" b="b"/>
              <a:pathLst>
                <a:path w="466" h="420" extrusionOk="0">
                  <a:moveTo>
                    <a:pt x="109" y="0"/>
                  </a:moveTo>
                  <a:lnTo>
                    <a:pt x="78" y="31"/>
                  </a:lnTo>
                  <a:cubicBezTo>
                    <a:pt x="0" y="124"/>
                    <a:pt x="0" y="280"/>
                    <a:pt x="78" y="357"/>
                  </a:cubicBezTo>
                  <a:cubicBezTo>
                    <a:pt x="124" y="388"/>
                    <a:pt x="171" y="419"/>
                    <a:pt x="248" y="419"/>
                  </a:cubicBezTo>
                  <a:cubicBezTo>
                    <a:pt x="310" y="419"/>
                    <a:pt x="372" y="388"/>
                    <a:pt x="403" y="342"/>
                  </a:cubicBezTo>
                  <a:cubicBezTo>
                    <a:pt x="450" y="295"/>
                    <a:pt x="465" y="218"/>
                    <a:pt x="450" y="156"/>
                  </a:cubicBezTo>
                  <a:cubicBezTo>
                    <a:pt x="434" y="109"/>
                    <a:pt x="388" y="47"/>
                    <a:pt x="341" y="31"/>
                  </a:cubicBezTo>
                  <a:cubicBezTo>
                    <a:pt x="295" y="0"/>
                    <a:pt x="26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8808;p30">
              <a:extLst>
                <a:ext uri="{FF2B5EF4-FFF2-40B4-BE49-F238E27FC236}">
                  <a16:creationId xmlns:a16="http://schemas.microsoft.com/office/drawing/2014/main" id="{C8806F4E-4649-02A6-6946-85D43D28AD9C}"/>
                </a:ext>
              </a:extLst>
            </p:cNvPr>
            <p:cNvSpPr/>
            <p:nvPr/>
          </p:nvSpPr>
          <p:spPr>
            <a:xfrm>
              <a:off x="2935538" y="3782050"/>
              <a:ext cx="11675" cy="12825"/>
            </a:xfrm>
            <a:custGeom>
              <a:avLst/>
              <a:gdLst/>
              <a:ahLst/>
              <a:cxnLst/>
              <a:rect l="l" t="t" r="r" b="b"/>
              <a:pathLst>
                <a:path w="467" h="513" extrusionOk="0">
                  <a:moveTo>
                    <a:pt x="280" y="1"/>
                  </a:moveTo>
                  <a:cubicBezTo>
                    <a:pt x="249" y="1"/>
                    <a:pt x="187" y="1"/>
                    <a:pt x="156" y="16"/>
                  </a:cubicBezTo>
                  <a:cubicBezTo>
                    <a:pt x="94" y="63"/>
                    <a:pt x="32" y="125"/>
                    <a:pt x="16" y="218"/>
                  </a:cubicBezTo>
                  <a:cubicBezTo>
                    <a:pt x="1" y="295"/>
                    <a:pt x="16" y="388"/>
                    <a:pt x="78" y="466"/>
                  </a:cubicBezTo>
                  <a:cubicBezTo>
                    <a:pt x="109" y="481"/>
                    <a:pt x="140" y="512"/>
                    <a:pt x="187" y="512"/>
                  </a:cubicBezTo>
                  <a:cubicBezTo>
                    <a:pt x="264" y="512"/>
                    <a:pt x="342" y="466"/>
                    <a:pt x="389" y="404"/>
                  </a:cubicBezTo>
                  <a:cubicBezTo>
                    <a:pt x="466" y="311"/>
                    <a:pt x="466" y="171"/>
                    <a:pt x="404" y="78"/>
                  </a:cubicBezTo>
                  <a:cubicBezTo>
                    <a:pt x="357" y="47"/>
                    <a:pt x="326" y="16"/>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8809;p30">
              <a:extLst>
                <a:ext uri="{FF2B5EF4-FFF2-40B4-BE49-F238E27FC236}">
                  <a16:creationId xmlns:a16="http://schemas.microsoft.com/office/drawing/2014/main" id="{F3DAD478-9A3A-6E6D-18DB-FE195AB76909}"/>
                </a:ext>
              </a:extLst>
            </p:cNvPr>
            <p:cNvSpPr/>
            <p:nvPr/>
          </p:nvSpPr>
          <p:spPr>
            <a:xfrm>
              <a:off x="3190288" y="3886550"/>
              <a:ext cx="8175" cy="7975"/>
            </a:xfrm>
            <a:custGeom>
              <a:avLst/>
              <a:gdLst/>
              <a:ahLst/>
              <a:cxnLst/>
              <a:rect l="l" t="t" r="r" b="b"/>
              <a:pathLst>
                <a:path w="327" h="319" extrusionOk="0">
                  <a:moveTo>
                    <a:pt x="117" y="0"/>
                  </a:moveTo>
                  <a:cubicBezTo>
                    <a:pt x="78" y="0"/>
                    <a:pt x="39" y="8"/>
                    <a:pt x="1" y="24"/>
                  </a:cubicBezTo>
                  <a:lnTo>
                    <a:pt x="63" y="86"/>
                  </a:lnTo>
                  <a:cubicBezTo>
                    <a:pt x="63" y="101"/>
                    <a:pt x="47" y="132"/>
                    <a:pt x="47" y="163"/>
                  </a:cubicBezTo>
                  <a:cubicBezTo>
                    <a:pt x="47" y="241"/>
                    <a:pt x="78" y="303"/>
                    <a:pt x="140" y="318"/>
                  </a:cubicBezTo>
                  <a:lnTo>
                    <a:pt x="156" y="318"/>
                  </a:lnTo>
                  <a:cubicBezTo>
                    <a:pt x="218" y="318"/>
                    <a:pt x="249" y="287"/>
                    <a:pt x="295" y="225"/>
                  </a:cubicBezTo>
                  <a:cubicBezTo>
                    <a:pt x="326" y="148"/>
                    <a:pt x="311" y="86"/>
                    <a:pt x="233" y="24"/>
                  </a:cubicBezTo>
                  <a:cubicBezTo>
                    <a:pt x="194" y="8"/>
                    <a:pt x="156"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8810;p30">
              <a:extLst>
                <a:ext uri="{FF2B5EF4-FFF2-40B4-BE49-F238E27FC236}">
                  <a16:creationId xmlns:a16="http://schemas.microsoft.com/office/drawing/2014/main" id="{559A381E-839E-6345-B2BC-4088213B346C}"/>
                </a:ext>
              </a:extLst>
            </p:cNvPr>
            <p:cNvSpPr/>
            <p:nvPr/>
          </p:nvSpPr>
          <p:spPr>
            <a:xfrm>
              <a:off x="2856063" y="3797550"/>
              <a:ext cx="7375" cy="7025"/>
            </a:xfrm>
            <a:custGeom>
              <a:avLst/>
              <a:gdLst/>
              <a:ahLst/>
              <a:cxnLst/>
              <a:rect l="l" t="t" r="r" b="b"/>
              <a:pathLst>
                <a:path w="295" h="281" extrusionOk="0">
                  <a:moveTo>
                    <a:pt x="78" y="1"/>
                  </a:moveTo>
                  <a:lnTo>
                    <a:pt x="78" y="63"/>
                  </a:lnTo>
                  <a:lnTo>
                    <a:pt x="0" y="63"/>
                  </a:lnTo>
                  <a:lnTo>
                    <a:pt x="0" y="249"/>
                  </a:lnTo>
                  <a:lnTo>
                    <a:pt x="31" y="249"/>
                  </a:lnTo>
                  <a:cubicBezTo>
                    <a:pt x="47" y="249"/>
                    <a:pt x="93" y="280"/>
                    <a:pt x="109" y="280"/>
                  </a:cubicBezTo>
                  <a:cubicBezTo>
                    <a:pt x="155" y="280"/>
                    <a:pt x="186" y="249"/>
                    <a:pt x="233" y="234"/>
                  </a:cubicBezTo>
                  <a:cubicBezTo>
                    <a:pt x="279" y="172"/>
                    <a:pt x="295" y="79"/>
                    <a:pt x="264" y="17"/>
                  </a:cubicBez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8811;p30">
              <a:extLst>
                <a:ext uri="{FF2B5EF4-FFF2-40B4-BE49-F238E27FC236}">
                  <a16:creationId xmlns:a16="http://schemas.microsoft.com/office/drawing/2014/main" id="{6C637F30-E121-494A-9EB0-9F466863690E}"/>
                </a:ext>
              </a:extLst>
            </p:cNvPr>
            <p:cNvSpPr/>
            <p:nvPr/>
          </p:nvSpPr>
          <p:spPr>
            <a:xfrm>
              <a:off x="2959588" y="3804950"/>
              <a:ext cx="8950" cy="9300"/>
            </a:xfrm>
            <a:custGeom>
              <a:avLst/>
              <a:gdLst/>
              <a:ahLst/>
              <a:cxnLst/>
              <a:rect l="l" t="t" r="r" b="b"/>
              <a:pathLst>
                <a:path w="358" h="372" extrusionOk="0">
                  <a:moveTo>
                    <a:pt x="148" y="0"/>
                  </a:moveTo>
                  <a:cubicBezTo>
                    <a:pt x="122" y="0"/>
                    <a:pt x="98" y="5"/>
                    <a:pt x="78" y="15"/>
                  </a:cubicBezTo>
                  <a:cubicBezTo>
                    <a:pt x="47" y="31"/>
                    <a:pt x="0" y="93"/>
                    <a:pt x="0" y="155"/>
                  </a:cubicBezTo>
                  <a:cubicBezTo>
                    <a:pt x="0" y="217"/>
                    <a:pt x="0" y="263"/>
                    <a:pt x="47" y="310"/>
                  </a:cubicBezTo>
                  <a:cubicBezTo>
                    <a:pt x="62" y="341"/>
                    <a:pt x="93" y="372"/>
                    <a:pt x="155" y="372"/>
                  </a:cubicBezTo>
                  <a:cubicBezTo>
                    <a:pt x="233" y="372"/>
                    <a:pt x="326" y="310"/>
                    <a:pt x="357" y="217"/>
                  </a:cubicBezTo>
                  <a:cubicBezTo>
                    <a:pt x="357" y="155"/>
                    <a:pt x="357" y="108"/>
                    <a:pt x="311" y="77"/>
                  </a:cubicBezTo>
                  <a:cubicBezTo>
                    <a:pt x="268" y="24"/>
                    <a:pt x="2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8812;p30">
              <a:extLst>
                <a:ext uri="{FF2B5EF4-FFF2-40B4-BE49-F238E27FC236}">
                  <a16:creationId xmlns:a16="http://schemas.microsoft.com/office/drawing/2014/main" id="{46795818-191D-5D0F-4BB1-B5CE8671BD8E}"/>
                </a:ext>
              </a:extLst>
            </p:cNvPr>
            <p:cNvSpPr/>
            <p:nvPr/>
          </p:nvSpPr>
          <p:spPr>
            <a:xfrm>
              <a:off x="3149588" y="4149625"/>
              <a:ext cx="10875" cy="10100"/>
            </a:xfrm>
            <a:custGeom>
              <a:avLst/>
              <a:gdLst/>
              <a:ahLst/>
              <a:cxnLst/>
              <a:rect l="l" t="t" r="r" b="b"/>
              <a:pathLst>
                <a:path w="435" h="404" extrusionOk="0">
                  <a:moveTo>
                    <a:pt x="217" y="1"/>
                  </a:moveTo>
                  <a:cubicBezTo>
                    <a:pt x="124" y="1"/>
                    <a:pt x="31" y="32"/>
                    <a:pt x="16" y="109"/>
                  </a:cubicBezTo>
                  <a:cubicBezTo>
                    <a:pt x="0" y="171"/>
                    <a:pt x="0" y="249"/>
                    <a:pt x="31" y="311"/>
                  </a:cubicBezTo>
                  <a:cubicBezTo>
                    <a:pt x="78" y="357"/>
                    <a:pt x="124" y="388"/>
                    <a:pt x="155" y="404"/>
                  </a:cubicBezTo>
                  <a:lnTo>
                    <a:pt x="217" y="404"/>
                  </a:lnTo>
                  <a:cubicBezTo>
                    <a:pt x="295" y="404"/>
                    <a:pt x="357" y="357"/>
                    <a:pt x="388" y="311"/>
                  </a:cubicBezTo>
                  <a:cubicBezTo>
                    <a:pt x="434" y="249"/>
                    <a:pt x="434" y="171"/>
                    <a:pt x="403" y="109"/>
                  </a:cubicBezTo>
                  <a:cubicBezTo>
                    <a:pt x="372" y="32"/>
                    <a:pt x="310"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8813;p30">
              <a:extLst>
                <a:ext uri="{FF2B5EF4-FFF2-40B4-BE49-F238E27FC236}">
                  <a16:creationId xmlns:a16="http://schemas.microsoft.com/office/drawing/2014/main" id="{DADFBD6B-C6C2-E628-996F-A1669728176D}"/>
                </a:ext>
              </a:extLst>
            </p:cNvPr>
            <p:cNvSpPr/>
            <p:nvPr/>
          </p:nvSpPr>
          <p:spPr>
            <a:xfrm>
              <a:off x="2899863" y="4259025"/>
              <a:ext cx="14375" cy="12000"/>
            </a:xfrm>
            <a:custGeom>
              <a:avLst/>
              <a:gdLst/>
              <a:ahLst/>
              <a:cxnLst/>
              <a:rect l="l" t="t" r="r" b="b"/>
              <a:pathLst>
                <a:path w="575" h="480" extrusionOk="0">
                  <a:moveTo>
                    <a:pt x="248" y="0"/>
                  </a:moveTo>
                  <a:cubicBezTo>
                    <a:pt x="182" y="0"/>
                    <a:pt x="119" y="20"/>
                    <a:pt x="78" y="60"/>
                  </a:cubicBezTo>
                  <a:cubicBezTo>
                    <a:pt x="47" y="91"/>
                    <a:pt x="1" y="153"/>
                    <a:pt x="1" y="216"/>
                  </a:cubicBezTo>
                  <a:cubicBezTo>
                    <a:pt x="1" y="293"/>
                    <a:pt x="32" y="371"/>
                    <a:pt x="78" y="402"/>
                  </a:cubicBezTo>
                  <a:cubicBezTo>
                    <a:pt x="140" y="464"/>
                    <a:pt x="218" y="479"/>
                    <a:pt x="311" y="479"/>
                  </a:cubicBezTo>
                  <a:cubicBezTo>
                    <a:pt x="358" y="479"/>
                    <a:pt x="389" y="479"/>
                    <a:pt x="435" y="464"/>
                  </a:cubicBezTo>
                  <a:cubicBezTo>
                    <a:pt x="451" y="464"/>
                    <a:pt x="466" y="448"/>
                    <a:pt x="497" y="448"/>
                  </a:cubicBezTo>
                  <a:cubicBezTo>
                    <a:pt x="528" y="417"/>
                    <a:pt x="544" y="386"/>
                    <a:pt x="544" y="340"/>
                  </a:cubicBezTo>
                  <a:cubicBezTo>
                    <a:pt x="575" y="231"/>
                    <a:pt x="513" y="91"/>
                    <a:pt x="420" y="45"/>
                  </a:cubicBezTo>
                  <a:cubicBezTo>
                    <a:pt x="368" y="16"/>
                    <a:pt x="307"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8814;p30">
              <a:extLst>
                <a:ext uri="{FF2B5EF4-FFF2-40B4-BE49-F238E27FC236}">
                  <a16:creationId xmlns:a16="http://schemas.microsoft.com/office/drawing/2014/main" id="{B1A46C84-957D-F70F-CFEA-E5FB368A932E}"/>
                </a:ext>
              </a:extLst>
            </p:cNvPr>
            <p:cNvSpPr/>
            <p:nvPr/>
          </p:nvSpPr>
          <p:spPr>
            <a:xfrm>
              <a:off x="2750213" y="4115900"/>
              <a:ext cx="9700" cy="10500"/>
            </a:xfrm>
            <a:custGeom>
              <a:avLst/>
              <a:gdLst/>
              <a:ahLst/>
              <a:cxnLst/>
              <a:rect l="l" t="t" r="r" b="b"/>
              <a:pathLst>
                <a:path w="388" h="420" extrusionOk="0">
                  <a:moveTo>
                    <a:pt x="62" y="0"/>
                  </a:moveTo>
                  <a:lnTo>
                    <a:pt x="31" y="47"/>
                  </a:lnTo>
                  <a:cubicBezTo>
                    <a:pt x="16" y="109"/>
                    <a:pt x="0" y="155"/>
                    <a:pt x="0" y="233"/>
                  </a:cubicBezTo>
                  <a:cubicBezTo>
                    <a:pt x="0" y="311"/>
                    <a:pt x="62" y="419"/>
                    <a:pt x="155" y="419"/>
                  </a:cubicBezTo>
                  <a:lnTo>
                    <a:pt x="171" y="419"/>
                  </a:lnTo>
                  <a:cubicBezTo>
                    <a:pt x="248" y="419"/>
                    <a:pt x="326" y="357"/>
                    <a:pt x="341" y="280"/>
                  </a:cubicBezTo>
                  <a:cubicBezTo>
                    <a:pt x="388" y="217"/>
                    <a:pt x="372" y="140"/>
                    <a:pt x="372" y="78"/>
                  </a:cubicBezTo>
                  <a:lnTo>
                    <a:pt x="341" y="47"/>
                  </a:ln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8815;p30">
              <a:extLst>
                <a:ext uri="{FF2B5EF4-FFF2-40B4-BE49-F238E27FC236}">
                  <a16:creationId xmlns:a16="http://schemas.microsoft.com/office/drawing/2014/main" id="{CF479D70-8391-D8A9-6BFF-A770C4075B93}"/>
                </a:ext>
              </a:extLst>
            </p:cNvPr>
            <p:cNvSpPr/>
            <p:nvPr/>
          </p:nvSpPr>
          <p:spPr>
            <a:xfrm>
              <a:off x="2749038" y="3910850"/>
              <a:ext cx="12825" cy="11200"/>
            </a:xfrm>
            <a:custGeom>
              <a:avLst/>
              <a:gdLst/>
              <a:ahLst/>
              <a:cxnLst/>
              <a:rect l="l" t="t" r="r" b="b"/>
              <a:pathLst>
                <a:path w="513" h="448" extrusionOk="0">
                  <a:moveTo>
                    <a:pt x="201" y="1"/>
                  </a:moveTo>
                  <a:cubicBezTo>
                    <a:pt x="159" y="1"/>
                    <a:pt x="117" y="9"/>
                    <a:pt x="78" y="29"/>
                  </a:cubicBezTo>
                  <a:lnTo>
                    <a:pt x="63" y="44"/>
                  </a:lnTo>
                  <a:cubicBezTo>
                    <a:pt x="1" y="137"/>
                    <a:pt x="1" y="261"/>
                    <a:pt x="63" y="355"/>
                  </a:cubicBezTo>
                  <a:cubicBezTo>
                    <a:pt x="125" y="401"/>
                    <a:pt x="218" y="448"/>
                    <a:pt x="295" y="448"/>
                  </a:cubicBezTo>
                  <a:lnTo>
                    <a:pt x="373" y="448"/>
                  </a:lnTo>
                  <a:cubicBezTo>
                    <a:pt x="497" y="370"/>
                    <a:pt x="512" y="199"/>
                    <a:pt x="435" y="106"/>
                  </a:cubicBezTo>
                  <a:cubicBezTo>
                    <a:pt x="382" y="43"/>
                    <a:pt x="292"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8816;p30">
              <a:extLst>
                <a:ext uri="{FF2B5EF4-FFF2-40B4-BE49-F238E27FC236}">
                  <a16:creationId xmlns:a16="http://schemas.microsoft.com/office/drawing/2014/main" id="{E6C88F80-E0D3-4721-F24F-0FB52A2460A0}"/>
                </a:ext>
              </a:extLst>
            </p:cNvPr>
            <p:cNvSpPr/>
            <p:nvPr/>
          </p:nvSpPr>
          <p:spPr>
            <a:xfrm>
              <a:off x="2757963" y="3945300"/>
              <a:ext cx="12050" cy="9700"/>
            </a:xfrm>
            <a:custGeom>
              <a:avLst/>
              <a:gdLst/>
              <a:ahLst/>
              <a:cxnLst/>
              <a:rect l="l" t="t" r="r" b="b"/>
              <a:pathLst>
                <a:path w="482" h="388" extrusionOk="0">
                  <a:moveTo>
                    <a:pt x="249" y="0"/>
                  </a:moveTo>
                  <a:cubicBezTo>
                    <a:pt x="186" y="0"/>
                    <a:pt x="140" y="31"/>
                    <a:pt x="78" y="47"/>
                  </a:cubicBezTo>
                  <a:lnTo>
                    <a:pt x="31" y="47"/>
                  </a:lnTo>
                  <a:lnTo>
                    <a:pt x="0" y="341"/>
                  </a:lnTo>
                  <a:lnTo>
                    <a:pt x="31" y="357"/>
                  </a:lnTo>
                  <a:cubicBezTo>
                    <a:pt x="93" y="372"/>
                    <a:pt x="155" y="388"/>
                    <a:pt x="233" y="388"/>
                  </a:cubicBezTo>
                  <a:lnTo>
                    <a:pt x="295" y="388"/>
                  </a:lnTo>
                  <a:cubicBezTo>
                    <a:pt x="388" y="372"/>
                    <a:pt x="481" y="295"/>
                    <a:pt x="481" y="202"/>
                  </a:cubicBezTo>
                  <a:cubicBezTo>
                    <a:pt x="481" y="155"/>
                    <a:pt x="466" y="109"/>
                    <a:pt x="419" y="62"/>
                  </a:cubicBezTo>
                  <a:cubicBezTo>
                    <a:pt x="388" y="31"/>
                    <a:pt x="326"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8817;p30">
              <a:extLst>
                <a:ext uri="{FF2B5EF4-FFF2-40B4-BE49-F238E27FC236}">
                  <a16:creationId xmlns:a16="http://schemas.microsoft.com/office/drawing/2014/main" id="{6D3C22AC-1594-AB52-F236-585D62E4E4A5}"/>
                </a:ext>
              </a:extLst>
            </p:cNvPr>
            <p:cNvSpPr/>
            <p:nvPr/>
          </p:nvSpPr>
          <p:spPr>
            <a:xfrm>
              <a:off x="3101888" y="4041075"/>
              <a:ext cx="10875" cy="9475"/>
            </a:xfrm>
            <a:custGeom>
              <a:avLst/>
              <a:gdLst/>
              <a:ahLst/>
              <a:cxnLst/>
              <a:rect l="l" t="t" r="r" b="b"/>
              <a:pathLst>
                <a:path w="435" h="379" extrusionOk="0">
                  <a:moveTo>
                    <a:pt x="93" y="0"/>
                  </a:moveTo>
                  <a:lnTo>
                    <a:pt x="47" y="47"/>
                  </a:lnTo>
                  <a:cubicBezTo>
                    <a:pt x="0" y="124"/>
                    <a:pt x="31" y="248"/>
                    <a:pt x="109" y="310"/>
                  </a:cubicBezTo>
                  <a:cubicBezTo>
                    <a:pt x="140" y="341"/>
                    <a:pt x="202" y="357"/>
                    <a:pt x="264" y="357"/>
                  </a:cubicBezTo>
                  <a:cubicBezTo>
                    <a:pt x="271" y="371"/>
                    <a:pt x="284" y="378"/>
                    <a:pt x="301" y="378"/>
                  </a:cubicBezTo>
                  <a:cubicBezTo>
                    <a:pt x="321" y="378"/>
                    <a:pt x="347" y="367"/>
                    <a:pt x="373" y="341"/>
                  </a:cubicBezTo>
                  <a:cubicBezTo>
                    <a:pt x="435" y="186"/>
                    <a:pt x="419" y="93"/>
                    <a:pt x="342" y="47"/>
                  </a:cubicBezTo>
                  <a:cubicBezTo>
                    <a:pt x="318" y="39"/>
                    <a:pt x="299" y="35"/>
                    <a:pt x="278" y="35"/>
                  </a:cubicBezTo>
                  <a:cubicBezTo>
                    <a:pt x="256" y="35"/>
                    <a:pt x="233" y="39"/>
                    <a:pt x="202" y="47"/>
                  </a:cubicBezTo>
                  <a:lnTo>
                    <a:pt x="140" y="47"/>
                  </a:lnTo>
                  <a:lnTo>
                    <a:pt x="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8818;p30">
              <a:extLst>
                <a:ext uri="{FF2B5EF4-FFF2-40B4-BE49-F238E27FC236}">
                  <a16:creationId xmlns:a16="http://schemas.microsoft.com/office/drawing/2014/main" id="{4A5C1CD1-FF12-57C9-2E17-4A6966D3BF88}"/>
                </a:ext>
              </a:extLst>
            </p:cNvPr>
            <p:cNvSpPr/>
            <p:nvPr/>
          </p:nvSpPr>
          <p:spPr>
            <a:xfrm>
              <a:off x="3142988" y="4179100"/>
              <a:ext cx="10500" cy="8175"/>
            </a:xfrm>
            <a:custGeom>
              <a:avLst/>
              <a:gdLst/>
              <a:ahLst/>
              <a:cxnLst/>
              <a:rect l="l" t="t" r="r" b="b"/>
              <a:pathLst>
                <a:path w="420" h="327" extrusionOk="0">
                  <a:moveTo>
                    <a:pt x="47" y="0"/>
                  </a:moveTo>
                  <a:lnTo>
                    <a:pt x="31" y="31"/>
                  </a:lnTo>
                  <a:cubicBezTo>
                    <a:pt x="0" y="109"/>
                    <a:pt x="0" y="218"/>
                    <a:pt x="31" y="295"/>
                  </a:cubicBezTo>
                  <a:lnTo>
                    <a:pt x="31" y="311"/>
                  </a:lnTo>
                  <a:lnTo>
                    <a:pt x="47" y="311"/>
                  </a:lnTo>
                  <a:cubicBezTo>
                    <a:pt x="93" y="326"/>
                    <a:pt x="140" y="326"/>
                    <a:pt x="187" y="326"/>
                  </a:cubicBezTo>
                  <a:cubicBezTo>
                    <a:pt x="249" y="326"/>
                    <a:pt x="280" y="311"/>
                    <a:pt x="342" y="295"/>
                  </a:cubicBezTo>
                  <a:cubicBezTo>
                    <a:pt x="388" y="249"/>
                    <a:pt x="419" y="187"/>
                    <a:pt x="404" y="109"/>
                  </a:cubicBezTo>
                  <a:cubicBezTo>
                    <a:pt x="404" y="78"/>
                    <a:pt x="388" y="31"/>
                    <a:pt x="326" y="16"/>
                  </a:cubicBezTo>
                  <a:cubicBezTo>
                    <a:pt x="303" y="8"/>
                    <a:pt x="280" y="4"/>
                    <a:pt x="254" y="4"/>
                  </a:cubicBezTo>
                  <a:cubicBezTo>
                    <a:pt x="229" y="4"/>
                    <a:pt x="202" y="8"/>
                    <a:pt x="171" y="16"/>
                  </a:cubicBezTo>
                  <a:cubicBezTo>
                    <a:pt x="140" y="16"/>
                    <a:pt x="123" y="23"/>
                    <a:pt x="110" y="23"/>
                  </a:cubicBezTo>
                  <a:cubicBezTo>
                    <a:pt x="104" y="23"/>
                    <a:pt x="99" y="21"/>
                    <a:pt x="93" y="16"/>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8819;p30">
              <a:extLst>
                <a:ext uri="{FF2B5EF4-FFF2-40B4-BE49-F238E27FC236}">
                  <a16:creationId xmlns:a16="http://schemas.microsoft.com/office/drawing/2014/main" id="{4EA01820-B94D-522B-FBA8-AAE746DE7E96}"/>
                </a:ext>
              </a:extLst>
            </p:cNvPr>
            <p:cNvSpPr/>
            <p:nvPr/>
          </p:nvSpPr>
          <p:spPr>
            <a:xfrm>
              <a:off x="3102663" y="3834400"/>
              <a:ext cx="10100" cy="10100"/>
            </a:xfrm>
            <a:custGeom>
              <a:avLst/>
              <a:gdLst/>
              <a:ahLst/>
              <a:cxnLst/>
              <a:rect l="l" t="t" r="r" b="b"/>
              <a:pathLst>
                <a:path w="404" h="404" extrusionOk="0">
                  <a:moveTo>
                    <a:pt x="214" y="0"/>
                  </a:moveTo>
                  <a:cubicBezTo>
                    <a:pt x="180" y="0"/>
                    <a:pt x="140" y="6"/>
                    <a:pt x="93" y="16"/>
                  </a:cubicBezTo>
                  <a:lnTo>
                    <a:pt x="78" y="16"/>
                  </a:lnTo>
                  <a:lnTo>
                    <a:pt x="62" y="47"/>
                  </a:lnTo>
                  <a:cubicBezTo>
                    <a:pt x="16" y="124"/>
                    <a:pt x="0" y="249"/>
                    <a:pt x="31" y="373"/>
                  </a:cubicBezTo>
                  <a:cubicBezTo>
                    <a:pt x="78" y="388"/>
                    <a:pt x="109" y="404"/>
                    <a:pt x="155" y="404"/>
                  </a:cubicBezTo>
                  <a:cubicBezTo>
                    <a:pt x="233" y="404"/>
                    <a:pt x="295" y="373"/>
                    <a:pt x="342" y="326"/>
                  </a:cubicBezTo>
                  <a:cubicBezTo>
                    <a:pt x="388" y="295"/>
                    <a:pt x="404" y="233"/>
                    <a:pt x="404" y="171"/>
                  </a:cubicBezTo>
                  <a:cubicBezTo>
                    <a:pt x="404" y="140"/>
                    <a:pt x="388" y="93"/>
                    <a:pt x="373" y="62"/>
                  </a:cubicBezTo>
                  <a:cubicBezTo>
                    <a:pt x="331" y="21"/>
                    <a:pt x="28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8820;p30">
              <a:extLst>
                <a:ext uri="{FF2B5EF4-FFF2-40B4-BE49-F238E27FC236}">
                  <a16:creationId xmlns:a16="http://schemas.microsoft.com/office/drawing/2014/main" id="{20418B6C-6064-2927-A00A-C9BB30CB9714}"/>
                </a:ext>
              </a:extLst>
            </p:cNvPr>
            <p:cNvSpPr/>
            <p:nvPr/>
          </p:nvSpPr>
          <p:spPr>
            <a:xfrm>
              <a:off x="3072038" y="3839400"/>
              <a:ext cx="9700" cy="9750"/>
            </a:xfrm>
            <a:custGeom>
              <a:avLst/>
              <a:gdLst/>
              <a:ahLst/>
              <a:cxnLst/>
              <a:rect l="l" t="t" r="r" b="b"/>
              <a:pathLst>
                <a:path w="388" h="390" extrusionOk="0">
                  <a:moveTo>
                    <a:pt x="268" y="1"/>
                  </a:moveTo>
                  <a:cubicBezTo>
                    <a:pt x="195" y="1"/>
                    <a:pt x="112" y="35"/>
                    <a:pt x="62" y="95"/>
                  </a:cubicBezTo>
                  <a:cubicBezTo>
                    <a:pt x="16" y="126"/>
                    <a:pt x="0" y="188"/>
                    <a:pt x="0" y="250"/>
                  </a:cubicBezTo>
                  <a:cubicBezTo>
                    <a:pt x="0" y="281"/>
                    <a:pt x="16" y="328"/>
                    <a:pt x="62" y="343"/>
                  </a:cubicBezTo>
                  <a:cubicBezTo>
                    <a:pt x="78" y="359"/>
                    <a:pt x="124" y="390"/>
                    <a:pt x="155" y="390"/>
                  </a:cubicBezTo>
                  <a:lnTo>
                    <a:pt x="279" y="390"/>
                  </a:lnTo>
                  <a:lnTo>
                    <a:pt x="295" y="359"/>
                  </a:lnTo>
                  <a:cubicBezTo>
                    <a:pt x="357" y="281"/>
                    <a:pt x="388" y="188"/>
                    <a:pt x="388" y="80"/>
                  </a:cubicBezTo>
                  <a:lnTo>
                    <a:pt x="388" y="49"/>
                  </a:lnTo>
                  <a:lnTo>
                    <a:pt x="372" y="33"/>
                  </a:lnTo>
                  <a:cubicBezTo>
                    <a:pt x="345" y="11"/>
                    <a:pt x="30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8821;p30">
              <a:extLst>
                <a:ext uri="{FF2B5EF4-FFF2-40B4-BE49-F238E27FC236}">
                  <a16:creationId xmlns:a16="http://schemas.microsoft.com/office/drawing/2014/main" id="{030DC13B-A0DA-0471-0EDC-84A3C60EA36A}"/>
                </a:ext>
              </a:extLst>
            </p:cNvPr>
            <p:cNvSpPr/>
            <p:nvPr/>
          </p:nvSpPr>
          <p:spPr>
            <a:xfrm>
              <a:off x="3108088" y="3851850"/>
              <a:ext cx="9725" cy="8950"/>
            </a:xfrm>
            <a:custGeom>
              <a:avLst/>
              <a:gdLst/>
              <a:ahLst/>
              <a:cxnLst/>
              <a:rect l="l" t="t" r="r" b="b"/>
              <a:pathLst>
                <a:path w="389" h="358" extrusionOk="0">
                  <a:moveTo>
                    <a:pt x="171" y="0"/>
                  </a:moveTo>
                  <a:cubicBezTo>
                    <a:pt x="94" y="0"/>
                    <a:pt x="32" y="62"/>
                    <a:pt x="16" y="140"/>
                  </a:cubicBezTo>
                  <a:cubicBezTo>
                    <a:pt x="1" y="217"/>
                    <a:pt x="32" y="295"/>
                    <a:pt x="94" y="326"/>
                  </a:cubicBezTo>
                  <a:cubicBezTo>
                    <a:pt x="109" y="357"/>
                    <a:pt x="125" y="357"/>
                    <a:pt x="171" y="357"/>
                  </a:cubicBezTo>
                  <a:cubicBezTo>
                    <a:pt x="202" y="357"/>
                    <a:pt x="264" y="326"/>
                    <a:pt x="311" y="295"/>
                  </a:cubicBezTo>
                  <a:cubicBezTo>
                    <a:pt x="357" y="233"/>
                    <a:pt x="388" y="155"/>
                    <a:pt x="342" y="93"/>
                  </a:cubicBezTo>
                  <a:lnTo>
                    <a:pt x="342" y="78"/>
                  </a:lnTo>
                  <a:lnTo>
                    <a:pt x="326" y="78"/>
                  </a:lnTo>
                  <a:cubicBezTo>
                    <a:pt x="293" y="67"/>
                    <a:pt x="260" y="56"/>
                    <a:pt x="228" y="56"/>
                  </a:cubicBezTo>
                  <a:cubicBezTo>
                    <a:pt x="214" y="56"/>
                    <a:pt x="200" y="58"/>
                    <a:pt x="187" y="62"/>
                  </a:cubicBezTo>
                  <a:lnTo>
                    <a:pt x="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8822;p30">
              <a:extLst>
                <a:ext uri="{FF2B5EF4-FFF2-40B4-BE49-F238E27FC236}">
                  <a16:creationId xmlns:a16="http://schemas.microsoft.com/office/drawing/2014/main" id="{96E149BD-7355-7697-16E4-5EF0806F1F8F}"/>
                </a:ext>
              </a:extLst>
            </p:cNvPr>
            <p:cNvSpPr/>
            <p:nvPr/>
          </p:nvSpPr>
          <p:spPr>
            <a:xfrm>
              <a:off x="3033263" y="3852225"/>
              <a:ext cx="10875" cy="9350"/>
            </a:xfrm>
            <a:custGeom>
              <a:avLst/>
              <a:gdLst/>
              <a:ahLst/>
              <a:cxnLst/>
              <a:rect l="l" t="t" r="r" b="b"/>
              <a:pathLst>
                <a:path w="435" h="374" extrusionOk="0">
                  <a:moveTo>
                    <a:pt x="233" y="1"/>
                  </a:moveTo>
                  <a:cubicBezTo>
                    <a:pt x="155" y="1"/>
                    <a:pt x="93" y="32"/>
                    <a:pt x="62" y="78"/>
                  </a:cubicBezTo>
                  <a:cubicBezTo>
                    <a:pt x="16" y="140"/>
                    <a:pt x="0" y="202"/>
                    <a:pt x="47" y="249"/>
                  </a:cubicBezTo>
                  <a:cubicBezTo>
                    <a:pt x="78" y="327"/>
                    <a:pt x="140" y="373"/>
                    <a:pt x="217" y="373"/>
                  </a:cubicBezTo>
                  <a:lnTo>
                    <a:pt x="233" y="373"/>
                  </a:lnTo>
                  <a:cubicBezTo>
                    <a:pt x="295" y="373"/>
                    <a:pt x="357" y="342"/>
                    <a:pt x="388" y="265"/>
                  </a:cubicBezTo>
                  <a:cubicBezTo>
                    <a:pt x="434" y="187"/>
                    <a:pt x="403" y="109"/>
                    <a:pt x="372" y="47"/>
                  </a:cubicBezTo>
                  <a:lnTo>
                    <a:pt x="357" y="32"/>
                  </a:lnTo>
                  <a:lnTo>
                    <a:pt x="326" y="32"/>
                  </a:lnTo>
                  <a:cubicBezTo>
                    <a:pt x="295" y="32"/>
                    <a:pt x="248"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1496167"/>
      </p:ext>
    </p:extLst>
  </p:cSld>
  <p:clrMapOvr>
    <a:masterClrMapping/>
  </p:clrMapOvr>
</p:sld>
</file>

<file path=ppt/theme/theme1.xml><?xml version="1.0" encoding="utf-8"?>
<a:theme xmlns:a="http://schemas.openxmlformats.org/drawingml/2006/main" name="The phases of the moon by Slidesgo">
  <a:themeElements>
    <a:clrScheme name="Simple Light">
      <a:dk1>
        <a:srgbClr val="C7A65F"/>
      </a:dk1>
      <a:lt1>
        <a:srgbClr val="1E1620"/>
      </a:lt1>
      <a:dk2>
        <a:srgbClr val="6D301D"/>
      </a:dk2>
      <a:lt2>
        <a:srgbClr val="412118"/>
      </a:lt2>
      <a:accent1>
        <a:srgbClr val="FFFFFF"/>
      </a:accent1>
      <a:accent2>
        <a:srgbClr val="FFFFFF"/>
      </a:accent2>
      <a:accent3>
        <a:srgbClr val="FFFFFF"/>
      </a:accent3>
      <a:accent4>
        <a:srgbClr val="FFFFFF"/>
      </a:accent4>
      <a:accent5>
        <a:srgbClr val="FFFFFF"/>
      </a:accent5>
      <a:accent6>
        <a:srgbClr val="FFFFFF"/>
      </a:accent6>
      <a:hlink>
        <a:srgbClr val="C7A65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2321</Words>
  <Application>Microsoft Office PowerPoint</Application>
  <PresentationFormat>全屏显示(16:9)</PresentationFormat>
  <Paragraphs>165</Paragraphs>
  <Slides>20</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Darker Grotesque SemiBold</vt:lpstr>
      <vt:lpstr>Arial</vt:lpstr>
      <vt:lpstr>Bebas Neue</vt:lpstr>
      <vt:lpstr>Lato</vt:lpstr>
      <vt:lpstr>Poppins</vt:lpstr>
      <vt:lpstr>Poppins SemiBold</vt:lpstr>
      <vt:lpstr>The phases of the moon by Slidesgo</vt:lpstr>
      <vt:lpstr>SECO虚拟世界</vt:lpstr>
      <vt:lpstr>内容</vt:lpstr>
      <vt:lpstr>引导说明</vt:lpstr>
      <vt:lpstr>PowerPoint 演示文稿</vt:lpstr>
      <vt:lpstr>PowerPoint 演示文稿</vt:lpstr>
      <vt:lpstr>PowerPoint 演示文稿</vt:lpstr>
      <vt:lpstr>探索设备介绍 </vt:lpstr>
      <vt:lpstr>虚拟现实交互设备（VRID: Virtual Reality Interaction Device）技术规格与功能说明</vt:lpstr>
      <vt:lpstr>二、残片分析系统 </vt:lpstr>
      <vt:lpstr>三、数据辅助系统（重点） </vt:lpstr>
      <vt:lpstr>辅助修补</vt:lpstr>
      <vt:lpstr>残片与众不同之处</vt:lpstr>
      <vt:lpstr>​​来自谜钥宇宙    Puzzle and Key Universe</vt:lpstr>
      <vt:lpstr>PowerPoint 演示文稿</vt:lpstr>
      <vt:lpstr>一定会使用的表格</vt:lpstr>
      <vt:lpstr>   认知档案库系统  (Cognitive Archive Loom - CAL System,CALs)​ </vt:lpstr>
      <vt:lpstr>其他注意事项 </vt:lpstr>
      <vt:lpstr>发送消息格式</vt:lpstr>
      <vt:lpstr>输入参数格式</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有恒 汤</cp:lastModifiedBy>
  <cp:revision>10</cp:revision>
  <dcterms:modified xsi:type="dcterms:W3CDTF">2026-01-31T09:32:06Z</dcterms:modified>
</cp:coreProperties>
</file>